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61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image" Target="../media/image1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38741" y="2933705"/>
            <a:ext cx="10363200" cy="469900"/>
          </a:xfrm>
        </p:spPr>
        <p:txBody>
          <a:bodyPr anchor="b">
            <a:noAutofit/>
          </a:bodyPr>
          <a:lstStyle>
            <a:lvl1pPr marL="0" indent="0">
              <a:buNone/>
              <a:defRPr sz="2133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38741" y="3429000"/>
            <a:ext cx="10363200" cy="406400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938741" y="2413000"/>
            <a:ext cx="10363200" cy="508000"/>
          </a:xfrm>
        </p:spPr>
        <p:txBody>
          <a:bodyPr>
            <a:noAutofit/>
          </a:bodyPr>
          <a:lstStyle>
            <a:lvl1pPr>
              <a:defRPr sz="3200" baseline="0">
                <a:solidFill>
                  <a:schemeClr val="tx2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PRESENTATION TITLE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41" y="688703"/>
            <a:ext cx="1492039" cy="148820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5834340"/>
            <a:ext cx="116866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1219139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1200" kern="1200" baseline="0" dirty="0" smtClean="0">
                <a:solidFill>
                  <a:srgbClr val="192F43"/>
                </a:solidFill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Approved for Public </a:t>
            </a:r>
            <a:r>
              <a:rPr lang="en-US" sz="1200" b="0" kern="1200" baseline="0" dirty="0" smtClean="0">
                <a:solidFill>
                  <a:srgbClr val="192F43"/>
                </a:solidFill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Release</a:t>
            </a:r>
            <a:r>
              <a:rPr lang="en-US" sz="1200" kern="1200" baseline="0" dirty="0" smtClean="0">
                <a:solidFill>
                  <a:srgbClr val="192F43"/>
                </a:solidFill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572088" y="5834340"/>
            <a:ext cx="1552944" cy="349005"/>
          </a:xfrm>
        </p:spPr>
        <p:txBody>
          <a:bodyPr>
            <a:normAutofit/>
          </a:bodyPr>
          <a:lstStyle>
            <a:lvl1pPr algn="l">
              <a:defRPr sz="1200" b="0">
                <a:solidFill>
                  <a:srgbClr val="192F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XX-XXXX</a:t>
            </a:r>
          </a:p>
        </p:txBody>
      </p:sp>
    </p:spTree>
    <p:extLst>
      <p:ext uri="{BB962C8B-B14F-4D97-AF65-F5344CB8AC3E}">
        <p14:creationId xmlns:p14="http://schemas.microsoft.com/office/powerpoint/2010/main" val="317487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165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763" y="5907999"/>
            <a:ext cx="437911" cy="4384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673" y="5913670"/>
            <a:ext cx="414529" cy="4328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918" y="5909098"/>
            <a:ext cx="384049" cy="4419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63" y="5899954"/>
            <a:ext cx="377953" cy="46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4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4"/>
            <a:ext cx="5486400" cy="4165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97600" y="1600200"/>
            <a:ext cx="5384800" cy="4165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763" y="5907999"/>
            <a:ext cx="437911" cy="4384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673" y="5913670"/>
            <a:ext cx="414529" cy="4328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918" y="5909098"/>
            <a:ext cx="384049" cy="4419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63" y="5899954"/>
            <a:ext cx="377953" cy="46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3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763" y="5907999"/>
            <a:ext cx="437911" cy="4384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673" y="5913670"/>
            <a:ext cx="414529" cy="432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918" y="5909098"/>
            <a:ext cx="384049" cy="4419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63" y="5899954"/>
            <a:ext cx="377953" cy="46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0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lank No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14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c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582400" y="6147763"/>
            <a:ext cx="508000" cy="365125"/>
          </a:xfrm>
          <a:prstGeom prst="rect">
            <a:avLst/>
          </a:prstGeom>
        </p:spPr>
        <p:txBody>
          <a:bodyPr/>
          <a:lstStyle/>
          <a:p>
            <a:fld id="{D57E5131-616D-48EB-A119-F77537C687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834340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1219139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1200" kern="1200" baseline="0" dirty="0" smtClean="0">
                <a:solidFill>
                  <a:srgbClr val="192F43"/>
                </a:solidFill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Approved for Public </a:t>
            </a:r>
            <a:r>
              <a:rPr lang="en-US" sz="1200" b="0" kern="1200" baseline="0" dirty="0" smtClean="0">
                <a:solidFill>
                  <a:srgbClr val="192F43"/>
                </a:solidFill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Release</a:t>
            </a:r>
            <a:r>
              <a:rPr lang="en-US" sz="1200" kern="1200" baseline="0" dirty="0" smtClean="0">
                <a:solidFill>
                  <a:srgbClr val="192F43"/>
                </a:solidFill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,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852825" y="5834340"/>
            <a:ext cx="1552944" cy="349005"/>
          </a:xfrm>
        </p:spPr>
        <p:txBody>
          <a:bodyPr>
            <a:normAutofit/>
          </a:bodyPr>
          <a:lstStyle>
            <a:lvl1pPr algn="l">
              <a:defRPr sz="1200" b="0">
                <a:solidFill>
                  <a:srgbClr val="192F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XX-XXXX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891" y="2614863"/>
            <a:ext cx="8202218" cy="78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1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Animated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11936279" y="-610"/>
          <a:ext cx="249543" cy="2591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Image" r:id="rId3" imgW="330120" imgH="3428280" progId="Photoshop.Image.13">
                  <p:embed/>
                </p:oleObj>
              </mc:Choice>
              <mc:Fallback>
                <p:oleObj name="Image" r:id="rId3" imgW="330120" imgH="34282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36279" y="-610"/>
                        <a:ext cx="249543" cy="2591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/>
        </p:nvSpPr>
        <p:spPr>
          <a:xfrm>
            <a:off x="1" y="5834340"/>
            <a:ext cx="116866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1219139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1200" kern="1200" baseline="0" dirty="0" smtClean="0">
                <a:solidFill>
                  <a:srgbClr val="192F43"/>
                </a:solidFill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Approved for Public </a:t>
            </a:r>
            <a:r>
              <a:rPr lang="en-US" sz="1200" b="0" kern="1200" baseline="0" dirty="0" smtClean="0">
                <a:solidFill>
                  <a:srgbClr val="192F43"/>
                </a:solidFill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Release</a:t>
            </a:r>
            <a:r>
              <a:rPr lang="en-US" sz="1200" kern="1200" baseline="0" dirty="0" smtClean="0">
                <a:solidFill>
                  <a:srgbClr val="192F43"/>
                </a:solidFill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572088" y="5834340"/>
            <a:ext cx="1552944" cy="349005"/>
          </a:xfrm>
        </p:spPr>
        <p:txBody>
          <a:bodyPr>
            <a:normAutofit/>
          </a:bodyPr>
          <a:lstStyle>
            <a:lvl1pPr algn="l">
              <a:defRPr sz="1200" b="0">
                <a:solidFill>
                  <a:srgbClr val="192F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XX-XXXX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239" y="1423546"/>
            <a:ext cx="2927521" cy="294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9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478746"/>
              </p:ext>
            </p:extLst>
          </p:nvPr>
        </p:nvGraphicFramePr>
        <p:xfrm>
          <a:off x="11936279" y="-610"/>
          <a:ext cx="249543" cy="2591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Image" r:id="rId10" imgW="330120" imgH="3428280" progId="Photoshop.Image.13">
                  <p:embed/>
                </p:oleObj>
              </mc:Choice>
              <mc:Fallback>
                <p:oleObj name="Image" r:id="rId10" imgW="330120" imgH="34282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936279" y="-610"/>
                        <a:ext cx="249543" cy="2591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52070078"/>
              </p:ext>
            </p:extLst>
          </p:nvPr>
        </p:nvGraphicFramePr>
        <p:xfrm>
          <a:off x="11942457" y="0"/>
          <a:ext cx="249543" cy="2591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Image" r:id="rId12" imgW="330120" imgH="3428280" progId="Photoshop.Image.13">
                  <p:embed/>
                </p:oleObj>
              </mc:Choice>
              <mc:Fallback>
                <p:oleObj name="Image" r:id="rId12" imgW="330120" imgH="34282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942457" y="0"/>
                        <a:ext cx="249543" cy="2591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76200" y="6513658"/>
            <a:ext cx="2251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C3401BA-974E-41E0-B01E-EF44B485DA0B}" type="slidenum">
              <a:rPr lang="en-US" sz="1000" smtClean="0">
                <a:solidFill>
                  <a:srgbClr val="37A5AC"/>
                </a:solidFill>
                <a:latin typeface="Franklin Gothic Book" panose="020B0503020102020204" pitchFamily="34" charset="0"/>
              </a:rPr>
              <a:t>‹#›</a:t>
            </a:fld>
            <a:endParaRPr lang="en-US" sz="1000" dirty="0">
              <a:solidFill>
                <a:srgbClr val="37A5AC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8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139" rtl="0" eaLnBrk="1" latinLnBrk="0" hangingPunct="1">
        <a:spcBef>
          <a:spcPct val="0"/>
        </a:spcBef>
        <a:buNone/>
        <a:defRPr sz="3200" kern="1200">
          <a:solidFill>
            <a:srgbClr val="192F43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0" indent="0" algn="l" defTabSz="1219139" rtl="0" eaLnBrk="1" latinLnBrk="0" hangingPunct="1">
        <a:spcBef>
          <a:spcPct val="200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51" indent="-380982" algn="l" defTabSz="1219139" rtl="0" eaLnBrk="1" latinLnBrk="0" hangingPunct="1">
        <a:spcBef>
          <a:spcPct val="20000"/>
        </a:spcBef>
        <a:buClr>
          <a:srgbClr val="37A5AC"/>
        </a:buClr>
        <a:buFont typeface="Arial" panose="020B0604020202020204" pitchFamily="34" charset="0"/>
        <a:buChar char="►"/>
        <a:defRPr sz="186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600121" indent="-380982" algn="l" defTabSz="1219139" rtl="0" eaLnBrk="1" latinLnBrk="0" hangingPunct="1">
        <a:spcBef>
          <a:spcPct val="20000"/>
        </a:spcBef>
        <a:buFont typeface="Arial" panose="020B0604020202020204" pitchFamily="34" charset="0"/>
        <a:buChar char="•"/>
        <a:defRPr sz="186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709" indent="0" algn="l" defTabSz="1219139" rtl="0" eaLnBrk="1" latinLnBrk="0" hangingPunct="1">
        <a:spcBef>
          <a:spcPct val="20000"/>
        </a:spcBef>
        <a:buFont typeface="Arial" panose="020B0604020202020204" pitchFamily="34" charset="0"/>
        <a:buNone/>
        <a:defRPr sz="186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anose="020B0604020202020204" pitchFamily="34" charset="0"/>
        <a:buChar char="»"/>
        <a:defRPr sz="186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9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21-0001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GA Theme 2016">
  <a:themeElements>
    <a:clrScheme name="NGA Branding">
      <a:dk1>
        <a:srgbClr val="414042"/>
      </a:dk1>
      <a:lt1>
        <a:sysClr val="window" lastClr="FFFFFF"/>
      </a:lt1>
      <a:dk2>
        <a:srgbClr val="192F43"/>
      </a:dk2>
      <a:lt2>
        <a:srgbClr val="D8D8D8"/>
      </a:lt2>
      <a:accent1>
        <a:srgbClr val="1E4D7C"/>
      </a:accent1>
      <a:accent2>
        <a:srgbClr val="37A5AC"/>
      </a:accent2>
      <a:accent3>
        <a:srgbClr val="80C2D4"/>
      </a:accent3>
      <a:accent4>
        <a:srgbClr val="089247"/>
      </a:accent4>
      <a:accent5>
        <a:srgbClr val="8DC63F"/>
      </a:accent5>
      <a:accent6>
        <a:srgbClr val="464646"/>
      </a:accent6>
      <a:hlink>
        <a:srgbClr val="414042"/>
      </a:hlink>
      <a:folHlink>
        <a:srgbClr val="1E4D7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GA PowerPoint Template 16x9 Master" id="{17CFE678-AB5D-406A-99AC-1CC6FD027C00}" vid="{176BE88B-DC3E-4778-A53C-431E78155AC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19F0306B5A9D47BF05A66BB5EA13FD" ma:contentTypeVersion="0" ma:contentTypeDescription="Create a new document." ma:contentTypeScope="" ma:versionID="e0440f7d07f0676ff756cc367207aa1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725427566364f4a1609aaf2fcebf94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Headlin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912D6F-5F19-462A-8B5C-352418456F0B}"/>
</file>

<file path=customXml/itemProps2.xml><?xml version="1.0" encoding="utf-8"?>
<ds:datastoreItem xmlns:ds="http://schemas.openxmlformats.org/officeDocument/2006/customXml" ds:itemID="{9AA4B8CA-A73D-4E75-8BFE-C5F96A04F890}"/>
</file>

<file path=customXml/itemProps3.xml><?xml version="1.0" encoding="utf-8"?>
<ds:datastoreItem xmlns:ds="http://schemas.openxmlformats.org/officeDocument/2006/customXml" ds:itemID="{F21341DA-9702-4FFE-A0A9-098C59D06A99}"/>
</file>

<file path=docProps/app.xml><?xml version="1.0" encoding="utf-8"?>
<Properties xmlns="http://schemas.openxmlformats.org/officeDocument/2006/extended-properties" xmlns:vt="http://schemas.openxmlformats.org/officeDocument/2006/docPropsVTypes">
  <Template>16_9_Template</Template>
  <TotalTime>0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Franklin Gothic Book</vt:lpstr>
      <vt:lpstr>Franklin Gothic Medium Cond</vt:lpstr>
      <vt:lpstr>NGA Theme 2016</vt:lpstr>
      <vt:lpstr>Image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2020-10-23T14:01:32Z</dcterms:created>
  <dcterms:modified xsi:type="dcterms:W3CDTF">2020-12-18T15:14:39Z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0x0101001219F0306B5A9D47BF05A66BB5EA13FD</vt:lpwstr>
  </property>
</Properties>
</file>