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0" r:id="rId3"/>
    <p:sldId id="259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35EA4-7D60-4807-883B-762EAE00B80F}" type="datetimeFigureOut">
              <a:rPr lang="en-US" smtClean="0"/>
              <a:t>3/3/2011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5811-B199-4C02-8EF1-BF2CC63511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57DFE-F29B-467E-B250-D47EE3D6E46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beyond wiki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15811-B199-4C02-8EF1-BF2CC63511A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p:oleObj spid="_x0000_s2050" name="Photo Editor Photo" r:id="rId3" imgW="2657846" imgH="2104762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45408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p:oleObj spid="_x0000_s1026" name="Photo Editor Photo" r:id="rId14" imgW="2657846" imgH="2104762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BDE2-36E1-4C17-92DF-659A98A980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6D6C-40B8-4376-A802-E65803D1CC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4540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of PRAGMA SC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b="1" dirty="0" smtClean="0">
                <a:solidFill>
                  <a:srgbClr val="454082"/>
                </a:solidFill>
              </a:rPr>
              <a:t>Planning for PRAGMA’s Future</a:t>
            </a:r>
          </a:p>
          <a:p>
            <a:r>
              <a:rPr lang="en-US" b="1" dirty="0" smtClean="0">
                <a:solidFill>
                  <a:srgbClr val="454082"/>
                </a:solidFill>
              </a:rPr>
              <a:t>PRAGMA 20</a:t>
            </a:r>
          </a:p>
          <a:p>
            <a:r>
              <a:rPr lang="en-US" b="1" dirty="0" smtClean="0">
                <a:solidFill>
                  <a:srgbClr val="454082"/>
                </a:solidFill>
              </a:rPr>
              <a:t>2-4 March2011</a:t>
            </a:r>
          </a:p>
          <a:p>
            <a:r>
              <a:rPr lang="en-US" b="1" dirty="0" smtClean="0">
                <a:solidFill>
                  <a:srgbClr val="454082"/>
                </a:solidFill>
              </a:rPr>
              <a:t>University of Hong Kong</a:t>
            </a:r>
            <a:endParaRPr lang="en-US" b="1" dirty="0">
              <a:solidFill>
                <a:srgbClr val="454082"/>
              </a:solidFill>
            </a:endParaRPr>
          </a:p>
        </p:txBody>
      </p:sp>
      <p:pic>
        <p:nvPicPr>
          <p:cNvPr id="4" name="Picture 1029" descr="PRAGMA-large2.jpg                                              00243736&#10;Matthews 1  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559123"/>
            <a:ext cx="1676400" cy="129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http://pragma20.pragma-grid.net/dct/sites/site151/bannerLoc/MhfRCvuYrVlfFdH/images/yuOHtuCu_Lef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123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Wonderful organization</a:t>
            </a:r>
          </a:p>
          <a:p>
            <a:r>
              <a:rPr lang="en-US" dirty="0" smtClean="0"/>
              <a:t>Opportunity we need to build on – with concrete ways to interact</a:t>
            </a:r>
          </a:p>
          <a:p>
            <a:pPr lvl="1"/>
            <a:r>
              <a:rPr lang="en-US" dirty="0" smtClean="0"/>
              <a:t>Who will come to PRAGMA 21?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PRAGMA 21</a:t>
            </a:r>
            <a:br>
              <a:rPr lang="en-US" dirty="0" smtClean="0"/>
            </a:br>
            <a:r>
              <a:rPr lang="en-US" dirty="0" smtClean="0"/>
              <a:t>Extending </a:t>
            </a:r>
            <a:r>
              <a:rPr lang="en-US" dirty="0" err="1" smtClean="0"/>
              <a:t>GEOGrid</a:t>
            </a:r>
            <a:r>
              <a:rPr lang="en-US" dirty="0" smtClean="0"/>
              <a:t> to other countries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GEOGrid</a:t>
            </a:r>
            <a:r>
              <a:rPr lang="en-US" dirty="0" smtClean="0"/>
              <a:t> Workshop, PRAGMA 21 Workshop</a:t>
            </a:r>
          </a:p>
          <a:p>
            <a:r>
              <a:rPr lang="en-US" dirty="0" smtClean="0"/>
              <a:t>17 – 19 October 2011</a:t>
            </a:r>
          </a:p>
          <a:p>
            <a:r>
              <a:rPr lang="en-US" dirty="0" smtClean="0"/>
              <a:t>Sapporo, Japan</a:t>
            </a:r>
          </a:p>
          <a:p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AIST - </a:t>
            </a:r>
            <a:r>
              <a:rPr lang="en-US" dirty="0" err="1" smtClean="0"/>
              <a:t>GEOGrid</a:t>
            </a:r>
            <a:endParaRPr lang="en-US" dirty="0" smtClean="0"/>
          </a:p>
          <a:p>
            <a:pPr lvl="1"/>
            <a:r>
              <a:rPr lang="en-US" dirty="0" smtClean="0"/>
              <a:t>AIST, Osaka U, U Tsukuba, NICT, </a:t>
            </a:r>
            <a:r>
              <a:rPr lang="en-US" dirty="0" err="1" smtClean="0"/>
              <a:t>Titech</a:t>
            </a:r>
            <a:r>
              <a:rPr lang="en-US" dirty="0" smtClean="0"/>
              <a:t> – PRAGMA 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Products and Marketing</a:t>
            </a:r>
            <a:br>
              <a:rPr lang="en-US" dirty="0" smtClean="0"/>
            </a:br>
            <a:r>
              <a:rPr lang="en-US" dirty="0" smtClean="0"/>
              <a:t>Ideas for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Image Repository </a:t>
            </a:r>
            <a:r>
              <a:rPr lang="en-US" dirty="0" smtClean="0"/>
              <a:t>and Member Software </a:t>
            </a:r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Publishing our work for ourselves and others</a:t>
            </a:r>
          </a:p>
          <a:p>
            <a:r>
              <a:rPr lang="en-US" dirty="0" smtClean="0"/>
              <a:t>Special Edition of Journal</a:t>
            </a:r>
          </a:p>
          <a:p>
            <a:pPr lvl="1"/>
            <a:r>
              <a:rPr lang="en-US" dirty="0" smtClean="0"/>
              <a:t>Accomplishments</a:t>
            </a:r>
          </a:p>
          <a:p>
            <a:pPr lvl="1"/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Future</a:t>
            </a:r>
          </a:p>
          <a:p>
            <a:r>
              <a:rPr lang="en-US" dirty="0" smtClean="0"/>
              <a:t>Applications Portal, or Demonstration </a:t>
            </a:r>
            <a:r>
              <a:rPr lang="en-US" dirty="0" smtClean="0"/>
              <a:t>Gallery</a:t>
            </a:r>
          </a:p>
          <a:p>
            <a:pPr lvl="1"/>
            <a:r>
              <a:rPr lang="en-US" dirty="0" smtClean="0"/>
              <a:t>Help prospective users know about applications</a:t>
            </a:r>
          </a:p>
          <a:p>
            <a:r>
              <a:rPr lang="en-US" dirty="0" smtClean="0"/>
              <a:t>Organize sessions at major meetings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Longer Term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Vision into the future: PRAGMA is</a:t>
            </a:r>
          </a:p>
          <a:p>
            <a:pPr lvl="1"/>
            <a:r>
              <a:rPr lang="en-US" dirty="0" smtClean="0"/>
              <a:t>Forum for people</a:t>
            </a:r>
            <a:r>
              <a:rPr lang="en-US" dirty="0" smtClean="0"/>
              <a:t>, applications, </a:t>
            </a:r>
            <a:r>
              <a:rPr lang="en-US" dirty="0" smtClean="0"/>
              <a:t>technologies integration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onduit </a:t>
            </a:r>
            <a:r>
              <a:rPr lang="en-US" dirty="0" smtClean="0"/>
              <a:t>of ideas, people, </a:t>
            </a:r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Open </a:t>
            </a:r>
            <a:r>
              <a:rPr lang="en-US" dirty="0" smtClean="0"/>
              <a:t>experimentation, allowing people to use PRAGMA framework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Strategic review for missing areas, potential impact of PRAGMA, persistent interest</a:t>
            </a:r>
          </a:p>
          <a:p>
            <a:pPr lvl="1"/>
            <a:r>
              <a:rPr lang="en-US" dirty="0" smtClean="0"/>
              <a:t>Communities; virtualization for way to provision resource</a:t>
            </a:r>
          </a:p>
          <a:p>
            <a:r>
              <a:rPr lang="en-US" dirty="0" smtClean="0"/>
              <a:t>Building future leaders and participants</a:t>
            </a:r>
          </a:p>
          <a:p>
            <a:pPr lvl="1"/>
            <a:r>
              <a:rPr lang="en-US" dirty="0" smtClean="0"/>
              <a:t>Encourage others to organize and lead workshops</a:t>
            </a:r>
          </a:p>
          <a:p>
            <a:pPr lvl="1"/>
            <a:r>
              <a:rPr lang="en-US" dirty="0" smtClean="0"/>
              <a:t>Make others more aware of PRAGMA</a:t>
            </a:r>
          </a:p>
          <a:p>
            <a:pPr lvl="1"/>
            <a:r>
              <a:rPr lang="en-US" dirty="0" smtClean="0"/>
              <a:t>Enable students to have a stronger role in workshop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Congratulations to all of us</a:t>
            </a:r>
            <a:endParaRPr lang="en-US" dirty="0"/>
          </a:p>
        </p:txBody>
      </p:sp>
      <p:pic>
        <p:nvPicPr>
          <p:cNvPr id="3074" name="Picture 2" descr="E:\PARZBERG\My Documents\PRAGMA\Hong Kong\PRAGMA 20\Slides\PRAGMA_20_Group_Photo_croppe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36449"/>
            <a:ext cx="8915400" cy="4911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210</Words>
  <Application>Microsoft Office PowerPoint</Application>
  <PresentationFormat>On-screen Show (4:3)</PresentationFormat>
  <Paragraphs>42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1_Office Theme</vt:lpstr>
      <vt:lpstr>Photo Editor Photo</vt:lpstr>
      <vt:lpstr>Summary of PRAGMA SC Meeting</vt:lpstr>
      <vt:lpstr>PRAGMA 20</vt:lpstr>
      <vt:lpstr>PRAGMA 21 Extending GEOGrid to other countries</vt:lpstr>
      <vt:lpstr>Products and Marketing Ideas for Action</vt:lpstr>
      <vt:lpstr>Longer Term Thinking</vt:lpstr>
      <vt:lpstr>Congratulations to all of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PRAGMA SC Meeting</dc:title>
  <dc:creator>parzberg</dc:creator>
  <cp:lastModifiedBy>parzberg</cp:lastModifiedBy>
  <cp:revision>6</cp:revision>
  <dcterms:created xsi:type="dcterms:W3CDTF">2011-03-04T04:10:21Z</dcterms:created>
  <dcterms:modified xsi:type="dcterms:W3CDTF">2011-03-04T14:23:35Z</dcterms:modified>
</cp:coreProperties>
</file>