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4" autoAdjust="0"/>
  </p:normalViewPr>
  <p:slideViewPr>
    <p:cSldViewPr>
      <p:cViewPr varScale="1">
        <p:scale>
          <a:sx n="68" d="100"/>
          <a:sy n="68" d="100"/>
        </p:scale>
        <p:origin x="-11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89FA02-4D5B-4686-A09D-95FECB3A21C4}" type="datetimeFigureOut">
              <a:rPr lang="th-TH" smtClean="0"/>
              <a:pPr/>
              <a:t>03/03/54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EE80D8-2F01-4BB4-8FAA-7532A6DF617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GEO VM</a:t>
            </a:r>
          </a:p>
          <a:p>
            <a:pPr lvl="1"/>
            <a:r>
              <a:rPr lang="en-US" dirty="0" smtClean="0"/>
              <a:t>Deploy in AIST and SDSC</a:t>
            </a:r>
          </a:p>
          <a:p>
            <a:pPr lvl="1"/>
            <a:r>
              <a:rPr lang="en-US" dirty="0" smtClean="0"/>
              <a:t>Resource &amp; Data/GEO Science WG</a:t>
            </a:r>
          </a:p>
          <a:p>
            <a:pPr lvl="1"/>
            <a:endParaRPr lang="en-US" dirty="0"/>
          </a:p>
          <a:p>
            <a:r>
              <a:rPr lang="en-US" dirty="0" smtClean="0"/>
              <a:t>Coral Sensor Network at </a:t>
            </a:r>
            <a:r>
              <a:rPr lang="en-US" dirty="0" err="1" smtClean="0"/>
              <a:t>Racha</a:t>
            </a:r>
            <a:r>
              <a:rPr lang="en-US" dirty="0" smtClean="0"/>
              <a:t> Island, Thailand</a:t>
            </a:r>
          </a:p>
          <a:p>
            <a:pPr lvl="1"/>
            <a:r>
              <a:rPr lang="en-US" dirty="0" smtClean="0"/>
              <a:t>Success work from GEO/Tele Science WG</a:t>
            </a:r>
          </a:p>
          <a:p>
            <a:endParaRPr lang="en-US" dirty="0" smtClean="0"/>
          </a:p>
          <a:p>
            <a:r>
              <a:rPr lang="en-US" dirty="0" smtClean="0"/>
              <a:t>Progress </a:t>
            </a:r>
            <a:r>
              <a:rPr lang="en-US" dirty="0"/>
              <a:t>on the Environment Simulation and </a:t>
            </a:r>
            <a:r>
              <a:rPr lang="en-US" dirty="0" err="1"/>
              <a:t>Informatorium</a:t>
            </a:r>
            <a:r>
              <a:rPr lang="en-US" dirty="0"/>
              <a:t> in </a:t>
            </a:r>
            <a:r>
              <a:rPr lang="en-US" dirty="0" smtClean="0"/>
              <a:t>Thailand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from GEO Science WG</a:t>
            </a:r>
            <a:endParaRPr lang="th-TH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4857403"/>
          </a:xfrm>
        </p:spPr>
        <p:txBody>
          <a:bodyPr>
            <a:normAutofit/>
          </a:bodyPr>
          <a:lstStyle/>
          <a:p>
            <a:r>
              <a:rPr lang="en-US" dirty="0" smtClean="0"/>
              <a:t>IPC : Chun-Ho Liu and </a:t>
            </a:r>
            <a:r>
              <a:rPr lang="en-US" dirty="0" err="1" smtClean="0"/>
              <a:t>Sarawut</a:t>
            </a:r>
            <a:r>
              <a:rPr lang="en-US" dirty="0" smtClean="0"/>
              <a:t> </a:t>
            </a:r>
            <a:r>
              <a:rPr lang="en-US" dirty="0" err="1" smtClean="0"/>
              <a:t>Ninsawat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</a:t>
            </a:r>
            <a:r>
              <a:rPr lang="en-US" dirty="0"/>
              <a:t>of Multi-scale Global Earth Observation Platform for Monitoring and Assessment in Typhoon Induced </a:t>
            </a:r>
            <a:r>
              <a:rPr lang="en-US" dirty="0" smtClean="0"/>
              <a:t>Disasters </a:t>
            </a:r>
            <a:r>
              <a:rPr lang="en-US" b="1" dirty="0" smtClean="0"/>
              <a:t>(Presentations : 2011/3/3)</a:t>
            </a:r>
          </a:p>
          <a:p>
            <a:endParaRPr lang="en-US" dirty="0" smtClean="0"/>
          </a:p>
          <a:p>
            <a:r>
              <a:rPr lang="en-US" dirty="0" smtClean="0"/>
              <a:t>Large-eddy </a:t>
            </a:r>
            <a:r>
              <a:rPr lang="en-US" dirty="0" smtClean="0"/>
              <a:t>Simulation of Flows and Pollutant Removal in Street Canyons of Different Aspect </a:t>
            </a:r>
            <a:r>
              <a:rPr lang="en-US" b="1" dirty="0" smtClean="0"/>
              <a:t>(Presentations : 2011/3/4)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GEO/Tele </a:t>
            </a:r>
            <a:r>
              <a:rPr lang="en-US" dirty="0" smtClean="0"/>
              <a:t>Science (air </a:t>
            </a:r>
            <a:r>
              <a:rPr lang="en-US" dirty="0" smtClean="0"/>
              <a:t>studies</a:t>
            </a:r>
            <a:r>
              <a:rPr lang="en-US" dirty="0" smtClean="0"/>
              <a:t>) WG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4857403"/>
          </a:xfrm>
        </p:spPr>
        <p:txBody>
          <a:bodyPr>
            <a:normAutofit/>
          </a:bodyPr>
          <a:lstStyle/>
          <a:p>
            <a:r>
              <a:rPr lang="en-US" dirty="0" smtClean="0"/>
              <a:t>Grid/Cloud </a:t>
            </a:r>
            <a:r>
              <a:rPr lang="en-US" dirty="0"/>
              <a:t>based Parallel Air Pollution Model Simulation with MM5 ~ A VGE </a:t>
            </a:r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Large-eddy </a:t>
            </a:r>
            <a:r>
              <a:rPr lang="en-US" dirty="0"/>
              <a:t>Simulation of Flow and Pollutant Dispersion in Urban Street Canyons under Different Thermal </a:t>
            </a:r>
            <a:r>
              <a:rPr lang="en-US" dirty="0" smtClean="0"/>
              <a:t>Stratifications</a:t>
            </a:r>
          </a:p>
          <a:p>
            <a:endParaRPr lang="en-US" dirty="0" smtClean="0"/>
          </a:p>
          <a:p>
            <a:r>
              <a:rPr lang="en-US" dirty="0" smtClean="0"/>
              <a:t>Large-eddy </a:t>
            </a:r>
            <a:r>
              <a:rPr lang="en-US" dirty="0"/>
              <a:t>Simulation of Pollution Plume Dispersion over 2D Idealized Street </a:t>
            </a:r>
            <a:r>
              <a:rPr lang="en-US" dirty="0" smtClean="0"/>
              <a:t>Canyons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GEO/Tele </a:t>
            </a:r>
            <a:r>
              <a:rPr lang="en-US" dirty="0" smtClean="0"/>
              <a:t>Science (air </a:t>
            </a:r>
            <a:r>
              <a:rPr lang="en-US" dirty="0" smtClean="0"/>
              <a:t>studies</a:t>
            </a:r>
            <a:r>
              <a:rPr lang="en-US" dirty="0" smtClean="0"/>
              <a:t>) WG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</TotalTime>
  <Words>138</Words>
  <Application>Microsoft Office PowerPoint</Application>
  <PresentationFormat>On-screen Show (4:3)</PresentationFormat>
  <Paragraphs>21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Update from GEO Science WG</vt:lpstr>
      <vt:lpstr>GEO/Tele Science (air studies) WG</vt:lpstr>
      <vt:lpstr>GEO/Tele Science (air studies) WG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Geo/Tele Science (air Studies) WG</dc:title>
  <dc:creator>art</dc:creator>
  <cp:lastModifiedBy>art</cp:lastModifiedBy>
  <cp:revision>16</cp:revision>
  <dcterms:created xsi:type="dcterms:W3CDTF">2011-03-02T03:49:38Z</dcterms:created>
  <dcterms:modified xsi:type="dcterms:W3CDTF">2011-03-03T02:10:30Z</dcterms:modified>
</cp:coreProperties>
</file>