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58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77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C21B-0921-470C-926B-10719FAE420F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5A1C-8BE2-4427-A94D-22609BF4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6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C21B-0921-470C-926B-10719FAE420F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5A1C-8BE2-4427-A94D-22609BF4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C21B-0921-470C-926B-10719FAE420F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5A1C-8BE2-4427-A94D-22609BF4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4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C21B-0921-470C-926B-10719FAE420F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5A1C-8BE2-4427-A94D-22609BF4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0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C21B-0921-470C-926B-10719FAE420F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5A1C-8BE2-4427-A94D-22609BF4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5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C21B-0921-470C-926B-10719FAE420F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5A1C-8BE2-4427-A94D-22609BF4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C21B-0921-470C-926B-10719FAE420F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5A1C-8BE2-4427-A94D-22609BF4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0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C21B-0921-470C-926B-10719FAE420F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5A1C-8BE2-4427-A94D-22609BF4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4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C21B-0921-470C-926B-10719FAE420F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5A1C-8BE2-4427-A94D-22609BF4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2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C21B-0921-470C-926B-10719FAE420F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5A1C-8BE2-4427-A94D-22609BF4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1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C21B-0921-470C-926B-10719FAE420F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5A1C-8BE2-4427-A94D-22609BF4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2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129316354"/>
              </p:ext>
            </p:extLst>
          </p:nvPr>
        </p:nvGraphicFramePr>
        <p:xfrm>
          <a:off x="-30163" y="0"/>
          <a:ext cx="9144001" cy="60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Photo Editor Photo" r:id="rId14" imgW="2657846" imgH="2104762" progId="">
                  <p:embed/>
                </p:oleObj>
              </mc:Choice>
              <mc:Fallback>
                <p:oleObj name="Photo Editor Photo" r:id="rId14" imgW="2657846" imgH="2104762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0163" y="0"/>
                        <a:ext cx="9144001" cy="60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EC21B-0921-470C-926B-10719FAE420F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25A1C-8BE2-4427-A94D-22609BF4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45408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://www.konkuk.ac.kr/do/Eng/Index.d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://www.ku.ac.th/english/index.ph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Summary of Steering Committee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PRAGMA 22</a:t>
            </a:r>
          </a:p>
          <a:p>
            <a:r>
              <a:rPr lang="en-US" dirty="0" smtClean="0"/>
              <a:t>19 April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PRAGMA 22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5" t="30638" r="16613" b="14041"/>
          <a:stretch/>
        </p:blipFill>
        <p:spPr bwMode="auto">
          <a:xfrm>
            <a:off x="990600" y="1363543"/>
            <a:ext cx="7142747" cy="4884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217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 and New Members</a:t>
            </a:r>
            <a:br>
              <a:rPr lang="en-US" dirty="0" smtClean="0"/>
            </a:br>
            <a:r>
              <a:rPr lang="en-US" sz="4000" dirty="0" smtClean="0"/>
              <a:t>Relevance to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Engaging Applications</a:t>
            </a:r>
          </a:p>
          <a:p>
            <a:pPr lvl="1"/>
            <a:r>
              <a:rPr lang="en-US" dirty="0" smtClean="0"/>
              <a:t>Persistent and Transitory</a:t>
            </a:r>
          </a:p>
          <a:p>
            <a:r>
              <a:rPr lang="en-US" dirty="0" smtClean="0"/>
              <a:t>Working Groups</a:t>
            </a:r>
          </a:p>
          <a:p>
            <a:pPr lvl="1"/>
            <a:r>
              <a:rPr lang="en-US" dirty="0" smtClean="0"/>
              <a:t>Stable, but perhaps less flexible for new activities</a:t>
            </a:r>
          </a:p>
          <a:p>
            <a:pPr lvl="1"/>
            <a:r>
              <a:rPr lang="en-US" dirty="0" smtClean="0"/>
              <a:t>Alternatives: Task Groups</a:t>
            </a:r>
          </a:p>
          <a:p>
            <a:pPr lvl="2"/>
            <a:r>
              <a:rPr lang="en-US" dirty="0" smtClean="0"/>
              <a:t>Minimum set of principles to get started (e.g. different institutions)</a:t>
            </a:r>
          </a:p>
          <a:p>
            <a:r>
              <a:rPr lang="en-US" dirty="0" smtClean="0"/>
              <a:t>Membership</a:t>
            </a:r>
          </a:p>
          <a:p>
            <a:pPr lvl="1"/>
            <a:r>
              <a:rPr lang="en-US" dirty="0" smtClean="0"/>
              <a:t>“Heavy process”</a:t>
            </a:r>
          </a:p>
          <a:p>
            <a:pPr lvl="1"/>
            <a:r>
              <a:rPr lang="en-US" dirty="0" smtClean="0"/>
              <a:t>Is there another intermediate step</a:t>
            </a:r>
          </a:p>
          <a:p>
            <a:pPr lvl="1"/>
            <a:r>
              <a:rPr lang="en-US" dirty="0" smtClean="0"/>
              <a:t>What is the value proposition</a:t>
            </a:r>
          </a:p>
          <a:p>
            <a:r>
              <a:rPr lang="en-US" dirty="0" smtClean="0"/>
              <a:t>Opportunity to talk after workshop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1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Meetings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PRAGMA 23</a:t>
            </a:r>
          </a:p>
          <a:p>
            <a:pPr lvl="1"/>
            <a:r>
              <a:rPr lang="en-US" dirty="0" smtClean="0"/>
              <a:t>Hosted by </a:t>
            </a:r>
            <a:r>
              <a:rPr lang="en-US" dirty="0" err="1" smtClean="0"/>
              <a:t>Konkuk</a:t>
            </a:r>
            <a:r>
              <a:rPr lang="en-US" dirty="0" smtClean="0"/>
              <a:t> University</a:t>
            </a:r>
          </a:p>
          <a:p>
            <a:pPr lvl="2"/>
            <a:r>
              <a:rPr lang="en-US" dirty="0" smtClean="0"/>
              <a:t>Between Mid-September and Mid-October, 2012</a:t>
            </a:r>
          </a:p>
          <a:p>
            <a:pPr lvl="2"/>
            <a:r>
              <a:rPr lang="en-US" dirty="0" smtClean="0"/>
              <a:t>Seoul, Korea</a:t>
            </a:r>
          </a:p>
          <a:p>
            <a:r>
              <a:rPr lang="en-US" dirty="0" smtClean="0"/>
              <a:t>PRAGMA 24</a:t>
            </a:r>
          </a:p>
          <a:p>
            <a:pPr lvl="1"/>
            <a:r>
              <a:rPr lang="en-US" dirty="0" smtClean="0"/>
              <a:t>Hosted by </a:t>
            </a:r>
            <a:r>
              <a:rPr lang="en-US" dirty="0" err="1" smtClean="0"/>
              <a:t>Kasetsart</a:t>
            </a:r>
            <a:r>
              <a:rPr lang="en-US" dirty="0" smtClean="0"/>
              <a:t> University</a:t>
            </a:r>
          </a:p>
          <a:p>
            <a:pPr lvl="2"/>
            <a:r>
              <a:rPr lang="en-US" dirty="0" smtClean="0"/>
              <a:t>Third week of March (18 – 22), 2013</a:t>
            </a:r>
          </a:p>
          <a:p>
            <a:pPr lvl="2"/>
            <a:r>
              <a:rPr lang="en-US" dirty="0" smtClean="0"/>
              <a:t>Bangkok, Thailand</a:t>
            </a:r>
            <a:endParaRPr lang="en-US" dirty="0"/>
          </a:p>
        </p:txBody>
      </p:sp>
      <p:pic>
        <p:nvPicPr>
          <p:cNvPr id="2050" name="Picture 2" descr="KU KONKUK UNIVERSITY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904999"/>
            <a:ext cx="1295400" cy="46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rst Pag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226" y="3581400"/>
            <a:ext cx="3009900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55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Engaging Researchers Hong Kong and Southern China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Tremendous growth in investments in southern China, </a:t>
            </a:r>
          </a:p>
          <a:p>
            <a:pPr lvl="1"/>
            <a:r>
              <a:rPr lang="en-US" dirty="0" smtClean="0"/>
              <a:t>Genomics</a:t>
            </a:r>
          </a:p>
          <a:p>
            <a:pPr lvl="1"/>
            <a:r>
              <a:rPr lang="en-US" dirty="0" smtClean="0"/>
              <a:t>Computing </a:t>
            </a:r>
          </a:p>
          <a:p>
            <a:r>
              <a:rPr lang="en-US" dirty="0" smtClean="0"/>
              <a:t>Tremendous opportunities for PRAGMA and 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6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2438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Chao Jin</a:t>
            </a:r>
          </a:p>
          <a:p>
            <a:r>
              <a:rPr lang="en-US" dirty="0" smtClean="0"/>
              <a:t>Michelle </a:t>
            </a:r>
            <a:r>
              <a:rPr lang="en-US" dirty="0" err="1" smtClean="0"/>
              <a:t>Ketchen</a:t>
            </a:r>
            <a:endParaRPr lang="en-US" dirty="0" smtClean="0"/>
          </a:p>
          <a:p>
            <a:r>
              <a:rPr lang="en-US" dirty="0" smtClean="0"/>
              <a:t>Christina </a:t>
            </a:r>
            <a:r>
              <a:rPr lang="en-US" dirty="0" err="1" smtClean="0"/>
              <a:t>Branton</a:t>
            </a:r>
            <a:endParaRPr lang="en-US" dirty="0" smtClean="0"/>
          </a:p>
          <a:p>
            <a:r>
              <a:rPr lang="en-US" dirty="0" smtClean="0"/>
              <a:t>Paul </a:t>
            </a:r>
            <a:r>
              <a:rPr lang="en-US" dirty="0" smtClean="0"/>
              <a:t>Bonnington</a:t>
            </a:r>
          </a:p>
          <a:p>
            <a:r>
              <a:rPr lang="en-US" dirty="0"/>
              <a:t>Philip </a:t>
            </a:r>
            <a:r>
              <a:rPr lang="en-US" dirty="0" smtClean="0"/>
              <a:t>Chan</a:t>
            </a:r>
          </a:p>
          <a:p>
            <a:r>
              <a:rPr lang="en-US" dirty="0" smtClean="0"/>
              <a:t>Maria </a:t>
            </a:r>
            <a:r>
              <a:rPr lang="en-US" dirty="0" err="1"/>
              <a:t>Indrawan</a:t>
            </a:r>
            <a:endParaRPr lang="en-US" dirty="0" smtClean="0"/>
          </a:p>
          <a:p>
            <a:r>
              <a:rPr lang="en-US" dirty="0" smtClean="0"/>
              <a:t>David Abramson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562600"/>
          </a:xfrm>
        </p:spPr>
        <p:txBody>
          <a:bodyPr>
            <a:noAutofit/>
          </a:bodyPr>
          <a:lstStyle/>
          <a:p>
            <a:r>
              <a:rPr lang="en-US" sz="1600" dirty="0"/>
              <a:t>Reed Beaman (University of Florida)</a:t>
            </a:r>
          </a:p>
          <a:p>
            <a:r>
              <a:rPr lang="en-US" sz="1600" dirty="0"/>
              <a:t>Blair Bethwaite  (</a:t>
            </a:r>
            <a:r>
              <a:rPr lang="en-US" sz="1600" dirty="0" err="1"/>
              <a:t>Monash</a:t>
            </a:r>
            <a:r>
              <a:rPr lang="en-US" sz="1600" dirty="0"/>
              <a:t> University)</a:t>
            </a:r>
          </a:p>
          <a:p>
            <a:r>
              <a:rPr lang="en-US" sz="1600" dirty="0"/>
              <a:t>Kevin Dong (Computer Network Information Center, Chinese Academy of Science)</a:t>
            </a:r>
          </a:p>
          <a:p>
            <a:r>
              <a:rPr lang="en-US" sz="1600" dirty="0"/>
              <a:t>Weicheng Huang (National Center for High-Performance Computing)</a:t>
            </a:r>
          </a:p>
          <a:p>
            <a:r>
              <a:rPr lang="en-US" sz="1600" dirty="0" err="1"/>
              <a:t>Kohei</a:t>
            </a:r>
            <a:r>
              <a:rPr lang="en-US" sz="1600" dirty="0"/>
              <a:t> Ichikawa (Osaka University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en-US" sz="1600" dirty="0"/>
              <a:t>Chao Jin (</a:t>
            </a:r>
            <a:r>
              <a:rPr lang="en-US" sz="1600" dirty="0" err="1"/>
              <a:t>Monash</a:t>
            </a:r>
            <a:r>
              <a:rPr lang="en-US" sz="1600" dirty="0"/>
              <a:t> University)</a:t>
            </a:r>
          </a:p>
          <a:p>
            <a:r>
              <a:rPr lang="en-US" sz="1600" dirty="0"/>
              <a:t>Kwan Wing Keung (</a:t>
            </a:r>
            <a:r>
              <a:rPr lang="en-US" sz="1600" dirty="0" err="1"/>
              <a:t>HongKong</a:t>
            </a:r>
            <a:r>
              <a:rPr lang="en-US" sz="1600" dirty="0"/>
              <a:t> University)</a:t>
            </a:r>
          </a:p>
          <a:p>
            <a:r>
              <a:rPr lang="en-US" sz="1600" dirty="0"/>
              <a:t>Mohd Azam Osman (</a:t>
            </a:r>
            <a:r>
              <a:rPr lang="en-US" sz="1600" dirty="0" err="1"/>
              <a:t>Universiti</a:t>
            </a:r>
            <a:r>
              <a:rPr lang="en-US" sz="1600" dirty="0"/>
              <a:t> </a:t>
            </a:r>
            <a:r>
              <a:rPr lang="en-US" sz="1600" dirty="0" err="1"/>
              <a:t>Sains</a:t>
            </a:r>
            <a:r>
              <a:rPr lang="en-US" sz="1600" dirty="0"/>
              <a:t> Malaysia)</a:t>
            </a:r>
          </a:p>
          <a:p>
            <a:r>
              <a:rPr lang="en-US" sz="1600" dirty="0"/>
              <a:t>Jeff Tan (</a:t>
            </a:r>
            <a:r>
              <a:rPr lang="en-US" sz="1600" dirty="0" err="1"/>
              <a:t>Monash</a:t>
            </a:r>
            <a:r>
              <a:rPr lang="en-US" sz="1600" dirty="0"/>
              <a:t> University)</a:t>
            </a:r>
          </a:p>
          <a:p>
            <a:r>
              <a:rPr lang="en-US" sz="1600" dirty="0"/>
              <a:t>Sameer Tilak (Calit2/UCSD)</a:t>
            </a:r>
          </a:p>
          <a:p>
            <a:r>
              <a:rPr lang="en-US" sz="1600" dirty="0"/>
              <a:t>Putchong Uthayopas (</a:t>
            </a:r>
            <a:r>
              <a:rPr lang="en-US" sz="1600" dirty="0" err="1"/>
              <a:t>Kasetsat</a:t>
            </a:r>
            <a:r>
              <a:rPr lang="en-US" sz="1600" dirty="0"/>
              <a:t> University)</a:t>
            </a:r>
          </a:p>
          <a:p>
            <a:r>
              <a:rPr lang="en-US" sz="1600" dirty="0"/>
              <a:t>Sornthep Vannarat (National Electronics and Computer Technology Center)</a:t>
            </a:r>
          </a:p>
          <a:p>
            <a:r>
              <a:rPr lang="en-US" sz="1600" dirty="0"/>
              <a:t>Yang Zhang (Lanzhou University)</a:t>
            </a:r>
          </a:p>
          <a:p>
            <a:r>
              <a:rPr lang="en-US" sz="1600" dirty="0"/>
              <a:t>Cindy </a:t>
            </a:r>
            <a:r>
              <a:rPr lang="en-US" sz="1600" dirty="0" err="1" smtClean="0"/>
              <a:t>Zheng</a:t>
            </a:r>
            <a:r>
              <a:rPr lang="en-US" sz="1600" dirty="0" smtClean="0"/>
              <a:t> (</a:t>
            </a:r>
            <a:r>
              <a:rPr lang="en-US" sz="1600" dirty="0"/>
              <a:t>San Diego Supercomputer Center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pic>
        <p:nvPicPr>
          <p:cNvPr id="4098" name="Picture 2" descr="E:\DCIM\102_PANA\P1020616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5" t="15265" r="16088" b="6932"/>
          <a:stretch/>
        </p:blipFill>
        <p:spPr bwMode="auto">
          <a:xfrm>
            <a:off x="609600" y="3593216"/>
            <a:ext cx="3683000" cy="326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07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More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– Please stay for 30 minutes</a:t>
            </a:r>
          </a:p>
          <a:p>
            <a:r>
              <a:rPr lang="en-US" dirty="0" smtClean="0"/>
              <a:t>Dinner – </a:t>
            </a:r>
            <a:r>
              <a:rPr lang="en-US" dirty="0" err="1" smtClean="0"/>
              <a:t>Zagames</a:t>
            </a:r>
            <a:r>
              <a:rPr lang="en-US" dirty="0" smtClean="0"/>
              <a:t> – 6 pm?</a:t>
            </a:r>
          </a:p>
          <a:p>
            <a:pPr lvl="1"/>
            <a:r>
              <a:rPr lang="en-US" dirty="0" smtClean="0"/>
              <a:t>Who wants to come?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6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174</Words>
  <Application>Microsoft Office PowerPoint</Application>
  <PresentationFormat>On-screen Show (4:3)</PresentationFormat>
  <Paragraphs>56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Photo Editor Photo</vt:lpstr>
      <vt:lpstr>Summary of Steering Committee Meeting</vt:lpstr>
      <vt:lpstr>PRAGMA 22</vt:lpstr>
      <vt:lpstr>Applications and New Members Relevance to Structure</vt:lpstr>
      <vt:lpstr>Future Meetings</vt:lpstr>
      <vt:lpstr>Engaging Researchers Hong Kong and Southern China</vt:lpstr>
      <vt:lpstr>Thank You</vt:lpstr>
      <vt:lpstr>And More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A</dc:creator>
  <cp:lastModifiedBy>Peter A</cp:lastModifiedBy>
  <cp:revision>11</cp:revision>
  <dcterms:created xsi:type="dcterms:W3CDTF">2012-04-19T04:34:26Z</dcterms:created>
  <dcterms:modified xsi:type="dcterms:W3CDTF">2012-04-19T20:46:24Z</dcterms:modified>
</cp:coreProperties>
</file>