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 Page </a:t>
            </a:r>
            <a:fld id="{8B48CEE1-EDDD-4E55-B95C-836C939360B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948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76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0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93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5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0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97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08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10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7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69F4-60D1-4EF5-ADE5-50D50293ED38}" type="datetimeFigureOut">
              <a:rPr lang="en-AU" smtClean="0"/>
              <a:t>16/04/2012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CEE1-EDDD-4E55-B95C-836C939360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8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Atlas of Living Australia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pic>
        <p:nvPicPr>
          <p:cNvPr id="4" name="Picture 5" descr="D:\Images\Work\ALA\Logos\reversed ver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81" y="0"/>
            <a:ext cx="1534319" cy="13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6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55776" y="1700808"/>
            <a:ext cx="3744416" cy="3600400"/>
          </a:xfrm>
        </p:spPr>
        <p:txBody>
          <a:bodyPr>
            <a:noAutofit/>
          </a:bodyPr>
          <a:lstStyle/>
          <a:p>
            <a:pPr algn="l"/>
            <a:r>
              <a:rPr lang="en-AU" sz="3600" dirty="0" smtClean="0"/>
              <a:t>Tools | </a:t>
            </a:r>
            <a:r>
              <a:rPr lang="en-AU" sz="3600" b="1" dirty="0" smtClean="0"/>
              <a:t>Predict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Tasmania </a:t>
            </a:r>
            <a:br>
              <a:rPr lang="en-AU" sz="3600" dirty="0" smtClean="0"/>
            </a:br>
            <a:r>
              <a:rPr lang="en-AU" sz="3600" dirty="0" smtClean="0"/>
              <a:t>Tasmanian Devil</a:t>
            </a:r>
            <a:br>
              <a:rPr lang="en-AU" sz="3600" dirty="0" smtClean="0"/>
            </a:br>
            <a:r>
              <a:rPr lang="en-AU" sz="3600" dirty="0" smtClean="0"/>
              <a:t>Best 5</a:t>
            </a:r>
            <a:endParaRPr lang="en-A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642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55776" y="1700808"/>
            <a:ext cx="3744416" cy="3600400"/>
          </a:xfrm>
        </p:spPr>
        <p:txBody>
          <a:bodyPr>
            <a:noAutofit/>
          </a:bodyPr>
          <a:lstStyle/>
          <a:p>
            <a:pPr algn="l"/>
            <a:r>
              <a:rPr lang="en-AU" sz="3600" dirty="0" smtClean="0"/>
              <a:t>Import | </a:t>
            </a:r>
            <a:r>
              <a:rPr lang="en-AU" sz="3600" b="1" dirty="0" smtClean="0"/>
              <a:t>Points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Demo_points.csv</a:t>
            </a:r>
            <a:br>
              <a:rPr lang="en-AU" sz="3600" dirty="0" smtClean="0"/>
            </a:br>
            <a:r>
              <a:rPr lang="en-AU" sz="3600" dirty="0" smtClean="0"/>
              <a:t>Facet</a:t>
            </a:r>
            <a:endParaRPr lang="en-A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60432" y="2606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44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e\Desktop\01_Dashbo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45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65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e\Desktop\02_Spec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06"/>
            <a:ext cx="9214331" cy="50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e\Desktop\03_Are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" y="0"/>
            <a:ext cx="8014066" cy="68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e\Desktop\03_E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" y="0"/>
            <a:ext cx="7740352" cy="697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e\Desktop\03_E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" y="0"/>
            <a:ext cx="9123682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e\Desktop\04_Layer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2440" cy="68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ee\Desktop\04_Layer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73"/>
            <a:ext cx="9144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ee\Desktop\05_Face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20" y="0"/>
            <a:ext cx="8776683" cy="684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1640" y="1844824"/>
            <a:ext cx="6696744" cy="3442394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 smtClean="0"/>
              <a:t>Load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1. dashboard.ala.org.au</a:t>
            </a:r>
            <a:br>
              <a:rPr lang="en-AU" dirty="0" smtClean="0"/>
            </a:br>
            <a:r>
              <a:rPr lang="en-AU" dirty="0" smtClean="0"/>
              <a:t>2. spatial.ala.org.au</a:t>
            </a:r>
            <a:br>
              <a:rPr lang="en-AU" dirty="0" smtClean="0"/>
            </a:br>
            <a:r>
              <a:rPr lang="en-AU" dirty="0" smtClean="0"/>
              <a:t>3. spatial.ala.org.au/layers (all)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164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ee\Desktop\05_Facet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52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ee\Desktop\05_Facet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703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ee\Desktop\06_Scat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25225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e\Desktop\07_Tabula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8" y="-1"/>
            <a:ext cx="9148318" cy="639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Lee\Desktop\08_Classif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" y="0"/>
            <a:ext cx="8385357" cy="689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Lee\Desktop\09_Predic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" y="0"/>
            <a:ext cx="9286875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ee\Desktop\09_Predict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2209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Lee\Desktop\10_Impor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33377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ee\Desktop\10_Import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0" y="0"/>
            <a:ext cx="9114926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95736" y="1556792"/>
            <a:ext cx="4896544" cy="3442394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 smtClean="0"/>
              <a:t>Add to Map | </a:t>
            </a:r>
            <a:r>
              <a:rPr lang="en-AU" b="1" dirty="0" smtClean="0"/>
              <a:t>Species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err="1" smtClean="0"/>
              <a:t>Elapidae</a:t>
            </a:r>
            <a:r>
              <a:rPr lang="en-AU" dirty="0" smtClean="0"/>
              <a:t> (cobras)</a:t>
            </a:r>
            <a:br>
              <a:rPr lang="en-AU" dirty="0" smtClean="0"/>
            </a:br>
            <a:r>
              <a:rPr lang="en-AU" dirty="0" smtClean="0"/>
              <a:t>Opacity – Size</a:t>
            </a:r>
            <a:br>
              <a:rPr lang="en-AU" dirty="0" smtClean="0"/>
            </a:br>
            <a:r>
              <a:rPr lang="en-AU" dirty="0" smtClean="0"/>
              <a:t>Facet </a:t>
            </a:r>
            <a:r>
              <a:rPr lang="en-AU" b="1" dirty="0" smtClean="0"/>
              <a:t>species</a:t>
            </a:r>
            <a:br>
              <a:rPr lang="en-AU" b="1" dirty="0" smtClean="0"/>
            </a:br>
            <a:r>
              <a:rPr lang="en-AU" dirty="0" smtClean="0"/>
              <a:t>Click on </a:t>
            </a:r>
            <a:r>
              <a:rPr lang="en-AU" b="1" dirty="0" smtClean="0"/>
              <a:t>point</a:t>
            </a:r>
            <a:endParaRPr lang="en-A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83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5616" y="1556792"/>
            <a:ext cx="7344816" cy="3442394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 smtClean="0"/>
              <a:t>Add to Map | </a:t>
            </a:r>
            <a:r>
              <a:rPr lang="en-AU" b="1" dirty="0" smtClean="0"/>
              <a:t>Areas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Polygon</a:t>
            </a:r>
            <a:br>
              <a:rPr lang="en-AU" dirty="0" smtClean="0"/>
            </a:br>
            <a:r>
              <a:rPr lang="en-AU" dirty="0" smtClean="0"/>
              <a:t>Area report</a:t>
            </a:r>
            <a:br>
              <a:rPr lang="en-AU" dirty="0" smtClean="0"/>
            </a:br>
            <a:r>
              <a:rPr lang="en-AU" dirty="0" smtClean="0"/>
              <a:t>EE: </a:t>
            </a:r>
            <a:br>
              <a:rPr lang="en-AU" dirty="0" smtClean="0"/>
            </a:br>
            <a:r>
              <a:rPr lang="en-AU" dirty="0" smtClean="0"/>
              <a:t>Bio15 (</a:t>
            </a:r>
            <a:r>
              <a:rPr lang="en-AU" dirty="0" err="1" smtClean="0"/>
              <a:t>precip</a:t>
            </a:r>
            <a:r>
              <a:rPr lang="en-AU" dirty="0" smtClean="0"/>
              <a:t> seasonality) 20-22</a:t>
            </a:r>
            <a:br>
              <a:rPr lang="en-AU" dirty="0" smtClean="0"/>
            </a:br>
            <a:r>
              <a:rPr lang="en-AU" dirty="0" smtClean="0"/>
              <a:t>Bio05 (temp warm period) 25-27</a:t>
            </a:r>
            <a:br>
              <a:rPr lang="en-AU" dirty="0" smtClean="0"/>
            </a:br>
            <a:endParaRPr lang="en-A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012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1640" y="1556792"/>
            <a:ext cx="7056784" cy="3442394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 smtClean="0"/>
              <a:t>Add to Map | </a:t>
            </a:r>
            <a:r>
              <a:rPr lang="en-AU" b="1" dirty="0" smtClean="0"/>
              <a:t>Layers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Show </a:t>
            </a:r>
            <a:r>
              <a:rPr lang="en-AU" b="1" dirty="0" smtClean="0"/>
              <a:t>spatial.ala.org.au/layers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Distance to </a:t>
            </a:r>
            <a:r>
              <a:rPr lang="en-AU" b="1" dirty="0" err="1" smtClean="0"/>
              <a:t>PERM</a:t>
            </a:r>
            <a:r>
              <a:rPr lang="en-AU" dirty="0" err="1" smtClean="0"/>
              <a:t>anent</a:t>
            </a:r>
            <a:r>
              <a:rPr lang="en-AU" dirty="0" smtClean="0"/>
              <a:t> water</a:t>
            </a:r>
            <a:br>
              <a:rPr lang="en-AU" dirty="0" smtClean="0"/>
            </a:br>
            <a:r>
              <a:rPr lang="en-AU" dirty="0" smtClean="0"/>
              <a:t>Opacity</a:t>
            </a:r>
            <a:br>
              <a:rPr lang="en-AU" dirty="0" smtClean="0"/>
            </a:br>
            <a:r>
              <a:rPr lang="en-AU" dirty="0" smtClean="0"/>
              <a:t>Hover tool</a:t>
            </a:r>
            <a:endParaRPr lang="en-A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70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1640" y="1556792"/>
            <a:ext cx="7056784" cy="3442394"/>
          </a:xfrm>
        </p:spPr>
        <p:txBody>
          <a:bodyPr>
            <a:normAutofit/>
          </a:bodyPr>
          <a:lstStyle/>
          <a:p>
            <a:pPr algn="l"/>
            <a:r>
              <a:rPr lang="en-AU" dirty="0" smtClean="0"/>
              <a:t>Add to Map | </a:t>
            </a:r>
            <a:r>
              <a:rPr lang="en-AU" b="1" dirty="0" smtClean="0"/>
              <a:t>Facet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Lifeform = Fungi</a:t>
            </a:r>
            <a:br>
              <a:rPr lang="en-AU" dirty="0" smtClean="0"/>
            </a:br>
            <a:r>
              <a:rPr lang="en-AU" dirty="0" smtClean="0"/>
              <a:t>Facet on </a:t>
            </a:r>
            <a:r>
              <a:rPr lang="en-AU" b="1" dirty="0" smtClean="0"/>
              <a:t>Collection</a:t>
            </a:r>
            <a:endParaRPr lang="en-A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67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2204864"/>
            <a:ext cx="8352928" cy="3600400"/>
          </a:xfrm>
        </p:spPr>
        <p:txBody>
          <a:bodyPr>
            <a:noAutofit/>
          </a:bodyPr>
          <a:lstStyle/>
          <a:p>
            <a:pPr algn="l"/>
            <a:r>
              <a:rPr lang="en-AU" sz="3600" dirty="0" smtClean="0"/>
              <a:t>Tools | </a:t>
            </a:r>
            <a:r>
              <a:rPr lang="en-AU" sz="3600" b="1" dirty="0" smtClean="0"/>
              <a:t>Scatterplot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Tasmanian extent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 smtClean="0"/>
              <a:t>Eucalyptus gunnii (cider gum)</a:t>
            </a:r>
            <a:br>
              <a:rPr lang="en-AU" sz="3600" dirty="0" smtClean="0"/>
            </a:br>
            <a:r>
              <a:rPr lang="en-AU" sz="3600" dirty="0" smtClean="0"/>
              <a:t>Eucalyptus </a:t>
            </a:r>
            <a:r>
              <a:rPr lang="en-AU" sz="3600" dirty="0" err="1" smtClean="0"/>
              <a:t>amygdalina</a:t>
            </a:r>
            <a:r>
              <a:rPr lang="en-AU" sz="3600" dirty="0" smtClean="0"/>
              <a:t> (black peppermint)</a:t>
            </a:r>
            <a:br>
              <a:rPr lang="en-AU" sz="3600" dirty="0" smtClean="0"/>
            </a:br>
            <a:r>
              <a:rPr lang="en-AU" sz="3600" dirty="0" smtClean="0"/>
              <a:t>Bio01 </a:t>
            </a:r>
            <a:r>
              <a:rPr lang="en-AU" sz="3600" dirty="0" err="1" smtClean="0"/>
              <a:t>vs</a:t>
            </a:r>
            <a:r>
              <a:rPr lang="en-AU" sz="3600" dirty="0" smtClean="0"/>
              <a:t> Bio12</a:t>
            </a:r>
            <a:br>
              <a:rPr lang="en-AU" sz="3600" dirty="0" smtClean="0"/>
            </a:br>
            <a:r>
              <a:rPr lang="en-AU" sz="3600" dirty="0" smtClean="0"/>
              <a:t>Select SE point</a:t>
            </a:r>
            <a:br>
              <a:rPr lang="en-AU" sz="3600" dirty="0" smtClean="0"/>
            </a:br>
            <a:r>
              <a:rPr lang="en-AU" sz="3600" dirty="0" smtClean="0"/>
              <a:t>Facet on bioregion</a:t>
            </a:r>
            <a:br>
              <a:rPr lang="en-AU" sz="3600" dirty="0" smtClean="0"/>
            </a:br>
            <a:endParaRPr lang="en-A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6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2204864"/>
            <a:ext cx="8352928" cy="3600400"/>
          </a:xfrm>
        </p:spPr>
        <p:txBody>
          <a:bodyPr>
            <a:noAutofit/>
          </a:bodyPr>
          <a:lstStyle/>
          <a:p>
            <a:pPr algn="l"/>
            <a:r>
              <a:rPr lang="en-AU" sz="3600" dirty="0" smtClean="0"/>
              <a:t>Tools | </a:t>
            </a:r>
            <a:r>
              <a:rPr lang="en-AU" sz="3600" b="1" dirty="0" smtClean="0"/>
              <a:t>Tabulate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2400" dirty="0" smtClean="0"/>
              <a:t>States </a:t>
            </a:r>
            <a:r>
              <a:rPr lang="en-AU" sz="2400" dirty="0"/>
              <a:t>and </a:t>
            </a:r>
            <a:r>
              <a:rPr lang="en-AU" sz="2400" dirty="0" smtClean="0"/>
              <a:t>Territories VS </a:t>
            </a:r>
            <a:br>
              <a:rPr lang="en-AU" sz="2400" dirty="0" smtClean="0"/>
            </a:br>
            <a:r>
              <a:rPr lang="en-AU" sz="2400" dirty="0" smtClean="0"/>
              <a:t>Collaborative </a:t>
            </a:r>
            <a:r>
              <a:rPr lang="en-AU" sz="2400" dirty="0"/>
              <a:t>Australian Protected Areas </a:t>
            </a:r>
            <a:r>
              <a:rPr lang="en-AU" sz="2400" dirty="0" smtClean="0"/>
              <a:t>Database Species%</a:t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6.2% of the species in all Oz reserves occur in wilderness in NSW</a:t>
            </a:r>
            <a:br>
              <a:rPr lang="en-AU" sz="2400" dirty="0" smtClean="0"/>
            </a:br>
            <a:endParaRPr lang="en-A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3890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55776" y="1700808"/>
            <a:ext cx="3744416" cy="3600400"/>
          </a:xfrm>
        </p:spPr>
        <p:txBody>
          <a:bodyPr>
            <a:noAutofit/>
          </a:bodyPr>
          <a:lstStyle/>
          <a:p>
            <a:pPr algn="l"/>
            <a:r>
              <a:rPr lang="en-AU" sz="3600" dirty="0" smtClean="0"/>
              <a:t>Tools | </a:t>
            </a:r>
            <a:r>
              <a:rPr lang="en-AU" sz="3600" b="1" dirty="0" smtClean="0"/>
              <a:t>Classify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Tasmania </a:t>
            </a:r>
            <a:br>
              <a:rPr lang="en-AU" sz="3600" dirty="0" smtClean="0"/>
            </a:br>
            <a:r>
              <a:rPr lang="en-AU" sz="3600" dirty="0" smtClean="0"/>
              <a:t>Best 5</a:t>
            </a:r>
            <a:br>
              <a:rPr lang="en-AU" sz="3600" dirty="0" smtClean="0"/>
            </a:br>
            <a:r>
              <a:rPr lang="en-AU" sz="3600" dirty="0" smtClean="0"/>
              <a:t>50 groups</a:t>
            </a:r>
            <a:endParaRPr lang="en-A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2606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742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</Words>
  <Application>Microsoft Office PowerPoint</Application>
  <PresentationFormat>On-screen Show (4:3)</PresentationFormat>
  <Paragraphs>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The Atlas of Living Australia</vt:lpstr>
      <vt:lpstr>Load  1. dashboard.ala.org.au 2. spatial.ala.org.au 3. spatial.ala.org.au/layers (all) </vt:lpstr>
      <vt:lpstr>Add to Map | Species  Elapidae (cobras) Opacity – Size Facet species Click on point</vt:lpstr>
      <vt:lpstr>Add to Map | Areas  Polygon Area report EE:  Bio15 (precip seasonality) 20-22 Bio05 (temp warm period) 25-27 </vt:lpstr>
      <vt:lpstr>Add to Map | Layers  Show spatial.ala.org.au/layers Distance to PERManent water Opacity Hover tool</vt:lpstr>
      <vt:lpstr>Add to Map | Facet  Lifeform = Fungi Facet on Collection</vt:lpstr>
      <vt:lpstr>Tools | Scatterplot  Tasmanian extent Eucalyptus gunnii (cider gum) Eucalyptus amygdalina (black peppermint) Bio01 vs Bio12 Select SE point Facet on bioregion </vt:lpstr>
      <vt:lpstr>Tools | Tabulate  States and Territories VS  Collaborative Australian Protected Areas Database Species%  6.2% of the species in all Oz reserves occur in wilderness in NSW </vt:lpstr>
      <vt:lpstr>Tools | Classify  Tasmania  Best 5 50 groups</vt:lpstr>
      <vt:lpstr>Tools | Predict  Tasmania  Tasmanian Devil Best 5</vt:lpstr>
      <vt:lpstr>Import | Points  Demo_points.csv 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Atlas of Living Australia</dc:title>
  <dc:creator>Lee</dc:creator>
  <cp:lastModifiedBy>Lee</cp:lastModifiedBy>
  <cp:revision>25</cp:revision>
  <dcterms:created xsi:type="dcterms:W3CDTF">2012-04-15T21:30:04Z</dcterms:created>
  <dcterms:modified xsi:type="dcterms:W3CDTF">2012-04-16T00:20:50Z</dcterms:modified>
</cp:coreProperties>
</file>