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5" r:id="rId4"/>
    <p:sldId id="277" r:id="rId5"/>
  </p:sldIdLst>
  <p:sldSz cx="9144000" cy="6858000" type="screen4x3"/>
  <p:notesSz cx="6743700" cy="9893300"/>
  <p:defaultTextStyle>
    <a:defPPr>
      <a:defRPr lang="en-GB"/>
    </a:defPPr>
    <a:lvl1pPr algn="l" rtl="0" fontAlgn="base">
      <a:spcBef>
        <a:spcPct val="2000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CC"/>
    <a:srgbClr val="0066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4528" autoAdjust="0"/>
  </p:normalViewPr>
  <p:slideViewPr>
    <p:cSldViewPr>
      <p:cViewPr>
        <p:scale>
          <a:sx n="50" d="100"/>
          <a:sy n="50" d="100"/>
        </p:scale>
        <p:origin x="-197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2" y="3936"/>
      </p:cViewPr>
      <p:guideLst>
        <p:guide orient="horz" pos="3116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 b="0"/>
            </a:lvl1pPr>
          </a:lstStyle>
          <a:p>
            <a:endParaRPr lang="en-AU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 b="0"/>
            </a:lvl1pPr>
          </a:lstStyle>
          <a:p>
            <a:endParaRPr lang="en-AU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225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 b="0"/>
            </a:lvl1pPr>
          </a:lstStyle>
          <a:p>
            <a:endParaRPr lang="en-AU"/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34513"/>
            <a:ext cx="29225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 b="0"/>
            </a:lvl1pPr>
          </a:lstStyle>
          <a:p>
            <a:fld id="{3337C721-572E-43D5-8E89-11591908791F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200" b="0"/>
            </a:lvl1pPr>
          </a:lstStyle>
          <a:p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sz="1200" b="0"/>
            </a:lvl1pPr>
          </a:lstStyle>
          <a:p>
            <a:endParaRPr lang="en-GB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79463"/>
            <a:ext cx="4889500" cy="3665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78363"/>
            <a:ext cx="49466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28188"/>
            <a:ext cx="2922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200" b="0"/>
            </a:lvl1pPr>
          </a:lstStyle>
          <a:p>
            <a:endParaRPr lang="en-GB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628188"/>
            <a:ext cx="2922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sz="1200" b="0"/>
            </a:lvl1pPr>
          </a:lstStyle>
          <a:p>
            <a:fld id="{4F4D6B7C-782C-44D4-9293-A64C54CF905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3B814-A63D-428D-81B0-4FEBDD8B9CA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F84C0-2DC1-4D6B-A81F-B90BD0E42F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92648-DF54-4B79-B0A1-D576BE19D7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276EC-ED15-4E43-AF79-0B589CC43CB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9B579-3CE7-481C-A66D-3348C9F3D0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60FFC-B37B-4846-9581-463C984F32B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E8457-54AE-48EC-836E-EA27F8F2113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4CA5C-BEF1-416C-8C2B-6EBD8817646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26380-1734-421F-A24F-B3801B08042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4F132-2320-42B4-BA07-4EE827F25AE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F014A-F0C2-4B80-B6F6-0FB5B3C3A15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-76200"/>
            <a:ext cx="9144000" cy="1676400"/>
            <a:chOff x="0" y="-48"/>
            <a:chExt cx="5760" cy="1056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-48"/>
              <a:ext cx="5760" cy="105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buFontTx/>
                <a:buChar char="•"/>
              </a:pPr>
              <a:endParaRPr lang="en-AU" sz="2800" b="0"/>
            </a:p>
          </p:txBody>
        </p:sp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0" y="-48"/>
              <a:ext cx="5760" cy="0"/>
            </a:xfrm>
            <a:prstGeom prst="line">
              <a:avLst/>
            </a:prstGeom>
            <a:noFill/>
            <a:ln w="762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0" y="1008"/>
              <a:ext cx="5760" cy="0"/>
            </a:xfrm>
            <a:prstGeom prst="line">
              <a:avLst/>
            </a:prstGeom>
            <a:noFill/>
            <a:ln w="762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0" y="-48"/>
              <a:ext cx="0" cy="1056"/>
            </a:xfrm>
            <a:prstGeom prst="line">
              <a:avLst/>
            </a:prstGeom>
            <a:noFill/>
            <a:ln w="762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5760" y="-48"/>
              <a:ext cx="0" cy="1056"/>
            </a:xfrm>
            <a:prstGeom prst="line">
              <a:avLst/>
            </a:prstGeom>
            <a:noFill/>
            <a:ln w="76200" cap="sq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789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/>
            </a:lvl1pPr>
          </a:lstStyle>
          <a:p>
            <a:endParaRPr lang="en-AU"/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/>
            </a:lvl1pPr>
          </a:lstStyle>
          <a:p>
            <a:endParaRPr lang="en-AU"/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/>
            </a:lvl1pPr>
          </a:lstStyle>
          <a:p>
            <a:fld id="{B9147E84-77BC-42CF-AD2A-EC608DF5E01F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biodiverse-users" TargetMode="External"/><Relationship Id="rId2" Type="http://schemas.openxmlformats.org/officeDocument/2006/relationships/hyperlink" Target="http://www.purl.org/biodive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s_endemism_2cell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785918" y="1643050"/>
            <a:ext cx="5357850" cy="3255471"/>
          </a:xfrm>
          <a:prstGeom prst="rect">
            <a:avLst/>
          </a:prstGeom>
          <a:noFill/>
          <a:effectLst/>
        </p:spPr>
      </p:pic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0"/>
            <a:ext cx="7772400" cy="1571636"/>
          </a:xfrm>
          <a:noFill/>
        </p:spPr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</a:rPr>
              <a:t>Biodiverse, a tool for the analysis of biological </a:t>
            </a:r>
            <a:r>
              <a:rPr lang="en-US" sz="4000" i="1" dirty="0" smtClean="0">
                <a:solidFill>
                  <a:srgbClr val="FFFF00"/>
                </a:solidFill>
              </a:rPr>
              <a:t>and other</a:t>
            </a:r>
            <a:r>
              <a:rPr lang="en-US" sz="4000" dirty="0" smtClean="0">
                <a:solidFill>
                  <a:srgbClr val="FFFF00"/>
                </a:solidFill>
              </a:rPr>
              <a:t> diversity</a:t>
            </a:r>
            <a:endParaRPr lang="en-AU" sz="4000" dirty="0">
              <a:solidFill>
                <a:srgbClr val="FFFF00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4929198"/>
            <a:ext cx="2857520" cy="1357322"/>
          </a:xfrm>
        </p:spPr>
        <p:txBody>
          <a:bodyPr/>
          <a:lstStyle/>
          <a:p>
            <a:pPr algn="l"/>
            <a:r>
              <a:rPr lang="en-US" dirty="0" smtClean="0"/>
              <a:t>Shawn </a:t>
            </a:r>
            <a:r>
              <a:rPr lang="en-US" dirty="0" err="1" smtClean="0"/>
              <a:t>Laffan</a:t>
            </a:r>
            <a:endParaRPr lang="en-US" dirty="0" smtClean="0"/>
          </a:p>
          <a:p>
            <a:pPr algn="l"/>
            <a:r>
              <a:rPr lang="en-US" dirty="0" smtClean="0"/>
              <a:t>BEES, UNSW</a:t>
            </a:r>
            <a:endParaRPr lang="en-AU" dirty="0"/>
          </a:p>
        </p:txBody>
      </p:sp>
      <p:pic>
        <p:nvPicPr>
          <p:cNvPr id="9" name="Picture 8" descr="Crest_Monogram_name_international_colour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13176"/>
            <a:ext cx="3107110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does it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AU" dirty="0" smtClean="0"/>
              <a:t>Linked visualisations</a:t>
            </a:r>
          </a:p>
          <a:p>
            <a:pPr lvl="1"/>
            <a:r>
              <a:rPr lang="en-AU" dirty="0" smtClean="0"/>
              <a:t>Spp list, geography, phylogeny, genetic</a:t>
            </a:r>
          </a:p>
          <a:p>
            <a:r>
              <a:rPr lang="en-AU" dirty="0" smtClean="0"/>
              <a:t>Moving window analyses</a:t>
            </a:r>
          </a:p>
          <a:p>
            <a:r>
              <a:rPr lang="en-AU" dirty="0" smtClean="0"/>
              <a:t>Cluster / region grower analyses</a:t>
            </a:r>
          </a:p>
          <a:p>
            <a:r>
              <a:rPr lang="en-AU" dirty="0" smtClean="0"/>
              <a:t>Randomisations</a:t>
            </a:r>
          </a:p>
          <a:p>
            <a:r>
              <a:rPr lang="en-AU" dirty="0" smtClean="0"/>
              <a:t>Matrix visualisation</a:t>
            </a:r>
          </a:p>
          <a:p>
            <a:endParaRPr lang="en-AU" dirty="0" smtClean="0"/>
          </a:p>
          <a:p>
            <a:r>
              <a:rPr lang="en-AU" i="1" dirty="0" smtClean="0"/>
              <a:t>Arbitrarily complex spatial windows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free and open source</a:t>
            </a:r>
          </a:p>
          <a:p>
            <a:pPr lvl="1"/>
            <a:r>
              <a:rPr lang="en-US" dirty="0" smtClean="0">
                <a:hlinkClick r:id="rId2"/>
              </a:rPr>
              <a:t>http://www.purl.org/biodiverse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~50k lines of Perl code</a:t>
            </a:r>
          </a:p>
          <a:p>
            <a:endParaRPr lang="en-US" dirty="0" smtClean="0"/>
          </a:p>
          <a:p>
            <a:r>
              <a:rPr lang="en-US" dirty="0" smtClean="0"/>
              <a:t>Discussion forum at</a:t>
            </a:r>
          </a:p>
          <a:p>
            <a:pPr lvl="1"/>
            <a:r>
              <a:rPr lang="en-AU" dirty="0" smtClean="0">
                <a:hlinkClick r:id="rId3"/>
              </a:rPr>
              <a:t>groups.google.com/group/</a:t>
            </a:r>
            <a:r>
              <a:rPr lang="en-AU" dirty="0" err="1" smtClean="0">
                <a:hlinkClick r:id="rId3"/>
              </a:rPr>
              <a:t>biodiverse</a:t>
            </a:r>
            <a:r>
              <a:rPr lang="en-AU" dirty="0" smtClean="0">
                <a:hlinkClick r:id="rId3"/>
              </a:rPr>
              <a:t>-users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remainder of the talk was a demonstration of the software.  </a:t>
            </a:r>
            <a:endParaRPr lang="en-AU" smtClean="0"/>
          </a:p>
          <a:p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tmplate">
  <a:themeElements>
    <a:clrScheme name="Custom 1">
      <a:dk1>
        <a:srgbClr val="000000"/>
      </a:dk1>
      <a:lt1>
        <a:srgbClr val="FFFFFF"/>
      </a:lt1>
      <a:dk2>
        <a:srgbClr val="FFFF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master_t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_t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C:\shawn\gisem4\master_tmplate.pot</Template>
  <TotalTime>8826</TotalTime>
  <Words>80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master_tmplate</vt:lpstr>
      <vt:lpstr>Biodiverse, a tool for the analysis of biological and other diversity</vt:lpstr>
      <vt:lpstr>What does it do?</vt:lpstr>
      <vt:lpstr>The software</vt:lpstr>
      <vt:lpstr>Slide 4</vt:lpstr>
    </vt:vector>
  </TitlesOfParts>
  <Company>UNSW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genetic diversity and the spread of disease</dc:title>
  <dc:creator>Laffan</dc:creator>
  <cp:lastModifiedBy>Shawn Laffan</cp:lastModifiedBy>
  <cp:revision>429</cp:revision>
  <cp:lastPrinted>2000-08-28T06:35:39Z</cp:lastPrinted>
  <dcterms:created xsi:type="dcterms:W3CDTF">2000-08-24T23:17:53Z</dcterms:created>
  <dcterms:modified xsi:type="dcterms:W3CDTF">2012-04-18T11:06:22Z</dcterms:modified>
</cp:coreProperties>
</file>