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56" d="100"/>
          <a:sy n="56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5BE-F878-2245-B86A-20EAB2E86AAD}" type="datetimeFigureOut">
              <a:rPr lang="ja-JP" altLang="en-US" smtClean="0"/>
              <a:t>12.4.19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9D8-ED50-DC40-9C5A-B68F599CD37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5BE-F878-2245-B86A-20EAB2E86AAD}" type="datetimeFigureOut">
              <a:rPr lang="ja-JP" altLang="en-US" smtClean="0"/>
              <a:t>12.4.19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9D8-ED50-DC40-9C5A-B68F599CD37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5BE-F878-2245-B86A-20EAB2E86AAD}" type="datetimeFigureOut">
              <a:rPr lang="ja-JP" altLang="en-US" smtClean="0"/>
              <a:t>12.4.19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9D8-ED50-DC40-9C5A-B68F599CD37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5BE-F878-2245-B86A-20EAB2E86AAD}" type="datetimeFigureOut">
              <a:rPr lang="ja-JP" altLang="en-US" smtClean="0"/>
              <a:t>12.4.19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9D8-ED50-DC40-9C5A-B68F599CD37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5BE-F878-2245-B86A-20EAB2E86AAD}" type="datetimeFigureOut">
              <a:rPr lang="ja-JP" altLang="en-US" smtClean="0"/>
              <a:t>12.4.19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9D8-ED50-DC40-9C5A-B68F599CD37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5BE-F878-2245-B86A-20EAB2E86AAD}" type="datetimeFigureOut">
              <a:rPr lang="ja-JP" altLang="en-US" smtClean="0"/>
              <a:t>12.4.19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9D8-ED50-DC40-9C5A-B68F599CD37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5BE-F878-2245-B86A-20EAB2E86AAD}" type="datetimeFigureOut">
              <a:rPr lang="ja-JP" altLang="en-US" smtClean="0"/>
              <a:t>12.4.19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9D8-ED50-DC40-9C5A-B68F599CD37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5BE-F878-2245-B86A-20EAB2E86AAD}" type="datetimeFigureOut">
              <a:rPr lang="ja-JP" altLang="en-US" smtClean="0"/>
              <a:t>12.4.19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9D8-ED50-DC40-9C5A-B68F599CD37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5BE-F878-2245-B86A-20EAB2E86AAD}" type="datetimeFigureOut">
              <a:rPr lang="ja-JP" altLang="en-US" smtClean="0"/>
              <a:t>12.4.19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9D8-ED50-DC40-9C5A-B68F599CD37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5BE-F878-2245-B86A-20EAB2E86AAD}" type="datetimeFigureOut">
              <a:rPr lang="ja-JP" altLang="en-US" smtClean="0"/>
              <a:t>12.4.19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9D8-ED50-DC40-9C5A-B68F599CD37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5BE-F878-2245-B86A-20EAB2E86AAD}" type="datetimeFigureOut">
              <a:rPr lang="ja-JP" altLang="en-US" smtClean="0"/>
              <a:t>12.4.19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9D8-ED50-DC40-9C5A-B68F599CD37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E5BE-F878-2245-B86A-20EAB2E86AAD}" type="datetimeFigureOut">
              <a:rPr lang="ja-JP" altLang="en-US" smtClean="0"/>
              <a:t>12.4.19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9D8-ED50-DC40-9C5A-B68F599CD375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telescience/geoscience</a:t>
            </a:r>
            <a:r>
              <a:rPr lang="en-US" altLang="ja-JP" dirty="0" smtClean="0"/>
              <a:t> WG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Fang Pang Lin</a:t>
            </a:r>
          </a:p>
          <a:p>
            <a:r>
              <a:rPr lang="en-US" altLang="ja-JP" dirty="0" smtClean="0"/>
              <a:t>Shinji </a:t>
            </a:r>
            <a:r>
              <a:rPr lang="en-US" altLang="ja-JP" dirty="0" err="1" smtClean="0"/>
              <a:t>Shimojo</a:t>
            </a:r>
            <a:endParaRPr lang="en-US" altLang="ja-JP" dirty="0" smtClean="0"/>
          </a:p>
          <a:p>
            <a:r>
              <a:rPr lang="en-US" altLang="ja-JP" dirty="0" err="1" smtClean="0"/>
              <a:t>Pragma</a:t>
            </a:r>
            <a:r>
              <a:rPr lang="en-US" altLang="ja-JP" dirty="0" smtClean="0"/>
              <a:t>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Presentation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859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Effect of Cyclonic Wind on Storm Surge in the Gulf of Thailand, </a:t>
            </a:r>
            <a:r>
              <a:rPr lang="en-US" altLang="ja-JP" dirty="0" err="1" smtClean="0"/>
              <a:t>Ekasit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Kijsipongse</a:t>
            </a:r>
            <a:r>
              <a:rPr lang="en-US" altLang="ja-JP" dirty="0" smtClean="0"/>
              <a:t> (NECTEC)</a:t>
            </a:r>
          </a:p>
          <a:p>
            <a:r>
              <a:rPr lang="en-US" altLang="ja-JP" dirty="0" smtClean="0"/>
              <a:t>Environmental </a:t>
            </a:r>
            <a:r>
              <a:rPr lang="en-US" altLang="ja-JP" dirty="0" err="1" smtClean="0"/>
              <a:t>Informatorium</a:t>
            </a:r>
            <a:r>
              <a:rPr lang="en-US" altLang="ja-JP" dirty="0" smtClean="0"/>
              <a:t>: Demonstration and Future Approach, </a:t>
            </a:r>
            <a:r>
              <a:rPr lang="en-US" altLang="ja-JP" dirty="0" err="1" smtClean="0"/>
              <a:t>Apivadee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Piyatumrong</a:t>
            </a:r>
            <a:r>
              <a:rPr lang="en-US" altLang="ja-JP" dirty="0" smtClean="0"/>
              <a:t> (NECTEC)</a:t>
            </a:r>
          </a:p>
          <a:p>
            <a:r>
              <a:rPr lang="en-US" altLang="ja-JP" dirty="0" smtClean="0"/>
              <a:t>Stoker Robot Project, Shinji </a:t>
            </a:r>
            <a:r>
              <a:rPr lang="en-US" altLang="ja-JP" dirty="0" err="1" smtClean="0"/>
              <a:t>Shimojo</a:t>
            </a:r>
            <a:r>
              <a:rPr lang="en-US" altLang="ja-JP" dirty="0" smtClean="0"/>
              <a:t>, Kotaro </a:t>
            </a:r>
            <a:r>
              <a:rPr lang="en-US" altLang="ja-JP" dirty="0" err="1" smtClean="0"/>
              <a:t>Takaura</a:t>
            </a:r>
            <a:r>
              <a:rPr lang="en-US" altLang="ja-JP" dirty="0" smtClean="0"/>
              <a:t> (Osaka U)</a:t>
            </a:r>
          </a:p>
          <a:p>
            <a:r>
              <a:rPr lang="en-US" altLang="ja-JP" dirty="0" smtClean="0"/>
              <a:t>GLEON/SEAIP, Fang-Pang Lin (NCHC)</a:t>
            </a:r>
          </a:p>
          <a:p>
            <a:r>
              <a:rPr lang="en-US" altLang="ja-JP" dirty="0" smtClean="0"/>
              <a:t>KLEON, </a:t>
            </a:r>
            <a:r>
              <a:rPr lang="en-US" altLang="ja-JP" dirty="0" err="1" smtClean="0"/>
              <a:t>Karpjoo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Jeong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Konkok</a:t>
            </a:r>
            <a:r>
              <a:rPr lang="en-US" altLang="ja-JP" dirty="0" smtClean="0"/>
              <a:t> U)</a:t>
            </a:r>
          </a:p>
          <a:p>
            <a:r>
              <a:rPr lang="en-US" altLang="ja-JP" dirty="0" smtClean="0"/>
              <a:t>CI for Next Generation Global-Scale Distributed Observing Systems, </a:t>
            </a:r>
            <a:r>
              <a:rPr lang="en-US" altLang="ja-JP" dirty="0" err="1" smtClean="0"/>
              <a:t>Sameer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Tilak</a:t>
            </a:r>
            <a:r>
              <a:rPr lang="en-US" altLang="ja-JP" dirty="0" smtClean="0"/>
              <a:t> (UCSD)</a:t>
            </a:r>
          </a:p>
          <a:p>
            <a:r>
              <a:rPr lang="en-US" altLang="ja-JP" dirty="0" smtClean="0"/>
              <a:t>Student Activity on GLEON, Kohji </a:t>
            </a:r>
            <a:r>
              <a:rPr lang="en-US" altLang="ja-JP" dirty="0" err="1" smtClean="0"/>
              <a:t>Muraoka</a:t>
            </a:r>
            <a:r>
              <a:rPr lang="en-US" altLang="ja-JP" dirty="0" smtClean="0"/>
              <a:t> (U of Waikato)</a:t>
            </a:r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Our Goal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GLEON goes to PRAGMA cloud integrated with sensor networks</a:t>
            </a:r>
          </a:p>
          <a:p>
            <a:pPr lvl="1"/>
            <a:r>
              <a:rPr lang="en-US" altLang="ja-JP" dirty="0" err="1" smtClean="0"/>
              <a:t>Realtime</a:t>
            </a:r>
            <a:r>
              <a:rPr lang="en-US" altLang="ja-JP" dirty="0" smtClean="0"/>
              <a:t> sensing and simulation, analysis and visualization</a:t>
            </a:r>
          </a:p>
          <a:p>
            <a:pPr lvl="1"/>
            <a:r>
              <a:rPr lang="en-US" altLang="ja-JP" dirty="0" smtClean="0"/>
              <a:t>Science continuity Plan and scalability</a:t>
            </a:r>
          </a:p>
          <a:p>
            <a:pPr lvl="1"/>
            <a:r>
              <a:rPr lang="en-US" altLang="ja-JP" dirty="0" err="1" smtClean="0"/>
              <a:t>Cloud+sensor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network+visualization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Open sensor infrastructure</a:t>
            </a:r>
          </a:p>
          <a:p>
            <a:pPr lvl="1"/>
            <a:r>
              <a:rPr lang="en-US" altLang="ja-JP" dirty="0" smtClean="0"/>
              <a:t>Sensor-ROCKS</a:t>
            </a:r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対角する 2 つの角を丸めた四角形 3"/>
          <p:cNvSpPr/>
          <p:nvPr/>
        </p:nvSpPr>
        <p:spPr>
          <a:xfrm>
            <a:off x="652825" y="5662079"/>
            <a:ext cx="7762682" cy="961485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Young GLEON talks with </a:t>
            </a:r>
            <a:r>
              <a:rPr lang="en-US" altLang="ja-JP" smtClean="0"/>
              <a:t>Young PRAGMA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145</Words>
  <Application>Microsoft Macintosh PowerPoint</Application>
  <PresentationFormat>画面に合わせる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telescience/geoscience WG</vt:lpstr>
      <vt:lpstr>Presentation</vt:lpstr>
      <vt:lpstr>Our Goal</vt:lpstr>
    </vt:vector>
  </TitlesOfParts>
  <Company>情報通信機構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telescience/geoscience WG</dc:title>
  <dc:creator>下條 真司</dc:creator>
  <cp:lastModifiedBy>下條 真司</cp:lastModifiedBy>
  <cp:revision>4</cp:revision>
  <dcterms:created xsi:type="dcterms:W3CDTF">2012-04-19T05:18:18Z</dcterms:created>
  <dcterms:modified xsi:type="dcterms:W3CDTF">2012-04-19T06:51:33Z</dcterms:modified>
</cp:coreProperties>
</file>