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CD137-810E-41A4-939F-7BD69EBF1FEF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D0E91-4DC6-46B0-B798-B636587727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D0E91-4DC6-46B0-B798-B6365877274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D0E91-4DC6-46B0-B798-B6365877274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EEBC2-040A-4AF8-AEB2-279E77378D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p:oleObj spid="_x0000_s2050" name="Photo Editor Photo" r:id="rId3" imgW="2657846" imgH="2104762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45408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p:oleObj spid="_x0000_s1026" name="Photo Editor Photo" r:id="rId14" imgW="2657846" imgH="2104762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4540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t.go.jp/index_e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of Steering Committee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Planning for PRAGMA’s Future</a:t>
            </a:r>
          </a:p>
          <a:p>
            <a:r>
              <a:rPr lang="en-US" dirty="0" smtClean="0"/>
              <a:t>PRAGMA 19</a:t>
            </a:r>
          </a:p>
          <a:p>
            <a:r>
              <a:rPr lang="en-US" dirty="0" smtClean="0"/>
              <a:t>13 – 15 September 2010</a:t>
            </a:r>
            <a:endParaRPr lang="en-US" dirty="0"/>
          </a:p>
        </p:txBody>
      </p:sp>
      <p:pic>
        <p:nvPicPr>
          <p:cNvPr id="4" name="Picture 1029" descr="PRAGMA-large2.jpg                                              00243736&#10;Matthews 1  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559123"/>
            <a:ext cx="1676400" cy="129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6" name="Picture 2" descr="http://pragma19.pragma-grid.net/dct/sites/site130/bannerLoc/BkzMqDWyqLnZBZo/images/vqjtyPnb_Lef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9187633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PARZBERG\My Documents\PRAGMA\China\PRAGMA 19 Jilin\Picture\DSC_004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976" y="2255837"/>
            <a:ext cx="6762047" cy="4525963"/>
          </a:xfrm>
          <a:prstGeom prst="rect">
            <a:avLst/>
          </a:prstGeom>
          <a:noFill/>
        </p:spPr>
      </p:pic>
      <p:pic>
        <p:nvPicPr>
          <p:cNvPr id="5" name="Picture 2" descr="http://pragma19.pragma-grid.net/dct/sites/site130/bannerLoc/BkzMqDWyqLnZBZo/images/vqjtyPnb_Lef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87633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Strategic Planning</a:t>
            </a:r>
          </a:p>
          <a:p>
            <a:r>
              <a:rPr lang="en-US" dirty="0" smtClean="0"/>
              <a:t>Future Workshops</a:t>
            </a:r>
          </a:p>
          <a:p>
            <a:r>
              <a:rPr lang="en-US" dirty="0" smtClean="0"/>
              <a:t>Data Sharing</a:t>
            </a:r>
          </a:p>
          <a:p>
            <a:r>
              <a:rPr lang="en-US" dirty="0" smtClean="0"/>
              <a:t>Dissemination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Strategic Planning: Successes</a:t>
            </a:r>
            <a:br>
              <a:rPr lang="en-US" dirty="0" smtClean="0"/>
            </a:br>
            <a:r>
              <a:rPr lang="en-US" sz="3600" dirty="0" smtClean="0"/>
              <a:t>“We are still actively working together”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Exchange:</a:t>
            </a:r>
          </a:p>
          <a:p>
            <a:pPr lvl="1"/>
            <a:r>
              <a:rPr lang="en-US" dirty="0" smtClean="0"/>
              <a:t>Ideas:  learning quickly the trends in other institutions</a:t>
            </a:r>
          </a:p>
          <a:p>
            <a:pPr lvl="1"/>
            <a:r>
              <a:rPr lang="en-US" dirty="0" smtClean="0"/>
              <a:t>Products: testing and adopting improves codes</a:t>
            </a:r>
          </a:p>
          <a:p>
            <a:pPr lvl="1"/>
            <a:r>
              <a:rPr lang="en-US" dirty="0" smtClean="0"/>
              <a:t>People: creating global engineers and developing tools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Leads to trust! </a:t>
            </a:r>
            <a:endParaRPr lang="en-US" dirty="0" smtClean="0"/>
          </a:p>
          <a:p>
            <a:r>
              <a:rPr lang="en-US" dirty="0" smtClean="0"/>
              <a:t>Growth:</a:t>
            </a:r>
          </a:p>
          <a:p>
            <a:pPr lvl="1"/>
            <a:r>
              <a:rPr lang="en-US" dirty="0" smtClean="0"/>
              <a:t>Members: bringing in new ideas, interests, expertise</a:t>
            </a:r>
          </a:p>
          <a:p>
            <a:pPr lvl="1"/>
            <a:r>
              <a:rPr lang="en-US" dirty="0" smtClean="0"/>
              <a:t>Project: helping colleagues winning projects</a:t>
            </a:r>
          </a:p>
          <a:p>
            <a:pPr lvl="1"/>
            <a:r>
              <a:rPr lang="en-US" dirty="0" smtClean="0"/>
              <a:t>Careers: assisting individuals develop careers and grow professionally.</a:t>
            </a:r>
          </a:p>
          <a:p>
            <a:r>
              <a:rPr lang="en-US" dirty="0" smtClean="0"/>
              <a:t>Framework and Model:</a:t>
            </a:r>
          </a:p>
          <a:p>
            <a:pPr lvl="1"/>
            <a:r>
              <a:rPr lang="en-US" dirty="0" smtClean="0"/>
              <a:t>Spin-off: GLEON, CREON</a:t>
            </a:r>
          </a:p>
          <a:p>
            <a:pPr lvl="1"/>
            <a:r>
              <a:rPr lang="en-US" dirty="0" smtClean="0"/>
              <a:t>Create: PRIME, PRIUS, MURPA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Strategic Planning: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Funding: Need time and resources to collaborate</a:t>
            </a:r>
          </a:p>
          <a:p>
            <a:r>
              <a:rPr lang="en-US" dirty="0" smtClean="0"/>
              <a:t>Diversity: Balance focus with openness</a:t>
            </a:r>
          </a:p>
          <a:p>
            <a:r>
              <a:rPr lang="en-US" dirty="0" smtClean="0"/>
              <a:t>Common Goal: An aim for </a:t>
            </a:r>
            <a:r>
              <a:rPr lang="en-US" u="sng" dirty="0" smtClean="0"/>
              <a:t>all</a:t>
            </a:r>
            <a:r>
              <a:rPr lang="en-US" dirty="0" smtClean="0"/>
              <a:t> participants</a:t>
            </a:r>
          </a:p>
          <a:p>
            <a:pPr lvl="1"/>
            <a:r>
              <a:rPr lang="en-US" dirty="0" smtClean="0"/>
              <a:t>But some issues</a:t>
            </a:r>
          </a:p>
          <a:p>
            <a:r>
              <a:rPr lang="en-US" dirty="0" smtClean="0"/>
              <a:t>Products: Tools, services, knowledge for </a:t>
            </a:r>
            <a:r>
              <a:rPr lang="en-US" u="sng" dirty="0" smtClean="0"/>
              <a:t>others</a:t>
            </a:r>
          </a:p>
          <a:p>
            <a:r>
              <a:rPr lang="en-US" dirty="0" smtClean="0"/>
              <a:t>Stay young:  Agile, new ideas and peoples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PRAGMA 20: 2 – 4 March 2011, Hong Kong</a:t>
            </a:r>
          </a:p>
          <a:p>
            <a:pPr lvl="1"/>
            <a:r>
              <a:rPr lang="en-US" dirty="0" smtClean="0"/>
              <a:t>University of Hong </a:t>
            </a:r>
            <a:r>
              <a:rPr lang="en-US" dirty="0" smtClean="0"/>
              <a:t>Kong</a:t>
            </a:r>
          </a:p>
          <a:p>
            <a:pPr lvl="1"/>
            <a:r>
              <a:rPr lang="en-US" dirty="0" smtClean="0"/>
              <a:t>2 March 2011: Tutorials in Geosciences</a:t>
            </a:r>
          </a:p>
          <a:p>
            <a:pPr lvl="1"/>
            <a:r>
              <a:rPr lang="en-US" dirty="0" smtClean="0"/>
              <a:t>3 and 4 March 2011: PRAGMA 20</a:t>
            </a:r>
          </a:p>
          <a:p>
            <a:r>
              <a:rPr lang="en-US" dirty="0" smtClean="0"/>
              <a:t>PRAGMA 21:</a:t>
            </a:r>
          </a:p>
          <a:p>
            <a:pPr lvl="1"/>
            <a:r>
              <a:rPr lang="en-US" dirty="0" smtClean="0"/>
              <a:t>Discussed proposal by AIST to host workshop in Sapporo Japan</a:t>
            </a:r>
          </a:p>
          <a:p>
            <a:pPr lvl="1"/>
            <a:r>
              <a:rPr lang="en-US" dirty="0" smtClean="0"/>
              <a:t>Late September/October 2011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225" y="2209800"/>
            <a:ext cx="1755775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National Institute of Advanced Industrial Science and Technology (AIST)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8700" y="5715000"/>
            <a:ext cx="4305300" cy="628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GEOGrid</a:t>
            </a:r>
            <a:r>
              <a:rPr lang="en-US" dirty="0" smtClean="0"/>
              <a:t> can provide data from AIST and NSPO/NARL</a:t>
            </a:r>
          </a:p>
          <a:p>
            <a:pPr lvl="1"/>
            <a:r>
              <a:rPr lang="en-US" dirty="0" smtClean="0"/>
              <a:t>NSPO wants to share data with PRAGMA</a:t>
            </a:r>
          </a:p>
          <a:p>
            <a:r>
              <a:rPr lang="en-US" dirty="0" smtClean="0"/>
              <a:t>C</a:t>
            </a:r>
            <a:r>
              <a:rPr lang="en-US" dirty="0" smtClean="0"/>
              <a:t>larify acknowledgement and use of data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Brochure</a:t>
            </a:r>
          </a:p>
          <a:p>
            <a:pPr lvl="1"/>
            <a:r>
              <a:rPr lang="en-US" dirty="0" smtClean="0"/>
              <a:t>Historical record of accomplishments</a:t>
            </a:r>
          </a:p>
          <a:p>
            <a:pPr lvl="1"/>
            <a:r>
              <a:rPr lang="en-US" dirty="0" smtClean="0"/>
              <a:t>Slimmer design</a:t>
            </a:r>
          </a:p>
          <a:p>
            <a:pPr lvl="1"/>
            <a:r>
              <a:rPr lang="en-US" dirty="0" smtClean="0"/>
              <a:t>New Feature: How as involvement of PRAGMA benefited your institution</a:t>
            </a:r>
          </a:p>
          <a:p>
            <a:r>
              <a:rPr lang="en-US" dirty="0" smtClean="0"/>
              <a:t>SC10</a:t>
            </a:r>
          </a:p>
          <a:p>
            <a:pPr lvl="1"/>
            <a:r>
              <a:rPr lang="en-US" dirty="0" smtClean="0"/>
              <a:t>Will be there, no NBCR booth this year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http://pragma19.pragma-grid.net/dct/sites/site130/bannerLoc/BkzMqDWyqLnZBZo/images/vqjtyPnb_Left.jpg"/>
          <p:cNvPicPr>
            <a:picLocks noChangeAspect="1" noChangeArrowheads="1"/>
          </p:cNvPicPr>
          <p:nvPr/>
        </p:nvPicPr>
        <p:blipFill>
          <a:blip r:embed="rId3" cstate="print"/>
          <a:srcRect r="200"/>
          <a:stretch>
            <a:fillRect/>
          </a:stretch>
        </p:blipFill>
        <p:spPr bwMode="auto">
          <a:xfrm>
            <a:off x="0" y="0"/>
            <a:ext cx="9144000" cy="2203704"/>
          </a:xfrm>
          <a:prstGeom prst="rect">
            <a:avLst/>
          </a:prstGeom>
          <a:noFill/>
        </p:spPr>
      </p:pic>
      <p:pic>
        <p:nvPicPr>
          <p:cNvPr id="8" name="Picture 2" descr="http://pragma19.pragma-grid.net/dct/sites/site130/bannerLoc/BkzMqDWyqLnZBZo/images/vqjtyPnb_Left.jpg"/>
          <p:cNvPicPr>
            <a:picLocks noChangeAspect="1" noChangeArrowheads="1"/>
          </p:cNvPicPr>
          <p:nvPr/>
        </p:nvPicPr>
        <p:blipFill>
          <a:blip r:embed="rId3" cstate="print"/>
          <a:srcRect r="68862" b="66805"/>
          <a:stretch>
            <a:fillRect/>
          </a:stretch>
        </p:blipFill>
        <p:spPr bwMode="auto">
          <a:xfrm>
            <a:off x="152400" y="6019800"/>
            <a:ext cx="2971800" cy="762000"/>
          </a:xfrm>
          <a:prstGeom prst="rect">
            <a:avLst/>
          </a:prstGeom>
          <a:noFill/>
        </p:spPr>
      </p:pic>
      <p:pic>
        <p:nvPicPr>
          <p:cNvPr id="9" name="Picture 1029" descr="PRAGMA-large2.jpg                                              00243736&#10;Matthews 1                     ABA78158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559123"/>
            <a:ext cx="1676400" cy="129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On-screen Show (4:3)</PresentationFormat>
  <Paragraphs>52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1_Office Theme</vt:lpstr>
      <vt:lpstr>Photo Editor Photo</vt:lpstr>
      <vt:lpstr>Summary of Steering Committee Meeting</vt:lpstr>
      <vt:lpstr>Slide 2</vt:lpstr>
      <vt:lpstr>Topics</vt:lpstr>
      <vt:lpstr>Strategic Planning: Successes “We are still actively working together”</vt:lpstr>
      <vt:lpstr>Strategic Planning: Challenges</vt:lpstr>
      <vt:lpstr>Future Workshops</vt:lpstr>
      <vt:lpstr>Data Sharing</vt:lpstr>
      <vt:lpstr>Dissemination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Steering Committee Meeting</dc:title>
  <dc:creator>parzberg</dc:creator>
  <cp:lastModifiedBy>parzberg</cp:lastModifiedBy>
  <cp:revision>3</cp:revision>
  <dcterms:created xsi:type="dcterms:W3CDTF">2010-09-15T06:19:02Z</dcterms:created>
  <dcterms:modified xsi:type="dcterms:W3CDTF">2010-09-15T06:51:44Z</dcterms:modified>
</cp:coreProperties>
</file>