
<file path=[Content_Types].xml><?xml version="1.0" encoding="utf-8"?>
<Types xmlns="http://schemas.openxmlformats.org/package/2006/content-types">
  <Default Extension="bin" ContentType="application/vnd.openxmlformats-officedocument.presentationml.printerSettings"/>
  <Override PartName="/ppt/diagrams/quickStyle1.xml" ContentType="application/vnd.openxmlformats-officedocument.drawingml.diagramStyle+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custom.xml" ContentType="application/vnd.openxmlformats-officedocument.custom-properties+xml"/>
  <Override PartName="/ppt/slides/slide6.xml" ContentType="application/vnd.openxmlformats-officedocument.presentationml.slide+xml"/>
  <Override PartName="/ppt/slideLayouts/slideLayout7.xml" ContentType="application/vnd.openxmlformats-officedocument.presentationml.slideLayout+xml"/>
  <Override PartName="/ppt/theme/theme2.xml" ContentType="application/vnd.openxmlformats-officedocument.theme+xml"/>
  <Override PartName="/ppt/slides/slide3.xml" ContentType="application/vnd.openxmlformats-officedocument.presentationml.slide+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viewProps.xml" ContentType="application/vnd.openxmlformats-officedocument.presentationml.viewProps+xml"/>
  <Override PartName="/docProps/app.xml" ContentType="application/vnd.openxmlformats-officedocument.extended-properties+xml"/>
  <Override PartName="/ppt/slideLayouts/slideLayout8.xml" ContentType="application/vnd.openxmlformats-officedocument.presentationml.slideLayout+xml"/>
  <Override PartName="/ppt/presProps.xml" ContentType="application/vnd.openxmlformats-officedocument.presentationml.presProps+xml"/>
  <Default Extension="xml" ContentType="application/xml"/>
  <Override PartName="/ppt/slides/slide4.xml" ContentType="application/vnd.openxmlformats-officedocument.presentationml.slide+xml"/>
  <Override PartName="/ppt/slideLayouts/slideLayout5.xml" ContentType="application/vnd.openxmlformats-officedocument.presentationml.slideLayout+xml"/>
  <Override PartName="/ppt/theme/theme3.xml" ContentType="application/vnd.openxmlformats-officedocument.theme+xml"/>
  <Override PartName="/ppt/notesSlides/notesSlide2.xml" ContentType="application/vnd.openxmlformats-officedocument.presentationml.notesSlide+xml"/>
  <Override PartName="/ppt/slides/slide1.xml" ContentType="application/vnd.openxmlformats-officedocument.presentationml.slide+xml"/>
  <Override PartName="/ppt/slideLayouts/slideLayout2.xml" ContentType="application/vnd.openxmlformats-officedocument.presentationml.slideLayout+xml"/>
  <Override PartName="/ppt/diagrams/layout1.xml" ContentType="application/vnd.openxmlformats-officedocument.drawingml.diagramLayout+xml"/>
  <Override PartName="/ppt/notesMasters/notesMaster1.xml" ContentType="application/vnd.openxmlformats-officedocument.presentationml.notesMaster+xml"/>
  <Override PartName="/ppt/slideLayouts/slideLayout10.xml" ContentType="application/vnd.openxmlformats-officedocument.presentationml.slideLayout+xml"/>
  <Default Extension="rels" ContentType="application/vnd.openxmlformats-package.relationships+xml"/>
  <Override PartName="/ppt/handoutMasters/handoutMaster1.xml" ContentType="application/vnd.openxmlformats-officedocument.presentationml.handoutMaster+xml"/>
  <Default Extension="jpeg" ContentType="image/jpeg"/>
  <Override PartName="/ppt/slideLayouts/slideLayout9.xml" ContentType="application/vnd.openxmlformats-officedocument.presentationml.slideLayout+xml"/>
  <Override PartName="/ppt/tableStyles.xml" ContentType="application/vnd.openxmlformats-officedocument.presentationml.tableStyles+xml"/>
  <Override PartName="/ppt/diagrams/data1.xml" ContentType="application/vnd.openxmlformats-officedocument.drawingml.diagramData+xml"/>
  <Override PartName="/ppt/slides/slide5.xml" ContentType="application/vnd.openxmlformats-officedocument.presentationml.slide+xml"/>
  <Override PartName="/ppt/slideLayouts/slideLayout6.xml" ContentType="application/vnd.openxmlformats-officedocument.presentationml.slideLayout+xml"/>
  <Override PartName="/ppt/theme/theme1.xml" ContentType="application/vnd.openxmlformats-officedocument.theme+xml"/>
  <Override PartName="/ppt/diagrams/colors1.xml" ContentType="application/vnd.openxmlformats-officedocument.drawingml.diagramColors+xml"/>
  <Override PartName="/ppt/slides/slide2.xml" ContentType="application/vnd.openxmlformats-officedocument.presentationml.slide+xml"/>
  <Default Extension="png" ContentType="image/pn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59" r:id="rId1"/>
  </p:sldMasterIdLst>
  <p:notesMasterIdLst>
    <p:notesMasterId r:id="rId8"/>
  </p:notesMasterIdLst>
  <p:handoutMasterIdLst>
    <p:handoutMasterId r:id="rId9"/>
  </p:handoutMasterIdLst>
  <p:sldIdLst>
    <p:sldId id="412" r:id="rId2"/>
    <p:sldId id="468" r:id="rId3"/>
    <p:sldId id="429" r:id="rId4"/>
    <p:sldId id="469" r:id="rId5"/>
    <p:sldId id="470" r:id="rId6"/>
    <p:sldId id="456" r:id="rId7"/>
  </p:sldIdLst>
  <p:sldSz cx="9144000" cy="6858000" type="screen4x3"/>
  <p:notesSz cx="6858000" cy="9144000"/>
  <p:defaultTextStyle>
    <a:defPPr>
      <a:defRPr lang="en-US"/>
    </a:defPPr>
    <a:lvl1pPr algn="ctr" rtl="0" fontAlgn="base">
      <a:spcBef>
        <a:spcPct val="0"/>
      </a:spcBef>
      <a:spcAft>
        <a:spcPct val="0"/>
      </a:spcAft>
      <a:defRPr kern="1200">
        <a:solidFill>
          <a:schemeClr val="tx2"/>
        </a:solidFill>
        <a:latin typeface="Times New Roman" charset="0"/>
        <a:ea typeface="+mn-ea"/>
        <a:cs typeface="+mn-cs"/>
      </a:defRPr>
    </a:lvl1pPr>
    <a:lvl2pPr marL="457200" algn="ctr" rtl="0" fontAlgn="base">
      <a:spcBef>
        <a:spcPct val="0"/>
      </a:spcBef>
      <a:spcAft>
        <a:spcPct val="0"/>
      </a:spcAft>
      <a:defRPr kern="1200">
        <a:solidFill>
          <a:schemeClr val="tx2"/>
        </a:solidFill>
        <a:latin typeface="Times New Roman" charset="0"/>
        <a:ea typeface="+mn-ea"/>
        <a:cs typeface="+mn-cs"/>
      </a:defRPr>
    </a:lvl2pPr>
    <a:lvl3pPr marL="914400" algn="ctr" rtl="0" fontAlgn="base">
      <a:spcBef>
        <a:spcPct val="0"/>
      </a:spcBef>
      <a:spcAft>
        <a:spcPct val="0"/>
      </a:spcAft>
      <a:defRPr kern="1200">
        <a:solidFill>
          <a:schemeClr val="tx2"/>
        </a:solidFill>
        <a:latin typeface="Times New Roman" charset="0"/>
        <a:ea typeface="+mn-ea"/>
        <a:cs typeface="+mn-cs"/>
      </a:defRPr>
    </a:lvl3pPr>
    <a:lvl4pPr marL="1371600" algn="ctr" rtl="0" fontAlgn="base">
      <a:spcBef>
        <a:spcPct val="0"/>
      </a:spcBef>
      <a:spcAft>
        <a:spcPct val="0"/>
      </a:spcAft>
      <a:defRPr kern="1200">
        <a:solidFill>
          <a:schemeClr val="tx2"/>
        </a:solidFill>
        <a:latin typeface="Times New Roman" charset="0"/>
        <a:ea typeface="+mn-ea"/>
        <a:cs typeface="+mn-cs"/>
      </a:defRPr>
    </a:lvl4pPr>
    <a:lvl5pPr marL="1828800" algn="ctr" rtl="0" fontAlgn="base">
      <a:spcBef>
        <a:spcPct val="0"/>
      </a:spcBef>
      <a:spcAft>
        <a:spcPct val="0"/>
      </a:spcAft>
      <a:defRPr kern="1200">
        <a:solidFill>
          <a:schemeClr val="tx2"/>
        </a:solidFill>
        <a:latin typeface="Times New Roman" charset="0"/>
        <a:ea typeface="+mn-ea"/>
        <a:cs typeface="+mn-cs"/>
      </a:defRPr>
    </a:lvl5pPr>
    <a:lvl6pPr marL="2286000" algn="l" defTabSz="457200" rtl="0" eaLnBrk="1" latinLnBrk="0" hangingPunct="1">
      <a:defRPr kern="1200">
        <a:solidFill>
          <a:schemeClr val="tx2"/>
        </a:solidFill>
        <a:latin typeface="Times New Roman" charset="0"/>
        <a:ea typeface="+mn-ea"/>
        <a:cs typeface="+mn-cs"/>
      </a:defRPr>
    </a:lvl6pPr>
    <a:lvl7pPr marL="2743200" algn="l" defTabSz="457200" rtl="0" eaLnBrk="1" latinLnBrk="0" hangingPunct="1">
      <a:defRPr kern="1200">
        <a:solidFill>
          <a:schemeClr val="tx2"/>
        </a:solidFill>
        <a:latin typeface="Times New Roman" charset="0"/>
        <a:ea typeface="+mn-ea"/>
        <a:cs typeface="+mn-cs"/>
      </a:defRPr>
    </a:lvl7pPr>
    <a:lvl8pPr marL="3200400" algn="l" defTabSz="457200" rtl="0" eaLnBrk="1" latinLnBrk="0" hangingPunct="1">
      <a:defRPr kern="1200">
        <a:solidFill>
          <a:schemeClr val="tx2"/>
        </a:solidFill>
        <a:latin typeface="Times New Roman" charset="0"/>
        <a:ea typeface="+mn-ea"/>
        <a:cs typeface="+mn-cs"/>
      </a:defRPr>
    </a:lvl8pPr>
    <a:lvl9pPr marL="3657600" algn="l" defTabSz="457200" rtl="0" eaLnBrk="1" latinLnBrk="0" hangingPunct="1">
      <a:defRPr kern="1200">
        <a:solidFill>
          <a:schemeClr val="tx2"/>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loop="1" showNarration="1" useTimings="0">
    <p:present/>
    <p:sldAll/>
    <p:penClr>
      <a:schemeClr val="tx1"/>
    </p:penClr>
  </p:showPr>
  <p:clrMru>
    <a:srgbClr val="95BFCC"/>
    <a:srgbClr val="A1C3CD"/>
    <a:srgbClr val="A8250D"/>
    <a:srgbClr val="0B005F"/>
    <a:srgbClr val="0D3F4B"/>
    <a:srgbClr val="4B6A73"/>
    <a:srgbClr val="2365A2"/>
    <a:srgbClr val="0091C4"/>
    <a:srgbClr val="C2CDCE"/>
    <a:srgbClr val="C3C3C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719" autoAdjust="0"/>
    <p:restoredTop sz="88101" autoAdjust="0"/>
  </p:normalViewPr>
  <p:slideViewPr>
    <p:cSldViewPr showGuides="1">
      <p:cViewPr>
        <p:scale>
          <a:sx n="125" d="100"/>
          <a:sy n="125" d="100"/>
        </p:scale>
        <p:origin x="-88" y="10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07A19-D309-7E4C-93B5-99A3DDCDE1D5}" type="doc">
      <dgm:prSet loTypeId="urn:microsoft.com/office/officeart/2005/8/layout/cycle8" loCatId="cycle" qsTypeId="urn:microsoft.com/office/officeart/2005/8/quickstyle/simple4" qsCatId="simple" csTypeId="urn:microsoft.com/office/officeart/2005/8/colors/accent1_2" csCatId="accent1" phldr="1"/>
      <dgm:spPr/>
      <dgm:t>
        <a:bodyPr/>
        <a:lstStyle/>
        <a:p>
          <a:endParaRPr lang="en-US"/>
        </a:p>
      </dgm:t>
    </dgm:pt>
    <dgm:pt modelId="{8062CD37-6751-1849-8004-6EC94D9DA769}">
      <dgm:prSet phldrT="[Text]" custT="1"/>
      <dgm:spPr>
        <a:solidFill>
          <a:srgbClr val="003F4C">
            <a:alpha val="56000"/>
          </a:srgbClr>
        </a:solidFill>
      </dgm:spPr>
      <dgm:t>
        <a:bodyPr/>
        <a:lstStyle/>
        <a:p>
          <a:r>
            <a:rPr lang="en-US" sz="1400" b="1" i="0" dirty="0" smtClean="0"/>
            <a:t>Scalable</a:t>
          </a:r>
          <a:endParaRPr lang="en-US" sz="1400" b="1" i="0" dirty="0"/>
        </a:p>
      </dgm:t>
    </dgm:pt>
    <dgm:pt modelId="{FDEBE8EE-B9DB-804A-B6DA-138B987D21B2}" type="parTrans" cxnId="{953C62DE-86E7-0344-A6CB-6E4AD79D855C}">
      <dgm:prSet/>
      <dgm:spPr/>
      <dgm:t>
        <a:bodyPr/>
        <a:lstStyle/>
        <a:p>
          <a:endParaRPr lang="en-US"/>
        </a:p>
      </dgm:t>
    </dgm:pt>
    <dgm:pt modelId="{CCC917A5-550A-FC46-A6AA-0DE1F5A356DE}" type="sibTrans" cxnId="{953C62DE-86E7-0344-A6CB-6E4AD79D855C}">
      <dgm:prSet/>
      <dgm:spPr/>
      <dgm:t>
        <a:bodyPr/>
        <a:lstStyle/>
        <a:p>
          <a:endParaRPr lang="en-US"/>
        </a:p>
      </dgm:t>
    </dgm:pt>
    <dgm:pt modelId="{E7265610-1DDB-2246-A9B3-E71555F9263E}">
      <dgm:prSet phldrT="[Text]" custT="1"/>
      <dgm:spPr>
        <a:solidFill>
          <a:srgbClr val="2B776D"/>
        </a:solidFill>
      </dgm:spPr>
      <dgm:t>
        <a:bodyPr/>
        <a:lstStyle/>
        <a:p>
          <a:r>
            <a:rPr lang="en-US" sz="1400" b="1" i="0" dirty="0" smtClean="0"/>
            <a:t>Multi-latency &amp; multi-tasking</a:t>
          </a:r>
          <a:endParaRPr lang="en-US" sz="1400" b="1" i="0" dirty="0"/>
        </a:p>
      </dgm:t>
    </dgm:pt>
    <dgm:pt modelId="{98B9E620-1E7D-6542-8061-CE1BA338E7E4}" type="parTrans" cxnId="{796FCA53-00EA-9D44-ACEE-FDA79FAFE0EF}">
      <dgm:prSet/>
      <dgm:spPr/>
      <dgm:t>
        <a:bodyPr/>
        <a:lstStyle/>
        <a:p>
          <a:endParaRPr lang="en-US"/>
        </a:p>
      </dgm:t>
    </dgm:pt>
    <dgm:pt modelId="{6EFA9497-58E8-C343-B436-807B4AC9B958}" type="sibTrans" cxnId="{796FCA53-00EA-9D44-ACEE-FDA79FAFE0EF}">
      <dgm:prSet/>
      <dgm:spPr/>
      <dgm:t>
        <a:bodyPr/>
        <a:lstStyle/>
        <a:p>
          <a:endParaRPr lang="en-US"/>
        </a:p>
      </dgm:t>
    </dgm:pt>
    <dgm:pt modelId="{53E4038C-7165-E147-86C8-6C9BE5F9FB66}">
      <dgm:prSet phldrT="[Text]" custT="1"/>
      <dgm:spPr>
        <a:solidFill>
          <a:srgbClr val="003F4C"/>
        </a:solidFill>
      </dgm:spPr>
      <dgm:t>
        <a:bodyPr/>
        <a:lstStyle/>
        <a:p>
          <a:r>
            <a:rPr lang="en-US" sz="1400" b="1" i="0" dirty="0" smtClean="0"/>
            <a:t>SLA agreements</a:t>
          </a:r>
          <a:endParaRPr lang="en-US" sz="1400" b="1" i="0" dirty="0"/>
        </a:p>
      </dgm:t>
    </dgm:pt>
    <dgm:pt modelId="{76A0E279-5F94-6942-A99B-0B6F39EC5481}" type="parTrans" cxnId="{3EBEEE94-2CC2-CB43-B9B5-B301AC9CD128}">
      <dgm:prSet/>
      <dgm:spPr/>
      <dgm:t>
        <a:bodyPr/>
        <a:lstStyle/>
        <a:p>
          <a:endParaRPr lang="en-US"/>
        </a:p>
      </dgm:t>
    </dgm:pt>
    <dgm:pt modelId="{1F39DA76-2143-7E42-AC43-1445B5B8E2EA}" type="sibTrans" cxnId="{3EBEEE94-2CC2-CB43-B9B5-B301AC9CD128}">
      <dgm:prSet/>
      <dgm:spPr/>
      <dgm:t>
        <a:bodyPr/>
        <a:lstStyle/>
        <a:p>
          <a:endParaRPr lang="en-US"/>
        </a:p>
      </dgm:t>
    </dgm:pt>
    <dgm:pt modelId="{74590E1C-D467-8148-B861-5B9C8BB78098}">
      <dgm:prSet phldrT="[Text]" custT="1"/>
      <dgm:spPr>
        <a:solidFill>
          <a:srgbClr val="16557C"/>
        </a:solidFill>
      </dgm:spPr>
      <dgm:t>
        <a:bodyPr/>
        <a:lstStyle/>
        <a:p>
          <a:r>
            <a:rPr lang="en-US" sz="1400" b="1" i="0" dirty="0" smtClean="0"/>
            <a:t>Storage: </a:t>
          </a:r>
          <a:endParaRPr lang="en-US" sz="1400" b="1" i="0" dirty="0"/>
        </a:p>
      </dgm:t>
    </dgm:pt>
    <dgm:pt modelId="{F4CE19EE-8281-ED44-9881-83EE85C1CE31}" type="parTrans" cxnId="{E56F4D7D-A9B7-0343-9F02-68DA8836D434}">
      <dgm:prSet/>
      <dgm:spPr/>
      <dgm:t>
        <a:bodyPr/>
        <a:lstStyle/>
        <a:p>
          <a:endParaRPr lang="en-US"/>
        </a:p>
      </dgm:t>
    </dgm:pt>
    <dgm:pt modelId="{BC1F28DC-220E-4846-A951-5FA9EB2095D2}" type="sibTrans" cxnId="{E56F4D7D-A9B7-0343-9F02-68DA8836D434}">
      <dgm:prSet/>
      <dgm:spPr/>
      <dgm:t>
        <a:bodyPr/>
        <a:lstStyle/>
        <a:p>
          <a:endParaRPr lang="en-US"/>
        </a:p>
      </dgm:t>
    </dgm:pt>
    <dgm:pt modelId="{DA29B27C-5470-A749-82BC-DD9603F5E8CE}">
      <dgm:prSet phldrT="[Text]" custT="1"/>
      <dgm:spPr>
        <a:solidFill>
          <a:srgbClr val="16787C"/>
        </a:solidFill>
      </dgm:spPr>
      <dgm:t>
        <a:bodyPr/>
        <a:lstStyle/>
        <a:p>
          <a:r>
            <a:rPr lang="en-US" sz="1400" b="1" i="0" dirty="0" smtClean="0"/>
            <a:t>Environmentally friendly</a:t>
          </a:r>
          <a:endParaRPr lang="en-US" sz="1400" b="1" i="0" dirty="0"/>
        </a:p>
      </dgm:t>
    </dgm:pt>
    <dgm:pt modelId="{DB5678C8-4DF0-364B-947E-7D55147E02E5}" type="sibTrans" cxnId="{BF9AFF15-96B5-654C-8D20-26485222C8A7}">
      <dgm:prSet/>
      <dgm:spPr/>
      <dgm:t>
        <a:bodyPr/>
        <a:lstStyle/>
        <a:p>
          <a:endParaRPr lang="en-US"/>
        </a:p>
      </dgm:t>
    </dgm:pt>
    <dgm:pt modelId="{117E5E93-4622-FB4A-A689-8BBFC4537D36}" type="parTrans" cxnId="{BF9AFF15-96B5-654C-8D20-26485222C8A7}">
      <dgm:prSet/>
      <dgm:spPr/>
      <dgm:t>
        <a:bodyPr/>
        <a:lstStyle/>
        <a:p>
          <a:endParaRPr lang="en-US"/>
        </a:p>
      </dgm:t>
    </dgm:pt>
    <dgm:pt modelId="{1AB20947-8A33-DF41-A7A4-49C549E24F15}" type="pres">
      <dgm:prSet presAssocID="{36407A19-D309-7E4C-93B5-99A3DDCDE1D5}" presName="compositeShape" presStyleCnt="0">
        <dgm:presLayoutVars>
          <dgm:chMax val="7"/>
          <dgm:dir/>
          <dgm:resizeHandles val="exact"/>
        </dgm:presLayoutVars>
      </dgm:prSet>
      <dgm:spPr/>
      <dgm:t>
        <a:bodyPr/>
        <a:lstStyle/>
        <a:p>
          <a:endParaRPr lang="en-US"/>
        </a:p>
      </dgm:t>
    </dgm:pt>
    <dgm:pt modelId="{F4379863-3996-DC48-ACA4-3EDE8F09F7E6}" type="pres">
      <dgm:prSet presAssocID="{36407A19-D309-7E4C-93B5-99A3DDCDE1D5}" presName="wedge1" presStyleLbl="node1" presStyleIdx="0" presStyleCnt="5" custScaleX="105488" custScaleY="101345"/>
      <dgm:spPr/>
      <dgm:t>
        <a:bodyPr/>
        <a:lstStyle/>
        <a:p>
          <a:endParaRPr lang="en-US"/>
        </a:p>
      </dgm:t>
    </dgm:pt>
    <dgm:pt modelId="{B1714511-5C4D-2740-85CE-FB64438099C6}" type="pres">
      <dgm:prSet presAssocID="{36407A19-D309-7E4C-93B5-99A3DDCDE1D5}" presName="dummy1a" presStyleCnt="0"/>
      <dgm:spPr/>
    </dgm:pt>
    <dgm:pt modelId="{21C41C39-6EBD-8948-800D-6F645A23BC65}" type="pres">
      <dgm:prSet presAssocID="{36407A19-D309-7E4C-93B5-99A3DDCDE1D5}" presName="dummy1b" presStyleCnt="0"/>
      <dgm:spPr/>
    </dgm:pt>
    <dgm:pt modelId="{E48C3481-A655-834A-9987-4AEE0A991842}" type="pres">
      <dgm:prSet presAssocID="{36407A19-D309-7E4C-93B5-99A3DDCDE1D5}" presName="wedge1Tx" presStyleLbl="node1" presStyleIdx="0" presStyleCnt="5">
        <dgm:presLayoutVars>
          <dgm:chMax val="0"/>
          <dgm:chPref val="0"/>
          <dgm:bulletEnabled val="1"/>
        </dgm:presLayoutVars>
      </dgm:prSet>
      <dgm:spPr/>
      <dgm:t>
        <a:bodyPr/>
        <a:lstStyle/>
        <a:p>
          <a:endParaRPr lang="en-US"/>
        </a:p>
      </dgm:t>
    </dgm:pt>
    <dgm:pt modelId="{507977BD-1CF2-3046-A694-19A58518A342}" type="pres">
      <dgm:prSet presAssocID="{36407A19-D309-7E4C-93B5-99A3DDCDE1D5}" presName="wedge2" presStyleLbl="node1" presStyleIdx="1" presStyleCnt="5"/>
      <dgm:spPr/>
      <dgm:t>
        <a:bodyPr/>
        <a:lstStyle/>
        <a:p>
          <a:endParaRPr lang="en-US"/>
        </a:p>
      </dgm:t>
    </dgm:pt>
    <dgm:pt modelId="{BB36C2E3-C93C-4041-BCC9-2738C2967EE6}" type="pres">
      <dgm:prSet presAssocID="{36407A19-D309-7E4C-93B5-99A3DDCDE1D5}" presName="dummy2a" presStyleCnt="0"/>
      <dgm:spPr/>
    </dgm:pt>
    <dgm:pt modelId="{847809A4-59F6-CE4E-91F7-8E0AE2D57715}" type="pres">
      <dgm:prSet presAssocID="{36407A19-D309-7E4C-93B5-99A3DDCDE1D5}" presName="dummy2b" presStyleCnt="0"/>
      <dgm:spPr/>
    </dgm:pt>
    <dgm:pt modelId="{F0ADECC3-FF5D-824D-9387-921DD61B8F25}" type="pres">
      <dgm:prSet presAssocID="{36407A19-D309-7E4C-93B5-99A3DDCDE1D5}" presName="wedge2Tx" presStyleLbl="node1" presStyleIdx="1" presStyleCnt="5">
        <dgm:presLayoutVars>
          <dgm:chMax val="0"/>
          <dgm:chPref val="0"/>
          <dgm:bulletEnabled val="1"/>
        </dgm:presLayoutVars>
      </dgm:prSet>
      <dgm:spPr/>
      <dgm:t>
        <a:bodyPr/>
        <a:lstStyle/>
        <a:p>
          <a:endParaRPr lang="en-US"/>
        </a:p>
      </dgm:t>
    </dgm:pt>
    <dgm:pt modelId="{4485DFFC-367E-0140-985F-8D4A7598CFD6}" type="pres">
      <dgm:prSet presAssocID="{36407A19-D309-7E4C-93B5-99A3DDCDE1D5}" presName="wedge3" presStyleLbl="node1" presStyleIdx="2" presStyleCnt="5"/>
      <dgm:spPr/>
      <dgm:t>
        <a:bodyPr/>
        <a:lstStyle/>
        <a:p>
          <a:endParaRPr lang="en-US"/>
        </a:p>
      </dgm:t>
    </dgm:pt>
    <dgm:pt modelId="{5730CBFB-ED1C-6143-A5B1-5506C06186EC}" type="pres">
      <dgm:prSet presAssocID="{36407A19-D309-7E4C-93B5-99A3DDCDE1D5}" presName="dummy3a" presStyleCnt="0"/>
      <dgm:spPr/>
    </dgm:pt>
    <dgm:pt modelId="{BE88020B-F885-1E45-A76F-EBBB31CCA350}" type="pres">
      <dgm:prSet presAssocID="{36407A19-D309-7E4C-93B5-99A3DDCDE1D5}" presName="dummy3b" presStyleCnt="0"/>
      <dgm:spPr/>
    </dgm:pt>
    <dgm:pt modelId="{B94044F9-ED70-EE49-B6F4-12419809D52F}" type="pres">
      <dgm:prSet presAssocID="{36407A19-D309-7E4C-93B5-99A3DDCDE1D5}" presName="wedge3Tx" presStyleLbl="node1" presStyleIdx="2" presStyleCnt="5">
        <dgm:presLayoutVars>
          <dgm:chMax val="0"/>
          <dgm:chPref val="0"/>
          <dgm:bulletEnabled val="1"/>
        </dgm:presLayoutVars>
      </dgm:prSet>
      <dgm:spPr/>
      <dgm:t>
        <a:bodyPr/>
        <a:lstStyle/>
        <a:p>
          <a:endParaRPr lang="en-US"/>
        </a:p>
      </dgm:t>
    </dgm:pt>
    <dgm:pt modelId="{0EDC2EC6-DA38-4F45-96AD-97AE524CF1F6}" type="pres">
      <dgm:prSet presAssocID="{36407A19-D309-7E4C-93B5-99A3DDCDE1D5}" presName="wedge4" presStyleLbl="node1" presStyleIdx="3" presStyleCnt="5"/>
      <dgm:spPr/>
      <dgm:t>
        <a:bodyPr/>
        <a:lstStyle/>
        <a:p>
          <a:endParaRPr lang="en-US"/>
        </a:p>
      </dgm:t>
    </dgm:pt>
    <dgm:pt modelId="{E4D877E0-5F07-E44F-8C13-6CAAC4C0B688}" type="pres">
      <dgm:prSet presAssocID="{36407A19-D309-7E4C-93B5-99A3DDCDE1D5}" presName="dummy4a" presStyleCnt="0"/>
      <dgm:spPr/>
    </dgm:pt>
    <dgm:pt modelId="{50BF8146-E43A-F24C-97D3-B048234F0A04}" type="pres">
      <dgm:prSet presAssocID="{36407A19-D309-7E4C-93B5-99A3DDCDE1D5}" presName="dummy4b" presStyleCnt="0"/>
      <dgm:spPr/>
    </dgm:pt>
    <dgm:pt modelId="{BB665791-6284-034E-9557-376E68D11778}" type="pres">
      <dgm:prSet presAssocID="{36407A19-D309-7E4C-93B5-99A3DDCDE1D5}" presName="wedge4Tx" presStyleLbl="node1" presStyleIdx="3" presStyleCnt="5">
        <dgm:presLayoutVars>
          <dgm:chMax val="0"/>
          <dgm:chPref val="0"/>
          <dgm:bulletEnabled val="1"/>
        </dgm:presLayoutVars>
      </dgm:prSet>
      <dgm:spPr/>
      <dgm:t>
        <a:bodyPr/>
        <a:lstStyle/>
        <a:p>
          <a:endParaRPr lang="en-US"/>
        </a:p>
      </dgm:t>
    </dgm:pt>
    <dgm:pt modelId="{9C2FE84C-9608-F244-99B3-89AA552A24B5}" type="pres">
      <dgm:prSet presAssocID="{36407A19-D309-7E4C-93B5-99A3DDCDE1D5}" presName="wedge5" presStyleLbl="node1" presStyleIdx="4" presStyleCnt="5"/>
      <dgm:spPr/>
      <dgm:t>
        <a:bodyPr/>
        <a:lstStyle/>
        <a:p>
          <a:endParaRPr lang="en-US"/>
        </a:p>
      </dgm:t>
    </dgm:pt>
    <dgm:pt modelId="{9A471FF6-5BCA-414F-871E-C25ED70AB102}" type="pres">
      <dgm:prSet presAssocID="{36407A19-D309-7E4C-93B5-99A3DDCDE1D5}" presName="dummy5a" presStyleCnt="0"/>
      <dgm:spPr/>
    </dgm:pt>
    <dgm:pt modelId="{04CD5BE1-F5DD-0541-AE44-BCB6280E9EA1}" type="pres">
      <dgm:prSet presAssocID="{36407A19-D309-7E4C-93B5-99A3DDCDE1D5}" presName="dummy5b" presStyleCnt="0"/>
      <dgm:spPr/>
    </dgm:pt>
    <dgm:pt modelId="{F636F791-B814-DB4E-8347-85EC989AB568}" type="pres">
      <dgm:prSet presAssocID="{36407A19-D309-7E4C-93B5-99A3DDCDE1D5}" presName="wedge5Tx" presStyleLbl="node1" presStyleIdx="4" presStyleCnt="5">
        <dgm:presLayoutVars>
          <dgm:chMax val="0"/>
          <dgm:chPref val="0"/>
          <dgm:bulletEnabled val="1"/>
        </dgm:presLayoutVars>
      </dgm:prSet>
      <dgm:spPr/>
      <dgm:t>
        <a:bodyPr/>
        <a:lstStyle/>
        <a:p>
          <a:endParaRPr lang="en-US"/>
        </a:p>
      </dgm:t>
    </dgm:pt>
    <dgm:pt modelId="{C2BD1FD1-5DBB-D245-A21D-0F3768B1A13E}" type="pres">
      <dgm:prSet presAssocID="{CCC917A5-550A-FC46-A6AA-0DE1F5A356DE}" presName="arrowWedge1" presStyleLbl="fgSibTrans2D1" presStyleIdx="0" presStyleCnt="5"/>
      <dgm:spPr>
        <a:gradFill flip="none" rotWithShape="1">
          <a:gsLst>
            <a:gs pos="0">
              <a:srgbClr val="FF6600"/>
            </a:gs>
            <a:gs pos="100000">
              <a:srgbClr val="FFFFFF"/>
            </a:gs>
          </a:gsLst>
          <a:lin ang="10800000" scaled="0"/>
          <a:tileRect/>
        </a:gradFill>
      </dgm:spPr>
    </dgm:pt>
    <dgm:pt modelId="{BC830925-909A-474A-925E-A6AD65A53540}" type="pres">
      <dgm:prSet presAssocID="{6EFA9497-58E8-C343-B436-807B4AC9B958}" presName="arrowWedge2" presStyleLbl="fgSibTrans2D1" presStyleIdx="1" presStyleCnt="5"/>
      <dgm:spPr>
        <a:gradFill flip="none" rotWithShape="1">
          <a:gsLst>
            <a:gs pos="0">
              <a:srgbClr val="FF6600"/>
            </a:gs>
            <a:gs pos="100000">
              <a:srgbClr val="FFFFFF"/>
            </a:gs>
          </a:gsLst>
          <a:lin ang="0" scaled="1"/>
          <a:tileRect/>
        </a:gradFill>
      </dgm:spPr>
    </dgm:pt>
    <dgm:pt modelId="{7309D040-AA8E-3B4B-A932-BD87736D39E9}" type="pres">
      <dgm:prSet presAssocID="{BC1F28DC-220E-4846-A951-5FA9EB2095D2}" presName="arrowWedge3" presStyleLbl="fgSibTrans2D1" presStyleIdx="2" presStyleCnt="5"/>
      <dgm:spPr>
        <a:gradFill flip="none" rotWithShape="1">
          <a:gsLst>
            <a:gs pos="0">
              <a:srgbClr val="FF6600"/>
            </a:gs>
            <a:gs pos="100000">
              <a:srgbClr val="FFFFFF"/>
            </a:gs>
          </a:gsLst>
          <a:lin ang="0" scaled="1"/>
          <a:tileRect/>
        </a:gradFill>
      </dgm:spPr>
    </dgm:pt>
    <dgm:pt modelId="{8561B4CE-2E85-7946-81A4-66EEE5993838}" type="pres">
      <dgm:prSet presAssocID="{DB5678C8-4DF0-364B-947E-7D55147E02E5}" presName="arrowWedge4" presStyleLbl="fgSibTrans2D1" presStyleIdx="3" presStyleCnt="5"/>
      <dgm:spPr>
        <a:gradFill flip="none" rotWithShape="1">
          <a:gsLst>
            <a:gs pos="0">
              <a:srgbClr val="FF6600"/>
            </a:gs>
            <a:gs pos="100000">
              <a:srgbClr val="FFFFFF"/>
            </a:gs>
          </a:gsLst>
          <a:lin ang="0" scaled="1"/>
          <a:tileRect/>
        </a:gradFill>
      </dgm:spPr>
    </dgm:pt>
    <dgm:pt modelId="{E7586C89-F60D-0449-9AEF-6143BF85514C}" type="pres">
      <dgm:prSet presAssocID="{1F39DA76-2143-7E42-AC43-1445B5B8E2EA}" presName="arrowWedge5" presStyleLbl="fgSibTrans2D1" presStyleIdx="4" presStyleCnt="5"/>
      <dgm:spPr>
        <a:gradFill flip="none" rotWithShape="1">
          <a:gsLst>
            <a:gs pos="0">
              <a:srgbClr val="FF6600"/>
            </a:gs>
            <a:gs pos="100000">
              <a:srgbClr val="FFFFFF"/>
            </a:gs>
          </a:gsLst>
          <a:lin ang="10800000" scaled="0"/>
          <a:tileRect/>
        </a:gradFill>
      </dgm:spPr>
    </dgm:pt>
  </dgm:ptLst>
  <dgm:cxnLst>
    <dgm:cxn modelId="{4F4FD540-9828-5D4D-A615-7F24CD763037}" type="presOf" srcId="{53E4038C-7165-E147-86C8-6C9BE5F9FB66}" destId="{9C2FE84C-9608-F244-99B3-89AA552A24B5}" srcOrd="0" destOrd="0" presId="urn:microsoft.com/office/officeart/2005/8/layout/cycle8"/>
    <dgm:cxn modelId="{39252873-85F8-4245-BD4A-89F972C96687}" type="presOf" srcId="{8062CD37-6751-1849-8004-6EC94D9DA769}" destId="{E48C3481-A655-834A-9987-4AEE0A991842}" srcOrd="1" destOrd="0" presId="urn:microsoft.com/office/officeart/2005/8/layout/cycle8"/>
    <dgm:cxn modelId="{F7147CEF-1746-1047-ADBF-757752F633D7}" type="presOf" srcId="{74590E1C-D467-8148-B861-5B9C8BB78098}" destId="{4485DFFC-367E-0140-985F-8D4A7598CFD6}" srcOrd="0" destOrd="0" presId="urn:microsoft.com/office/officeart/2005/8/layout/cycle8"/>
    <dgm:cxn modelId="{796FCA53-00EA-9D44-ACEE-FDA79FAFE0EF}" srcId="{36407A19-D309-7E4C-93B5-99A3DDCDE1D5}" destId="{E7265610-1DDB-2246-A9B3-E71555F9263E}" srcOrd="1" destOrd="0" parTransId="{98B9E620-1E7D-6542-8061-CE1BA338E7E4}" sibTransId="{6EFA9497-58E8-C343-B436-807B4AC9B958}"/>
    <dgm:cxn modelId="{3EBEEE94-2CC2-CB43-B9B5-B301AC9CD128}" srcId="{36407A19-D309-7E4C-93B5-99A3DDCDE1D5}" destId="{53E4038C-7165-E147-86C8-6C9BE5F9FB66}" srcOrd="4" destOrd="0" parTransId="{76A0E279-5F94-6942-A99B-0B6F39EC5481}" sibTransId="{1F39DA76-2143-7E42-AC43-1445B5B8E2EA}"/>
    <dgm:cxn modelId="{75F9D191-109B-C047-86F1-C08EF942EC1C}" type="presOf" srcId="{74590E1C-D467-8148-B861-5B9C8BB78098}" destId="{B94044F9-ED70-EE49-B6F4-12419809D52F}" srcOrd="1" destOrd="0" presId="urn:microsoft.com/office/officeart/2005/8/layout/cycle8"/>
    <dgm:cxn modelId="{124AFE2E-278F-594C-96AF-E214AEB58C54}" type="presOf" srcId="{8062CD37-6751-1849-8004-6EC94D9DA769}" destId="{F4379863-3996-DC48-ACA4-3EDE8F09F7E6}" srcOrd="0" destOrd="0" presId="urn:microsoft.com/office/officeart/2005/8/layout/cycle8"/>
    <dgm:cxn modelId="{BA30A212-FB54-D94D-81FB-09BB2803E01B}" type="presOf" srcId="{DA29B27C-5470-A749-82BC-DD9603F5E8CE}" destId="{BB665791-6284-034E-9557-376E68D11778}" srcOrd="1" destOrd="0" presId="urn:microsoft.com/office/officeart/2005/8/layout/cycle8"/>
    <dgm:cxn modelId="{2D369D02-7F3E-A54F-AB4B-6B67A0CE9C2B}" type="presOf" srcId="{53E4038C-7165-E147-86C8-6C9BE5F9FB66}" destId="{F636F791-B814-DB4E-8347-85EC989AB568}" srcOrd="1" destOrd="0" presId="urn:microsoft.com/office/officeart/2005/8/layout/cycle8"/>
    <dgm:cxn modelId="{426A13C1-CF7E-1649-A606-91D5A2617516}" type="presOf" srcId="{E7265610-1DDB-2246-A9B3-E71555F9263E}" destId="{F0ADECC3-FF5D-824D-9387-921DD61B8F25}" srcOrd="1" destOrd="0" presId="urn:microsoft.com/office/officeart/2005/8/layout/cycle8"/>
    <dgm:cxn modelId="{953C62DE-86E7-0344-A6CB-6E4AD79D855C}" srcId="{36407A19-D309-7E4C-93B5-99A3DDCDE1D5}" destId="{8062CD37-6751-1849-8004-6EC94D9DA769}" srcOrd="0" destOrd="0" parTransId="{FDEBE8EE-B9DB-804A-B6DA-138B987D21B2}" sibTransId="{CCC917A5-550A-FC46-A6AA-0DE1F5A356DE}"/>
    <dgm:cxn modelId="{E29866A6-CE41-1F4F-BBE9-0411D619CA34}" type="presOf" srcId="{E7265610-1DDB-2246-A9B3-E71555F9263E}" destId="{507977BD-1CF2-3046-A694-19A58518A342}" srcOrd="0" destOrd="0" presId="urn:microsoft.com/office/officeart/2005/8/layout/cycle8"/>
    <dgm:cxn modelId="{BF9AFF15-96B5-654C-8D20-26485222C8A7}" srcId="{36407A19-D309-7E4C-93B5-99A3DDCDE1D5}" destId="{DA29B27C-5470-A749-82BC-DD9603F5E8CE}" srcOrd="3" destOrd="0" parTransId="{117E5E93-4622-FB4A-A689-8BBFC4537D36}" sibTransId="{DB5678C8-4DF0-364B-947E-7D55147E02E5}"/>
    <dgm:cxn modelId="{FDFAAECB-00B3-284A-93E2-F6C161378C1D}" type="presOf" srcId="{DA29B27C-5470-A749-82BC-DD9603F5E8CE}" destId="{0EDC2EC6-DA38-4F45-96AD-97AE524CF1F6}" srcOrd="0" destOrd="0" presId="urn:microsoft.com/office/officeart/2005/8/layout/cycle8"/>
    <dgm:cxn modelId="{0451E8D4-7998-4D4D-B378-20ABA081DF1E}" type="presOf" srcId="{36407A19-D309-7E4C-93B5-99A3DDCDE1D5}" destId="{1AB20947-8A33-DF41-A7A4-49C549E24F15}" srcOrd="0" destOrd="0" presId="urn:microsoft.com/office/officeart/2005/8/layout/cycle8"/>
    <dgm:cxn modelId="{E56F4D7D-A9B7-0343-9F02-68DA8836D434}" srcId="{36407A19-D309-7E4C-93B5-99A3DDCDE1D5}" destId="{74590E1C-D467-8148-B861-5B9C8BB78098}" srcOrd="2" destOrd="0" parTransId="{F4CE19EE-8281-ED44-9881-83EE85C1CE31}" sibTransId="{BC1F28DC-220E-4846-A951-5FA9EB2095D2}"/>
    <dgm:cxn modelId="{ADF37915-F7A3-C84C-A340-79B2A31DBDA2}" type="presParOf" srcId="{1AB20947-8A33-DF41-A7A4-49C549E24F15}" destId="{F4379863-3996-DC48-ACA4-3EDE8F09F7E6}" srcOrd="0" destOrd="0" presId="urn:microsoft.com/office/officeart/2005/8/layout/cycle8"/>
    <dgm:cxn modelId="{C558D257-C0AC-9F4E-8EA7-5EC5BDC82902}" type="presParOf" srcId="{1AB20947-8A33-DF41-A7A4-49C549E24F15}" destId="{B1714511-5C4D-2740-85CE-FB64438099C6}" srcOrd="1" destOrd="0" presId="urn:microsoft.com/office/officeart/2005/8/layout/cycle8"/>
    <dgm:cxn modelId="{DCA0BFAF-7975-174E-BCA0-4E9F05EE226C}" type="presParOf" srcId="{1AB20947-8A33-DF41-A7A4-49C549E24F15}" destId="{21C41C39-6EBD-8948-800D-6F645A23BC65}" srcOrd="2" destOrd="0" presId="urn:microsoft.com/office/officeart/2005/8/layout/cycle8"/>
    <dgm:cxn modelId="{DAE3A5E4-A56D-3E4E-8343-43DE601CDF4A}" type="presParOf" srcId="{1AB20947-8A33-DF41-A7A4-49C549E24F15}" destId="{E48C3481-A655-834A-9987-4AEE0A991842}" srcOrd="3" destOrd="0" presId="urn:microsoft.com/office/officeart/2005/8/layout/cycle8"/>
    <dgm:cxn modelId="{6C04CEF3-ABBC-AB44-8304-DA2B4332A9FD}" type="presParOf" srcId="{1AB20947-8A33-DF41-A7A4-49C549E24F15}" destId="{507977BD-1CF2-3046-A694-19A58518A342}" srcOrd="4" destOrd="0" presId="urn:microsoft.com/office/officeart/2005/8/layout/cycle8"/>
    <dgm:cxn modelId="{4835608A-BA75-7E4F-8F1E-D577C162E055}" type="presParOf" srcId="{1AB20947-8A33-DF41-A7A4-49C549E24F15}" destId="{BB36C2E3-C93C-4041-BCC9-2738C2967EE6}" srcOrd="5" destOrd="0" presId="urn:microsoft.com/office/officeart/2005/8/layout/cycle8"/>
    <dgm:cxn modelId="{9990F682-B3CC-5344-BF0F-78432C612183}" type="presParOf" srcId="{1AB20947-8A33-DF41-A7A4-49C549E24F15}" destId="{847809A4-59F6-CE4E-91F7-8E0AE2D57715}" srcOrd="6" destOrd="0" presId="urn:microsoft.com/office/officeart/2005/8/layout/cycle8"/>
    <dgm:cxn modelId="{C13FAE96-C957-424E-BCBA-D1E848D42650}" type="presParOf" srcId="{1AB20947-8A33-DF41-A7A4-49C549E24F15}" destId="{F0ADECC3-FF5D-824D-9387-921DD61B8F25}" srcOrd="7" destOrd="0" presId="urn:microsoft.com/office/officeart/2005/8/layout/cycle8"/>
    <dgm:cxn modelId="{8FBD986F-C0AD-5043-8D4D-1085EE257C8A}" type="presParOf" srcId="{1AB20947-8A33-DF41-A7A4-49C549E24F15}" destId="{4485DFFC-367E-0140-985F-8D4A7598CFD6}" srcOrd="8" destOrd="0" presId="urn:microsoft.com/office/officeart/2005/8/layout/cycle8"/>
    <dgm:cxn modelId="{EC89E338-20D6-2D41-8CFC-443B28D3F6B8}" type="presParOf" srcId="{1AB20947-8A33-DF41-A7A4-49C549E24F15}" destId="{5730CBFB-ED1C-6143-A5B1-5506C06186EC}" srcOrd="9" destOrd="0" presId="urn:microsoft.com/office/officeart/2005/8/layout/cycle8"/>
    <dgm:cxn modelId="{D9407EE4-F4FB-E14E-B6B3-A0E348BA016D}" type="presParOf" srcId="{1AB20947-8A33-DF41-A7A4-49C549E24F15}" destId="{BE88020B-F885-1E45-A76F-EBBB31CCA350}" srcOrd="10" destOrd="0" presId="urn:microsoft.com/office/officeart/2005/8/layout/cycle8"/>
    <dgm:cxn modelId="{A54298E5-65AA-3E42-B4D4-D7B4A6452FD2}" type="presParOf" srcId="{1AB20947-8A33-DF41-A7A4-49C549E24F15}" destId="{B94044F9-ED70-EE49-B6F4-12419809D52F}" srcOrd="11" destOrd="0" presId="urn:microsoft.com/office/officeart/2005/8/layout/cycle8"/>
    <dgm:cxn modelId="{D380CCCA-5F3C-CB48-A40C-63DC81F585A9}" type="presParOf" srcId="{1AB20947-8A33-DF41-A7A4-49C549E24F15}" destId="{0EDC2EC6-DA38-4F45-96AD-97AE524CF1F6}" srcOrd="12" destOrd="0" presId="urn:microsoft.com/office/officeart/2005/8/layout/cycle8"/>
    <dgm:cxn modelId="{53BCAFE5-FAA7-B749-BC39-519FE8B063CA}" type="presParOf" srcId="{1AB20947-8A33-DF41-A7A4-49C549E24F15}" destId="{E4D877E0-5F07-E44F-8C13-6CAAC4C0B688}" srcOrd="13" destOrd="0" presId="urn:microsoft.com/office/officeart/2005/8/layout/cycle8"/>
    <dgm:cxn modelId="{8873C791-D740-E34B-8095-3A628B6B0FEF}" type="presParOf" srcId="{1AB20947-8A33-DF41-A7A4-49C549E24F15}" destId="{50BF8146-E43A-F24C-97D3-B048234F0A04}" srcOrd="14" destOrd="0" presId="urn:microsoft.com/office/officeart/2005/8/layout/cycle8"/>
    <dgm:cxn modelId="{5F0A938D-4CBB-E04C-B24D-BE5A1C7842D8}" type="presParOf" srcId="{1AB20947-8A33-DF41-A7A4-49C549E24F15}" destId="{BB665791-6284-034E-9557-376E68D11778}" srcOrd="15" destOrd="0" presId="urn:microsoft.com/office/officeart/2005/8/layout/cycle8"/>
    <dgm:cxn modelId="{F0A05801-A6EF-F04C-9E9E-155DD048B280}" type="presParOf" srcId="{1AB20947-8A33-DF41-A7A4-49C549E24F15}" destId="{9C2FE84C-9608-F244-99B3-89AA552A24B5}" srcOrd="16" destOrd="0" presId="urn:microsoft.com/office/officeart/2005/8/layout/cycle8"/>
    <dgm:cxn modelId="{82F34540-9AD1-264F-8DF2-6436C63BA36C}" type="presParOf" srcId="{1AB20947-8A33-DF41-A7A4-49C549E24F15}" destId="{9A471FF6-5BCA-414F-871E-C25ED70AB102}" srcOrd="17" destOrd="0" presId="urn:microsoft.com/office/officeart/2005/8/layout/cycle8"/>
    <dgm:cxn modelId="{66465400-2AD7-0545-872B-B9046E015CD6}" type="presParOf" srcId="{1AB20947-8A33-DF41-A7A4-49C549E24F15}" destId="{04CD5BE1-F5DD-0541-AE44-BCB6280E9EA1}" srcOrd="18" destOrd="0" presId="urn:microsoft.com/office/officeart/2005/8/layout/cycle8"/>
    <dgm:cxn modelId="{85D09DB5-EC74-B540-A5E2-056E89BA1B60}" type="presParOf" srcId="{1AB20947-8A33-DF41-A7A4-49C549E24F15}" destId="{F636F791-B814-DB4E-8347-85EC989AB568}" srcOrd="19" destOrd="0" presId="urn:microsoft.com/office/officeart/2005/8/layout/cycle8"/>
    <dgm:cxn modelId="{5B7C2AEA-CD36-8144-A199-DDE72648DF55}" type="presParOf" srcId="{1AB20947-8A33-DF41-A7A4-49C549E24F15}" destId="{C2BD1FD1-5DBB-D245-A21D-0F3768B1A13E}" srcOrd="20" destOrd="0" presId="urn:microsoft.com/office/officeart/2005/8/layout/cycle8"/>
    <dgm:cxn modelId="{5465918B-CD23-AC4F-88C8-9F15202C3ACD}" type="presParOf" srcId="{1AB20947-8A33-DF41-A7A4-49C549E24F15}" destId="{BC830925-909A-474A-925E-A6AD65A53540}" srcOrd="21" destOrd="0" presId="urn:microsoft.com/office/officeart/2005/8/layout/cycle8"/>
    <dgm:cxn modelId="{39D87E31-EA70-C34B-A0ED-5C72D749D99D}" type="presParOf" srcId="{1AB20947-8A33-DF41-A7A4-49C549E24F15}" destId="{7309D040-AA8E-3B4B-A932-BD87736D39E9}" srcOrd="22" destOrd="0" presId="urn:microsoft.com/office/officeart/2005/8/layout/cycle8"/>
    <dgm:cxn modelId="{E5242304-20AD-2342-9898-56A6DAA69A70}" type="presParOf" srcId="{1AB20947-8A33-DF41-A7A4-49C549E24F15}" destId="{8561B4CE-2E85-7946-81A4-66EEE5993838}" srcOrd="23" destOrd="0" presId="urn:microsoft.com/office/officeart/2005/8/layout/cycle8"/>
    <dgm:cxn modelId="{A7F57C85-14D5-5B4A-A530-2FF0F6068595}" type="presParOf" srcId="{1AB20947-8A33-DF41-A7A4-49C549E24F15}" destId="{E7586C89-F60D-0449-9AEF-6143BF85514C}" srcOrd="24" destOrd="0" presId="urn:microsoft.com/office/officeart/2005/8/layout/cycle8"/>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379863-3996-DC48-ACA4-3EDE8F09F7E6}">
      <dsp:nvSpPr>
        <dsp:cNvPr id="0" name=""/>
        <dsp:cNvSpPr/>
      </dsp:nvSpPr>
      <dsp:spPr>
        <a:xfrm>
          <a:off x="1202785" y="243083"/>
          <a:ext cx="3646120" cy="3502921"/>
        </a:xfrm>
        <a:prstGeom prst="pie">
          <a:avLst>
            <a:gd name="adj1" fmla="val 16200000"/>
            <a:gd name="adj2" fmla="val 20520000"/>
          </a:avLst>
        </a:prstGeom>
        <a:solidFill>
          <a:srgbClr val="003F4C">
            <a:alpha val="56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dirty="0" smtClean="0"/>
            <a:t>Scalable</a:t>
          </a:r>
          <a:endParaRPr lang="en-US" sz="1400" b="1" i="0" kern="1200" dirty="0"/>
        </a:p>
      </dsp:txBody>
      <dsp:txXfrm>
        <a:off x="3104844" y="831908"/>
        <a:ext cx="1171967" cy="750625"/>
      </dsp:txXfrm>
    </dsp:sp>
    <dsp:sp modelId="{507977BD-1CF2-3046-A694-19A58518A342}">
      <dsp:nvSpPr>
        <dsp:cNvPr id="0" name=""/>
        <dsp:cNvSpPr/>
      </dsp:nvSpPr>
      <dsp:spPr>
        <a:xfrm>
          <a:off x="1327256" y="358499"/>
          <a:ext cx="3456432" cy="3456432"/>
        </a:xfrm>
        <a:prstGeom prst="pie">
          <a:avLst>
            <a:gd name="adj1" fmla="val 20520000"/>
            <a:gd name="adj2" fmla="val 3240000"/>
          </a:avLst>
        </a:prstGeom>
        <a:solidFill>
          <a:srgbClr val="2B776D"/>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dirty="0" smtClean="0"/>
            <a:t>Multi-latency &amp; multi-tasking</a:t>
          </a:r>
          <a:endParaRPr lang="en-US" sz="1400" b="1" i="0" kern="1200" dirty="0"/>
        </a:p>
      </dsp:txBody>
      <dsp:txXfrm>
        <a:off x="3553363" y="1937760"/>
        <a:ext cx="1028700" cy="822960"/>
      </dsp:txXfrm>
    </dsp:sp>
    <dsp:sp modelId="{4485DFFC-367E-0140-985F-8D4A7598CFD6}">
      <dsp:nvSpPr>
        <dsp:cNvPr id="0" name=""/>
        <dsp:cNvSpPr/>
      </dsp:nvSpPr>
      <dsp:spPr>
        <a:xfrm>
          <a:off x="1249075" y="415284"/>
          <a:ext cx="3456432" cy="3456432"/>
        </a:xfrm>
        <a:prstGeom prst="pie">
          <a:avLst>
            <a:gd name="adj1" fmla="val 3240000"/>
            <a:gd name="adj2" fmla="val 7560000"/>
          </a:avLst>
        </a:prstGeom>
        <a:solidFill>
          <a:srgbClr val="1655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dirty="0" smtClean="0"/>
            <a:t>Storage: </a:t>
          </a:r>
          <a:endParaRPr lang="en-US" sz="1400" b="1" i="0" kern="1200" dirty="0"/>
        </a:p>
      </dsp:txBody>
      <dsp:txXfrm>
        <a:off x="2483515" y="2843016"/>
        <a:ext cx="987552" cy="905256"/>
      </dsp:txXfrm>
    </dsp:sp>
    <dsp:sp modelId="{0EDC2EC6-DA38-4F45-96AD-97AE524CF1F6}">
      <dsp:nvSpPr>
        <dsp:cNvPr id="0" name=""/>
        <dsp:cNvSpPr/>
      </dsp:nvSpPr>
      <dsp:spPr>
        <a:xfrm>
          <a:off x="1170893" y="358499"/>
          <a:ext cx="3456432" cy="3456432"/>
        </a:xfrm>
        <a:prstGeom prst="pie">
          <a:avLst>
            <a:gd name="adj1" fmla="val 7560000"/>
            <a:gd name="adj2" fmla="val 11880000"/>
          </a:avLst>
        </a:prstGeom>
        <a:solidFill>
          <a:srgbClr val="1678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dirty="0" smtClean="0"/>
            <a:t>Environmentally friendly</a:t>
          </a:r>
          <a:endParaRPr lang="en-US" sz="1400" b="1" i="0" kern="1200" dirty="0"/>
        </a:p>
      </dsp:txBody>
      <dsp:txXfrm>
        <a:off x="1372519" y="1937760"/>
        <a:ext cx="1028700" cy="822960"/>
      </dsp:txXfrm>
    </dsp:sp>
    <dsp:sp modelId="{9C2FE84C-9608-F244-99B3-89AA552A24B5}">
      <dsp:nvSpPr>
        <dsp:cNvPr id="0" name=""/>
        <dsp:cNvSpPr/>
      </dsp:nvSpPr>
      <dsp:spPr>
        <a:xfrm>
          <a:off x="1200520" y="266328"/>
          <a:ext cx="3456432" cy="3456432"/>
        </a:xfrm>
        <a:prstGeom prst="pie">
          <a:avLst>
            <a:gd name="adj1" fmla="val 11880000"/>
            <a:gd name="adj2" fmla="val 16200000"/>
          </a:avLst>
        </a:prstGeom>
        <a:solidFill>
          <a:srgbClr val="003F4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dirty="0" smtClean="0"/>
            <a:t>SLA agreements</a:t>
          </a:r>
          <a:endParaRPr lang="en-US" sz="1400" b="1" i="0" kern="1200" dirty="0"/>
        </a:p>
      </dsp:txBody>
      <dsp:txXfrm>
        <a:off x="1742851" y="847338"/>
        <a:ext cx="1110996" cy="740664"/>
      </dsp:txXfrm>
    </dsp:sp>
    <dsp:sp modelId="{C2BD1FD1-5DBB-D245-A21D-0F3768B1A13E}">
      <dsp:nvSpPr>
        <dsp:cNvPr id="0" name=""/>
        <dsp:cNvSpPr/>
      </dsp:nvSpPr>
      <dsp:spPr>
        <a:xfrm>
          <a:off x="1082455" y="52113"/>
          <a:ext cx="3884371" cy="3884371"/>
        </a:xfrm>
        <a:prstGeom prst="circularArrow">
          <a:avLst>
            <a:gd name="adj1" fmla="val 5085"/>
            <a:gd name="adj2" fmla="val 327528"/>
            <a:gd name="adj3" fmla="val 20192361"/>
            <a:gd name="adj4" fmla="val 16200324"/>
            <a:gd name="adj5" fmla="val 5932"/>
          </a:avLst>
        </a:prstGeom>
        <a:gradFill flip="none" rotWithShape="1">
          <a:gsLst>
            <a:gs pos="0">
              <a:srgbClr val="FF6600"/>
            </a:gs>
            <a:gs pos="100000">
              <a:srgbClr val="FFFFFF"/>
            </a:gs>
          </a:gsLst>
          <a:lin ang="108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830925-909A-474A-925E-A6AD65A53540}">
      <dsp:nvSpPr>
        <dsp:cNvPr id="0" name=""/>
        <dsp:cNvSpPr/>
      </dsp:nvSpPr>
      <dsp:spPr>
        <a:xfrm>
          <a:off x="1113525" y="144499"/>
          <a:ext cx="3884371" cy="3884371"/>
        </a:xfrm>
        <a:prstGeom prst="circularArrow">
          <a:avLst>
            <a:gd name="adj1" fmla="val 5085"/>
            <a:gd name="adj2" fmla="val 327528"/>
            <a:gd name="adj3" fmla="val 2912753"/>
            <a:gd name="adj4" fmla="val 20519953"/>
            <a:gd name="adj5" fmla="val 5932"/>
          </a:avLst>
        </a:prstGeom>
        <a:gradFill flip="none" rotWithShape="1">
          <a:gsLst>
            <a:gs pos="0">
              <a:srgbClr val="FF6600"/>
            </a:gs>
            <a:gs pos="100000">
              <a:srgbClr val="FFFFFF"/>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09D040-AA8E-3B4B-A932-BD87736D39E9}">
      <dsp:nvSpPr>
        <dsp:cNvPr id="0" name=""/>
        <dsp:cNvSpPr/>
      </dsp:nvSpPr>
      <dsp:spPr>
        <a:xfrm>
          <a:off x="1035105" y="201457"/>
          <a:ext cx="3884371" cy="3884371"/>
        </a:xfrm>
        <a:prstGeom prst="circularArrow">
          <a:avLst>
            <a:gd name="adj1" fmla="val 5085"/>
            <a:gd name="adj2" fmla="val 327528"/>
            <a:gd name="adj3" fmla="val 7232777"/>
            <a:gd name="adj4" fmla="val 3239695"/>
            <a:gd name="adj5" fmla="val 5932"/>
          </a:avLst>
        </a:prstGeom>
        <a:gradFill flip="none" rotWithShape="1">
          <a:gsLst>
            <a:gs pos="0">
              <a:srgbClr val="FF6600"/>
            </a:gs>
            <a:gs pos="100000">
              <a:srgbClr val="FFFFFF"/>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1B4CE-2E85-7946-81A4-66EEE5993838}">
      <dsp:nvSpPr>
        <dsp:cNvPr id="0" name=""/>
        <dsp:cNvSpPr/>
      </dsp:nvSpPr>
      <dsp:spPr>
        <a:xfrm>
          <a:off x="956685" y="144499"/>
          <a:ext cx="3884371" cy="3884371"/>
        </a:xfrm>
        <a:prstGeom prst="circularArrow">
          <a:avLst>
            <a:gd name="adj1" fmla="val 5085"/>
            <a:gd name="adj2" fmla="val 327528"/>
            <a:gd name="adj3" fmla="val 11552519"/>
            <a:gd name="adj4" fmla="val 7559718"/>
            <a:gd name="adj5" fmla="val 5932"/>
          </a:avLst>
        </a:prstGeom>
        <a:gradFill flip="none" rotWithShape="1">
          <a:gsLst>
            <a:gs pos="0">
              <a:srgbClr val="FF6600"/>
            </a:gs>
            <a:gs pos="100000">
              <a:srgbClr val="FFFFFF"/>
            </a:gs>
          </a:gsLst>
          <a:lin ang="0" scaled="1"/>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7586C89-F60D-0449-9AEF-6143BF85514C}">
      <dsp:nvSpPr>
        <dsp:cNvPr id="0" name=""/>
        <dsp:cNvSpPr/>
      </dsp:nvSpPr>
      <dsp:spPr>
        <a:xfrm>
          <a:off x="986713" y="52358"/>
          <a:ext cx="3884371" cy="3884371"/>
        </a:xfrm>
        <a:prstGeom prst="circularArrow">
          <a:avLst>
            <a:gd name="adj1" fmla="val 5085"/>
            <a:gd name="adj2" fmla="val 327528"/>
            <a:gd name="adj3" fmla="val 15872148"/>
            <a:gd name="adj4" fmla="val 11880111"/>
            <a:gd name="adj5" fmla="val 5932"/>
          </a:avLst>
        </a:prstGeom>
        <a:gradFill flip="none" rotWithShape="1">
          <a:gsLst>
            <a:gs pos="0">
              <a:srgbClr val="FF6600"/>
            </a:gs>
            <a:gs pos="100000">
              <a:srgbClr val="FFFFFF"/>
            </a:gs>
          </a:gsLst>
          <a:lin ang="10800000" scaled="0"/>
          <a:tileRect/>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endParaRPr lang="en-US"/>
          </a:p>
        </p:txBody>
      </p:sp>
      <p:sp>
        <p:nvSpPr>
          <p:cNvPr id="686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686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endParaRPr lang="en-US"/>
          </a:p>
        </p:txBody>
      </p:sp>
      <p:sp>
        <p:nvSpPr>
          <p:cNvPr id="686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3D02A4EA-1F62-804B-844E-BC41B099FFF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endParaRPr lang="en-US"/>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en-US"/>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endParaRPr lang="en-US"/>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663B3B6C-23B3-C147-A3F6-479D5B983AD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CH"/>
              <a:t>Kopfzeile</a:t>
            </a:r>
          </a:p>
        </p:txBody>
      </p:sp>
      <p:sp>
        <p:nvSpPr>
          <p:cNvPr id="5" name="Rectangle 3"/>
          <p:cNvSpPr>
            <a:spLocks noGrp="1" noChangeArrowheads="1"/>
          </p:cNvSpPr>
          <p:nvPr>
            <p:ph type="dt" idx="1"/>
          </p:nvPr>
        </p:nvSpPr>
        <p:spPr>
          <a:ln/>
        </p:spPr>
        <p:txBody>
          <a:bodyPr/>
          <a:lstStyle/>
          <a:p>
            <a:fld id="{8DC87CA1-42D3-A240-AB7D-DB5860D74339}" type="datetime1">
              <a:rPr lang="de-CH"/>
              <a:pPr/>
              <a:t>9/13/10</a:t>
            </a:fld>
            <a:endParaRPr lang="de-CH"/>
          </a:p>
        </p:txBody>
      </p:sp>
      <p:sp>
        <p:nvSpPr>
          <p:cNvPr id="6" name="Rectangle 6"/>
          <p:cNvSpPr>
            <a:spLocks noGrp="1" noChangeArrowheads="1"/>
          </p:cNvSpPr>
          <p:nvPr>
            <p:ph type="ftr" sz="quarter" idx="4"/>
          </p:nvPr>
        </p:nvSpPr>
        <p:spPr>
          <a:ln/>
        </p:spPr>
        <p:txBody>
          <a:bodyPr/>
          <a:lstStyle/>
          <a:p>
            <a:r>
              <a:rPr lang="de-CH"/>
              <a:t>Fusszeile</a:t>
            </a:r>
          </a:p>
        </p:txBody>
      </p:sp>
      <p:sp>
        <p:nvSpPr>
          <p:cNvPr id="7" name="Rectangle 7"/>
          <p:cNvSpPr>
            <a:spLocks noGrp="1" noChangeArrowheads="1"/>
          </p:cNvSpPr>
          <p:nvPr>
            <p:ph type="sldNum" sz="quarter" idx="5"/>
          </p:nvPr>
        </p:nvSpPr>
        <p:spPr>
          <a:ln/>
        </p:spPr>
        <p:txBody>
          <a:bodyPr/>
          <a:lstStyle/>
          <a:p>
            <a:fld id="{B5828D5F-874B-3841-8F09-076FF9F96DCE}" type="slidenum">
              <a:rPr lang="de-CH"/>
              <a:pPr/>
              <a:t>2</a:t>
            </a:fld>
            <a:endParaRPr lang="de-CH"/>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 Service Level Agreement (SLA) to guarantee uptime availability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 potentially reducing the need for office space, buying new furniture, disposing of old furniture, having your office cleaned with chemicals and trash disposed, and so on. They also reduce the need for driving to work and the resulting carbon dioxide emissions.</a:t>
            </a:r>
            <a:endParaRPr lang="en-US" dirty="0" smtClean="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B7C4FC5-F87E-9341-B4B5-9020C30BCE74}" type="slidenum">
              <a:rPr lang="en-US"/>
              <a:pPr/>
              <a:t>3</a:t>
            </a:fld>
            <a:endParaRPr lang="en-US"/>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914400" y="6262688"/>
            <a:ext cx="1263650" cy="274637"/>
          </a:xfrm>
          <a:solidFill>
            <a:srgbClr val="FFFFFF"/>
          </a:solidFill>
          <a:ln>
            <a:solidFill>
              <a:srgbClr val="000000"/>
            </a:solidFill>
          </a:ln>
        </p:spPr>
        <p:txBody>
          <a:bodyPr/>
          <a:lstStyle/>
          <a:p>
            <a:pPr marL="228600" indent="-228600" eaLnBrk="1" hangingPunct="1">
              <a:buFontTx/>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B7C4FC5-F87E-9341-B4B5-9020C30BCE74}" type="slidenum">
              <a:rPr lang="en-US"/>
              <a:pPr/>
              <a:t>4</a:t>
            </a:fld>
            <a:endParaRPr lang="en-US"/>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xfrm>
            <a:off x="914400" y="6262688"/>
            <a:ext cx="1263650" cy="274637"/>
          </a:xfrm>
          <a:solidFill>
            <a:srgbClr val="FFFFFF"/>
          </a:solidFill>
          <a:ln>
            <a:solidFill>
              <a:srgbClr val="000000"/>
            </a:solidFill>
          </a:ln>
        </p:spPr>
        <p:txBody>
          <a:bodyPr/>
          <a:lstStyle/>
          <a:p>
            <a:pPr marL="228600" indent="-228600" eaLnBrk="1" hangingPunct="1">
              <a:buFontTx/>
              <a:buAutoNum type="arabicPeriod"/>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75472" name="Rectangle 16"/>
          <p:cNvSpPr>
            <a:spLocks noGrp="1" noChangeArrowheads="1"/>
          </p:cNvSpPr>
          <p:nvPr>
            <p:ph type="dt" sz="half" idx="2"/>
          </p:nvPr>
        </p:nvSpPr>
        <p:spPr>
          <a:xfrm>
            <a:off x="457200" y="6248400"/>
            <a:ext cx="2133600" cy="457200"/>
          </a:xfrm>
        </p:spPr>
        <p:txBody>
          <a:bodyPr/>
          <a:lstStyle>
            <a:lvl1pPr>
              <a:defRPr b="1"/>
            </a:lvl1pPr>
          </a:lstStyle>
          <a:p>
            <a:endParaRPr lang="en-US"/>
          </a:p>
        </p:txBody>
      </p:sp>
      <p:sp>
        <p:nvSpPr>
          <p:cNvPr id="275473" name="Rectangle 17"/>
          <p:cNvSpPr>
            <a:spLocks noGrp="1" noChangeArrowheads="1"/>
          </p:cNvSpPr>
          <p:nvPr>
            <p:ph type="ftr" sz="quarter" idx="3"/>
          </p:nvPr>
        </p:nvSpPr>
        <p:spPr>
          <a:xfrm>
            <a:off x="3124200" y="6248400"/>
            <a:ext cx="2895600" cy="457200"/>
          </a:xfrm>
        </p:spPr>
        <p:txBody>
          <a:bodyPr anchor="b"/>
          <a:lstStyle>
            <a:lvl1pPr>
              <a:defRPr/>
            </a:lvl1pPr>
          </a:lstStyle>
          <a:p>
            <a:endParaRPr lang="en-US"/>
          </a:p>
        </p:txBody>
      </p:sp>
      <p:sp>
        <p:nvSpPr>
          <p:cNvPr id="275474" name="Rectangle 18"/>
          <p:cNvSpPr>
            <a:spLocks noGrp="1" noChangeArrowheads="1"/>
          </p:cNvSpPr>
          <p:nvPr>
            <p:ph type="sldNum" sz="quarter" idx="4"/>
          </p:nvPr>
        </p:nvSpPr>
        <p:spPr>
          <a:xfrm>
            <a:off x="6553200" y="6248400"/>
            <a:ext cx="2133600" cy="457200"/>
          </a:xfrm>
        </p:spPr>
        <p:txBody>
          <a:bodyPr/>
          <a:lstStyle>
            <a:lvl1pPr>
              <a:defRPr/>
            </a:lvl1pPr>
          </a:lstStyle>
          <a:p>
            <a:fld id="{1DBD54BE-7455-BB45-A7D8-AD02AEDEC92F}" type="slidenum">
              <a:rPr lang="en-US"/>
              <a:pPr/>
              <a:t>‹#›</a:t>
            </a:fld>
            <a:r>
              <a:rPr lang="en-US"/>
              <a:t>1</a:t>
            </a:r>
          </a:p>
        </p:txBody>
      </p:sp>
      <p:sp>
        <p:nvSpPr>
          <p:cNvPr id="275475" name="Rectangle 19"/>
          <p:cNvSpPr>
            <a:spLocks noGrp="1" noChangeArrowheads="1"/>
          </p:cNvSpPr>
          <p:nvPr>
            <p:ph type="ctrTitle"/>
          </p:nvPr>
        </p:nvSpPr>
        <p:spPr>
          <a:xfrm>
            <a:off x="914400" y="2286000"/>
            <a:ext cx="7391400" cy="1752600"/>
          </a:xfrm>
        </p:spPr>
        <p:txBody>
          <a:bodyPr/>
          <a:lstStyle>
            <a:lvl1pPr>
              <a:defRPr sz="4200">
                <a:latin typeface="Capitals" charset="0"/>
              </a:defRPr>
            </a:lvl1pPr>
          </a:lstStyle>
          <a:p>
            <a:r>
              <a:rPr lang="en-US"/>
              <a:t>Click to edit Master title style</a:t>
            </a:r>
          </a:p>
        </p:txBody>
      </p:sp>
      <p:sp>
        <p:nvSpPr>
          <p:cNvPr id="275476" name="Rectangle 20"/>
          <p:cNvSpPr>
            <a:spLocks noGrp="1" noChangeArrowheads="1"/>
          </p:cNvSpPr>
          <p:nvPr>
            <p:ph type="subTitle" idx="1"/>
          </p:nvPr>
        </p:nvSpPr>
        <p:spPr>
          <a:xfrm>
            <a:off x="2971800" y="4572000"/>
            <a:ext cx="6019800" cy="1447800"/>
          </a:xfrm>
        </p:spPr>
        <p:txBody>
          <a:bodyPr/>
          <a:lstStyle>
            <a:lvl1pPr marL="0" indent="0">
              <a:buFont typeface="Wingdings" charset="2"/>
              <a:buNone/>
              <a:defRPr sz="3400">
                <a:solidFill>
                  <a:srgbClr val="161A35"/>
                </a:solidFill>
              </a:defRPr>
            </a:lvl1pPr>
          </a:lstStyle>
          <a:p>
            <a:r>
              <a:rPr lang="en-US"/>
              <a:t>Click to edit Master subtitle style</a:t>
            </a:r>
          </a:p>
        </p:txBody>
      </p:sp>
      <p:sp>
        <p:nvSpPr>
          <p:cNvPr id="275478" name="Rectangle 22"/>
          <p:cNvSpPr>
            <a:spLocks noChangeArrowheads="1"/>
          </p:cNvSpPr>
          <p:nvPr userDrawn="1"/>
        </p:nvSpPr>
        <p:spPr bwMode="auto">
          <a:xfrm>
            <a:off x="746125" y="1917700"/>
            <a:ext cx="184150" cy="457200"/>
          </a:xfrm>
          <a:prstGeom prst="rect">
            <a:avLst/>
          </a:prstGeom>
          <a:noFill/>
          <a:ln w="9525">
            <a:noFill/>
            <a:miter lim="800000"/>
            <a:headEnd/>
            <a:tailEnd/>
          </a:ln>
          <a:effectLst/>
        </p:spPr>
        <p:txBody>
          <a:bodyPr wrap="none" anchor="ctr">
            <a:prstTxWarp prst="textNoShape">
              <a:avLst/>
            </a:prstTxWarp>
            <a:spAutoFit/>
          </a:bodyPr>
          <a:lstStyle/>
          <a:p>
            <a:endParaRPr lang="en-US" sz="2400"/>
          </a:p>
        </p:txBody>
      </p:sp>
      <p:pic>
        <p:nvPicPr>
          <p:cNvPr id="275480" name="Picture 24" descr="nbcr.jpg                                                       000C19B0Macintosh HD                   BC93A1CC:"/>
          <p:cNvPicPr>
            <a:picLocks noChangeAspect="1" noChangeArrowheads="1"/>
          </p:cNvPicPr>
          <p:nvPr userDrawn="1"/>
        </p:nvPicPr>
        <p:blipFill>
          <a:blip r:embed="rId2"/>
          <a:srcRect/>
          <a:stretch>
            <a:fillRect/>
          </a:stretch>
        </p:blipFill>
        <p:spPr bwMode="auto">
          <a:xfrm>
            <a:off x="0" y="685800"/>
            <a:ext cx="9144000" cy="644525"/>
          </a:xfrm>
          <a:prstGeom prst="rect">
            <a:avLst/>
          </a:prstGeom>
          <a:solidFill>
            <a:srgbClr val="161A35"/>
          </a:solidFill>
        </p:spPr>
      </p:pic>
      <p:pic>
        <p:nvPicPr>
          <p:cNvPr id="275481" name="Picture 25" descr="&#10;condor.png                                                     000EED24Macintosh HD                   BC93A1CC:"/>
          <p:cNvPicPr>
            <a:picLocks noChangeAspect="1" noChangeArrowheads="1"/>
          </p:cNvPicPr>
          <p:nvPr userDrawn="1"/>
        </p:nvPicPr>
        <p:blipFill>
          <a:blip r:embed="rId3"/>
          <a:srcRect/>
          <a:stretch>
            <a:fillRect/>
          </a:stretch>
        </p:blipFill>
        <p:spPr bwMode="auto">
          <a:xfrm>
            <a:off x="1905000" y="1219200"/>
            <a:ext cx="5562600" cy="925513"/>
          </a:xfrm>
          <a:prstGeom prst="rect">
            <a:avLst/>
          </a:prstGeom>
          <a:noFill/>
        </p:spPr>
      </p:pic>
    </p:spTree>
  </p:cSld>
  <p:clrMapOvr>
    <a:masterClrMapping/>
  </p:clrMapOvr>
  <p:transition advTm="30000"/>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endParaRPr lang="en-US"/>
          </a:p>
          <a:p>
            <a:endParaRPr lang="en-US"/>
          </a:p>
        </p:txBody>
      </p:sp>
      <p:sp>
        <p:nvSpPr>
          <p:cNvPr id="5" name="Slide Number Placeholder 4"/>
          <p:cNvSpPr>
            <a:spLocks noGrp="1"/>
          </p:cNvSpPr>
          <p:nvPr>
            <p:ph type="sldNum" sz="quarter" idx="11"/>
          </p:nvPr>
        </p:nvSpPr>
        <p:spPr/>
        <p:txBody>
          <a:bodyPr/>
          <a:lstStyle>
            <a:lvl1pPr>
              <a:defRPr smtClean="0"/>
            </a:lvl1pPr>
          </a:lstStyle>
          <a:p>
            <a:fld id="{7D458621-4D19-E34A-85F0-89B1779EB018}"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457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457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endParaRPr lang="en-US"/>
          </a:p>
          <a:p>
            <a:endParaRPr lang="en-US"/>
          </a:p>
        </p:txBody>
      </p:sp>
      <p:sp>
        <p:nvSpPr>
          <p:cNvPr id="5" name="Slide Number Placeholder 4"/>
          <p:cNvSpPr>
            <a:spLocks noGrp="1"/>
          </p:cNvSpPr>
          <p:nvPr>
            <p:ph type="sldNum" sz="quarter" idx="11"/>
          </p:nvPr>
        </p:nvSpPr>
        <p:spPr/>
        <p:txBody>
          <a:bodyPr/>
          <a:lstStyle>
            <a:lvl1pPr>
              <a:defRPr smtClean="0"/>
            </a:lvl1pPr>
          </a:lstStyle>
          <a:p>
            <a:fld id="{E6EC8960-8AC1-0A43-9DC4-7F916119EE67}"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smtClean="0"/>
            </a:lvl1pPr>
          </a:lstStyle>
          <a:p>
            <a:endParaRPr lang="en-US"/>
          </a:p>
          <a:p>
            <a:endParaRPr lang="en-US"/>
          </a:p>
        </p:txBody>
      </p:sp>
      <p:sp>
        <p:nvSpPr>
          <p:cNvPr id="5" name="Slide Number Placeholder 4"/>
          <p:cNvSpPr>
            <a:spLocks noGrp="1"/>
          </p:cNvSpPr>
          <p:nvPr>
            <p:ph type="sldNum" sz="quarter" idx="11"/>
          </p:nvPr>
        </p:nvSpPr>
        <p:spPr/>
        <p:txBody>
          <a:bodyPr/>
          <a:lstStyle>
            <a:lvl1pPr>
              <a:defRPr smtClean="0"/>
            </a:lvl1pPr>
          </a:lstStyle>
          <a:p>
            <a:fld id="{CEDB27E2-D61A-AC48-A67D-2868FFEC5F24}"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smtClean="0"/>
            </a:lvl1pPr>
          </a:lstStyle>
          <a:p>
            <a:endParaRPr lang="en-US"/>
          </a:p>
          <a:p>
            <a:endParaRPr lang="en-US"/>
          </a:p>
        </p:txBody>
      </p:sp>
      <p:sp>
        <p:nvSpPr>
          <p:cNvPr id="5" name="Slide Number Placeholder 4"/>
          <p:cNvSpPr>
            <a:spLocks noGrp="1"/>
          </p:cNvSpPr>
          <p:nvPr>
            <p:ph type="sldNum" sz="quarter" idx="11"/>
          </p:nvPr>
        </p:nvSpPr>
        <p:spPr/>
        <p:txBody>
          <a:bodyPr/>
          <a:lstStyle>
            <a:lvl1pPr>
              <a:defRPr smtClean="0"/>
            </a:lvl1pPr>
          </a:lstStyle>
          <a:p>
            <a:fld id="{7A8E6362-6A35-3649-8553-6C37504EF63F}"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endParaRPr lang="en-US"/>
          </a:p>
          <a:p>
            <a:endParaRPr lang="en-US"/>
          </a:p>
        </p:txBody>
      </p:sp>
      <p:sp>
        <p:nvSpPr>
          <p:cNvPr id="6" name="Slide Number Placeholder 5"/>
          <p:cNvSpPr>
            <a:spLocks noGrp="1"/>
          </p:cNvSpPr>
          <p:nvPr>
            <p:ph type="sldNum" sz="quarter" idx="11"/>
          </p:nvPr>
        </p:nvSpPr>
        <p:spPr/>
        <p:txBody>
          <a:bodyPr/>
          <a:lstStyle>
            <a:lvl1pPr>
              <a:defRPr smtClean="0"/>
            </a:lvl1pPr>
          </a:lstStyle>
          <a:p>
            <a:fld id="{55CBB742-7E07-C044-B35C-078EC41F8A4F}"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endParaRPr lang="en-US"/>
          </a:p>
          <a:p>
            <a:endParaRPr lang="en-US"/>
          </a:p>
        </p:txBody>
      </p:sp>
      <p:sp>
        <p:nvSpPr>
          <p:cNvPr id="8" name="Slide Number Placeholder 7"/>
          <p:cNvSpPr>
            <a:spLocks noGrp="1"/>
          </p:cNvSpPr>
          <p:nvPr>
            <p:ph type="sldNum" sz="quarter" idx="11"/>
          </p:nvPr>
        </p:nvSpPr>
        <p:spPr/>
        <p:txBody>
          <a:bodyPr/>
          <a:lstStyle>
            <a:lvl1pPr>
              <a:defRPr smtClean="0"/>
            </a:lvl1pPr>
          </a:lstStyle>
          <a:p>
            <a:fld id="{33906FA3-850A-5940-BD56-A63E4996210E}"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mtClean="0"/>
            </a:lvl1pPr>
          </a:lstStyle>
          <a:p>
            <a:endParaRPr lang="en-US"/>
          </a:p>
          <a:p>
            <a:endParaRPr lang="en-US"/>
          </a:p>
        </p:txBody>
      </p:sp>
      <p:sp>
        <p:nvSpPr>
          <p:cNvPr id="4" name="Slide Number Placeholder 3"/>
          <p:cNvSpPr>
            <a:spLocks noGrp="1"/>
          </p:cNvSpPr>
          <p:nvPr>
            <p:ph type="sldNum" sz="quarter" idx="11"/>
          </p:nvPr>
        </p:nvSpPr>
        <p:spPr/>
        <p:txBody>
          <a:bodyPr/>
          <a:lstStyle>
            <a:lvl1pPr>
              <a:defRPr smtClean="0"/>
            </a:lvl1pPr>
          </a:lstStyle>
          <a:p>
            <a:fld id="{087967C6-A9C4-8142-A3AE-99694A4243A3}"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endParaRPr lang="en-US"/>
          </a:p>
          <a:p>
            <a:endParaRPr lang="en-US"/>
          </a:p>
        </p:txBody>
      </p:sp>
      <p:sp>
        <p:nvSpPr>
          <p:cNvPr id="3" name="Slide Number Placeholder 2"/>
          <p:cNvSpPr>
            <a:spLocks noGrp="1"/>
          </p:cNvSpPr>
          <p:nvPr>
            <p:ph type="sldNum" sz="quarter" idx="11"/>
          </p:nvPr>
        </p:nvSpPr>
        <p:spPr/>
        <p:txBody>
          <a:bodyPr/>
          <a:lstStyle>
            <a:lvl1pPr>
              <a:defRPr smtClean="0"/>
            </a:lvl1pPr>
          </a:lstStyle>
          <a:p>
            <a:fld id="{BA4C8939-1B10-374E-B0AC-854EA6B31CC3}"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endParaRPr lang="en-US"/>
          </a:p>
          <a:p>
            <a:endParaRPr lang="en-US"/>
          </a:p>
        </p:txBody>
      </p:sp>
      <p:sp>
        <p:nvSpPr>
          <p:cNvPr id="6" name="Slide Number Placeholder 5"/>
          <p:cNvSpPr>
            <a:spLocks noGrp="1"/>
          </p:cNvSpPr>
          <p:nvPr>
            <p:ph type="sldNum" sz="quarter" idx="11"/>
          </p:nvPr>
        </p:nvSpPr>
        <p:spPr/>
        <p:txBody>
          <a:bodyPr/>
          <a:lstStyle>
            <a:lvl1pPr>
              <a:defRPr smtClean="0"/>
            </a:lvl1pPr>
          </a:lstStyle>
          <a:p>
            <a:fld id="{2B34A825-ADDC-AE49-8BFA-1C403CCCA535}"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smtClean="0"/>
            </a:lvl1pPr>
          </a:lstStyle>
          <a:p>
            <a:endParaRPr lang="en-US"/>
          </a:p>
          <a:p>
            <a:endParaRPr lang="en-US"/>
          </a:p>
        </p:txBody>
      </p:sp>
      <p:sp>
        <p:nvSpPr>
          <p:cNvPr id="6" name="Slide Number Placeholder 5"/>
          <p:cNvSpPr>
            <a:spLocks noGrp="1"/>
          </p:cNvSpPr>
          <p:nvPr>
            <p:ph type="sldNum" sz="quarter" idx="11"/>
          </p:nvPr>
        </p:nvSpPr>
        <p:spPr/>
        <p:txBody>
          <a:bodyPr/>
          <a:lstStyle>
            <a:lvl1pPr>
              <a:defRPr smtClean="0"/>
            </a:lvl1pPr>
          </a:lstStyle>
          <a:p>
            <a:fld id="{5C44A35B-9C2C-1548-9420-62807696350C}"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advTm="3000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rgbClr val="0091C4"/>
            </a:gs>
            <a:gs pos="40000">
              <a:srgbClr val="A1C3CD"/>
            </a:gs>
            <a:gs pos="100000">
              <a:schemeClr val="tx1"/>
            </a:gs>
            <a:gs pos="7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solidFill>
                  <a:schemeClr val="tx1"/>
                </a:solidFill>
                <a:latin typeface="Arial" charset="0"/>
              </a:defRPr>
            </a:lvl1pPr>
          </a:lstStyle>
          <a:p>
            <a:endParaRPr lang="en-US"/>
          </a:p>
          <a:p>
            <a:endParaRPr lang="en-US"/>
          </a:p>
        </p:txBody>
      </p:sp>
      <p:sp>
        <p:nvSpPr>
          <p:cNvPr id="274435"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accent1"/>
                </a:solidFill>
                <a:latin typeface="+mj-lt"/>
              </a:defRPr>
            </a:lvl1pPr>
          </a:lstStyle>
          <a:p>
            <a:fld id="{53A3B8B5-2954-C54E-8BF8-4C9D16DCB8EE}" type="slidenum">
              <a:rPr lang="en-US" smtClean="0"/>
              <a:pPr/>
              <a:t>‹#›</a:t>
            </a:fld>
            <a:endParaRPr lang="en-US" dirty="0"/>
          </a:p>
        </p:txBody>
      </p:sp>
      <p:sp>
        <p:nvSpPr>
          <p:cNvPr id="274446" name="Rectangle 14"/>
          <p:cNvSpPr>
            <a:spLocks noGrp="1" noChangeArrowheads="1"/>
          </p:cNvSpPr>
          <p:nvPr>
            <p:ph type="title"/>
          </p:nvPr>
        </p:nvSpPr>
        <p:spPr bwMode="auto">
          <a:xfrm>
            <a:off x="0" y="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274447" name="Rectangle 15"/>
          <p:cNvSpPr>
            <a:spLocks noGrp="1" noChangeArrowheads="1"/>
          </p:cNvSpPr>
          <p:nvPr>
            <p:ph type="body" idx="1"/>
          </p:nvPr>
        </p:nvSpPr>
        <p:spPr bwMode="auto">
          <a:xfrm>
            <a:off x="457200" y="1981200"/>
            <a:ext cx="8229600" cy="335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a:t>
            </a:r>
            <a:r>
              <a:rPr lang="en-US" dirty="0" smtClean="0"/>
              <a:t>level</a:t>
            </a:r>
            <a:endParaRPr lang="en-US" dirty="0"/>
          </a:p>
        </p:txBody>
      </p:sp>
      <p:sp>
        <p:nvSpPr>
          <p:cNvPr id="274448" name="Rectangle 16"/>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endParaRPr lang="en-US" dirty="0"/>
          </a:p>
        </p:txBody>
      </p:sp>
      <p:pic>
        <p:nvPicPr>
          <p:cNvPr id="11" name="Picture 12" descr="ucsdlogoh"/>
          <p:cNvPicPr>
            <a:picLocks noChangeAspect="1" noChangeArrowheads="1"/>
          </p:cNvPicPr>
          <p:nvPr/>
        </p:nvPicPr>
        <p:blipFill>
          <a:blip r:embed="rId13"/>
          <a:srcRect/>
          <a:stretch>
            <a:fillRect/>
          </a:stretch>
        </p:blipFill>
        <p:spPr bwMode="auto">
          <a:xfrm>
            <a:off x="4103827" y="6477000"/>
            <a:ext cx="936346" cy="146304"/>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advTm="30000"/>
  <p:hf hdr="0" dt="0"/>
  <p:txStyles>
    <p:titleStyle>
      <a:lvl1pPr algn="l" rtl="0" fontAlgn="base">
        <a:spcBef>
          <a:spcPct val="0"/>
        </a:spcBef>
        <a:spcAft>
          <a:spcPct val="0"/>
        </a:spcAft>
        <a:defRPr sz="320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latin typeface="+mj-lt"/>
          <a:ea typeface="+mj-ea"/>
          <a:cs typeface="Braggadocio"/>
        </a:defRPr>
      </a:lvl1pPr>
      <a:lvl2pPr algn="l" rtl="0" fontAlgn="base">
        <a:spcBef>
          <a:spcPct val="0"/>
        </a:spcBef>
        <a:spcAft>
          <a:spcPct val="0"/>
        </a:spcAft>
        <a:defRPr sz="3600">
          <a:solidFill>
            <a:srgbClr val="CD5113"/>
          </a:solidFill>
          <a:latin typeface="Arial Black" charset="0"/>
        </a:defRPr>
      </a:lvl2pPr>
      <a:lvl3pPr algn="l" rtl="0" fontAlgn="base">
        <a:spcBef>
          <a:spcPct val="0"/>
        </a:spcBef>
        <a:spcAft>
          <a:spcPct val="0"/>
        </a:spcAft>
        <a:defRPr sz="3600">
          <a:solidFill>
            <a:srgbClr val="CD5113"/>
          </a:solidFill>
          <a:latin typeface="Arial Black" charset="0"/>
        </a:defRPr>
      </a:lvl3pPr>
      <a:lvl4pPr algn="l" rtl="0" fontAlgn="base">
        <a:spcBef>
          <a:spcPct val="0"/>
        </a:spcBef>
        <a:spcAft>
          <a:spcPct val="0"/>
        </a:spcAft>
        <a:defRPr sz="3600">
          <a:solidFill>
            <a:srgbClr val="CD5113"/>
          </a:solidFill>
          <a:latin typeface="Arial Black" charset="0"/>
        </a:defRPr>
      </a:lvl4pPr>
      <a:lvl5pPr algn="l" rtl="0" fontAlgn="base">
        <a:spcBef>
          <a:spcPct val="0"/>
        </a:spcBef>
        <a:spcAft>
          <a:spcPct val="0"/>
        </a:spcAft>
        <a:defRPr sz="3600">
          <a:solidFill>
            <a:srgbClr val="CD5113"/>
          </a:solidFill>
          <a:latin typeface="Arial Black" charset="0"/>
        </a:defRPr>
      </a:lvl5pPr>
      <a:lvl6pPr marL="457200" algn="l" rtl="0" fontAlgn="base">
        <a:spcBef>
          <a:spcPct val="0"/>
        </a:spcBef>
        <a:spcAft>
          <a:spcPct val="0"/>
        </a:spcAft>
        <a:defRPr sz="3600">
          <a:solidFill>
            <a:srgbClr val="CD5113"/>
          </a:solidFill>
          <a:latin typeface="Arial Black" charset="0"/>
        </a:defRPr>
      </a:lvl6pPr>
      <a:lvl7pPr marL="914400" algn="l" rtl="0" fontAlgn="base">
        <a:spcBef>
          <a:spcPct val="0"/>
        </a:spcBef>
        <a:spcAft>
          <a:spcPct val="0"/>
        </a:spcAft>
        <a:defRPr sz="3600">
          <a:solidFill>
            <a:srgbClr val="CD5113"/>
          </a:solidFill>
          <a:latin typeface="Arial Black" charset="0"/>
        </a:defRPr>
      </a:lvl7pPr>
      <a:lvl8pPr marL="1371600" algn="l" rtl="0" fontAlgn="base">
        <a:spcBef>
          <a:spcPct val="0"/>
        </a:spcBef>
        <a:spcAft>
          <a:spcPct val="0"/>
        </a:spcAft>
        <a:defRPr sz="3600">
          <a:solidFill>
            <a:srgbClr val="CD5113"/>
          </a:solidFill>
          <a:latin typeface="Arial Black" charset="0"/>
        </a:defRPr>
      </a:lvl8pPr>
      <a:lvl9pPr marL="1828800" algn="l" rtl="0" fontAlgn="base">
        <a:spcBef>
          <a:spcPct val="0"/>
        </a:spcBef>
        <a:spcAft>
          <a:spcPct val="0"/>
        </a:spcAft>
        <a:defRPr sz="3600">
          <a:solidFill>
            <a:srgbClr val="CD5113"/>
          </a:solidFill>
          <a:latin typeface="Arial Black" charset="0"/>
        </a:defRPr>
      </a:lvl9pPr>
    </p:titleStyle>
    <p:bodyStyle>
      <a:lvl1pPr marL="342900" indent="-342900" algn="l" rtl="0" fontAlgn="base">
        <a:spcBef>
          <a:spcPct val="20000"/>
        </a:spcBef>
        <a:spcAft>
          <a:spcPct val="0"/>
        </a:spcAft>
        <a:buClrTx/>
        <a:buSzPct val="75000"/>
        <a:buFont typeface="Wingdings" charset="2"/>
        <a:buChar char="§"/>
        <a:defRPr sz="3200" b="1">
          <a:solidFill>
            <a:schemeClr val="accent1">
              <a:lumMod val="75000"/>
            </a:schemeClr>
          </a:solidFill>
          <a:latin typeface="+mn-lt"/>
          <a:ea typeface="+mn-ea"/>
          <a:cs typeface="+mn-cs"/>
        </a:defRPr>
      </a:lvl1pPr>
      <a:lvl2pPr marL="742950" indent="-285750" algn="l" rtl="0" fontAlgn="base">
        <a:spcBef>
          <a:spcPct val="20000"/>
        </a:spcBef>
        <a:spcAft>
          <a:spcPct val="0"/>
        </a:spcAft>
        <a:buSzPct val="80000"/>
        <a:buFont typeface="Wingdings" charset="2"/>
        <a:buChar char="§"/>
        <a:defRPr sz="2800" b="1">
          <a:solidFill>
            <a:srgbClr val="2365A2"/>
          </a:solidFill>
          <a:latin typeface="+mn-lt"/>
          <a:ea typeface="ＭＳ Ｐゴシック" charset="-128"/>
        </a:defRPr>
      </a:lvl2pPr>
      <a:lvl3pPr marL="1143000" indent="-228600" algn="l" rtl="0" fontAlgn="base">
        <a:spcBef>
          <a:spcPct val="20000"/>
        </a:spcBef>
        <a:spcAft>
          <a:spcPct val="0"/>
        </a:spcAft>
        <a:buClrTx/>
        <a:buSzPct val="70000"/>
        <a:buFont typeface="Wingdings" charset="2"/>
        <a:buChar char="§"/>
        <a:defRPr sz="2400" b="1" i="1">
          <a:solidFill>
            <a:srgbClr val="000090"/>
          </a:solidFill>
          <a:latin typeface="+mn-lt"/>
          <a:ea typeface="ＭＳ Ｐゴシック" charset="-128"/>
        </a:defRPr>
      </a:lvl3pPr>
      <a:lvl4pPr marL="1600200" indent="-228600" algn="l" rtl="0" fontAlgn="base">
        <a:spcBef>
          <a:spcPct val="20000"/>
        </a:spcBef>
        <a:spcAft>
          <a:spcPct val="0"/>
        </a:spcAft>
        <a:buClrTx/>
        <a:buSzPct val="65000"/>
        <a:buFont typeface="Arial"/>
        <a:buChar char="•"/>
        <a:defRPr sz="2000" b="1">
          <a:solidFill>
            <a:srgbClr val="403564"/>
          </a:solidFill>
          <a:latin typeface="+mn-lt"/>
          <a:ea typeface="ＭＳ Ｐゴシック" charset="-128"/>
        </a:defRPr>
      </a:lvl4pPr>
      <a:lvl5pPr marL="2057400" indent="-228600" algn="l" rtl="0" fontAlgn="base">
        <a:spcBef>
          <a:spcPct val="20000"/>
        </a:spcBef>
        <a:spcAft>
          <a:spcPct val="0"/>
        </a:spcAft>
        <a:buClr>
          <a:schemeClr val="accent1"/>
        </a:buClr>
        <a:buFont typeface="Arial"/>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Font typeface="Wingdings" charset="2"/>
        <a:buChar char="§"/>
        <a:defRPr sz="2000">
          <a:solidFill>
            <a:schemeClr val="accent1"/>
          </a:solidFill>
          <a:latin typeface="+mn-lt"/>
          <a:ea typeface="ＭＳ Ｐゴシック" charset="-128"/>
        </a:defRPr>
      </a:lvl6pPr>
      <a:lvl7pPr marL="2971800" indent="-228600" algn="l" rtl="0" fontAlgn="base">
        <a:spcBef>
          <a:spcPct val="20000"/>
        </a:spcBef>
        <a:spcAft>
          <a:spcPct val="0"/>
        </a:spcAft>
        <a:buClr>
          <a:schemeClr val="accent1"/>
        </a:buClr>
        <a:buFont typeface="Wingdings" charset="2"/>
        <a:buChar char="§"/>
        <a:defRPr sz="2000">
          <a:solidFill>
            <a:schemeClr val="accent1"/>
          </a:solidFill>
          <a:latin typeface="+mn-lt"/>
          <a:ea typeface="ＭＳ Ｐゴシック" charset="-128"/>
        </a:defRPr>
      </a:lvl7pPr>
      <a:lvl8pPr marL="3429000" indent="-228600" algn="l" rtl="0" fontAlgn="base">
        <a:spcBef>
          <a:spcPct val="20000"/>
        </a:spcBef>
        <a:spcAft>
          <a:spcPct val="0"/>
        </a:spcAft>
        <a:buClr>
          <a:schemeClr val="accent1"/>
        </a:buClr>
        <a:buFont typeface="Wingdings" charset="2"/>
        <a:buChar char="§"/>
        <a:defRPr sz="2000">
          <a:solidFill>
            <a:schemeClr val="accent1"/>
          </a:solidFill>
          <a:latin typeface="+mn-lt"/>
          <a:ea typeface="ＭＳ Ｐゴシック" charset="-128"/>
        </a:defRPr>
      </a:lvl8pPr>
      <a:lvl9pPr marL="3886200" indent="-228600" algn="l" rtl="0" fontAlgn="base">
        <a:spcBef>
          <a:spcPct val="20000"/>
        </a:spcBef>
        <a:spcAft>
          <a:spcPct val="0"/>
        </a:spcAft>
        <a:buClr>
          <a:schemeClr val="accent1"/>
        </a:buClr>
        <a:buFont typeface="Wingdings" charset="2"/>
        <a:buChar char="§"/>
        <a:defRPr sz="2000">
          <a:solidFill>
            <a:schemeClr val="accent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1" Type="http://schemas.openxmlformats.org/officeDocument/2006/relationships/image" Target="../media/image13.jpe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photos.sun.com/thumbnail/400/400/13814%23type=gallery&amp;cb_imgurl=LB.tb_imgurl&amp;cb_gal=LB.tb_gallery&amp;id=13814" TargetMode="External"/><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485900" y="2438400"/>
            <a:ext cx="6172200" cy="1252538"/>
          </a:xfrm>
        </p:spPr>
        <p:txBody>
          <a:bodyPr/>
          <a:lstStyle/>
          <a:p>
            <a:pPr algn="ctr"/>
            <a:r>
              <a:rPr lang="en-US" sz="2400" dirty="0" smtClean="0"/>
              <a:t>Enabling parameter sweep jobs via scaling cluster-based computing services in the cloud</a:t>
            </a:r>
            <a:endParaRPr lang="en-US" sz="2400" dirty="0"/>
          </a:p>
        </p:txBody>
      </p:sp>
      <p:sp>
        <p:nvSpPr>
          <p:cNvPr id="69635" name="Rectangle 3"/>
          <p:cNvSpPr>
            <a:spLocks noGrp="1" noChangeArrowheads="1"/>
          </p:cNvSpPr>
          <p:nvPr>
            <p:ph type="body" sz="half" idx="2"/>
          </p:nvPr>
        </p:nvSpPr>
        <p:spPr>
          <a:xfrm>
            <a:off x="2705100" y="4267200"/>
            <a:ext cx="4076700" cy="1066800"/>
          </a:xfrm>
        </p:spPr>
        <p:txBody>
          <a:bodyPr/>
          <a:lstStyle/>
          <a:p>
            <a:r>
              <a:rPr lang="en-US" dirty="0" err="1" smtClean="0">
                <a:solidFill>
                  <a:srgbClr val="0B005F"/>
                </a:solidFill>
              </a:rPr>
              <a:t>Nadya</a:t>
            </a:r>
            <a:r>
              <a:rPr lang="en-US" dirty="0" smtClean="0">
                <a:solidFill>
                  <a:srgbClr val="0B005F"/>
                </a:solidFill>
              </a:rPr>
              <a:t> Williams  </a:t>
            </a:r>
            <a:r>
              <a:rPr lang="en-US" sz="1600" dirty="0" smtClean="0">
                <a:solidFill>
                  <a:srgbClr val="0B005F"/>
                </a:solidFill>
              </a:rPr>
              <a:t>    </a:t>
            </a:r>
            <a:r>
              <a:rPr lang="en-US" sz="1200" dirty="0" err="1" smtClean="0">
                <a:solidFill>
                  <a:srgbClr val="0B005F"/>
                </a:solidFill>
              </a:rPr>
              <a:t>nadya@sdsc.edu</a:t>
            </a:r>
            <a:r>
              <a:rPr lang="en-US" sz="1200" dirty="0" smtClean="0">
                <a:solidFill>
                  <a:srgbClr val="0B005F"/>
                </a:solidFill>
              </a:rPr>
              <a:t>        </a:t>
            </a:r>
          </a:p>
          <a:p>
            <a:r>
              <a:rPr lang="en-US" dirty="0" smtClean="0">
                <a:solidFill>
                  <a:srgbClr val="0B005F"/>
                </a:solidFill>
              </a:rPr>
              <a:t>Phil Papadopoulos  </a:t>
            </a:r>
            <a:r>
              <a:rPr lang="en-US" sz="1200" dirty="0" err="1" smtClean="0">
                <a:solidFill>
                  <a:srgbClr val="0B005F"/>
                </a:solidFill>
              </a:rPr>
              <a:t>philip.papadopoulos@gmail.com</a:t>
            </a:r>
            <a:r>
              <a:rPr lang="en-US" sz="1200" dirty="0" smtClean="0">
                <a:solidFill>
                  <a:srgbClr val="0B005F"/>
                </a:solidFill>
              </a:rPr>
              <a:t> </a:t>
            </a:r>
          </a:p>
          <a:p>
            <a:r>
              <a:rPr lang="en-US" dirty="0" smtClean="0">
                <a:solidFill>
                  <a:srgbClr val="0B005F"/>
                </a:solidFill>
              </a:rPr>
              <a:t>Wilfred Li                </a:t>
            </a:r>
            <a:r>
              <a:rPr lang="en-US" sz="1200" dirty="0" smtClean="0">
                <a:solidFill>
                  <a:srgbClr val="0B005F"/>
                </a:solidFill>
              </a:rPr>
              <a:t>wilfredli01@gmail.com</a:t>
            </a:r>
          </a:p>
          <a:p>
            <a:endParaRPr lang="en-US" sz="2100" dirty="0">
              <a:solidFill>
                <a:schemeClr val="hlink"/>
              </a:solidFill>
            </a:endParaRPr>
          </a:p>
          <a:p>
            <a:endParaRPr lang="en-US" sz="2100" dirty="0">
              <a:solidFill>
                <a:schemeClr val="hlink"/>
              </a:solidFill>
            </a:endParaRPr>
          </a:p>
        </p:txBody>
      </p:sp>
      <p:sp>
        <p:nvSpPr>
          <p:cNvPr id="69636" name="Rectangle 4"/>
          <p:cNvSpPr>
            <a:spLocks noChangeArrowheads="1"/>
          </p:cNvSpPr>
          <p:nvPr/>
        </p:nvSpPr>
        <p:spPr bwMode="auto">
          <a:xfrm>
            <a:off x="10682288" y="7199313"/>
            <a:ext cx="184150" cy="457200"/>
          </a:xfrm>
          <a:prstGeom prst="rect">
            <a:avLst/>
          </a:prstGeom>
          <a:noFill/>
          <a:ln w="9525">
            <a:noFill/>
            <a:miter lim="800000"/>
            <a:headEnd/>
            <a:tailEnd/>
          </a:ln>
          <a:effectLst/>
        </p:spPr>
        <p:txBody>
          <a:bodyPr wrap="none" anchor="ctr">
            <a:prstTxWarp prst="textNoShape">
              <a:avLst/>
            </a:prstTxWarp>
            <a:spAutoFit/>
          </a:bodyPr>
          <a:lstStyle/>
          <a:p>
            <a:endParaRPr lang="en-US" sz="2400"/>
          </a:p>
        </p:txBody>
      </p:sp>
      <p:pic>
        <p:nvPicPr>
          <p:cNvPr id="7" name="Picture 6"/>
          <p:cNvPicPr>
            <a:picLocks noChangeAspect="1"/>
          </p:cNvPicPr>
          <p:nvPr/>
        </p:nvPicPr>
        <p:blipFill>
          <a:blip r:embed="rId2"/>
          <a:stretch>
            <a:fillRect/>
          </a:stretch>
        </p:blipFill>
        <p:spPr>
          <a:xfrm>
            <a:off x="1390650" y="0"/>
            <a:ext cx="6362700" cy="1530350"/>
          </a:xfrm>
          <a:prstGeom prst="rect">
            <a:avLst/>
          </a:prstGeom>
        </p:spPr>
      </p:pic>
    </p:spTree>
  </p:cSld>
  <p:clrMapOvr>
    <a:masterClrMapping/>
  </p:clrMapOvr>
  <p:transition advTm="3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0" y="0"/>
            <a:ext cx="7010400" cy="914400"/>
          </a:xfrm>
        </p:spPr>
        <p:txBody>
          <a:bodyPr/>
          <a:lstStyle/>
          <a:p>
            <a:r>
              <a:rPr lang="en-US" dirty="0" smtClean="0"/>
              <a:t>	Cloud Anatomy </a:t>
            </a:r>
            <a:endParaRPr lang="en-US" dirty="0"/>
          </a:p>
        </p:txBody>
      </p:sp>
      <p:graphicFrame>
        <p:nvGraphicFramePr>
          <p:cNvPr id="25" name="Diagram 24"/>
          <p:cNvGraphicFramePr/>
          <p:nvPr/>
        </p:nvGraphicFramePr>
        <p:xfrm>
          <a:off x="2819400" y="1905000"/>
          <a:ext cx="6019800" cy="4114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638800" y="1295400"/>
            <a:ext cx="3505200" cy="769441"/>
          </a:xfrm>
          <a:prstGeom prst="rect">
            <a:avLst/>
          </a:prstGeom>
          <a:noFill/>
        </p:spPr>
        <p:txBody>
          <a:bodyPr wrap="square" rtlCol="0">
            <a:spAutoFit/>
          </a:bodyPr>
          <a:lstStyle/>
          <a:p>
            <a:pPr algn="l">
              <a:buFont typeface="Arial"/>
              <a:buChar char="•"/>
            </a:pPr>
            <a:r>
              <a:rPr lang="en-US" sz="1600" b="1" dirty="0" smtClean="0">
                <a:solidFill>
                  <a:srgbClr val="0D3F4B"/>
                </a:solidFill>
              </a:rPr>
              <a:t>  </a:t>
            </a:r>
            <a:r>
              <a:rPr lang="en-US" sz="1400" b="1" dirty="0" smtClean="0">
                <a:solidFill>
                  <a:srgbClr val="0D3F4B"/>
                </a:solidFill>
              </a:rPr>
              <a:t>Application instances load balancing</a:t>
            </a:r>
          </a:p>
          <a:p>
            <a:pPr algn="l">
              <a:buFont typeface="Arial"/>
              <a:buChar char="•"/>
            </a:pPr>
            <a:r>
              <a:rPr lang="en-US" sz="1400" b="1" dirty="0" smtClean="0">
                <a:solidFill>
                  <a:srgbClr val="0D3F4B"/>
                </a:solidFill>
              </a:rPr>
              <a:t>  CPU and network bandwidth on demand</a:t>
            </a:r>
          </a:p>
          <a:p>
            <a:pPr algn="l">
              <a:buFont typeface="Arial"/>
              <a:buChar char="•"/>
            </a:pPr>
            <a:r>
              <a:rPr lang="en-US" sz="1400" b="1" dirty="0" smtClean="0">
                <a:solidFill>
                  <a:srgbClr val="0D3F4B"/>
                </a:solidFill>
              </a:rPr>
              <a:t>  System storage capacity goes up/down </a:t>
            </a:r>
            <a:endParaRPr lang="en-US" sz="1400" b="1" dirty="0">
              <a:solidFill>
                <a:srgbClr val="0D3F4B"/>
              </a:solidFill>
            </a:endParaRPr>
          </a:p>
        </p:txBody>
      </p:sp>
      <p:sp>
        <p:nvSpPr>
          <p:cNvPr id="6" name="TextBox 5"/>
          <p:cNvSpPr txBox="1"/>
          <p:nvPr/>
        </p:nvSpPr>
        <p:spPr>
          <a:xfrm>
            <a:off x="7577834" y="4724400"/>
            <a:ext cx="1566166" cy="738664"/>
          </a:xfrm>
          <a:prstGeom prst="rect">
            <a:avLst/>
          </a:prstGeom>
          <a:noFill/>
        </p:spPr>
        <p:txBody>
          <a:bodyPr wrap="none" rtlCol="0">
            <a:spAutoFit/>
          </a:bodyPr>
          <a:lstStyle/>
          <a:p>
            <a:pPr algn="l"/>
            <a:r>
              <a:rPr lang="en-US" sz="1400" b="1" dirty="0" smtClean="0">
                <a:solidFill>
                  <a:srgbClr val="0D3F4B"/>
                </a:solidFill>
              </a:rPr>
              <a:t>Different tasks </a:t>
            </a:r>
          </a:p>
          <a:p>
            <a:pPr algn="l"/>
            <a:r>
              <a:rPr lang="en-US" sz="1400" b="1" dirty="0" smtClean="0">
                <a:solidFill>
                  <a:srgbClr val="0D3F4B"/>
                </a:solidFill>
              </a:rPr>
              <a:t>use single or</a:t>
            </a:r>
          </a:p>
          <a:p>
            <a:pPr algn="l"/>
            <a:r>
              <a:rPr lang="en-US" sz="1400" b="1" dirty="0" smtClean="0">
                <a:solidFill>
                  <a:srgbClr val="0D3F4B"/>
                </a:solidFill>
              </a:rPr>
              <a:t>multiple instances</a:t>
            </a:r>
          </a:p>
        </p:txBody>
      </p:sp>
      <p:sp>
        <p:nvSpPr>
          <p:cNvPr id="7" name="TextBox 6"/>
          <p:cNvSpPr txBox="1"/>
          <p:nvPr/>
        </p:nvSpPr>
        <p:spPr>
          <a:xfrm>
            <a:off x="304800" y="3886200"/>
            <a:ext cx="3505200" cy="1477327"/>
          </a:xfrm>
          <a:prstGeom prst="rect">
            <a:avLst/>
          </a:prstGeom>
          <a:noFill/>
        </p:spPr>
        <p:txBody>
          <a:bodyPr wrap="square" rtlCol="0">
            <a:spAutoFit/>
          </a:bodyPr>
          <a:lstStyle/>
          <a:p>
            <a:pPr algn="l"/>
            <a:r>
              <a:rPr lang="en-US" sz="1400" b="1" dirty="0" smtClean="0">
                <a:solidFill>
                  <a:srgbClr val="0D3F4B"/>
                </a:solidFill>
              </a:rPr>
              <a:t>Costs Reduction:</a:t>
            </a:r>
          </a:p>
          <a:p>
            <a:pPr algn="l">
              <a:buFont typeface="Arial"/>
              <a:buChar char="•"/>
            </a:pPr>
            <a:r>
              <a:rPr lang="en-US" sz="1400" b="1" dirty="0" smtClean="0">
                <a:solidFill>
                  <a:srgbClr val="0D3F4B"/>
                </a:solidFill>
              </a:rPr>
              <a:t> local hardware via</a:t>
            </a:r>
          </a:p>
          <a:p>
            <a:pPr algn="l"/>
            <a:r>
              <a:rPr lang="en-US" sz="1400" b="1" dirty="0" smtClean="0">
                <a:solidFill>
                  <a:srgbClr val="0D3F4B"/>
                </a:solidFill>
              </a:rPr>
              <a:t>   more efficient handling of consolidated  </a:t>
            </a:r>
          </a:p>
          <a:p>
            <a:pPr algn="l"/>
            <a:r>
              <a:rPr lang="en-US" sz="1400" b="1" dirty="0" smtClean="0">
                <a:solidFill>
                  <a:srgbClr val="0D3F4B"/>
                </a:solidFill>
              </a:rPr>
              <a:t>   remote clusters</a:t>
            </a:r>
          </a:p>
          <a:p>
            <a:pPr algn="l">
              <a:buFont typeface="Arial"/>
              <a:buChar char="•"/>
            </a:pPr>
            <a:r>
              <a:rPr lang="en-US" sz="1400" b="1" dirty="0" smtClean="0">
                <a:solidFill>
                  <a:srgbClr val="0D3F4B"/>
                </a:solidFill>
              </a:rPr>
              <a:t> telecommunication: printing, files transfer</a:t>
            </a:r>
          </a:p>
          <a:p>
            <a:endParaRPr lang="en-US" dirty="0"/>
          </a:p>
        </p:txBody>
      </p:sp>
      <p:sp>
        <p:nvSpPr>
          <p:cNvPr id="8" name="Content Placeholder 3"/>
          <p:cNvSpPr>
            <a:spLocks noGrp="1"/>
          </p:cNvSpPr>
          <p:nvPr>
            <p:ph idx="1"/>
          </p:nvPr>
        </p:nvSpPr>
        <p:spPr>
          <a:xfrm>
            <a:off x="0" y="990600"/>
            <a:ext cx="8229600" cy="3352800"/>
          </a:xfrm>
        </p:spPr>
        <p:txBody>
          <a:bodyPr/>
          <a:lstStyle/>
          <a:p>
            <a:pPr eaLnBrk="1" hangingPunct="1">
              <a:lnSpc>
                <a:spcPct val="90000"/>
              </a:lnSpc>
              <a:buNone/>
            </a:pPr>
            <a:r>
              <a:rPr lang="en-US" sz="2400" dirty="0" smtClean="0"/>
              <a:t>    Computing cloud</a:t>
            </a:r>
          </a:p>
          <a:p>
            <a:pPr lvl="1">
              <a:lnSpc>
                <a:spcPct val="90000"/>
              </a:lnSpc>
            </a:pPr>
            <a:r>
              <a:rPr lang="en-US" sz="1400" dirty="0" smtClean="0">
                <a:solidFill>
                  <a:srgbClr val="000000"/>
                </a:solidFill>
              </a:rPr>
              <a:t>Large collection of CPU + Memory + Storage  </a:t>
            </a:r>
          </a:p>
          <a:p>
            <a:pPr lvl="1">
              <a:lnSpc>
                <a:spcPct val="90000"/>
              </a:lnSpc>
            </a:pPr>
            <a:r>
              <a:rPr lang="en-US" sz="1400" dirty="0" smtClean="0">
                <a:solidFill>
                  <a:srgbClr val="000000"/>
                </a:solidFill>
              </a:rPr>
              <a:t>Access to massive internet bandwidth </a:t>
            </a:r>
          </a:p>
          <a:p>
            <a:pPr lvl="1">
              <a:lnSpc>
                <a:spcPct val="90000"/>
              </a:lnSpc>
            </a:pPr>
            <a:r>
              <a:rPr lang="en-US" sz="1400" dirty="0" smtClean="0">
                <a:solidFill>
                  <a:srgbClr val="000000"/>
                </a:solidFill>
              </a:rPr>
              <a:t>Physically located not at customer site</a:t>
            </a:r>
          </a:p>
          <a:p>
            <a:pPr lvl="1">
              <a:lnSpc>
                <a:spcPct val="90000"/>
              </a:lnSpc>
            </a:pPr>
            <a:r>
              <a:rPr lang="en-US" sz="1400" dirty="0" smtClean="0">
                <a:solidFill>
                  <a:srgbClr val="000000"/>
                </a:solidFill>
              </a:rPr>
              <a:t>Easy access to computing power and bandwidth</a:t>
            </a:r>
          </a:p>
          <a:p>
            <a:pPr lvl="1">
              <a:lnSpc>
                <a:spcPct val="90000"/>
              </a:lnSpc>
            </a:pPr>
            <a:r>
              <a:rPr lang="en-US" sz="1400" dirty="0" smtClean="0">
                <a:solidFill>
                  <a:srgbClr val="000000"/>
                </a:solidFill>
              </a:rPr>
              <a:t>Available to</a:t>
            </a:r>
            <a:r>
              <a:rPr lang="en-US" sz="1400" dirty="0" smtClean="0">
                <a:solidFill>
                  <a:srgbClr val="000000"/>
                </a:solidFill>
              </a:rPr>
              <a:t> anyone and </a:t>
            </a:r>
            <a:r>
              <a:rPr lang="en-US" sz="1400" dirty="0" smtClean="0">
                <a:solidFill>
                  <a:srgbClr val="000000"/>
                </a:solidFill>
              </a:rPr>
              <a:t>relatively inexpensive</a:t>
            </a:r>
          </a:p>
        </p:txBody>
      </p:sp>
      <p:pic>
        <p:nvPicPr>
          <p:cNvPr id="9" name="Picture 8"/>
          <p:cNvPicPr>
            <a:picLocks noChangeAspect="1"/>
          </p:cNvPicPr>
          <p:nvPr/>
        </p:nvPicPr>
        <p:blipFill>
          <a:blip r:embed="rId8"/>
          <a:stretch>
            <a:fillRect/>
          </a:stretch>
        </p:blipFill>
        <p:spPr>
          <a:xfrm>
            <a:off x="914400" y="2667000"/>
            <a:ext cx="2684780" cy="400050"/>
          </a:xfrm>
          <a:prstGeom prst="rect">
            <a:avLst/>
          </a:prstGeom>
        </p:spPr>
      </p:pic>
      <p:sp>
        <p:nvSpPr>
          <p:cNvPr id="10" name="TextBox 9"/>
          <p:cNvSpPr txBox="1"/>
          <p:nvPr/>
        </p:nvSpPr>
        <p:spPr>
          <a:xfrm>
            <a:off x="4724400" y="5867400"/>
            <a:ext cx="2362200" cy="523220"/>
          </a:xfrm>
          <a:prstGeom prst="rect">
            <a:avLst/>
          </a:prstGeom>
          <a:noFill/>
        </p:spPr>
        <p:txBody>
          <a:bodyPr wrap="square" rtlCol="0">
            <a:spAutoFit/>
          </a:bodyPr>
          <a:lstStyle/>
          <a:p>
            <a:pPr lvl="0" algn="l"/>
            <a:r>
              <a:rPr lang="en-US" sz="1400" b="1" dirty="0" smtClean="0">
                <a:solidFill>
                  <a:srgbClr val="0D3F4B"/>
                </a:solidFill>
              </a:rPr>
              <a:t>From 1Byte  to a few </a:t>
            </a:r>
            <a:r>
              <a:rPr lang="en-US" sz="1400" b="1" dirty="0" err="1" smtClean="0">
                <a:solidFill>
                  <a:srgbClr val="0D3F4B"/>
                </a:solidFill>
              </a:rPr>
              <a:t>Tbyte</a:t>
            </a:r>
            <a:endParaRPr lang="en-US" sz="1400" b="1" dirty="0" smtClean="0">
              <a:solidFill>
                <a:srgbClr val="0D3F4B"/>
              </a:solidFill>
            </a:endParaRPr>
          </a:p>
          <a:p>
            <a:pPr algn="l"/>
            <a:endParaRPr lang="en-US" sz="1400" b="1" dirty="0">
              <a:solidFill>
                <a:srgbClr val="0D3F4B"/>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0435" name="Rectangle 1027"/>
          <p:cNvSpPr>
            <a:spLocks noGrp="1" noChangeArrowheads="1"/>
          </p:cNvSpPr>
          <p:nvPr>
            <p:ph type="title"/>
          </p:nvPr>
        </p:nvSpPr>
        <p:spPr>
          <a:xfrm>
            <a:off x="0" y="0"/>
            <a:ext cx="8229600" cy="762000"/>
          </a:xfrm>
        </p:spPr>
        <p:txBody>
          <a:bodyPr/>
          <a:lstStyle/>
          <a:p>
            <a:pPr eaLnBrk="1" hangingPunct="1"/>
            <a:r>
              <a:rPr lang="en-US" dirty="0" smtClean="0"/>
              <a:t>	Cloud providers</a:t>
            </a:r>
            <a:endParaRPr lang="en-US" dirty="0"/>
          </a:p>
        </p:txBody>
      </p:sp>
      <p:sp>
        <p:nvSpPr>
          <p:cNvPr id="29723" name="Line 1078"/>
          <p:cNvSpPr>
            <a:spLocks noChangeShapeType="1"/>
          </p:cNvSpPr>
          <p:nvPr/>
        </p:nvSpPr>
        <p:spPr bwMode="auto">
          <a:xfrm flipH="1">
            <a:off x="381000" y="3429000"/>
            <a:ext cx="8001000" cy="0"/>
          </a:xfrm>
          <a:prstGeom prst="line">
            <a:avLst/>
          </a:prstGeom>
          <a:noFill/>
          <a:ln w="9525">
            <a:solidFill>
              <a:schemeClr val="tx1"/>
            </a:solidFill>
            <a:prstDash val="dash"/>
            <a:round/>
            <a:headEnd/>
            <a:tailEnd/>
          </a:ln>
        </p:spPr>
        <p:txBody>
          <a:bodyPr wrap="none" anchor="ctr">
            <a:prstTxWarp prst="textNoShape">
              <a:avLst/>
            </a:prstTxWarp>
            <a:spAutoFit/>
          </a:bodyPr>
          <a:lstStyle/>
          <a:p>
            <a:endParaRPr lang="en-US"/>
          </a:p>
        </p:txBody>
      </p:sp>
      <p:sp>
        <p:nvSpPr>
          <p:cNvPr id="71" name="Cloud"/>
          <p:cNvSpPr>
            <a:spLocks noChangeAspect="1" noEditPoints="1" noChangeArrowheads="1"/>
          </p:cNvSpPr>
          <p:nvPr/>
        </p:nvSpPr>
        <p:spPr bwMode="auto">
          <a:xfrm>
            <a:off x="152400" y="3962400"/>
            <a:ext cx="7391400" cy="204348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chemeClr val="accent1">
                  <a:lumMod val="50000"/>
                  <a:alpha val="90000"/>
                </a:schemeClr>
              </a:gs>
              <a:gs pos="100000">
                <a:srgbClr val="FFFFFF">
                  <a:alpha val="66000"/>
                </a:srgbClr>
              </a:gs>
            </a:gsLst>
            <a:lin ang="15720000" scaled="0"/>
            <a:tileRect/>
          </a:gra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6" name="Cloud"/>
          <p:cNvSpPr>
            <a:spLocks noChangeAspect="1" noEditPoints="1" noChangeArrowheads="1"/>
          </p:cNvSpPr>
          <p:nvPr/>
        </p:nvSpPr>
        <p:spPr bwMode="auto">
          <a:xfrm rot="15900000">
            <a:off x="4565408" y="1467534"/>
            <a:ext cx="2637312" cy="312313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flip="none" rotWithShape="1">
            <a:gsLst>
              <a:gs pos="0">
                <a:srgbClr val="4B6A73">
                  <a:alpha val="66000"/>
                </a:srgbClr>
              </a:gs>
              <a:gs pos="100000">
                <a:srgbClr val="FFFFFF">
                  <a:alpha val="66000"/>
                </a:srgbClr>
              </a:gs>
              <a:gs pos="50000">
                <a:srgbClr val="95BFCC">
                  <a:alpha val="66000"/>
                </a:srgbClr>
              </a:gs>
            </a:gsLst>
            <a:lin ang="0" scaled="1"/>
            <a:tileRect/>
          </a:gra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normAutofit/>
          </a:bodyPr>
          <a:lstStyle/>
          <a:p>
            <a:endParaRPr lang="en-US" dirty="0">
              <a:solidFill>
                <a:schemeClr val="bg1"/>
              </a:solidFill>
            </a:endParaRPr>
          </a:p>
        </p:txBody>
      </p:sp>
      <p:sp>
        <p:nvSpPr>
          <p:cNvPr id="87" name="Cloud"/>
          <p:cNvSpPr>
            <a:spLocks noChangeAspect="1" noEditPoints="1" noChangeArrowheads="1"/>
          </p:cNvSpPr>
          <p:nvPr/>
        </p:nvSpPr>
        <p:spPr bwMode="auto">
          <a:xfrm>
            <a:off x="1094370" y="1143000"/>
            <a:ext cx="2182229" cy="1828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alpha val="66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09" name="TextBox 108"/>
          <p:cNvSpPr txBox="1"/>
          <p:nvPr/>
        </p:nvSpPr>
        <p:spPr>
          <a:xfrm>
            <a:off x="4724400" y="2133600"/>
            <a:ext cx="2590800" cy="1815882"/>
          </a:xfrm>
          <a:prstGeom prst="rect">
            <a:avLst/>
          </a:prstGeom>
          <a:noFill/>
        </p:spPr>
        <p:txBody>
          <a:bodyPr wrap="square" rtlCol="0">
            <a:spAutoFit/>
          </a:bodyPr>
          <a:lstStyle/>
          <a:p>
            <a:pPr algn="l"/>
            <a:r>
              <a:rPr lang="en-US" sz="1600" b="1" dirty="0" smtClean="0">
                <a:solidFill>
                  <a:schemeClr val="accent1">
                    <a:lumMod val="75000"/>
                  </a:schemeClr>
                </a:solidFill>
              </a:rPr>
              <a:t>Heavyweights:</a:t>
            </a:r>
          </a:p>
          <a:p>
            <a:pPr algn="l"/>
            <a:r>
              <a:rPr lang="en-US" sz="1600" b="1" dirty="0" smtClean="0">
                <a:solidFill>
                  <a:schemeClr val="accent1">
                    <a:lumMod val="75000"/>
                  </a:schemeClr>
                </a:solidFill>
              </a:rPr>
              <a:t>    </a:t>
            </a:r>
            <a:r>
              <a:rPr lang="en-US" sz="1600" dirty="0" smtClean="0">
                <a:solidFill>
                  <a:schemeClr val="accent1">
                    <a:lumMod val="75000"/>
                  </a:schemeClr>
                </a:solidFill>
              </a:rPr>
              <a:t>Microsoft    Google</a:t>
            </a:r>
          </a:p>
          <a:p>
            <a:pPr algn="l"/>
            <a:r>
              <a:rPr lang="en-US" sz="1600" dirty="0" smtClean="0">
                <a:solidFill>
                  <a:schemeClr val="accent1">
                    <a:lumMod val="75000"/>
                  </a:schemeClr>
                </a:solidFill>
              </a:rPr>
              <a:t>    Red Hat       </a:t>
            </a:r>
            <a:r>
              <a:rPr lang="en-US" sz="1600" dirty="0" err="1" smtClean="0">
                <a:solidFill>
                  <a:schemeClr val="accent1">
                    <a:lumMod val="75000"/>
                  </a:schemeClr>
                </a:solidFill>
              </a:rPr>
              <a:t>Salesforce</a:t>
            </a:r>
            <a:endParaRPr lang="en-US" sz="1600" dirty="0" smtClean="0">
              <a:solidFill>
                <a:schemeClr val="accent1">
                  <a:lumMod val="75000"/>
                </a:schemeClr>
              </a:solidFill>
            </a:endParaRPr>
          </a:p>
          <a:p>
            <a:pPr algn="l"/>
            <a:r>
              <a:rPr lang="en-US" sz="1600" dirty="0" smtClean="0">
                <a:solidFill>
                  <a:schemeClr val="accent1">
                    <a:lumMod val="75000"/>
                  </a:schemeClr>
                </a:solidFill>
              </a:rPr>
              <a:t>    Symantec    </a:t>
            </a:r>
            <a:r>
              <a:rPr lang="en-US" sz="1600" dirty="0" err="1" smtClean="0">
                <a:solidFill>
                  <a:schemeClr val="accent1">
                    <a:lumMod val="75000"/>
                  </a:schemeClr>
                </a:solidFill>
              </a:rPr>
              <a:t>Vmware</a:t>
            </a:r>
            <a:endParaRPr lang="en-US" sz="1600" dirty="0" smtClean="0">
              <a:solidFill>
                <a:schemeClr val="accent1">
                  <a:lumMod val="75000"/>
                </a:schemeClr>
              </a:solidFill>
            </a:endParaRPr>
          </a:p>
          <a:p>
            <a:pPr algn="l"/>
            <a:r>
              <a:rPr lang="en-US" sz="1600" dirty="0" smtClean="0">
                <a:solidFill>
                  <a:schemeClr val="accent1">
                    <a:lumMod val="75000"/>
                  </a:schemeClr>
                </a:solidFill>
              </a:rPr>
              <a:t>    Citrix           EMC</a:t>
            </a:r>
          </a:p>
          <a:p>
            <a:pPr algn="l"/>
            <a:r>
              <a:rPr lang="en-US" sz="1600" dirty="0" smtClean="0">
                <a:solidFill>
                  <a:schemeClr val="accent1">
                    <a:lumMod val="75000"/>
                  </a:schemeClr>
                </a:solidFill>
              </a:rPr>
              <a:t>    Oracle          Level 3</a:t>
            </a:r>
          </a:p>
          <a:p>
            <a:pPr algn="l"/>
            <a:r>
              <a:rPr lang="en-US" sz="1600" dirty="0" smtClean="0">
                <a:solidFill>
                  <a:schemeClr val="accent1">
                    <a:lumMod val="75000"/>
                  </a:schemeClr>
                </a:solidFill>
              </a:rPr>
              <a:t>    Cisco</a:t>
            </a:r>
          </a:p>
        </p:txBody>
      </p:sp>
      <p:sp>
        <p:nvSpPr>
          <p:cNvPr id="94" name="TextBox 93"/>
          <p:cNvSpPr txBox="1"/>
          <p:nvPr/>
        </p:nvSpPr>
        <p:spPr>
          <a:xfrm>
            <a:off x="4945415" y="228600"/>
            <a:ext cx="3762568" cy="523220"/>
          </a:xfrm>
          <a:prstGeom prst="rect">
            <a:avLst/>
          </a:prstGeom>
          <a:noFill/>
        </p:spPr>
        <p:txBody>
          <a:bodyPr wrap="none" rtlCol="0">
            <a:spAutoFit/>
          </a:bodyPr>
          <a:lstStyle/>
          <a:p>
            <a:r>
              <a:rPr lang="en-US" sz="1400" b="1" dirty="0" smtClean="0">
                <a:solidFill>
                  <a:srgbClr val="000000"/>
                </a:solidFill>
              </a:rPr>
              <a:t>July 15, 2010 04:46PM Network World Report</a:t>
            </a:r>
          </a:p>
          <a:p>
            <a:r>
              <a:rPr lang="en-US" sz="1400" b="1" dirty="0" smtClean="0">
                <a:solidFill>
                  <a:srgbClr val="000000"/>
                </a:solidFill>
              </a:rPr>
              <a:t>http://</a:t>
            </a:r>
            <a:r>
              <a:rPr lang="en-US" sz="1400" b="1" dirty="0" err="1" smtClean="0">
                <a:solidFill>
                  <a:srgbClr val="000000"/>
                </a:solidFill>
              </a:rPr>
              <a:t>www.btclogic.com/pov/rankings.cfm</a:t>
            </a:r>
            <a:endParaRPr lang="en-US" sz="1400" b="1" dirty="0">
              <a:solidFill>
                <a:srgbClr val="000000"/>
              </a:solidFill>
            </a:endParaRPr>
          </a:p>
        </p:txBody>
      </p:sp>
      <p:sp>
        <p:nvSpPr>
          <p:cNvPr id="104" name="TextBox 103"/>
          <p:cNvSpPr txBox="1"/>
          <p:nvPr/>
        </p:nvSpPr>
        <p:spPr>
          <a:xfrm>
            <a:off x="2743200" y="4648200"/>
            <a:ext cx="2128962" cy="923330"/>
          </a:xfrm>
          <a:prstGeom prst="rect">
            <a:avLst/>
          </a:prstGeom>
          <a:noFill/>
          <a:effectLst>
            <a:glow>
              <a:srgbClr val="FF0000"/>
            </a:glow>
          </a:effectLst>
        </p:spPr>
        <p:txBody>
          <a:bodyPr wrap="square" rtlCol="0">
            <a:spAutoFit/>
          </a:bodyPr>
          <a:lstStyle/>
          <a:p>
            <a:pPr algn="l"/>
            <a:r>
              <a:rPr lang="en-US" b="1" dirty="0" smtClean="0">
                <a:solidFill>
                  <a:srgbClr val="FFFFFF"/>
                </a:solidFill>
              </a:rPr>
              <a:t>Champions: </a:t>
            </a:r>
          </a:p>
          <a:p>
            <a:pPr algn="l"/>
            <a:r>
              <a:rPr lang="en-US" b="1" dirty="0" smtClean="0">
                <a:solidFill>
                  <a:srgbClr val="FFFFFF"/>
                </a:solidFill>
              </a:rPr>
              <a:t>    </a:t>
            </a:r>
            <a:r>
              <a:rPr lang="en-US" dirty="0" smtClean="0">
                <a:solidFill>
                  <a:srgbClr val="FFFFFF"/>
                </a:solidFill>
              </a:rPr>
              <a:t>Amazon </a:t>
            </a:r>
          </a:p>
          <a:p>
            <a:pPr algn="l"/>
            <a:r>
              <a:rPr lang="en-US" dirty="0" smtClean="0">
                <a:solidFill>
                  <a:srgbClr val="FFFFFF"/>
                </a:solidFill>
              </a:rPr>
              <a:t>    IBM</a:t>
            </a:r>
            <a:endParaRPr lang="en-US" dirty="0">
              <a:solidFill>
                <a:srgbClr val="FFFFFF"/>
              </a:solidFill>
            </a:endParaRPr>
          </a:p>
        </p:txBody>
      </p:sp>
      <p:sp>
        <p:nvSpPr>
          <p:cNvPr id="105" name="TextBox 104"/>
          <p:cNvSpPr txBox="1"/>
          <p:nvPr/>
        </p:nvSpPr>
        <p:spPr>
          <a:xfrm>
            <a:off x="1524000" y="1524000"/>
            <a:ext cx="1509711" cy="954107"/>
          </a:xfrm>
          <a:prstGeom prst="rect">
            <a:avLst/>
          </a:prstGeom>
          <a:noFill/>
        </p:spPr>
        <p:txBody>
          <a:bodyPr wrap="none" rtlCol="0">
            <a:spAutoFit/>
          </a:bodyPr>
          <a:lstStyle/>
          <a:p>
            <a:pPr algn="l"/>
            <a:r>
              <a:rPr lang="en-US" sz="1400" b="1" dirty="0" smtClean="0">
                <a:solidFill>
                  <a:schemeClr val="bg1"/>
                </a:solidFill>
              </a:rPr>
              <a:t>Contenders:</a:t>
            </a:r>
          </a:p>
          <a:p>
            <a:pPr algn="l"/>
            <a:r>
              <a:rPr lang="en-US" sz="1400" dirty="0" smtClean="0">
                <a:solidFill>
                  <a:schemeClr val="bg1"/>
                </a:solidFill>
              </a:rPr>
              <a:t>    AT&amp;T</a:t>
            </a:r>
          </a:p>
          <a:p>
            <a:pPr algn="l"/>
            <a:r>
              <a:rPr lang="en-US" sz="1400" dirty="0" smtClean="0">
                <a:solidFill>
                  <a:schemeClr val="bg1"/>
                </a:solidFill>
              </a:rPr>
              <a:t>    </a:t>
            </a:r>
            <a:r>
              <a:rPr lang="en-US" sz="1400" dirty="0" err="1" smtClean="0">
                <a:solidFill>
                  <a:schemeClr val="bg1"/>
                </a:solidFill>
              </a:rPr>
              <a:t>Aylus</a:t>
            </a:r>
            <a:r>
              <a:rPr lang="en-US" sz="1400" dirty="0" smtClean="0">
                <a:solidFill>
                  <a:schemeClr val="bg1"/>
                </a:solidFill>
              </a:rPr>
              <a:t> Networks</a:t>
            </a:r>
          </a:p>
          <a:p>
            <a:pPr algn="l"/>
            <a:r>
              <a:rPr lang="en-US" sz="1400" dirty="0" smtClean="0">
                <a:solidFill>
                  <a:schemeClr val="bg1"/>
                </a:solidFill>
              </a:rPr>
              <a:t>    </a:t>
            </a:r>
            <a:r>
              <a:rPr lang="en-US" sz="1400" dirty="0" err="1" smtClean="0">
                <a:solidFill>
                  <a:schemeClr val="bg1"/>
                </a:solidFill>
              </a:rPr>
              <a:t>Rackspace</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0435" name="Rectangle 1027"/>
          <p:cNvSpPr>
            <a:spLocks noGrp="1" noChangeArrowheads="1"/>
          </p:cNvSpPr>
          <p:nvPr>
            <p:ph type="title"/>
          </p:nvPr>
        </p:nvSpPr>
        <p:spPr>
          <a:xfrm>
            <a:off x="0" y="0"/>
            <a:ext cx="8229600" cy="762000"/>
          </a:xfrm>
        </p:spPr>
        <p:txBody>
          <a:bodyPr/>
          <a:lstStyle/>
          <a:p>
            <a:pPr eaLnBrk="1" hangingPunct="1"/>
            <a:r>
              <a:rPr lang="en-US" dirty="0" smtClean="0"/>
              <a:t>	Scaling the cluster </a:t>
            </a:r>
            <a:endParaRPr lang="en-US" dirty="0"/>
          </a:p>
        </p:txBody>
      </p:sp>
      <p:grpSp>
        <p:nvGrpSpPr>
          <p:cNvPr id="2" name="Group 153"/>
          <p:cNvGrpSpPr/>
          <p:nvPr/>
        </p:nvGrpSpPr>
        <p:grpSpPr>
          <a:xfrm>
            <a:off x="5715000" y="4114800"/>
            <a:ext cx="1981200" cy="1295400"/>
            <a:chOff x="5715000" y="4114800"/>
            <a:chExt cx="1981200" cy="1295400"/>
          </a:xfrm>
        </p:grpSpPr>
        <p:pic>
          <p:nvPicPr>
            <p:cNvPr id="29737" name="Picture 1090" descr="adt"/>
            <p:cNvPicPr>
              <a:picLocks noChangeAspect="1" noChangeArrowheads="1"/>
            </p:cNvPicPr>
            <p:nvPr/>
          </p:nvPicPr>
          <p:blipFill>
            <a:blip r:embed="rId3"/>
            <a:srcRect/>
            <a:stretch>
              <a:fillRect/>
            </a:stretch>
          </p:blipFill>
          <p:spPr bwMode="auto">
            <a:xfrm>
              <a:off x="5943600" y="4419600"/>
              <a:ext cx="1600200" cy="990600"/>
            </a:xfrm>
            <a:prstGeom prst="rect">
              <a:avLst/>
            </a:prstGeom>
            <a:noFill/>
            <a:ln w="9525">
              <a:noFill/>
              <a:miter lim="800000"/>
              <a:headEnd/>
              <a:tailEnd/>
            </a:ln>
          </p:spPr>
        </p:pic>
        <p:sp>
          <p:nvSpPr>
            <p:cNvPr id="78" name="Text Box 1086"/>
            <p:cNvSpPr txBox="1">
              <a:spLocks noChangeArrowheads="1"/>
            </p:cNvSpPr>
            <p:nvPr/>
          </p:nvSpPr>
          <p:spPr bwMode="auto">
            <a:xfrm flipH="1">
              <a:off x="5715000" y="4114800"/>
              <a:ext cx="1981200" cy="307777"/>
            </a:xfrm>
            <a:prstGeom prst="rect">
              <a:avLst/>
            </a:prstGeom>
            <a:noFill/>
            <a:ln w="9525">
              <a:noFill/>
              <a:miter lim="800000"/>
              <a:headEnd/>
              <a:tailEnd/>
            </a:ln>
          </p:spPr>
          <p:txBody>
            <a:bodyPr wrap="square" anchor="ctr">
              <a:prstTxWarp prst="textNoShape">
                <a:avLst/>
              </a:prstTxWarp>
              <a:spAutoFit/>
            </a:bodyPr>
            <a:lstStyle/>
            <a:p>
              <a:pPr algn="ctr"/>
              <a:r>
                <a:rPr lang="en-US" sz="1400" b="1" dirty="0" smtClean="0">
                  <a:solidFill>
                    <a:srgbClr val="403564"/>
                  </a:solidFill>
                  <a:latin typeface="+mn-lt"/>
                </a:rPr>
                <a:t>Application services</a:t>
              </a:r>
              <a:endParaRPr lang="en-US" sz="1400" b="1" dirty="0">
                <a:solidFill>
                  <a:srgbClr val="403564"/>
                </a:solidFill>
                <a:latin typeface="+mn-lt"/>
              </a:endParaRPr>
            </a:p>
          </p:txBody>
        </p:sp>
      </p:grpSp>
      <p:grpSp>
        <p:nvGrpSpPr>
          <p:cNvPr id="72" name="Group 71"/>
          <p:cNvGrpSpPr/>
          <p:nvPr/>
        </p:nvGrpSpPr>
        <p:grpSpPr>
          <a:xfrm>
            <a:off x="5486400" y="762000"/>
            <a:ext cx="3200400" cy="2667000"/>
            <a:chOff x="5486400" y="762000"/>
            <a:chExt cx="3200400" cy="2667000"/>
          </a:xfrm>
        </p:grpSpPr>
        <p:grpSp>
          <p:nvGrpSpPr>
            <p:cNvPr id="7" name="Group 100"/>
            <p:cNvGrpSpPr/>
            <p:nvPr/>
          </p:nvGrpSpPr>
          <p:grpSpPr>
            <a:xfrm>
              <a:off x="5867400" y="1066800"/>
              <a:ext cx="2438400" cy="2362200"/>
              <a:chOff x="5791200" y="3657600"/>
              <a:chExt cx="2771923" cy="2563298"/>
            </a:xfrm>
          </p:grpSpPr>
          <p:sp>
            <p:nvSpPr>
              <p:cNvPr id="97" name="Cloud"/>
              <p:cNvSpPr>
                <a:spLocks noChangeAspect="1" noEditPoints="1" noChangeArrowheads="1"/>
              </p:cNvSpPr>
              <p:nvPr/>
            </p:nvSpPr>
            <p:spPr bwMode="auto">
              <a:xfrm>
                <a:off x="5791200" y="3657600"/>
                <a:ext cx="2771923" cy="256329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2">
                  <a:lumMod val="40000"/>
                  <a:lumOff val="6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59" name="Picture 58"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6172200" y="5029200"/>
                <a:ext cx="971550" cy="152400"/>
              </a:xfrm>
              <a:prstGeom prst="rect">
                <a:avLst/>
              </a:prstGeom>
              <a:noFill/>
              <a:ln w="9525">
                <a:noFill/>
                <a:miter lim="800000"/>
                <a:headEnd/>
                <a:tailEnd/>
              </a:ln>
            </p:spPr>
          </p:pic>
          <p:pic>
            <p:nvPicPr>
              <p:cNvPr id="61" name="Picture 60"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6019800" y="4800600"/>
                <a:ext cx="971550" cy="152400"/>
              </a:xfrm>
              <a:prstGeom prst="rect">
                <a:avLst/>
              </a:prstGeom>
              <a:noFill/>
              <a:ln w="9525">
                <a:noFill/>
                <a:miter lim="800000"/>
                <a:headEnd/>
                <a:tailEnd/>
              </a:ln>
            </p:spPr>
          </p:pic>
          <p:pic>
            <p:nvPicPr>
              <p:cNvPr id="62" name="Picture 61"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6477000" y="5486400"/>
                <a:ext cx="971550" cy="152400"/>
              </a:xfrm>
              <a:prstGeom prst="rect">
                <a:avLst/>
              </a:prstGeom>
              <a:noFill/>
              <a:ln w="9525">
                <a:noFill/>
                <a:miter lim="800000"/>
                <a:headEnd/>
                <a:tailEnd/>
              </a:ln>
            </p:spPr>
          </p:pic>
          <p:pic>
            <p:nvPicPr>
              <p:cNvPr id="63" name="Picture 62"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6324600" y="5257800"/>
                <a:ext cx="971550" cy="152400"/>
              </a:xfrm>
              <a:prstGeom prst="rect">
                <a:avLst/>
              </a:prstGeom>
              <a:noFill/>
              <a:ln w="9525">
                <a:noFill/>
                <a:miter lim="800000"/>
                <a:headEnd/>
                <a:tailEnd/>
              </a:ln>
            </p:spPr>
          </p:pic>
          <p:pic>
            <p:nvPicPr>
              <p:cNvPr id="64" name="Picture 63"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6629400" y="5715000"/>
                <a:ext cx="971550" cy="152400"/>
              </a:xfrm>
              <a:prstGeom prst="rect">
                <a:avLst/>
              </a:prstGeom>
              <a:noFill/>
              <a:ln w="9525">
                <a:noFill/>
                <a:miter lim="800000"/>
                <a:headEnd/>
                <a:tailEnd/>
              </a:ln>
            </p:spPr>
          </p:pic>
          <p:pic>
            <p:nvPicPr>
              <p:cNvPr id="54" name="Picture 2" descr="http://www.getapc.ca/images/Dell%20Tower.jpg"/>
              <p:cNvPicPr>
                <a:picLocks noChangeAspect="1" noChangeArrowheads="1"/>
              </p:cNvPicPr>
              <p:nvPr/>
            </p:nvPicPr>
            <p:blipFill>
              <a:blip r:embed="rId6" cstate="print"/>
              <a:srcRect t="9950" r="35319"/>
              <a:stretch>
                <a:fillRect/>
              </a:stretch>
            </p:blipFill>
            <p:spPr bwMode="auto">
              <a:xfrm>
                <a:off x="7086600" y="3886200"/>
                <a:ext cx="381000" cy="907381"/>
              </a:xfrm>
              <a:prstGeom prst="rect">
                <a:avLst/>
              </a:prstGeom>
              <a:noFill/>
            </p:spPr>
          </p:pic>
          <p:pic>
            <p:nvPicPr>
              <p:cNvPr id="98" name="Picture 2" descr="http://www.getapc.ca/images/Dell%20Tower.jpg"/>
              <p:cNvPicPr>
                <a:picLocks noChangeAspect="1" noChangeArrowheads="1"/>
              </p:cNvPicPr>
              <p:nvPr/>
            </p:nvPicPr>
            <p:blipFill>
              <a:blip r:embed="rId6" cstate="print"/>
              <a:srcRect t="9950" r="35319"/>
              <a:stretch>
                <a:fillRect/>
              </a:stretch>
            </p:blipFill>
            <p:spPr bwMode="auto">
              <a:xfrm>
                <a:off x="7239000" y="4038600"/>
                <a:ext cx="381000" cy="907381"/>
              </a:xfrm>
              <a:prstGeom prst="rect">
                <a:avLst/>
              </a:prstGeom>
              <a:noFill/>
            </p:spPr>
          </p:pic>
          <p:pic>
            <p:nvPicPr>
              <p:cNvPr id="99" name="Picture 2" descr="http://www.getapc.ca/images/Dell%20Tower.jpg"/>
              <p:cNvPicPr>
                <a:picLocks noChangeAspect="1" noChangeArrowheads="1"/>
              </p:cNvPicPr>
              <p:nvPr/>
            </p:nvPicPr>
            <p:blipFill>
              <a:blip r:embed="rId6" cstate="print"/>
              <a:srcRect t="9950" r="35319"/>
              <a:stretch>
                <a:fillRect/>
              </a:stretch>
            </p:blipFill>
            <p:spPr bwMode="auto">
              <a:xfrm>
                <a:off x="7391400" y="4191000"/>
                <a:ext cx="381000" cy="907381"/>
              </a:xfrm>
              <a:prstGeom prst="rect">
                <a:avLst/>
              </a:prstGeom>
              <a:noFill/>
            </p:spPr>
          </p:pic>
          <p:pic>
            <p:nvPicPr>
              <p:cNvPr id="100" name="Picture 2" descr="http://www.getapc.ca/images/Dell%20Tower.jpg"/>
              <p:cNvPicPr>
                <a:picLocks noChangeAspect="1" noChangeArrowheads="1"/>
              </p:cNvPicPr>
              <p:nvPr/>
            </p:nvPicPr>
            <p:blipFill>
              <a:blip r:embed="rId6" cstate="print"/>
              <a:srcRect t="9950" r="35319"/>
              <a:stretch>
                <a:fillRect/>
              </a:stretch>
            </p:blipFill>
            <p:spPr bwMode="auto">
              <a:xfrm>
                <a:off x="7543800" y="4343400"/>
                <a:ext cx="381000" cy="907381"/>
              </a:xfrm>
              <a:prstGeom prst="rect">
                <a:avLst/>
              </a:prstGeom>
              <a:noFill/>
            </p:spPr>
          </p:pic>
        </p:grpSp>
        <p:sp>
          <p:nvSpPr>
            <p:cNvPr id="102" name="TextBox 101"/>
            <p:cNvSpPr txBox="1"/>
            <p:nvPr/>
          </p:nvSpPr>
          <p:spPr>
            <a:xfrm>
              <a:off x="5486400" y="762000"/>
              <a:ext cx="3200400" cy="338554"/>
            </a:xfrm>
            <a:prstGeom prst="rect">
              <a:avLst/>
            </a:prstGeom>
            <a:noFill/>
          </p:spPr>
          <p:txBody>
            <a:bodyPr wrap="square" rtlCol="0">
              <a:spAutoFit/>
            </a:bodyPr>
            <a:lstStyle/>
            <a:p>
              <a:pPr algn="ctr"/>
              <a:r>
                <a:rPr lang="en-US" sz="1600" b="1" dirty="0" smtClean="0">
                  <a:solidFill>
                    <a:srgbClr val="0B005F"/>
                  </a:solidFill>
                </a:rPr>
                <a:t>Elastic Compute Cloud (EC2)</a:t>
              </a:r>
              <a:endParaRPr lang="en-US" sz="1600" b="1" dirty="0">
                <a:solidFill>
                  <a:srgbClr val="0B005F"/>
                </a:solidFill>
              </a:endParaRPr>
            </a:p>
          </p:txBody>
        </p:sp>
      </p:grpSp>
      <p:grpSp>
        <p:nvGrpSpPr>
          <p:cNvPr id="70" name="Group 69"/>
          <p:cNvGrpSpPr/>
          <p:nvPr/>
        </p:nvGrpSpPr>
        <p:grpSpPr>
          <a:xfrm>
            <a:off x="457200" y="838200"/>
            <a:ext cx="2590800" cy="2348282"/>
            <a:chOff x="685800" y="762000"/>
            <a:chExt cx="2590800" cy="2348282"/>
          </a:xfrm>
        </p:grpSpPr>
        <p:grpSp>
          <p:nvGrpSpPr>
            <p:cNvPr id="3" name="Group 95"/>
            <p:cNvGrpSpPr/>
            <p:nvPr/>
          </p:nvGrpSpPr>
          <p:grpSpPr>
            <a:xfrm>
              <a:off x="876300" y="1066800"/>
              <a:ext cx="2209800" cy="2043482"/>
              <a:chOff x="5334000" y="3048000"/>
              <a:chExt cx="2209800" cy="2043482"/>
            </a:xfrm>
          </p:grpSpPr>
          <p:sp>
            <p:nvSpPr>
              <p:cNvPr id="95" name="Cloud"/>
              <p:cNvSpPr>
                <a:spLocks noChangeAspect="1" noEditPoints="1" noChangeArrowheads="1"/>
              </p:cNvSpPr>
              <p:nvPr/>
            </p:nvSpPr>
            <p:spPr bwMode="auto">
              <a:xfrm>
                <a:off x="5334000" y="3048000"/>
                <a:ext cx="2209800" cy="204348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2">
                  <a:alpha val="66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grpSp>
            <p:nvGrpSpPr>
              <p:cNvPr id="4" name="Group 91"/>
              <p:cNvGrpSpPr/>
              <p:nvPr/>
            </p:nvGrpSpPr>
            <p:grpSpPr>
              <a:xfrm>
                <a:off x="5867400" y="3429000"/>
                <a:ext cx="1219200" cy="1236662"/>
                <a:chOff x="5791200" y="4800600"/>
                <a:chExt cx="1219200" cy="1236662"/>
              </a:xfrm>
            </p:grpSpPr>
            <p:grpSp>
              <p:nvGrpSpPr>
                <p:cNvPr id="5" name="Group 82"/>
                <p:cNvGrpSpPr/>
                <p:nvPr/>
              </p:nvGrpSpPr>
              <p:grpSpPr>
                <a:xfrm>
                  <a:off x="5791200" y="5257800"/>
                  <a:ext cx="533400" cy="779462"/>
                  <a:chOff x="6248400" y="5181600"/>
                  <a:chExt cx="533400" cy="779462"/>
                </a:xfrm>
              </p:grpSpPr>
              <p:sp>
                <p:nvSpPr>
                  <p:cNvPr id="29713" name="AutoShape 1068"/>
                  <p:cNvSpPr>
                    <a:spLocks noChangeArrowheads="1"/>
                  </p:cNvSpPr>
                  <p:nvPr/>
                </p:nvSpPr>
                <p:spPr bwMode="auto">
                  <a:xfrm>
                    <a:off x="6248400" y="5181600"/>
                    <a:ext cx="533400" cy="779462"/>
                  </a:xfrm>
                  <a:prstGeom prst="can">
                    <a:avLst>
                      <a:gd name="adj" fmla="val 28414"/>
                    </a:avLst>
                  </a:prstGeom>
                  <a:gradFill flip="none" rotWithShape="1">
                    <a:gsLst>
                      <a:gs pos="0">
                        <a:srgbClr val="FF6600"/>
                      </a:gs>
                      <a:gs pos="100000">
                        <a:srgbClr val="FFFFFF"/>
                      </a:gs>
                      <a:gs pos="50000">
                        <a:srgbClr val="800000"/>
                      </a:gs>
                    </a:gsLst>
                    <a:lin ang="0" scaled="1"/>
                    <a:tileRect/>
                  </a:gradFill>
                  <a:ln w="9525">
                    <a:solidFill>
                      <a:schemeClr val="tx1"/>
                    </a:solidFill>
                    <a:round/>
                    <a:headEnd/>
                    <a:tailEnd/>
                  </a:ln>
                </p:spPr>
                <p:txBody>
                  <a:bodyPr wrap="none" anchor="ctr">
                    <a:prstTxWarp prst="textNoShape">
                      <a:avLst/>
                    </a:prstTxWarp>
                  </a:bodyPr>
                  <a:lstStyle/>
                  <a:p>
                    <a:endParaRPr lang="en-US"/>
                  </a:p>
                </p:txBody>
              </p:sp>
              <p:pic>
                <p:nvPicPr>
                  <p:cNvPr id="57" name="Picture 4" descr="http://www2.technocentre.info:84/Images/262px-CDROM.jpg"/>
                  <p:cNvPicPr>
                    <a:picLocks noChangeAspect="1" noChangeArrowheads="1"/>
                  </p:cNvPicPr>
                  <p:nvPr/>
                </p:nvPicPr>
                <p:blipFill>
                  <a:blip r:embed="rId7" cstate="print">
                    <a:clrChange>
                      <a:clrFrom>
                        <a:srgbClr val="FEFEFC"/>
                      </a:clrFrom>
                      <a:clrTo>
                        <a:srgbClr val="FEFEFC">
                          <a:alpha val="0"/>
                        </a:srgbClr>
                      </a:clrTo>
                    </a:clrChange>
                  </a:blip>
                  <a:srcRect/>
                  <a:stretch>
                    <a:fillRect/>
                  </a:stretch>
                </p:blipFill>
                <p:spPr bwMode="auto">
                  <a:xfrm>
                    <a:off x="6324600" y="5410200"/>
                    <a:ext cx="304800" cy="304800"/>
                  </a:xfrm>
                  <a:prstGeom prst="rect">
                    <a:avLst/>
                  </a:prstGeom>
                  <a:noFill/>
                </p:spPr>
              </p:pic>
              <p:pic>
                <p:nvPicPr>
                  <p:cNvPr id="58" name="Picture 4" descr="http://www2.technocentre.info:84/Images/262px-CDROM.jpg"/>
                  <p:cNvPicPr>
                    <a:picLocks noChangeAspect="1" noChangeArrowheads="1"/>
                  </p:cNvPicPr>
                  <p:nvPr/>
                </p:nvPicPr>
                <p:blipFill>
                  <a:blip r:embed="rId7" cstate="print">
                    <a:clrChange>
                      <a:clrFrom>
                        <a:srgbClr val="FEFEFC"/>
                      </a:clrFrom>
                      <a:clrTo>
                        <a:srgbClr val="FEFEFC">
                          <a:alpha val="0"/>
                        </a:srgbClr>
                      </a:clrTo>
                    </a:clrChange>
                  </a:blip>
                  <a:srcRect/>
                  <a:stretch>
                    <a:fillRect/>
                  </a:stretch>
                </p:blipFill>
                <p:spPr bwMode="auto">
                  <a:xfrm>
                    <a:off x="6400800" y="5562600"/>
                    <a:ext cx="304800" cy="304800"/>
                  </a:xfrm>
                  <a:prstGeom prst="rect">
                    <a:avLst/>
                  </a:prstGeom>
                  <a:noFill/>
                </p:spPr>
              </p:pic>
            </p:grpSp>
            <p:sp>
              <p:nvSpPr>
                <p:cNvPr id="85" name="AutoShape 1068"/>
                <p:cNvSpPr>
                  <a:spLocks noChangeArrowheads="1"/>
                </p:cNvSpPr>
                <p:nvPr/>
              </p:nvSpPr>
              <p:spPr bwMode="auto">
                <a:xfrm>
                  <a:off x="6477000" y="4800600"/>
                  <a:ext cx="533400" cy="779462"/>
                </a:xfrm>
                <a:prstGeom prst="can">
                  <a:avLst>
                    <a:gd name="adj" fmla="val 28414"/>
                  </a:avLst>
                </a:prstGeom>
                <a:gradFill flip="none" rotWithShape="1">
                  <a:gsLst>
                    <a:gs pos="0">
                      <a:srgbClr val="FF6600"/>
                    </a:gs>
                    <a:gs pos="100000">
                      <a:srgbClr val="FFFFFF"/>
                    </a:gs>
                    <a:gs pos="50000">
                      <a:srgbClr val="800000"/>
                    </a:gs>
                  </a:gsLst>
                  <a:lin ang="0" scaled="1"/>
                  <a:tileRect/>
                </a:gradFill>
                <a:ln w="9525">
                  <a:solidFill>
                    <a:schemeClr val="tx1"/>
                  </a:solidFill>
                  <a:round/>
                  <a:headEnd/>
                  <a:tailEnd/>
                </a:ln>
              </p:spPr>
              <p:txBody>
                <a:bodyPr wrap="none" anchor="ctr">
                  <a:prstTxWarp prst="textNoShape">
                    <a:avLst/>
                  </a:prstTxWarp>
                </a:bodyPr>
                <a:lstStyle/>
                <a:p>
                  <a:endParaRPr lang="en-US"/>
                </a:p>
              </p:txBody>
            </p:sp>
            <p:pic>
              <p:nvPicPr>
                <p:cNvPr id="88" name="Picture 4" descr="http://www2.technocentre.info:84/Images/262px-CDROM.jpg"/>
                <p:cNvPicPr>
                  <a:picLocks noChangeAspect="1" noChangeArrowheads="1"/>
                </p:cNvPicPr>
                <p:nvPr/>
              </p:nvPicPr>
              <p:blipFill>
                <a:blip r:embed="rId8" cstate="print">
                  <a:clrChange>
                    <a:clrFrom>
                      <a:srgbClr val="FEFEFC"/>
                    </a:clrFrom>
                    <a:clrTo>
                      <a:srgbClr val="FEFEFC">
                        <a:alpha val="0"/>
                      </a:srgbClr>
                    </a:clrTo>
                  </a:clrChange>
                  <a:duotone>
                    <a:prstClr val="black"/>
                    <a:schemeClr val="accent6">
                      <a:tint val="45000"/>
                      <a:satMod val="400000"/>
                    </a:schemeClr>
                  </a:duotone>
                </a:blip>
                <a:srcRect/>
                <a:stretch>
                  <a:fillRect/>
                </a:stretch>
              </p:blipFill>
              <p:spPr bwMode="auto">
                <a:xfrm>
                  <a:off x="6553200" y="5105400"/>
                  <a:ext cx="381000" cy="381000"/>
                </a:xfrm>
                <a:prstGeom prst="rect">
                  <a:avLst/>
                </a:prstGeom>
                <a:noFill/>
              </p:spPr>
            </p:pic>
            <p:grpSp>
              <p:nvGrpSpPr>
                <p:cNvPr id="6" name="Group 90"/>
                <p:cNvGrpSpPr/>
                <p:nvPr/>
              </p:nvGrpSpPr>
              <p:grpSpPr>
                <a:xfrm>
                  <a:off x="6248400" y="5105400"/>
                  <a:ext cx="381000" cy="609600"/>
                  <a:chOff x="6477000" y="5181600"/>
                  <a:chExt cx="533400" cy="779462"/>
                </a:xfrm>
              </p:grpSpPr>
              <p:sp>
                <p:nvSpPr>
                  <p:cNvPr id="89" name="AutoShape 1068"/>
                  <p:cNvSpPr>
                    <a:spLocks noChangeArrowheads="1"/>
                  </p:cNvSpPr>
                  <p:nvPr/>
                </p:nvSpPr>
                <p:spPr bwMode="auto">
                  <a:xfrm>
                    <a:off x="6477000" y="5181600"/>
                    <a:ext cx="533400" cy="779462"/>
                  </a:xfrm>
                  <a:prstGeom prst="can">
                    <a:avLst>
                      <a:gd name="adj" fmla="val 28414"/>
                    </a:avLst>
                  </a:prstGeom>
                  <a:gradFill flip="none" rotWithShape="1">
                    <a:gsLst>
                      <a:gs pos="0">
                        <a:srgbClr val="FF6600"/>
                      </a:gs>
                      <a:gs pos="100000">
                        <a:srgbClr val="FFFFFF"/>
                      </a:gs>
                      <a:gs pos="50000">
                        <a:srgbClr val="800000"/>
                      </a:gs>
                    </a:gsLst>
                    <a:lin ang="0" scaled="1"/>
                    <a:tileRect/>
                  </a:gradFill>
                  <a:ln w="9525">
                    <a:solidFill>
                      <a:schemeClr val="tx1"/>
                    </a:solidFill>
                    <a:round/>
                    <a:headEnd/>
                    <a:tailEnd/>
                  </a:ln>
                </p:spPr>
                <p:txBody>
                  <a:bodyPr wrap="none" anchor="ctr">
                    <a:prstTxWarp prst="textNoShape">
                      <a:avLst/>
                    </a:prstTxWarp>
                  </a:bodyPr>
                  <a:lstStyle/>
                  <a:p>
                    <a:endParaRPr lang="en-US"/>
                  </a:p>
                </p:txBody>
              </p:sp>
              <p:pic>
                <p:nvPicPr>
                  <p:cNvPr id="90" name="Picture 4" descr="http://www2.technocentre.info:84/Images/262px-CDROM.jpg"/>
                  <p:cNvPicPr>
                    <a:picLocks noChangeAspect="1" noChangeArrowheads="1"/>
                  </p:cNvPicPr>
                  <p:nvPr/>
                </p:nvPicPr>
                <p:blipFill>
                  <a:blip r:embed="rId8" cstate="print">
                    <a:clrChange>
                      <a:clrFrom>
                        <a:srgbClr val="FEFEFC"/>
                      </a:clrFrom>
                      <a:clrTo>
                        <a:srgbClr val="FEFEFC">
                          <a:alpha val="0"/>
                        </a:srgbClr>
                      </a:clrTo>
                    </a:clrChange>
                    <a:duotone>
                      <a:prstClr val="black"/>
                      <a:schemeClr val="accent6">
                        <a:tint val="45000"/>
                        <a:satMod val="400000"/>
                      </a:schemeClr>
                    </a:duotone>
                  </a:blip>
                  <a:srcRect/>
                  <a:stretch>
                    <a:fillRect/>
                  </a:stretch>
                </p:blipFill>
                <p:spPr bwMode="auto">
                  <a:xfrm>
                    <a:off x="6553200" y="5486400"/>
                    <a:ext cx="381000" cy="381000"/>
                  </a:xfrm>
                  <a:prstGeom prst="rect">
                    <a:avLst/>
                  </a:prstGeom>
                  <a:noFill/>
                </p:spPr>
              </p:pic>
            </p:grpSp>
          </p:grpSp>
        </p:grpSp>
        <p:sp>
          <p:nvSpPr>
            <p:cNvPr id="109" name="TextBox 108"/>
            <p:cNvSpPr txBox="1"/>
            <p:nvPr/>
          </p:nvSpPr>
          <p:spPr>
            <a:xfrm>
              <a:off x="685800" y="762000"/>
              <a:ext cx="2590800" cy="338554"/>
            </a:xfrm>
            <a:prstGeom prst="rect">
              <a:avLst/>
            </a:prstGeom>
            <a:noFill/>
          </p:spPr>
          <p:txBody>
            <a:bodyPr wrap="square" rtlCol="0">
              <a:spAutoFit/>
            </a:bodyPr>
            <a:lstStyle/>
            <a:p>
              <a:pPr algn="ctr"/>
              <a:r>
                <a:rPr lang="en-US" sz="1600" b="1" dirty="0" smtClean="0">
                  <a:solidFill>
                    <a:srgbClr val="0B005F"/>
                  </a:solidFill>
                </a:rPr>
                <a:t>Amazon Cloud Storage</a:t>
              </a:r>
              <a:endParaRPr lang="en-US" sz="1600" b="1" dirty="0">
                <a:solidFill>
                  <a:srgbClr val="0B005F"/>
                </a:solidFill>
              </a:endParaRPr>
            </a:p>
          </p:txBody>
        </p:sp>
      </p:grpSp>
      <p:grpSp>
        <p:nvGrpSpPr>
          <p:cNvPr id="71" name="Group 70"/>
          <p:cNvGrpSpPr/>
          <p:nvPr/>
        </p:nvGrpSpPr>
        <p:grpSpPr>
          <a:xfrm>
            <a:off x="3048000" y="1828801"/>
            <a:ext cx="2514600" cy="688776"/>
            <a:chOff x="3048000" y="1828801"/>
            <a:chExt cx="2514600" cy="688776"/>
          </a:xfrm>
        </p:grpSpPr>
        <p:sp>
          <p:nvSpPr>
            <p:cNvPr id="111" name="Lightning Bolt 110"/>
            <p:cNvSpPr/>
            <p:nvPr/>
          </p:nvSpPr>
          <p:spPr bwMode="auto">
            <a:xfrm>
              <a:off x="3048000" y="1828801"/>
              <a:ext cx="2514600" cy="381000"/>
            </a:xfrm>
            <a:prstGeom prst="lightningBolt">
              <a:avLst/>
            </a:prstGeom>
            <a:gradFill flip="none" rotWithShape="1">
              <a:gsLst>
                <a:gs pos="0">
                  <a:srgbClr val="0091C4"/>
                </a:gs>
                <a:gs pos="100000">
                  <a:srgbClr val="FFFFFF"/>
                </a:gs>
              </a:gsLst>
              <a:lin ang="0" scaled="1"/>
              <a:tileRect/>
            </a:gradFill>
            <a:ln w="9525" cap="flat" cmpd="sng" algn="ctr">
              <a:noFill/>
              <a:prstDash val="solid"/>
              <a:round/>
              <a:headEnd type="none" w="med" len="med"/>
              <a:tailEnd type="none" w="med" len="med"/>
            </a:ln>
            <a:effectLst>
              <a:glow rad="50800">
                <a:srgbClr val="0091C4">
                  <a:alpha val="92000"/>
                </a:srgbClr>
              </a:glow>
              <a:outerShdw blurRad="50800" dist="139700" dir="2700000" algn="tl" rotWithShape="0">
                <a:schemeClr val="bg1">
                  <a:alpha val="43000"/>
                </a:schemeClr>
              </a:outerShdw>
            </a:effectLst>
          </p:spPr>
        </p:sp>
        <p:sp>
          <p:nvSpPr>
            <p:cNvPr id="68" name="TextBox 67"/>
            <p:cNvSpPr txBox="1"/>
            <p:nvPr/>
          </p:nvSpPr>
          <p:spPr>
            <a:xfrm>
              <a:off x="3124200" y="2209800"/>
              <a:ext cx="2286000" cy="307777"/>
            </a:xfrm>
            <a:prstGeom prst="rect">
              <a:avLst/>
            </a:prstGeom>
            <a:noFill/>
          </p:spPr>
          <p:txBody>
            <a:bodyPr wrap="square" rtlCol="0">
              <a:spAutoFit/>
            </a:bodyPr>
            <a:lstStyle/>
            <a:p>
              <a:r>
                <a:rPr lang="en-US" sz="1400" b="1" dirty="0" smtClean="0">
                  <a:solidFill>
                    <a:srgbClr val="A8250D"/>
                  </a:solidFill>
                </a:rPr>
                <a:t>copy AMI &amp; boot</a:t>
              </a:r>
              <a:endParaRPr lang="en-US" sz="1400" b="1" dirty="0">
                <a:solidFill>
                  <a:srgbClr val="A8250D"/>
                </a:solidFill>
              </a:endParaRPr>
            </a:p>
          </p:txBody>
        </p:sp>
      </p:grpSp>
      <p:grpSp>
        <p:nvGrpSpPr>
          <p:cNvPr id="73" name="Group 72"/>
          <p:cNvGrpSpPr/>
          <p:nvPr/>
        </p:nvGrpSpPr>
        <p:grpSpPr>
          <a:xfrm>
            <a:off x="2019300" y="3259723"/>
            <a:ext cx="1524000" cy="2760077"/>
            <a:chOff x="2019300" y="3259723"/>
            <a:chExt cx="1524000" cy="2760077"/>
          </a:xfrm>
        </p:grpSpPr>
        <p:sp>
          <p:nvSpPr>
            <p:cNvPr id="75" name="Text Box 1086"/>
            <p:cNvSpPr txBox="1">
              <a:spLocks noChangeArrowheads="1"/>
            </p:cNvSpPr>
            <p:nvPr/>
          </p:nvSpPr>
          <p:spPr bwMode="auto">
            <a:xfrm flipH="1">
              <a:off x="2019300" y="3259723"/>
              <a:ext cx="1524000" cy="338554"/>
            </a:xfrm>
            <a:prstGeom prst="rect">
              <a:avLst/>
            </a:prstGeom>
            <a:noFill/>
            <a:ln w="9525">
              <a:noFill/>
              <a:miter lim="800000"/>
              <a:headEnd/>
              <a:tailEnd/>
            </a:ln>
          </p:spPr>
          <p:txBody>
            <a:bodyPr wrap="square" anchor="ctr">
              <a:prstTxWarp prst="textNoShape">
                <a:avLst/>
              </a:prstTxWarp>
              <a:spAutoFit/>
            </a:bodyPr>
            <a:lstStyle/>
            <a:p>
              <a:pPr algn="ctr"/>
              <a:r>
                <a:rPr lang="en-US" sz="1600" b="1" dirty="0" smtClean="0">
                  <a:solidFill>
                    <a:srgbClr val="0B005F"/>
                  </a:solidFill>
                  <a:latin typeface="+mn-lt"/>
                </a:rPr>
                <a:t>Condor pool</a:t>
              </a:r>
              <a:endParaRPr lang="en-US" sz="1600" b="1" dirty="0">
                <a:solidFill>
                  <a:srgbClr val="0B005F"/>
                </a:solidFill>
                <a:latin typeface="+mn-lt"/>
              </a:endParaRPr>
            </a:p>
          </p:txBody>
        </p:sp>
        <p:grpSp>
          <p:nvGrpSpPr>
            <p:cNvPr id="8" name="Group 142"/>
            <p:cNvGrpSpPr/>
            <p:nvPr/>
          </p:nvGrpSpPr>
          <p:grpSpPr>
            <a:xfrm>
              <a:off x="2095500" y="3657600"/>
              <a:ext cx="1371600" cy="2362200"/>
              <a:chOff x="304800" y="1371600"/>
              <a:chExt cx="2603500" cy="5207000"/>
            </a:xfrm>
          </p:grpSpPr>
          <p:pic>
            <p:nvPicPr>
              <p:cNvPr id="113" name="Picture 2" descr="http://www.nstpower.com/PSXrackphoto.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04800" y="1371600"/>
                <a:ext cx="2603500" cy="5207000"/>
              </a:xfrm>
              <a:prstGeom prst="rect">
                <a:avLst/>
              </a:prstGeom>
              <a:noFill/>
            </p:spPr>
          </p:pic>
          <p:pic>
            <p:nvPicPr>
              <p:cNvPr id="114" name="Picture 113"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1701800"/>
                <a:ext cx="971550" cy="152400"/>
              </a:xfrm>
              <a:prstGeom prst="rect">
                <a:avLst/>
              </a:prstGeom>
              <a:noFill/>
              <a:ln w="9525">
                <a:noFill/>
                <a:miter lim="800000"/>
                <a:headEnd/>
                <a:tailEnd/>
              </a:ln>
            </p:spPr>
          </p:pic>
          <p:pic>
            <p:nvPicPr>
              <p:cNvPr id="115" name="Picture 114"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082800"/>
                <a:ext cx="971550" cy="152400"/>
              </a:xfrm>
              <a:prstGeom prst="rect">
                <a:avLst/>
              </a:prstGeom>
              <a:noFill/>
              <a:ln w="9525">
                <a:noFill/>
                <a:miter lim="800000"/>
                <a:headEnd/>
                <a:tailEnd/>
              </a:ln>
            </p:spPr>
          </p:pic>
          <p:pic>
            <p:nvPicPr>
              <p:cNvPr id="116" name="Picture 115"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216912"/>
                <a:ext cx="971550" cy="152400"/>
              </a:xfrm>
              <a:prstGeom prst="rect">
                <a:avLst/>
              </a:prstGeom>
              <a:noFill/>
              <a:ln w="9525">
                <a:noFill/>
                <a:miter lim="800000"/>
                <a:headEnd/>
                <a:tailEnd/>
              </a:ln>
            </p:spPr>
          </p:pic>
          <p:pic>
            <p:nvPicPr>
              <p:cNvPr id="117" name="Picture 116"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351024"/>
                <a:ext cx="971550" cy="152400"/>
              </a:xfrm>
              <a:prstGeom prst="rect">
                <a:avLst/>
              </a:prstGeom>
              <a:noFill/>
              <a:ln w="9525">
                <a:noFill/>
                <a:miter lim="800000"/>
                <a:headEnd/>
                <a:tailEnd/>
              </a:ln>
            </p:spPr>
          </p:pic>
          <p:pic>
            <p:nvPicPr>
              <p:cNvPr id="118" name="Picture 117"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485136"/>
                <a:ext cx="971550" cy="152400"/>
              </a:xfrm>
              <a:prstGeom prst="rect">
                <a:avLst/>
              </a:prstGeom>
              <a:noFill/>
              <a:ln w="9525">
                <a:noFill/>
                <a:miter lim="800000"/>
                <a:headEnd/>
                <a:tailEnd/>
              </a:ln>
            </p:spPr>
          </p:pic>
          <p:pic>
            <p:nvPicPr>
              <p:cNvPr id="119" name="Picture 118"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619248"/>
                <a:ext cx="971550" cy="152400"/>
              </a:xfrm>
              <a:prstGeom prst="rect">
                <a:avLst/>
              </a:prstGeom>
              <a:noFill/>
              <a:ln w="9525">
                <a:noFill/>
                <a:miter lim="800000"/>
                <a:headEnd/>
                <a:tailEnd/>
              </a:ln>
            </p:spPr>
          </p:pic>
          <p:pic>
            <p:nvPicPr>
              <p:cNvPr id="120" name="Picture 119"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753360"/>
                <a:ext cx="971550" cy="152400"/>
              </a:xfrm>
              <a:prstGeom prst="rect">
                <a:avLst/>
              </a:prstGeom>
              <a:noFill/>
              <a:ln w="9525">
                <a:noFill/>
                <a:miter lim="800000"/>
                <a:headEnd/>
                <a:tailEnd/>
              </a:ln>
            </p:spPr>
          </p:pic>
          <p:pic>
            <p:nvPicPr>
              <p:cNvPr id="121" name="Picture 120"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2887472"/>
                <a:ext cx="971550" cy="152400"/>
              </a:xfrm>
              <a:prstGeom prst="rect">
                <a:avLst/>
              </a:prstGeom>
              <a:noFill/>
              <a:ln w="9525">
                <a:noFill/>
                <a:miter lim="800000"/>
                <a:headEnd/>
                <a:tailEnd/>
              </a:ln>
            </p:spPr>
          </p:pic>
          <p:pic>
            <p:nvPicPr>
              <p:cNvPr id="122" name="Picture 121"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021584"/>
                <a:ext cx="971550" cy="152400"/>
              </a:xfrm>
              <a:prstGeom prst="rect">
                <a:avLst/>
              </a:prstGeom>
              <a:noFill/>
              <a:ln w="9525">
                <a:noFill/>
                <a:miter lim="800000"/>
                <a:headEnd/>
                <a:tailEnd/>
              </a:ln>
            </p:spPr>
          </p:pic>
          <p:pic>
            <p:nvPicPr>
              <p:cNvPr id="123" name="Picture 122"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155696"/>
                <a:ext cx="971550" cy="152400"/>
              </a:xfrm>
              <a:prstGeom prst="rect">
                <a:avLst/>
              </a:prstGeom>
              <a:noFill/>
              <a:ln w="9525">
                <a:noFill/>
                <a:miter lim="800000"/>
                <a:headEnd/>
                <a:tailEnd/>
              </a:ln>
            </p:spPr>
          </p:pic>
          <p:pic>
            <p:nvPicPr>
              <p:cNvPr id="124" name="Picture 123"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289808"/>
                <a:ext cx="971550" cy="152400"/>
              </a:xfrm>
              <a:prstGeom prst="rect">
                <a:avLst/>
              </a:prstGeom>
              <a:noFill/>
              <a:ln w="9525">
                <a:noFill/>
                <a:miter lim="800000"/>
                <a:headEnd/>
                <a:tailEnd/>
              </a:ln>
            </p:spPr>
          </p:pic>
          <p:pic>
            <p:nvPicPr>
              <p:cNvPr id="125" name="Picture 124"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423920"/>
                <a:ext cx="971550" cy="152400"/>
              </a:xfrm>
              <a:prstGeom prst="rect">
                <a:avLst/>
              </a:prstGeom>
              <a:noFill/>
              <a:ln w="9525">
                <a:noFill/>
                <a:miter lim="800000"/>
                <a:headEnd/>
                <a:tailEnd/>
              </a:ln>
            </p:spPr>
          </p:pic>
          <p:pic>
            <p:nvPicPr>
              <p:cNvPr id="126" name="Picture 125"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558032"/>
                <a:ext cx="971550" cy="152400"/>
              </a:xfrm>
              <a:prstGeom prst="rect">
                <a:avLst/>
              </a:prstGeom>
              <a:noFill/>
              <a:ln w="9525">
                <a:noFill/>
                <a:miter lim="800000"/>
                <a:headEnd/>
                <a:tailEnd/>
              </a:ln>
            </p:spPr>
          </p:pic>
          <p:pic>
            <p:nvPicPr>
              <p:cNvPr id="127" name="Picture 126"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692144"/>
                <a:ext cx="971550" cy="152400"/>
              </a:xfrm>
              <a:prstGeom prst="rect">
                <a:avLst/>
              </a:prstGeom>
              <a:noFill/>
              <a:ln w="9525">
                <a:noFill/>
                <a:miter lim="800000"/>
                <a:headEnd/>
                <a:tailEnd/>
              </a:ln>
            </p:spPr>
          </p:pic>
          <p:pic>
            <p:nvPicPr>
              <p:cNvPr id="128" name="Picture 127"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826256"/>
                <a:ext cx="971550" cy="152400"/>
              </a:xfrm>
              <a:prstGeom prst="rect">
                <a:avLst/>
              </a:prstGeom>
              <a:noFill/>
              <a:ln w="9525">
                <a:noFill/>
                <a:miter lim="800000"/>
                <a:headEnd/>
                <a:tailEnd/>
              </a:ln>
            </p:spPr>
          </p:pic>
          <p:pic>
            <p:nvPicPr>
              <p:cNvPr id="129" name="Picture 128"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3960368"/>
                <a:ext cx="971550" cy="152400"/>
              </a:xfrm>
              <a:prstGeom prst="rect">
                <a:avLst/>
              </a:prstGeom>
              <a:noFill/>
              <a:ln w="9525">
                <a:noFill/>
                <a:miter lim="800000"/>
                <a:headEnd/>
                <a:tailEnd/>
              </a:ln>
            </p:spPr>
          </p:pic>
          <p:pic>
            <p:nvPicPr>
              <p:cNvPr id="130" name="Picture 129"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094480"/>
                <a:ext cx="971550" cy="152400"/>
              </a:xfrm>
              <a:prstGeom prst="rect">
                <a:avLst/>
              </a:prstGeom>
              <a:noFill/>
              <a:ln w="9525">
                <a:noFill/>
                <a:miter lim="800000"/>
                <a:headEnd/>
                <a:tailEnd/>
              </a:ln>
            </p:spPr>
          </p:pic>
          <p:pic>
            <p:nvPicPr>
              <p:cNvPr id="131" name="Picture 130"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228592"/>
                <a:ext cx="971550" cy="152400"/>
              </a:xfrm>
              <a:prstGeom prst="rect">
                <a:avLst/>
              </a:prstGeom>
              <a:noFill/>
              <a:ln w="9525">
                <a:noFill/>
                <a:miter lim="800000"/>
                <a:headEnd/>
                <a:tailEnd/>
              </a:ln>
            </p:spPr>
          </p:pic>
          <p:pic>
            <p:nvPicPr>
              <p:cNvPr id="132" name="Picture 131"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362704"/>
                <a:ext cx="971550" cy="152400"/>
              </a:xfrm>
              <a:prstGeom prst="rect">
                <a:avLst/>
              </a:prstGeom>
              <a:noFill/>
              <a:ln w="9525">
                <a:noFill/>
                <a:miter lim="800000"/>
                <a:headEnd/>
                <a:tailEnd/>
              </a:ln>
            </p:spPr>
          </p:pic>
          <p:pic>
            <p:nvPicPr>
              <p:cNvPr id="133" name="Picture 132"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496816"/>
                <a:ext cx="971550" cy="152400"/>
              </a:xfrm>
              <a:prstGeom prst="rect">
                <a:avLst/>
              </a:prstGeom>
              <a:noFill/>
              <a:ln w="9525">
                <a:noFill/>
                <a:miter lim="800000"/>
                <a:headEnd/>
                <a:tailEnd/>
              </a:ln>
            </p:spPr>
          </p:pic>
          <p:pic>
            <p:nvPicPr>
              <p:cNvPr id="134" name="Picture 133" descr="Lightbox Image">
                <a:hlinkClick r:id="rId4"/>
              </p:cNvPr>
              <p:cNvPicPr>
                <a:picLocks noChangeAspect="1"/>
              </p:cNvPicPr>
              <p:nvPr/>
            </p:nvPicPr>
            <p:blipFill>
              <a:blip r:embed="rId5" cstate="print">
                <a:clrChange>
                  <a:clrFrom>
                    <a:srgbClr val="FFFFFF"/>
                  </a:clrFrom>
                  <a:clrTo>
                    <a:srgbClr val="FFFFFF">
                      <a:alpha val="0"/>
                    </a:srgbClr>
                  </a:clrTo>
                </a:clrChange>
              </a:blip>
              <a:srcRect/>
              <a:stretch>
                <a:fillRect/>
              </a:stretch>
            </p:blipFill>
            <p:spPr bwMode="auto">
              <a:xfrm>
                <a:off x="1447800" y="4630928"/>
                <a:ext cx="971550" cy="152400"/>
              </a:xfrm>
              <a:prstGeom prst="rect">
                <a:avLst/>
              </a:prstGeom>
              <a:noFill/>
              <a:ln w="9525">
                <a:noFill/>
                <a:miter lim="800000"/>
                <a:headEnd/>
                <a:tailEnd/>
              </a:ln>
            </p:spPr>
          </p:pic>
          <p:pic>
            <p:nvPicPr>
              <p:cNvPr id="135" name="Picture 134"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765040"/>
                <a:ext cx="971550" cy="152400"/>
              </a:xfrm>
              <a:prstGeom prst="rect">
                <a:avLst/>
              </a:prstGeom>
              <a:noFill/>
              <a:ln w="9525">
                <a:noFill/>
                <a:miter lim="800000"/>
                <a:headEnd/>
                <a:tailEnd/>
              </a:ln>
            </p:spPr>
          </p:pic>
          <p:pic>
            <p:nvPicPr>
              <p:cNvPr id="136" name="Picture 135"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4899152"/>
                <a:ext cx="971550" cy="152400"/>
              </a:xfrm>
              <a:prstGeom prst="rect">
                <a:avLst/>
              </a:prstGeom>
              <a:noFill/>
              <a:ln w="9525">
                <a:noFill/>
                <a:miter lim="800000"/>
                <a:headEnd/>
                <a:tailEnd/>
              </a:ln>
            </p:spPr>
          </p:pic>
          <p:pic>
            <p:nvPicPr>
              <p:cNvPr id="137" name="Picture 136"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5033264"/>
                <a:ext cx="971550" cy="152400"/>
              </a:xfrm>
              <a:prstGeom prst="rect">
                <a:avLst/>
              </a:prstGeom>
              <a:noFill/>
              <a:ln w="9525">
                <a:noFill/>
                <a:miter lim="800000"/>
                <a:headEnd/>
                <a:tailEnd/>
              </a:ln>
            </p:spPr>
          </p:pic>
          <p:pic>
            <p:nvPicPr>
              <p:cNvPr id="138" name="Picture 137"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5167376"/>
                <a:ext cx="971550" cy="152400"/>
              </a:xfrm>
              <a:prstGeom prst="rect">
                <a:avLst/>
              </a:prstGeom>
              <a:noFill/>
              <a:ln w="9525">
                <a:noFill/>
                <a:miter lim="800000"/>
                <a:headEnd/>
                <a:tailEnd/>
              </a:ln>
            </p:spPr>
          </p:pic>
          <p:pic>
            <p:nvPicPr>
              <p:cNvPr id="139" name="Picture 138"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5301488"/>
                <a:ext cx="971550" cy="152400"/>
              </a:xfrm>
              <a:prstGeom prst="rect">
                <a:avLst/>
              </a:prstGeom>
              <a:noFill/>
              <a:ln w="9525">
                <a:noFill/>
                <a:miter lim="800000"/>
                <a:headEnd/>
                <a:tailEnd/>
              </a:ln>
            </p:spPr>
          </p:pic>
          <p:pic>
            <p:nvPicPr>
              <p:cNvPr id="140" name="Picture 139" descr="Lightbox Image">
                <a:hlinkClick r:id="rId4"/>
              </p:cNvPr>
              <p:cNvPicPr/>
              <p:nvPr/>
            </p:nvPicPr>
            <p:blipFill>
              <a:blip r:embed="rId5" cstate="print">
                <a:clrChange>
                  <a:clrFrom>
                    <a:srgbClr val="FFFFFF"/>
                  </a:clrFrom>
                  <a:clrTo>
                    <a:srgbClr val="FFFFFF">
                      <a:alpha val="0"/>
                    </a:srgbClr>
                  </a:clrTo>
                </a:clrChange>
              </a:blip>
              <a:srcRect/>
              <a:stretch>
                <a:fillRect/>
              </a:stretch>
            </p:blipFill>
            <p:spPr bwMode="auto">
              <a:xfrm>
                <a:off x="1447800" y="5435600"/>
                <a:ext cx="971550" cy="152400"/>
              </a:xfrm>
              <a:prstGeom prst="rect">
                <a:avLst/>
              </a:prstGeom>
              <a:noFill/>
              <a:ln w="9525">
                <a:noFill/>
                <a:miter lim="800000"/>
                <a:headEnd/>
                <a:tailEnd/>
              </a:ln>
            </p:spPr>
          </p:pic>
          <p:pic>
            <p:nvPicPr>
              <p:cNvPr id="141" name="Picture 4" descr="http://www.gbsncr.com/images/products/detail/DGS3650.jpg"/>
              <p:cNvPicPr>
                <a:picLocks noChangeArrowheads="1"/>
              </p:cNvPicPr>
              <p:nvPr/>
            </p:nvPicPr>
            <p:blipFill>
              <a:blip r:embed="rId10" cstate="print"/>
              <a:srcRect l="2286" t="57600" r="1714" b="29600"/>
              <a:stretch>
                <a:fillRect/>
              </a:stretch>
            </p:blipFill>
            <p:spPr bwMode="auto">
              <a:xfrm>
                <a:off x="1451356" y="1905000"/>
                <a:ext cx="969264" cy="155448"/>
              </a:xfrm>
              <a:prstGeom prst="rect">
                <a:avLst/>
              </a:prstGeom>
              <a:noFill/>
            </p:spPr>
          </p:pic>
          <p:pic>
            <p:nvPicPr>
              <p:cNvPr id="142" name="Picture 6" descr="http://www.avocent.com/uploadedImages/wwwavocentcom/Products/Category/Power_Distribution_Units/PM10i_horiz_b_415.jpg"/>
              <p:cNvPicPr>
                <a:picLocks noChangeArrowheads="1"/>
              </p:cNvPicPr>
              <p:nvPr/>
            </p:nvPicPr>
            <p:blipFill>
              <a:blip r:embed="rId11" cstate="print"/>
              <a:srcRect l="2313" t="50450" r="2313" b="13514"/>
              <a:stretch>
                <a:fillRect/>
              </a:stretch>
            </p:blipFill>
            <p:spPr bwMode="auto">
              <a:xfrm>
                <a:off x="1417320" y="5593080"/>
                <a:ext cx="1002920" cy="155448"/>
              </a:xfrm>
              <a:prstGeom prst="rect">
                <a:avLst/>
              </a:prstGeom>
              <a:noFill/>
            </p:spPr>
          </p:pic>
        </p:grpSp>
      </p:grpSp>
      <p:sp>
        <p:nvSpPr>
          <p:cNvPr id="151" name="Right Arrow 150"/>
          <p:cNvSpPr/>
          <p:nvPr/>
        </p:nvSpPr>
        <p:spPr bwMode="auto">
          <a:xfrm rot="7080000" flipV="1">
            <a:off x="4162498" y="3333164"/>
            <a:ext cx="1862743" cy="191671"/>
          </a:xfrm>
          <a:prstGeom prst="rightArrow">
            <a:avLst/>
          </a:prstGeom>
          <a:gradFill flip="none" rotWithShape="1">
            <a:gsLst>
              <a:gs pos="0">
                <a:schemeClr val="accent1">
                  <a:lumMod val="75000"/>
                </a:schemeClr>
              </a:gs>
              <a:gs pos="100000">
                <a:srgbClr val="FFFFFF"/>
              </a:gs>
            </a:gsLst>
            <a:lin ang="0" scaled="1"/>
            <a:tileRect/>
          </a:gradFill>
          <a:ln w="9525" cap="flat" cmpd="sng" algn="ctr">
            <a:solidFill>
              <a:srgbClr val="00009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2"/>
              </a:solidFill>
              <a:effectLst/>
              <a:latin typeface="Times New Roman" charset="0"/>
            </a:endParaRPr>
          </a:p>
        </p:txBody>
      </p:sp>
      <p:grpSp>
        <p:nvGrpSpPr>
          <p:cNvPr id="74" name="Group 73"/>
          <p:cNvGrpSpPr/>
          <p:nvPr/>
        </p:nvGrpSpPr>
        <p:grpSpPr>
          <a:xfrm>
            <a:off x="3581400" y="4296490"/>
            <a:ext cx="1859280" cy="1077218"/>
            <a:chOff x="3581400" y="4296490"/>
            <a:chExt cx="1859280" cy="1077218"/>
          </a:xfrm>
        </p:grpSpPr>
        <p:sp>
          <p:nvSpPr>
            <p:cNvPr id="149" name="Text Box 1086"/>
            <p:cNvSpPr txBox="1">
              <a:spLocks noChangeArrowheads="1"/>
            </p:cNvSpPr>
            <p:nvPr/>
          </p:nvSpPr>
          <p:spPr bwMode="auto">
            <a:xfrm flipH="1">
              <a:off x="3886200" y="4296490"/>
              <a:ext cx="1143000" cy="1077218"/>
            </a:xfrm>
            <a:prstGeom prst="rect">
              <a:avLst/>
            </a:prstGeom>
            <a:noFill/>
            <a:ln w="9525">
              <a:noFill/>
              <a:miter lim="800000"/>
              <a:headEnd/>
              <a:tailEnd/>
            </a:ln>
          </p:spPr>
          <p:txBody>
            <a:bodyPr wrap="square" anchor="ctr">
              <a:prstTxWarp prst="textNoShape">
                <a:avLst/>
              </a:prstTxWarp>
              <a:spAutoFit/>
            </a:bodyPr>
            <a:lstStyle/>
            <a:p>
              <a:pPr algn="ctr"/>
              <a:r>
                <a:rPr lang="en-US" sz="1600" b="1" dirty="0" smtClean="0">
                  <a:solidFill>
                    <a:srgbClr val="0B005F"/>
                  </a:solidFill>
                  <a:latin typeface="+mn-lt"/>
                </a:rPr>
                <a:t>EC2 condor </a:t>
              </a:r>
            </a:p>
            <a:p>
              <a:pPr algn="ctr"/>
              <a:r>
                <a:rPr lang="en-US" sz="1600" b="1" dirty="0" smtClean="0">
                  <a:solidFill>
                    <a:srgbClr val="0B005F"/>
                  </a:solidFill>
                  <a:latin typeface="+mn-lt"/>
                </a:rPr>
                <a:t>execute </a:t>
              </a:r>
            </a:p>
            <a:p>
              <a:pPr algn="ctr"/>
              <a:r>
                <a:rPr lang="en-US" sz="1600" b="1" dirty="0" smtClean="0">
                  <a:solidFill>
                    <a:srgbClr val="0B005F"/>
                  </a:solidFill>
                  <a:latin typeface="+mn-lt"/>
                </a:rPr>
                <a:t>machines </a:t>
              </a:r>
              <a:endParaRPr lang="en-US" sz="1600" b="1" dirty="0">
                <a:solidFill>
                  <a:srgbClr val="0B005F"/>
                </a:solidFill>
                <a:latin typeface="+mn-lt"/>
              </a:endParaRPr>
            </a:p>
          </p:txBody>
        </p:sp>
        <p:sp>
          <p:nvSpPr>
            <p:cNvPr id="150" name="Plus 149"/>
            <p:cNvSpPr>
              <a:spLocks noChangeAspect="1"/>
            </p:cNvSpPr>
            <p:nvPr/>
          </p:nvSpPr>
          <p:spPr bwMode="auto">
            <a:xfrm>
              <a:off x="3581400" y="4675078"/>
              <a:ext cx="320040" cy="320040"/>
            </a:xfrm>
            <a:prstGeom prst="mathPlus">
              <a:avLst/>
            </a:prstGeom>
            <a:gradFill flip="none" rotWithShape="1">
              <a:gsLst>
                <a:gs pos="0">
                  <a:schemeClr val="accent1">
                    <a:lumMod val="75000"/>
                  </a:schemeClr>
                </a:gs>
                <a:gs pos="100000">
                  <a:srgbClr val="FFFFFF"/>
                </a:gs>
              </a:gsLst>
              <a:path path="circle">
                <a:fillToRect l="100000" t="100000"/>
              </a:path>
              <a:tileRect r="-100000" b="-100000"/>
            </a:gradFill>
            <a:ln w="9525"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2"/>
                </a:solidFill>
                <a:effectLst/>
                <a:latin typeface="Times New Roman" charset="0"/>
              </a:endParaRPr>
            </a:p>
          </p:txBody>
        </p:sp>
        <p:sp>
          <p:nvSpPr>
            <p:cNvPr id="152" name="Equal 151"/>
            <p:cNvSpPr>
              <a:spLocks noChangeAspect="1"/>
            </p:cNvSpPr>
            <p:nvPr/>
          </p:nvSpPr>
          <p:spPr bwMode="auto">
            <a:xfrm>
              <a:off x="5029200" y="4629358"/>
              <a:ext cx="411480" cy="411480"/>
            </a:xfrm>
            <a:prstGeom prst="mathEqual">
              <a:avLst/>
            </a:prstGeom>
            <a:gradFill flip="none" rotWithShape="1">
              <a:gsLst>
                <a:gs pos="0">
                  <a:schemeClr val="accent1">
                    <a:lumMod val="75000"/>
                  </a:schemeClr>
                </a:gs>
                <a:gs pos="100000">
                  <a:srgbClr val="FFFFFF"/>
                </a:gs>
              </a:gsLst>
              <a:lin ang="0" scaled="1"/>
              <a:tileRect/>
            </a:gradFill>
            <a:ln w="9525" cap="flat" cmpd="sng" algn="ctr">
              <a:solidFill>
                <a:schemeClr val="accent1">
                  <a:lumMod val="75000"/>
                </a:schemeClr>
              </a:solidFill>
              <a:prstDash val="solid"/>
              <a:round/>
              <a:headEnd type="none" w="med" len="med"/>
              <a:tailEnd type="none" w="med" len="med"/>
            </a:ln>
            <a:effectLst/>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amond(in)">
                                      <p:cBhvr>
                                        <p:cTn id="7" dur="5000"/>
                                        <p:tgtEl>
                                          <p:spTgt spid="70"/>
                                        </p:tgtEl>
                                      </p:cBhvr>
                                    </p:animEffect>
                                  </p:childTnLst>
                                </p:cTn>
                              </p:par>
                            </p:childTnLst>
                          </p:cTn>
                        </p:par>
                        <p:par>
                          <p:cTn id="8" fill="hold">
                            <p:stCondLst>
                              <p:cond delay="5000"/>
                            </p:stCondLst>
                            <p:childTnLst>
                              <p:par>
                                <p:cTn id="9" presetID="53" presetClass="entr" presetSubtype="0" fill="hold" nodeType="afterEffect">
                                  <p:stCondLst>
                                    <p:cond delay="300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0" fill="hold"/>
                                        <p:tgtEl>
                                          <p:spTgt spid="71"/>
                                        </p:tgtEl>
                                        <p:attrNameLst>
                                          <p:attrName>ppt_w</p:attrName>
                                        </p:attrNameLst>
                                      </p:cBhvr>
                                      <p:tavLst>
                                        <p:tav tm="0">
                                          <p:val>
                                            <p:fltVal val="0"/>
                                          </p:val>
                                        </p:tav>
                                        <p:tav tm="100000">
                                          <p:val>
                                            <p:strVal val="#ppt_w"/>
                                          </p:val>
                                        </p:tav>
                                      </p:tavLst>
                                    </p:anim>
                                    <p:anim calcmode="lin" valueType="num">
                                      <p:cBhvr>
                                        <p:cTn id="12" dur="5000" fill="hold"/>
                                        <p:tgtEl>
                                          <p:spTgt spid="71"/>
                                        </p:tgtEl>
                                        <p:attrNameLst>
                                          <p:attrName>ppt_h</p:attrName>
                                        </p:attrNameLst>
                                      </p:cBhvr>
                                      <p:tavLst>
                                        <p:tav tm="0">
                                          <p:val>
                                            <p:fltVal val="0"/>
                                          </p:val>
                                        </p:tav>
                                        <p:tav tm="100000">
                                          <p:val>
                                            <p:strVal val="#ppt_h"/>
                                          </p:val>
                                        </p:tav>
                                      </p:tavLst>
                                    </p:anim>
                                    <p:animEffect transition="in" filter="fade">
                                      <p:cBhvr>
                                        <p:cTn id="13" dur="5000"/>
                                        <p:tgtEl>
                                          <p:spTgt spid="71"/>
                                        </p:tgtEl>
                                      </p:cBhvr>
                                    </p:animEffect>
                                  </p:childTnLst>
                                </p:cTn>
                              </p:par>
                            </p:childTnLst>
                          </p:cTn>
                        </p:par>
                        <p:par>
                          <p:cTn id="14" fill="hold">
                            <p:stCondLst>
                              <p:cond delay="13000"/>
                            </p:stCondLst>
                            <p:childTnLst>
                              <p:par>
                                <p:cTn id="15" presetID="8" presetClass="entr" presetSubtype="16" fill="hold" nodeType="afterEffect">
                                  <p:stCondLst>
                                    <p:cond delay="3000"/>
                                  </p:stCondLst>
                                  <p:childTnLst>
                                    <p:set>
                                      <p:cBhvr>
                                        <p:cTn id="16" dur="1" fill="hold">
                                          <p:stCondLst>
                                            <p:cond delay="0"/>
                                          </p:stCondLst>
                                        </p:cTn>
                                        <p:tgtEl>
                                          <p:spTgt spid="72"/>
                                        </p:tgtEl>
                                        <p:attrNameLst>
                                          <p:attrName>style.visibility</p:attrName>
                                        </p:attrNameLst>
                                      </p:cBhvr>
                                      <p:to>
                                        <p:strVal val="visible"/>
                                      </p:to>
                                    </p:set>
                                    <p:animEffect transition="in" filter="diamond(in)">
                                      <p:cBhvr>
                                        <p:cTn id="17" dur="5000"/>
                                        <p:tgtEl>
                                          <p:spTgt spid="72"/>
                                        </p:tgtEl>
                                      </p:cBhvr>
                                    </p:animEffect>
                                  </p:childTnLst>
                                </p:cTn>
                              </p:par>
                            </p:childTnLst>
                          </p:cTn>
                        </p:par>
                        <p:par>
                          <p:cTn id="18" fill="hold">
                            <p:stCondLst>
                              <p:cond delay="21000"/>
                            </p:stCondLst>
                            <p:childTnLst>
                              <p:par>
                                <p:cTn id="19" presetID="31" presetClass="entr" presetSubtype="0" fill="hold" nodeType="afterEffect">
                                  <p:stCondLst>
                                    <p:cond delay="3000"/>
                                  </p:stCondLst>
                                  <p:iterate type="lt">
                                    <p:tmPct val="5000"/>
                                  </p:iterate>
                                  <p:childTnLst>
                                    <p:set>
                                      <p:cBhvr>
                                        <p:cTn id="20" dur="1" fill="hold">
                                          <p:stCondLst>
                                            <p:cond delay="0"/>
                                          </p:stCondLst>
                                        </p:cTn>
                                        <p:tgtEl>
                                          <p:spTgt spid="73"/>
                                        </p:tgtEl>
                                        <p:attrNameLst>
                                          <p:attrName>style.visibility</p:attrName>
                                        </p:attrNameLst>
                                      </p:cBhvr>
                                      <p:to>
                                        <p:strVal val="visible"/>
                                      </p:to>
                                    </p:set>
                                    <p:anim calcmode="lin" valueType="num">
                                      <p:cBhvr>
                                        <p:cTn id="21" dur="5000" fill="hold"/>
                                        <p:tgtEl>
                                          <p:spTgt spid="73"/>
                                        </p:tgtEl>
                                        <p:attrNameLst>
                                          <p:attrName>ppt_w</p:attrName>
                                        </p:attrNameLst>
                                      </p:cBhvr>
                                      <p:tavLst>
                                        <p:tav tm="0">
                                          <p:val>
                                            <p:fltVal val="0"/>
                                          </p:val>
                                        </p:tav>
                                        <p:tav tm="100000">
                                          <p:val>
                                            <p:strVal val="#ppt_w"/>
                                          </p:val>
                                        </p:tav>
                                      </p:tavLst>
                                    </p:anim>
                                    <p:anim calcmode="lin" valueType="num">
                                      <p:cBhvr>
                                        <p:cTn id="22" dur="5000" fill="hold"/>
                                        <p:tgtEl>
                                          <p:spTgt spid="73"/>
                                        </p:tgtEl>
                                        <p:attrNameLst>
                                          <p:attrName>ppt_h</p:attrName>
                                        </p:attrNameLst>
                                      </p:cBhvr>
                                      <p:tavLst>
                                        <p:tav tm="0">
                                          <p:val>
                                            <p:fltVal val="0"/>
                                          </p:val>
                                        </p:tav>
                                        <p:tav tm="100000">
                                          <p:val>
                                            <p:strVal val="#ppt_h"/>
                                          </p:val>
                                        </p:tav>
                                      </p:tavLst>
                                    </p:anim>
                                    <p:anim calcmode="lin" valueType="num">
                                      <p:cBhvr>
                                        <p:cTn id="23" dur="5000" fill="hold"/>
                                        <p:tgtEl>
                                          <p:spTgt spid="73"/>
                                        </p:tgtEl>
                                        <p:attrNameLst>
                                          <p:attrName>style.rotation</p:attrName>
                                        </p:attrNameLst>
                                      </p:cBhvr>
                                      <p:tavLst>
                                        <p:tav tm="0">
                                          <p:val>
                                            <p:fltVal val="90"/>
                                          </p:val>
                                        </p:tav>
                                        <p:tav tm="100000">
                                          <p:val>
                                            <p:fltVal val="0"/>
                                          </p:val>
                                        </p:tav>
                                      </p:tavLst>
                                    </p:anim>
                                    <p:animEffect transition="in" filter="fade">
                                      <p:cBhvr>
                                        <p:cTn id="24" dur="5000"/>
                                        <p:tgtEl>
                                          <p:spTgt spid="73"/>
                                        </p:tgtEl>
                                      </p:cBhvr>
                                    </p:animEffect>
                                  </p:childTnLst>
                                </p:cTn>
                              </p:par>
                            </p:childTnLst>
                          </p:cTn>
                        </p:par>
                        <p:par>
                          <p:cTn id="25" fill="hold">
                            <p:stCondLst>
                              <p:cond delay="29000"/>
                            </p:stCondLst>
                            <p:childTnLst>
                              <p:par>
                                <p:cTn id="26" presetID="10" presetClass="entr" presetSubtype="0" fill="hold" nodeType="afterEffect">
                                  <p:stCondLst>
                                    <p:cond delay="200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5000"/>
                                        <p:tgtEl>
                                          <p:spTgt spid="74"/>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51"/>
                                        </p:tgtEl>
                                        <p:attrNameLst>
                                          <p:attrName>style.visibility</p:attrName>
                                        </p:attrNameLst>
                                      </p:cBhvr>
                                      <p:to>
                                        <p:strVal val="visible"/>
                                      </p:to>
                                    </p:set>
                                    <p:animEffect transition="in" filter="fade">
                                      <p:cBhvr>
                                        <p:cTn id="31" dur="5000"/>
                                        <p:tgtEl>
                                          <p:spTgt spid="151"/>
                                        </p:tgtEl>
                                      </p:cBhvr>
                                    </p:animEffect>
                                  </p:childTnLst>
                                </p:cTn>
                              </p:par>
                            </p:childTnLst>
                          </p:cTn>
                        </p:par>
                        <p:par>
                          <p:cTn id="32" fill="hold">
                            <p:stCondLst>
                              <p:cond delay="36000"/>
                            </p:stCondLst>
                            <p:childTnLst>
                              <p:par>
                                <p:cTn id="33" presetID="29" presetClass="entr" presetSubtype="0" fill="hold" nodeType="afterEffect">
                                  <p:stCondLst>
                                    <p:cond delay="3000"/>
                                  </p:stCondLst>
                                  <p:childTnLst>
                                    <p:set>
                                      <p:cBhvr>
                                        <p:cTn id="34" dur="1" fill="hold">
                                          <p:stCondLst>
                                            <p:cond delay="0"/>
                                          </p:stCondLst>
                                        </p:cTn>
                                        <p:tgtEl>
                                          <p:spTgt spid="2"/>
                                        </p:tgtEl>
                                        <p:attrNameLst>
                                          <p:attrName>style.visibility</p:attrName>
                                        </p:attrNameLst>
                                      </p:cBhvr>
                                      <p:to>
                                        <p:strVal val="visible"/>
                                      </p:to>
                                    </p:set>
                                    <p:anim calcmode="lin" valueType="num">
                                      <p:cBhvr>
                                        <p:cTn id="35" dur="3000" fill="hold"/>
                                        <p:tgtEl>
                                          <p:spTgt spid="2"/>
                                        </p:tgtEl>
                                        <p:attrNameLst>
                                          <p:attrName>ppt_x</p:attrName>
                                        </p:attrNameLst>
                                      </p:cBhvr>
                                      <p:tavLst>
                                        <p:tav tm="0">
                                          <p:val>
                                            <p:strVal val="#ppt_x-.2"/>
                                          </p:val>
                                        </p:tav>
                                        <p:tav tm="100000">
                                          <p:val>
                                            <p:strVal val="#ppt_x"/>
                                          </p:val>
                                        </p:tav>
                                      </p:tavLst>
                                    </p:anim>
                                    <p:anim calcmode="lin" valueType="num">
                                      <p:cBhvr>
                                        <p:cTn id="36" dur="3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Step by step</a:t>
            </a:r>
            <a:endParaRPr lang="en-US" dirty="0"/>
          </a:p>
        </p:txBody>
      </p:sp>
      <p:sp>
        <p:nvSpPr>
          <p:cNvPr id="15" name="Content Placeholder 14"/>
          <p:cNvSpPr>
            <a:spLocks noGrp="1"/>
          </p:cNvSpPr>
          <p:nvPr>
            <p:ph sz="half" idx="2"/>
          </p:nvPr>
        </p:nvSpPr>
        <p:spPr>
          <a:xfrm>
            <a:off x="228600" y="1447800"/>
            <a:ext cx="8686800" cy="4191000"/>
          </a:xfrm>
        </p:spPr>
        <p:txBody>
          <a:bodyPr/>
          <a:lstStyle/>
          <a:p>
            <a:pPr>
              <a:buNone/>
            </a:pPr>
            <a:r>
              <a:rPr lang="en-US" sz="1600" dirty="0" smtClean="0">
                <a:solidFill>
                  <a:schemeClr val="tx1"/>
                </a:solidFill>
                <a:effectLst>
                  <a:outerShdw blurRad="107950" dist="76200" dir="4080000" algn="tl" rotWithShape="0">
                    <a:schemeClr val="bg1"/>
                  </a:outerShdw>
                </a:effectLst>
              </a:rPr>
              <a:t> </a:t>
            </a:r>
          </a:p>
          <a:p>
            <a:pPr>
              <a:buNone/>
            </a:pPr>
            <a:r>
              <a:rPr lang="en-US" sz="1400" dirty="0" smtClean="0">
                <a:solidFill>
                  <a:schemeClr val="accent1">
                    <a:lumMod val="75000"/>
                  </a:schemeClr>
                </a:solidFill>
              </a:rPr>
              <a:t># rocks start host </a:t>
            </a:r>
            <a:r>
              <a:rPr lang="en-US" sz="1400" dirty="0" err="1" smtClean="0">
                <a:solidFill>
                  <a:schemeClr val="accent1">
                    <a:lumMod val="75000"/>
                  </a:schemeClr>
                </a:solidFill>
              </a:rPr>
              <a:t>vm</a:t>
            </a:r>
            <a:r>
              <a:rPr lang="en-US" sz="1400" dirty="0" smtClean="0">
                <a:solidFill>
                  <a:schemeClr val="accent1">
                    <a:lumMod val="75000"/>
                  </a:schemeClr>
                </a:solidFill>
              </a:rPr>
              <a:t> devel-server-0-0-2</a:t>
            </a:r>
            <a:endParaRPr lang="en-US" sz="1400" dirty="0" smtClean="0"/>
          </a:p>
          <a:p>
            <a:pPr>
              <a:buNone/>
            </a:pPr>
            <a:r>
              <a:rPr lang="en-US" sz="1400" dirty="0" smtClean="0">
                <a:solidFill>
                  <a:schemeClr val="accent1">
                    <a:lumMod val="75000"/>
                  </a:schemeClr>
                </a:solidFill>
              </a:rPr>
              <a:t># </a:t>
            </a:r>
            <a:r>
              <a:rPr lang="en-US" sz="1400" dirty="0" err="1" smtClean="0">
                <a:solidFill>
                  <a:schemeClr val="accent1">
                    <a:lumMod val="75000"/>
                  </a:schemeClr>
                </a:solidFill>
              </a:rPr>
              <a:t>ssh</a:t>
            </a:r>
            <a:r>
              <a:rPr lang="en-US" sz="1400" dirty="0" smtClean="0">
                <a:solidFill>
                  <a:schemeClr val="accent1">
                    <a:lumMod val="75000"/>
                  </a:schemeClr>
                </a:solidFill>
              </a:rPr>
              <a:t> devel-server-0-0-2</a:t>
            </a:r>
          </a:p>
          <a:p>
            <a:pPr>
              <a:buNone/>
            </a:pPr>
            <a:endParaRPr lang="en-US" sz="1200" dirty="0" smtClean="0">
              <a:solidFill>
                <a:srgbClr val="A8250D"/>
              </a:solidFill>
            </a:endParaRPr>
          </a:p>
          <a:p>
            <a:pPr lvl="0">
              <a:buNone/>
              <a:defRPr/>
            </a:pPr>
            <a:r>
              <a:rPr lang="en-US" sz="1600" dirty="0" smtClean="0">
                <a:solidFill>
                  <a:schemeClr val="bg1"/>
                </a:solidFill>
                <a:effectLst>
                  <a:outerShdw blurRad="50800" dist="38100" dir="2700000" algn="tl" rotWithShape="0">
                    <a:schemeClr val="tx1">
                      <a:alpha val="43000"/>
                    </a:schemeClr>
                  </a:outerShdw>
                </a:effectLst>
              </a:rPr>
              <a:t> </a:t>
            </a:r>
          </a:p>
          <a:p>
            <a:pPr lvl="0">
              <a:buNone/>
              <a:defRPr/>
            </a:pPr>
            <a:r>
              <a:rPr lang="en-US" sz="1400" dirty="0" smtClean="0">
                <a:solidFill>
                  <a:srgbClr val="000060"/>
                </a:solidFill>
              </a:rPr>
              <a:t>add application: binary, </a:t>
            </a:r>
            <a:r>
              <a:rPr lang="en-US" sz="1400" dirty="0" err="1" smtClean="0">
                <a:solidFill>
                  <a:srgbClr val="000060"/>
                </a:solidFill>
              </a:rPr>
              <a:t>libs</a:t>
            </a:r>
            <a:r>
              <a:rPr lang="en-US" sz="1400" dirty="0" smtClean="0">
                <a:solidFill>
                  <a:srgbClr val="000060"/>
                </a:solidFill>
              </a:rPr>
              <a:t>, DB, etc</a:t>
            </a:r>
          </a:p>
          <a:p>
            <a:pPr lvl="0">
              <a:buNone/>
              <a:defRPr/>
            </a:pPr>
            <a:r>
              <a:rPr lang="en-US" sz="1400" dirty="0" smtClean="0">
                <a:solidFill>
                  <a:srgbClr val="000060"/>
                </a:solidFill>
              </a:rPr>
              <a:t># shutdown –</a:t>
            </a:r>
            <a:r>
              <a:rPr lang="en-US" sz="1400" dirty="0" err="1" smtClean="0">
                <a:solidFill>
                  <a:srgbClr val="000060"/>
                </a:solidFill>
              </a:rPr>
              <a:t>h</a:t>
            </a:r>
            <a:r>
              <a:rPr lang="en-US" sz="1400" dirty="0" smtClean="0">
                <a:solidFill>
                  <a:srgbClr val="000060"/>
                </a:solidFill>
              </a:rPr>
              <a:t> now</a:t>
            </a:r>
          </a:p>
          <a:p>
            <a:pPr lvl="0">
              <a:buNone/>
              <a:defRPr/>
            </a:pPr>
            <a:endParaRPr lang="en-US" sz="1400" dirty="0" smtClean="0">
              <a:solidFill>
                <a:srgbClr val="000060"/>
              </a:solidFill>
            </a:endParaRPr>
          </a:p>
          <a:p>
            <a:pPr>
              <a:buNone/>
            </a:pPr>
            <a:r>
              <a:rPr lang="en-US" sz="1600" dirty="0" smtClean="0">
                <a:solidFill>
                  <a:srgbClr val="A8250D"/>
                </a:solidFill>
              </a:rPr>
              <a:t> </a:t>
            </a:r>
          </a:p>
          <a:p>
            <a:pPr>
              <a:buNone/>
            </a:pPr>
            <a:r>
              <a:rPr lang="en-US" sz="1400" dirty="0" smtClean="0"/>
              <a:t># export EC2_PRIVATE_KEY=/root/.ec2/pk.pem</a:t>
            </a:r>
          </a:p>
          <a:p>
            <a:pPr>
              <a:buNone/>
            </a:pPr>
            <a:r>
              <a:rPr lang="en-US" sz="1400" dirty="0" smtClean="0"/>
              <a:t># export EC2_CERT=/root/.ec2/cert.pem</a:t>
            </a:r>
          </a:p>
          <a:p>
            <a:pPr>
              <a:buNone/>
            </a:pPr>
            <a:r>
              <a:rPr lang="en-US" sz="1400" dirty="0" smtClean="0"/>
              <a:t># rocks create ec2 bundle devel-server-0-0-2 </a:t>
            </a:r>
            <a:r>
              <a:rPr lang="en-US" sz="1400" dirty="0" err="1" smtClean="0"/>
              <a:t>imagename</a:t>
            </a:r>
            <a:r>
              <a:rPr lang="en-US" sz="1400" dirty="0" smtClean="0"/>
              <a:t>=</a:t>
            </a:r>
            <a:r>
              <a:rPr lang="en-US" sz="1400" dirty="0" smtClean="0">
                <a:solidFill>
                  <a:schemeClr val="accent1">
                    <a:lumMod val="60000"/>
                    <a:lumOff val="40000"/>
                  </a:schemeClr>
                </a:solidFill>
              </a:rPr>
              <a:t>devel-server-0-0-2-pragma</a:t>
            </a:r>
          </a:p>
          <a:p>
            <a:pPr>
              <a:buNone/>
            </a:pPr>
            <a:r>
              <a:rPr lang="en-US" sz="1400" dirty="0" smtClean="0"/>
              <a:t># rocks upload ec2 bundle devel-server-0-0-2 </a:t>
            </a:r>
            <a:r>
              <a:rPr lang="en-US" sz="1400" dirty="0" smtClean="0">
                <a:solidFill>
                  <a:srgbClr val="1A1AFF"/>
                </a:solidFill>
              </a:rPr>
              <a:t>pragma19</a:t>
            </a:r>
            <a:r>
              <a:rPr lang="en-US" sz="1400" dirty="0" smtClean="0"/>
              <a:t> </a:t>
            </a:r>
            <a:r>
              <a:rPr lang="en-US" sz="1400" dirty="0" err="1" smtClean="0"/>
              <a:t>imagename</a:t>
            </a:r>
            <a:r>
              <a:rPr lang="en-US" sz="1400" dirty="0" smtClean="0"/>
              <a:t>=</a:t>
            </a:r>
            <a:r>
              <a:rPr lang="en-US" sz="1400" dirty="0" smtClean="0">
                <a:solidFill>
                  <a:srgbClr val="1A1AFF"/>
                </a:solidFill>
              </a:rPr>
              <a:t>devel-server-0-0-2-pragma</a:t>
            </a:r>
          </a:p>
          <a:p>
            <a:pPr>
              <a:buNone/>
            </a:pPr>
            <a:r>
              <a:rPr lang="en-US" sz="1400" dirty="0" smtClean="0"/>
              <a:t># ec2-register pragma19/devel-server-0-0-2-pragma.manifest.xml</a:t>
            </a:r>
          </a:p>
          <a:p>
            <a:pPr>
              <a:buNone/>
            </a:pPr>
            <a:endParaRPr lang="en-US" sz="1400" dirty="0" smtClean="0"/>
          </a:p>
          <a:p>
            <a:pPr>
              <a:buNone/>
            </a:pPr>
            <a:r>
              <a:rPr lang="en-US" sz="1600" dirty="0" smtClean="0">
                <a:solidFill>
                  <a:srgbClr val="A8250D"/>
                </a:solidFill>
              </a:rPr>
              <a:t> </a:t>
            </a:r>
          </a:p>
          <a:p>
            <a:pPr>
              <a:buNone/>
            </a:pPr>
            <a:r>
              <a:rPr lang="en-US" sz="1400" dirty="0" smtClean="0"/>
              <a:t># ec2-run-instances -</a:t>
            </a:r>
            <a:r>
              <a:rPr lang="en-US" sz="1400" dirty="0" err="1" smtClean="0"/>
              <a:t>n</a:t>
            </a:r>
            <a:r>
              <a:rPr lang="en-US" sz="1400" dirty="0" smtClean="0"/>
              <a:t> 5 </a:t>
            </a:r>
            <a:r>
              <a:rPr lang="en-US" sz="1400" dirty="0" smtClean="0"/>
              <a:t>-</a:t>
            </a:r>
            <a:r>
              <a:rPr lang="en-US" sz="1400" dirty="0" err="1" smtClean="0"/>
              <a:t>t</a:t>
            </a:r>
            <a:r>
              <a:rPr lang="en-US" sz="1400" dirty="0" smtClean="0"/>
              <a:t> m1.large </a:t>
            </a:r>
            <a:r>
              <a:rPr lang="en-US" sz="1400" dirty="0" smtClean="0">
                <a:solidFill>
                  <a:srgbClr val="1A1AFF"/>
                </a:solidFill>
              </a:rPr>
              <a:t>ami-5840aa31</a:t>
            </a:r>
            <a:r>
              <a:rPr lang="en-US" sz="1400" dirty="0" smtClean="0"/>
              <a:t> -</a:t>
            </a:r>
            <a:r>
              <a:rPr lang="en-US" sz="1400" dirty="0" err="1" smtClean="0"/>
              <a:t>k</a:t>
            </a:r>
            <a:r>
              <a:rPr lang="en-US" sz="1400" dirty="0" smtClean="0"/>
              <a:t> </a:t>
            </a:r>
            <a:r>
              <a:rPr lang="en-US" sz="1400" dirty="0" smtClean="0">
                <a:solidFill>
                  <a:schemeClr val="accent1">
                    <a:lumMod val="60000"/>
                    <a:lumOff val="40000"/>
                  </a:schemeClr>
                </a:solidFill>
              </a:rPr>
              <a:t>si2010</a:t>
            </a:r>
            <a:r>
              <a:rPr lang="en-US" sz="1400" dirty="0" smtClean="0"/>
              <a:t> -</a:t>
            </a:r>
            <a:r>
              <a:rPr lang="en-US" sz="1400" dirty="0" err="1" smtClean="0"/>
              <a:t>g</a:t>
            </a:r>
            <a:r>
              <a:rPr lang="en-US" sz="1400" dirty="0" smtClean="0"/>
              <a:t> </a:t>
            </a:r>
            <a:r>
              <a:rPr lang="en-US" sz="1400" dirty="0" smtClean="0">
                <a:solidFill>
                  <a:srgbClr val="1A1AFF"/>
                </a:solidFill>
              </a:rPr>
              <a:t>si2010 </a:t>
            </a:r>
            <a:r>
              <a:rPr lang="en-US" sz="1400" dirty="0" smtClean="0"/>
              <a:t>–</a:t>
            </a:r>
            <a:r>
              <a:rPr lang="en-US" sz="1400" dirty="0" err="1" smtClean="0"/>
              <a:t>d</a:t>
            </a:r>
            <a:r>
              <a:rPr lang="en-US" sz="1400" dirty="0" smtClean="0"/>
              <a:t> "</a:t>
            </a:r>
            <a:r>
              <a:rPr lang="en-US" sz="1400" dirty="0" smtClean="0">
                <a:solidFill>
                  <a:srgbClr val="1A1AFF"/>
                </a:solidFill>
              </a:rPr>
              <a:t>condor:rocce.ucsd.edu:40000:40050</a:t>
            </a:r>
            <a:r>
              <a:rPr lang="en-US" sz="1400" dirty="0" smtClean="0"/>
              <a:t>”</a:t>
            </a:r>
          </a:p>
          <a:p>
            <a:pPr>
              <a:buNone/>
            </a:pPr>
            <a:r>
              <a:rPr lang="en-US" sz="1400" dirty="0" smtClean="0"/>
              <a:t># ec2-describe-instances</a:t>
            </a:r>
          </a:p>
          <a:p>
            <a:pPr lvl="0">
              <a:buNone/>
              <a:defRPr/>
            </a:pPr>
            <a:endParaRPr lang="en-US" sz="1400" dirty="0" smtClean="0">
              <a:solidFill>
                <a:srgbClr val="000060"/>
              </a:solidFill>
            </a:endParaRPr>
          </a:p>
          <a:p>
            <a:pPr lvl="0">
              <a:buNone/>
              <a:defRPr/>
            </a:pPr>
            <a:endParaRPr lang="en-US" sz="1400" dirty="0" smtClean="0">
              <a:solidFill>
                <a:schemeClr val="accent1">
                  <a:lumMod val="75000"/>
                </a:schemeClr>
              </a:solidFill>
            </a:endParaRPr>
          </a:p>
        </p:txBody>
      </p:sp>
      <p:sp>
        <p:nvSpPr>
          <p:cNvPr id="3" name="Footer Placeholder 2"/>
          <p:cNvSpPr>
            <a:spLocks noGrp="1"/>
          </p:cNvSpPr>
          <p:nvPr>
            <p:ph type="ftr" sz="quarter" idx="10"/>
          </p:nvPr>
        </p:nvSpPr>
        <p:spPr/>
        <p:txBody>
          <a:bodyPr/>
          <a:lstStyle/>
          <a:p>
            <a:endParaRPr lang="en-US" smtClean="0"/>
          </a:p>
          <a:p>
            <a:endParaRPr lang="en-US"/>
          </a:p>
        </p:txBody>
      </p:sp>
      <p:sp>
        <p:nvSpPr>
          <p:cNvPr id="4" name="Slide Number Placeholder 3"/>
          <p:cNvSpPr>
            <a:spLocks noGrp="1"/>
          </p:cNvSpPr>
          <p:nvPr>
            <p:ph type="sldNum" sz="quarter" idx="11"/>
          </p:nvPr>
        </p:nvSpPr>
        <p:spPr/>
        <p:txBody>
          <a:bodyPr/>
          <a:lstStyle/>
          <a:p>
            <a:fld id="{087967C6-A9C4-8142-A3AE-99694A4243A3}" type="slidenum">
              <a:rPr lang="en-US" smtClean="0"/>
              <a:pPr/>
              <a:t>5</a:t>
            </a:fld>
            <a:endParaRPr lang="en-US"/>
          </a:p>
        </p:txBody>
      </p:sp>
      <p:sp>
        <p:nvSpPr>
          <p:cNvPr id="21" name="Title 12"/>
          <p:cNvSpPr txBox="1">
            <a:spLocks/>
          </p:cNvSpPr>
          <p:nvPr/>
        </p:nvSpPr>
        <p:spPr bwMode="auto">
          <a:xfrm>
            <a:off x="304800" y="5334000"/>
            <a:ext cx="46482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rPr>
              <a:t>Step #4: start AMI</a:t>
            </a:r>
            <a:endParaRPr kumimoji="0" lang="en-US" b="0" i="0" u="none" strike="noStrike" kern="0" cap="none" spc="0" normalizeH="0" baseline="0" noProof="0" dirty="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endParaRPr>
          </a:p>
        </p:txBody>
      </p:sp>
      <p:sp>
        <p:nvSpPr>
          <p:cNvPr id="22" name="Title 12"/>
          <p:cNvSpPr txBox="1">
            <a:spLocks/>
          </p:cNvSpPr>
          <p:nvPr/>
        </p:nvSpPr>
        <p:spPr bwMode="auto">
          <a:xfrm>
            <a:off x="304800" y="1371600"/>
            <a:ext cx="46482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rPr>
              <a:t>Step #1: start development server</a:t>
            </a:r>
            <a:endParaRPr kumimoji="0" lang="en-US" b="0" i="0" u="none" strike="noStrike" kern="0" cap="none" spc="0" normalizeH="0" baseline="0" noProof="0" dirty="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endParaRPr>
          </a:p>
        </p:txBody>
      </p:sp>
      <p:sp>
        <p:nvSpPr>
          <p:cNvPr id="23" name="Title 12"/>
          <p:cNvSpPr txBox="1">
            <a:spLocks/>
          </p:cNvSpPr>
          <p:nvPr/>
        </p:nvSpPr>
        <p:spPr bwMode="auto">
          <a:xfrm>
            <a:off x="304800" y="2438400"/>
            <a:ext cx="46482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rPr>
              <a:t>Step #2: add to development server</a:t>
            </a:r>
            <a:endParaRPr kumimoji="0" lang="en-US" b="0" i="0" u="none" strike="noStrike" kern="0" cap="none" spc="0" normalizeH="0" baseline="0" noProof="0" dirty="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endParaRPr>
          </a:p>
        </p:txBody>
      </p:sp>
      <p:sp>
        <p:nvSpPr>
          <p:cNvPr id="24" name="Title 12"/>
          <p:cNvSpPr txBox="1">
            <a:spLocks/>
          </p:cNvSpPr>
          <p:nvPr/>
        </p:nvSpPr>
        <p:spPr bwMode="auto">
          <a:xfrm>
            <a:off x="304800" y="3429000"/>
            <a:ext cx="46482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rPr>
              <a:t>Step #3: create AMI</a:t>
            </a:r>
            <a:endParaRPr kumimoji="0" lang="en-US" b="0" i="0" u="none" strike="noStrike" kern="0" cap="none" spc="0" normalizeH="0" baseline="0" noProof="0" dirty="0">
              <a:ln>
                <a:solidFill>
                  <a:schemeClr val="bg1">
                    <a:lumMod val="85000"/>
                    <a:lumOff val="15000"/>
                    <a:alpha val="43000"/>
                  </a:schemeClr>
                </a:solidFill>
              </a:ln>
              <a:solidFill>
                <a:schemeClr val="tx1"/>
              </a:solidFill>
              <a:effectLst>
                <a:outerShdw blurRad="174625" dist="127000" dir="2700000" algn="tl" rotWithShape="0">
                  <a:schemeClr val="bg1">
                    <a:alpha val="74000"/>
                  </a:schemeClr>
                </a:outerShdw>
              </a:effectLst>
              <a:uLnTx/>
              <a:uFillTx/>
              <a:latin typeface="+mj-lt"/>
              <a:ea typeface="+mj-ea"/>
              <a:cs typeface="Braggadocio"/>
            </a:endParaRPr>
          </a:p>
        </p:txBody>
      </p:sp>
    </p:spTree>
  </p:cSld>
  <p:clrMapOvr>
    <a:masterClrMapping/>
  </p:clrMapOvr>
  <p:transition advTm="3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1828800" y="1447800"/>
            <a:ext cx="5486400" cy="1143000"/>
          </a:xfrm>
        </p:spPr>
        <p:txBody>
          <a:bodyPr/>
          <a:lstStyle/>
          <a:p>
            <a:pPr algn="ctr" eaLnBrk="1" hangingPunct="1"/>
            <a:r>
              <a:rPr lang="en-US" dirty="0" smtClean="0"/>
              <a:t>Thank you!</a:t>
            </a:r>
            <a:endParaRPr lang="en-US" dirty="0"/>
          </a:p>
        </p:txBody>
      </p:sp>
      <p:sp>
        <p:nvSpPr>
          <p:cNvPr id="84995" name="Rectangle 3"/>
          <p:cNvSpPr>
            <a:spLocks noGrp="1" noChangeArrowheads="1"/>
          </p:cNvSpPr>
          <p:nvPr>
            <p:ph idx="1"/>
          </p:nvPr>
        </p:nvSpPr>
        <p:spPr>
          <a:xfrm>
            <a:off x="3467100" y="2667000"/>
            <a:ext cx="2209800" cy="990600"/>
          </a:xfrm>
        </p:spPr>
        <p:txBody>
          <a:bodyPr/>
          <a:lstStyle/>
          <a:p>
            <a:pPr algn="ctr" eaLnBrk="1" hangingPunct="1">
              <a:buNone/>
            </a:pPr>
            <a:r>
              <a:rPr lang="en-US" sz="2800" dirty="0"/>
              <a:t>Questions</a:t>
            </a:r>
            <a:r>
              <a:rPr lang="en-US"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fontScheme name="Pixel">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2"/>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2"/>
            </a:solidFill>
            <a:effectLst/>
            <a:latin typeface="Times New Roman" charset="0"/>
          </a:defRPr>
        </a:defPPr>
      </a:lstStyle>
    </a:lnDef>
  </a:objectDefaults>
  <a:extraClrSchemeLst>
    <a:extraClrScheme>
      <a:clrScheme name="Pixel 1">
        <a:dk1>
          <a:srgbClr val="666699"/>
        </a:dk1>
        <a:lt1>
          <a:srgbClr val="FFFFFF"/>
        </a:lt1>
        <a:dk2>
          <a:srgbClr val="000066"/>
        </a:dk2>
        <a:lt2>
          <a:srgbClr val="FFFFFF"/>
        </a:lt2>
        <a:accent1>
          <a:srgbClr val="0066FF"/>
        </a:accent1>
        <a:accent2>
          <a:srgbClr val="3333FF"/>
        </a:accent2>
        <a:accent3>
          <a:srgbClr val="AAAAB8"/>
        </a:accent3>
        <a:accent4>
          <a:srgbClr val="DADADA"/>
        </a:accent4>
        <a:accent5>
          <a:srgbClr val="AAB8FF"/>
        </a:accent5>
        <a:accent6>
          <a:srgbClr val="2D2DE7"/>
        </a:accent6>
        <a:hlink>
          <a:srgbClr val="0000CC"/>
        </a:hlink>
        <a:folHlink>
          <a:srgbClr val="B2B2B2"/>
        </a:folHlink>
      </a:clrScheme>
      <a:clrMap bg1="dk2" tx1="lt1" bg2="dk1" tx2="lt2" accent1="accent1" accent2="accent2" accent3="accent3" accent4="accent4" accent5="accent5" accent6="accent6" hlink="hlink" folHlink="folHlink"/>
    </a:extraClrScheme>
    <a:extraClrScheme>
      <a:clrScheme name="Pixel 2">
        <a:dk1>
          <a:srgbClr val="000000"/>
        </a:dk1>
        <a:lt1>
          <a:srgbClr val="FFFFFF"/>
        </a:lt1>
        <a:dk2>
          <a:srgbClr val="334B49"/>
        </a:dk2>
        <a:lt2>
          <a:srgbClr val="FFFFFF"/>
        </a:lt2>
        <a:accent1>
          <a:srgbClr val="009999"/>
        </a:accent1>
        <a:accent2>
          <a:srgbClr val="008080"/>
        </a:accent2>
        <a:accent3>
          <a:srgbClr val="ADB1B1"/>
        </a:accent3>
        <a:accent4>
          <a:srgbClr val="DADADA"/>
        </a:accent4>
        <a:accent5>
          <a:srgbClr val="AACACA"/>
        </a:accent5>
        <a:accent6>
          <a:srgbClr val="007373"/>
        </a:accent6>
        <a:hlink>
          <a:srgbClr val="006666"/>
        </a:hlink>
        <a:folHlink>
          <a:srgbClr val="B2B2B2"/>
        </a:folHlink>
      </a:clrScheme>
      <a:clrMap bg1="dk2" tx1="lt1" bg2="dk1" tx2="lt2" accent1="accent1" accent2="accent2" accent3="accent3" accent4="accent4" accent5="accent5" accent6="accent6" hlink="hlink" folHlink="folHlink"/>
    </a:extraClrScheme>
    <a:extraClrScheme>
      <a:clrScheme name="Pixel 3">
        <a:dk1>
          <a:srgbClr val="000000"/>
        </a:dk1>
        <a:lt1>
          <a:srgbClr val="FFFFFF"/>
        </a:lt1>
        <a:dk2>
          <a:srgbClr val="FFFFFF"/>
        </a:dk2>
        <a:lt2>
          <a:srgbClr val="808080"/>
        </a:lt2>
        <a:accent1>
          <a:srgbClr val="FF9900"/>
        </a:accent1>
        <a:accent2>
          <a:srgbClr val="FCB138"/>
        </a:accent2>
        <a:accent3>
          <a:srgbClr val="FFFFFF"/>
        </a:accent3>
        <a:accent4>
          <a:srgbClr val="000000"/>
        </a:accent4>
        <a:accent5>
          <a:srgbClr val="FFCAAA"/>
        </a:accent5>
        <a:accent6>
          <a:srgbClr val="E4A032"/>
        </a:accent6>
        <a:hlink>
          <a:srgbClr val="FCC66E"/>
        </a:hlink>
        <a:folHlink>
          <a:srgbClr val="B2B2B2"/>
        </a:folHlink>
      </a:clrScheme>
      <a:clrMap bg1="lt1" tx1="dk1" bg2="lt2" tx2="dk2" accent1="accent1" accent2="accent2" accent3="accent3" accent4="accent4" accent5="accent5" accent6="accent6" hlink="hlink" folHlink="folHlink"/>
    </a:extraClrScheme>
    <a:extraClrScheme>
      <a:clrScheme name="Pixel 4">
        <a:dk1>
          <a:srgbClr val="000000"/>
        </a:dk1>
        <a:lt1>
          <a:srgbClr val="FFFFFF"/>
        </a:lt1>
        <a:dk2>
          <a:srgbClr val="FFFFFF"/>
        </a:dk2>
        <a:lt2>
          <a:srgbClr val="808080"/>
        </a:lt2>
        <a:accent1>
          <a:srgbClr val="440044"/>
        </a:accent1>
        <a:accent2>
          <a:srgbClr val="790571"/>
        </a:accent2>
        <a:accent3>
          <a:srgbClr val="FFFFFF"/>
        </a:accent3>
        <a:accent4>
          <a:srgbClr val="000000"/>
        </a:accent4>
        <a:accent5>
          <a:srgbClr val="B0AAB0"/>
        </a:accent5>
        <a:accent6>
          <a:srgbClr val="6D0466"/>
        </a:accent6>
        <a:hlink>
          <a:srgbClr val="9F839F"/>
        </a:hlink>
        <a:folHlink>
          <a:srgbClr val="B2B2B2"/>
        </a:folHlink>
      </a:clrScheme>
      <a:clrMap bg1="lt1" tx1="dk1" bg2="lt2" tx2="dk2" accent1="accent1" accent2="accent2" accent3="accent3" accent4="accent4" accent5="accent5" accent6="accent6" hlink="hlink" folHlink="folHlink"/>
    </a:extraClrScheme>
    <a:extraClrScheme>
      <a:clrScheme name="Pixel 5">
        <a:dk1>
          <a:srgbClr val="000000"/>
        </a:dk1>
        <a:lt1>
          <a:srgbClr val="FFFFFF"/>
        </a:lt1>
        <a:dk2>
          <a:srgbClr val="FFFFFF"/>
        </a:dk2>
        <a:lt2>
          <a:srgbClr val="666699"/>
        </a:lt2>
        <a:accent1>
          <a:srgbClr val="779F92"/>
        </a:accent1>
        <a:accent2>
          <a:srgbClr val="9DC2D7"/>
        </a:accent2>
        <a:accent3>
          <a:srgbClr val="FFFFFF"/>
        </a:accent3>
        <a:accent4>
          <a:srgbClr val="000000"/>
        </a:accent4>
        <a:accent5>
          <a:srgbClr val="BDCDC7"/>
        </a:accent5>
        <a:accent6>
          <a:srgbClr val="8EB0C3"/>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ixel 6">
        <a:dk1>
          <a:srgbClr val="6A0000"/>
        </a:dk1>
        <a:lt1>
          <a:srgbClr val="FFFFFF"/>
        </a:lt1>
        <a:dk2>
          <a:srgbClr val="FFFFFF"/>
        </a:dk2>
        <a:lt2>
          <a:srgbClr val="666699"/>
        </a:lt2>
        <a:accent1>
          <a:srgbClr val="CC3300"/>
        </a:accent1>
        <a:accent2>
          <a:srgbClr val="CC6600"/>
        </a:accent2>
        <a:accent3>
          <a:srgbClr val="FFFFFF"/>
        </a:accent3>
        <a:accent4>
          <a:srgbClr val="590000"/>
        </a:accent4>
        <a:accent5>
          <a:srgbClr val="E2ADAA"/>
        </a:accent5>
        <a:accent6>
          <a:srgbClr val="B95C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Pixel 7">
        <a:dk1>
          <a:srgbClr val="4F4F77"/>
        </a:dk1>
        <a:lt1>
          <a:srgbClr val="FFFFFF"/>
        </a:lt1>
        <a:dk2>
          <a:srgbClr val="4A7911"/>
        </a:dk2>
        <a:lt2>
          <a:srgbClr val="FFFFFF"/>
        </a:lt2>
        <a:accent1>
          <a:srgbClr val="336600"/>
        </a:accent1>
        <a:accent2>
          <a:srgbClr val="669900"/>
        </a:accent2>
        <a:accent3>
          <a:srgbClr val="B1BEAA"/>
        </a:accent3>
        <a:accent4>
          <a:srgbClr val="DADADA"/>
        </a:accent4>
        <a:accent5>
          <a:srgbClr val="ADB8AA"/>
        </a:accent5>
        <a:accent6>
          <a:srgbClr val="5C8A00"/>
        </a:accent6>
        <a:hlink>
          <a:srgbClr val="99CC00"/>
        </a:hlink>
        <a:folHlink>
          <a:srgbClr val="B2B2B2"/>
        </a:folHlink>
      </a:clrScheme>
      <a:clrMap bg1="dk2" tx1="lt1" bg2="dk1" tx2="lt2" accent1="accent1" accent2="accent2" accent3="accent3" accent4="accent4" accent5="accent5" accent6="accent6" hlink="hlink" folHlink="folHlink"/>
    </a:extraClrScheme>
    <a:extraClrScheme>
      <a:clrScheme name="Pixel 8">
        <a:dk1>
          <a:srgbClr val="003300"/>
        </a:dk1>
        <a:lt1>
          <a:srgbClr val="FFFFFF"/>
        </a:lt1>
        <a:dk2>
          <a:srgbClr val="FFFFFF"/>
        </a:dk2>
        <a:lt2>
          <a:srgbClr val="4F4F77"/>
        </a:lt2>
        <a:accent1>
          <a:srgbClr val="336600"/>
        </a:accent1>
        <a:accent2>
          <a:srgbClr val="669900"/>
        </a:accent2>
        <a:accent3>
          <a:srgbClr val="FFFFFF"/>
        </a:accent3>
        <a:accent4>
          <a:srgbClr val="002A00"/>
        </a:accent4>
        <a:accent5>
          <a:srgbClr val="ADB8AA"/>
        </a:accent5>
        <a:accent6>
          <a:srgbClr val="5C8A00"/>
        </a:accent6>
        <a:hlink>
          <a:srgbClr val="99CC00"/>
        </a:hlink>
        <a:folHlink>
          <a:srgbClr val="B2B2B2"/>
        </a:folHlink>
      </a:clrScheme>
      <a:clrMap bg1="lt1" tx1="dk1" bg2="lt2" tx2="dk2" accent1="accent1" accent2="accent2" accent3="accent3" accent4="accent4" accent5="accent5" accent6="accent6" hlink="hlink" folHlink="folHlink"/>
    </a:extraClrScheme>
    <a:extraClrScheme>
      <a:clrScheme name="Pixel 9">
        <a:dk1>
          <a:srgbClr val="808080"/>
        </a:dk1>
        <a:lt1>
          <a:srgbClr val="FFFFFF"/>
        </a:lt1>
        <a:dk2>
          <a:srgbClr val="2F978D"/>
        </a:dk2>
        <a:lt2>
          <a:srgbClr val="FFFFFF"/>
        </a:lt2>
        <a:accent1>
          <a:srgbClr val="008080"/>
        </a:accent1>
        <a:accent2>
          <a:srgbClr val="009999"/>
        </a:accent2>
        <a:accent3>
          <a:srgbClr val="ADC9C5"/>
        </a:accent3>
        <a:accent4>
          <a:srgbClr val="DADADA"/>
        </a:accent4>
        <a:accent5>
          <a:srgbClr val="AAC0C0"/>
        </a:accent5>
        <a:accent6>
          <a:srgbClr val="008A8A"/>
        </a:accent6>
        <a:hlink>
          <a:srgbClr val="70CAC6"/>
        </a:hlink>
        <a:folHlink>
          <a:srgbClr val="B2B2B2"/>
        </a:folHlink>
      </a:clrScheme>
      <a:clrMap bg1="dk2" tx1="lt1" bg2="dk1" tx2="lt2" accent1="accent1" accent2="accent2" accent3="accent3" accent4="accent4" accent5="accent5" accent6="accent6" hlink="hlink" folHlink="folHlink"/>
    </a:extraClrScheme>
    <a:extraClrScheme>
      <a:clrScheme name="Pixel 10">
        <a:dk1>
          <a:srgbClr val="4F4F77"/>
        </a:dk1>
        <a:lt1>
          <a:srgbClr val="FFFFFF"/>
        </a:lt1>
        <a:dk2>
          <a:srgbClr val="330000"/>
        </a:dk2>
        <a:lt2>
          <a:srgbClr val="FFFFFF"/>
        </a:lt2>
        <a:accent1>
          <a:srgbClr val="822504"/>
        </a:accent1>
        <a:accent2>
          <a:srgbClr val="9E2A06"/>
        </a:accent2>
        <a:accent3>
          <a:srgbClr val="ADAAAA"/>
        </a:accent3>
        <a:accent4>
          <a:srgbClr val="DADADA"/>
        </a:accent4>
        <a:accent5>
          <a:srgbClr val="C1ACAA"/>
        </a:accent5>
        <a:accent6>
          <a:srgbClr val="8F2505"/>
        </a:accent6>
        <a:hlink>
          <a:srgbClr val="7C0704"/>
        </a:hlink>
        <a:folHlink>
          <a:srgbClr val="B2B2B2"/>
        </a:folHlink>
      </a:clrScheme>
      <a:clrMap bg1="dk2" tx1="lt1" bg2="dk1" tx2="lt2" accent1="accent1" accent2="accent2" accent3="accent3" accent4="accent4" accent5="accent5" accent6="accent6" hlink="hlink" folHlink="folHlink"/>
    </a:extraClrScheme>
    <a:extraClrScheme>
      <a:clrScheme name="Pixel 11">
        <a:dk1>
          <a:srgbClr val="333333"/>
        </a:dk1>
        <a:lt1>
          <a:srgbClr val="FFFFFF"/>
        </a:lt1>
        <a:dk2>
          <a:srgbClr val="333399"/>
        </a:dk2>
        <a:lt2>
          <a:srgbClr val="FFFFFF"/>
        </a:lt2>
        <a:accent1>
          <a:srgbClr val="006699"/>
        </a:accent1>
        <a:accent2>
          <a:srgbClr val="0386AF"/>
        </a:accent2>
        <a:accent3>
          <a:srgbClr val="ADADCA"/>
        </a:accent3>
        <a:accent4>
          <a:srgbClr val="DADADA"/>
        </a:accent4>
        <a:accent5>
          <a:srgbClr val="AAB8CA"/>
        </a:accent5>
        <a:accent6>
          <a:srgbClr val="02799E"/>
        </a:accent6>
        <a:hlink>
          <a:srgbClr val="6699FF"/>
        </a:hlink>
        <a:folHlink>
          <a:srgbClr val="B2B2B2"/>
        </a:folHlink>
      </a:clrScheme>
      <a:clrMap bg1="dk2" tx1="lt1" bg2="dk1" tx2="lt2" accent1="accent1" accent2="accent2" accent3="accent3" accent4="accent4" accent5="accent5" accent6="accent6" hlink="hlink" folHlink="folHlink"/>
    </a:extraClrScheme>
    <a:extraClrScheme>
      <a:clrScheme name="Pixel 12">
        <a:dk1>
          <a:srgbClr val="000000"/>
        </a:dk1>
        <a:lt1>
          <a:srgbClr val="FFFFFF"/>
        </a:lt1>
        <a:dk2>
          <a:srgbClr val="FFFFFF"/>
        </a:dk2>
        <a:lt2>
          <a:srgbClr val="808080"/>
        </a:lt2>
        <a:accent1>
          <a:srgbClr val="000080"/>
        </a:accent1>
        <a:accent2>
          <a:srgbClr val="9999CC"/>
        </a:accent2>
        <a:accent3>
          <a:srgbClr val="FFFFFF"/>
        </a:accent3>
        <a:accent4>
          <a:srgbClr val="000000"/>
        </a:accent4>
        <a:accent5>
          <a:srgbClr val="AAAAC0"/>
        </a:accent5>
        <a:accent6>
          <a:srgbClr val="8A8AB9"/>
        </a:accent6>
        <a:hlink>
          <a:srgbClr val="CCCCE6"/>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2439</TotalTime>
  <Words>526</Words>
  <Application>Microsoft Macintosh PowerPoint</Application>
  <PresentationFormat>On-screen Show (4:3)</PresentationFormat>
  <Paragraphs>88</Paragraphs>
  <Slides>6</Slides>
  <Notes>3</Notes>
  <HiddenSlides>0</HiddenSlides>
  <MMClips>0</MMClips>
  <ScaleCrop>false</ScaleCrop>
  <HeadingPairs>
    <vt:vector size="4" baseType="variant">
      <vt:variant>
        <vt:lpstr>Design Template</vt:lpstr>
      </vt:variant>
      <vt:variant>
        <vt:i4>1</vt:i4>
      </vt:variant>
      <vt:variant>
        <vt:lpstr>Slide Titles</vt:lpstr>
      </vt:variant>
      <vt:variant>
        <vt:i4>6</vt:i4>
      </vt:variant>
    </vt:vector>
  </HeadingPairs>
  <TitlesOfParts>
    <vt:vector size="7" baseType="lpstr">
      <vt:lpstr>template</vt:lpstr>
      <vt:lpstr>Enabling parameter sweep jobs via scaling cluster-based computing services in the cloud</vt:lpstr>
      <vt:lpstr> Cloud Anatomy </vt:lpstr>
      <vt:lpstr> Cloud providers</vt:lpstr>
      <vt:lpstr> Scaling the cluster </vt:lpstr>
      <vt:lpstr>Step by step</vt:lpstr>
      <vt:lpstr>Thank you!</vt:lpstr>
    </vt:vector>
  </TitlesOfParts>
  <Manager/>
  <Company>Univerrsity of Zurich</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Grid Computing</dc:title>
  <dc:subject/>
  <dc:creator>Nadya Williams</dc:creator>
  <cp:keywords/>
  <dc:description/>
  <cp:lastModifiedBy>Nadya Williams</cp:lastModifiedBy>
  <cp:revision>20</cp:revision>
  <cp:lastPrinted>2004-06-29T17:15:09Z</cp:lastPrinted>
  <dcterms:created xsi:type="dcterms:W3CDTF">2010-09-13T14:55:10Z</dcterms:created>
  <dcterms:modified xsi:type="dcterms:W3CDTF">2010-09-14T21:46:35Z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ies>
</file>