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62C7-47D7-4627-9F27-AFF78F6BBEB4}" type="datetimeFigureOut">
              <a:rPr lang="zh-TW" altLang="en-US" smtClean="0"/>
              <a:pPr/>
              <a:t>2010/3/5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88DAC-28C0-4972-A847-A6F41FBC9D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NCHC/NSPO/NARL progress in GEO</a:t>
            </a:r>
            <a:br>
              <a:rPr lang="en-US" altLang="zh-TW" dirty="0" smtClean="0"/>
            </a:br>
            <a:r>
              <a:rPr lang="en-US" altLang="zh-TW" sz="1600" dirty="0" smtClean="0"/>
              <a:t>Whey-</a:t>
            </a:r>
            <a:r>
              <a:rPr lang="en-US" altLang="zh-TW" sz="1600" dirty="0" err="1" smtClean="0"/>
              <a:t>Fone</a:t>
            </a:r>
            <a:r>
              <a:rPr lang="en-US" altLang="zh-TW" sz="1600" dirty="0" smtClean="0"/>
              <a:t> Tsai</a:t>
            </a:r>
            <a:endParaRPr lang="zh-TW" altLang="en-US" sz="1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Organizing GEO session at PRAGMA Institute 2009, Taiwan, by NCHC</a:t>
            </a:r>
          </a:p>
          <a:p>
            <a:r>
              <a:rPr lang="en-US" altLang="zh-TW" dirty="0" smtClean="0"/>
              <a:t>Central Whether Bureau collaboration on using 3D GIS platform for weather forecast report</a:t>
            </a:r>
          </a:p>
          <a:p>
            <a:r>
              <a:rPr lang="en-US" altLang="zh-TW" dirty="0" smtClean="0"/>
              <a:t>Discussion on applications of using Formosat-2 satellite images for pattern recognition of CO2 distribution </a:t>
            </a:r>
          </a:p>
          <a:p>
            <a:r>
              <a:rPr lang="en-US" altLang="zh-TW" dirty="0" smtClean="0"/>
              <a:t>Historical seashore evolution in Thailand by using Formosat-2 image: proposal preparation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如螢幕大小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NCHC/NSPO/NARL progress in GEO Whey-Fone Tsai</vt:lpstr>
    </vt:vector>
  </TitlesOfParts>
  <Company>NCHC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c00wft00</dc:creator>
  <cp:lastModifiedBy>c00wft00</cp:lastModifiedBy>
  <cp:revision>15</cp:revision>
  <dcterms:created xsi:type="dcterms:W3CDTF">2010-03-04T22:26:57Z</dcterms:created>
  <dcterms:modified xsi:type="dcterms:W3CDTF">2010-03-04T22:56:37Z</dcterms:modified>
</cp:coreProperties>
</file>