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19" autoAdjust="0"/>
  </p:normalViewPr>
  <p:slideViewPr>
    <p:cSldViewPr>
      <p:cViewPr varScale="1">
        <p:scale>
          <a:sx n="55" d="100"/>
          <a:sy n="55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A9BE9-4C47-43DE-90E5-B683CA9724BB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1347E-AFB5-4F62-BE2F-4D66E4820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95F23-D871-4047-8C88-8D1C3D79D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</a:t>
            </a:r>
            <a:r>
              <a:rPr lang="en-US" baseline="0" dirty="0" smtClean="0"/>
              <a:t> moving from Grid to Virtualization after pragma 17 (Vietnam – 2009)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Belief: To collaborate we want to have a common environment / an environment we can share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an infrastructure that initially limits access to data</a:t>
            </a:r>
          </a:p>
          <a:p>
            <a:r>
              <a:rPr lang="en-US" dirty="0" smtClean="0"/>
              <a:t>Traverse firewalls and </a:t>
            </a:r>
            <a:r>
              <a:rPr lang="en-US" i="1" dirty="0" smtClean="0"/>
              <a:t>simplify network re-configuration</a:t>
            </a:r>
            <a:r>
              <a:rPr lang="en-US" dirty="0" smtClean="0"/>
              <a:t> of application VMs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95F23-D871-4047-8C88-8D1C3D79D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8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Organizers: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Kim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Chairs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Karpjoo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University)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ChoonHo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Kim (SUNY Korea)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Interim Steering Committee and Posters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Jiang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Meelan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Kang)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Tada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Umashanthi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Pavalanathan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Demonstrations and Technical Support Website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Dong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 Session Chair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Members of the PRAGMA Program Committee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Dong (CNIC)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Reed Beaman (U Florida)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Putchong Uthayopas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Kasetsat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University, chair of PRAGMA 24)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Seunho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Jung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University)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Namseo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Koo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Konkuk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University)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Members of the Biodiversity Workshop Program Committee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Reed Beaman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Kim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Karpjoo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Jeong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95F23-D871-4047-8C88-8D1C3D79D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d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D161-3F36-40BA-B2D6-45873531C4B8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0F8FF-144D-4898-BEF3-A156923768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RAGMA-blue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13926" y="166868"/>
            <a:ext cx="1104526" cy="364944"/>
          </a:xfrm>
          <a:prstGeom prst="rect">
            <a:avLst/>
          </a:prstGeom>
          <a:effectLst/>
        </p:spPr>
      </p:pic>
      <p:cxnSp>
        <p:nvCxnSpPr>
          <p:cNvPr id="9" name="Straight Connector 8"/>
          <p:cNvCxnSpPr/>
          <p:nvPr userDrawn="1"/>
        </p:nvCxnSpPr>
        <p:spPr>
          <a:xfrm>
            <a:off x="1219200" y="379412"/>
            <a:ext cx="6400800" cy="1588"/>
          </a:xfrm>
          <a:prstGeom prst="line">
            <a:avLst/>
          </a:prstGeom>
          <a:ln w="12700" cap="sq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505326" y="227012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1" dirty="0" smtClean="0">
                <a:solidFill>
                  <a:srgbClr val="1B6C9A"/>
                </a:solidFill>
                <a:latin typeface="Palatino"/>
                <a:cs typeface="Palatino"/>
              </a:rPr>
              <a:t>Celebrating 10 Years</a:t>
            </a:r>
            <a:endParaRPr lang="en-US" sz="1200" b="0" i="1" dirty="0">
              <a:solidFill>
                <a:srgbClr val="1B6C9A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44940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4540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gif"/><Relationship Id="rId4" Type="http://schemas.openxmlformats.org/officeDocument/2006/relationships/hyperlink" Target="http://www.konkuk.ac.kr/e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br>
              <a:rPr lang="en-US" dirty="0" smtClean="0"/>
            </a:br>
            <a:r>
              <a:rPr lang="en-US" dirty="0" smtClean="0"/>
              <a:t>PRAGMA Steering Committee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October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Committee Issues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the PRAGMA Cloud</a:t>
            </a:r>
          </a:p>
          <a:p>
            <a:pPr lvl="1"/>
            <a:r>
              <a:rPr lang="en-US" dirty="0" smtClean="0"/>
              <a:t>Planning Components and Integration Path</a:t>
            </a:r>
          </a:p>
          <a:p>
            <a:pPr lvl="1"/>
            <a:r>
              <a:rPr lang="en-US" dirty="0" smtClean="0"/>
              <a:t>Identifying, Building, and Mapping Expeditions to Develop and Integrate Components</a:t>
            </a:r>
          </a:p>
          <a:p>
            <a:pPr lvl="1"/>
            <a:r>
              <a:rPr lang="en-US" dirty="0" smtClean="0"/>
              <a:t>Developing Users and Partners</a:t>
            </a:r>
          </a:p>
          <a:p>
            <a:pPr lvl="1"/>
            <a:r>
              <a:rPr lang="en-US" dirty="0" smtClean="0"/>
              <a:t>Seeking Funding for Expanding PRAGMA’s Impact</a:t>
            </a:r>
          </a:p>
          <a:p>
            <a:r>
              <a:rPr lang="en-US" dirty="0" smtClean="0"/>
              <a:t>Supporting PRAGMA Student activity</a:t>
            </a:r>
          </a:p>
          <a:p>
            <a:r>
              <a:rPr lang="en-US" dirty="0" smtClean="0"/>
              <a:t>Future Meetings</a:t>
            </a:r>
          </a:p>
          <a:p>
            <a:r>
              <a:rPr lang="en-US" dirty="0" smtClean="0"/>
              <a:t>Membership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PRAGMA Collaborative Overview 2012 - 2013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Will be asking for input by Monday 15 October</a:t>
            </a:r>
          </a:p>
          <a:p>
            <a:r>
              <a:rPr lang="en-US" dirty="0" smtClean="0"/>
              <a:t>Will want response by Monday 22 October</a:t>
            </a:r>
          </a:p>
          <a:p>
            <a:r>
              <a:rPr lang="en-US" dirty="0" smtClean="0"/>
              <a:t>To be ready by SC12</a:t>
            </a:r>
            <a:endParaRPr lang="en-US" dirty="0"/>
          </a:p>
        </p:txBody>
      </p:sp>
      <p:pic>
        <p:nvPicPr>
          <p:cNvPr id="7" name="Picture 2" descr="D:\Users\Peter A\Documents\PRAGMA\PR\Brochure Flyers Shirts\Brochure 2012\Pictures\Cover 28Sep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99" y="1600200"/>
            <a:ext cx="34962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Grass-roots International </a:t>
            </a:r>
            <a:r>
              <a:rPr lang="en-US" dirty="0" smtClean="0"/>
              <a:t>CI:</a:t>
            </a:r>
            <a:br>
              <a:rPr lang="en-US" dirty="0" smtClean="0"/>
            </a:br>
            <a:r>
              <a:rPr lang="en-US" dirty="0" smtClean="0"/>
              <a:t>Common Environment Enables Collaboration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106" y="1112838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106" y="1706562"/>
            <a:ext cx="4040188" cy="2549525"/>
          </a:xfrm>
        </p:spPr>
        <p:txBody>
          <a:bodyPr/>
          <a:lstStyle/>
          <a:p>
            <a:r>
              <a:rPr lang="en-US" dirty="0" smtClean="0"/>
              <a:t>VM Migration, images and clusters</a:t>
            </a:r>
          </a:p>
          <a:p>
            <a:r>
              <a:rPr lang="en-US" dirty="0" smtClean="0"/>
              <a:t>Overlay network experiments</a:t>
            </a:r>
          </a:p>
          <a:p>
            <a:r>
              <a:rPr lang="en-US" dirty="0" smtClean="0"/>
              <a:t>Data cloud</a:t>
            </a:r>
          </a:p>
          <a:p>
            <a:r>
              <a:rPr lang="en-US" dirty="0" smtClean="0"/>
              <a:t>Observing systems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762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Challenge: Integration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 a Plan for Trust Envelop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2046287"/>
            <a:ext cx="4114800" cy="311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05400" y="5322887"/>
            <a:ext cx="3117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Using the Expeditions to Drive </a:t>
            </a:r>
          </a:p>
          <a:p>
            <a:pPr algn="ctr"/>
            <a:r>
              <a:rPr lang="en-US" b="1" dirty="0" smtClean="0"/>
              <a:t>The Development of a </a:t>
            </a:r>
          </a:p>
          <a:p>
            <a:pPr algn="ctr"/>
            <a:r>
              <a:rPr lang="en-US" b="1" dirty="0" smtClean="0"/>
              <a:t>TRUST ENVELOPE</a:t>
            </a:r>
            <a:endParaRPr lang="en-US" b="1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42106" y="4256087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Importance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52400" y="4895849"/>
            <a:ext cx="4419600" cy="1962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Clear dialog between applications and resources</a:t>
            </a:r>
          </a:p>
          <a:p>
            <a:r>
              <a:rPr lang="en-US" dirty="0" smtClean="0"/>
              <a:t>Realistic in “readiness” to use infrastructure</a:t>
            </a:r>
          </a:p>
          <a:p>
            <a:r>
              <a:rPr lang="en-US" dirty="0" smtClean="0"/>
              <a:t>What is needed; where are data?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2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Activities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Experiences from Students</a:t>
            </a:r>
          </a:p>
          <a:p>
            <a:pPr lvl="1"/>
            <a:r>
              <a:rPr lang="en-US" dirty="0" smtClean="0"/>
              <a:t>Language confidence</a:t>
            </a:r>
          </a:p>
          <a:p>
            <a:pPr lvl="1"/>
            <a:r>
              <a:rPr lang="en-US" dirty="0" smtClean="0"/>
              <a:t>Network of colleagues - </a:t>
            </a:r>
          </a:p>
          <a:p>
            <a:pPr lvl="1"/>
            <a:r>
              <a:rPr lang="en-US" dirty="0" smtClean="0"/>
              <a:t>Organizational  Experiences </a:t>
            </a:r>
          </a:p>
          <a:p>
            <a:pPr lvl="2"/>
            <a:r>
              <a:rPr lang="en-US" dirty="0" smtClean="0"/>
              <a:t>Workshops and Posters</a:t>
            </a:r>
          </a:p>
          <a:p>
            <a:r>
              <a:rPr lang="en-US" dirty="0" smtClean="0"/>
              <a:t>Ideas for future</a:t>
            </a:r>
          </a:p>
          <a:p>
            <a:pPr lvl="1"/>
            <a:r>
              <a:rPr lang="en-US" dirty="0" smtClean="0"/>
              <a:t>Technical seminars (webinar) </a:t>
            </a:r>
          </a:p>
          <a:p>
            <a:r>
              <a:rPr lang="en-US" dirty="0" smtClean="0"/>
              <a:t>Engage more students</a:t>
            </a:r>
          </a:p>
          <a:p>
            <a:pPr lvl="1"/>
            <a:r>
              <a:rPr lang="en-US" dirty="0" smtClean="0"/>
              <a:t>Keep them engaged</a:t>
            </a:r>
          </a:p>
          <a:p>
            <a:r>
              <a:rPr lang="en-US" dirty="0" smtClean="0"/>
              <a:t>We need to support this activity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PRAGMA 24</a:t>
            </a:r>
          </a:p>
          <a:p>
            <a:pPr lvl="1"/>
            <a:r>
              <a:rPr lang="en-US" dirty="0" smtClean="0"/>
              <a:t>Bangkok Thailand</a:t>
            </a:r>
          </a:p>
          <a:p>
            <a:pPr lvl="1"/>
            <a:r>
              <a:rPr lang="en-US" dirty="0" err="1" smtClean="0"/>
              <a:t>Kasetsart</a:t>
            </a:r>
            <a:r>
              <a:rPr lang="en-US" dirty="0" smtClean="0"/>
              <a:t> University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2013 March 21 – 22</a:t>
            </a:r>
          </a:p>
          <a:p>
            <a:pPr lvl="2"/>
            <a:r>
              <a:rPr lang="en-US" dirty="0" smtClean="0"/>
              <a:t>Workshops on 19 and 20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PRAGMA 25</a:t>
            </a:r>
          </a:p>
          <a:p>
            <a:pPr lvl="1"/>
            <a:r>
              <a:rPr lang="en-US" dirty="0" smtClean="0"/>
              <a:t>CNIC has offered to host </a:t>
            </a:r>
          </a:p>
          <a:p>
            <a:pPr lvl="1"/>
            <a:r>
              <a:rPr lang="en-US" dirty="0" smtClean="0"/>
              <a:t>Beijing</a:t>
            </a:r>
          </a:p>
          <a:p>
            <a:pPr lvl="1"/>
            <a:r>
              <a:rPr lang="en-US" dirty="0" smtClean="0"/>
              <a:t>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5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28750"/>
            <a:ext cx="4038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 </a:t>
            </a:r>
            <a:r>
              <a:rPr lang="en-US" dirty="0"/>
              <a:t>Chairs</a:t>
            </a:r>
          </a:p>
          <a:p>
            <a:pPr lvl="1"/>
            <a:r>
              <a:rPr lang="en-US" dirty="0" err="1"/>
              <a:t>Karpjoo</a:t>
            </a:r>
            <a:r>
              <a:rPr lang="en-US" dirty="0"/>
              <a:t> </a:t>
            </a:r>
            <a:r>
              <a:rPr lang="en-US" dirty="0" err="1" smtClean="0"/>
              <a:t>Jeong</a:t>
            </a:r>
            <a:r>
              <a:rPr lang="en-US" dirty="0" smtClean="0"/>
              <a:t>: </a:t>
            </a:r>
            <a:r>
              <a:rPr lang="en-US" dirty="0" err="1" smtClean="0"/>
              <a:t>Konkuk</a:t>
            </a:r>
            <a:r>
              <a:rPr lang="en-US" dirty="0" smtClean="0"/>
              <a:t> U</a:t>
            </a:r>
            <a:endParaRPr lang="en-US" dirty="0"/>
          </a:p>
          <a:p>
            <a:pPr lvl="1"/>
            <a:r>
              <a:rPr lang="en-US" dirty="0" err="1"/>
              <a:t>ChoonHo</a:t>
            </a:r>
            <a:r>
              <a:rPr lang="en-US" dirty="0"/>
              <a:t> </a:t>
            </a:r>
            <a:r>
              <a:rPr lang="en-US" dirty="0" smtClean="0"/>
              <a:t>Kim: SUNY Korea</a:t>
            </a:r>
            <a:endParaRPr lang="en-US" dirty="0"/>
          </a:p>
          <a:p>
            <a:r>
              <a:rPr lang="en-US" dirty="0" smtClean="0"/>
              <a:t>PRAGMA 23 </a:t>
            </a:r>
            <a:r>
              <a:rPr lang="en-US" dirty="0"/>
              <a:t>Program Committee</a:t>
            </a:r>
          </a:p>
          <a:p>
            <a:pPr lvl="1"/>
            <a:r>
              <a:rPr lang="en-US" dirty="0"/>
              <a:t>Kevin </a:t>
            </a:r>
            <a:r>
              <a:rPr lang="en-US" dirty="0" smtClean="0"/>
              <a:t>Dong: CNIC</a:t>
            </a:r>
            <a:endParaRPr lang="en-US" dirty="0"/>
          </a:p>
          <a:p>
            <a:pPr lvl="1"/>
            <a:r>
              <a:rPr lang="en-US" dirty="0"/>
              <a:t>Reed </a:t>
            </a:r>
            <a:r>
              <a:rPr lang="en-US" dirty="0" smtClean="0"/>
              <a:t>Beaman: U Florida</a:t>
            </a:r>
            <a:endParaRPr lang="en-US" dirty="0"/>
          </a:p>
          <a:p>
            <a:pPr lvl="1"/>
            <a:r>
              <a:rPr lang="en-US" dirty="0"/>
              <a:t>Putchong </a:t>
            </a:r>
            <a:r>
              <a:rPr lang="en-US" dirty="0" smtClean="0"/>
              <a:t>Uthayopas: </a:t>
            </a:r>
            <a:r>
              <a:rPr lang="en-US" dirty="0" err="1" smtClean="0"/>
              <a:t>Kasetsat</a:t>
            </a:r>
            <a:r>
              <a:rPr lang="en-US" dirty="0" smtClean="0"/>
              <a:t> </a:t>
            </a:r>
            <a:r>
              <a:rPr lang="en-US" dirty="0"/>
              <a:t>University, chair of PRAGMA </a:t>
            </a:r>
            <a:r>
              <a:rPr lang="en-US" dirty="0" smtClean="0"/>
              <a:t>24</a:t>
            </a:r>
            <a:endParaRPr lang="en-US" dirty="0"/>
          </a:p>
          <a:p>
            <a:pPr lvl="1"/>
            <a:r>
              <a:rPr lang="en-US" dirty="0" err="1"/>
              <a:t>Seunho</a:t>
            </a:r>
            <a:r>
              <a:rPr lang="en-US" dirty="0"/>
              <a:t> </a:t>
            </a:r>
            <a:r>
              <a:rPr lang="en-US" dirty="0" smtClean="0"/>
              <a:t>Jung: </a:t>
            </a:r>
            <a:r>
              <a:rPr lang="en-US" dirty="0" err="1" smtClean="0"/>
              <a:t>Konkuk</a:t>
            </a:r>
            <a:r>
              <a:rPr lang="en-US" dirty="0" smtClean="0"/>
              <a:t> U</a:t>
            </a:r>
            <a:endParaRPr lang="en-US" dirty="0"/>
          </a:p>
          <a:p>
            <a:pPr lvl="1"/>
            <a:r>
              <a:rPr lang="en-US" dirty="0" smtClean="0"/>
              <a:t>Sang </a:t>
            </a:r>
            <a:r>
              <a:rPr lang="en-US" dirty="0" err="1" smtClean="0"/>
              <a:t>Boem</a:t>
            </a:r>
            <a:r>
              <a:rPr lang="en-US" dirty="0" smtClean="0"/>
              <a:t> Lim, </a:t>
            </a:r>
            <a:r>
              <a:rPr lang="en-US" dirty="0" err="1" smtClean="0"/>
              <a:t>Konkuk</a:t>
            </a:r>
            <a:r>
              <a:rPr lang="en-US" dirty="0" smtClean="0"/>
              <a:t> U</a:t>
            </a:r>
          </a:p>
          <a:p>
            <a:pPr lvl="1"/>
            <a:r>
              <a:rPr lang="en-US" dirty="0" err="1" smtClean="0"/>
              <a:t>Namseo</a:t>
            </a:r>
            <a:r>
              <a:rPr lang="en-US" dirty="0" smtClean="0"/>
              <a:t> </a:t>
            </a:r>
            <a:r>
              <a:rPr lang="en-US" dirty="0" smtClean="0"/>
              <a:t>Koo: </a:t>
            </a:r>
            <a:r>
              <a:rPr lang="en-US" dirty="0" err="1" smtClean="0"/>
              <a:t>Konkuk</a:t>
            </a:r>
            <a:r>
              <a:rPr lang="en-US" dirty="0" smtClean="0"/>
              <a:t> </a:t>
            </a:r>
            <a:r>
              <a:rPr lang="en-US" dirty="0" smtClean="0"/>
              <a:t>U</a:t>
            </a:r>
          </a:p>
          <a:p>
            <a:pPr lvl="1"/>
            <a:r>
              <a:rPr lang="en-US" dirty="0" smtClean="0"/>
              <a:t>Chon Ho Kim, </a:t>
            </a:r>
            <a:r>
              <a:rPr lang="en-US" dirty="0" err="1" smtClean="0"/>
              <a:t>Konkuk</a:t>
            </a:r>
            <a:r>
              <a:rPr lang="en-US" dirty="0" smtClean="0"/>
              <a:t> U</a:t>
            </a:r>
          </a:p>
          <a:p>
            <a:pPr lvl="1"/>
            <a:r>
              <a:rPr lang="en-US" dirty="0" smtClean="0"/>
              <a:t>Young </a:t>
            </a:r>
            <a:r>
              <a:rPr lang="en-US" dirty="0" err="1" smtClean="0"/>
              <a:t>Sunwook</a:t>
            </a:r>
            <a:r>
              <a:rPr lang="en-US" dirty="0" smtClean="0"/>
              <a:t>, </a:t>
            </a:r>
            <a:r>
              <a:rPr lang="en-US" dirty="0" err="1" smtClean="0"/>
              <a:t>Konkuk</a:t>
            </a:r>
            <a:r>
              <a:rPr lang="en-US" dirty="0" smtClean="0"/>
              <a:t> U</a:t>
            </a:r>
          </a:p>
          <a:p>
            <a:pPr lvl="1"/>
            <a:r>
              <a:rPr lang="en-US" dirty="0" err="1" smtClean="0"/>
              <a:t>Junghun</a:t>
            </a:r>
            <a:r>
              <a:rPr lang="en-US" dirty="0" smtClean="0"/>
              <a:t> Woo, </a:t>
            </a:r>
            <a:r>
              <a:rPr lang="en-US" dirty="0" err="1"/>
              <a:t>K</a:t>
            </a:r>
            <a:r>
              <a:rPr lang="en-US" dirty="0" err="1" smtClean="0"/>
              <a:t>onkuk</a:t>
            </a:r>
            <a:r>
              <a:rPr lang="en-US" dirty="0" smtClean="0"/>
              <a:t>  U</a:t>
            </a:r>
          </a:p>
          <a:p>
            <a:pPr lvl="1"/>
            <a:r>
              <a:rPr lang="en-US" dirty="0" smtClean="0"/>
              <a:t>Yong Dan </a:t>
            </a:r>
            <a:r>
              <a:rPr lang="en-US" dirty="0" err="1" smtClean="0"/>
              <a:t>Eo</a:t>
            </a:r>
            <a:r>
              <a:rPr lang="en-US" dirty="0" smtClean="0"/>
              <a:t>, </a:t>
            </a:r>
            <a:r>
              <a:rPr lang="en-US" dirty="0" err="1" smtClean="0"/>
              <a:t>Konkuk</a:t>
            </a:r>
            <a:r>
              <a:rPr lang="en-US" dirty="0" smtClean="0"/>
              <a:t> U</a:t>
            </a:r>
            <a:endParaRPr lang="en-US" dirty="0"/>
          </a:p>
          <a:p>
            <a:r>
              <a:rPr lang="en-US" dirty="0"/>
              <a:t>Biodiversity Workshop Program Committee</a:t>
            </a:r>
          </a:p>
          <a:p>
            <a:pPr lvl="1"/>
            <a:r>
              <a:rPr lang="en-US" dirty="0"/>
              <a:t>Reed Beaman: U Florida</a:t>
            </a:r>
          </a:p>
          <a:p>
            <a:pPr lvl="1"/>
            <a:r>
              <a:rPr lang="en-US" dirty="0" err="1"/>
              <a:t>Eun</a:t>
            </a:r>
            <a:r>
              <a:rPr lang="en-US" dirty="0"/>
              <a:t> </a:t>
            </a:r>
            <a:r>
              <a:rPr lang="en-US" dirty="0" err="1"/>
              <a:t>Shik</a:t>
            </a:r>
            <a:r>
              <a:rPr lang="en-US" dirty="0"/>
              <a:t> Kim: </a:t>
            </a:r>
            <a:r>
              <a:rPr lang="en-US" dirty="0" err="1"/>
              <a:t>Kookmin</a:t>
            </a:r>
            <a:r>
              <a:rPr lang="en-US" dirty="0"/>
              <a:t> U</a:t>
            </a:r>
          </a:p>
          <a:p>
            <a:pPr lvl="1"/>
            <a:r>
              <a:rPr lang="en-US" dirty="0" err="1"/>
              <a:t>Karpjoo</a:t>
            </a:r>
            <a:r>
              <a:rPr lang="en-US" dirty="0"/>
              <a:t> </a:t>
            </a:r>
            <a:r>
              <a:rPr lang="en-US" dirty="0" err="1"/>
              <a:t>Jeong</a:t>
            </a:r>
            <a:r>
              <a:rPr lang="en-US" dirty="0"/>
              <a:t>: </a:t>
            </a:r>
            <a:r>
              <a:rPr lang="en-US" dirty="0" err="1"/>
              <a:t>Konkuk</a:t>
            </a:r>
            <a:r>
              <a:rPr lang="en-US" dirty="0"/>
              <a:t> U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1570037"/>
            <a:ext cx="4038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Student </a:t>
            </a:r>
            <a:r>
              <a:rPr lang="en-US" dirty="0"/>
              <a:t>Interim Steering Committee</a:t>
            </a:r>
          </a:p>
          <a:p>
            <a:pPr lvl="1"/>
            <a:r>
              <a:rPr lang="en-US" dirty="0" err="1"/>
              <a:t>Meelan</a:t>
            </a:r>
            <a:r>
              <a:rPr lang="en-US" dirty="0"/>
              <a:t> Kang: </a:t>
            </a:r>
            <a:r>
              <a:rPr lang="en-US" dirty="0" err="1"/>
              <a:t>Konkuk</a:t>
            </a:r>
            <a:r>
              <a:rPr lang="en-US" dirty="0"/>
              <a:t> U</a:t>
            </a:r>
          </a:p>
          <a:p>
            <a:pPr lvl="1"/>
            <a:r>
              <a:rPr lang="en-US" dirty="0" err="1"/>
              <a:t>Taiki</a:t>
            </a:r>
            <a:r>
              <a:rPr lang="en-US" dirty="0"/>
              <a:t> Tada: Osaka U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Pavalanathan</a:t>
            </a:r>
            <a:r>
              <a:rPr lang="en-US" dirty="0"/>
              <a:t>: IU</a:t>
            </a:r>
          </a:p>
          <a:p>
            <a:pPr lvl="1"/>
            <a:r>
              <a:rPr lang="en-US" dirty="0"/>
              <a:t>Yuan </a:t>
            </a:r>
            <a:r>
              <a:rPr lang="en-US" dirty="0" err="1"/>
              <a:t>Luo</a:t>
            </a:r>
            <a:r>
              <a:rPr lang="en-US" dirty="0"/>
              <a:t>: IU</a:t>
            </a:r>
          </a:p>
          <a:p>
            <a:r>
              <a:rPr lang="en-US" dirty="0" smtClean="0"/>
              <a:t>Demonstrations </a:t>
            </a:r>
            <a:r>
              <a:rPr lang="en-US" dirty="0"/>
              <a:t>and Technical Support Website</a:t>
            </a:r>
          </a:p>
          <a:p>
            <a:pPr lvl="1"/>
            <a:r>
              <a:rPr lang="en-US" dirty="0"/>
              <a:t>Kevin Dong</a:t>
            </a:r>
          </a:p>
          <a:p>
            <a:r>
              <a:rPr lang="en-US" dirty="0"/>
              <a:t>Poster Session Chair</a:t>
            </a:r>
          </a:p>
          <a:p>
            <a:pPr lvl="1"/>
            <a:r>
              <a:rPr lang="en-US" dirty="0"/>
              <a:t>Yuan </a:t>
            </a:r>
            <a:r>
              <a:rPr lang="en-US" dirty="0" err="1" smtClean="0"/>
              <a:t>Luo</a:t>
            </a:r>
            <a:endParaRPr lang="en-US" dirty="0" smtClean="0"/>
          </a:p>
          <a:p>
            <a:r>
              <a:rPr lang="en-US" dirty="0"/>
              <a:t>Local </a:t>
            </a:r>
            <a:r>
              <a:rPr lang="en-US" dirty="0" smtClean="0"/>
              <a:t>Organizers</a:t>
            </a:r>
            <a:endParaRPr lang="en-US" dirty="0"/>
          </a:p>
          <a:p>
            <a:pPr lvl="1"/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Joon</a:t>
            </a:r>
            <a:r>
              <a:rPr lang="en-US" dirty="0"/>
              <a:t> </a:t>
            </a:r>
            <a:r>
              <a:rPr lang="en-US" dirty="0" smtClean="0"/>
              <a:t>Kim</a:t>
            </a:r>
          </a:p>
          <a:p>
            <a:pPr lvl="1"/>
            <a:r>
              <a:rPr lang="en-US" dirty="0" smtClean="0"/>
              <a:t>Dong </a:t>
            </a:r>
            <a:r>
              <a:rPr lang="en-US" dirty="0" err="1" smtClean="0"/>
              <a:t>Ryul</a:t>
            </a:r>
            <a:r>
              <a:rPr lang="en-US" dirty="0" smtClean="0"/>
              <a:t> Han</a:t>
            </a:r>
          </a:p>
          <a:p>
            <a:pPr lvl="1"/>
            <a:r>
              <a:rPr lang="en-US" dirty="0" smtClean="0"/>
              <a:t>Hyun </a:t>
            </a:r>
            <a:r>
              <a:rPr lang="en-US" dirty="0" err="1" smtClean="0"/>
              <a:t>Shik</a:t>
            </a:r>
            <a:r>
              <a:rPr lang="en-US" dirty="0" smtClean="0"/>
              <a:t> Han</a:t>
            </a:r>
          </a:p>
          <a:p>
            <a:pPr lvl="1"/>
            <a:r>
              <a:rPr lang="en-US" dirty="0" err="1" smtClean="0"/>
              <a:t>Myung</a:t>
            </a:r>
            <a:r>
              <a:rPr lang="en-US" dirty="0" smtClean="0"/>
              <a:t> Yoon Choi</a:t>
            </a:r>
          </a:p>
          <a:p>
            <a:pPr lvl="1"/>
            <a:r>
              <a:rPr lang="en-US" dirty="0" err="1" smtClean="0"/>
              <a:t>Dae</a:t>
            </a:r>
            <a:r>
              <a:rPr lang="en-US" dirty="0" smtClean="0"/>
              <a:t> </a:t>
            </a:r>
            <a:r>
              <a:rPr lang="en-US" dirty="0" err="1" smtClean="0"/>
              <a:t>Joong</a:t>
            </a:r>
            <a:r>
              <a:rPr lang="en-US" dirty="0" smtClean="0"/>
              <a:t> Kim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5" t="3755" r="46815" b="91826"/>
          <a:stretch/>
        </p:blipFill>
        <p:spPr bwMode="auto">
          <a:xfrm>
            <a:off x="7162800" y="3810000"/>
            <a:ext cx="24765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www.konkuk.ac.kr/eng/img/Common/logo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96000"/>
            <a:ext cx="108585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err="1" smtClean="0"/>
              <a:t>Konkuk</a:t>
            </a:r>
            <a:endParaRPr lang="en-US" dirty="0"/>
          </a:p>
        </p:txBody>
      </p:sp>
      <p:pic>
        <p:nvPicPr>
          <p:cNvPr id="1026" name="Picture 2" descr="D:\Users\Peter A\Documents\PRAGMA\C Asia\Korea\PRAGMA 23\Slides\121010-pragma23-groupphoto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6138"/>
            <a:ext cx="8229600" cy="43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1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411</Words>
  <Application>Microsoft Office PowerPoint</Application>
  <PresentationFormat>On-screen Show (4:3)</PresentationFormat>
  <Paragraphs>130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Summary  PRAGMA Steering Committee Meeting</vt:lpstr>
      <vt:lpstr>Steering Committee Issues</vt:lpstr>
      <vt:lpstr>PRAGMA Collaborative Overview 2012 - 2013</vt:lpstr>
      <vt:lpstr>Grass-roots International CI: Common Environment Enables Collaboration</vt:lpstr>
      <vt:lpstr>Student Activities</vt:lpstr>
      <vt:lpstr>Future Workshops</vt:lpstr>
      <vt:lpstr>Acknowledgements</vt:lpstr>
      <vt:lpstr>Thank You Konkuk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 PRAGMA Steering Committee Meeting</dc:title>
  <dc:creator>Peter A</dc:creator>
  <cp:lastModifiedBy>Peter A</cp:lastModifiedBy>
  <cp:revision>4</cp:revision>
  <dcterms:created xsi:type="dcterms:W3CDTF">2012-10-11T06:14:04Z</dcterms:created>
  <dcterms:modified xsi:type="dcterms:W3CDTF">2012-10-11T08:09:44Z</dcterms:modified>
</cp:coreProperties>
</file>