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30DD-E1EE-4232-BE81-1E1035D6D4BF}" type="datetimeFigureOut">
              <a:rPr lang="zh-TW" altLang="en-US" smtClean="0"/>
              <a:t>2008/11/20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8C7-1A46-417A-B585-DC2A643D0D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myfile\world-map.gi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32" cy="5715016"/>
          </a:xfrm>
          <a:prstGeom prst="rect">
            <a:avLst/>
          </a:prstGeom>
          <a:noFill/>
        </p:spPr>
      </p:pic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116735" y="1817710"/>
            <a:ext cx="56098" cy="4943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214414" y="3143248"/>
            <a:ext cx="56098" cy="4943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286644" y="2428868"/>
            <a:ext cx="56098" cy="4943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305828" y="2724901"/>
            <a:ext cx="56098" cy="4943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500826" y="2214554"/>
            <a:ext cx="56098" cy="4943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286512" y="1785926"/>
            <a:ext cx="174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 smtClean="0">
                <a:solidFill>
                  <a:schemeClr val="bg1"/>
                </a:solidFill>
              </a:rPr>
              <a:t>UC</a:t>
            </a:r>
            <a:r>
              <a:rPr kumimoji="0" lang="en-US" altLang="zh-TW" b="1" dirty="0" smtClean="0">
                <a:solidFill>
                  <a:schemeClr val="bg1"/>
                </a:solidFill>
              </a:rPr>
              <a:t>SC</a:t>
            </a:r>
            <a:r>
              <a:rPr kumimoji="0" lang="en-US" altLang="zh-TW" b="1" dirty="0">
                <a:solidFill>
                  <a:schemeClr val="bg1"/>
                </a:solidFill>
              </a:rPr>
              <a:t>, San Diego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285852" y="242886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b="1" dirty="0">
                <a:solidFill>
                  <a:schemeClr val="bg1"/>
                </a:solidFill>
              </a:rPr>
              <a:t>NCHC</a:t>
            </a:r>
            <a:r>
              <a:rPr kumimoji="0" lang="en-US" altLang="zh-TW" b="1" dirty="0" smtClean="0">
                <a:solidFill>
                  <a:schemeClr val="bg1"/>
                </a:solidFill>
              </a:rPr>
              <a:t>, </a:t>
            </a:r>
            <a:r>
              <a:rPr lang="en-US" altLang="zh-TW" b="1" dirty="0" err="1" smtClean="0">
                <a:solidFill>
                  <a:schemeClr val="bg1"/>
                </a:solidFill>
              </a:rPr>
              <a:t>Hsinchu</a:t>
            </a:r>
            <a:endParaRPr kumimoji="0" lang="en-US" altLang="zh-TW" b="1" dirty="0">
              <a:solidFill>
                <a:schemeClr val="bg1"/>
              </a:solidFill>
            </a:endParaRPr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 flipH="1" flipV="1">
            <a:off x="1285852" y="2786056"/>
            <a:ext cx="142876" cy="357191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74" y="81"/>
              </a:cxn>
              <a:cxn ang="0">
                <a:pos x="38" y="372"/>
              </a:cxn>
            </a:cxnLst>
            <a:rect l="0" t="0" r="r" b="b"/>
            <a:pathLst>
              <a:path w="479" h="372">
                <a:moveTo>
                  <a:pt x="479" y="0"/>
                </a:moveTo>
                <a:cubicBezTo>
                  <a:pt x="412" y="13"/>
                  <a:pt x="148" y="19"/>
                  <a:pt x="74" y="81"/>
                </a:cubicBezTo>
                <a:cubicBezTo>
                  <a:pt x="0" y="143"/>
                  <a:pt x="46" y="311"/>
                  <a:pt x="38" y="372"/>
                </a:cubicBez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 rot="9970911" flipV="1">
            <a:off x="6545288" y="2061939"/>
            <a:ext cx="625455" cy="448105"/>
          </a:xfrm>
          <a:custGeom>
            <a:avLst/>
            <a:gdLst/>
            <a:ahLst/>
            <a:cxnLst>
              <a:cxn ang="0">
                <a:pos x="1077" y="80"/>
              </a:cxn>
              <a:cxn ang="0">
                <a:pos x="594" y="23"/>
              </a:cxn>
              <a:cxn ang="0">
                <a:pos x="0" y="221"/>
              </a:cxn>
            </a:cxnLst>
            <a:rect l="0" t="0" r="r" b="b"/>
            <a:pathLst>
              <a:path w="1077" h="221">
                <a:moveTo>
                  <a:pt x="1077" y="80"/>
                </a:moveTo>
                <a:cubicBezTo>
                  <a:pt x="997" y="71"/>
                  <a:pt x="773" y="0"/>
                  <a:pt x="594" y="23"/>
                </a:cubicBezTo>
                <a:cubicBezTo>
                  <a:pt x="415" y="46"/>
                  <a:pt x="124" y="180"/>
                  <a:pt x="0" y="221"/>
                </a:cubicBez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1357291" y="2285992"/>
            <a:ext cx="5072098" cy="571504"/>
          </a:xfrm>
          <a:custGeom>
            <a:avLst/>
            <a:gdLst/>
            <a:ahLst/>
            <a:cxnLst>
              <a:cxn ang="0">
                <a:pos x="4128" y="0"/>
              </a:cxn>
              <a:cxn ang="0">
                <a:pos x="1968" y="624"/>
              </a:cxn>
              <a:cxn ang="0">
                <a:pos x="0" y="624"/>
              </a:cxn>
            </a:cxnLst>
            <a:rect l="0" t="0" r="r" b="b"/>
            <a:pathLst>
              <a:path w="4128" h="728">
                <a:moveTo>
                  <a:pt x="4128" y="0"/>
                </a:moveTo>
                <a:cubicBezTo>
                  <a:pt x="3392" y="260"/>
                  <a:pt x="2656" y="520"/>
                  <a:pt x="1968" y="624"/>
                </a:cubicBezTo>
                <a:cubicBezTo>
                  <a:pt x="1280" y="728"/>
                  <a:pt x="328" y="624"/>
                  <a:pt x="0" y="624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184165"/>
            <a:ext cx="7772400" cy="1470025"/>
          </a:xfrm>
        </p:spPr>
        <p:txBody>
          <a:bodyPr/>
          <a:lstStyle/>
          <a:p>
            <a:r>
              <a:rPr lang="en-US" altLang="zh-TW" sz="4000" dirty="0" smtClean="0"/>
              <a:t>HD from </a:t>
            </a:r>
            <a:r>
              <a:rPr lang="en-US" altLang="zh-TW" sz="4000" dirty="0" err="1" smtClean="0"/>
              <a:t>Kenting</a:t>
            </a:r>
            <a:r>
              <a:rPr lang="en-US" altLang="zh-TW" sz="4000" dirty="0" smtClean="0"/>
              <a:t> @ SC08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000" dirty="0" smtClean="0"/>
              <a:t>NCHC, NMMBA, UCSD, TORI</a:t>
            </a:r>
            <a:endParaRPr lang="zh-TW" altLang="en-US" sz="2000" dirty="0"/>
          </a:p>
        </p:txBody>
      </p:sp>
      <p:pic>
        <p:nvPicPr>
          <p:cNvPr id="4" name="圖片 3" descr="R001024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3500438"/>
            <a:ext cx="2071702" cy="1553777"/>
          </a:xfrm>
          <a:prstGeom prst="rect">
            <a:avLst/>
          </a:prstGeom>
        </p:spPr>
      </p:pic>
      <p:pic>
        <p:nvPicPr>
          <p:cNvPr id="5" name="圖片 4" descr="R00103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71876"/>
            <a:ext cx="2024077" cy="1518058"/>
          </a:xfrm>
          <a:prstGeom prst="rect">
            <a:avLst/>
          </a:prstGeom>
        </p:spPr>
      </p:pic>
      <p:pic>
        <p:nvPicPr>
          <p:cNvPr id="6" name="圖片 5" descr="R00103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5143512"/>
            <a:ext cx="2071702" cy="1553777"/>
          </a:xfrm>
          <a:prstGeom prst="rect">
            <a:avLst/>
          </a:prstGeom>
        </p:spPr>
      </p:pic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309202" y="2214554"/>
            <a:ext cx="1834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 smtClean="0">
                <a:solidFill>
                  <a:schemeClr val="bg1"/>
                </a:solidFill>
              </a:rPr>
              <a:t>SC08</a:t>
            </a:r>
            <a:r>
              <a:rPr kumimoji="0" lang="en-US" altLang="zh-TW" b="1" dirty="0" smtClean="0">
                <a:solidFill>
                  <a:schemeClr val="bg1"/>
                </a:solidFill>
              </a:rPr>
              <a:t>, Austin (1G)</a:t>
            </a:r>
            <a:endParaRPr kumimoji="0" lang="en-US" altLang="zh-TW" b="1" dirty="0">
              <a:solidFill>
                <a:schemeClr val="bg1"/>
              </a:solidFill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285852" y="3000372"/>
            <a:ext cx="2714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b="1" dirty="0" smtClean="0">
                <a:solidFill>
                  <a:schemeClr val="bg1"/>
                </a:solidFill>
              </a:rPr>
              <a:t>NMMBA, </a:t>
            </a:r>
            <a:r>
              <a:rPr kumimoji="0" lang="en-US" altLang="zh-TW" b="1" dirty="0" err="1" smtClean="0">
                <a:solidFill>
                  <a:schemeClr val="bg1"/>
                </a:solidFill>
              </a:rPr>
              <a:t>Kenting</a:t>
            </a:r>
            <a:r>
              <a:rPr kumimoji="0" lang="en-US" altLang="zh-TW" b="1" dirty="0" smtClean="0">
                <a:solidFill>
                  <a:schemeClr val="bg1"/>
                </a:solidFill>
              </a:rPr>
              <a:t> (2G)</a:t>
            </a:r>
            <a:endParaRPr kumimoji="0" lang="en-US" altLang="zh-TW" b="1" dirty="0">
              <a:solidFill>
                <a:schemeClr val="bg1"/>
              </a:solidFill>
            </a:endParaRPr>
          </a:p>
        </p:txBody>
      </p:sp>
      <p:pic>
        <p:nvPicPr>
          <p:cNvPr id="36" name="圖片 35" descr="KT-tank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8" y="2714620"/>
            <a:ext cx="3500462" cy="2031518"/>
          </a:xfrm>
          <a:prstGeom prst="rect">
            <a:avLst/>
          </a:prstGeom>
        </p:spPr>
      </p:pic>
      <p:pic>
        <p:nvPicPr>
          <p:cNvPr id="11266" name="Picture 2" descr="Storage Tek L700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1928802"/>
            <a:ext cx="700217" cy="738181"/>
          </a:xfrm>
          <a:prstGeom prst="rect">
            <a:avLst/>
          </a:prstGeom>
          <a:noFill/>
        </p:spPr>
      </p:pic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357554" y="2214554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800" b="1" dirty="0" err="1" smtClean="0">
                <a:solidFill>
                  <a:schemeClr val="bg1"/>
                </a:solidFill>
              </a:rPr>
              <a:t>OptIPuter</a:t>
            </a:r>
            <a:endParaRPr kumimoji="0" lang="en-US" altLang="zh-TW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HD from Kenting @ SC08 NCHC, NMMBA, UCSD, TORI</vt:lpstr>
    </vt:vector>
  </TitlesOfParts>
  <Company>NCHC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 from Kenting NCHC, NMMBA, UCSD, TORI</dc:title>
  <dc:creator>fplin</dc:creator>
  <cp:lastModifiedBy>fplin</cp:lastModifiedBy>
  <cp:revision>8</cp:revision>
  <dcterms:created xsi:type="dcterms:W3CDTF">2008-11-19T19:31:40Z</dcterms:created>
  <dcterms:modified xsi:type="dcterms:W3CDTF">2008-11-19T20:25:31Z</dcterms:modified>
</cp:coreProperties>
</file>