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6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309EF-98DA-40CF-A3CE-32B7A0A4AE42}" type="datetimeFigureOut">
              <a:rPr lang="zh-TW" altLang="en-US" smtClean="0"/>
              <a:t>2011/10/23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AE6E2-7BFB-4B36-A1F6-15C64245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67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AE6E2-7BFB-4B36-A1F6-15C64245311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289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AE6E2-7BFB-4B36-A1F6-15C64245311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23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B9A9-0E9A-43D8-AFEE-7EA49EE44754}" type="datetimeFigureOut">
              <a:rPr lang="zh-TW" altLang="en-US" smtClean="0"/>
              <a:t>2011/10/23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CCF4-E831-4FED-BF1C-F33C6F077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61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B9A9-0E9A-43D8-AFEE-7EA49EE44754}" type="datetimeFigureOut">
              <a:rPr lang="zh-TW" altLang="en-US" smtClean="0"/>
              <a:t>2011/10/23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CCF4-E831-4FED-BF1C-F33C6F077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95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B9A9-0E9A-43D8-AFEE-7EA49EE44754}" type="datetimeFigureOut">
              <a:rPr lang="zh-TW" altLang="en-US" smtClean="0"/>
              <a:t>2011/10/23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CCF4-E831-4FED-BF1C-F33C6F077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53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B9A9-0E9A-43D8-AFEE-7EA49EE44754}" type="datetimeFigureOut">
              <a:rPr lang="zh-TW" altLang="en-US" smtClean="0"/>
              <a:t>2011/10/23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CCF4-E831-4FED-BF1C-F33C6F077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58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B9A9-0E9A-43D8-AFEE-7EA49EE44754}" type="datetimeFigureOut">
              <a:rPr lang="zh-TW" altLang="en-US" smtClean="0"/>
              <a:t>2011/10/23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CCF4-E831-4FED-BF1C-F33C6F077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96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B9A9-0E9A-43D8-AFEE-7EA49EE44754}" type="datetimeFigureOut">
              <a:rPr lang="zh-TW" altLang="en-US" smtClean="0"/>
              <a:t>2011/10/23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CCF4-E831-4FED-BF1C-F33C6F077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13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B9A9-0E9A-43D8-AFEE-7EA49EE44754}" type="datetimeFigureOut">
              <a:rPr lang="zh-TW" altLang="en-US" smtClean="0"/>
              <a:t>2011/10/23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CCF4-E831-4FED-BF1C-F33C6F077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71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B9A9-0E9A-43D8-AFEE-7EA49EE44754}" type="datetimeFigureOut">
              <a:rPr lang="zh-TW" altLang="en-US" smtClean="0"/>
              <a:t>2011/10/23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CCF4-E831-4FED-BF1C-F33C6F077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14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B9A9-0E9A-43D8-AFEE-7EA49EE44754}" type="datetimeFigureOut">
              <a:rPr lang="zh-TW" altLang="en-US" smtClean="0"/>
              <a:t>2011/10/23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CCF4-E831-4FED-BF1C-F33C6F077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82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B9A9-0E9A-43D8-AFEE-7EA49EE44754}" type="datetimeFigureOut">
              <a:rPr lang="zh-TW" altLang="en-US" smtClean="0"/>
              <a:t>2011/10/23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CCF4-E831-4FED-BF1C-F33C6F077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62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B9A9-0E9A-43D8-AFEE-7EA49EE44754}" type="datetimeFigureOut">
              <a:rPr lang="zh-TW" altLang="en-US" smtClean="0"/>
              <a:t>2011/10/23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CCF4-E831-4FED-BF1C-F33C6F077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05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8B9A9-0E9A-43D8-AFEE-7EA49EE44754}" type="datetimeFigureOut">
              <a:rPr lang="zh-TW" altLang="en-US" smtClean="0"/>
              <a:t>2011/10/23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CCF4-E831-4FED-BF1C-F33C6F077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92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Strategy and Future Direction of PRAGMA- Applications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Fang-Pang Lin</a:t>
            </a:r>
          </a:p>
          <a:p>
            <a:r>
              <a:rPr lang="en-US" altLang="zh-TW" dirty="0" smtClean="0"/>
              <a:t>NCHC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87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 Challenges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412776"/>
            <a:ext cx="86868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Our Goals:</a:t>
            </a:r>
          </a:p>
          <a:p>
            <a:pPr lvl="1"/>
            <a:r>
              <a:rPr lang="en-US" altLang="zh-TW" dirty="0" smtClean="0"/>
              <a:t>Help scientists to do good science</a:t>
            </a:r>
          </a:p>
          <a:p>
            <a:pPr lvl="1"/>
            <a:r>
              <a:rPr lang="en-US" altLang="zh-TW" dirty="0" smtClean="0"/>
              <a:t>Take good use of </a:t>
            </a:r>
            <a:r>
              <a:rPr lang="en-US" altLang="zh-TW" dirty="0" err="1" smtClean="0"/>
              <a:t>Cyberinfrastructure</a:t>
            </a:r>
            <a:endParaRPr lang="en-US" altLang="zh-TW" dirty="0" smtClean="0"/>
          </a:p>
          <a:p>
            <a:r>
              <a:rPr lang="en-US" altLang="zh-TW" dirty="0" smtClean="0"/>
              <a:t>Challenges</a:t>
            </a:r>
          </a:p>
          <a:p>
            <a:pPr lvl="1"/>
            <a:r>
              <a:rPr lang="en-US" altLang="zh-TW" dirty="0" smtClean="0"/>
              <a:t>Complexity</a:t>
            </a:r>
          </a:p>
          <a:p>
            <a:pPr lvl="2"/>
            <a:r>
              <a:rPr lang="en-US" altLang="zh-TW" dirty="0" smtClean="0"/>
              <a:t>All People, resources &amp; tools  have to be right to seize opportunities to achieve the goals. How to orchestrate them to be right?</a:t>
            </a:r>
          </a:p>
          <a:p>
            <a:pPr lvl="1"/>
            <a:r>
              <a:rPr lang="en-US" altLang="zh-TW" dirty="0" smtClean="0"/>
              <a:t>Data</a:t>
            </a:r>
          </a:p>
          <a:p>
            <a:pPr lvl="2"/>
            <a:r>
              <a:rPr lang="en-US" altLang="zh-TW" dirty="0" smtClean="0"/>
              <a:t>Data services are practically more demanded by scientists, e.g. that of GLEON &amp; CREON communities. Do we sufficiently address this issue? If not, how to satisfy real users ? </a:t>
            </a:r>
          </a:p>
          <a:p>
            <a:pPr lvl="1"/>
            <a:r>
              <a:rPr lang="en-US" altLang="zh-TW" dirty="0" smtClean="0"/>
              <a:t>Middleware</a:t>
            </a:r>
          </a:p>
          <a:p>
            <a:pPr lvl="2"/>
            <a:r>
              <a:rPr lang="en-US" altLang="zh-TW" dirty="0" smtClean="0"/>
              <a:t>Middleware is crucial to respond to the above challenges of Complexity and Data. Can we make it more useful to meet practical needs ?</a:t>
            </a:r>
          </a:p>
          <a:p>
            <a:pPr lvl="2"/>
            <a:r>
              <a:rPr lang="en-US" altLang="zh-TW" dirty="0"/>
              <a:t>P</a:t>
            </a:r>
            <a:r>
              <a:rPr lang="en-US" altLang="zh-TW" dirty="0" smtClean="0"/>
              <a:t>ossible ways are to Decouple users from resources and data to reduce complexity, and to encourage development of data-centric services side by side with practical users.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71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145</Words>
  <Application>Microsoft Office PowerPoint</Application>
  <PresentationFormat>如螢幕大小 (4:3)</PresentationFormat>
  <Paragraphs>17</Paragraphs>
  <Slides>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Strategy and Future Direction of PRAGMA- Applications </vt:lpstr>
      <vt:lpstr>Application 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2011-10-23T13:07:42Z</dcterms:created>
  <dcterms:modified xsi:type="dcterms:W3CDTF">2011-10-23T15:52:46Z</dcterms:modified>
</cp:coreProperties>
</file>