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BD85-FF61-46DC-B19C-B07FB3B6DCF6}" type="datetimeFigureOut">
              <a:rPr lang="zh-CN" altLang="en-US" smtClean="0"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4DB2-9B34-48EF-A871-A6EDD8C432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Human Capital / membership / infrastructure</a:t>
            </a:r>
          </a:p>
          <a:p>
            <a:pPr lvl="1"/>
            <a:r>
              <a:rPr lang="en-US" altLang="zh-CN" dirty="0" smtClean="0"/>
              <a:t>reconsidering real applications</a:t>
            </a:r>
          </a:p>
          <a:p>
            <a:r>
              <a:rPr lang="en-US" altLang="zh-CN" dirty="0" smtClean="0"/>
              <a:t>Education/Training on Grid/Cloud</a:t>
            </a:r>
          </a:p>
          <a:p>
            <a:pPr lvl="1"/>
            <a:r>
              <a:rPr lang="en-US" altLang="zh-CN" dirty="0" smtClean="0"/>
              <a:t>PRIME, …</a:t>
            </a:r>
          </a:p>
          <a:p>
            <a:r>
              <a:rPr lang="en-US" altLang="zh-CN" dirty="0" smtClean="0"/>
              <a:t>Three actions</a:t>
            </a:r>
          </a:p>
          <a:p>
            <a:pPr lvl="1"/>
            <a:r>
              <a:rPr lang="en-US" altLang="zh-CN" dirty="0" smtClean="0"/>
              <a:t>Expertise,  a joint team/</a:t>
            </a:r>
            <a:r>
              <a:rPr lang="en-US" altLang="zh-CN" dirty="0" err="1" smtClean="0"/>
              <a:t>wg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Trainees, new members</a:t>
            </a:r>
          </a:p>
          <a:p>
            <a:pPr lvl="1"/>
            <a:r>
              <a:rPr lang="en-US" altLang="zh-CN" dirty="0" smtClean="0"/>
              <a:t>Tech/Infrastructure,  PRAGMA </a:t>
            </a:r>
            <a:r>
              <a:rPr lang="en-US" altLang="zh-CN" dirty="0"/>
              <a:t>T</a:t>
            </a:r>
            <a:r>
              <a:rPr lang="en-US" altLang="zh-CN" dirty="0" smtClean="0"/>
              <a:t>estbed</a:t>
            </a:r>
          </a:p>
          <a:p>
            <a:pPr lvl="2"/>
            <a:r>
              <a:rPr lang="en-US" altLang="zh-CN" dirty="0" smtClean="0"/>
              <a:t>New service interface for training, virtualization</a:t>
            </a:r>
          </a:p>
          <a:p>
            <a:pPr lvl="2"/>
            <a:r>
              <a:rPr lang="en-US" altLang="zh-CN" dirty="0" smtClean="0"/>
              <a:t>Supporting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Training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appleii</dc:creator>
  <cp:lastModifiedBy>appleii</cp:lastModifiedBy>
  <cp:revision>8</cp:revision>
  <dcterms:created xsi:type="dcterms:W3CDTF">2011-10-18T07:58:38Z</dcterms:created>
  <dcterms:modified xsi:type="dcterms:W3CDTF">2011-10-18T08:19:21Z</dcterms:modified>
</cp:coreProperties>
</file>