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2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61E1-78B7-4432-967C-4D6CA6B2C820}" type="datetimeFigureOut">
              <a:rPr kumimoji="1" lang="ja-JP" altLang="en-US" smtClean="0"/>
              <a:t>2011/10/18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C111-2C60-4D56-B19B-8FC229A0B5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17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61E1-78B7-4432-967C-4D6CA6B2C820}" type="datetimeFigureOut">
              <a:rPr kumimoji="1" lang="ja-JP" altLang="en-US" smtClean="0"/>
              <a:t>2011/10/18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C111-2C60-4D56-B19B-8FC229A0B5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54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61E1-78B7-4432-967C-4D6CA6B2C820}" type="datetimeFigureOut">
              <a:rPr kumimoji="1" lang="ja-JP" altLang="en-US" smtClean="0"/>
              <a:t>2011/10/18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C111-2C60-4D56-B19B-8FC229A0B5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12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61E1-78B7-4432-967C-4D6CA6B2C820}" type="datetimeFigureOut">
              <a:rPr kumimoji="1" lang="ja-JP" altLang="en-US" smtClean="0"/>
              <a:t>2011/10/18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C111-2C60-4D56-B19B-8FC229A0B5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86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61E1-78B7-4432-967C-4D6CA6B2C820}" type="datetimeFigureOut">
              <a:rPr kumimoji="1" lang="ja-JP" altLang="en-US" smtClean="0"/>
              <a:t>2011/10/18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C111-2C60-4D56-B19B-8FC229A0B5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44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61E1-78B7-4432-967C-4D6CA6B2C820}" type="datetimeFigureOut">
              <a:rPr kumimoji="1" lang="ja-JP" altLang="en-US" smtClean="0"/>
              <a:t>2011/10/18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C111-2C60-4D56-B19B-8FC229A0B5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98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61E1-78B7-4432-967C-4D6CA6B2C820}" type="datetimeFigureOut">
              <a:rPr kumimoji="1" lang="ja-JP" altLang="en-US" smtClean="0"/>
              <a:t>2011/10/18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C111-2C60-4D56-B19B-8FC229A0B5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93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61E1-78B7-4432-967C-4D6CA6B2C820}" type="datetimeFigureOut">
              <a:rPr kumimoji="1" lang="ja-JP" altLang="en-US" smtClean="0"/>
              <a:t>2011/10/18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C111-2C60-4D56-B19B-8FC229A0B5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37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61E1-78B7-4432-967C-4D6CA6B2C820}" type="datetimeFigureOut">
              <a:rPr kumimoji="1" lang="ja-JP" altLang="en-US" smtClean="0"/>
              <a:t>2011/10/18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C111-2C60-4D56-B19B-8FC229A0B5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35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61E1-78B7-4432-967C-4D6CA6B2C820}" type="datetimeFigureOut">
              <a:rPr kumimoji="1" lang="ja-JP" altLang="en-US" smtClean="0"/>
              <a:t>2011/10/18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C111-2C60-4D56-B19B-8FC229A0B5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98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61E1-78B7-4432-967C-4D6CA6B2C820}" type="datetimeFigureOut">
              <a:rPr kumimoji="1" lang="ja-JP" altLang="en-US" smtClean="0"/>
              <a:t>2011/10/18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C111-2C60-4D56-B19B-8FC229A0B5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8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861E1-78B7-4432-967C-4D6CA6B2C820}" type="datetimeFigureOut">
              <a:rPr kumimoji="1" lang="ja-JP" altLang="en-US" smtClean="0"/>
              <a:t>2011/10/18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C111-2C60-4D56-B19B-8FC229A0B5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5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Technology Trends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Cloud federation</a:t>
            </a:r>
          </a:p>
          <a:p>
            <a:pPr lvl="1"/>
            <a:r>
              <a:rPr lang="en-US" altLang="ja-JP" dirty="0" smtClean="0"/>
              <a:t>Private &amp; Private</a:t>
            </a:r>
          </a:p>
          <a:p>
            <a:pPr lvl="1"/>
            <a:r>
              <a:rPr kumimoji="1" lang="en-US" altLang="ja-JP" dirty="0" smtClean="0"/>
              <a:t>Public &amp; Private</a:t>
            </a:r>
          </a:p>
          <a:p>
            <a:r>
              <a:rPr lang="en-US" altLang="ja-JP" dirty="0" smtClean="0"/>
              <a:t>Technologies need to be developed</a:t>
            </a:r>
          </a:p>
          <a:p>
            <a:pPr lvl="1"/>
            <a:r>
              <a:rPr lang="en-US" altLang="ja-JP" dirty="0" smtClean="0"/>
              <a:t>Data management</a:t>
            </a:r>
          </a:p>
          <a:p>
            <a:pPr lvl="1"/>
            <a:r>
              <a:rPr kumimoji="1" lang="en-US" altLang="ja-JP" dirty="0" smtClean="0"/>
              <a:t>Security</a:t>
            </a:r>
          </a:p>
          <a:p>
            <a:pPr lvl="1"/>
            <a:r>
              <a:rPr lang="en-US" altLang="ja-JP" dirty="0" smtClean="0"/>
              <a:t>Networking</a:t>
            </a:r>
          </a:p>
          <a:p>
            <a:pPr lvl="1"/>
            <a:r>
              <a:rPr lang="en-US" altLang="ja-JP" dirty="0" smtClean="0"/>
              <a:t>(Meta-)scheduler</a:t>
            </a:r>
          </a:p>
          <a:p>
            <a:r>
              <a:rPr lang="en-US" altLang="ja-JP" dirty="0" smtClean="0"/>
              <a:t>Should learn from Grid’s experiences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36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Membership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We have a network of IT in Asia Pacific region.</a:t>
            </a:r>
          </a:p>
          <a:p>
            <a:r>
              <a:rPr lang="en-US" altLang="ja-JP" dirty="0" smtClean="0"/>
              <a:t>There are other networks in Asia, Asia Pacific, and the world.</a:t>
            </a:r>
          </a:p>
          <a:p>
            <a:pPr lvl="1"/>
            <a:r>
              <a:rPr lang="en-US" altLang="ja-JP" dirty="0" err="1" smtClean="0"/>
              <a:t>FluxNet</a:t>
            </a:r>
            <a:endParaRPr lang="en-US" altLang="ja-JP" dirty="0" smtClean="0"/>
          </a:p>
          <a:p>
            <a:pPr lvl="2"/>
            <a:r>
              <a:rPr kumimoji="1" lang="en-US" altLang="ja-JP" dirty="0" err="1" smtClean="0"/>
              <a:t>AsiaFlux</a:t>
            </a:r>
            <a:endParaRPr kumimoji="1" lang="en-US" altLang="ja-JP" dirty="0" smtClean="0"/>
          </a:p>
          <a:p>
            <a:pPr lvl="3"/>
            <a:r>
              <a:rPr lang="en-US" altLang="ja-JP" dirty="0" err="1" smtClean="0"/>
              <a:t>JapanFlux</a:t>
            </a:r>
            <a:r>
              <a:rPr lang="en-US" altLang="ja-JP" dirty="0" smtClean="0"/>
              <a:t>, </a:t>
            </a:r>
            <a:r>
              <a:rPr kumimoji="1" lang="en-US" altLang="ja-JP" dirty="0" err="1" smtClean="0"/>
              <a:t>ThaiFlux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TaiwanFlux</a:t>
            </a:r>
            <a:r>
              <a:rPr lang="en-US" altLang="ja-JP" dirty="0" smtClean="0"/>
              <a:t>, </a:t>
            </a:r>
            <a:r>
              <a:rPr kumimoji="1" lang="en-US" altLang="ja-JP" dirty="0" err="1" smtClean="0"/>
              <a:t>ChinaFlux</a:t>
            </a:r>
            <a:r>
              <a:rPr kumimoji="1" lang="en-US" altLang="ja-JP" dirty="0" smtClean="0"/>
              <a:t>, </a:t>
            </a:r>
            <a:r>
              <a:rPr lang="en-US" altLang="ja-JP" dirty="0" err="1" smtClean="0"/>
              <a:t>KoreaFlux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…</a:t>
            </a:r>
          </a:p>
          <a:p>
            <a:pPr lvl="1"/>
            <a:r>
              <a:rPr lang="en-US" altLang="ja-JP" dirty="0" smtClean="0"/>
              <a:t>Disaster mitigation</a:t>
            </a:r>
            <a:endParaRPr kumimoji="1" lang="en-US" altLang="ja-JP" dirty="0" smtClean="0"/>
          </a:p>
          <a:p>
            <a:r>
              <a:rPr lang="en-US" altLang="ja-JP" dirty="0" smtClean="0"/>
              <a:t>Should establish inter disciplinary network.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59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Questions to the audiences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Questions to the audiences:</a:t>
            </a:r>
          </a:p>
          <a:p>
            <a:pPr lvl="1"/>
            <a:r>
              <a:rPr lang="en-US" altLang="ja-JP" dirty="0" smtClean="0"/>
              <a:t>How did you make use of PRAGMA?</a:t>
            </a:r>
          </a:p>
          <a:p>
            <a:pPr lvl="1"/>
            <a:r>
              <a:rPr kumimoji="1" lang="en-US" altLang="ja-JP" dirty="0" smtClean="0"/>
              <a:t>NOT “How do you contribu</a:t>
            </a:r>
            <a:r>
              <a:rPr lang="en-US" altLang="ja-JP" dirty="0" smtClean="0"/>
              <a:t>te to PRAGMA?”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314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101</Words>
  <Application>Microsoft Office PowerPoint</Application>
  <PresentationFormat>画面に合わせる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​​テーマ</vt:lpstr>
      <vt:lpstr>Technology Trends</vt:lpstr>
      <vt:lpstr>Membership</vt:lpstr>
      <vt:lpstr>Questions to the audiences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Lunch &amp; Poster exhibits</dc:title>
  <dc:creator>yoshio</dc:creator>
  <cp:lastModifiedBy>yoshio</cp:lastModifiedBy>
  <cp:revision>6</cp:revision>
  <dcterms:created xsi:type="dcterms:W3CDTF">2011-10-18T03:03:31Z</dcterms:created>
  <dcterms:modified xsi:type="dcterms:W3CDTF">2011-10-18T08:29:15Z</dcterms:modified>
</cp:coreProperties>
</file>