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2" r:id="rId5"/>
    <p:sldId id="261" r:id="rId6"/>
    <p:sldId id="263" r:id="rId7"/>
    <p:sldId id="264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08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8B5B-5257-4CA4-98F1-C495FB73DA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1917-27A4-4FDF-8B66-E15504ECFB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8B5B-5257-4CA4-98F1-C495FB73DA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1917-27A4-4FDF-8B66-E15504ECFB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8B5B-5257-4CA4-98F1-C495FB73DA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1917-27A4-4FDF-8B66-E15504ECFB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8B5B-5257-4CA4-98F1-C495FB73DA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1917-27A4-4FDF-8B66-E15504ECFB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8B5B-5257-4CA4-98F1-C495FB73DA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1917-27A4-4FDF-8B66-E15504ECFB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8B5B-5257-4CA4-98F1-C495FB73DA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1917-27A4-4FDF-8B66-E15504ECFB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8B5B-5257-4CA4-98F1-C495FB73DA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1917-27A4-4FDF-8B66-E15504ECFB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8B5B-5257-4CA4-98F1-C495FB73DA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1917-27A4-4FDF-8B66-E15504ECFB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8B5B-5257-4CA4-98F1-C495FB73DA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1917-27A4-4FDF-8B66-E15504ECFB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8B5B-5257-4CA4-98F1-C495FB73DA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1917-27A4-4FDF-8B66-E15504ECFB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8B5B-5257-4CA4-98F1-C495FB73DA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1917-27A4-4FDF-8B66-E15504ECFB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0" y="0"/>
          <a:ext cx="9144000" cy="6096000"/>
        </p:xfrm>
        <a:graphic>
          <a:graphicData uri="http://schemas.openxmlformats.org/presentationml/2006/ole">
            <p:oleObj spid="_x0000_s1026" name="Photo Editor Photo" r:id="rId14" imgW="2657846" imgH="2104762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58B5B-5257-4CA4-98F1-C495FB73DAB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10/18/2011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1917-27A4-4FDF-8B66-E15504ECFB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45408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 of the Steering Committee Meeting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SC11: Seattle, Washington, USA</a:t>
            </a:r>
          </a:p>
          <a:p>
            <a:pPr lvl="1"/>
            <a:r>
              <a:rPr lang="en-US" dirty="0" smtClean="0"/>
              <a:t>12 – 18 November 2011</a:t>
            </a:r>
          </a:p>
          <a:p>
            <a:r>
              <a:rPr lang="en-US" dirty="0" smtClean="0"/>
              <a:t>Dinner on Wednesday night (16 November 2011)</a:t>
            </a:r>
          </a:p>
          <a:p>
            <a:pPr lvl="1"/>
            <a:r>
              <a:rPr lang="en-US" dirty="0" smtClean="0"/>
              <a:t>Each person pays</a:t>
            </a:r>
          </a:p>
          <a:p>
            <a:pPr lvl="1"/>
            <a:r>
              <a:rPr lang="en-US" dirty="0" smtClean="0"/>
              <a:t>Please contact Peter Arzberger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 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Monash</a:t>
            </a:r>
            <a:r>
              <a:rPr lang="en-US" dirty="0" smtClean="0"/>
              <a:t> University will host it</a:t>
            </a:r>
          </a:p>
          <a:p>
            <a:r>
              <a:rPr lang="en-US" dirty="0" smtClean="0"/>
              <a:t>During week of 16 – 20 April 2012</a:t>
            </a:r>
          </a:p>
          <a:p>
            <a:r>
              <a:rPr lang="en-US" dirty="0" smtClean="0"/>
              <a:t>First day may be a development day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PRAGMA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“Experimenting” organization</a:t>
            </a:r>
          </a:p>
          <a:p>
            <a:pPr lvl="1"/>
            <a:r>
              <a:rPr lang="en-US" dirty="0" smtClean="0"/>
              <a:t>We try, we share, we know what others are doing</a:t>
            </a:r>
          </a:p>
          <a:p>
            <a:pPr lvl="1"/>
            <a:r>
              <a:rPr lang="en-US" dirty="0" smtClean="0"/>
              <a:t>Source of tools for others</a:t>
            </a:r>
          </a:p>
          <a:p>
            <a:r>
              <a:rPr lang="en-US" dirty="0" smtClean="0"/>
              <a:t>Enable </a:t>
            </a:r>
            <a:r>
              <a:rPr lang="en-US" dirty="0" smtClean="0"/>
              <a:t>international </a:t>
            </a:r>
            <a:r>
              <a:rPr lang="en-US" dirty="0" smtClean="0"/>
              <a:t>collaborations </a:t>
            </a:r>
          </a:p>
          <a:p>
            <a:pPr lvl="1"/>
            <a:r>
              <a:rPr lang="en-US" dirty="0" smtClean="0"/>
              <a:t>Make cloud easier for scientists to use</a:t>
            </a:r>
          </a:p>
          <a:p>
            <a:r>
              <a:rPr lang="en-US" dirty="0" smtClean="0"/>
              <a:t>Family of researchers</a:t>
            </a:r>
          </a:p>
          <a:p>
            <a:pPr lvl="1"/>
            <a:r>
              <a:rPr lang="en-US" dirty="0" smtClean="0"/>
              <a:t>Trust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Summary of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PRAGMA Cloud</a:t>
            </a:r>
          </a:p>
          <a:p>
            <a:pPr lvl="1"/>
            <a:r>
              <a:rPr lang="en-US" dirty="0" smtClean="0"/>
              <a:t>Build on work demonstrated at this workshop</a:t>
            </a:r>
          </a:p>
          <a:p>
            <a:pPr lvl="1"/>
            <a:r>
              <a:rPr lang="en-US" dirty="0" smtClean="0"/>
              <a:t>Engage networking</a:t>
            </a:r>
          </a:p>
          <a:p>
            <a:pPr lvl="1"/>
            <a:r>
              <a:rPr lang="en-US" dirty="0" smtClean="0"/>
              <a:t>Address backup / duplication capacity</a:t>
            </a:r>
          </a:p>
          <a:p>
            <a:pPr lvl="1"/>
            <a:r>
              <a:rPr lang="en-US" dirty="0" smtClean="0"/>
              <a:t>Develop images</a:t>
            </a:r>
          </a:p>
          <a:p>
            <a:pPr lvl="1"/>
            <a:r>
              <a:rPr lang="en-US" dirty="0" smtClean="0"/>
              <a:t>Create training</a:t>
            </a:r>
          </a:p>
          <a:p>
            <a:pPr lvl="1"/>
            <a:r>
              <a:rPr lang="en-US" dirty="0" smtClean="0"/>
              <a:t>Push boundaries of interoperability, data, …</a:t>
            </a:r>
          </a:p>
          <a:p>
            <a:r>
              <a:rPr lang="en-US" dirty="0" smtClean="0"/>
              <a:t>Disaster Mitigation</a:t>
            </a:r>
          </a:p>
          <a:p>
            <a:pPr lvl="1"/>
            <a:r>
              <a:rPr lang="en-US" dirty="0" smtClean="0"/>
              <a:t>Compelling area</a:t>
            </a:r>
          </a:p>
          <a:p>
            <a:pPr lvl="1"/>
            <a:r>
              <a:rPr lang="en-US" dirty="0" smtClean="0"/>
              <a:t>How to engage?</a:t>
            </a:r>
          </a:p>
          <a:p>
            <a:pPr lvl="1"/>
            <a:r>
              <a:rPr lang="en-US" dirty="0" smtClean="0"/>
              <a:t>What to focus on</a:t>
            </a:r>
          </a:p>
          <a:p>
            <a:pPr lvl="1"/>
            <a:r>
              <a:rPr lang="en-US" dirty="0" smtClean="0"/>
              <a:t>Whom to involve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on the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Data explosion</a:t>
            </a:r>
          </a:p>
          <a:p>
            <a:r>
              <a:rPr lang="en-US" dirty="0" smtClean="0"/>
              <a:t>Multitude of devices with sensors</a:t>
            </a:r>
          </a:p>
          <a:p>
            <a:pPr lvl="1"/>
            <a:r>
              <a:rPr lang="en-US" dirty="0" smtClean="0"/>
              <a:t>Very important addition to “cloud” (millions of new data sources and sinks)</a:t>
            </a:r>
          </a:p>
          <a:p>
            <a:pPr lvl="2"/>
            <a:r>
              <a:rPr lang="en-US" dirty="0" smtClean="0"/>
              <a:t>Android system</a:t>
            </a:r>
          </a:p>
          <a:p>
            <a:pPr lvl="1"/>
            <a:r>
              <a:rPr lang="en-US" dirty="0" smtClean="0"/>
              <a:t>Important for disaster mitigation</a:t>
            </a:r>
          </a:p>
          <a:p>
            <a:r>
              <a:rPr lang="en-US" dirty="0" smtClean="0"/>
              <a:t>More interaction between working groups</a:t>
            </a:r>
          </a:p>
          <a:p>
            <a:r>
              <a:rPr lang="en-US" dirty="0" smtClean="0"/>
              <a:t>Application expedition</a:t>
            </a:r>
          </a:p>
          <a:p>
            <a:r>
              <a:rPr lang="en-US" dirty="0" smtClean="0"/>
              <a:t>Conceptual framework for interacting with other communities: </a:t>
            </a:r>
            <a:r>
              <a:rPr lang="en-US" dirty="0" err="1" smtClean="0"/>
              <a:t>AsiaFlux</a:t>
            </a:r>
            <a:r>
              <a:rPr lang="en-US" dirty="0" smtClean="0"/>
              <a:t>, GLEON, Disaster mitigation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the Organizers and Committee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Program Committee</a:t>
            </a:r>
          </a:p>
          <a:p>
            <a:pPr lvl="1"/>
            <a:r>
              <a:rPr lang="en-US" dirty="0" smtClean="0"/>
              <a:t>Yusuke Tanimura (AIST), Kohei Ichikawa (Osaka), Chao Jin (</a:t>
            </a:r>
            <a:r>
              <a:rPr lang="en-US" dirty="0" err="1" smtClean="0"/>
              <a:t>Monash</a:t>
            </a:r>
            <a:r>
              <a:rPr lang="en-US" dirty="0" smtClean="0"/>
              <a:t>) and </a:t>
            </a:r>
            <a:r>
              <a:rPr lang="en-US" dirty="0" err="1" smtClean="0"/>
              <a:t>Seok</a:t>
            </a:r>
            <a:r>
              <a:rPr lang="en-US" dirty="0" smtClean="0"/>
              <a:t> </a:t>
            </a:r>
            <a:r>
              <a:rPr lang="en-US" dirty="0" err="1" smtClean="0"/>
              <a:t>Jong</a:t>
            </a:r>
            <a:r>
              <a:rPr lang="en-US" dirty="0" smtClean="0"/>
              <a:t> Yu (KISTI)</a:t>
            </a:r>
          </a:p>
          <a:p>
            <a:pPr lvl="1"/>
            <a:r>
              <a:rPr lang="en-US" dirty="0" smtClean="0"/>
              <a:t>Chih-Wen Chang (NCHC), Supakit Prueksaaroon (NECTEC)</a:t>
            </a:r>
          </a:p>
          <a:p>
            <a:pPr lvl="1"/>
            <a:r>
              <a:rPr lang="en-US" dirty="0" smtClean="0"/>
              <a:t>Kevin Dong (CNIC), Rommie Amaro (UCI/UCSD) </a:t>
            </a:r>
          </a:p>
          <a:p>
            <a:r>
              <a:rPr lang="en-US" dirty="0" smtClean="0"/>
              <a:t>Secretariat</a:t>
            </a:r>
          </a:p>
          <a:p>
            <a:pPr lvl="1"/>
            <a:r>
              <a:rPr lang="en-US" dirty="0" smtClean="0"/>
              <a:t>Yuko </a:t>
            </a:r>
            <a:r>
              <a:rPr lang="en-US" dirty="0" err="1" smtClean="0"/>
              <a:t>Oshimia</a:t>
            </a:r>
            <a:r>
              <a:rPr lang="en-US" dirty="0" smtClean="0"/>
              <a:t> (AIST)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Thank You</a:t>
            </a:r>
            <a:endParaRPr lang="en-US" sz="4000" dirty="0"/>
          </a:p>
        </p:txBody>
      </p:sp>
      <p:pic>
        <p:nvPicPr>
          <p:cNvPr id="2050" name="Picture 2" descr="E:\PARZBERG\My Documents\PRAGMA\Japan\PRAGMA 21\Slides\PRAGMA_21_Group_032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791" t="30305" r="8299"/>
          <a:stretch>
            <a:fillRect/>
          </a:stretch>
        </p:blipFill>
        <p:spPr bwMode="auto">
          <a:xfrm>
            <a:off x="533400" y="1143000"/>
            <a:ext cx="8040460" cy="4267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38400" y="5638800"/>
            <a:ext cx="45618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454082"/>
                </a:solidFill>
              </a:rPr>
              <a:t>Organizers, Sponsors, and</a:t>
            </a:r>
          </a:p>
          <a:p>
            <a:pPr algn="ctr"/>
            <a:r>
              <a:rPr lang="en-US" sz="3200" b="1" dirty="0" smtClean="0">
                <a:solidFill>
                  <a:srgbClr val="454082"/>
                </a:solidFill>
              </a:rPr>
              <a:t>Participants</a:t>
            </a:r>
            <a:endParaRPr lang="en-US" sz="3200" b="1" dirty="0">
              <a:solidFill>
                <a:srgbClr val="45408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260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1_Office Theme</vt:lpstr>
      <vt:lpstr>Photo Editor Photo</vt:lpstr>
      <vt:lpstr>Summary of the Steering Committee Meeting</vt:lpstr>
      <vt:lpstr>Supercomputing</vt:lpstr>
      <vt:lpstr>PRAGMA 22</vt:lpstr>
      <vt:lpstr>Comments on PRAGMA</vt:lpstr>
      <vt:lpstr>Summary of Discussions</vt:lpstr>
      <vt:lpstr>Ideas on the Table</vt:lpstr>
      <vt:lpstr>Thanks to the Organizers and Committee Members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the Steering Committee Meeting</dc:title>
  <dc:creator>parzberg</dc:creator>
  <cp:lastModifiedBy>parzberg</cp:lastModifiedBy>
  <cp:revision>7</cp:revision>
  <dcterms:created xsi:type="dcterms:W3CDTF">2011-10-19T06:08:02Z</dcterms:created>
  <dcterms:modified xsi:type="dcterms:W3CDTF">2011-10-21T02:19:40Z</dcterms:modified>
</cp:coreProperties>
</file>