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629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C700-3919-4385-9ADC-8A5BFD474B27}" type="datetimeFigureOut">
              <a:rPr kumimoji="1" lang="ja-JP" altLang="en-US" smtClean="0"/>
              <a:t>2011/10/19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175F-2E55-4602-A1D5-EBBB53E55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83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C700-3919-4385-9ADC-8A5BFD474B27}" type="datetimeFigureOut">
              <a:rPr kumimoji="1" lang="ja-JP" altLang="en-US" smtClean="0"/>
              <a:t>2011/10/19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175F-2E55-4602-A1D5-EBBB53E55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69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C700-3919-4385-9ADC-8A5BFD474B27}" type="datetimeFigureOut">
              <a:rPr kumimoji="1" lang="ja-JP" altLang="en-US" smtClean="0"/>
              <a:t>2011/10/19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175F-2E55-4602-A1D5-EBBB53E55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37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C700-3919-4385-9ADC-8A5BFD474B27}" type="datetimeFigureOut">
              <a:rPr kumimoji="1" lang="ja-JP" altLang="en-US" smtClean="0"/>
              <a:t>2011/10/19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175F-2E55-4602-A1D5-EBBB53E55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86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C700-3919-4385-9ADC-8A5BFD474B27}" type="datetimeFigureOut">
              <a:rPr kumimoji="1" lang="ja-JP" altLang="en-US" smtClean="0"/>
              <a:t>2011/10/19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175F-2E55-4602-A1D5-EBBB53E55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96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C700-3919-4385-9ADC-8A5BFD474B27}" type="datetimeFigureOut">
              <a:rPr kumimoji="1" lang="ja-JP" altLang="en-US" smtClean="0"/>
              <a:t>2011/10/19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175F-2E55-4602-A1D5-EBBB53E55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14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C700-3919-4385-9ADC-8A5BFD474B27}" type="datetimeFigureOut">
              <a:rPr kumimoji="1" lang="ja-JP" altLang="en-US" smtClean="0"/>
              <a:t>2011/10/19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175F-2E55-4602-A1D5-EBBB53E55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77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C700-3919-4385-9ADC-8A5BFD474B27}" type="datetimeFigureOut">
              <a:rPr kumimoji="1" lang="ja-JP" altLang="en-US" smtClean="0"/>
              <a:t>2011/10/19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175F-2E55-4602-A1D5-EBBB53E55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65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C700-3919-4385-9ADC-8A5BFD474B27}" type="datetimeFigureOut">
              <a:rPr kumimoji="1" lang="ja-JP" altLang="en-US" smtClean="0"/>
              <a:t>2011/10/19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175F-2E55-4602-A1D5-EBBB53E55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93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C700-3919-4385-9ADC-8A5BFD474B27}" type="datetimeFigureOut">
              <a:rPr kumimoji="1" lang="ja-JP" altLang="en-US" smtClean="0"/>
              <a:t>2011/10/19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175F-2E55-4602-A1D5-EBBB53E55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31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C700-3919-4385-9ADC-8A5BFD474B27}" type="datetimeFigureOut">
              <a:rPr kumimoji="1" lang="ja-JP" altLang="en-US" smtClean="0"/>
              <a:t>2011/10/19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175F-2E55-4602-A1D5-EBBB53E55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68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8C700-3919-4385-9ADC-8A5BFD474B27}" type="datetimeFigureOut">
              <a:rPr kumimoji="1" lang="ja-JP" altLang="en-US" smtClean="0"/>
              <a:t>2011/10/19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B175F-2E55-4602-A1D5-EBBB53E55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55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Reports from Resources WG</a:t>
            </a:r>
            <a:endParaRPr kumimoji="1" lang="ja-JP" altLang="en-US" dirty="0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00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Breakouts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Breakout 1</a:t>
            </a:r>
          </a:p>
          <a:p>
            <a:pPr lvl="1"/>
            <a:r>
              <a:rPr lang="en-US" altLang="ja-JP" dirty="0" smtClean="0"/>
              <a:t>Tested and confirmed the PRAGMA Cloud demo</a:t>
            </a:r>
          </a:p>
          <a:p>
            <a:r>
              <a:rPr kumimoji="1" lang="en-US" altLang="ja-JP" dirty="0" smtClean="0"/>
              <a:t>Breakout 2</a:t>
            </a:r>
          </a:p>
          <a:p>
            <a:pPr lvl="1"/>
            <a:r>
              <a:rPr lang="en-US" altLang="ja-JP" dirty="0" smtClean="0"/>
              <a:t>Discussed the next steps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556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Breakout 2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7727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What are the next steps on PRAGMA Cloud?</a:t>
            </a:r>
          </a:p>
          <a:p>
            <a:pPr lvl="1"/>
            <a:r>
              <a:rPr lang="en-US" altLang="ja-JP" dirty="0" smtClean="0"/>
              <a:t>Short term / long term</a:t>
            </a:r>
          </a:p>
          <a:p>
            <a:pPr lvl="1"/>
            <a:r>
              <a:rPr lang="en-US" altLang="ja-JP" dirty="0" err="1" smtClean="0"/>
              <a:t>Todo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3 more sites deploy </a:t>
            </a:r>
            <a:r>
              <a:rPr lang="en-US" altLang="ja-JP" dirty="0" err="1" smtClean="0"/>
              <a:t>Gfarm</a:t>
            </a:r>
            <a:r>
              <a:rPr lang="en-US" altLang="ja-JP" dirty="0" smtClean="0"/>
              <a:t> and scripts</a:t>
            </a:r>
          </a:p>
          <a:p>
            <a:pPr lvl="3"/>
            <a:r>
              <a:rPr lang="en-US" altLang="ja-JP" dirty="0" smtClean="0"/>
              <a:t>CNIC,  IU,  Osaka, LZU</a:t>
            </a:r>
          </a:p>
          <a:p>
            <a:pPr lvl="2"/>
            <a:r>
              <a:rPr lang="en-US" altLang="ja-JP" dirty="0" smtClean="0"/>
              <a:t>Enable remote boot at NCHC</a:t>
            </a:r>
          </a:p>
          <a:p>
            <a:pPr lvl="2"/>
            <a:r>
              <a:rPr lang="en-US" altLang="ja-JP" dirty="0" smtClean="0"/>
              <a:t>More images</a:t>
            </a:r>
          </a:p>
          <a:p>
            <a:pPr lvl="3"/>
            <a:r>
              <a:rPr lang="en-US" altLang="ja-JP" dirty="0" smtClean="0"/>
              <a:t>Other WGs (</a:t>
            </a:r>
            <a:r>
              <a:rPr lang="en-US" altLang="ja-JP" sz="3000" b="1" dirty="0" smtClean="0">
                <a:solidFill>
                  <a:srgbClr val="FF0000"/>
                </a:solidFill>
              </a:rPr>
              <a:t>BIO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dirty="0" smtClean="0"/>
              <a:t>Run MPI applications on our sites and EC2 (by PRAGMA 22)</a:t>
            </a:r>
          </a:p>
          <a:p>
            <a:pPr lvl="2"/>
            <a:r>
              <a:rPr lang="en-US" altLang="ja-JP" dirty="0" smtClean="0"/>
              <a:t>Boot multi VMs by a single script run (by PRAGMA 22)</a:t>
            </a:r>
          </a:p>
          <a:p>
            <a:pPr lvl="1"/>
            <a:r>
              <a:rPr kumimoji="1" lang="en-US" altLang="ja-JP" dirty="0" smtClean="0"/>
              <a:t>Network overlay w/ GEO Grid VM</a:t>
            </a:r>
          </a:p>
          <a:p>
            <a:pPr lvl="2"/>
            <a:r>
              <a:rPr lang="en-US" altLang="ja-JP" dirty="0" smtClean="0"/>
              <a:t>Osaka/NICT, UDSC, AIST</a:t>
            </a:r>
          </a:p>
          <a:p>
            <a:pPr lvl="2"/>
            <a:r>
              <a:rPr kumimoji="1" lang="en-US" altLang="ja-JP" dirty="0" err="1" smtClean="0"/>
              <a:t>OpenFlow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What are needed in practical?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268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108</Words>
  <Application>Microsoft Office PowerPoint</Application>
  <PresentationFormat>画面に合わせる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Reports from Resources WG</vt:lpstr>
      <vt:lpstr>Breakouts</vt:lpstr>
      <vt:lpstr>Breakout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yoshio</dc:creator>
  <cp:lastModifiedBy>yoshio</cp:lastModifiedBy>
  <cp:revision>6</cp:revision>
  <dcterms:created xsi:type="dcterms:W3CDTF">2011-10-19T05:42:33Z</dcterms:created>
  <dcterms:modified xsi:type="dcterms:W3CDTF">2011-10-19T07:43:38Z</dcterms:modified>
</cp:coreProperties>
</file>