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8FB6-EFCB-40A5-BC94-0EBF21B5334C}" type="datetimeFigureOut">
              <a:rPr lang="en-US" smtClean="0"/>
              <a:t>9/25/2007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1A80-17DF-46B2-81A4-A19A32AF85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8FB6-EFCB-40A5-BC94-0EBF21B5334C}" type="datetimeFigureOut">
              <a:rPr lang="en-US" smtClean="0"/>
              <a:t>9/25/2007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1A80-17DF-46B2-81A4-A19A32AF85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8FB6-EFCB-40A5-BC94-0EBF21B5334C}" type="datetimeFigureOut">
              <a:rPr lang="en-US" smtClean="0"/>
              <a:t>9/25/2007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1A80-17DF-46B2-81A4-A19A32AF85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8FB6-EFCB-40A5-BC94-0EBF21B5334C}" type="datetimeFigureOut">
              <a:rPr lang="en-US" smtClean="0"/>
              <a:t>9/25/2007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1A80-17DF-46B2-81A4-A19A32AF85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8FB6-EFCB-40A5-BC94-0EBF21B5334C}" type="datetimeFigureOut">
              <a:rPr lang="en-US" smtClean="0"/>
              <a:t>9/25/2007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1A80-17DF-46B2-81A4-A19A32AF85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8FB6-EFCB-40A5-BC94-0EBF21B5334C}" type="datetimeFigureOut">
              <a:rPr lang="en-US" smtClean="0"/>
              <a:t>9/25/2007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1A80-17DF-46B2-81A4-A19A32AF85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8FB6-EFCB-40A5-BC94-0EBF21B5334C}" type="datetimeFigureOut">
              <a:rPr lang="en-US" smtClean="0"/>
              <a:t>9/25/2007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1A80-17DF-46B2-81A4-A19A32AF85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8FB6-EFCB-40A5-BC94-0EBF21B5334C}" type="datetimeFigureOut">
              <a:rPr lang="en-US" smtClean="0"/>
              <a:t>9/25/2007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1A80-17DF-46B2-81A4-A19A32AF85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8FB6-EFCB-40A5-BC94-0EBF21B5334C}" type="datetimeFigureOut">
              <a:rPr lang="en-US" smtClean="0"/>
              <a:t>9/25/2007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1A80-17DF-46B2-81A4-A19A32AF85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8FB6-EFCB-40A5-BC94-0EBF21B5334C}" type="datetimeFigureOut">
              <a:rPr lang="en-US" smtClean="0"/>
              <a:t>9/25/2007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1A80-17DF-46B2-81A4-A19A32AF85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8FB6-EFCB-40A5-BC94-0EBF21B5334C}" type="datetimeFigureOut">
              <a:rPr lang="en-US" smtClean="0"/>
              <a:t>9/25/2007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1A80-17DF-46B2-81A4-A19A32AF85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48FB6-EFCB-40A5-BC94-0EBF21B5334C}" type="datetimeFigureOut">
              <a:rPr lang="en-US" smtClean="0"/>
              <a:t>9/25/2007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1A80-17DF-46B2-81A4-A19A32AF85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PRAGMA 13 Biosciences WG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US" dirty="0" smtClean="0"/>
              <a:t>Sept 25, 2007</a:t>
            </a:r>
          </a:p>
          <a:p>
            <a:pPr lvl="1" algn="r"/>
            <a:r>
              <a:rPr lang="en-US" dirty="0" smtClean="0"/>
              <a:t>Habibah Wahab</a:t>
            </a:r>
          </a:p>
          <a:p>
            <a:pPr lvl="1" algn="r"/>
            <a:r>
              <a:rPr lang="en-US" dirty="0" smtClean="0"/>
              <a:t>Karpjoo Jeong</a:t>
            </a:r>
          </a:p>
          <a:p>
            <a:pPr algn="r"/>
            <a:r>
              <a:rPr lang="en-US" dirty="0" smtClean="0"/>
              <a:t>	Wilfred Li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Avian flu grid</a:t>
            </a:r>
          </a:p>
          <a:p>
            <a:pPr lvl="1"/>
            <a:r>
              <a:rPr lang="en-US" dirty="0" smtClean="0"/>
              <a:t>Gfarm V2 and CSF4</a:t>
            </a:r>
          </a:p>
          <a:p>
            <a:pPr lvl="1"/>
            <a:r>
              <a:rPr lang="en-US" dirty="0" smtClean="0"/>
              <a:t>CSF4, NAMD and AutoDock4</a:t>
            </a:r>
          </a:p>
          <a:p>
            <a:pPr lvl="1"/>
            <a:r>
              <a:rPr lang="en-US" dirty="0" smtClean="0"/>
              <a:t>CSE-online may begin to offer services for similar set of applications</a:t>
            </a:r>
          </a:p>
          <a:p>
            <a:r>
              <a:rPr lang="en-US" dirty="0" smtClean="0"/>
              <a:t>Metagenomics Project</a:t>
            </a:r>
          </a:p>
          <a:p>
            <a:pPr lvl="1"/>
            <a:r>
              <a:rPr lang="en-US" dirty="0" smtClean="0"/>
              <a:t>Lots of interest</a:t>
            </a:r>
          </a:p>
          <a:p>
            <a:pPr lvl="1"/>
            <a:r>
              <a:rPr lang="en-US" dirty="0" smtClean="0"/>
              <a:t>Integrate with Geospatial data</a:t>
            </a:r>
          </a:p>
          <a:p>
            <a:pPr lvl="1"/>
            <a:r>
              <a:rPr lang="en-US" dirty="0" smtClean="0"/>
              <a:t>Kayo Arima presented at Geo/</a:t>
            </a:r>
            <a:r>
              <a:rPr lang="en-US" dirty="0" err="1" smtClean="0"/>
              <a:t>Telesciences</a:t>
            </a:r>
            <a:r>
              <a:rPr lang="en-US" dirty="0" smtClean="0"/>
              <a:t> WG</a:t>
            </a:r>
          </a:p>
          <a:p>
            <a:r>
              <a:rPr lang="en-US" dirty="0" smtClean="0"/>
              <a:t>PRAGMA Biosciences portals</a:t>
            </a:r>
          </a:p>
          <a:p>
            <a:pPr lvl="1"/>
            <a:r>
              <a:rPr lang="en-US" dirty="0" smtClean="0"/>
              <a:t>Waiting for PRAGMA CA</a:t>
            </a:r>
          </a:p>
          <a:p>
            <a:pPr lvl="1"/>
            <a:r>
              <a:rPr lang="en-US" dirty="0" smtClean="0"/>
              <a:t>How to federate identity with </a:t>
            </a:r>
            <a:r>
              <a:rPr lang="en-US" dirty="0" err="1" smtClean="0"/>
              <a:t>certs</a:t>
            </a:r>
            <a:r>
              <a:rPr lang="en-US" dirty="0" smtClean="0"/>
              <a:t> issued by other CA’s</a:t>
            </a:r>
          </a:p>
          <a:p>
            <a:pPr lvl="1"/>
            <a:r>
              <a:rPr lang="en-US" dirty="0" smtClean="0"/>
              <a:t>Very excited about the GAMA-VOMS integration from </a:t>
            </a:r>
            <a:r>
              <a:rPr lang="en-US" dirty="0" err="1" smtClean="0"/>
              <a:t>GeoGrid</a:t>
            </a:r>
            <a:r>
              <a:rPr lang="en-US" dirty="0" smtClean="0"/>
              <a:t> portal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CSE-online -- Utah</a:t>
            </a:r>
          </a:p>
          <a:p>
            <a:r>
              <a:rPr lang="en-US" dirty="0" err="1" smtClean="0"/>
              <a:t>BeSTGrid</a:t>
            </a:r>
            <a:r>
              <a:rPr lang="en-US" dirty="0" smtClean="0"/>
              <a:t> -- Canterbury</a:t>
            </a:r>
          </a:p>
          <a:p>
            <a:r>
              <a:rPr lang="en-US" dirty="0" err="1" smtClean="0"/>
              <a:t>MotifNetwork</a:t>
            </a:r>
            <a:r>
              <a:rPr lang="en-US" dirty="0" smtClean="0"/>
              <a:t> – NCSA</a:t>
            </a:r>
          </a:p>
          <a:p>
            <a:r>
              <a:rPr lang="en-US" dirty="0" smtClean="0"/>
              <a:t>CAMERA -- UCSD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RAGMA 13 Biosciences WG Updat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Progress&amp;quot;&quot;/&gt;&lt;property id=&quot;20307&quot; value=&quot;257&quot;/&gt;&lt;/object&gt;&lt;object type=&quot;3&quot; unique_id=&quot;10034&quot;&gt;&lt;property id=&quot;20148&quot; value=&quot;5&quot;/&gt;&lt;property id=&quot;20300&quot; value=&quot;Slide 3 - &amp;quot;Project updates&amp;quot;&quot;/&gt;&lt;property id=&quot;20307&quot; value=&quot;258&quot;/&gt;&lt;/object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92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PRAGMA 13 Biosciences WG Update</vt:lpstr>
      <vt:lpstr>Progress</vt:lpstr>
      <vt:lpstr>Project updates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PRAGMA 13 Biosciences WG Update</dc:title>
  <dc:creator>wilfred</dc:creator>
  <cp:lastModifiedBy>wilfred</cp:lastModifiedBy>
  <cp:revision>2</cp:revision>
  <dcterms:created xsi:type="dcterms:W3CDTF">2007-09-25T21:03:35Z</dcterms:created>
  <dcterms:modified xsi:type="dcterms:W3CDTF">2007-09-25T21:16:49Z</dcterms:modified>
</cp:coreProperties>
</file>