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5143500" type="screen16x9"/>
  <p:notesSz cx="6858000" cy="9144000"/>
  <p:embeddedFontLst>
    <p:embeddedFont>
      <p:font typeface="Josefin Slab" panose="020B0604020202020204" pitchFamily="2" charset="0"/>
      <p:regular r:id="rId22"/>
      <p:bold r:id="rId23"/>
      <p:italic r:id="rId24"/>
      <p:boldItalic r:id="rId25"/>
    </p:embeddedFont>
    <p:embeddedFont>
      <p:font typeface="Oswald" panose="000005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62588-6EFD-41DB-953F-665F18E7E8E7}">
  <a:tblStyle styleId="{AF062588-6EFD-41DB-953F-665F18E7E8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b958e38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b958e38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8bae26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8bae26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e8bae26a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e8bae26a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8bae26a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e8bae26a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e8bae26a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e8bae26a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8bae26a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e8bae26a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8bae26a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e8bae26a4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e8bae26a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e8bae26a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db958e38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db958e38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9b0b3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9b0b3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b958e38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b958e38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db958e3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db958e3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b958e38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b958e38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b958e3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db958e3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b958e3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b958e3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db958e38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db958e38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way:</a:t>
            </a:r>
            <a:br>
              <a:rPr lang="en-GB"/>
            </a:br>
            <a:r>
              <a:rPr lang="en-GB"/>
              <a:t>Each tests should be run stand alone</a:t>
            </a:r>
            <a:br>
              <a:rPr lang="en-GB"/>
            </a:br>
            <a:r>
              <a:rPr lang="en-GB"/>
              <a:t>We dont want static test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with mocs are done on different level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4800"/>
              <a:buNone/>
              <a:defRPr sz="4800">
                <a:solidFill>
                  <a:srgbClr val="FF9F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5200"/>
              <a:buNone/>
              <a:defRPr sz="5200">
                <a:solidFill>
                  <a:srgbClr val="FF9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F9F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0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3600"/>
              <a:buNone/>
              <a:defRPr sz="3600">
                <a:solidFill>
                  <a:srgbClr val="FF9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Josefin Slab"/>
              <a:buNone/>
              <a:defRPr sz="36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0725" y="106924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3575" y="-1"/>
            <a:ext cx="1590427" cy="7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E5021"/>
              </a:buClr>
              <a:buSzPts val="2800"/>
              <a:buFont typeface="Josefin Slab"/>
              <a:buNone/>
              <a:defRPr sz="2800" b="1">
                <a:solidFill>
                  <a:srgbClr val="BE5021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800"/>
              <a:buFont typeface="Oswald"/>
              <a:buChar char="●"/>
              <a:defRPr sz="1800"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○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■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●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○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■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●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0000"/>
              </a:buClr>
              <a:buSzPts val="1400"/>
              <a:buFont typeface="Oswald"/>
              <a:buChar char="○"/>
              <a:defRPr>
                <a:solidFill>
                  <a:srgbClr val="44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F00"/>
              </a:buClr>
              <a:buSzPts val="1400"/>
              <a:buFont typeface="Oswald"/>
              <a:buChar char="■"/>
              <a:defRPr>
                <a:solidFill>
                  <a:srgbClr val="FF9F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release-notes" TargetMode="External"/><Relationship Id="rId3" Type="http://schemas.openxmlformats.org/officeDocument/2006/relationships/hyperlink" Target="https://medium.com/uk-hydrographic-office/why-we-chose-playwright-over-cypress-db4770cf5204" TargetMode="External"/><Relationship Id="rId7" Type="http://schemas.openxmlformats.org/officeDocument/2006/relationships/hyperlink" Target="https://medium.com/tech-p7s1/why-favor-playwright-over-selenium-or-cypress-e96df84c08e1" TargetMode="External"/><Relationship Id="rId2" Type="http://schemas.openxmlformats.org/officeDocument/2006/relationships/hyperlink" Target="https://lambdageeks.com/cypress-promise-cypress-asynchronou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ypress-io/cypress-documentation/issues/4043" TargetMode="External"/><Relationship Id="rId11" Type="http://schemas.openxmlformats.org/officeDocument/2006/relationships/hyperlink" Target="https://chercher.tech/playwright-js/async-await-playwright" TargetMode="External"/><Relationship Id="rId5" Type="http://schemas.openxmlformats.org/officeDocument/2006/relationships/hyperlink" Target="https://blog.checklyhq.com/cypress-vs-selenium-vs-playwright-vs-puppeteer-speed-comparison/" TargetMode="External"/><Relationship Id="rId10" Type="http://schemas.openxmlformats.org/officeDocument/2006/relationships/hyperlink" Target="https://github.com/cypress-io/cypress/issues/7306#issuecomment-1034108000" TargetMode="External"/><Relationship Id="rId4" Type="http://schemas.openxmlformats.org/officeDocument/2006/relationships/hyperlink" Target="https://hughmccamphill.com/four-reasons-why-webdriverio-is-better-than-cypress" TargetMode="External"/><Relationship Id="rId9" Type="http://schemas.openxmlformats.org/officeDocument/2006/relationships/hyperlink" Target="https://docs.cypress.io/guides/references/changelo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Cypress and Playwright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limits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7DDEE-0C2D-4EDB-8C54-BADB1EB8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66787"/>
            <a:ext cx="7820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CI/CD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3891925"/>
            <a:ext cx="85206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Cypress Dashboard is Cool!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447"/>
            <a:ext cx="9144003" cy="26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Organziaton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0"/>
          <p:cNvGraphicFramePr/>
          <p:nvPr/>
        </p:nvGraphicFramePr>
        <p:xfrm>
          <a:off x="952500" y="1304875"/>
          <a:ext cx="7239000" cy="366873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Supported Languages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JS, TS,C#, PYTHON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JS,TS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Runners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in runner, any JS unit test runner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in Runner (heavily modified Mocha)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Cross Domain Support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Yes, as of 9.6.0 in beta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Multitab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Access to system files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Yes* - mostly via fixtures, access to downloaded files only via plugin.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Extensibility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- tons of ready too use plugins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31"/>
          <p:cNvGraphicFramePr/>
          <p:nvPr/>
        </p:nvGraphicFramePr>
        <p:xfrm>
          <a:off x="952500" y="1304875"/>
          <a:ext cx="7239000" cy="295663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Drag and Drop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9.3.0)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Ease of Use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Steep learning curve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Easy to get into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Waits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Built into most of the functions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Extensive autowaits in almost all of operations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Parallel Execution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Yes, even on one agent 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Only via Cypress Dashboard or similar solutions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Reporters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All unit test reports, allure reports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Cypress Dashboard, mocha reporter, custom reporters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350" y="829487"/>
            <a:ext cx="335400" cy="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975" y="856748"/>
            <a:ext cx="280900" cy="280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32"/>
          <p:cNvGraphicFramePr/>
          <p:nvPr/>
        </p:nvGraphicFramePr>
        <p:xfrm>
          <a:off x="952500" y="1304875"/>
          <a:ext cx="7239000" cy="3242015"/>
        </p:xfrm>
        <a:graphic>
          <a:graphicData uri="http://schemas.openxmlformats.org/drawingml/2006/table">
            <a:tbl>
              <a:tblPr>
                <a:noFill/>
                <a:tableStyleId>{AF062588-6EFD-41DB-953F-665F18E7E8E7}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configs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PlaywrightTestConfig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cypress.json, env parameter, env variables staring with CYPRESS_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documentation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Technical Sometimes Hard To Read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Extensive documention not always well maintained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 assertion messages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1.19)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By plugins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 assertions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1.19)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iframe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Yes (since 1.17)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performance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Fast in CI/CD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4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Good local performance</a:t>
                      </a:r>
                      <a:endParaRPr>
                        <a:solidFill>
                          <a:srgbClr val="44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6A9EE-9ED6-4558-8345-73FDB00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FAE9C-E32E-4264-9D45-D82FEA2D9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https://lambdageeks.com/cypress-promise-cypress-asynchronous/</a:t>
            </a:r>
            <a:endParaRPr lang="en-US" dirty="0"/>
          </a:p>
          <a:p>
            <a:r>
              <a:rPr lang="en-US" dirty="0">
                <a:hlinkClick r:id="rId3"/>
              </a:rPr>
              <a:t>https://medium.com/uk-hydrographic-office/why-we-chose-playwright-over-cypress-db4770cf5204</a:t>
            </a:r>
            <a:endParaRPr lang="en-US" dirty="0"/>
          </a:p>
          <a:p>
            <a:r>
              <a:rPr lang="en-US" dirty="0">
                <a:hlinkClick r:id="rId4"/>
              </a:rPr>
              <a:t>https://hughmccamphill.com/four-reasons-why-webdriverio-is-better-than-cypress</a:t>
            </a:r>
            <a:endParaRPr lang="en-US" dirty="0"/>
          </a:p>
          <a:p>
            <a:r>
              <a:rPr lang="en-US" dirty="0">
                <a:hlinkClick r:id="rId5"/>
              </a:rPr>
              <a:t>https://blog.checklyhq.com/cypress-vs-selenium-vs-playwright-vs-puppeteer-speed-comparison/</a:t>
            </a:r>
            <a:endParaRPr lang="en-US" dirty="0"/>
          </a:p>
          <a:p>
            <a:r>
              <a:rPr lang="en-US" dirty="0">
                <a:hlinkClick r:id="rId6"/>
              </a:rPr>
              <a:t>https://github.com/cypress-io/cypress-documentation/issues/4043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2DB92-5D0E-4C18-BC74-75DBB78432F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hlinkClick r:id="rId7"/>
              </a:rPr>
              <a:t>https://medium.com/tech-p7s1/why-favor-playwright-over-selenium-or-cypress-e96df84c08e1</a:t>
            </a:r>
            <a:endParaRPr lang="en-US" dirty="0"/>
          </a:p>
          <a:p>
            <a:r>
              <a:rPr lang="en-US" dirty="0">
                <a:hlinkClick r:id="rId8"/>
              </a:rPr>
              <a:t>https://playwright.dev/docs/release-notes</a:t>
            </a:r>
            <a:endParaRPr lang="en-US" dirty="0"/>
          </a:p>
          <a:p>
            <a:r>
              <a:rPr lang="en-US" dirty="0">
                <a:hlinkClick r:id="rId9"/>
              </a:rPr>
              <a:t>https://docs.cypress.io/guides/references/changelog</a:t>
            </a:r>
            <a:endParaRPr lang="en-US" dirty="0"/>
          </a:p>
          <a:p>
            <a:r>
              <a:rPr lang="en-US" dirty="0">
                <a:hlinkClick r:id="rId10"/>
              </a:rPr>
              <a:t>https://github.com/cypress-io/cypress/issues/7306#issuecomment-1034108000</a:t>
            </a:r>
            <a:endParaRPr lang="en-US" dirty="0"/>
          </a:p>
          <a:p>
            <a:r>
              <a:rPr lang="en-US" dirty="0">
                <a:hlinkClick r:id="rId11"/>
              </a:rPr>
              <a:t>https://chercher.tech/playwright-js/async-await-playwright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mnie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05"/>
            <a:ext cx="9144001" cy="506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Cypress and Playwright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limits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Syntax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CI/CD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Debugging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Logging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Test Organization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Features needed for Project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Asking Which Framework is better is Wrong!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right question is: Which suites our needs better?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476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60"/>
              <a:t>The Project - Displate Brand Control</a:t>
            </a:r>
            <a:endParaRPr sz="266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476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Main Features: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Creation/Edition of “brands”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 of brand layout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Creation and Edition of collections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Management of artworks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Tags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Legal info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Region restrictions</a:t>
            </a:r>
            <a:endParaRPr sz="18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400" y="0"/>
            <a:ext cx="4082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We Choose Cypress</a:t>
            </a:r>
            <a:endParaRPr sz="3020"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Only Novice level automation experience on team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Was already part of company tech stack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PoC showed there shouldn't be any roadblock</a:t>
            </a:r>
            <a:endParaRPr sz="200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Great Documentation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Low Entry Level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“Easy” Setup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Was wrong Choice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for Adding artwork to brand: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Preparation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brand via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Setup layout via api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Collection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00" y="0"/>
            <a:ext cx="408203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On-screen Show (16:9)</PresentationFormat>
  <Paragraphs>113</Paragraphs>
  <Slides>19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Josefin Slab</vt:lpstr>
      <vt:lpstr>Arial</vt:lpstr>
      <vt:lpstr>Oswald</vt:lpstr>
      <vt:lpstr>Simple Light</vt:lpstr>
      <vt:lpstr>Cypress and Playwright</vt:lpstr>
      <vt:lpstr>O mnie</vt:lpstr>
      <vt:lpstr>Cypress and Playwright</vt:lpstr>
      <vt:lpstr>Agenda</vt:lpstr>
      <vt:lpstr>Asking Which Framework is better is Wrong!</vt:lpstr>
      <vt:lpstr>The Project - Displate Brand Control</vt:lpstr>
      <vt:lpstr>We Choose Cypress</vt:lpstr>
      <vt:lpstr>That Was wrong Choice</vt:lpstr>
      <vt:lpstr>Syntax</vt:lpstr>
      <vt:lpstr>PowerPoint Presentation</vt:lpstr>
      <vt:lpstr>Logging</vt:lpstr>
      <vt:lpstr>CI/CD</vt:lpstr>
      <vt:lpstr>PowerPoint Presentation</vt:lpstr>
      <vt:lpstr>Test Organziaton</vt:lpstr>
      <vt:lpstr>Features </vt:lpstr>
      <vt:lpstr>Features </vt:lpstr>
      <vt:lpstr>Features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and Playwright</dc:title>
  <dc:creator>mwk</dc:creator>
  <cp:lastModifiedBy>Maciej Wyrodek</cp:lastModifiedBy>
  <cp:revision>1</cp:revision>
  <dcterms:modified xsi:type="dcterms:W3CDTF">2022-05-26T08:40:22Z</dcterms:modified>
</cp:coreProperties>
</file>