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313" r:id="rId3"/>
    <p:sldId id="260" r:id="rId4"/>
    <p:sldId id="261" r:id="rId5"/>
    <p:sldId id="315" r:id="rId6"/>
    <p:sldId id="262" r:id="rId7"/>
    <p:sldId id="263" r:id="rId8"/>
    <p:sldId id="264" r:id="rId9"/>
    <p:sldId id="265" r:id="rId10"/>
    <p:sldId id="266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317" r:id="rId19"/>
    <p:sldId id="318" r:id="rId20"/>
    <p:sldId id="316" r:id="rId21"/>
  </p:sldIdLst>
  <p:sldSz cx="9144000" cy="5143500" type="screen16x9"/>
  <p:notesSz cx="6858000" cy="9144000"/>
  <p:embeddedFontLst>
    <p:embeddedFont>
      <p:font typeface="Geo" panose="020B0604020202020204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5" autoAdjust="0"/>
    <p:restoredTop sz="94660"/>
  </p:normalViewPr>
  <p:slideViewPr>
    <p:cSldViewPr snapToGrid="0">
      <p:cViewPr varScale="1">
        <p:scale>
          <a:sx n="203" d="100"/>
          <a:sy n="203" d="100"/>
        </p:scale>
        <p:origin x="6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7eeef15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7eeef15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704925e3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704925e3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04925e3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04925e3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04925e3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704925e3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704925e3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704925e3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04925e3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704925e3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704925e3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704925e3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7eeef15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7eeef15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495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7eeef15c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7eeef15c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769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7eeef15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7eeef15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05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7eeef15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77eeef15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7eeef15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7eeef15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7eeef15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7eeef15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09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7eeef15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7eeef15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7eeef15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7eeef15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7eeef15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7eeef15c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04925e3f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04925e3f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7eeef15c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7eeef15c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-sharp.ue.katowice.pl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msdn.microsoft.com/pl-pl/library/system.net(v=vs.110)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wyrodek/testcamp_worksho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hebrokentest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C# Workshop</a:t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>
                <a:latin typeface="Geo"/>
                <a:ea typeface="Geo"/>
                <a:cs typeface="Geo"/>
                <a:sym typeface="Geo"/>
              </a:rPr>
              <a:t>Absolute</a:t>
            </a:r>
            <a:r>
              <a:rPr lang="pl-PL" dirty="0">
                <a:latin typeface="Geo"/>
                <a:ea typeface="Geo"/>
                <a:cs typeface="Geo"/>
                <a:sym typeface="Geo"/>
              </a:rPr>
              <a:t> Basics of Programming</a:t>
            </a:r>
            <a:endParaRPr dirty="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916375" y="4759225"/>
            <a:ext cx="11802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Geo"/>
                <a:ea typeface="Geo"/>
                <a:cs typeface="Geo"/>
                <a:sym typeface="Geo"/>
              </a:rPr>
              <a:t>Maciej Wyrodek</a:t>
            </a:r>
            <a:endParaRPr sz="800"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What I will help you with:</a:t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34345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"/>
              <a:buChar char="●"/>
            </a:pPr>
            <a:r>
              <a:rPr lang="en-GB" sz="1800">
                <a:latin typeface="Geo"/>
                <a:ea typeface="Geo"/>
                <a:cs typeface="Geo"/>
                <a:sym typeface="Geo"/>
              </a:rPr>
              <a:t>I will get you enough </a:t>
            </a:r>
            <a:r>
              <a:rPr lang="en-GB" sz="1800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knowledge </a:t>
            </a:r>
            <a:r>
              <a:rPr lang="en-GB" sz="1800">
                <a:latin typeface="Geo"/>
                <a:ea typeface="Geo"/>
                <a:cs typeface="Geo"/>
                <a:sym typeface="Geo"/>
              </a:rPr>
              <a:t>to start.</a:t>
            </a:r>
            <a:endParaRPr sz="1800">
              <a:latin typeface="Geo"/>
              <a:ea typeface="Geo"/>
              <a:cs typeface="Geo"/>
              <a:sym typeface="Ge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Geo"/>
              <a:ea typeface="Geo"/>
              <a:cs typeface="Geo"/>
              <a:sym typeface="Ge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Geo"/>
              <a:buChar char="●"/>
            </a:pPr>
            <a:r>
              <a:rPr lang="en-GB" sz="1800">
                <a:latin typeface="Geo"/>
                <a:ea typeface="Geo"/>
                <a:cs typeface="Geo"/>
                <a:sym typeface="Geo"/>
              </a:rPr>
              <a:t>I will point you where to find more </a:t>
            </a:r>
            <a:r>
              <a:rPr lang="en-GB" sz="1800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info</a:t>
            </a:r>
            <a:r>
              <a:rPr lang="en-GB" sz="1800">
                <a:latin typeface="Geo"/>
                <a:ea typeface="Geo"/>
                <a:cs typeface="Geo"/>
                <a:sym typeface="Geo"/>
              </a:rPr>
              <a:t>.</a:t>
            </a:r>
            <a:endParaRPr sz="180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"/>
              <a:buChar char="●"/>
            </a:pPr>
            <a:r>
              <a:rPr lang="en-GB" sz="1800">
                <a:latin typeface="Geo"/>
                <a:ea typeface="Geo"/>
                <a:cs typeface="Geo"/>
                <a:sym typeface="Geo"/>
              </a:rPr>
              <a:t>I will point you where to </a:t>
            </a:r>
            <a:r>
              <a:rPr lang="en-GB" sz="1800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start</a:t>
            </a:r>
            <a:r>
              <a:rPr lang="en-GB" sz="1800">
                <a:latin typeface="Geo"/>
                <a:ea typeface="Geo"/>
                <a:cs typeface="Geo"/>
                <a:sym typeface="Geo"/>
              </a:rPr>
              <a:t>.</a:t>
            </a:r>
            <a:endParaRPr sz="1800">
              <a:latin typeface="Geo"/>
              <a:ea typeface="Geo"/>
              <a:cs typeface="Geo"/>
              <a:sym typeface="Ge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Geo"/>
              <a:ea typeface="Geo"/>
              <a:cs typeface="Geo"/>
              <a:sym typeface="Ge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Geo"/>
              <a:ea typeface="Geo"/>
              <a:cs typeface="Geo"/>
              <a:sym typeface="Ge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Geo"/>
              <a:buChar char="●"/>
            </a:pPr>
            <a:r>
              <a:rPr lang="en-GB" sz="1800">
                <a:latin typeface="Geo"/>
                <a:ea typeface="Geo"/>
                <a:cs typeface="Geo"/>
                <a:sym typeface="Geo"/>
              </a:rPr>
              <a:t>I will help you get some </a:t>
            </a:r>
            <a:r>
              <a:rPr lang="en-GB" sz="1800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practice</a:t>
            </a:r>
            <a:endParaRPr sz="1800"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>
            <a:off x="311708" y="755150"/>
            <a:ext cx="8520600" cy="2052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Open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VS!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350" y="0"/>
            <a:ext cx="84426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6623" y="0"/>
            <a:ext cx="53424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1600"/>
            <a:ext cx="9144001" cy="4765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2616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616425"/>
            <a:ext cx="9144000" cy="24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/>
        </p:nvSpPr>
        <p:spPr>
          <a:xfrm>
            <a:off x="802547" y="644131"/>
            <a:ext cx="127293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5353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" y="8223"/>
            <a:ext cx="3440300" cy="17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" y="2187698"/>
            <a:ext cx="6059175" cy="29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83625" y="94749"/>
            <a:ext cx="4743650" cy="23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66226"/>
            <a:ext cx="8835026" cy="42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latin typeface="Geo"/>
                <a:ea typeface="Geo"/>
                <a:cs typeface="Geo"/>
                <a:sym typeface="Geo"/>
              </a:rPr>
              <a:t>Materials </a:t>
            </a:r>
            <a:r>
              <a:rPr lang="pl-PL" dirty="0" err="1">
                <a:latin typeface="Geo"/>
                <a:ea typeface="Geo"/>
                <a:cs typeface="Geo"/>
                <a:sym typeface="Geo"/>
              </a:rPr>
              <a:t>you</a:t>
            </a:r>
            <a:r>
              <a:rPr lang="pl-PL" dirty="0">
                <a:latin typeface="Geo"/>
                <a:ea typeface="Geo"/>
                <a:cs typeface="Geo"/>
                <a:sym typeface="Geo"/>
              </a:rPr>
              <a:t> </a:t>
            </a:r>
            <a:r>
              <a:rPr lang="pl-PL" dirty="0" err="1">
                <a:latin typeface="Geo"/>
                <a:ea typeface="Geo"/>
                <a:cs typeface="Geo"/>
                <a:sym typeface="Geo"/>
              </a:rPr>
              <a:t>can</a:t>
            </a:r>
            <a:r>
              <a:rPr lang="pl-PL" dirty="0">
                <a:latin typeface="Geo"/>
                <a:ea typeface="Geo"/>
                <a:cs typeface="Geo"/>
                <a:sym typeface="Geo"/>
              </a:rPr>
              <a:t> </a:t>
            </a:r>
            <a:r>
              <a:rPr lang="pl-PL" dirty="0" err="1">
                <a:latin typeface="Geo"/>
                <a:ea typeface="Geo"/>
                <a:cs typeface="Geo"/>
                <a:sym typeface="Geo"/>
              </a:rPr>
              <a:t>use</a:t>
            </a:r>
            <a:endParaRPr dirty="0">
              <a:solidFill>
                <a:srgbClr val="00FF00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dirty="0">
              <a:solidFill>
                <a:srgbClr val="FF7754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  <p:extLst>
      <p:ext uri="{BB962C8B-B14F-4D97-AF65-F5344CB8AC3E}">
        <p14:creationId xmlns:p14="http://schemas.microsoft.com/office/powerpoint/2010/main" val="3964864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Geo"/>
                <a:ea typeface="Geo"/>
                <a:cs typeface="Geo"/>
                <a:sym typeface="Geo"/>
              </a:rPr>
              <a:t>What I will help you with:</a:t>
            </a:r>
            <a:endParaRPr dirty="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34345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buSzPts val="1800"/>
              <a:buFont typeface="Geo"/>
              <a:buChar char="●"/>
            </a:pPr>
            <a:r>
              <a:rPr lang="pl-PL" sz="1800" dirty="0" err="1">
                <a:latin typeface="Geo"/>
                <a:ea typeface="Geo"/>
                <a:cs typeface="Geo"/>
                <a:sym typeface="Geo"/>
              </a:rPr>
              <a:t>Computer</a:t>
            </a:r>
            <a:r>
              <a:rPr lang="pl-PL" sz="1800" dirty="0">
                <a:latin typeface="Geo"/>
                <a:ea typeface="Geo"/>
                <a:cs typeface="Geo"/>
                <a:sym typeface="Geo"/>
              </a:rPr>
              <a:t> Science Fundamentals:</a:t>
            </a:r>
          </a:p>
          <a:p>
            <a:pPr marL="114300" lvl="0" indent="0">
              <a:buSzPts val="1800"/>
              <a:buNone/>
            </a:pPr>
            <a:r>
              <a:rPr lang="pl-PL" dirty="0">
                <a:latin typeface="Geo"/>
                <a:ea typeface="Geo"/>
                <a:cs typeface="Geo"/>
                <a:sym typeface="Geo"/>
              </a:rPr>
              <a:t>https://online-learning.harvard.edu/course/cs50-introduction-computer-science </a:t>
            </a:r>
          </a:p>
          <a:p>
            <a:pPr lvl="0" indent="-342900">
              <a:buSzPts val="1800"/>
              <a:buFont typeface="Geo"/>
              <a:buChar char="●"/>
            </a:pPr>
            <a:r>
              <a:rPr lang="pl-PL" sz="1800" dirty="0">
                <a:latin typeface="Geo"/>
                <a:ea typeface="Geo"/>
                <a:cs typeface="Geo"/>
                <a:sym typeface="Geo"/>
              </a:rPr>
              <a:t>Wstęp do programowania w C#, Anna Kempa, Tomasz Staś </a:t>
            </a:r>
          </a:p>
          <a:p>
            <a:pPr marL="114300" lvl="0" indent="0">
              <a:buSzPts val="1800"/>
              <a:buNone/>
            </a:pPr>
            <a:r>
              <a:rPr lang="pl-PL" sz="1800" dirty="0">
                <a:latin typeface="Geo"/>
                <a:ea typeface="Geo"/>
                <a:cs typeface="Geo"/>
                <a:sym typeface="Geo"/>
                <a:hlinkClick r:id="rId3"/>
              </a:rPr>
              <a:t>http://c-sharp.ue.katowice.pl</a:t>
            </a:r>
            <a:endParaRPr lang="pl-PL" sz="1800" dirty="0">
              <a:latin typeface="Geo"/>
              <a:ea typeface="Geo"/>
              <a:cs typeface="Geo"/>
              <a:sym typeface="Geo"/>
            </a:endParaRPr>
          </a:p>
          <a:p>
            <a:pPr lvl="0" indent="-342900">
              <a:buSzPts val="1800"/>
              <a:buFont typeface="Geo"/>
              <a:buChar char="●"/>
            </a:pPr>
            <a:r>
              <a:rPr lang="pl-PL" sz="1800" dirty="0">
                <a:latin typeface="Geo"/>
                <a:ea typeface="Geo"/>
                <a:cs typeface="Geo"/>
                <a:sym typeface="Geo"/>
              </a:rPr>
              <a:t>C#. Praktyczny kurs. Wydanie III, Marcin Lis, wyd.3, wyd. Helion</a:t>
            </a:r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buSzPts val="1800"/>
              <a:buFont typeface="Geo"/>
              <a:buChar char="●"/>
            </a:pPr>
            <a:r>
              <a:rPr lang="pl-PL" sz="1800" dirty="0">
                <a:latin typeface="Geo"/>
                <a:ea typeface="Geo"/>
                <a:cs typeface="Geo"/>
                <a:sym typeface="Geo"/>
              </a:rPr>
              <a:t>C#. Ćwiczenia. Wydanie IV, Marcin Lis, wyd. Helion</a:t>
            </a:r>
          </a:p>
          <a:p>
            <a:pPr lvl="0" indent="-342900">
              <a:buSzPts val="1800"/>
              <a:buFont typeface="Geo"/>
              <a:buChar char="●"/>
            </a:pPr>
            <a:r>
              <a:rPr lang="pl-PL" sz="1800" dirty="0">
                <a:latin typeface="Geo"/>
                <a:ea typeface="Geo"/>
                <a:cs typeface="Geo"/>
                <a:sym typeface="Geo"/>
              </a:rPr>
              <a:t>Channel9 online </a:t>
            </a:r>
            <a:r>
              <a:rPr lang="pl-PL" sz="1800" dirty="0" err="1">
                <a:latin typeface="Geo"/>
                <a:ea typeface="Geo"/>
                <a:cs typeface="Geo"/>
                <a:sym typeface="Geo"/>
              </a:rPr>
              <a:t>courses</a:t>
            </a:r>
            <a:endParaRPr lang="pl-PL" sz="1800" dirty="0">
              <a:latin typeface="Geo"/>
              <a:ea typeface="Geo"/>
              <a:cs typeface="Geo"/>
              <a:sym typeface="Geo"/>
            </a:endParaRPr>
          </a:p>
          <a:p>
            <a:pPr lvl="0" indent="-342900">
              <a:buSzPts val="1800"/>
              <a:buFont typeface="Geo"/>
              <a:buChar char="●"/>
            </a:pPr>
            <a:r>
              <a:rPr lang="pl-PL" sz="1800" dirty="0" err="1">
                <a:latin typeface="Geo"/>
                <a:ea typeface="Geo"/>
                <a:cs typeface="Geo"/>
                <a:sym typeface="Geo"/>
              </a:rPr>
              <a:t>Classe</a:t>
            </a:r>
            <a:r>
              <a:rPr lang="pl-PL" sz="1800" dirty="0">
                <a:latin typeface="Geo"/>
                <a:ea typeface="Geo"/>
                <a:cs typeface="Geo"/>
                <a:sym typeface="Geo"/>
              </a:rPr>
              <a:t> </a:t>
            </a:r>
            <a:r>
              <a:rPr lang="pl-PL" sz="1800" dirty="0" err="1">
                <a:latin typeface="Geo"/>
                <a:ea typeface="Geo"/>
                <a:cs typeface="Geo"/>
                <a:sym typeface="Geo"/>
              </a:rPr>
              <a:t>sand</a:t>
            </a:r>
            <a:r>
              <a:rPr lang="pl-PL" sz="1800" dirty="0">
                <a:latin typeface="Geo"/>
                <a:ea typeface="Geo"/>
                <a:cs typeface="Geo"/>
                <a:sym typeface="Geo"/>
              </a:rPr>
              <a:t> </a:t>
            </a:r>
            <a:r>
              <a:rPr lang="pl-PL" sz="1800" dirty="0" err="1">
                <a:latin typeface="Geo"/>
                <a:ea typeface="Geo"/>
                <a:cs typeface="Geo"/>
                <a:sym typeface="Geo"/>
              </a:rPr>
              <a:t>methods</a:t>
            </a:r>
            <a:r>
              <a:rPr lang="pl-PL" sz="1800" dirty="0">
                <a:latin typeface="Geo"/>
                <a:ea typeface="Geo"/>
                <a:cs typeface="Geo"/>
                <a:sym typeface="Geo"/>
              </a:rPr>
              <a:t> </a:t>
            </a:r>
            <a:r>
              <a:rPr lang="pl-PL" sz="1800" dirty="0" err="1">
                <a:latin typeface="Geo"/>
                <a:ea typeface="Geo"/>
                <a:cs typeface="Geo"/>
                <a:sym typeface="Geo"/>
              </a:rPr>
              <a:t>description</a:t>
            </a:r>
            <a:r>
              <a:rPr lang="pl-PL" sz="1800" dirty="0">
                <a:latin typeface="Geo"/>
                <a:ea typeface="Geo"/>
                <a:cs typeface="Geo"/>
                <a:sym typeface="Geo"/>
              </a:rPr>
              <a:t> </a:t>
            </a:r>
            <a:r>
              <a:rPr lang="pl-PL" sz="1800" dirty="0" err="1">
                <a:latin typeface="Geo"/>
                <a:ea typeface="Geo"/>
                <a:cs typeface="Geo"/>
                <a:sym typeface="Geo"/>
              </a:rPr>
              <a:t>at</a:t>
            </a:r>
            <a:r>
              <a:rPr lang="pl-PL" sz="1800" dirty="0">
                <a:latin typeface="Geo"/>
                <a:ea typeface="Geo"/>
                <a:cs typeface="Geo"/>
                <a:sym typeface="Geo"/>
              </a:rPr>
              <a:t> MSDN: </a:t>
            </a:r>
            <a:r>
              <a:rPr lang="pl-PL" sz="1800" dirty="0">
                <a:latin typeface="Geo"/>
                <a:ea typeface="Geo"/>
                <a:cs typeface="Geo"/>
                <a:sym typeface="Geo"/>
                <a:hlinkClick r:id="rId4"/>
              </a:rPr>
              <a:t>http://msdn.microsoft.com/pl-pl/library/system.net(v=vs.110).aspx</a:t>
            </a:r>
            <a:endParaRPr lang="pl-PL" sz="1800" dirty="0">
              <a:latin typeface="Geo"/>
              <a:ea typeface="Geo"/>
              <a:cs typeface="Geo"/>
              <a:sym typeface="Geo"/>
            </a:endParaRPr>
          </a:p>
          <a:p>
            <a:pPr lvl="0" indent="-342900">
              <a:buSzPts val="1800"/>
              <a:buFont typeface="Geo"/>
              <a:buChar char="●"/>
            </a:pPr>
            <a:r>
              <a:rPr lang="pl-PL" sz="1800" dirty="0">
                <a:latin typeface="Geo"/>
                <a:ea typeface="Geo"/>
                <a:cs typeface="Geo"/>
                <a:sym typeface="Geo"/>
              </a:rPr>
              <a:t>docs.microsoft.com</a:t>
            </a:r>
          </a:p>
          <a:p>
            <a:pPr lvl="0" indent="-342900">
              <a:buSzPts val="1800"/>
              <a:buFont typeface="Geo"/>
              <a:buChar char="●"/>
            </a:pPr>
            <a:r>
              <a:rPr lang="pl-PL" sz="1800" dirty="0">
                <a:latin typeface="Geo"/>
                <a:ea typeface="Geo"/>
                <a:cs typeface="Geo"/>
                <a:sym typeface="Geo"/>
              </a:rPr>
              <a:t>msdn.com</a:t>
            </a:r>
          </a:p>
        </p:txBody>
      </p:sp>
    </p:spTree>
    <p:extLst>
      <p:ext uri="{BB962C8B-B14F-4D97-AF65-F5344CB8AC3E}">
        <p14:creationId xmlns:p14="http://schemas.microsoft.com/office/powerpoint/2010/main" val="426122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D883-1B47-4AA2-869F-9FADA9DE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98" y="289056"/>
            <a:ext cx="8520600" cy="841800"/>
          </a:xfrm>
        </p:spPr>
        <p:txBody>
          <a:bodyPr/>
          <a:lstStyle/>
          <a:p>
            <a:r>
              <a:rPr lang="pl-PL" dirty="0" err="1"/>
              <a:t>Slides</a:t>
            </a:r>
            <a:r>
              <a:rPr lang="pl-PL" dirty="0"/>
              <a:t> and Materials: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30F29B-DCDB-4343-B3E2-DBF4EE2E1D7B}"/>
              </a:ext>
            </a:extLst>
          </p:cNvPr>
          <p:cNvSpPr/>
          <p:nvPr/>
        </p:nvSpPr>
        <p:spPr>
          <a:xfrm>
            <a:off x="2435154" y="4213668"/>
            <a:ext cx="4104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2"/>
              </a:rPr>
              <a:t>https://github.com/mwyrodek/testcamp_workshop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A9596-B432-47A4-BB1B-428CAFF52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11430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16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>
                <a:latin typeface="Geo"/>
                <a:ea typeface="Geo"/>
                <a:cs typeface="Geo"/>
                <a:sym typeface="Geo"/>
              </a:rPr>
              <a:t>Thank</a:t>
            </a:r>
            <a:r>
              <a:rPr lang="pl-PL" dirty="0">
                <a:latin typeface="Geo"/>
                <a:ea typeface="Geo"/>
                <a:cs typeface="Geo"/>
                <a:sym typeface="Geo"/>
              </a:rPr>
              <a:t> </a:t>
            </a:r>
            <a:r>
              <a:rPr lang="pl-PL" dirty="0" err="1">
                <a:latin typeface="Geo"/>
                <a:ea typeface="Geo"/>
                <a:cs typeface="Geo"/>
                <a:sym typeface="Geo"/>
              </a:rPr>
              <a:t>You</a:t>
            </a:r>
            <a:r>
              <a:rPr lang="pl-PL" dirty="0">
                <a:latin typeface="Geo"/>
                <a:ea typeface="Geo"/>
                <a:cs typeface="Geo"/>
                <a:sym typeface="Geo"/>
              </a:rPr>
              <a:t>!</a:t>
            </a:r>
            <a:endParaRPr dirty="0">
              <a:solidFill>
                <a:srgbClr val="00FF00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l-PL" dirty="0">
                <a:hlinkClick r:id="rId3"/>
              </a:rPr>
              <a:t>https://thebrokentest.com/</a:t>
            </a:r>
            <a:endParaRPr dirty="0">
              <a:solidFill>
                <a:srgbClr val="FF7754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  <p:extLst>
      <p:ext uri="{BB962C8B-B14F-4D97-AF65-F5344CB8AC3E}">
        <p14:creationId xmlns:p14="http://schemas.microsoft.com/office/powerpoint/2010/main" val="62732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dirty="0">
                <a:latin typeface="Geo"/>
                <a:ea typeface="Geo"/>
                <a:cs typeface="Geo"/>
                <a:sym typeface="Geo"/>
              </a:rPr>
              <a:t>Agenda</a:t>
            </a:r>
            <a:endParaRPr sz="3600"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dirty="0">
                <a:latin typeface="Geo"/>
                <a:ea typeface="Geo"/>
                <a:cs typeface="Geo"/>
                <a:sym typeface="Geo"/>
              </a:rPr>
              <a:t>1.</a:t>
            </a:r>
            <a:r>
              <a:rPr lang="pl-PL" sz="2400" dirty="0" err="1">
                <a:latin typeface="Geo"/>
                <a:ea typeface="Geo"/>
                <a:cs typeface="Geo"/>
                <a:sym typeface="Geo"/>
              </a:rPr>
              <a:t>Intro</a:t>
            </a:r>
            <a:endParaRPr lang="pl-PL" sz="2400" dirty="0">
              <a:latin typeface="Geo"/>
              <a:ea typeface="Geo"/>
              <a:cs typeface="Geo"/>
              <a:sym typeface="Ge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-PL" sz="2400" dirty="0">
                <a:latin typeface="Geo"/>
                <a:ea typeface="Geo"/>
                <a:cs typeface="Geo"/>
                <a:sym typeface="Geo"/>
              </a:rPr>
              <a:t>2.</a:t>
            </a:r>
            <a:r>
              <a:rPr lang="en-GB" sz="2400" dirty="0">
                <a:latin typeface="Geo"/>
                <a:ea typeface="Geo"/>
                <a:cs typeface="Geo"/>
                <a:sym typeface="Geo"/>
              </a:rPr>
              <a:t> Visual Studio and its functions</a:t>
            </a:r>
            <a:endParaRPr sz="2400" dirty="0">
              <a:latin typeface="Geo"/>
              <a:ea typeface="Geo"/>
              <a:cs typeface="Geo"/>
              <a:sym typeface="Ge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-PL" sz="2400" dirty="0">
                <a:latin typeface="Geo"/>
                <a:ea typeface="Geo"/>
                <a:cs typeface="Geo"/>
                <a:sym typeface="Geo"/>
              </a:rPr>
              <a:t>3</a:t>
            </a:r>
            <a:r>
              <a:rPr lang="en-GB" sz="2400" dirty="0">
                <a:latin typeface="Geo"/>
                <a:ea typeface="Geo"/>
                <a:cs typeface="Geo"/>
                <a:sym typeface="Geo"/>
              </a:rPr>
              <a:t>. data tapes, variable</a:t>
            </a:r>
            <a:r>
              <a:rPr lang="pl-PL" sz="2400" dirty="0">
                <a:latin typeface="Geo"/>
                <a:ea typeface="Geo"/>
                <a:cs typeface="Geo"/>
                <a:sym typeface="Geo"/>
              </a:rPr>
              <a:t>s</a:t>
            </a:r>
            <a:endParaRPr sz="2400" dirty="0">
              <a:latin typeface="Geo"/>
              <a:ea typeface="Geo"/>
              <a:cs typeface="Geo"/>
              <a:sym typeface="Ge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-PL" sz="2400" dirty="0">
                <a:latin typeface="Geo"/>
                <a:ea typeface="Geo"/>
                <a:cs typeface="Geo"/>
                <a:sym typeface="Geo"/>
              </a:rPr>
              <a:t>4</a:t>
            </a:r>
            <a:r>
              <a:rPr lang="en-GB" sz="2400" dirty="0">
                <a:latin typeface="Geo"/>
                <a:ea typeface="Geo"/>
                <a:cs typeface="Geo"/>
                <a:sym typeface="Geo"/>
              </a:rPr>
              <a:t>. </a:t>
            </a:r>
            <a:r>
              <a:rPr lang="pl-PL" sz="2400" dirty="0" err="1">
                <a:latin typeface="Geo"/>
                <a:ea typeface="Geo"/>
                <a:cs typeface="Geo"/>
                <a:sym typeface="Geo"/>
              </a:rPr>
              <a:t>Methods</a:t>
            </a:r>
            <a:endParaRPr lang="pl-PL" sz="2400" dirty="0">
              <a:latin typeface="Geo"/>
              <a:ea typeface="Geo"/>
              <a:cs typeface="Geo"/>
              <a:sym typeface="Ge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-PL" sz="2400" dirty="0">
                <a:latin typeface="Geo"/>
                <a:ea typeface="Geo"/>
                <a:cs typeface="Geo"/>
                <a:sym typeface="Geo"/>
              </a:rPr>
              <a:t>5. </a:t>
            </a:r>
            <a:r>
              <a:rPr lang="pl-PL" sz="2400" dirty="0" err="1">
                <a:latin typeface="Geo"/>
                <a:ea typeface="Geo"/>
                <a:cs typeface="Geo"/>
                <a:sym typeface="Geo"/>
              </a:rPr>
              <a:t>If</a:t>
            </a:r>
            <a:r>
              <a:rPr lang="pl-PL" sz="2400" dirty="0">
                <a:latin typeface="Geo"/>
                <a:ea typeface="Geo"/>
                <a:cs typeface="Geo"/>
                <a:sym typeface="Geo"/>
              </a:rPr>
              <a:t> </a:t>
            </a:r>
            <a:r>
              <a:rPr lang="pl-PL" sz="2400" dirty="0" err="1">
                <a:latin typeface="Geo"/>
                <a:ea typeface="Geo"/>
                <a:cs typeface="Geo"/>
                <a:sym typeface="Geo"/>
              </a:rPr>
              <a:t>statements</a:t>
            </a:r>
            <a:endParaRPr lang="pl-PL" sz="2400" dirty="0">
              <a:latin typeface="Geo"/>
              <a:ea typeface="Geo"/>
              <a:cs typeface="Geo"/>
              <a:sym typeface="Ge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-PL" sz="2400" dirty="0">
                <a:latin typeface="Geo"/>
                <a:ea typeface="Geo"/>
                <a:cs typeface="Geo"/>
                <a:sym typeface="Geo"/>
              </a:rPr>
              <a:t>6. </a:t>
            </a:r>
            <a:r>
              <a:rPr lang="pl-PL" sz="2400" dirty="0" err="1">
                <a:latin typeface="Geo"/>
                <a:ea typeface="Geo"/>
                <a:cs typeface="Geo"/>
                <a:sym typeface="Geo"/>
              </a:rPr>
              <a:t>Loops</a:t>
            </a:r>
            <a:endParaRPr sz="2400" dirty="0">
              <a:latin typeface="Geo"/>
              <a:ea typeface="Geo"/>
              <a:cs typeface="Geo"/>
              <a:sym typeface="Ge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Geo"/>
                <a:ea typeface="Geo"/>
                <a:cs typeface="Geo"/>
                <a:sym typeface="Geo"/>
              </a:rPr>
              <a:t>What are your </a:t>
            </a:r>
            <a:r>
              <a:rPr lang="en-GB" dirty="0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goals</a:t>
            </a:r>
            <a:r>
              <a:rPr lang="en-GB" dirty="0">
                <a:latin typeface="Geo"/>
                <a:ea typeface="Geo"/>
                <a:cs typeface="Geo"/>
                <a:sym typeface="Geo"/>
              </a:rPr>
              <a:t>?</a:t>
            </a:r>
            <a:endParaRPr dirty="0">
              <a:solidFill>
                <a:srgbClr val="00FF00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What do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you 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want to learn?</a:t>
            </a:r>
            <a:endParaRPr>
              <a:solidFill>
                <a:srgbClr val="FF7754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Geo"/>
                <a:ea typeface="Geo"/>
                <a:cs typeface="Geo"/>
                <a:sym typeface="Geo"/>
              </a:rPr>
              <a:t>What </a:t>
            </a:r>
            <a:r>
              <a:rPr lang="pl-PL" dirty="0" err="1">
                <a:latin typeface="Geo"/>
                <a:ea typeface="Geo"/>
                <a:cs typeface="Geo"/>
                <a:sym typeface="Geo"/>
              </a:rPr>
              <a:t>is</a:t>
            </a:r>
            <a:r>
              <a:rPr lang="pl-PL" dirty="0">
                <a:latin typeface="Geo"/>
                <a:ea typeface="Geo"/>
                <a:cs typeface="Geo"/>
                <a:sym typeface="Geo"/>
              </a:rPr>
              <a:t> </a:t>
            </a:r>
            <a:r>
              <a:rPr lang="pl-PL" dirty="0" err="1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programming</a:t>
            </a:r>
            <a:r>
              <a:rPr lang="en-GB" dirty="0">
                <a:latin typeface="Geo"/>
                <a:ea typeface="Geo"/>
                <a:cs typeface="Geo"/>
                <a:sym typeface="Geo"/>
              </a:rPr>
              <a:t>?</a:t>
            </a:r>
            <a:endParaRPr dirty="0">
              <a:solidFill>
                <a:srgbClr val="00FF00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B27B-94E6-4894-A668-35ED3260D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566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ctrTitle"/>
          </p:nvPr>
        </p:nvSpPr>
        <p:spPr>
          <a:xfrm>
            <a:off x="311708" y="755150"/>
            <a:ext cx="8520600" cy="2052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Why do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Testers 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need to know how to code?</a:t>
            </a:r>
            <a:endParaRPr>
              <a:solidFill>
                <a:srgbClr val="00FF00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50" y="1369500"/>
            <a:ext cx="8839203" cy="2472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ctrTitle"/>
          </p:nvPr>
        </p:nvSpPr>
        <p:spPr>
          <a:xfrm>
            <a:off x="311708" y="755150"/>
            <a:ext cx="8520600" cy="2052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YOU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NEED 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A MENTOR!</a:t>
            </a:r>
            <a:endParaRPr>
              <a:solidFill>
                <a:srgbClr val="00FF00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ctrTitle"/>
          </p:nvPr>
        </p:nvSpPr>
        <p:spPr>
          <a:xfrm>
            <a:off x="311708" y="755150"/>
            <a:ext cx="8520600" cy="2052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YOU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NEED 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A MENTOR!</a:t>
            </a:r>
            <a:endParaRPr>
              <a:solidFill>
                <a:srgbClr val="00FF00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07" name="Google Shape;107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latin typeface="Geo"/>
                <a:ea typeface="Geo"/>
                <a:cs typeface="Geo"/>
                <a:sym typeface="Geo"/>
              </a:rPr>
              <a:t>1 </a:t>
            </a:r>
            <a:r>
              <a:rPr lang="pl-PL" dirty="0" err="1">
                <a:latin typeface="Geo"/>
                <a:ea typeface="Geo"/>
                <a:cs typeface="Geo"/>
                <a:sym typeface="Geo"/>
              </a:rPr>
              <a:t>day</a:t>
            </a:r>
            <a:r>
              <a:rPr lang="pl-PL" dirty="0">
                <a:latin typeface="Geo"/>
                <a:ea typeface="Geo"/>
                <a:cs typeface="Geo"/>
                <a:sym typeface="Geo"/>
              </a:rPr>
              <a:t> </a:t>
            </a:r>
            <a:r>
              <a:rPr lang="pl-PL" dirty="0" err="1">
                <a:latin typeface="Geo"/>
                <a:ea typeface="Geo"/>
                <a:cs typeface="Geo"/>
                <a:sym typeface="Geo"/>
              </a:rPr>
              <a:t>is</a:t>
            </a:r>
            <a:r>
              <a:rPr lang="pl-PL" dirty="0">
                <a:latin typeface="Geo"/>
                <a:ea typeface="Geo"/>
                <a:cs typeface="Geo"/>
                <a:sym typeface="Geo"/>
              </a:rPr>
              <a:t> not </a:t>
            </a:r>
            <a:r>
              <a:rPr lang="pl-PL" dirty="0" err="1">
                <a:latin typeface="Geo"/>
                <a:ea typeface="Geo"/>
                <a:cs typeface="Geo"/>
                <a:sym typeface="Geo"/>
              </a:rPr>
              <a:t>enough</a:t>
            </a:r>
            <a:r>
              <a:rPr lang="pl-PL" dirty="0">
                <a:latin typeface="Geo"/>
                <a:ea typeface="Geo"/>
                <a:cs typeface="Geo"/>
                <a:sym typeface="Geo"/>
              </a:rPr>
              <a:t> to </a:t>
            </a:r>
            <a:r>
              <a:rPr lang="pl-PL" dirty="0" err="1">
                <a:latin typeface="Geo"/>
                <a:ea typeface="Geo"/>
                <a:cs typeface="Geo"/>
                <a:sym typeface="Geo"/>
              </a:rPr>
              <a:t>learn</a:t>
            </a:r>
            <a:endParaRPr dirty="0">
              <a:solidFill>
                <a:srgbClr val="FF7754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228</Words>
  <Application>Microsoft Office PowerPoint</Application>
  <PresentationFormat>On-screen Show (16:9)</PresentationFormat>
  <Paragraphs>42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Geo</vt:lpstr>
      <vt:lpstr>Arial</vt:lpstr>
      <vt:lpstr>Simple Dark</vt:lpstr>
      <vt:lpstr>C# Workshop</vt:lpstr>
      <vt:lpstr>Slides and Materials:</vt:lpstr>
      <vt:lpstr>Agenda</vt:lpstr>
      <vt:lpstr>What are your goals?</vt:lpstr>
      <vt:lpstr>What is programming?</vt:lpstr>
      <vt:lpstr>Why do Testers need to know how to code?</vt:lpstr>
      <vt:lpstr>PowerPoint Presentation</vt:lpstr>
      <vt:lpstr>YOU NEED A MENTOR!</vt:lpstr>
      <vt:lpstr>YOU NEED A MENTOR!</vt:lpstr>
      <vt:lpstr>What I will help you with:</vt:lpstr>
      <vt:lpstr>Open VS!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Materials you can use</vt:lpstr>
      <vt:lpstr>What I will help you with: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Workshop</dc:title>
  <cp:lastModifiedBy>Maciej Wyrodek</cp:lastModifiedBy>
  <cp:revision>3</cp:revision>
  <dcterms:modified xsi:type="dcterms:W3CDTF">2019-09-12T17:12:44Z</dcterms:modified>
</cp:coreProperties>
</file>