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DB446-9B50-4EF0-94EB-7071F5F94C75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BY"/>
        </a:p>
      </dgm:t>
    </dgm:pt>
    <dgm:pt modelId="{E550841A-B9D1-4A81-B7EA-9C1212C975F9}">
      <dgm:prSet phldrT="[Текст]"/>
      <dgm:spPr/>
      <dgm:t>
        <a:bodyPr/>
        <a:lstStyle/>
        <a:p>
          <a:r>
            <a:rPr lang="ru-RU" dirty="0"/>
            <a:t>информационные ресурсы</a:t>
          </a:r>
          <a:endParaRPr lang="ru-BY" dirty="0"/>
        </a:p>
      </dgm:t>
    </dgm:pt>
    <dgm:pt modelId="{4F4F1E89-8956-492A-9427-E42EAFD24C51}" type="parTrans" cxnId="{B1A882C9-3D2C-4BDE-8606-69737901FC5D}">
      <dgm:prSet/>
      <dgm:spPr/>
      <dgm:t>
        <a:bodyPr/>
        <a:lstStyle/>
        <a:p>
          <a:endParaRPr lang="ru-BY"/>
        </a:p>
      </dgm:t>
    </dgm:pt>
    <dgm:pt modelId="{CB1BF2FC-AB70-4362-A3F1-6EE6F4F2BC31}" type="sibTrans" cxnId="{B1A882C9-3D2C-4BDE-8606-69737901FC5D}">
      <dgm:prSet/>
      <dgm:spPr/>
      <dgm:t>
        <a:bodyPr/>
        <a:lstStyle/>
        <a:p>
          <a:endParaRPr lang="ru-BY"/>
        </a:p>
      </dgm:t>
    </dgm:pt>
    <dgm:pt modelId="{F559AD41-1800-40DF-B07E-1D77E96A8FD9}">
      <dgm:prSet phldrT="[Текст]"/>
      <dgm:spPr/>
      <dgm:t>
        <a:bodyPr/>
        <a:lstStyle/>
        <a:p>
          <a:r>
            <a:rPr lang="ru-RU" dirty="0"/>
            <a:t>персональные данные физ. лиц</a:t>
          </a:r>
          <a:endParaRPr lang="ru-BY" dirty="0"/>
        </a:p>
      </dgm:t>
    </dgm:pt>
    <dgm:pt modelId="{061D77E8-F429-49E8-B0F8-604441E6C2B6}" type="parTrans" cxnId="{3BF25C5C-D8DC-4F26-8A60-4C900451118F}">
      <dgm:prSet/>
      <dgm:spPr/>
      <dgm:t>
        <a:bodyPr/>
        <a:lstStyle/>
        <a:p>
          <a:endParaRPr lang="ru-BY"/>
        </a:p>
      </dgm:t>
    </dgm:pt>
    <dgm:pt modelId="{27399F64-17EC-4673-B5EF-422FBF8C478D}" type="sibTrans" cxnId="{3BF25C5C-D8DC-4F26-8A60-4C900451118F}">
      <dgm:prSet/>
      <dgm:spPr/>
      <dgm:t>
        <a:bodyPr/>
        <a:lstStyle/>
        <a:p>
          <a:endParaRPr lang="ru-BY"/>
        </a:p>
      </dgm:t>
    </dgm:pt>
    <dgm:pt modelId="{43DA79BE-799A-45B1-BDCF-28C6A73DA9C5}">
      <dgm:prSet phldrT="[Текст]"/>
      <dgm:spPr/>
      <dgm:t>
        <a:bodyPr/>
        <a:lstStyle/>
        <a:p>
          <a:r>
            <a:rPr lang="ru-RU" dirty="0"/>
            <a:t>работники Университета и их представители, студенты и другие лица</a:t>
          </a:r>
          <a:endParaRPr lang="ru-BY" dirty="0"/>
        </a:p>
      </dgm:t>
    </dgm:pt>
    <dgm:pt modelId="{5D319038-6CBE-48E7-9810-52E6810D9EE7}" type="parTrans" cxnId="{1192C832-8F6D-4C7E-AF13-E6B75E5BB315}">
      <dgm:prSet/>
      <dgm:spPr/>
      <dgm:t>
        <a:bodyPr/>
        <a:lstStyle/>
        <a:p>
          <a:endParaRPr lang="ru-BY"/>
        </a:p>
      </dgm:t>
    </dgm:pt>
    <dgm:pt modelId="{AFDC341E-BA4A-4E3B-8DD9-F0480A130037}" type="sibTrans" cxnId="{1192C832-8F6D-4C7E-AF13-E6B75E5BB315}">
      <dgm:prSet/>
      <dgm:spPr/>
      <dgm:t>
        <a:bodyPr/>
        <a:lstStyle/>
        <a:p>
          <a:endParaRPr lang="ru-BY"/>
        </a:p>
      </dgm:t>
    </dgm:pt>
    <dgm:pt modelId="{8E943C02-B03F-4676-8245-A110AD3BD8CF}">
      <dgm:prSet phldrT="[Текст]"/>
      <dgm:spPr/>
      <dgm:t>
        <a:bodyPr/>
        <a:lstStyle/>
        <a:p>
          <a:r>
            <a:rPr lang="ru-RU" dirty="0"/>
            <a:t>информационная инфраструктура</a:t>
          </a:r>
          <a:endParaRPr lang="ru-BY" dirty="0"/>
        </a:p>
      </dgm:t>
    </dgm:pt>
    <dgm:pt modelId="{0913D939-8553-4799-8D56-BC843A41FDB5}" type="parTrans" cxnId="{B99A2607-4FD7-4FBA-A280-64446CAA2B41}">
      <dgm:prSet/>
      <dgm:spPr/>
      <dgm:t>
        <a:bodyPr/>
        <a:lstStyle/>
        <a:p>
          <a:endParaRPr lang="ru-BY"/>
        </a:p>
      </dgm:t>
    </dgm:pt>
    <dgm:pt modelId="{B4CF9D46-C9F2-449F-A4BE-31A567F6DB94}" type="sibTrans" cxnId="{B99A2607-4FD7-4FBA-A280-64446CAA2B41}">
      <dgm:prSet/>
      <dgm:spPr/>
      <dgm:t>
        <a:bodyPr/>
        <a:lstStyle/>
        <a:p>
          <a:endParaRPr lang="ru-BY"/>
        </a:p>
      </dgm:t>
    </dgm:pt>
    <dgm:pt modelId="{A9B1BB2E-927C-4E61-8393-DE7A6D583BCB}">
      <dgm:prSet phldrT="[Текст]"/>
      <dgm:spPr/>
      <dgm:t>
        <a:bodyPr/>
        <a:lstStyle/>
        <a:p>
          <a:r>
            <a:rPr lang="ru-RU" dirty="0"/>
            <a:t>системы хранения, обработки и анализа информации</a:t>
          </a:r>
          <a:endParaRPr lang="ru-BY" dirty="0"/>
        </a:p>
      </dgm:t>
    </dgm:pt>
    <dgm:pt modelId="{29818B15-472B-4A02-AD3E-6B243CF18047}" type="parTrans" cxnId="{BCF0C7E3-E12D-46AF-8919-E4DDB5840685}">
      <dgm:prSet/>
      <dgm:spPr/>
      <dgm:t>
        <a:bodyPr/>
        <a:lstStyle/>
        <a:p>
          <a:endParaRPr lang="ru-BY"/>
        </a:p>
      </dgm:t>
    </dgm:pt>
    <dgm:pt modelId="{9312A7D9-34F7-4E82-801A-FADC3301D90D}" type="sibTrans" cxnId="{BCF0C7E3-E12D-46AF-8919-E4DDB5840685}">
      <dgm:prSet/>
      <dgm:spPr/>
      <dgm:t>
        <a:bodyPr/>
        <a:lstStyle/>
        <a:p>
          <a:endParaRPr lang="ru-BY"/>
        </a:p>
      </dgm:t>
    </dgm:pt>
    <dgm:pt modelId="{078093C3-2B66-4D3E-92E4-8FD17507E7EC}">
      <dgm:prSet phldrT="[Текст]"/>
      <dgm:spPr/>
      <dgm:t>
        <a:bodyPr/>
        <a:lstStyle/>
        <a:p>
          <a:r>
            <a:rPr lang="ru-RU" dirty="0"/>
            <a:t>сведения ограниченного распространения</a:t>
          </a:r>
          <a:endParaRPr lang="ru-BY" dirty="0"/>
        </a:p>
      </dgm:t>
    </dgm:pt>
    <dgm:pt modelId="{7D6E569B-C9D1-43EA-8C06-DBE3EBD9A3B1}" type="parTrans" cxnId="{A047EB91-DED7-4E23-AFB3-37B54E79FE31}">
      <dgm:prSet/>
      <dgm:spPr/>
      <dgm:t>
        <a:bodyPr/>
        <a:lstStyle/>
        <a:p>
          <a:endParaRPr lang="ru-BY"/>
        </a:p>
      </dgm:t>
    </dgm:pt>
    <dgm:pt modelId="{47652D76-1D18-4808-B504-578231D16E6C}" type="sibTrans" cxnId="{A047EB91-DED7-4E23-AFB3-37B54E79FE31}">
      <dgm:prSet/>
      <dgm:spPr/>
      <dgm:t>
        <a:bodyPr/>
        <a:lstStyle/>
        <a:p>
          <a:endParaRPr lang="ru-BY"/>
        </a:p>
      </dgm:t>
    </dgm:pt>
    <dgm:pt modelId="{6DD27EA2-9A4B-4F44-8AD1-8DC420185B7B}">
      <dgm:prSet phldrT="[Текст]"/>
      <dgm:spPr/>
      <dgm:t>
        <a:bodyPr/>
        <a:lstStyle/>
        <a:p>
          <a:r>
            <a:rPr lang="ru-RU" dirty="0"/>
            <a:t>технические и программные средства обработки, передачи и отображения информации</a:t>
          </a:r>
          <a:endParaRPr lang="ru-BY" dirty="0"/>
        </a:p>
      </dgm:t>
    </dgm:pt>
    <dgm:pt modelId="{70F89EFC-624D-414B-8342-935FD7C6FB73}" type="parTrans" cxnId="{DF09E713-87FA-4B07-A593-F7AC86C9FDB9}">
      <dgm:prSet/>
      <dgm:spPr/>
      <dgm:t>
        <a:bodyPr/>
        <a:lstStyle/>
        <a:p>
          <a:endParaRPr lang="ru-BY"/>
        </a:p>
      </dgm:t>
    </dgm:pt>
    <dgm:pt modelId="{C29C0A13-EC25-4B97-8DD1-3B890317107C}" type="sibTrans" cxnId="{DF09E713-87FA-4B07-A593-F7AC86C9FDB9}">
      <dgm:prSet/>
      <dgm:spPr/>
      <dgm:t>
        <a:bodyPr/>
        <a:lstStyle/>
        <a:p>
          <a:endParaRPr lang="ru-BY"/>
        </a:p>
      </dgm:t>
    </dgm:pt>
    <dgm:pt modelId="{22C34392-04B6-4C44-9355-CC5BD675F216}" type="pres">
      <dgm:prSet presAssocID="{9D3DB446-9B50-4EF0-94EB-7071F5F94C75}" presName="diagram" presStyleCnt="0">
        <dgm:presLayoutVars>
          <dgm:dir/>
          <dgm:resizeHandles val="exact"/>
        </dgm:presLayoutVars>
      </dgm:prSet>
      <dgm:spPr/>
    </dgm:pt>
    <dgm:pt modelId="{8CBE5E81-60DB-449B-8468-A934216094FE}" type="pres">
      <dgm:prSet presAssocID="{E550841A-B9D1-4A81-B7EA-9C1212C975F9}" presName="node" presStyleLbl="node1" presStyleIdx="0" presStyleCnt="7">
        <dgm:presLayoutVars>
          <dgm:bulletEnabled val="1"/>
        </dgm:presLayoutVars>
      </dgm:prSet>
      <dgm:spPr/>
    </dgm:pt>
    <dgm:pt modelId="{4B6A818A-CD5C-4B54-A12A-8E924F986197}" type="pres">
      <dgm:prSet presAssocID="{CB1BF2FC-AB70-4362-A3F1-6EE6F4F2BC31}" presName="sibTrans" presStyleCnt="0"/>
      <dgm:spPr/>
    </dgm:pt>
    <dgm:pt modelId="{F40774DD-46DB-414A-9AF7-25C1FCDC37F5}" type="pres">
      <dgm:prSet presAssocID="{F559AD41-1800-40DF-B07E-1D77E96A8FD9}" presName="node" presStyleLbl="node1" presStyleIdx="1" presStyleCnt="7">
        <dgm:presLayoutVars>
          <dgm:bulletEnabled val="1"/>
        </dgm:presLayoutVars>
      </dgm:prSet>
      <dgm:spPr/>
    </dgm:pt>
    <dgm:pt modelId="{BFE4817C-C764-42CE-BF6B-7D54352D3A63}" type="pres">
      <dgm:prSet presAssocID="{27399F64-17EC-4673-B5EF-422FBF8C478D}" presName="sibTrans" presStyleCnt="0"/>
      <dgm:spPr/>
    </dgm:pt>
    <dgm:pt modelId="{DD9552A9-F10B-43CB-BDA4-9BCB8FB07E20}" type="pres">
      <dgm:prSet presAssocID="{078093C3-2B66-4D3E-92E4-8FD17507E7EC}" presName="node" presStyleLbl="node1" presStyleIdx="2" presStyleCnt="7">
        <dgm:presLayoutVars>
          <dgm:bulletEnabled val="1"/>
        </dgm:presLayoutVars>
      </dgm:prSet>
      <dgm:spPr/>
    </dgm:pt>
    <dgm:pt modelId="{27CF7AB0-6094-4AD5-82E6-98922C171149}" type="pres">
      <dgm:prSet presAssocID="{47652D76-1D18-4808-B504-578231D16E6C}" presName="sibTrans" presStyleCnt="0"/>
      <dgm:spPr/>
    </dgm:pt>
    <dgm:pt modelId="{7EAECB84-AE76-4D84-A3EF-BB46F284E96C}" type="pres">
      <dgm:prSet presAssocID="{43DA79BE-799A-45B1-BDCF-28C6A73DA9C5}" presName="node" presStyleLbl="node1" presStyleIdx="3" presStyleCnt="7">
        <dgm:presLayoutVars>
          <dgm:bulletEnabled val="1"/>
        </dgm:presLayoutVars>
      </dgm:prSet>
      <dgm:spPr/>
    </dgm:pt>
    <dgm:pt modelId="{02F15608-628E-45C6-8BEB-B415C5F936E5}" type="pres">
      <dgm:prSet presAssocID="{AFDC341E-BA4A-4E3B-8DD9-F0480A130037}" presName="sibTrans" presStyleCnt="0"/>
      <dgm:spPr/>
    </dgm:pt>
    <dgm:pt modelId="{EDE3DDC4-55D3-4382-9E29-72735FCE57E5}" type="pres">
      <dgm:prSet presAssocID="{8E943C02-B03F-4676-8245-A110AD3BD8CF}" presName="node" presStyleLbl="node1" presStyleIdx="4" presStyleCnt="7">
        <dgm:presLayoutVars>
          <dgm:bulletEnabled val="1"/>
        </dgm:presLayoutVars>
      </dgm:prSet>
      <dgm:spPr/>
    </dgm:pt>
    <dgm:pt modelId="{FF90DEA5-1BA5-401B-9F81-C0716873DC30}" type="pres">
      <dgm:prSet presAssocID="{B4CF9D46-C9F2-449F-A4BE-31A567F6DB94}" presName="sibTrans" presStyleCnt="0"/>
      <dgm:spPr/>
    </dgm:pt>
    <dgm:pt modelId="{1D83782D-A1DA-41F0-8E73-DDC407246A74}" type="pres">
      <dgm:prSet presAssocID="{A9B1BB2E-927C-4E61-8393-DE7A6D583BCB}" presName="node" presStyleLbl="node1" presStyleIdx="5" presStyleCnt="7">
        <dgm:presLayoutVars>
          <dgm:bulletEnabled val="1"/>
        </dgm:presLayoutVars>
      </dgm:prSet>
      <dgm:spPr/>
    </dgm:pt>
    <dgm:pt modelId="{DE376DF7-12FD-42E5-BADF-A5DD2DD7E961}" type="pres">
      <dgm:prSet presAssocID="{9312A7D9-34F7-4E82-801A-FADC3301D90D}" presName="sibTrans" presStyleCnt="0"/>
      <dgm:spPr/>
    </dgm:pt>
    <dgm:pt modelId="{BE8006AF-AC3D-469B-906E-ECC93E87DC2F}" type="pres">
      <dgm:prSet presAssocID="{6DD27EA2-9A4B-4F44-8AD1-8DC420185B7B}" presName="node" presStyleLbl="node1" presStyleIdx="6" presStyleCnt="7">
        <dgm:presLayoutVars>
          <dgm:bulletEnabled val="1"/>
        </dgm:presLayoutVars>
      </dgm:prSet>
      <dgm:spPr/>
    </dgm:pt>
  </dgm:ptLst>
  <dgm:cxnLst>
    <dgm:cxn modelId="{B99A2607-4FD7-4FBA-A280-64446CAA2B41}" srcId="{9D3DB446-9B50-4EF0-94EB-7071F5F94C75}" destId="{8E943C02-B03F-4676-8245-A110AD3BD8CF}" srcOrd="4" destOrd="0" parTransId="{0913D939-8553-4799-8D56-BC843A41FDB5}" sibTransId="{B4CF9D46-C9F2-449F-A4BE-31A567F6DB94}"/>
    <dgm:cxn modelId="{C202940C-9235-4742-8AD2-263383729991}" type="presOf" srcId="{9D3DB446-9B50-4EF0-94EB-7071F5F94C75}" destId="{22C34392-04B6-4C44-9355-CC5BD675F216}" srcOrd="0" destOrd="0" presId="urn:microsoft.com/office/officeart/2005/8/layout/default"/>
    <dgm:cxn modelId="{DF09E713-87FA-4B07-A593-F7AC86C9FDB9}" srcId="{9D3DB446-9B50-4EF0-94EB-7071F5F94C75}" destId="{6DD27EA2-9A4B-4F44-8AD1-8DC420185B7B}" srcOrd="6" destOrd="0" parTransId="{70F89EFC-624D-414B-8342-935FD7C6FB73}" sibTransId="{C29C0A13-EC25-4B97-8DD1-3B890317107C}"/>
    <dgm:cxn modelId="{F44E6430-2F9F-4915-BE76-A1D3BECD8B75}" type="presOf" srcId="{6DD27EA2-9A4B-4F44-8AD1-8DC420185B7B}" destId="{BE8006AF-AC3D-469B-906E-ECC93E87DC2F}" srcOrd="0" destOrd="0" presId="urn:microsoft.com/office/officeart/2005/8/layout/default"/>
    <dgm:cxn modelId="{1192C832-8F6D-4C7E-AF13-E6B75E5BB315}" srcId="{9D3DB446-9B50-4EF0-94EB-7071F5F94C75}" destId="{43DA79BE-799A-45B1-BDCF-28C6A73DA9C5}" srcOrd="3" destOrd="0" parTransId="{5D319038-6CBE-48E7-9810-52E6810D9EE7}" sibTransId="{AFDC341E-BA4A-4E3B-8DD9-F0480A130037}"/>
    <dgm:cxn modelId="{3BF25C5C-D8DC-4F26-8A60-4C900451118F}" srcId="{9D3DB446-9B50-4EF0-94EB-7071F5F94C75}" destId="{F559AD41-1800-40DF-B07E-1D77E96A8FD9}" srcOrd="1" destOrd="0" parTransId="{061D77E8-F429-49E8-B0F8-604441E6C2B6}" sibTransId="{27399F64-17EC-4673-B5EF-422FBF8C478D}"/>
    <dgm:cxn modelId="{0FA7C94B-F910-4F50-A3D7-3F618B76152C}" type="presOf" srcId="{E550841A-B9D1-4A81-B7EA-9C1212C975F9}" destId="{8CBE5E81-60DB-449B-8468-A934216094FE}" srcOrd="0" destOrd="0" presId="urn:microsoft.com/office/officeart/2005/8/layout/default"/>
    <dgm:cxn modelId="{A047EB91-DED7-4E23-AFB3-37B54E79FE31}" srcId="{9D3DB446-9B50-4EF0-94EB-7071F5F94C75}" destId="{078093C3-2B66-4D3E-92E4-8FD17507E7EC}" srcOrd="2" destOrd="0" parTransId="{7D6E569B-C9D1-43EA-8C06-DBE3EBD9A3B1}" sibTransId="{47652D76-1D18-4808-B504-578231D16E6C}"/>
    <dgm:cxn modelId="{B1A882C9-3D2C-4BDE-8606-69737901FC5D}" srcId="{9D3DB446-9B50-4EF0-94EB-7071F5F94C75}" destId="{E550841A-B9D1-4A81-B7EA-9C1212C975F9}" srcOrd="0" destOrd="0" parTransId="{4F4F1E89-8956-492A-9427-E42EAFD24C51}" sibTransId="{CB1BF2FC-AB70-4362-A3F1-6EE6F4F2BC31}"/>
    <dgm:cxn modelId="{89900FCC-3334-4C24-BD16-5A7A0DC2302F}" type="presOf" srcId="{43DA79BE-799A-45B1-BDCF-28C6A73DA9C5}" destId="{7EAECB84-AE76-4D84-A3EF-BB46F284E96C}" srcOrd="0" destOrd="0" presId="urn:microsoft.com/office/officeart/2005/8/layout/default"/>
    <dgm:cxn modelId="{13774CD5-E252-4326-83B4-5FD983A205D7}" type="presOf" srcId="{F559AD41-1800-40DF-B07E-1D77E96A8FD9}" destId="{F40774DD-46DB-414A-9AF7-25C1FCDC37F5}" srcOrd="0" destOrd="0" presId="urn:microsoft.com/office/officeart/2005/8/layout/default"/>
    <dgm:cxn modelId="{BCF0C7E3-E12D-46AF-8919-E4DDB5840685}" srcId="{9D3DB446-9B50-4EF0-94EB-7071F5F94C75}" destId="{A9B1BB2E-927C-4E61-8393-DE7A6D583BCB}" srcOrd="5" destOrd="0" parTransId="{29818B15-472B-4A02-AD3E-6B243CF18047}" sibTransId="{9312A7D9-34F7-4E82-801A-FADC3301D90D}"/>
    <dgm:cxn modelId="{9DA698E5-B9AF-4B3A-AE73-CEECC254E64B}" type="presOf" srcId="{A9B1BB2E-927C-4E61-8393-DE7A6D583BCB}" destId="{1D83782D-A1DA-41F0-8E73-DDC407246A74}" srcOrd="0" destOrd="0" presId="urn:microsoft.com/office/officeart/2005/8/layout/default"/>
    <dgm:cxn modelId="{AE02C2E9-B3FF-4740-B946-7CDC510E8EF5}" type="presOf" srcId="{8E943C02-B03F-4676-8245-A110AD3BD8CF}" destId="{EDE3DDC4-55D3-4382-9E29-72735FCE57E5}" srcOrd="0" destOrd="0" presId="urn:microsoft.com/office/officeart/2005/8/layout/default"/>
    <dgm:cxn modelId="{DF80D6F0-00FD-4C71-87DD-0D79826D3BFE}" type="presOf" srcId="{078093C3-2B66-4D3E-92E4-8FD17507E7EC}" destId="{DD9552A9-F10B-43CB-BDA4-9BCB8FB07E20}" srcOrd="0" destOrd="0" presId="urn:microsoft.com/office/officeart/2005/8/layout/default"/>
    <dgm:cxn modelId="{CCCE1B4C-C38E-422E-AC6E-A49B1F489361}" type="presParOf" srcId="{22C34392-04B6-4C44-9355-CC5BD675F216}" destId="{8CBE5E81-60DB-449B-8468-A934216094FE}" srcOrd="0" destOrd="0" presId="urn:microsoft.com/office/officeart/2005/8/layout/default"/>
    <dgm:cxn modelId="{AEEE1DB9-880E-4D06-A0BD-F46067778343}" type="presParOf" srcId="{22C34392-04B6-4C44-9355-CC5BD675F216}" destId="{4B6A818A-CD5C-4B54-A12A-8E924F986197}" srcOrd="1" destOrd="0" presId="urn:microsoft.com/office/officeart/2005/8/layout/default"/>
    <dgm:cxn modelId="{8C8C6FB9-11C3-4B66-A471-639C1C284281}" type="presParOf" srcId="{22C34392-04B6-4C44-9355-CC5BD675F216}" destId="{F40774DD-46DB-414A-9AF7-25C1FCDC37F5}" srcOrd="2" destOrd="0" presId="urn:microsoft.com/office/officeart/2005/8/layout/default"/>
    <dgm:cxn modelId="{A3ACC870-0483-4894-BBB1-6B7FCC088C2F}" type="presParOf" srcId="{22C34392-04B6-4C44-9355-CC5BD675F216}" destId="{BFE4817C-C764-42CE-BF6B-7D54352D3A63}" srcOrd="3" destOrd="0" presId="urn:microsoft.com/office/officeart/2005/8/layout/default"/>
    <dgm:cxn modelId="{84B7BC8B-DCF3-42A7-952E-B3DD55A9228F}" type="presParOf" srcId="{22C34392-04B6-4C44-9355-CC5BD675F216}" destId="{DD9552A9-F10B-43CB-BDA4-9BCB8FB07E20}" srcOrd="4" destOrd="0" presId="urn:microsoft.com/office/officeart/2005/8/layout/default"/>
    <dgm:cxn modelId="{0F8640D1-E5EB-4F78-8E34-EBB40CEEF316}" type="presParOf" srcId="{22C34392-04B6-4C44-9355-CC5BD675F216}" destId="{27CF7AB0-6094-4AD5-82E6-98922C171149}" srcOrd="5" destOrd="0" presId="urn:microsoft.com/office/officeart/2005/8/layout/default"/>
    <dgm:cxn modelId="{47421FA0-DAF4-437C-8B41-B952BAFCC251}" type="presParOf" srcId="{22C34392-04B6-4C44-9355-CC5BD675F216}" destId="{7EAECB84-AE76-4D84-A3EF-BB46F284E96C}" srcOrd="6" destOrd="0" presId="urn:microsoft.com/office/officeart/2005/8/layout/default"/>
    <dgm:cxn modelId="{E5522ACA-CC6F-4E56-B081-2B59243A88A4}" type="presParOf" srcId="{22C34392-04B6-4C44-9355-CC5BD675F216}" destId="{02F15608-628E-45C6-8BEB-B415C5F936E5}" srcOrd="7" destOrd="0" presId="urn:microsoft.com/office/officeart/2005/8/layout/default"/>
    <dgm:cxn modelId="{F6FE5E72-5E4B-471B-81AF-3C7BA7CE81F0}" type="presParOf" srcId="{22C34392-04B6-4C44-9355-CC5BD675F216}" destId="{EDE3DDC4-55D3-4382-9E29-72735FCE57E5}" srcOrd="8" destOrd="0" presId="urn:microsoft.com/office/officeart/2005/8/layout/default"/>
    <dgm:cxn modelId="{B3489017-7EC3-4417-AA3E-F1AE243FD393}" type="presParOf" srcId="{22C34392-04B6-4C44-9355-CC5BD675F216}" destId="{FF90DEA5-1BA5-401B-9F81-C0716873DC30}" srcOrd="9" destOrd="0" presId="urn:microsoft.com/office/officeart/2005/8/layout/default"/>
    <dgm:cxn modelId="{DB50E78A-417D-497B-AB3C-A365A8AC8D8F}" type="presParOf" srcId="{22C34392-04B6-4C44-9355-CC5BD675F216}" destId="{1D83782D-A1DA-41F0-8E73-DDC407246A74}" srcOrd="10" destOrd="0" presId="urn:microsoft.com/office/officeart/2005/8/layout/default"/>
    <dgm:cxn modelId="{572661C3-484D-4823-8E50-5AB354592BBE}" type="presParOf" srcId="{22C34392-04B6-4C44-9355-CC5BD675F216}" destId="{DE376DF7-12FD-42E5-BADF-A5DD2DD7E961}" srcOrd="11" destOrd="0" presId="urn:microsoft.com/office/officeart/2005/8/layout/default"/>
    <dgm:cxn modelId="{909C46FB-8BA7-4294-93D1-8DE72230C702}" type="presParOf" srcId="{22C34392-04B6-4C44-9355-CC5BD675F216}" destId="{BE8006AF-AC3D-469B-906E-ECC93E87DC2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A5371-1845-4BFB-B5A4-737419D14F85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ru-BY"/>
        </a:p>
      </dgm:t>
    </dgm:pt>
    <dgm:pt modelId="{77AC855A-AB54-4DE7-AB57-91442006B78F}">
      <dgm:prSet/>
      <dgm:spPr/>
      <dgm:t>
        <a:bodyPr/>
        <a:lstStyle/>
        <a:p>
          <a:r>
            <a:rPr lang="ru-RU"/>
            <a:t>внешние и внутренние злоумышленники;</a:t>
          </a:r>
          <a:endParaRPr lang="ru-BY"/>
        </a:p>
      </dgm:t>
    </dgm:pt>
    <dgm:pt modelId="{764E0C08-1F69-44FD-A4B4-3B67C2CE6841}" type="parTrans" cxnId="{6EE8E6F5-AF1D-4521-9F8A-AE6A948E8EBF}">
      <dgm:prSet/>
      <dgm:spPr/>
      <dgm:t>
        <a:bodyPr/>
        <a:lstStyle/>
        <a:p>
          <a:endParaRPr lang="ru-BY"/>
        </a:p>
      </dgm:t>
    </dgm:pt>
    <dgm:pt modelId="{6E2EF303-D751-4B95-93E9-A58AE9FDAD2B}" type="sibTrans" cxnId="{6EE8E6F5-AF1D-4521-9F8A-AE6A948E8EBF}">
      <dgm:prSet/>
      <dgm:spPr/>
      <dgm:t>
        <a:bodyPr/>
        <a:lstStyle/>
        <a:p>
          <a:endParaRPr lang="ru-BY"/>
        </a:p>
      </dgm:t>
    </dgm:pt>
    <dgm:pt modelId="{5DE69D55-2616-48D9-965D-DE0ADD412AB7}">
      <dgm:prSet/>
      <dgm:spPr/>
      <dgm:t>
        <a:bodyPr/>
        <a:lstStyle/>
        <a:p>
          <a:r>
            <a:rPr lang="ru-RU"/>
            <a:t>ошибочные действия персонала;</a:t>
          </a:r>
          <a:endParaRPr lang="ru-BY"/>
        </a:p>
      </dgm:t>
    </dgm:pt>
    <dgm:pt modelId="{E1A4E232-A3AD-4D00-A550-40E5E6CF4732}" type="parTrans" cxnId="{0CAF4DFE-3E6D-4D36-8A66-0CD41E9CFBAD}">
      <dgm:prSet/>
      <dgm:spPr/>
      <dgm:t>
        <a:bodyPr/>
        <a:lstStyle/>
        <a:p>
          <a:endParaRPr lang="ru-BY"/>
        </a:p>
      </dgm:t>
    </dgm:pt>
    <dgm:pt modelId="{DED43639-BA0A-44F0-9A9F-F855A1360C0D}" type="sibTrans" cxnId="{0CAF4DFE-3E6D-4D36-8A66-0CD41E9CFBAD}">
      <dgm:prSet/>
      <dgm:spPr/>
      <dgm:t>
        <a:bodyPr/>
        <a:lstStyle/>
        <a:p>
          <a:endParaRPr lang="ru-BY"/>
        </a:p>
      </dgm:t>
    </dgm:pt>
    <dgm:pt modelId="{9DAA4B60-DB93-427E-8DA2-BCF9EB53D191}">
      <dgm:prSet/>
      <dgm:spPr/>
      <dgm:t>
        <a:bodyPr/>
        <a:lstStyle/>
        <a:p>
          <a:r>
            <a:rPr lang="ru-RU"/>
            <a:t>вирусные атаки;</a:t>
          </a:r>
          <a:endParaRPr lang="ru-BY"/>
        </a:p>
      </dgm:t>
    </dgm:pt>
    <dgm:pt modelId="{FD344594-CF1B-492D-9DFB-79E375F306F1}" type="parTrans" cxnId="{C1518E51-D6F7-41EF-A528-822A2AAB9764}">
      <dgm:prSet/>
      <dgm:spPr/>
      <dgm:t>
        <a:bodyPr/>
        <a:lstStyle/>
        <a:p>
          <a:endParaRPr lang="ru-BY"/>
        </a:p>
      </dgm:t>
    </dgm:pt>
    <dgm:pt modelId="{EEF5C7B1-97BD-40A4-BEB6-38A80043F332}" type="sibTrans" cxnId="{C1518E51-D6F7-41EF-A528-822A2AAB9764}">
      <dgm:prSet/>
      <dgm:spPr/>
      <dgm:t>
        <a:bodyPr/>
        <a:lstStyle/>
        <a:p>
          <a:endParaRPr lang="ru-BY"/>
        </a:p>
      </dgm:t>
    </dgm:pt>
    <dgm:pt modelId="{07D88542-9DFB-4C8D-B9E9-6EAED1172C95}">
      <dgm:prSet/>
      <dgm:spPr/>
      <dgm:t>
        <a:bodyPr/>
        <a:lstStyle/>
        <a:p>
          <a:r>
            <a:rPr lang="ru-RU"/>
            <a:t>отказы и сбои оборудования и программного обеспечения;</a:t>
          </a:r>
          <a:endParaRPr lang="ru-BY"/>
        </a:p>
      </dgm:t>
    </dgm:pt>
    <dgm:pt modelId="{5D4C77DA-2A49-47D9-B0A9-21E05E2FAB3F}" type="parTrans" cxnId="{1B42810B-45FA-4E10-A293-8AD9531E527D}">
      <dgm:prSet/>
      <dgm:spPr/>
      <dgm:t>
        <a:bodyPr/>
        <a:lstStyle/>
        <a:p>
          <a:endParaRPr lang="ru-BY"/>
        </a:p>
      </dgm:t>
    </dgm:pt>
    <dgm:pt modelId="{396BD5B9-3420-430A-83FD-C784C7D4CD68}" type="sibTrans" cxnId="{1B42810B-45FA-4E10-A293-8AD9531E527D}">
      <dgm:prSet/>
      <dgm:spPr/>
      <dgm:t>
        <a:bodyPr/>
        <a:lstStyle/>
        <a:p>
          <a:endParaRPr lang="ru-BY"/>
        </a:p>
      </dgm:t>
    </dgm:pt>
    <dgm:pt modelId="{23A0D4B7-2E2D-4809-9DE3-CA6C0D663BE2}">
      <dgm:prSet/>
      <dgm:spPr/>
      <dgm:t>
        <a:bodyPr/>
        <a:lstStyle/>
        <a:p>
          <a:r>
            <a:rPr lang="ru-RU"/>
            <a:t>техногенные и природные катастрофы;</a:t>
          </a:r>
          <a:endParaRPr lang="ru-BY"/>
        </a:p>
      </dgm:t>
    </dgm:pt>
    <dgm:pt modelId="{98F65492-9DD0-4713-8F76-F5A401A7C834}" type="parTrans" cxnId="{E6CF7640-FE5D-4389-B9FE-26C08C30F2C4}">
      <dgm:prSet/>
      <dgm:spPr/>
      <dgm:t>
        <a:bodyPr/>
        <a:lstStyle/>
        <a:p>
          <a:endParaRPr lang="ru-BY"/>
        </a:p>
      </dgm:t>
    </dgm:pt>
    <dgm:pt modelId="{E6D7673F-E574-4375-A269-7E3F212A7554}" type="sibTrans" cxnId="{E6CF7640-FE5D-4389-B9FE-26C08C30F2C4}">
      <dgm:prSet/>
      <dgm:spPr/>
      <dgm:t>
        <a:bodyPr/>
        <a:lstStyle/>
        <a:p>
          <a:endParaRPr lang="ru-BY"/>
        </a:p>
      </dgm:t>
    </dgm:pt>
    <dgm:pt modelId="{CBEF52E8-45BE-4B8B-AD8E-CDD184E3F3C5}">
      <dgm:prSet/>
      <dgm:spPr/>
      <dgm:t>
        <a:bodyPr/>
        <a:lstStyle/>
        <a:p>
          <a:r>
            <a:rPr lang="ru-RU"/>
            <a:t>террористические угрозы.</a:t>
          </a:r>
          <a:endParaRPr lang="ru-BY"/>
        </a:p>
      </dgm:t>
    </dgm:pt>
    <dgm:pt modelId="{301C93BB-2F53-402D-9BD8-7ACEED5BA832}" type="parTrans" cxnId="{E73642DB-BDF0-4D97-8E4D-70D919D39746}">
      <dgm:prSet/>
      <dgm:spPr/>
      <dgm:t>
        <a:bodyPr/>
        <a:lstStyle/>
        <a:p>
          <a:endParaRPr lang="ru-BY"/>
        </a:p>
      </dgm:t>
    </dgm:pt>
    <dgm:pt modelId="{C17BA63D-BB14-49B7-957D-63558E89FBE6}" type="sibTrans" cxnId="{E73642DB-BDF0-4D97-8E4D-70D919D39746}">
      <dgm:prSet/>
      <dgm:spPr/>
      <dgm:t>
        <a:bodyPr/>
        <a:lstStyle/>
        <a:p>
          <a:endParaRPr lang="ru-BY"/>
        </a:p>
      </dgm:t>
    </dgm:pt>
    <dgm:pt modelId="{47885220-C2C5-4C3E-87D2-FBE34B6604C7}" type="pres">
      <dgm:prSet presAssocID="{5F1A5371-1845-4BFB-B5A4-737419D14F85}" presName="linear" presStyleCnt="0">
        <dgm:presLayoutVars>
          <dgm:animLvl val="lvl"/>
          <dgm:resizeHandles val="exact"/>
        </dgm:presLayoutVars>
      </dgm:prSet>
      <dgm:spPr/>
    </dgm:pt>
    <dgm:pt modelId="{2F1C82CE-FA2D-4C03-8FD2-3AA8824DD6B1}" type="pres">
      <dgm:prSet presAssocID="{77AC855A-AB54-4DE7-AB57-91442006B78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129DF23-7DFB-4AA4-8D61-E9475A9F4EF1}" type="pres">
      <dgm:prSet presAssocID="{6E2EF303-D751-4B95-93E9-A58AE9FDAD2B}" presName="spacer" presStyleCnt="0"/>
      <dgm:spPr/>
    </dgm:pt>
    <dgm:pt modelId="{BA4457AE-7DFD-4A08-AC8B-58E3081AA703}" type="pres">
      <dgm:prSet presAssocID="{5DE69D55-2616-48D9-965D-DE0ADD412AB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46C34AD-25B5-454B-8835-305B0D868B00}" type="pres">
      <dgm:prSet presAssocID="{DED43639-BA0A-44F0-9A9F-F855A1360C0D}" presName="spacer" presStyleCnt="0"/>
      <dgm:spPr/>
    </dgm:pt>
    <dgm:pt modelId="{8F9FE1FA-994A-4F7A-AE0E-EF6F4CA4541B}" type="pres">
      <dgm:prSet presAssocID="{9DAA4B60-DB93-427E-8DA2-BCF9EB53D19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EF4BAFB-F89B-4B1D-A116-AF818A1CA32A}" type="pres">
      <dgm:prSet presAssocID="{EEF5C7B1-97BD-40A4-BEB6-38A80043F332}" presName="spacer" presStyleCnt="0"/>
      <dgm:spPr/>
    </dgm:pt>
    <dgm:pt modelId="{56A30006-1B6C-4BE2-A5A2-D6FD417EE7E1}" type="pres">
      <dgm:prSet presAssocID="{07D88542-9DFB-4C8D-B9E9-6EAED1172C9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0C1F630-4C5D-47C0-AB37-AF65009131D3}" type="pres">
      <dgm:prSet presAssocID="{396BD5B9-3420-430A-83FD-C784C7D4CD68}" presName="spacer" presStyleCnt="0"/>
      <dgm:spPr/>
    </dgm:pt>
    <dgm:pt modelId="{E66C6120-CBAC-4CA9-8508-B0FBF6A8AC93}" type="pres">
      <dgm:prSet presAssocID="{23A0D4B7-2E2D-4809-9DE3-CA6C0D663BE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B918821-EF79-4B27-8CB9-40B416B44F83}" type="pres">
      <dgm:prSet presAssocID="{E6D7673F-E574-4375-A269-7E3F212A7554}" presName="spacer" presStyleCnt="0"/>
      <dgm:spPr/>
    </dgm:pt>
    <dgm:pt modelId="{7B6D18DB-1A01-4E49-982B-4C28E9228083}" type="pres">
      <dgm:prSet presAssocID="{CBEF52E8-45BE-4B8B-AD8E-CDD184E3F3C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B42810B-45FA-4E10-A293-8AD9531E527D}" srcId="{5F1A5371-1845-4BFB-B5A4-737419D14F85}" destId="{07D88542-9DFB-4C8D-B9E9-6EAED1172C95}" srcOrd="3" destOrd="0" parTransId="{5D4C77DA-2A49-47D9-B0A9-21E05E2FAB3F}" sibTransId="{396BD5B9-3420-430A-83FD-C784C7D4CD68}"/>
    <dgm:cxn modelId="{E6CF7640-FE5D-4389-B9FE-26C08C30F2C4}" srcId="{5F1A5371-1845-4BFB-B5A4-737419D14F85}" destId="{23A0D4B7-2E2D-4809-9DE3-CA6C0D663BE2}" srcOrd="4" destOrd="0" parTransId="{98F65492-9DD0-4713-8F76-F5A401A7C834}" sibTransId="{E6D7673F-E574-4375-A269-7E3F212A7554}"/>
    <dgm:cxn modelId="{3B64C749-2C6F-41F6-9604-59027AAF7070}" type="presOf" srcId="{5DE69D55-2616-48D9-965D-DE0ADD412AB7}" destId="{BA4457AE-7DFD-4A08-AC8B-58E3081AA703}" srcOrd="0" destOrd="0" presId="urn:microsoft.com/office/officeart/2005/8/layout/vList2"/>
    <dgm:cxn modelId="{C1518E51-D6F7-41EF-A528-822A2AAB9764}" srcId="{5F1A5371-1845-4BFB-B5A4-737419D14F85}" destId="{9DAA4B60-DB93-427E-8DA2-BCF9EB53D191}" srcOrd="2" destOrd="0" parTransId="{FD344594-CF1B-492D-9DFB-79E375F306F1}" sibTransId="{EEF5C7B1-97BD-40A4-BEB6-38A80043F332}"/>
    <dgm:cxn modelId="{30A2C08D-0E73-4E89-9EAF-3C9211EDE1ED}" type="presOf" srcId="{07D88542-9DFB-4C8D-B9E9-6EAED1172C95}" destId="{56A30006-1B6C-4BE2-A5A2-D6FD417EE7E1}" srcOrd="0" destOrd="0" presId="urn:microsoft.com/office/officeart/2005/8/layout/vList2"/>
    <dgm:cxn modelId="{D7731895-60EF-4B7D-B950-F1CC2A3D5980}" type="presOf" srcId="{5F1A5371-1845-4BFB-B5A4-737419D14F85}" destId="{47885220-C2C5-4C3E-87D2-FBE34B6604C7}" srcOrd="0" destOrd="0" presId="urn:microsoft.com/office/officeart/2005/8/layout/vList2"/>
    <dgm:cxn modelId="{1FA981A5-7638-4D29-BC9F-432DB5B267D9}" type="presOf" srcId="{9DAA4B60-DB93-427E-8DA2-BCF9EB53D191}" destId="{8F9FE1FA-994A-4F7A-AE0E-EF6F4CA4541B}" srcOrd="0" destOrd="0" presId="urn:microsoft.com/office/officeart/2005/8/layout/vList2"/>
    <dgm:cxn modelId="{94C448BF-5DE4-4471-A8A7-8A7F438081F8}" type="presOf" srcId="{CBEF52E8-45BE-4B8B-AD8E-CDD184E3F3C5}" destId="{7B6D18DB-1A01-4E49-982B-4C28E9228083}" srcOrd="0" destOrd="0" presId="urn:microsoft.com/office/officeart/2005/8/layout/vList2"/>
    <dgm:cxn modelId="{D33AFAD0-ECC6-4484-851B-4105EE70824F}" type="presOf" srcId="{77AC855A-AB54-4DE7-AB57-91442006B78F}" destId="{2F1C82CE-FA2D-4C03-8FD2-3AA8824DD6B1}" srcOrd="0" destOrd="0" presId="urn:microsoft.com/office/officeart/2005/8/layout/vList2"/>
    <dgm:cxn modelId="{E73642DB-BDF0-4D97-8E4D-70D919D39746}" srcId="{5F1A5371-1845-4BFB-B5A4-737419D14F85}" destId="{CBEF52E8-45BE-4B8B-AD8E-CDD184E3F3C5}" srcOrd="5" destOrd="0" parTransId="{301C93BB-2F53-402D-9BD8-7ACEED5BA832}" sibTransId="{C17BA63D-BB14-49B7-957D-63558E89FBE6}"/>
    <dgm:cxn modelId="{D8AF71E7-ADC2-4A8F-923B-8217F0BAC461}" type="presOf" srcId="{23A0D4B7-2E2D-4809-9DE3-CA6C0D663BE2}" destId="{E66C6120-CBAC-4CA9-8508-B0FBF6A8AC93}" srcOrd="0" destOrd="0" presId="urn:microsoft.com/office/officeart/2005/8/layout/vList2"/>
    <dgm:cxn modelId="{6EE8E6F5-AF1D-4521-9F8A-AE6A948E8EBF}" srcId="{5F1A5371-1845-4BFB-B5A4-737419D14F85}" destId="{77AC855A-AB54-4DE7-AB57-91442006B78F}" srcOrd="0" destOrd="0" parTransId="{764E0C08-1F69-44FD-A4B4-3B67C2CE6841}" sibTransId="{6E2EF303-D751-4B95-93E9-A58AE9FDAD2B}"/>
    <dgm:cxn modelId="{0CAF4DFE-3E6D-4D36-8A66-0CD41E9CFBAD}" srcId="{5F1A5371-1845-4BFB-B5A4-737419D14F85}" destId="{5DE69D55-2616-48D9-965D-DE0ADD412AB7}" srcOrd="1" destOrd="0" parTransId="{E1A4E232-A3AD-4D00-A550-40E5E6CF4732}" sibTransId="{DED43639-BA0A-44F0-9A9F-F855A1360C0D}"/>
    <dgm:cxn modelId="{FCA9D07C-0CC7-40DF-9E3F-0E7986DCCD8D}" type="presParOf" srcId="{47885220-C2C5-4C3E-87D2-FBE34B6604C7}" destId="{2F1C82CE-FA2D-4C03-8FD2-3AA8824DD6B1}" srcOrd="0" destOrd="0" presId="urn:microsoft.com/office/officeart/2005/8/layout/vList2"/>
    <dgm:cxn modelId="{001A08B4-BBA0-4BEB-9167-36080EA842B2}" type="presParOf" srcId="{47885220-C2C5-4C3E-87D2-FBE34B6604C7}" destId="{E129DF23-7DFB-4AA4-8D61-E9475A9F4EF1}" srcOrd="1" destOrd="0" presId="urn:microsoft.com/office/officeart/2005/8/layout/vList2"/>
    <dgm:cxn modelId="{42F6E0EF-71CB-461C-A291-DF63B66708B6}" type="presParOf" srcId="{47885220-C2C5-4C3E-87D2-FBE34B6604C7}" destId="{BA4457AE-7DFD-4A08-AC8B-58E3081AA703}" srcOrd="2" destOrd="0" presId="urn:microsoft.com/office/officeart/2005/8/layout/vList2"/>
    <dgm:cxn modelId="{70EF9A96-30AE-4DF7-8731-DB6F8BE5C58B}" type="presParOf" srcId="{47885220-C2C5-4C3E-87D2-FBE34B6604C7}" destId="{946C34AD-25B5-454B-8835-305B0D868B00}" srcOrd="3" destOrd="0" presId="urn:microsoft.com/office/officeart/2005/8/layout/vList2"/>
    <dgm:cxn modelId="{EC648114-90C7-4303-838B-F0662CA6450A}" type="presParOf" srcId="{47885220-C2C5-4C3E-87D2-FBE34B6604C7}" destId="{8F9FE1FA-994A-4F7A-AE0E-EF6F4CA4541B}" srcOrd="4" destOrd="0" presId="urn:microsoft.com/office/officeart/2005/8/layout/vList2"/>
    <dgm:cxn modelId="{8A199D64-B94D-4784-B98A-5722CAF30A38}" type="presParOf" srcId="{47885220-C2C5-4C3E-87D2-FBE34B6604C7}" destId="{CEF4BAFB-F89B-4B1D-A116-AF818A1CA32A}" srcOrd="5" destOrd="0" presId="urn:microsoft.com/office/officeart/2005/8/layout/vList2"/>
    <dgm:cxn modelId="{455EECBC-07B0-471A-891B-84BC500BE038}" type="presParOf" srcId="{47885220-C2C5-4C3E-87D2-FBE34B6604C7}" destId="{56A30006-1B6C-4BE2-A5A2-D6FD417EE7E1}" srcOrd="6" destOrd="0" presId="urn:microsoft.com/office/officeart/2005/8/layout/vList2"/>
    <dgm:cxn modelId="{F41BD7A7-A65B-4118-9757-DA23A4F0C00E}" type="presParOf" srcId="{47885220-C2C5-4C3E-87D2-FBE34B6604C7}" destId="{50C1F630-4C5D-47C0-AB37-AF65009131D3}" srcOrd="7" destOrd="0" presId="urn:microsoft.com/office/officeart/2005/8/layout/vList2"/>
    <dgm:cxn modelId="{006B30C1-E8D8-4576-B6D3-085514102A13}" type="presParOf" srcId="{47885220-C2C5-4C3E-87D2-FBE34B6604C7}" destId="{E66C6120-CBAC-4CA9-8508-B0FBF6A8AC93}" srcOrd="8" destOrd="0" presId="urn:microsoft.com/office/officeart/2005/8/layout/vList2"/>
    <dgm:cxn modelId="{91B5DA49-599C-455F-B27C-AE4EA2D4C016}" type="presParOf" srcId="{47885220-C2C5-4C3E-87D2-FBE34B6604C7}" destId="{6B918821-EF79-4B27-8CB9-40B416B44F83}" srcOrd="9" destOrd="0" presId="urn:microsoft.com/office/officeart/2005/8/layout/vList2"/>
    <dgm:cxn modelId="{08363CF4-5932-48A8-854E-D9905B97F61B}" type="presParOf" srcId="{47885220-C2C5-4C3E-87D2-FBE34B6604C7}" destId="{7B6D18DB-1A01-4E49-982B-4C28E922808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D991EB-C18C-41EE-8D02-3B01161CE98D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BY"/>
        </a:p>
      </dgm:t>
    </dgm:pt>
    <dgm:pt modelId="{29BA70EA-4984-4CCD-971A-0CB7974B1744}">
      <dgm:prSet phldrT="[Текст]"/>
      <dgm:spPr/>
      <dgm:t>
        <a:bodyPr/>
        <a:lstStyle/>
        <a:p>
          <a:r>
            <a:rPr lang="ru-RU" dirty="0"/>
            <a:t>Назначение и распределение ролей, и обеспечение доверия к персоналу</a:t>
          </a:r>
          <a:endParaRPr lang="ru-BY" dirty="0"/>
        </a:p>
      </dgm:t>
    </dgm:pt>
    <dgm:pt modelId="{CAC8BED6-BE00-44D4-A49F-823D788DD4CE}" type="parTrans" cxnId="{2744B80B-4303-4D42-ABEB-126C910E4896}">
      <dgm:prSet/>
      <dgm:spPr/>
      <dgm:t>
        <a:bodyPr/>
        <a:lstStyle/>
        <a:p>
          <a:endParaRPr lang="ru-BY"/>
        </a:p>
      </dgm:t>
    </dgm:pt>
    <dgm:pt modelId="{6ADCBC6D-5127-4BFC-8CB7-7BF2C1112D6A}" type="sibTrans" cxnId="{2744B80B-4303-4D42-ABEB-126C910E4896}">
      <dgm:prSet/>
      <dgm:spPr/>
      <dgm:t>
        <a:bodyPr/>
        <a:lstStyle/>
        <a:p>
          <a:endParaRPr lang="ru-BY"/>
        </a:p>
      </dgm:t>
    </dgm:pt>
    <dgm:pt modelId="{E411401D-5755-47AC-9FF7-7FB84B5DE639}">
      <dgm:prSet/>
      <dgm:spPr/>
      <dgm:t>
        <a:bodyPr/>
        <a:lstStyle/>
        <a:p>
          <a:r>
            <a:rPr lang="ru-RU" dirty="0"/>
            <a:t>Управление доступом к информационным ресурсам</a:t>
          </a:r>
          <a:endParaRPr lang="ru-BY" dirty="0"/>
        </a:p>
      </dgm:t>
    </dgm:pt>
    <dgm:pt modelId="{879557DD-8330-446E-91EE-35B521E2FA75}" type="parTrans" cxnId="{8C03F68B-CC6E-441B-B21E-31EDCDAB4E7E}">
      <dgm:prSet/>
      <dgm:spPr/>
      <dgm:t>
        <a:bodyPr/>
        <a:lstStyle/>
        <a:p>
          <a:endParaRPr lang="ru-BY"/>
        </a:p>
      </dgm:t>
    </dgm:pt>
    <dgm:pt modelId="{A00ABA16-83D4-4FB4-BB8E-AF316EB2814B}" type="sibTrans" cxnId="{8C03F68B-CC6E-441B-B21E-31EDCDAB4E7E}">
      <dgm:prSet/>
      <dgm:spPr/>
      <dgm:t>
        <a:bodyPr/>
        <a:lstStyle/>
        <a:p>
          <a:endParaRPr lang="ru-BY"/>
        </a:p>
      </dgm:t>
    </dgm:pt>
    <dgm:pt modelId="{CF1E3DA2-114B-4415-8644-E3D6B17265FD}">
      <dgm:prSet/>
      <dgm:spPr/>
      <dgm:t>
        <a:bodyPr/>
        <a:lstStyle/>
        <a:p>
          <a:r>
            <a:rPr lang="ru-RU" dirty="0"/>
            <a:t>Управление жизненным циклом автоматизированных систем</a:t>
          </a:r>
          <a:endParaRPr lang="ru-BY" dirty="0"/>
        </a:p>
      </dgm:t>
    </dgm:pt>
    <dgm:pt modelId="{F0F16E3D-E3D3-4705-BF0B-B60247CAEE26}" type="parTrans" cxnId="{7B00168D-7E36-4C6A-AEC0-E737C1083EA4}">
      <dgm:prSet/>
      <dgm:spPr/>
      <dgm:t>
        <a:bodyPr/>
        <a:lstStyle/>
        <a:p>
          <a:endParaRPr lang="ru-BY"/>
        </a:p>
      </dgm:t>
    </dgm:pt>
    <dgm:pt modelId="{2056FDF6-32CA-4ACA-AC2D-23DBEF025B9E}" type="sibTrans" cxnId="{7B00168D-7E36-4C6A-AEC0-E737C1083EA4}">
      <dgm:prSet/>
      <dgm:spPr/>
      <dgm:t>
        <a:bodyPr/>
        <a:lstStyle/>
        <a:p>
          <a:endParaRPr lang="ru-BY"/>
        </a:p>
      </dgm:t>
    </dgm:pt>
    <dgm:pt modelId="{B7854B2C-4BC6-4B3E-B6FD-D8A0529D9D84}">
      <dgm:prSet/>
      <dgm:spPr/>
      <dgm:t>
        <a:bodyPr/>
        <a:lstStyle/>
        <a:p>
          <a:r>
            <a:rPr lang="ru-RU" dirty="0"/>
            <a:t>Антивирусная защита</a:t>
          </a:r>
          <a:endParaRPr lang="ru-BY" dirty="0"/>
        </a:p>
      </dgm:t>
    </dgm:pt>
    <dgm:pt modelId="{60BC0DD5-9F4D-400A-9B05-DB49950D4A8E}" type="parTrans" cxnId="{FA9C1E96-660A-4DD6-B506-81E17F7FB2F5}">
      <dgm:prSet/>
      <dgm:spPr/>
      <dgm:t>
        <a:bodyPr/>
        <a:lstStyle/>
        <a:p>
          <a:endParaRPr lang="ru-BY"/>
        </a:p>
      </dgm:t>
    </dgm:pt>
    <dgm:pt modelId="{0F0FBF5B-44E5-46CA-A84E-697F57C8E9E2}" type="sibTrans" cxnId="{FA9C1E96-660A-4DD6-B506-81E17F7FB2F5}">
      <dgm:prSet/>
      <dgm:spPr/>
      <dgm:t>
        <a:bodyPr/>
        <a:lstStyle/>
        <a:p>
          <a:endParaRPr lang="ru-BY"/>
        </a:p>
      </dgm:t>
    </dgm:pt>
    <dgm:pt modelId="{F94A9850-F09A-48B7-ACD2-91CF8A92C534}">
      <dgm:prSet/>
      <dgm:spPr/>
      <dgm:t>
        <a:bodyPr/>
        <a:lstStyle/>
        <a:p>
          <a:r>
            <a:rPr lang="ru-RU" dirty="0"/>
            <a:t>Безопасное использование ресурсов Интернет</a:t>
          </a:r>
          <a:endParaRPr lang="ru-BY" dirty="0"/>
        </a:p>
      </dgm:t>
    </dgm:pt>
    <dgm:pt modelId="{F43752B0-769C-4889-8660-D8D586DAB0C0}" type="parTrans" cxnId="{A122B2BC-7317-4EFA-8171-ED9BBEDC4E9E}">
      <dgm:prSet/>
      <dgm:spPr/>
      <dgm:t>
        <a:bodyPr/>
        <a:lstStyle/>
        <a:p>
          <a:endParaRPr lang="ru-BY"/>
        </a:p>
      </dgm:t>
    </dgm:pt>
    <dgm:pt modelId="{28D2F040-4F42-458D-9FE1-5C3ECF6AEA99}" type="sibTrans" cxnId="{A122B2BC-7317-4EFA-8171-ED9BBEDC4E9E}">
      <dgm:prSet/>
      <dgm:spPr/>
      <dgm:t>
        <a:bodyPr/>
        <a:lstStyle/>
        <a:p>
          <a:endParaRPr lang="ru-BY"/>
        </a:p>
      </dgm:t>
    </dgm:pt>
    <dgm:pt modelId="{35442B4A-F41A-4B67-A0A5-60B7F920C024}">
      <dgm:prSet/>
      <dgm:spPr/>
      <dgm:t>
        <a:bodyPr/>
        <a:lstStyle/>
        <a:p>
          <a:r>
            <a:rPr lang="ru-RU" dirty="0"/>
            <a:t>Использование средств криптографической защиты информации</a:t>
          </a:r>
          <a:endParaRPr lang="ru-BY" dirty="0"/>
        </a:p>
      </dgm:t>
    </dgm:pt>
    <dgm:pt modelId="{F0A7DA6A-DDBC-4CD6-8900-406AE981F44A}" type="parTrans" cxnId="{719DACEB-97C5-4B62-9EC1-1793D271E0D1}">
      <dgm:prSet/>
      <dgm:spPr/>
      <dgm:t>
        <a:bodyPr/>
        <a:lstStyle/>
        <a:p>
          <a:endParaRPr lang="ru-BY"/>
        </a:p>
      </dgm:t>
    </dgm:pt>
    <dgm:pt modelId="{02259D6B-7722-4C9D-AA6A-2B958BC4E8EF}" type="sibTrans" cxnId="{719DACEB-97C5-4B62-9EC1-1793D271E0D1}">
      <dgm:prSet/>
      <dgm:spPr/>
      <dgm:t>
        <a:bodyPr/>
        <a:lstStyle/>
        <a:p>
          <a:endParaRPr lang="ru-BY"/>
        </a:p>
      </dgm:t>
    </dgm:pt>
    <dgm:pt modelId="{63C2D8E3-6423-4F2F-80C7-E48CFF893881}">
      <dgm:prSet/>
      <dgm:spPr/>
      <dgm:t>
        <a:bodyPr/>
        <a:lstStyle/>
        <a:p>
          <a:r>
            <a:rPr lang="ru-RU" dirty="0"/>
            <a:t>Обеспечение непрерывности бизнеса и восстановления после сбоев</a:t>
          </a:r>
          <a:endParaRPr lang="ru-BY" dirty="0"/>
        </a:p>
      </dgm:t>
    </dgm:pt>
    <dgm:pt modelId="{B316EBFA-2013-4A98-A030-C0350F95FA61}" type="parTrans" cxnId="{88AD44B0-5B87-4BAD-BB4E-D695EB40C006}">
      <dgm:prSet/>
      <dgm:spPr/>
      <dgm:t>
        <a:bodyPr/>
        <a:lstStyle/>
        <a:p>
          <a:endParaRPr lang="ru-BY"/>
        </a:p>
      </dgm:t>
    </dgm:pt>
    <dgm:pt modelId="{FC61213A-4285-44A6-A925-922D3737CFF7}" type="sibTrans" cxnId="{88AD44B0-5B87-4BAD-BB4E-D695EB40C006}">
      <dgm:prSet/>
      <dgm:spPr/>
      <dgm:t>
        <a:bodyPr/>
        <a:lstStyle/>
        <a:p>
          <a:endParaRPr lang="ru-BY"/>
        </a:p>
      </dgm:t>
    </dgm:pt>
    <dgm:pt modelId="{DAE628EB-B43D-45CF-9ACA-0F2EF93136B8}">
      <dgm:prSet/>
      <dgm:spPr/>
      <dgm:t>
        <a:bodyPr/>
        <a:lstStyle/>
        <a:p>
          <a:r>
            <a:rPr lang="ru-RU" dirty="0"/>
            <a:t>Обеспечение физической безопасности</a:t>
          </a:r>
          <a:endParaRPr lang="ru-BY" dirty="0"/>
        </a:p>
      </dgm:t>
    </dgm:pt>
    <dgm:pt modelId="{B2FA5322-C848-45DF-91BF-B3049B007174}" type="parTrans" cxnId="{4B9EC63B-9AA0-4B1A-B68E-38BAA18510E2}">
      <dgm:prSet/>
      <dgm:spPr/>
      <dgm:t>
        <a:bodyPr/>
        <a:lstStyle/>
        <a:p>
          <a:endParaRPr lang="ru-BY"/>
        </a:p>
      </dgm:t>
    </dgm:pt>
    <dgm:pt modelId="{49C5C5FC-263F-4895-81DB-BC582A3FD637}" type="sibTrans" cxnId="{4B9EC63B-9AA0-4B1A-B68E-38BAA18510E2}">
      <dgm:prSet/>
      <dgm:spPr/>
      <dgm:t>
        <a:bodyPr/>
        <a:lstStyle/>
        <a:p>
          <a:endParaRPr lang="ru-BY"/>
        </a:p>
      </dgm:t>
    </dgm:pt>
    <dgm:pt modelId="{EA2EF791-CE7B-47BF-BF34-15C911EF3250}" type="pres">
      <dgm:prSet presAssocID="{49D991EB-C18C-41EE-8D02-3B01161CE98D}" presName="diagram" presStyleCnt="0">
        <dgm:presLayoutVars>
          <dgm:dir/>
          <dgm:resizeHandles val="exact"/>
        </dgm:presLayoutVars>
      </dgm:prSet>
      <dgm:spPr/>
    </dgm:pt>
    <dgm:pt modelId="{FDC059C2-5EF0-41A3-AFD1-DECD0D8E6D00}" type="pres">
      <dgm:prSet presAssocID="{29BA70EA-4984-4CCD-971A-0CB7974B1744}" presName="node" presStyleLbl="node1" presStyleIdx="0" presStyleCnt="8">
        <dgm:presLayoutVars>
          <dgm:bulletEnabled val="1"/>
        </dgm:presLayoutVars>
      </dgm:prSet>
      <dgm:spPr/>
    </dgm:pt>
    <dgm:pt modelId="{33710F9D-6AC1-4028-89B3-D10D4408871D}" type="pres">
      <dgm:prSet presAssocID="{6ADCBC6D-5127-4BFC-8CB7-7BF2C1112D6A}" presName="sibTrans" presStyleCnt="0"/>
      <dgm:spPr/>
    </dgm:pt>
    <dgm:pt modelId="{F7287F4A-65A7-4AC9-9A21-75EB48F746CF}" type="pres">
      <dgm:prSet presAssocID="{E411401D-5755-47AC-9FF7-7FB84B5DE639}" presName="node" presStyleLbl="node1" presStyleIdx="1" presStyleCnt="8">
        <dgm:presLayoutVars>
          <dgm:bulletEnabled val="1"/>
        </dgm:presLayoutVars>
      </dgm:prSet>
      <dgm:spPr/>
    </dgm:pt>
    <dgm:pt modelId="{649B078A-5898-4CCA-845F-D4C8EA181E6D}" type="pres">
      <dgm:prSet presAssocID="{A00ABA16-83D4-4FB4-BB8E-AF316EB2814B}" presName="sibTrans" presStyleCnt="0"/>
      <dgm:spPr/>
    </dgm:pt>
    <dgm:pt modelId="{C88E857E-EBAA-43AA-B8CE-AD902D778FD3}" type="pres">
      <dgm:prSet presAssocID="{CF1E3DA2-114B-4415-8644-E3D6B17265FD}" presName="node" presStyleLbl="node1" presStyleIdx="2" presStyleCnt="8">
        <dgm:presLayoutVars>
          <dgm:bulletEnabled val="1"/>
        </dgm:presLayoutVars>
      </dgm:prSet>
      <dgm:spPr/>
    </dgm:pt>
    <dgm:pt modelId="{9116CC44-250B-4FE3-931B-C511FCF88875}" type="pres">
      <dgm:prSet presAssocID="{2056FDF6-32CA-4ACA-AC2D-23DBEF025B9E}" presName="sibTrans" presStyleCnt="0"/>
      <dgm:spPr/>
    </dgm:pt>
    <dgm:pt modelId="{9755E4F2-C747-4DDD-BD39-B2E689FBA32B}" type="pres">
      <dgm:prSet presAssocID="{B7854B2C-4BC6-4B3E-B6FD-D8A0529D9D84}" presName="node" presStyleLbl="node1" presStyleIdx="3" presStyleCnt="8">
        <dgm:presLayoutVars>
          <dgm:bulletEnabled val="1"/>
        </dgm:presLayoutVars>
      </dgm:prSet>
      <dgm:spPr/>
    </dgm:pt>
    <dgm:pt modelId="{C58D9CB0-91EA-4B33-9F6B-50C46843441C}" type="pres">
      <dgm:prSet presAssocID="{0F0FBF5B-44E5-46CA-A84E-697F57C8E9E2}" presName="sibTrans" presStyleCnt="0"/>
      <dgm:spPr/>
    </dgm:pt>
    <dgm:pt modelId="{9DD39292-2AE8-4678-ADF0-8FA3F6E8D64F}" type="pres">
      <dgm:prSet presAssocID="{F94A9850-F09A-48B7-ACD2-91CF8A92C534}" presName="node" presStyleLbl="node1" presStyleIdx="4" presStyleCnt="8">
        <dgm:presLayoutVars>
          <dgm:bulletEnabled val="1"/>
        </dgm:presLayoutVars>
      </dgm:prSet>
      <dgm:spPr/>
    </dgm:pt>
    <dgm:pt modelId="{9700EB9E-506E-4A88-83F1-62753EBC05D7}" type="pres">
      <dgm:prSet presAssocID="{28D2F040-4F42-458D-9FE1-5C3ECF6AEA99}" presName="sibTrans" presStyleCnt="0"/>
      <dgm:spPr/>
    </dgm:pt>
    <dgm:pt modelId="{B593BBEE-10D0-4A8F-91B5-D90724EEB218}" type="pres">
      <dgm:prSet presAssocID="{35442B4A-F41A-4B67-A0A5-60B7F920C024}" presName="node" presStyleLbl="node1" presStyleIdx="5" presStyleCnt="8">
        <dgm:presLayoutVars>
          <dgm:bulletEnabled val="1"/>
        </dgm:presLayoutVars>
      </dgm:prSet>
      <dgm:spPr/>
    </dgm:pt>
    <dgm:pt modelId="{9AADAB7C-7D9B-4525-B493-9E45E7D7C741}" type="pres">
      <dgm:prSet presAssocID="{02259D6B-7722-4C9D-AA6A-2B958BC4E8EF}" presName="sibTrans" presStyleCnt="0"/>
      <dgm:spPr/>
    </dgm:pt>
    <dgm:pt modelId="{C5D65F2A-21A0-4D5D-BD1D-713516510D26}" type="pres">
      <dgm:prSet presAssocID="{63C2D8E3-6423-4F2F-80C7-E48CFF893881}" presName="node" presStyleLbl="node1" presStyleIdx="6" presStyleCnt="8">
        <dgm:presLayoutVars>
          <dgm:bulletEnabled val="1"/>
        </dgm:presLayoutVars>
      </dgm:prSet>
      <dgm:spPr/>
    </dgm:pt>
    <dgm:pt modelId="{BEDFE43A-A8B4-40DE-B37B-B211B105206E}" type="pres">
      <dgm:prSet presAssocID="{FC61213A-4285-44A6-A925-922D3737CFF7}" presName="sibTrans" presStyleCnt="0"/>
      <dgm:spPr/>
    </dgm:pt>
    <dgm:pt modelId="{4A4520D1-0DDB-44E0-8A73-6B1BB35B335E}" type="pres">
      <dgm:prSet presAssocID="{DAE628EB-B43D-45CF-9ACA-0F2EF93136B8}" presName="node" presStyleLbl="node1" presStyleIdx="7" presStyleCnt="8">
        <dgm:presLayoutVars>
          <dgm:bulletEnabled val="1"/>
        </dgm:presLayoutVars>
      </dgm:prSet>
      <dgm:spPr/>
    </dgm:pt>
  </dgm:ptLst>
  <dgm:cxnLst>
    <dgm:cxn modelId="{2744B80B-4303-4D42-ABEB-126C910E4896}" srcId="{49D991EB-C18C-41EE-8D02-3B01161CE98D}" destId="{29BA70EA-4984-4CCD-971A-0CB7974B1744}" srcOrd="0" destOrd="0" parTransId="{CAC8BED6-BE00-44D4-A49F-823D788DD4CE}" sibTransId="{6ADCBC6D-5127-4BFC-8CB7-7BF2C1112D6A}"/>
    <dgm:cxn modelId="{FCB06610-4E48-4F64-9F5D-6AF1F76C8565}" type="presOf" srcId="{29BA70EA-4984-4CCD-971A-0CB7974B1744}" destId="{FDC059C2-5EF0-41A3-AFD1-DECD0D8E6D00}" srcOrd="0" destOrd="0" presId="urn:microsoft.com/office/officeart/2005/8/layout/default"/>
    <dgm:cxn modelId="{773AB312-6326-4722-AC66-54620050D5D8}" type="presOf" srcId="{35442B4A-F41A-4B67-A0A5-60B7F920C024}" destId="{B593BBEE-10D0-4A8F-91B5-D90724EEB218}" srcOrd="0" destOrd="0" presId="urn:microsoft.com/office/officeart/2005/8/layout/default"/>
    <dgm:cxn modelId="{4B9EC63B-9AA0-4B1A-B68E-38BAA18510E2}" srcId="{49D991EB-C18C-41EE-8D02-3B01161CE98D}" destId="{DAE628EB-B43D-45CF-9ACA-0F2EF93136B8}" srcOrd="7" destOrd="0" parTransId="{B2FA5322-C848-45DF-91BF-B3049B007174}" sibTransId="{49C5C5FC-263F-4895-81DB-BC582A3FD637}"/>
    <dgm:cxn modelId="{C2E5533F-6BFC-480C-8256-E37989F7B498}" type="presOf" srcId="{49D991EB-C18C-41EE-8D02-3B01161CE98D}" destId="{EA2EF791-CE7B-47BF-BF34-15C911EF3250}" srcOrd="0" destOrd="0" presId="urn:microsoft.com/office/officeart/2005/8/layout/default"/>
    <dgm:cxn modelId="{6D6C1F43-5CD6-4C4F-AE3E-62B7E80BDB94}" type="presOf" srcId="{E411401D-5755-47AC-9FF7-7FB84B5DE639}" destId="{F7287F4A-65A7-4AC9-9A21-75EB48F746CF}" srcOrd="0" destOrd="0" presId="urn:microsoft.com/office/officeart/2005/8/layout/default"/>
    <dgm:cxn modelId="{D48B606C-224A-42D1-948B-3EA9EE930FCE}" type="presOf" srcId="{F94A9850-F09A-48B7-ACD2-91CF8A92C534}" destId="{9DD39292-2AE8-4678-ADF0-8FA3F6E8D64F}" srcOrd="0" destOrd="0" presId="urn:microsoft.com/office/officeart/2005/8/layout/default"/>
    <dgm:cxn modelId="{8C03F68B-CC6E-441B-B21E-31EDCDAB4E7E}" srcId="{49D991EB-C18C-41EE-8D02-3B01161CE98D}" destId="{E411401D-5755-47AC-9FF7-7FB84B5DE639}" srcOrd="1" destOrd="0" parTransId="{879557DD-8330-446E-91EE-35B521E2FA75}" sibTransId="{A00ABA16-83D4-4FB4-BB8E-AF316EB2814B}"/>
    <dgm:cxn modelId="{7B00168D-7E36-4C6A-AEC0-E737C1083EA4}" srcId="{49D991EB-C18C-41EE-8D02-3B01161CE98D}" destId="{CF1E3DA2-114B-4415-8644-E3D6B17265FD}" srcOrd="2" destOrd="0" parTransId="{F0F16E3D-E3D3-4705-BF0B-B60247CAEE26}" sibTransId="{2056FDF6-32CA-4ACA-AC2D-23DBEF025B9E}"/>
    <dgm:cxn modelId="{FA9C1E96-660A-4DD6-B506-81E17F7FB2F5}" srcId="{49D991EB-C18C-41EE-8D02-3B01161CE98D}" destId="{B7854B2C-4BC6-4B3E-B6FD-D8A0529D9D84}" srcOrd="3" destOrd="0" parTransId="{60BC0DD5-9F4D-400A-9B05-DB49950D4A8E}" sibTransId="{0F0FBF5B-44E5-46CA-A84E-697F57C8E9E2}"/>
    <dgm:cxn modelId="{A7A9A3AC-463C-47B2-94FA-33F38B8D757E}" type="presOf" srcId="{DAE628EB-B43D-45CF-9ACA-0F2EF93136B8}" destId="{4A4520D1-0DDB-44E0-8A73-6B1BB35B335E}" srcOrd="0" destOrd="0" presId="urn:microsoft.com/office/officeart/2005/8/layout/default"/>
    <dgm:cxn modelId="{88AD44B0-5B87-4BAD-BB4E-D695EB40C006}" srcId="{49D991EB-C18C-41EE-8D02-3B01161CE98D}" destId="{63C2D8E3-6423-4F2F-80C7-E48CFF893881}" srcOrd="6" destOrd="0" parTransId="{B316EBFA-2013-4A98-A030-C0350F95FA61}" sibTransId="{FC61213A-4285-44A6-A925-922D3737CFF7}"/>
    <dgm:cxn modelId="{10F083B1-52D5-4C51-B44D-A1A049C5095A}" type="presOf" srcId="{B7854B2C-4BC6-4B3E-B6FD-D8A0529D9D84}" destId="{9755E4F2-C747-4DDD-BD39-B2E689FBA32B}" srcOrd="0" destOrd="0" presId="urn:microsoft.com/office/officeart/2005/8/layout/default"/>
    <dgm:cxn modelId="{A122B2BC-7317-4EFA-8171-ED9BBEDC4E9E}" srcId="{49D991EB-C18C-41EE-8D02-3B01161CE98D}" destId="{F94A9850-F09A-48B7-ACD2-91CF8A92C534}" srcOrd="4" destOrd="0" parTransId="{F43752B0-769C-4889-8660-D8D586DAB0C0}" sibTransId="{28D2F040-4F42-458D-9FE1-5C3ECF6AEA99}"/>
    <dgm:cxn modelId="{976E9EBF-D244-46BD-9336-410D2D4FB505}" type="presOf" srcId="{CF1E3DA2-114B-4415-8644-E3D6B17265FD}" destId="{C88E857E-EBAA-43AA-B8CE-AD902D778FD3}" srcOrd="0" destOrd="0" presId="urn:microsoft.com/office/officeart/2005/8/layout/default"/>
    <dgm:cxn modelId="{7082ACE5-C7E5-4004-AF33-016E32139EFC}" type="presOf" srcId="{63C2D8E3-6423-4F2F-80C7-E48CFF893881}" destId="{C5D65F2A-21A0-4D5D-BD1D-713516510D26}" srcOrd="0" destOrd="0" presId="urn:microsoft.com/office/officeart/2005/8/layout/default"/>
    <dgm:cxn modelId="{719DACEB-97C5-4B62-9EC1-1793D271E0D1}" srcId="{49D991EB-C18C-41EE-8D02-3B01161CE98D}" destId="{35442B4A-F41A-4B67-A0A5-60B7F920C024}" srcOrd="5" destOrd="0" parTransId="{F0A7DA6A-DDBC-4CD6-8900-406AE981F44A}" sibTransId="{02259D6B-7722-4C9D-AA6A-2B958BC4E8EF}"/>
    <dgm:cxn modelId="{064AFE32-4F96-4B3D-9C5C-12F798BD3C24}" type="presParOf" srcId="{EA2EF791-CE7B-47BF-BF34-15C911EF3250}" destId="{FDC059C2-5EF0-41A3-AFD1-DECD0D8E6D00}" srcOrd="0" destOrd="0" presId="urn:microsoft.com/office/officeart/2005/8/layout/default"/>
    <dgm:cxn modelId="{0DB60AA4-68B0-42AE-A641-4CE6719A6301}" type="presParOf" srcId="{EA2EF791-CE7B-47BF-BF34-15C911EF3250}" destId="{33710F9D-6AC1-4028-89B3-D10D4408871D}" srcOrd="1" destOrd="0" presId="urn:microsoft.com/office/officeart/2005/8/layout/default"/>
    <dgm:cxn modelId="{DA36BC2A-887E-40D5-B6C9-81C483A4C8F5}" type="presParOf" srcId="{EA2EF791-CE7B-47BF-BF34-15C911EF3250}" destId="{F7287F4A-65A7-4AC9-9A21-75EB48F746CF}" srcOrd="2" destOrd="0" presId="urn:microsoft.com/office/officeart/2005/8/layout/default"/>
    <dgm:cxn modelId="{32286B13-2ABE-4AEA-93EE-9D59EAAFB190}" type="presParOf" srcId="{EA2EF791-CE7B-47BF-BF34-15C911EF3250}" destId="{649B078A-5898-4CCA-845F-D4C8EA181E6D}" srcOrd="3" destOrd="0" presId="urn:microsoft.com/office/officeart/2005/8/layout/default"/>
    <dgm:cxn modelId="{38446639-D61A-403E-860D-E727121CFFBA}" type="presParOf" srcId="{EA2EF791-CE7B-47BF-BF34-15C911EF3250}" destId="{C88E857E-EBAA-43AA-B8CE-AD902D778FD3}" srcOrd="4" destOrd="0" presId="urn:microsoft.com/office/officeart/2005/8/layout/default"/>
    <dgm:cxn modelId="{AC97ABD9-5883-40D6-87C9-B947589B0FCF}" type="presParOf" srcId="{EA2EF791-CE7B-47BF-BF34-15C911EF3250}" destId="{9116CC44-250B-4FE3-931B-C511FCF88875}" srcOrd="5" destOrd="0" presId="urn:microsoft.com/office/officeart/2005/8/layout/default"/>
    <dgm:cxn modelId="{C2E5B621-21F2-4F89-9035-565F8CC6919F}" type="presParOf" srcId="{EA2EF791-CE7B-47BF-BF34-15C911EF3250}" destId="{9755E4F2-C747-4DDD-BD39-B2E689FBA32B}" srcOrd="6" destOrd="0" presId="urn:microsoft.com/office/officeart/2005/8/layout/default"/>
    <dgm:cxn modelId="{96D642AF-2283-4D0E-9E41-27F5CB2FDA55}" type="presParOf" srcId="{EA2EF791-CE7B-47BF-BF34-15C911EF3250}" destId="{C58D9CB0-91EA-4B33-9F6B-50C46843441C}" srcOrd="7" destOrd="0" presId="urn:microsoft.com/office/officeart/2005/8/layout/default"/>
    <dgm:cxn modelId="{1449D3E5-1AE2-42CB-81B6-AD11D4FF5EA5}" type="presParOf" srcId="{EA2EF791-CE7B-47BF-BF34-15C911EF3250}" destId="{9DD39292-2AE8-4678-ADF0-8FA3F6E8D64F}" srcOrd="8" destOrd="0" presId="urn:microsoft.com/office/officeart/2005/8/layout/default"/>
    <dgm:cxn modelId="{43048DAA-72D3-4CF0-AE5C-71B7C0C82659}" type="presParOf" srcId="{EA2EF791-CE7B-47BF-BF34-15C911EF3250}" destId="{9700EB9E-506E-4A88-83F1-62753EBC05D7}" srcOrd="9" destOrd="0" presId="urn:microsoft.com/office/officeart/2005/8/layout/default"/>
    <dgm:cxn modelId="{4ACEEA39-F5D0-438D-898D-A2157BC9CB6B}" type="presParOf" srcId="{EA2EF791-CE7B-47BF-BF34-15C911EF3250}" destId="{B593BBEE-10D0-4A8F-91B5-D90724EEB218}" srcOrd="10" destOrd="0" presId="urn:microsoft.com/office/officeart/2005/8/layout/default"/>
    <dgm:cxn modelId="{2BE1F95D-48FB-477D-AA69-1DCE13782366}" type="presParOf" srcId="{EA2EF791-CE7B-47BF-BF34-15C911EF3250}" destId="{9AADAB7C-7D9B-4525-B493-9E45E7D7C741}" srcOrd="11" destOrd="0" presId="urn:microsoft.com/office/officeart/2005/8/layout/default"/>
    <dgm:cxn modelId="{AC6A6753-19EC-4812-B98A-91D3673DFFD6}" type="presParOf" srcId="{EA2EF791-CE7B-47BF-BF34-15C911EF3250}" destId="{C5D65F2A-21A0-4D5D-BD1D-713516510D26}" srcOrd="12" destOrd="0" presId="urn:microsoft.com/office/officeart/2005/8/layout/default"/>
    <dgm:cxn modelId="{7533655F-FCB9-4184-BC61-4F2CD06D406B}" type="presParOf" srcId="{EA2EF791-CE7B-47BF-BF34-15C911EF3250}" destId="{BEDFE43A-A8B4-40DE-B37B-B211B105206E}" srcOrd="13" destOrd="0" presId="urn:microsoft.com/office/officeart/2005/8/layout/default"/>
    <dgm:cxn modelId="{F7215AAA-06A4-4F7F-9152-5744FB83328E}" type="presParOf" srcId="{EA2EF791-CE7B-47BF-BF34-15C911EF3250}" destId="{4A4520D1-0DDB-44E0-8A73-6B1BB35B335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E5E81-60DB-449B-8468-A934216094FE}">
      <dsp:nvSpPr>
        <dsp:cNvPr id="0" name=""/>
        <dsp:cNvSpPr/>
      </dsp:nvSpPr>
      <dsp:spPr>
        <a:xfrm>
          <a:off x="2946" y="491797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информационные ресурсы</a:t>
          </a:r>
          <a:endParaRPr lang="ru-BY" sz="1700" kern="1200" dirty="0"/>
        </a:p>
      </dsp:txBody>
      <dsp:txXfrm>
        <a:off x="2946" y="491797"/>
        <a:ext cx="2337792" cy="1402675"/>
      </dsp:txXfrm>
    </dsp:sp>
    <dsp:sp modelId="{F40774DD-46DB-414A-9AF7-25C1FCDC37F5}">
      <dsp:nvSpPr>
        <dsp:cNvPr id="0" name=""/>
        <dsp:cNvSpPr/>
      </dsp:nvSpPr>
      <dsp:spPr>
        <a:xfrm>
          <a:off x="2574518" y="491797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персональные данные физ. лиц</a:t>
          </a:r>
          <a:endParaRPr lang="ru-BY" sz="1700" kern="1200" dirty="0"/>
        </a:p>
      </dsp:txBody>
      <dsp:txXfrm>
        <a:off x="2574518" y="491797"/>
        <a:ext cx="2337792" cy="1402675"/>
      </dsp:txXfrm>
    </dsp:sp>
    <dsp:sp modelId="{DD9552A9-F10B-43CB-BDA4-9BCB8FB07E20}">
      <dsp:nvSpPr>
        <dsp:cNvPr id="0" name=""/>
        <dsp:cNvSpPr/>
      </dsp:nvSpPr>
      <dsp:spPr>
        <a:xfrm>
          <a:off x="5146089" y="491797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сведения ограниченного распространения</a:t>
          </a:r>
          <a:endParaRPr lang="ru-BY" sz="1700" kern="1200" dirty="0"/>
        </a:p>
      </dsp:txBody>
      <dsp:txXfrm>
        <a:off x="5146089" y="491797"/>
        <a:ext cx="2337792" cy="1402675"/>
      </dsp:txXfrm>
    </dsp:sp>
    <dsp:sp modelId="{7EAECB84-AE76-4D84-A3EF-BB46F284E96C}">
      <dsp:nvSpPr>
        <dsp:cNvPr id="0" name=""/>
        <dsp:cNvSpPr/>
      </dsp:nvSpPr>
      <dsp:spPr>
        <a:xfrm>
          <a:off x="7717661" y="491797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работники Университета и их представители, студенты и другие лица</a:t>
          </a:r>
          <a:endParaRPr lang="ru-BY" sz="1700" kern="1200" dirty="0"/>
        </a:p>
      </dsp:txBody>
      <dsp:txXfrm>
        <a:off x="7717661" y="491797"/>
        <a:ext cx="2337792" cy="1402675"/>
      </dsp:txXfrm>
    </dsp:sp>
    <dsp:sp modelId="{EDE3DDC4-55D3-4382-9E29-72735FCE57E5}">
      <dsp:nvSpPr>
        <dsp:cNvPr id="0" name=""/>
        <dsp:cNvSpPr/>
      </dsp:nvSpPr>
      <dsp:spPr>
        <a:xfrm>
          <a:off x="1288732" y="2128252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информационная инфраструктура</a:t>
          </a:r>
          <a:endParaRPr lang="ru-BY" sz="1700" kern="1200" dirty="0"/>
        </a:p>
      </dsp:txBody>
      <dsp:txXfrm>
        <a:off x="1288732" y="2128252"/>
        <a:ext cx="2337792" cy="1402675"/>
      </dsp:txXfrm>
    </dsp:sp>
    <dsp:sp modelId="{1D83782D-A1DA-41F0-8E73-DDC407246A74}">
      <dsp:nvSpPr>
        <dsp:cNvPr id="0" name=""/>
        <dsp:cNvSpPr/>
      </dsp:nvSpPr>
      <dsp:spPr>
        <a:xfrm>
          <a:off x="3860303" y="2128252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системы хранения, обработки и анализа информации</a:t>
          </a:r>
          <a:endParaRPr lang="ru-BY" sz="1700" kern="1200" dirty="0"/>
        </a:p>
      </dsp:txBody>
      <dsp:txXfrm>
        <a:off x="3860303" y="2128252"/>
        <a:ext cx="2337792" cy="1402675"/>
      </dsp:txXfrm>
    </dsp:sp>
    <dsp:sp modelId="{BE8006AF-AC3D-469B-906E-ECC93E87DC2F}">
      <dsp:nvSpPr>
        <dsp:cNvPr id="0" name=""/>
        <dsp:cNvSpPr/>
      </dsp:nvSpPr>
      <dsp:spPr>
        <a:xfrm>
          <a:off x="6431875" y="2128252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технические и программные средства обработки, передачи и отображения информации</a:t>
          </a:r>
          <a:endParaRPr lang="ru-BY" sz="1700" kern="1200" dirty="0"/>
        </a:p>
      </dsp:txBody>
      <dsp:txXfrm>
        <a:off x="6431875" y="2128252"/>
        <a:ext cx="2337792" cy="1402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C82CE-FA2D-4C03-8FD2-3AA8824DD6B1}">
      <dsp:nvSpPr>
        <dsp:cNvPr id="0" name=""/>
        <dsp:cNvSpPr/>
      </dsp:nvSpPr>
      <dsp:spPr>
        <a:xfrm>
          <a:off x="0" y="32805"/>
          <a:ext cx="10058399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внешние и внутренние злоумышленники;</a:t>
          </a:r>
          <a:endParaRPr lang="ru-BY" sz="2500" kern="1200"/>
        </a:p>
      </dsp:txBody>
      <dsp:txXfrm>
        <a:off x="29271" y="62076"/>
        <a:ext cx="9999857" cy="541083"/>
      </dsp:txXfrm>
    </dsp:sp>
    <dsp:sp modelId="{BA4457AE-7DFD-4A08-AC8B-58E3081AA703}">
      <dsp:nvSpPr>
        <dsp:cNvPr id="0" name=""/>
        <dsp:cNvSpPr/>
      </dsp:nvSpPr>
      <dsp:spPr>
        <a:xfrm>
          <a:off x="0" y="704430"/>
          <a:ext cx="10058399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ошибочные действия персонала;</a:t>
          </a:r>
          <a:endParaRPr lang="ru-BY" sz="2500" kern="1200"/>
        </a:p>
      </dsp:txBody>
      <dsp:txXfrm>
        <a:off x="29271" y="733701"/>
        <a:ext cx="9999857" cy="541083"/>
      </dsp:txXfrm>
    </dsp:sp>
    <dsp:sp modelId="{8F9FE1FA-994A-4F7A-AE0E-EF6F4CA4541B}">
      <dsp:nvSpPr>
        <dsp:cNvPr id="0" name=""/>
        <dsp:cNvSpPr/>
      </dsp:nvSpPr>
      <dsp:spPr>
        <a:xfrm>
          <a:off x="0" y="1376055"/>
          <a:ext cx="10058399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вирусные атаки;</a:t>
          </a:r>
          <a:endParaRPr lang="ru-BY" sz="2500" kern="1200"/>
        </a:p>
      </dsp:txBody>
      <dsp:txXfrm>
        <a:off x="29271" y="1405326"/>
        <a:ext cx="9999857" cy="541083"/>
      </dsp:txXfrm>
    </dsp:sp>
    <dsp:sp modelId="{56A30006-1B6C-4BE2-A5A2-D6FD417EE7E1}">
      <dsp:nvSpPr>
        <dsp:cNvPr id="0" name=""/>
        <dsp:cNvSpPr/>
      </dsp:nvSpPr>
      <dsp:spPr>
        <a:xfrm>
          <a:off x="0" y="2047680"/>
          <a:ext cx="10058399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отказы и сбои оборудования и программного обеспечения;</a:t>
          </a:r>
          <a:endParaRPr lang="ru-BY" sz="2500" kern="1200"/>
        </a:p>
      </dsp:txBody>
      <dsp:txXfrm>
        <a:off x="29271" y="2076951"/>
        <a:ext cx="9999857" cy="541083"/>
      </dsp:txXfrm>
    </dsp:sp>
    <dsp:sp modelId="{E66C6120-CBAC-4CA9-8508-B0FBF6A8AC93}">
      <dsp:nvSpPr>
        <dsp:cNvPr id="0" name=""/>
        <dsp:cNvSpPr/>
      </dsp:nvSpPr>
      <dsp:spPr>
        <a:xfrm>
          <a:off x="0" y="2719305"/>
          <a:ext cx="10058399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техногенные и природные катастрофы;</a:t>
          </a:r>
          <a:endParaRPr lang="ru-BY" sz="2500" kern="1200"/>
        </a:p>
      </dsp:txBody>
      <dsp:txXfrm>
        <a:off x="29271" y="2748576"/>
        <a:ext cx="9999857" cy="541083"/>
      </dsp:txXfrm>
    </dsp:sp>
    <dsp:sp modelId="{7B6D18DB-1A01-4E49-982B-4C28E9228083}">
      <dsp:nvSpPr>
        <dsp:cNvPr id="0" name=""/>
        <dsp:cNvSpPr/>
      </dsp:nvSpPr>
      <dsp:spPr>
        <a:xfrm>
          <a:off x="0" y="3390930"/>
          <a:ext cx="10058399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террористические угрозы.</a:t>
          </a:r>
          <a:endParaRPr lang="ru-BY" sz="2500" kern="1200"/>
        </a:p>
      </dsp:txBody>
      <dsp:txXfrm>
        <a:off x="29271" y="3420201"/>
        <a:ext cx="9999857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059C2-5EF0-41A3-AFD1-DECD0D8E6D00}">
      <dsp:nvSpPr>
        <dsp:cNvPr id="0" name=""/>
        <dsp:cNvSpPr/>
      </dsp:nvSpPr>
      <dsp:spPr>
        <a:xfrm>
          <a:off x="2946" y="491797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Назначение и распределение ролей, и обеспечение доверия к персоналу</a:t>
          </a:r>
          <a:endParaRPr lang="ru-BY" sz="1800" kern="1200" dirty="0"/>
        </a:p>
      </dsp:txBody>
      <dsp:txXfrm>
        <a:off x="2946" y="491797"/>
        <a:ext cx="2337792" cy="1402675"/>
      </dsp:txXfrm>
    </dsp:sp>
    <dsp:sp modelId="{F7287F4A-65A7-4AC9-9A21-75EB48F746CF}">
      <dsp:nvSpPr>
        <dsp:cNvPr id="0" name=""/>
        <dsp:cNvSpPr/>
      </dsp:nvSpPr>
      <dsp:spPr>
        <a:xfrm>
          <a:off x="2574518" y="491797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Управление доступом к информационным ресурсам</a:t>
          </a:r>
          <a:endParaRPr lang="ru-BY" sz="1800" kern="1200" dirty="0"/>
        </a:p>
      </dsp:txBody>
      <dsp:txXfrm>
        <a:off x="2574518" y="491797"/>
        <a:ext cx="2337792" cy="1402675"/>
      </dsp:txXfrm>
    </dsp:sp>
    <dsp:sp modelId="{C88E857E-EBAA-43AA-B8CE-AD902D778FD3}">
      <dsp:nvSpPr>
        <dsp:cNvPr id="0" name=""/>
        <dsp:cNvSpPr/>
      </dsp:nvSpPr>
      <dsp:spPr>
        <a:xfrm>
          <a:off x="5146089" y="491797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Управление жизненным циклом автоматизированных систем</a:t>
          </a:r>
          <a:endParaRPr lang="ru-BY" sz="1800" kern="1200" dirty="0"/>
        </a:p>
      </dsp:txBody>
      <dsp:txXfrm>
        <a:off x="5146089" y="491797"/>
        <a:ext cx="2337792" cy="1402675"/>
      </dsp:txXfrm>
    </dsp:sp>
    <dsp:sp modelId="{9755E4F2-C747-4DDD-BD39-B2E689FBA32B}">
      <dsp:nvSpPr>
        <dsp:cNvPr id="0" name=""/>
        <dsp:cNvSpPr/>
      </dsp:nvSpPr>
      <dsp:spPr>
        <a:xfrm>
          <a:off x="7717661" y="491797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Антивирусная защита</a:t>
          </a:r>
          <a:endParaRPr lang="ru-BY" sz="1800" kern="1200" dirty="0"/>
        </a:p>
      </dsp:txBody>
      <dsp:txXfrm>
        <a:off x="7717661" y="491797"/>
        <a:ext cx="2337792" cy="1402675"/>
      </dsp:txXfrm>
    </dsp:sp>
    <dsp:sp modelId="{9DD39292-2AE8-4678-ADF0-8FA3F6E8D64F}">
      <dsp:nvSpPr>
        <dsp:cNvPr id="0" name=""/>
        <dsp:cNvSpPr/>
      </dsp:nvSpPr>
      <dsp:spPr>
        <a:xfrm>
          <a:off x="2946" y="2128252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Безопасное использование ресурсов Интернет</a:t>
          </a:r>
          <a:endParaRPr lang="ru-BY" sz="1800" kern="1200" dirty="0"/>
        </a:p>
      </dsp:txBody>
      <dsp:txXfrm>
        <a:off x="2946" y="2128252"/>
        <a:ext cx="2337792" cy="1402675"/>
      </dsp:txXfrm>
    </dsp:sp>
    <dsp:sp modelId="{B593BBEE-10D0-4A8F-91B5-D90724EEB218}">
      <dsp:nvSpPr>
        <dsp:cNvPr id="0" name=""/>
        <dsp:cNvSpPr/>
      </dsp:nvSpPr>
      <dsp:spPr>
        <a:xfrm>
          <a:off x="2574518" y="2128252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Использование средств криптографической защиты информации</a:t>
          </a:r>
          <a:endParaRPr lang="ru-BY" sz="1800" kern="1200" dirty="0"/>
        </a:p>
      </dsp:txBody>
      <dsp:txXfrm>
        <a:off x="2574518" y="2128252"/>
        <a:ext cx="2337792" cy="1402675"/>
      </dsp:txXfrm>
    </dsp:sp>
    <dsp:sp modelId="{C5D65F2A-21A0-4D5D-BD1D-713516510D26}">
      <dsp:nvSpPr>
        <dsp:cNvPr id="0" name=""/>
        <dsp:cNvSpPr/>
      </dsp:nvSpPr>
      <dsp:spPr>
        <a:xfrm>
          <a:off x="5146089" y="2128252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Обеспечение непрерывности бизнеса и восстановления после сбоев</a:t>
          </a:r>
          <a:endParaRPr lang="ru-BY" sz="1800" kern="1200" dirty="0"/>
        </a:p>
      </dsp:txBody>
      <dsp:txXfrm>
        <a:off x="5146089" y="2128252"/>
        <a:ext cx="2337792" cy="1402675"/>
      </dsp:txXfrm>
    </dsp:sp>
    <dsp:sp modelId="{4A4520D1-0DDB-44E0-8A73-6B1BB35B335E}">
      <dsp:nvSpPr>
        <dsp:cNvPr id="0" name=""/>
        <dsp:cNvSpPr/>
      </dsp:nvSpPr>
      <dsp:spPr>
        <a:xfrm>
          <a:off x="7717661" y="2128252"/>
          <a:ext cx="2337792" cy="1402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Обеспечение физической безопасности</a:t>
          </a:r>
          <a:endParaRPr lang="ru-BY" sz="1800" kern="1200" dirty="0"/>
        </a:p>
      </dsp:txBody>
      <dsp:txXfrm>
        <a:off x="7717661" y="2128252"/>
        <a:ext cx="2337792" cy="14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3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9695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5387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28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3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466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9757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5304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1563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1931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068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9B1D98-DE04-4CAD-9C40-CE16917CC161}" type="datetimeFigureOut">
              <a:rPr lang="ru-BY" smtClean="0"/>
              <a:t>25.02.2020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0190A9-3842-40DA-ADB4-8AC9B7BC2D33}" type="slidenum">
              <a:rPr lang="ru-BY" smtClean="0"/>
              <a:t>‹#›</a:t>
            </a:fld>
            <a:endParaRPr lang="ru-B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51C9F-72E4-4059-A96D-B45C75C3A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Политика информационной безопасности университета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C4FD92-8A24-4BD6-9A21-885D71F04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8660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135E9-E46D-4D0F-A1FB-9D428EB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02292E-7801-43FF-853F-751BC931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Актуальность разработки политики информационной безопасности для Университета объясняется необходимостью создания механизма управления и планирования информационной безопасности. Также ПИБ позволяет совершенствовать следующие направления деятельности Университета:</a:t>
            </a:r>
            <a:endParaRPr lang="ru-BY" dirty="0"/>
          </a:p>
          <a:p>
            <a:pPr lvl="1"/>
            <a:r>
              <a:rPr lang="ru-RU" dirty="0"/>
              <a:t>упорядочивание бизнес-процессов;</a:t>
            </a:r>
            <a:endParaRPr lang="ru-BY" dirty="0"/>
          </a:p>
          <a:p>
            <a:pPr lvl="1"/>
            <a:r>
              <a:rPr lang="ru-RU" dirty="0"/>
              <a:t>обеспечение соответствия с правовыми нормами;</a:t>
            </a:r>
            <a:endParaRPr lang="ru-BY" dirty="0"/>
          </a:p>
          <a:p>
            <a:pPr lvl="1"/>
            <a:r>
              <a:rPr lang="ru-RU" dirty="0"/>
              <a:t>улучшение имиджа и деловой репутации.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254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E7F87-5DFB-4CB1-8FDC-6F8C475F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52905-59F4-499A-B479-92123E55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системы обеспечения информационной безопасности — создание и постоянное соблюдение в Университете условий, при которых риски, связанные с нарушением безопасности информационных ресурсов Университета, постоянно контролируются и исключаются, либо находятся на допустимом (приемлемом) уровне остаточного риска.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657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5B278-DFB2-45FC-896B-19D28DEA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F4C88-BA92-4E4D-8440-07BA2B30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своевременное выявление, оценка и прогнозирование источников угроз информационной безопасности, причин и условий, способствующих нанесению ущерба субъектам информационных отношений, нарушению нормального функционирования систем университета;</a:t>
            </a:r>
            <a:endParaRPr lang="ru-BY" dirty="0"/>
          </a:p>
          <a:p>
            <a:pPr lvl="0"/>
            <a:r>
              <a:rPr lang="ru-RU" dirty="0"/>
              <a:t>снижение рисков Университета, связанных с использованием информационных технологий;</a:t>
            </a:r>
            <a:endParaRPr lang="ru-BY" dirty="0"/>
          </a:p>
          <a:p>
            <a:pPr lvl="0"/>
            <a:r>
              <a:rPr lang="ru-RU" dirty="0"/>
              <a:t>создание условий для максимальной автоматизации выполнения различных операций Университета и исключения ручных операций при условии минимизации рисков;</a:t>
            </a:r>
            <a:endParaRPr lang="ru-BY" dirty="0"/>
          </a:p>
          <a:p>
            <a:pPr lvl="0"/>
            <a:r>
              <a:rPr lang="ru-RU" dirty="0"/>
              <a:t>своевременное выявление новых угроз;</a:t>
            </a:r>
            <a:endParaRPr lang="ru-BY" dirty="0"/>
          </a:p>
          <a:p>
            <a:pPr lvl="0"/>
            <a:r>
              <a:rPr lang="ru-RU" dirty="0"/>
              <a:t>контроль состояния информационной безопасности на всех этапах жизненного цикла автоматизированных информационных систем;</a:t>
            </a:r>
            <a:endParaRPr lang="ru-BY" dirty="0"/>
          </a:p>
          <a:p>
            <a:pPr lvl="0"/>
            <a:r>
              <a:rPr lang="ru-RU" dirty="0"/>
              <a:t>минимизация потерь Университета при реализации угроз информационной безопасности;</a:t>
            </a:r>
          </a:p>
          <a:p>
            <a:r>
              <a:rPr lang="ru-RU" dirty="0"/>
              <a:t>оптимизация затрат на обеспечение информационной безопасности;</a:t>
            </a:r>
            <a:endParaRPr lang="ru-BY" dirty="0"/>
          </a:p>
          <a:p>
            <a:pPr lvl="0"/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773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D3165-89C1-4F8B-A072-EC7D21E2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защиты</a:t>
            </a:r>
            <a:endParaRPr lang="ru-BY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3C9901C-4562-4957-867B-58EC1ABB0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96346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7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3125E-78FD-4277-ABC7-7913E928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угрозы</a:t>
            </a:r>
            <a:endParaRPr lang="ru-BY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0BF0524-BAFC-4C2B-A14E-0835A8D73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5072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3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3301B-42E3-4104-A0BB-97E6B3E5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обеспечения защищенности</a:t>
            </a:r>
            <a:endParaRPr lang="ru-BY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0BB6A48-CC77-471B-9E71-DF73BE18B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75586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8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F1B95-8F93-4576-9B2E-809FC077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CAB1F-9BF4-44F3-BB73-6D6306AB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Таким образом, можно сделать выводы, что наиболее уязвимыми активами являются персональные данные и сведения, содержащие служебную тайну, а также аппаратное и программное обеспечение.</a:t>
            </a:r>
            <a:endParaRPr lang="ru-BY" dirty="0"/>
          </a:p>
          <a:p>
            <a:r>
              <a:rPr lang="ru-RU" dirty="0"/>
              <a:t>В результате проведенного анализа системы информационной безопасности были выявлены основные угрозы информационной безопасности, произведена оценка риска рисков и выработаны основные меры по защите информации.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010551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350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Ретро</vt:lpstr>
      <vt:lpstr>Политика информационной безопасности университета</vt:lpstr>
      <vt:lpstr>Актуальность</vt:lpstr>
      <vt:lpstr>Цель</vt:lpstr>
      <vt:lpstr>Задачи</vt:lpstr>
      <vt:lpstr>Объекты защиты</vt:lpstr>
      <vt:lpstr>Основные угрозы</vt:lpstr>
      <vt:lpstr>Меры обеспечения защищенности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университета</dc:title>
  <dc:creator>Yulya</dc:creator>
  <cp:lastModifiedBy>Yulya</cp:lastModifiedBy>
  <cp:revision>7</cp:revision>
  <dcterms:created xsi:type="dcterms:W3CDTF">2020-02-18T19:29:02Z</dcterms:created>
  <dcterms:modified xsi:type="dcterms:W3CDTF">2020-02-25T18:56:40Z</dcterms:modified>
</cp:coreProperties>
</file>