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76" r:id="rId9"/>
    <p:sldId id="277" r:id="rId10"/>
    <p:sldId id="262" r:id="rId11"/>
    <p:sldId id="263" r:id="rId12"/>
    <p:sldId id="274" r:id="rId13"/>
  </p:sldIdLst>
  <p:sldSz cx="18288000" cy="10287000"/>
  <p:notesSz cx="6858000" cy="9144000"/>
  <p:embeddedFontLst>
    <p:embeddedFont>
      <p:font typeface="Brice BoldCondensed" panose="020B0604020202020204" charset="0"/>
      <p:regular r:id="rId15"/>
    </p:embeddedFont>
    <p:embeddedFont>
      <p:font typeface="Glacial Indifference" panose="020B0604020202020204" charset="0"/>
      <p:regular r:id="rId16"/>
    </p:embeddedFont>
    <p:embeddedFont>
      <p:font typeface="Gulfs Display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BE0CCD-843B-4A5D-B9EA-371AF3082EFF}" v="1" dt="2024-04-26T08:53:43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D1D6D-4596-481E-A37D-2389F8C8D0F8}" type="datetimeFigureOut">
              <a:rPr lang="en-ID" smtClean="0"/>
              <a:t>14/05/2024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D1F30-8694-41B6-BD90-3E4C2BDC84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802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D1F30-8694-41B6-BD90-3E4C2BDC8499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909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10" Type="http://schemas.openxmlformats.org/officeDocument/2006/relationships/hyperlink" Target="../Python_Mike/Final%20Project%20Python%20II.py" TargetMode="External"/><Relationship Id="rId4" Type="http://schemas.openxmlformats.org/officeDocument/2006/relationships/image" Target="../media/image37.png"/><Relationship Id="rId9" Type="http://schemas.openxmlformats.org/officeDocument/2006/relationships/image" Target="../media/image41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10" Type="http://schemas.openxmlformats.org/officeDocument/2006/relationships/image" Target="../media/image13.png"/><Relationship Id="rId4" Type="http://schemas.openxmlformats.org/officeDocument/2006/relationships/image" Target="../media/image37.png"/><Relationship Id="rId9" Type="http://schemas.openxmlformats.org/officeDocument/2006/relationships/image" Target="../media/image4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15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2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30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31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3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33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C4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55640" y="1947566"/>
            <a:ext cx="3191681" cy="9095465"/>
          </a:xfrm>
          <a:custGeom>
            <a:avLst/>
            <a:gdLst/>
            <a:ahLst/>
            <a:cxnLst/>
            <a:rect l="l" t="t" r="r" b="b"/>
            <a:pathLst>
              <a:path w="3191681" h="9095465">
                <a:moveTo>
                  <a:pt x="0" y="0"/>
                </a:moveTo>
                <a:lnTo>
                  <a:pt x="3191682" y="0"/>
                </a:lnTo>
                <a:lnTo>
                  <a:pt x="3191682" y="9095465"/>
                </a:lnTo>
                <a:lnTo>
                  <a:pt x="0" y="90954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540997" y="-2288959"/>
            <a:ext cx="6554078" cy="7432459"/>
          </a:xfrm>
          <a:custGeom>
            <a:avLst/>
            <a:gdLst/>
            <a:ahLst/>
            <a:cxnLst/>
            <a:rect l="l" t="t" r="r" b="b"/>
            <a:pathLst>
              <a:path w="6554078" h="7432459">
                <a:moveTo>
                  <a:pt x="0" y="0"/>
                </a:moveTo>
                <a:lnTo>
                  <a:pt x="6554078" y="0"/>
                </a:lnTo>
                <a:lnTo>
                  <a:pt x="6554078" y="7432459"/>
                </a:lnTo>
                <a:lnTo>
                  <a:pt x="0" y="74324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3710760">
            <a:off x="12771994" y="-2550619"/>
            <a:ext cx="5805227" cy="7459988"/>
          </a:xfrm>
          <a:custGeom>
            <a:avLst/>
            <a:gdLst/>
            <a:ahLst/>
            <a:cxnLst/>
            <a:rect l="l" t="t" r="r" b="b"/>
            <a:pathLst>
              <a:path w="5805227" h="7459988">
                <a:moveTo>
                  <a:pt x="0" y="0"/>
                </a:moveTo>
                <a:lnTo>
                  <a:pt x="5805227" y="0"/>
                </a:lnTo>
                <a:lnTo>
                  <a:pt x="5805227" y="7459987"/>
                </a:lnTo>
                <a:lnTo>
                  <a:pt x="0" y="745998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9240293" y="6574413"/>
            <a:ext cx="9380686" cy="4468618"/>
          </a:xfrm>
          <a:custGeom>
            <a:avLst/>
            <a:gdLst/>
            <a:ahLst/>
            <a:cxnLst/>
            <a:rect l="l" t="t" r="r" b="b"/>
            <a:pathLst>
              <a:path w="9380686" h="4468618">
                <a:moveTo>
                  <a:pt x="0" y="4468618"/>
                </a:moveTo>
                <a:lnTo>
                  <a:pt x="9380687" y="4468618"/>
                </a:lnTo>
                <a:lnTo>
                  <a:pt x="9380687" y="0"/>
                </a:lnTo>
                <a:lnTo>
                  <a:pt x="0" y="0"/>
                </a:lnTo>
                <a:lnTo>
                  <a:pt x="0" y="4468618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256503" y="3069699"/>
            <a:ext cx="13967579" cy="4520416"/>
          </a:xfrm>
          <a:custGeom>
            <a:avLst/>
            <a:gdLst/>
            <a:ahLst/>
            <a:cxnLst/>
            <a:rect l="l" t="t" r="r" b="b"/>
            <a:pathLst>
              <a:path w="13967579" h="4520416">
                <a:moveTo>
                  <a:pt x="0" y="0"/>
                </a:moveTo>
                <a:lnTo>
                  <a:pt x="13967578" y="0"/>
                </a:lnTo>
                <a:lnTo>
                  <a:pt x="13967578" y="4520416"/>
                </a:lnTo>
                <a:lnTo>
                  <a:pt x="0" y="452041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978216" y="3778625"/>
            <a:ext cx="12326109" cy="28341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638"/>
              </a:lnSpc>
            </a:pPr>
            <a:r>
              <a:rPr lang="en-US" sz="9000" dirty="0">
                <a:solidFill>
                  <a:srgbClr val="675D50"/>
                </a:solidFill>
                <a:latin typeface="Gulfs Display"/>
              </a:rPr>
              <a:t>Python </a:t>
            </a:r>
          </a:p>
          <a:p>
            <a:pPr algn="ctr">
              <a:lnSpc>
                <a:spcPts val="11638"/>
              </a:lnSpc>
            </a:pPr>
            <a:r>
              <a:rPr lang="en-US" sz="9000" dirty="0">
                <a:solidFill>
                  <a:srgbClr val="675D50"/>
                </a:solidFill>
                <a:latin typeface="Gulfs Display"/>
              </a:rPr>
              <a:t>Final Project</a:t>
            </a:r>
          </a:p>
        </p:txBody>
      </p:sp>
      <p:sp>
        <p:nvSpPr>
          <p:cNvPr id="8" name="Freeform 8"/>
          <p:cNvSpPr/>
          <p:nvPr/>
        </p:nvSpPr>
        <p:spPr>
          <a:xfrm>
            <a:off x="7588366" y="1101756"/>
            <a:ext cx="3236618" cy="2945323"/>
          </a:xfrm>
          <a:custGeom>
            <a:avLst/>
            <a:gdLst/>
            <a:ahLst/>
            <a:cxnLst/>
            <a:rect l="l" t="t" r="r" b="b"/>
            <a:pathLst>
              <a:path w="3236618" h="2945323">
                <a:moveTo>
                  <a:pt x="0" y="0"/>
                </a:moveTo>
                <a:lnTo>
                  <a:pt x="3236618" y="0"/>
                </a:lnTo>
                <a:lnTo>
                  <a:pt x="3236618" y="2945322"/>
                </a:lnTo>
                <a:lnTo>
                  <a:pt x="0" y="294532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ABB47B-FACA-BFFD-3A2F-694B786BA8B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0" y="516264"/>
            <a:ext cx="3058148" cy="9254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C4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4">
            <a:extLst>
              <a:ext uri="{FF2B5EF4-FFF2-40B4-BE49-F238E27FC236}">
                <a16:creationId xmlns:a16="http://schemas.microsoft.com/office/drawing/2014/main" id="{E25AB564-048E-3FE7-2421-C1A8506EBF2D}"/>
              </a:ext>
            </a:extLst>
          </p:cNvPr>
          <p:cNvGrpSpPr/>
          <p:nvPr/>
        </p:nvGrpSpPr>
        <p:grpSpPr>
          <a:xfrm>
            <a:off x="642812" y="639994"/>
            <a:ext cx="17503856" cy="9007012"/>
            <a:chOff x="0" y="0"/>
            <a:chExt cx="4999768" cy="1936257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907E316-6DCA-7E6F-6FAA-CB8919792737}"/>
                </a:ext>
              </a:extLst>
            </p:cNvPr>
            <p:cNvSpPr/>
            <p:nvPr/>
          </p:nvSpPr>
          <p:spPr>
            <a:xfrm>
              <a:off x="0" y="0"/>
              <a:ext cx="4999768" cy="1936257"/>
            </a:xfrm>
            <a:custGeom>
              <a:avLst/>
              <a:gdLst/>
              <a:ahLst/>
              <a:cxnLst/>
              <a:rect l="l" t="t" r="r" b="b"/>
              <a:pathLst>
                <a:path w="4999768" h="1936257">
                  <a:moveTo>
                    <a:pt x="22391" y="0"/>
                  </a:moveTo>
                  <a:lnTo>
                    <a:pt x="4977377" y="0"/>
                  </a:lnTo>
                  <a:cubicBezTo>
                    <a:pt x="4983316" y="0"/>
                    <a:pt x="4989011" y="2359"/>
                    <a:pt x="4993210" y="6558"/>
                  </a:cubicBezTo>
                  <a:cubicBezTo>
                    <a:pt x="4997409" y="10757"/>
                    <a:pt x="4999768" y="16452"/>
                    <a:pt x="4999768" y="22391"/>
                  </a:cubicBezTo>
                  <a:lnTo>
                    <a:pt x="4999768" y="1913867"/>
                  </a:lnTo>
                  <a:cubicBezTo>
                    <a:pt x="4999768" y="1919805"/>
                    <a:pt x="4997409" y="1925500"/>
                    <a:pt x="4993210" y="1929699"/>
                  </a:cubicBezTo>
                  <a:cubicBezTo>
                    <a:pt x="4989011" y="1933898"/>
                    <a:pt x="4983316" y="1936257"/>
                    <a:pt x="4977377" y="1936257"/>
                  </a:cubicBezTo>
                  <a:lnTo>
                    <a:pt x="22391" y="1936257"/>
                  </a:lnTo>
                  <a:cubicBezTo>
                    <a:pt x="16452" y="1936257"/>
                    <a:pt x="10757" y="1933898"/>
                    <a:pt x="6558" y="1929699"/>
                  </a:cubicBezTo>
                  <a:cubicBezTo>
                    <a:pt x="2359" y="1925500"/>
                    <a:pt x="0" y="1919805"/>
                    <a:pt x="0" y="1913867"/>
                  </a:cubicBezTo>
                  <a:lnTo>
                    <a:pt x="0" y="22391"/>
                  </a:lnTo>
                  <a:cubicBezTo>
                    <a:pt x="0" y="16452"/>
                    <a:pt x="2359" y="10757"/>
                    <a:pt x="6558" y="6558"/>
                  </a:cubicBezTo>
                  <a:cubicBezTo>
                    <a:pt x="10757" y="2359"/>
                    <a:pt x="16452" y="0"/>
                    <a:pt x="22391" y="0"/>
                  </a:cubicBezTo>
                  <a:close/>
                </a:path>
              </a:pathLst>
            </a:custGeom>
            <a:solidFill>
              <a:srgbClr val="FCFDFF"/>
            </a:solidFill>
          </p:spPr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2E3C6C7C-67B2-150F-380A-F3FDD178BA12}"/>
                </a:ext>
              </a:extLst>
            </p:cNvPr>
            <p:cNvSpPr txBox="1"/>
            <p:nvPr/>
          </p:nvSpPr>
          <p:spPr>
            <a:xfrm>
              <a:off x="0" y="-47625"/>
              <a:ext cx="4999768" cy="19838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" name="Freeform 2"/>
          <p:cNvSpPr/>
          <p:nvPr/>
        </p:nvSpPr>
        <p:spPr>
          <a:xfrm rot="-2894365">
            <a:off x="-2774228" y="-3213154"/>
            <a:ext cx="6314071" cy="7204853"/>
          </a:xfrm>
          <a:custGeom>
            <a:avLst/>
            <a:gdLst/>
            <a:ahLst/>
            <a:cxnLst/>
            <a:rect l="l" t="t" r="r" b="b"/>
            <a:pathLst>
              <a:path w="6314071" h="7204853">
                <a:moveTo>
                  <a:pt x="0" y="0"/>
                </a:moveTo>
                <a:lnTo>
                  <a:pt x="6314071" y="0"/>
                </a:lnTo>
                <a:lnTo>
                  <a:pt x="6314071" y="7204853"/>
                </a:lnTo>
                <a:lnTo>
                  <a:pt x="0" y="72048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230568" y="7746090"/>
            <a:ext cx="13861920" cy="3024419"/>
          </a:xfrm>
          <a:custGeom>
            <a:avLst/>
            <a:gdLst/>
            <a:ahLst/>
            <a:cxnLst/>
            <a:rect l="l" t="t" r="r" b="b"/>
            <a:pathLst>
              <a:path w="13861920" h="3024419">
                <a:moveTo>
                  <a:pt x="0" y="0"/>
                </a:moveTo>
                <a:lnTo>
                  <a:pt x="13861920" y="0"/>
                </a:lnTo>
                <a:lnTo>
                  <a:pt x="13861920" y="3024420"/>
                </a:lnTo>
                <a:lnTo>
                  <a:pt x="0" y="30244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865083" y="351449"/>
            <a:ext cx="3358644" cy="1343458"/>
          </a:xfrm>
          <a:custGeom>
            <a:avLst/>
            <a:gdLst/>
            <a:ahLst/>
            <a:cxnLst/>
            <a:rect l="l" t="t" r="r" b="b"/>
            <a:pathLst>
              <a:path w="3358644" h="1343458">
                <a:moveTo>
                  <a:pt x="0" y="0"/>
                </a:moveTo>
                <a:lnTo>
                  <a:pt x="3358644" y="0"/>
                </a:lnTo>
                <a:lnTo>
                  <a:pt x="3358644" y="1343458"/>
                </a:lnTo>
                <a:lnTo>
                  <a:pt x="0" y="13434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032084-F76F-0493-B5BB-7FC779F76C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852" y="560456"/>
            <a:ext cx="3058148" cy="925444"/>
          </a:xfrm>
          <a:prstGeom prst="rect">
            <a:avLst/>
          </a:prstGeom>
        </p:spPr>
      </p:pic>
      <p:pic>
        <p:nvPicPr>
          <p:cNvPr id="1026" name="Picture 2" descr="Coding Time GIF - Coding Time - Discover &amp; Share GIFs">
            <a:extLst>
              <a:ext uri="{FF2B5EF4-FFF2-40B4-BE49-F238E27FC236}">
                <a16:creationId xmlns:a16="http://schemas.microsoft.com/office/drawing/2014/main" id="{B88CABCF-0213-E572-8D00-EF99E5F0F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67" y="875732"/>
            <a:ext cx="11102253" cy="666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croll: Horizontal 11">
            <a:extLst>
              <a:ext uri="{FF2B5EF4-FFF2-40B4-BE49-F238E27FC236}">
                <a16:creationId xmlns:a16="http://schemas.microsoft.com/office/drawing/2014/main" id="{2665350D-2A5D-FD42-4471-EF8D6245164B}"/>
              </a:ext>
            </a:extLst>
          </p:cNvPr>
          <p:cNvSpPr/>
          <p:nvPr/>
        </p:nvSpPr>
        <p:spPr>
          <a:xfrm>
            <a:off x="3173555" y="7468503"/>
            <a:ext cx="14205857" cy="1789796"/>
          </a:xfrm>
          <a:prstGeom prst="horizontalScrol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n w="0">
                  <a:solidFill>
                    <a:schemeClr val="accent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endPos="0" dist="50800" dir="5400000" sy="-100000" algn="bl" rotWithShape="0"/>
                </a:effectLst>
                <a:hlinkClick r:id="rId10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EVERYONE, IT’S TIME TO CODE !!!</a:t>
            </a:r>
            <a:endParaRPr lang="en-US" sz="7200" b="1" dirty="0">
              <a:ln>
                <a:solidFill>
                  <a:schemeClr val="accent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endPos="0" dist="50800" dir="5400000" sy="-100000" algn="bl" rotWithShape="0"/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C4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894365">
            <a:off x="-2774228" y="-3213154"/>
            <a:ext cx="6314071" cy="7204853"/>
          </a:xfrm>
          <a:custGeom>
            <a:avLst/>
            <a:gdLst/>
            <a:ahLst/>
            <a:cxnLst/>
            <a:rect l="l" t="t" r="r" b="b"/>
            <a:pathLst>
              <a:path w="6314071" h="7204853">
                <a:moveTo>
                  <a:pt x="0" y="0"/>
                </a:moveTo>
                <a:lnTo>
                  <a:pt x="6314071" y="0"/>
                </a:lnTo>
                <a:lnTo>
                  <a:pt x="6314071" y="7204853"/>
                </a:lnTo>
                <a:lnTo>
                  <a:pt x="0" y="72048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230568" y="7746090"/>
            <a:ext cx="13861920" cy="3024419"/>
          </a:xfrm>
          <a:custGeom>
            <a:avLst/>
            <a:gdLst/>
            <a:ahLst/>
            <a:cxnLst/>
            <a:rect l="l" t="t" r="r" b="b"/>
            <a:pathLst>
              <a:path w="13861920" h="3024419">
                <a:moveTo>
                  <a:pt x="0" y="0"/>
                </a:moveTo>
                <a:lnTo>
                  <a:pt x="13861920" y="0"/>
                </a:lnTo>
                <a:lnTo>
                  <a:pt x="13861920" y="3024420"/>
                </a:lnTo>
                <a:lnTo>
                  <a:pt x="0" y="30244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26942" y="2808875"/>
            <a:ext cx="17634113" cy="6829153"/>
            <a:chOff x="0" y="0"/>
            <a:chExt cx="4999768" cy="193625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999768" cy="1936257"/>
            </a:xfrm>
            <a:custGeom>
              <a:avLst/>
              <a:gdLst/>
              <a:ahLst/>
              <a:cxnLst/>
              <a:rect l="l" t="t" r="r" b="b"/>
              <a:pathLst>
                <a:path w="4999768" h="1936257">
                  <a:moveTo>
                    <a:pt x="22391" y="0"/>
                  </a:moveTo>
                  <a:lnTo>
                    <a:pt x="4977377" y="0"/>
                  </a:lnTo>
                  <a:cubicBezTo>
                    <a:pt x="4983316" y="0"/>
                    <a:pt x="4989011" y="2359"/>
                    <a:pt x="4993210" y="6558"/>
                  </a:cubicBezTo>
                  <a:cubicBezTo>
                    <a:pt x="4997409" y="10757"/>
                    <a:pt x="4999768" y="16452"/>
                    <a:pt x="4999768" y="22391"/>
                  </a:cubicBezTo>
                  <a:lnTo>
                    <a:pt x="4999768" y="1913867"/>
                  </a:lnTo>
                  <a:cubicBezTo>
                    <a:pt x="4999768" y="1919805"/>
                    <a:pt x="4997409" y="1925500"/>
                    <a:pt x="4993210" y="1929699"/>
                  </a:cubicBezTo>
                  <a:cubicBezTo>
                    <a:pt x="4989011" y="1933898"/>
                    <a:pt x="4983316" y="1936257"/>
                    <a:pt x="4977377" y="1936257"/>
                  </a:cubicBezTo>
                  <a:lnTo>
                    <a:pt x="22391" y="1936257"/>
                  </a:lnTo>
                  <a:cubicBezTo>
                    <a:pt x="16452" y="1936257"/>
                    <a:pt x="10757" y="1933898"/>
                    <a:pt x="6558" y="1929699"/>
                  </a:cubicBezTo>
                  <a:cubicBezTo>
                    <a:pt x="2359" y="1925500"/>
                    <a:pt x="0" y="1919805"/>
                    <a:pt x="0" y="1913867"/>
                  </a:cubicBezTo>
                  <a:lnTo>
                    <a:pt x="0" y="22391"/>
                  </a:lnTo>
                  <a:cubicBezTo>
                    <a:pt x="0" y="16452"/>
                    <a:pt x="2359" y="10757"/>
                    <a:pt x="6558" y="6558"/>
                  </a:cubicBezTo>
                  <a:cubicBezTo>
                    <a:pt x="10757" y="2359"/>
                    <a:pt x="16452" y="0"/>
                    <a:pt x="22391" y="0"/>
                  </a:cubicBezTo>
                  <a:close/>
                </a:path>
              </a:pathLst>
            </a:custGeom>
            <a:solidFill>
              <a:srgbClr val="FCFD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999768" cy="19838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5489526" y="356971"/>
            <a:ext cx="3358644" cy="1343458"/>
          </a:xfrm>
          <a:custGeom>
            <a:avLst/>
            <a:gdLst/>
            <a:ahLst/>
            <a:cxnLst/>
            <a:rect l="l" t="t" r="r" b="b"/>
            <a:pathLst>
              <a:path w="3358644" h="1343458">
                <a:moveTo>
                  <a:pt x="0" y="0"/>
                </a:moveTo>
                <a:lnTo>
                  <a:pt x="3358644" y="0"/>
                </a:lnTo>
                <a:lnTo>
                  <a:pt x="3358644" y="1343458"/>
                </a:lnTo>
                <a:lnTo>
                  <a:pt x="0" y="13434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172629" y="680517"/>
            <a:ext cx="7928798" cy="1701088"/>
          </a:xfrm>
          <a:custGeom>
            <a:avLst/>
            <a:gdLst/>
            <a:ahLst/>
            <a:cxnLst/>
            <a:rect l="l" t="t" r="r" b="b"/>
            <a:pathLst>
              <a:path w="7928798" h="1701088">
                <a:moveTo>
                  <a:pt x="0" y="0"/>
                </a:moveTo>
                <a:lnTo>
                  <a:pt x="7928798" y="0"/>
                </a:lnTo>
                <a:lnTo>
                  <a:pt x="7928798" y="1701088"/>
                </a:lnTo>
                <a:lnTo>
                  <a:pt x="0" y="17010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680457" y="623404"/>
            <a:ext cx="5826864" cy="1487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38"/>
              </a:lnSpc>
            </a:pPr>
            <a:r>
              <a:rPr lang="en-US" sz="11299" dirty="0">
                <a:solidFill>
                  <a:srgbClr val="675D50"/>
                </a:solidFill>
                <a:latin typeface="Brice BoldCondensed"/>
              </a:rPr>
              <a:t>CONCLUSION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1B0A20-A77E-B793-8A09-2710BB4D706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400" y="560456"/>
            <a:ext cx="3058148" cy="9254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CD8A843-9C57-5942-5310-2275E20DCE16}"/>
              </a:ext>
            </a:extLst>
          </p:cNvPr>
          <p:cNvSpPr/>
          <p:nvPr/>
        </p:nvSpPr>
        <p:spPr>
          <a:xfrm>
            <a:off x="1487730" y="3835371"/>
            <a:ext cx="15312535" cy="4107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Dari Project ini, Saya </a:t>
            </a:r>
            <a:r>
              <a:rPr lang="en-US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dapat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 belajar </a:t>
            </a:r>
            <a:r>
              <a:rPr lang="en-US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bagaimana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 </a:t>
            </a:r>
            <a:r>
              <a:rPr lang="en-US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cara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 </a:t>
            </a:r>
            <a:r>
              <a:rPr lang="en-US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mengelola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 data yang </a:t>
            </a:r>
            <a:r>
              <a:rPr lang="en-US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banyak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 </a:t>
            </a:r>
            <a:r>
              <a:rPr lang="en-US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seperti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 </a:t>
            </a:r>
            <a:r>
              <a:rPr lang="en-US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merubah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 data, </a:t>
            </a:r>
            <a:r>
              <a:rPr lang="en-US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menghapus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 data, </a:t>
            </a:r>
            <a:r>
              <a:rPr lang="en-US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menambahkan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 data, dan </a:t>
            </a:r>
            <a:r>
              <a:rPr lang="en-US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menampilkan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 data. Project ini juga sangat </a:t>
            </a:r>
            <a:r>
              <a:rPr lang="en-US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membantu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 di dalam dunia </a:t>
            </a:r>
            <a:r>
              <a:rPr lang="en-US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nyata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 </a:t>
            </a:r>
            <a:r>
              <a:rPr lang="en-US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terutama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 untuk </a:t>
            </a:r>
            <a:r>
              <a:rPr lang="en-US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administrasi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.</a:t>
            </a:r>
            <a:endParaRPr lang="en-US" sz="3600" dirty="0">
              <a:latin typeface="Glacial Indifference" panose="020B06040202020202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C4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17993" y="3118539"/>
            <a:ext cx="7031073" cy="8388482"/>
          </a:xfrm>
          <a:custGeom>
            <a:avLst/>
            <a:gdLst/>
            <a:ahLst/>
            <a:cxnLst/>
            <a:rect l="l" t="t" r="r" b="b"/>
            <a:pathLst>
              <a:path w="7031073" h="8388482">
                <a:moveTo>
                  <a:pt x="0" y="0"/>
                </a:moveTo>
                <a:lnTo>
                  <a:pt x="7031074" y="0"/>
                </a:lnTo>
                <a:lnTo>
                  <a:pt x="7031074" y="8388483"/>
                </a:lnTo>
                <a:lnTo>
                  <a:pt x="0" y="8388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540997" y="-2288959"/>
            <a:ext cx="6554078" cy="7432459"/>
          </a:xfrm>
          <a:custGeom>
            <a:avLst/>
            <a:gdLst/>
            <a:ahLst/>
            <a:cxnLst/>
            <a:rect l="l" t="t" r="r" b="b"/>
            <a:pathLst>
              <a:path w="6554078" h="7432459">
                <a:moveTo>
                  <a:pt x="0" y="0"/>
                </a:moveTo>
                <a:lnTo>
                  <a:pt x="6554078" y="0"/>
                </a:lnTo>
                <a:lnTo>
                  <a:pt x="6554078" y="7432459"/>
                </a:lnTo>
                <a:lnTo>
                  <a:pt x="0" y="74324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3710760">
            <a:off x="12771994" y="-2550619"/>
            <a:ext cx="5805227" cy="7459988"/>
          </a:xfrm>
          <a:custGeom>
            <a:avLst/>
            <a:gdLst/>
            <a:ahLst/>
            <a:cxnLst/>
            <a:rect l="l" t="t" r="r" b="b"/>
            <a:pathLst>
              <a:path w="5805227" h="7459988">
                <a:moveTo>
                  <a:pt x="0" y="0"/>
                </a:moveTo>
                <a:lnTo>
                  <a:pt x="5805227" y="0"/>
                </a:lnTo>
                <a:lnTo>
                  <a:pt x="5805227" y="7459987"/>
                </a:lnTo>
                <a:lnTo>
                  <a:pt x="0" y="74599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9240293" y="6574413"/>
            <a:ext cx="9380686" cy="4468618"/>
          </a:xfrm>
          <a:custGeom>
            <a:avLst/>
            <a:gdLst/>
            <a:ahLst/>
            <a:cxnLst/>
            <a:rect l="l" t="t" r="r" b="b"/>
            <a:pathLst>
              <a:path w="9380686" h="4468618">
                <a:moveTo>
                  <a:pt x="0" y="4468618"/>
                </a:moveTo>
                <a:lnTo>
                  <a:pt x="9380687" y="4468618"/>
                </a:lnTo>
                <a:lnTo>
                  <a:pt x="9380687" y="0"/>
                </a:lnTo>
                <a:lnTo>
                  <a:pt x="0" y="0"/>
                </a:lnTo>
                <a:lnTo>
                  <a:pt x="0" y="446861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60211" y="2945323"/>
            <a:ext cx="13967579" cy="4520416"/>
          </a:xfrm>
          <a:custGeom>
            <a:avLst/>
            <a:gdLst/>
            <a:ahLst/>
            <a:cxnLst/>
            <a:rect l="l" t="t" r="r" b="b"/>
            <a:pathLst>
              <a:path w="13967579" h="4520416">
                <a:moveTo>
                  <a:pt x="0" y="0"/>
                </a:moveTo>
                <a:lnTo>
                  <a:pt x="13967578" y="0"/>
                </a:lnTo>
                <a:lnTo>
                  <a:pt x="13967578" y="4520416"/>
                </a:lnTo>
                <a:lnTo>
                  <a:pt x="0" y="45204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525691" y="432380"/>
            <a:ext cx="3236618" cy="2945323"/>
          </a:xfrm>
          <a:custGeom>
            <a:avLst/>
            <a:gdLst/>
            <a:ahLst/>
            <a:cxnLst/>
            <a:rect l="l" t="t" r="r" b="b"/>
            <a:pathLst>
              <a:path w="3236618" h="2945323">
                <a:moveTo>
                  <a:pt x="0" y="0"/>
                </a:moveTo>
                <a:lnTo>
                  <a:pt x="3236618" y="0"/>
                </a:lnTo>
                <a:lnTo>
                  <a:pt x="3236618" y="2945322"/>
                </a:lnTo>
                <a:lnTo>
                  <a:pt x="0" y="294532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736042" y="4322439"/>
            <a:ext cx="13162049" cy="1861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73"/>
              </a:lnSpc>
            </a:pPr>
            <a:r>
              <a:rPr lang="en-US" sz="13663">
                <a:solidFill>
                  <a:srgbClr val="675D50"/>
                </a:solidFill>
                <a:latin typeface="Gulfs Display"/>
              </a:rPr>
              <a:t>T</a:t>
            </a:r>
            <a:r>
              <a:rPr lang="id-ID" sz="13663">
                <a:solidFill>
                  <a:srgbClr val="675D50"/>
                </a:solidFill>
                <a:latin typeface="Gulfs Display"/>
              </a:rPr>
              <a:t>hank you</a:t>
            </a:r>
            <a:endParaRPr lang="en-US" sz="13663">
              <a:solidFill>
                <a:srgbClr val="675D50"/>
              </a:solidFill>
              <a:latin typeface="Gulfs Display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AA0AAC-C403-0C68-9348-D5DDDDFC927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400" y="680250"/>
            <a:ext cx="3058148" cy="92544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AD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420284" y="3856779"/>
            <a:ext cx="5793302" cy="6911749"/>
          </a:xfrm>
          <a:custGeom>
            <a:avLst/>
            <a:gdLst/>
            <a:ahLst/>
            <a:cxnLst/>
            <a:rect l="l" t="t" r="r" b="b"/>
            <a:pathLst>
              <a:path w="5793302" h="6911749">
                <a:moveTo>
                  <a:pt x="0" y="0"/>
                </a:moveTo>
                <a:lnTo>
                  <a:pt x="5793302" y="0"/>
                </a:lnTo>
                <a:lnTo>
                  <a:pt x="5793302" y="6911748"/>
                </a:lnTo>
                <a:lnTo>
                  <a:pt x="0" y="69117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55876" y="-752883"/>
            <a:ext cx="7611639" cy="8372802"/>
          </a:xfrm>
          <a:custGeom>
            <a:avLst/>
            <a:gdLst/>
            <a:ahLst/>
            <a:cxnLst/>
            <a:rect l="l" t="t" r="r" b="b"/>
            <a:pathLst>
              <a:path w="7611639" h="8372802">
                <a:moveTo>
                  <a:pt x="0" y="0"/>
                </a:moveTo>
                <a:lnTo>
                  <a:pt x="7611638" y="0"/>
                </a:lnTo>
                <a:lnTo>
                  <a:pt x="7611638" y="8372802"/>
                </a:lnTo>
                <a:lnTo>
                  <a:pt x="0" y="83728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95798" y="1338647"/>
            <a:ext cx="17361725" cy="8105502"/>
            <a:chOff x="0" y="0"/>
            <a:chExt cx="4274726" cy="206196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061960"/>
            </a:xfrm>
            <a:custGeom>
              <a:avLst/>
              <a:gdLst/>
              <a:ahLst/>
              <a:cxnLst/>
              <a:rect l="l" t="t" r="r" b="b"/>
              <a:pathLst>
                <a:path w="4274726" h="2061960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037633"/>
                  </a:lnTo>
                  <a:cubicBezTo>
                    <a:pt x="4274726" y="2044085"/>
                    <a:pt x="4272163" y="2050272"/>
                    <a:pt x="4267601" y="2054834"/>
                  </a:cubicBezTo>
                  <a:cubicBezTo>
                    <a:pt x="4263039" y="2059397"/>
                    <a:pt x="4256851" y="2061960"/>
                    <a:pt x="4250399" y="2061960"/>
                  </a:cubicBezTo>
                  <a:lnTo>
                    <a:pt x="24327" y="2061960"/>
                  </a:lnTo>
                  <a:cubicBezTo>
                    <a:pt x="10891" y="2061960"/>
                    <a:pt x="0" y="2051068"/>
                    <a:pt x="0" y="203763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FD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274726" cy="21095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5355579" y="504686"/>
            <a:ext cx="3236732" cy="1294693"/>
          </a:xfrm>
          <a:custGeom>
            <a:avLst/>
            <a:gdLst/>
            <a:ahLst/>
            <a:cxnLst/>
            <a:rect l="l" t="t" r="r" b="b"/>
            <a:pathLst>
              <a:path w="3236732" h="1294693">
                <a:moveTo>
                  <a:pt x="0" y="0"/>
                </a:moveTo>
                <a:lnTo>
                  <a:pt x="3236732" y="0"/>
                </a:lnTo>
                <a:lnTo>
                  <a:pt x="3236732" y="1294693"/>
                </a:lnTo>
                <a:lnTo>
                  <a:pt x="0" y="12946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517876" y="1478417"/>
            <a:ext cx="9252248" cy="14875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638"/>
              </a:lnSpc>
            </a:pPr>
            <a:r>
              <a:rPr lang="id-ID" sz="11299" dirty="0">
                <a:solidFill>
                  <a:srgbClr val="675D50"/>
                </a:solidFill>
                <a:latin typeface="Brice BoldCondensed"/>
              </a:rPr>
              <a:t>About Me</a:t>
            </a:r>
            <a:endParaRPr lang="en-US" sz="11299" dirty="0">
              <a:solidFill>
                <a:srgbClr val="675D50"/>
              </a:solidFill>
              <a:latin typeface="Brice BoldCondensed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BA9E09-70EC-8094-97AE-A2B204C90B8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400" y="680250"/>
            <a:ext cx="3058148" cy="9254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FF6D24-0DE2-CDDB-3EB4-54C05BB0F7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52" y="3437189"/>
            <a:ext cx="6717479" cy="503810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F9DE511-2F2B-B6CA-12E8-56F9A24EED14}"/>
              </a:ext>
            </a:extLst>
          </p:cNvPr>
          <p:cNvGrpSpPr/>
          <p:nvPr/>
        </p:nvGrpSpPr>
        <p:grpSpPr>
          <a:xfrm>
            <a:off x="1435925" y="3711370"/>
            <a:ext cx="12993379" cy="2686856"/>
            <a:chOff x="1435925" y="3711370"/>
            <a:chExt cx="12993379" cy="2686856"/>
          </a:xfrm>
        </p:grpSpPr>
        <p:sp>
          <p:nvSpPr>
            <p:cNvPr id="9" name="TextBox 9"/>
            <p:cNvSpPr txBox="1"/>
            <p:nvPr/>
          </p:nvSpPr>
          <p:spPr>
            <a:xfrm>
              <a:off x="1435925" y="3770474"/>
              <a:ext cx="12993379" cy="244054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472"/>
                </a:lnSpc>
              </a:pPr>
              <a:r>
                <a:rPr lang="id-ID" sz="4623" dirty="0">
                  <a:solidFill>
                    <a:srgbClr val="675D50"/>
                  </a:solidFill>
                  <a:latin typeface="Glacial Indifference"/>
                </a:rPr>
                <a:t>Nama    :</a:t>
              </a:r>
            </a:p>
            <a:p>
              <a:pPr>
                <a:lnSpc>
                  <a:spcPts val="6472"/>
                </a:lnSpc>
              </a:pPr>
              <a:endParaRPr lang="id-ID" sz="4623" dirty="0">
                <a:solidFill>
                  <a:srgbClr val="675D50"/>
                </a:solidFill>
                <a:latin typeface="Glacial Indifference"/>
              </a:endParaRPr>
            </a:p>
            <a:p>
              <a:pPr>
                <a:lnSpc>
                  <a:spcPts val="6472"/>
                </a:lnSpc>
              </a:pPr>
              <a:r>
                <a:rPr lang="id-ID" sz="4623" dirty="0">
                  <a:solidFill>
                    <a:srgbClr val="675D50"/>
                  </a:solidFill>
                  <a:latin typeface="Glacial Indifference"/>
                </a:rPr>
                <a:t>Program :</a:t>
              </a:r>
              <a:endParaRPr lang="en-US" sz="4623" dirty="0">
                <a:solidFill>
                  <a:srgbClr val="675D50"/>
                </a:solidFill>
                <a:latin typeface="Glacial Indifference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529646-E426-BC4E-D191-F72ABA6FFBFD}"/>
                </a:ext>
              </a:extLst>
            </p:cNvPr>
            <p:cNvSpPr/>
            <p:nvPr/>
          </p:nvSpPr>
          <p:spPr>
            <a:xfrm>
              <a:off x="3719998" y="3711370"/>
              <a:ext cx="6100325" cy="11247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lacial Indifference" panose="020B0604020202020204" charset="0"/>
                </a:rPr>
                <a:t>Michael Stanley Wibowo</a:t>
              </a:r>
              <a:endParaRPr lang="en-US" sz="3600" dirty="0">
                <a:latin typeface="Glacial Indifference" panose="020B060402020202020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A0042E-0D52-BBF9-2DBF-7E4CC5ED4A27}"/>
                </a:ext>
              </a:extLst>
            </p:cNvPr>
            <p:cNvSpPr/>
            <p:nvPr/>
          </p:nvSpPr>
          <p:spPr>
            <a:xfrm>
              <a:off x="3985870" y="5273461"/>
              <a:ext cx="6100325" cy="11247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lacial Indifference" panose="020B0604020202020204" charset="0"/>
                </a:rPr>
                <a:t>Basic Python Programming II</a:t>
              </a:r>
              <a:endParaRPr lang="en-US" sz="3600" dirty="0">
                <a:latin typeface="Glacial Indifference" panose="020B0604020202020204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C9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31966" y="-750317"/>
            <a:ext cx="5767168" cy="10538015"/>
          </a:xfrm>
          <a:custGeom>
            <a:avLst/>
            <a:gdLst/>
            <a:ahLst/>
            <a:cxnLst/>
            <a:rect l="l" t="t" r="r" b="b"/>
            <a:pathLst>
              <a:path w="5767168" h="10538015">
                <a:moveTo>
                  <a:pt x="0" y="0"/>
                </a:moveTo>
                <a:lnTo>
                  <a:pt x="5767168" y="0"/>
                </a:lnTo>
                <a:lnTo>
                  <a:pt x="5767168" y="10538015"/>
                </a:lnTo>
                <a:lnTo>
                  <a:pt x="0" y="10538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5183166" y="4270953"/>
            <a:ext cx="13174523" cy="6275864"/>
          </a:xfrm>
          <a:custGeom>
            <a:avLst/>
            <a:gdLst/>
            <a:ahLst/>
            <a:cxnLst/>
            <a:rect l="l" t="t" r="r" b="b"/>
            <a:pathLst>
              <a:path w="13174523" h="6275864">
                <a:moveTo>
                  <a:pt x="0" y="6275864"/>
                </a:moveTo>
                <a:lnTo>
                  <a:pt x="13174522" y="6275864"/>
                </a:lnTo>
                <a:lnTo>
                  <a:pt x="13174522" y="0"/>
                </a:lnTo>
                <a:lnTo>
                  <a:pt x="0" y="0"/>
                </a:lnTo>
                <a:lnTo>
                  <a:pt x="0" y="627586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489526" y="356971"/>
            <a:ext cx="3358644" cy="1343458"/>
          </a:xfrm>
          <a:custGeom>
            <a:avLst/>
            <a:gdLst/>
            <a:ahLst/>
            <a:cxnLst/>
            <a:rect l="l" t="t" r="r" b="b"/>
            <a:pathLst>
              <a:path w="3358644" h="1343458">
                <a:moveTo>
                  <a:pt x="0" y="0"/>
                </a:moveTo>
                <a:lnTo>
                  <a:pt x="3358644" y="0"/>
                </a:lnTo>
                <a:lnTo>
                  <a:pt x="3358644" y="1343458"/>
                </a:lnTo>
                <a:lnTo>
                  <a:pt x="0" y="13434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080170" y="825826"/>
            <a:ext cx="10127660" cy="2172843"/>
          </a:xfrm>
          <a:custGeom>
            <a:avLst/>
            <a:gdLst/>
            <a:ahLst/>
            <a:cxnLst/>
            <a:rect l="l" t="t" r="r" b="b"/>
            <a:pathLst>
              <a:path w="10127660" h="2172843">
                <a:moveTo>
                  <a:pt x="0" y="0"/>
                </a:moveTo>
                <a:lnTo>
                  <a:pt x="10127660" y="0"/>
                </a:lnTo>
                <a:lnTo>
                  <a:pt x="10127660" y="2172844"/>
                </a:lnTo>
                <a:lnTo>
                  <a:pt x="0" y="21728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165177" y="3202583"/>
            <a:ext cx="14369867" cy="585415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198E04-58B6-3201-EE6F-8EC21D93F258}"/>
              </a:ext>
            </a:extLst>
          </p:cNvPr>
          <p:cNvGrpSpPr/>
          <p:nvPr/>
        </p:nvGrpSpPr>
        <p:grpSpPr>
          <a:xfrm>
            <a:off x="2996734" y="3461304"/>
            <a:ext cx="13174523" cy="5686182"/>
            <a:chOff x="3165177" y="3370556"/>
            <a:chExt cx="13174523" cy="5686182"/>
          </a:xfrm>
        </p:grpSpPr>
        <p:sp>
          <p:nvSpPr>
            <p:cNvPr id="5" name="Freeform 5"/>
            <p:cNvSpPr/>
            <p:nvPr/>
          </p:nvSpPr>
          <p:spPr>
            <a:xfrm>
              <a:off x="3165177" y="3370556"/>
              <a:ext cx="13174523" cy="5686182"/>
            </a:xfrm>
            <a:custGeom>
              <a:avLst/>
              <a:gdLst/>
              <a:ahLst/>
              <a:cxnLst/>
              <a:rect l="l" t="t" r="r" b="b"/>
              <a:pathLst>
                <a:path w="3749063" h="1612193">
                  <a:moveTo>
                    <a:pt x="29860" y="0"/>
                  </a:moveTo>
                  <a:lnTo>
                    <a:pt x="3719203" y="0"/>
                  </a:lnTo>
                  <a:cubicBezTo>
                    <a:pt x="3735694" y="0"/>
                    <a:pt x="3749063" y="13369"/>
                    <a:pt x="3749063" y="29860"/>
                  </a:cubicBezTo>
                  <a:lnTo>
                    <a:pt x="3749063" y="1582332"/>
                  </a:lnTo>
                  <a:cubicBezTo>
                    <a:pt x="3749063" y="1590252"/>
                    <a:pt x="3745917" y="1597847"/>
                    <a:pt x="3740317" y="1603447"/>
                  </a:cubicBezTo>
                  <a:cubicBezTo>
                    <a:pt x="3734718" y="1609047"/>
                    <a:pt x="3727123" y="1612193"/>
                    <a:pt x="3719203" y="1612193"/>
                  </a:cubicBezTo>
                  <a:lnTo>
                    <a:pt x="29860" y="1612193"/>
                  </a:lnTo>
                  <a:cubicBezTo>
                    <a:pt x="13369" y="1612193"/>
                    <a:pt x="0" y="1598824"/>
                    <a:pt x="0" y="1582332"/>
                  </a:cubicBezTo>
                  <a:lnTo>
                    <a:pt x="0" y="29860"/>
                  </a:lnTo>
                  <a:cubicBezTo>
                    <a:pt x="0" y="13369"/>
                    <a:pt x="13369" y="0"/>
                    <a:pt x="29860" y="0"/>
                  </a:cubicBezTo>
                  <a:close/>
                </a:path>
              </a:pathLst>
            </a:custGeom>
            <a:solidFill>
              <a:srgbClr val="FCFD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4069748" y="4803004"/>
              <a:ext cx="11419778" cy="282128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417"/>
                </a:lnSpc>
              </a:pPr>
              <a:r>
                <a:rPr lang="en-US" sz="4400" dirty="0">
                  <a:solidFill>
                    <a:srgbClr val="675D50"/>
                  </a:solidFill>
                  <a:latin typeface="Glacial Indifference"/>
                </a:rPr>
                <a:t>Final project ini</a:t>
              </a:r>
              <a:r>
                <a:rPr lang="id-ID" sz="4400" dirty="0">
                  <a:solidFill>
                    <a:srgbClr val="675D50"/>
                  </a:solidFill>
                  <a:latin typeface="Glacial Indifference"/>
                </a:rPr>
                <a:t> di</a:t>
              </a:r>
              <a:r>
                <a:rPr lang="en-US" sz="4400" dirty="0" err="1">
                  <a:solidFill>
                    <a:srgbClr val="675D50"/>
                  </a:solidFill>
                  <a:latin typeface="Glacial Indifference"/>
                </a:rPr>
                <a:t>dekasikan</a:t>
              </a:r>
              <a:r>
                <a:rPr lang="en-US" sz="4400" dirty="0">
                  <a:solidFill>
                    <a:srgbClr val="675D50"/>
                  </a:solidFill>
                  <a:latin typeface="Glacial Indifference"/>
                </a:rPr>
                <a:t> </a:t>
              </a:r>
              <a:r>
                <a:rPr lang="en-US" sz="4400" dirty="0" err="1">
                  <a:solidFill>
                    <a:srgbClr val="675D50"/>
                  </a:solidFill>
                  <a:latin typeface="Glacial Indifference"/>
                </a:rPr>
                <a:t>kepada</a:t>
              </a:r>
              <a:r>
                <a:rPr lang="en-US" sz="4400" dirty="0">
                  <a:solidFill>
                    <a:srgbClr val="675D50"/>
                  </a:solidFill>
                  <a:latin typeface="Glacial Indifference"/>
                </a:rPr>
                <a:t> semua tutor </a:t>
              </a:r>
              <a:r>
                <a:rPr lang="en-US" sz="4400" dirty="0" err="1">
                  <a:solidFill>
                    <a:srgbClr val="675D50"/>
                  </a:solidFill>
                  <a:latin typeface="Glacial Indifference"/>
                </a:rPr>
                <a:t>Koding</a:t>
              </a:r>
              <a:r>
                <a:rPr lang="en-US" sz="4400" dirty="0">
                  <a:solidFill>
                    <a:srgbClr val="675D50"/>
                  </a:solidFill>
                  <a:latin typeface="Glacial Indifference"/>
                </a:rPr>
                <a:t> </a:t>
              </a:r>
              <a:r>
                <a:rPr lang="en-US" sz="4400" dirty="0" err="1">
                  <a:solidFill>
                    <a:srgbClr val="675D50"/>
                  </a:solidFill>
                  <a:latin typeface="Glacial Indifference"/>
                </a:rPr>
                <a:t>Akademi</a:t>
              </a:r>
              <a:r>
                <a:rPr lang="en-US" sz="4400" dirty="0">
                  <a:solidFill>
                    <a:srgbClr val="675D50"/>
                  </a:solidFill>
                  <a:latin typeface="Glacial Indifference"/>
                </a:rPr>
                <a:t> yang </a:t>
              </a:r>
              <a:r>
                <a:rPr lang="en-US" sz="4400" dirty="0" err="1">
                  <a:solidFill>
                    <a:srgbClr val="675D50"/>
                  </a:solidFill>
                  <a:latin typeface="Glacial Indifference"/>
                </a:rPr>
                <a:t>telah</a:t>
              </a:r>
              <a:r>
                <a:rPr lang="en-US" sz="4400" dirty="0">
                  <a:solidFill>
                    <a:srgbClr val="675D50"/>
                  </a:solidFill>
                  <a:latin typeface="Glacial Indifference"/>
                </a:rPr>
                <a:t> </a:t>
              </a:r>
              <a:r>
                <a:rPr lang="en-US" sz="4400" dirty="0" err="1">
                  <a:solidFill>
                    <a:srgbClr val="675D50"/>
                  </a:solidFill>
                  <a:latin typeface="Glacial Indifference"/>
                </a:rPr>
                <a:t>membantu</a:t>
              </a:r>
              <a:r>
                <a:rPr lang="en-US" sz="4400" dirty="0">
                  <a:solidFill>
                    <a:srgbClr val="675D50"/>
                  </a:solidFill>
                  <a:latin typeface="Glacial Indifference"/>
                </a:rPr>
                <a:t> </a:t>
              </a:r>
              <a:r>
                <a:rPr lang="en-US" sz="4400" dirty="0" err="1">
                  <a:solidFill>
                    <a:srgbClr val="675D50"/>
                  </a:solidFill>
                  <a:latin typeface="Glacial Indifference"/>
                </a:rPr>
                <a:t>saya</a:t>
              </a:r>
              <a:r>
                <a:rPr lang="en-US" sz="4400" dirty="0">
                  <a:solidFill>
                    <a:srgbClr val="675D50"/>
                  </a:solidFill>
                  <a:latin typeface="Glacial Indifference"/>
                </a:rPr>
                <a:t> dalam </a:t>
              </a:r>
              <a:r>
                <a:rPr lang="id-ID" sz="4400" dirty="0">
                  <a:solidFill>
                    <a:srgbClr val="675D50"/>
                  </a:solidFill>
                  <a:latin typeface="Glacial Indifference"/>
                </a:rPr>
                <a:t>memenuhi syarat kelulusan program </a:t>
              </a:r>
              <a:r>
                <a:rPr lang="en-US" sz="4400" dirty="0">
                  <a:solidFill>
                    <a:srgbClr val="675D50"/>
                  </a:solidFill>
                  <a:latin typeface="Glacial Indifference"/>
                </a:rPr>
                <a:t>Basic Python Programming II </a:t>
              </a:r>
              <a:r>
                <a:rPr lang="id-ID" sz="4400" dirty="0">
                  <a:solidFill>
                    <a:srgbClr val="675D50"/>
                  </a:solidFill>
                  <a:latin typeface="Glacial Indifference"/>
                </a:rPr>
                <a:t>di Koding Academy</a:t>
              </a:r>
              <a:r>
                <a:rPr lang="en-US" sz="4400" dirty="0">
                  <a:solidFill>
                    <a:srgbClr val="675D50"/>
                  </a:solidFill>
                  <a:latin typeface="Glacial Indifference"/>
                </a:rPr>
                <a:t>.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055446" y="961192"/>
            <a:ext cx="7057100" cy="1548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38"/>
              </a:lnSpc>
            </a:pPr>
            <a:r>
              <a:rPr lang="en-US" sz="11299">
                <a:solidFill>
                  <a:srgbClr val="675D50"/>
                </a:solidFill>
                <a:latin typeface="Brice BoldCondensed"/>
              </a:rPr>
              <a:t>FINAL PROJECT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0200AE-5AF2-D9A4-3E46-EB2CA2ED696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0" y="516264"/>
            <a:ext cx="3058148" cy="92544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C9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31966" y="-750317"/>
            <a:ext cx="5767168" cy="10538015"/>
          </a:xfrm>
          <a:custGeom>
            <a:avLst/>
            <a:gdLst/>
            <a:ahLst/>
            <a:cxnLst/>
            <a:rect l="l" t="t" r="r" b="b"/>
            <a:pathLst>
              <a:path w="5767168" h="10538015">
                <a:moveTo>
                  <a:pt x="0" y="0"/>
                </a:moveTo>
                <a:lnTo>
                  <a:pt x="5767168" y="0"/>
                </a:lnTo>
                <a:lnTo>
                  <a:pt x="5767168" y="10538015"/>
                </a:lnTo>
                <a:lnTo>
                  <a:pt x="0" y="10538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7439079" y="5722434"/>
            <a:ext cx="13174523" cy="6275864"/>
          </a:xfrm>
          <a:custGeom>
            <a:avLst/>
            <a:gdLst/>
            <a:ahLst/>
            <a:cxnLst/>
            <a:rect l="l" t="t" r="r" b="b"/>
            <a:pathLst>
              <a:path w="13174523" h="6275864">
                <a:moveTo>
                  <a:pt x="0" y="6275864"/>
                </a:moveTo>
                <a:lnTo>
                  <a:pt x="13174522" y="6275864"/>
                </a:lnTo>
                <a:lnTo>
                  <a:pt x="13174522" y="0"/>
                </a:lnTo>
                <a:lnTo>
                  <a:pt x="0" y="0"/>
                </a:lnTo>
                <a:lnTo>
                  <a:pt x="0" y="627586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489526" y="356971"/>
            <a:ext cx="3358644" cy="1343458"/>
          </a:xfrm>
          <a:custGeom>
            <a:avLst/>
            <a:gdLst/>
            <a:ahLst/>
            <a:cxnLst/>
            <a:rect l="l" t="t" r="r" b="b"/>
            <a:pathLst>
              <a:path w="3358644" h="1343458">
                <a:moveTo>
                  <a:pt x="0" y="0"/>
                </a:moveTo>
                <a:lnTo>
                  <a:pt x="3358644" y="0"/>
                </a:lnTo>
                <a:lnTo>
                  <a:pt x="3358644" y="1343458"/>
                </a:lnTo>
                <a:lnTo>
                  <a:pt x="0" y="13434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898680" y="494876"/>
            <a:ext cx="9556063" cy="1910731"/>
          </a:xfrm>
          <a:custGeom>
            <a:avLst/>
            <a:gdLst/>
            <a:ahLst/>
            <a:cxnLst/>
            <a:rect l="l" t="t" r="r" b="b"/>
            <a:pathLst>
              <a:path w="10127660" h="2172843">
                <a:moveTo>
                  <a:pt x="0" y="0"/>
                </a:moveTo>
                <a:lnTo>
                  <a:pt x="10127660" y="0"/>
                </a:lnTo>
                <a:lnTo>
                  <a:pt x="10127660" y="2172844"/>
                </a:lnTo>
                <a:lnTo>
                  <a:pt x="0" y="21728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5180023" y="494876"/>
            <a:ext cx="7927954" cy="1487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38"/>
              </a:lnSpc>
            </a:pPr>
            <a:r>
              <a:rPr lang="en-US" sz="11299" dirty="0">
                <a:solidFill>
                  <a:srgbClr val="675D50"/>
                </a:solidFill>
                <a:latin typeface="Brice BoldCondensed"/>
              </a:rPr>
              <a:t>FINAL PROJECT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153C1D-9899-3D9F-3978-A23271FBEB0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400" y="560456"/>
            <a:ext cx="3058148" cy="9254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9B248B-5EFA-8A15-BB13-E160D872E8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32325" y="2609092"/>
            <a:ext cx="15733160" cy="707638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C9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31966" y="-750317"/>
            <a:ext cx="5767168" cy="10538015"/>
          </a:xfrm>
          <a:custGeom>
            <a:avLst/>
            <a:gdLst/>
            <a:ahLst/>
            <a:cxnLst/>
            <a:rect l="l" t="t" r="r" b="b"/>
            <a:pathLst>
              <a:path w="5767168" h="10538015">
                <a:moveTo>
                  <a:pt x="0" y="0"/>
                </a:moveTo>
                <a:lnTo>
                  <a:pt x="5767168" y="0"/>
                </a:lnTo>
                <a:lnTo>
                  <a:pt x="5767168" y="10538015"/>
                </a:lnTo>
                <a:lnTo>
                  <a:pt x="0" y="10538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7281805" y="6129750"/>
            <a:ext cx="13174523" cy="6275864"/>
          </a:xfrm>
          <a:custGeom>
            <a:avLst/>
            <a:gdLst/>
            <a:ahLst/>
            <a:cxnLst/>
            <a:rect l="l" t="t" r="r" b="b"/>
            <a:pathLst>
              <a:path w="13174523" h="6275864">
                <a:moveTo>
                  <a:pt x="0" y="6275864"/>
                </a:moveTo>
                <a:lnTo>
                  <a:pt x="13174522" y="6275864"/>
                </a:lnTo>
                <a:lnTo>
                  <a:pt x="13174522" y="0"/>
                </a:lnTo>
                <a:lnTo>
                  <a:pt x="0" y="0"/>
                </a:lnTo>
                <a:lnTo>
                  <a:pt x="0" y="627586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489526" y="356971"/>
            <a:ext cx="3358644" cy="1343458"/>
          </a:xfrm>
          <a:custGeom>
            <a:avLst/>
            <a:gdLst/>
            <a:ahLst/>
            <a:cxnLst/>
            <a:rect l="l" t="t" r="r" b="b"/>
            <a:pathLst>
              <a:path w="3358644" h="1343458">
                <a:moveTo>
                  <a:pt x="0" y="0"/>
                </a:moveTo>
                <a:lnTo>
                  <a:pt x="3358644" y="0"/>
                </a:lnTo>
                <a:lnTo>
                  <a:pt x="3358644" y="1343458"/>
                </a:lnTo>
                <a:lnTo>
                  <a:pt x="0" y="13434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468536" y="318119"/>
            <a:ext cx="9184264" cy="1847283"/>
          </a:xfrm>
          <a:custGeom>
            <a:avLst/>
            <a:gdLst/>
            <a:ahLst/>
            <a:cxnLst/>
            <a:rect l="l" t="t" r="r" b="b"/>
            <a:pathLst>
              <a:path w="10127660" h="2172843">
                <a:moveTo>
                  <a:pt x="0" y="0"/>
                </a:moveTo>
                <a:lnTo>
                  <a:pt x="10127660" y="0"/>
                </a:lnTo>
                <a:lnTo>
                  <a:pt x="10127660" y="2172844"/>
                </a:lnTo>
                <a:lnTo>
                  <a:pt x="0" y="21728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0" name="TextBox 10"/>
          <p:cNvSpPr txBox="1"/>
          <p:nvPr/>
        </p:nvSpPr>
        <p:spPr>
          <a:xfrm>
            <a:off x="5988120" y="318119"/>
            <a:ext cx="7057100" cy="1487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38"/>
              </a:lnSpc>
            </a:pPr>
            <a:r>
              <a:rPr lang="en-US" sz="11299" dirty="0">
                <a:solidFill>
                  <a:srgbClr val="675D50"/>
                </a:solidFill>
                <a:latin typeface="Brice BoldCondensed"/>
              </a:rPr>
              <a:t>CODE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6302FF-1D9E-8B63-CF8C-19C77B73B89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400" y="560456"/>
            <a:ext cx="3058148" cy="9254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95A828-2F2C-C7F3-E42B-1E1E5FA544E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15445"/>
          <a:stretch/>
        </p:blipFill>
        <p:spPr>
          <a:xfrm>
            <a:off x="1247548" y="2558968"/>
            <a:ext cx="7422312" cy="67467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64AFFB-D4A0-0686-413F-A4C95CE35DD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25908"/>
          <a:stretch/>
        </p:blipFill>
        <p:spPr>
          <a:xfrm>
            <a:off x="9258940" y="2558969"/>
            <a:ext cx="7251503" cy="674676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31966" y="-750317"/>
            <a:ext cx="5767168" cy="10538015"/>
          </a:xfrm>
          <a:custGeom>
            <a:avLst/>
            <a:gdLst/>
            <a:ahLst/>
            <a:cxnLst/>
            <a:rect l="l" t="t" r="r" b="b"/>
            <a:pathLst>
              <a:path w="5767168" h="10538015">
                <a:moveTo>
                  <a:pt x="0" y="0"/>
                </a:moveTo>
                <a:lnTo>
                  <a:pt x="5767168" y="0"/>
                </a:lnTo>
                <a:lnTo>
                  <a:pt x="5767168" y="10538015"/>
                </a:lnTo>
                <a:lnTo>
                  <a:pt x="0" y="10538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7281805" y="6129750"/>
            <a:ext cx="13174523" cy="6275864"/>
          </a:xfrm>
          <a:custGeom>
            <a:avLst/>
            <a:gdLst/>
            <a:ahLst/>
            <a:cxnLst/>
            <a:rect l="l" t="t" r="r" b="b"/>
            <a:pathLst>
              <a:path w="13174523" h="6275864">
                <a:moveTo>
                  <a:pt x="0" y="6275864"/>
                </a:moveTo>
                <a:lnTo>
                  <a:pt x="13174522" y="6275864"/>
                </a:lnTo>
                <a:lnTo>
                  <a:pt x="13174522" y="0"/>
                </a:lnTo>
                <a:lnTo>
                  <a:pt x="0" y="0"/>
                </a:lnTo>
                <a:lnTo>
                  <a:pt x="0" y="627586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489526" y="356971"/>
            <a:ext cx="3358644" cy="1343458"/>
          </a:xfrm>
          <a:custGeom>
            <a:avLst/>
            <a:gdLst/>
            <a:ahLst/>
            <a:cxnLst/>
            <a:rect l="l" t="t" r="r" b="b"/>
            <a:pathLst>
              <a:path w="3358644" h="1343458">
                <a:moveTo>
                  <a:pt x="0" y="0"/>
                </a:moveTo>
                <a:lnTo>
                  <a:pt x="3358644" y="0"/>
                </a:lnTo>
                <a:lnTo>
                  <a:pt x="3358644" y="1343458"/>
                </a:lnTo>
                <a:lnTo>
                  <a:pt x="0" y="13434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468536" y="318119"/>
            <a:ext cx="9184264" cy="1847283"/>
          </a:xfrm>
          <a:custGeom>
            <a:avLst/>
            <a:gdLst/>
            <a:ahLst/>
            <a:cxnLst/>
            <a:rect l="l" t="t" r="r" b="b"/>
            <a:pathLst>
              <a:path w="10127660" h="2172843">
                <a:moveTo>
                  <a:pt x="0" y="0"/>
                </a:moveTo>
                <a:lnTo>
                  <a:pt x="10127660" y="0"/>
                </a:lnTo>
                <a:lnTo>
                  <a:pt x="10127660" y="2172844"/>
                </a:lnTo>
                <a:lnTo>
                  <a:pt x="0" y="21728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0" name="TextBox 10"/>
          <p:cNvSpPr txBox="1"/>
          <p:nvPr/>
        </p:nvSpPr>
        <p:spPr>
          <a:xfrm>
            <a:off x="5988120" y="318119"/>
            <a:ext cx="7057100" cy="1487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38"/>
              </a:lnSpc>
            </a:pPr>
            <a:r>
              <a:rPr lang="en-US" sz="11299" dirty="0">
                <a:solidFill>
                  <a:srgbClr val="675D50"/>
                </a:solidFill>
                <a:latin typeface="Brice BoldCondensed"/>
              </a:rPr>
              <a:t>CODE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6302FF-1D9E-8B63-CF8C-19C77B73B89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400" y="560456"/>
            <a:ext cx="3058148" cy="925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BB8CED-7F1E-6C9E-B580-663F8975CD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6297" y="3454351"/>
            <a:ext cx="8178923" cy="504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166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C9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31966" y="-750317"/>
            <a:ext cx="5767168" cy="10538015"/>
          </a:xfrm>
          <a:custGeom>
            <a:avLst/>
            <a:gdLst/>
            <a:ahLst/>
            <a:cxnLst/>
            <a:rect l="l" t="t" r="r" b="b"/>
            <a:pathLst>
              <a:path w="5767168" h="10538015">
                <a:moveTo>
                  <a:pt x="0" y="0"/>
                </a:moveTo>
                <a:lnTo>
                  <a:pt x="5767168" y="0"/>
                </a:lnTo>
                <a:lnTo>
                  <a:pt x="5767168" y="10538015"/>
                </a:lnTo>
                <a:lnTo>
                  <a:pt x="0" y="10538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7281805" y="6129750"/>
            <a:ext cx="13174523" cy="6275864"/>
          </a:xfrm>
          <a:custGeom>
            <a:avLst/>
            <a:gdLst/>
            <a:ahLst/>
            <a:cxnLst/>
            <a:rect l="l" t="t" r="r" b="b"/>
            <a:pathLst>
              <a:path w="13174523" h="6275864">
                <a:moveTo>
                  <a:pt x="0" y="6275864"/>
                </a:moveTo>
                <a:lnTo>
                  <a:pt x="13174522" y="6275864"/>
                </a:lnTo>
                <a:lnTo>
                  <a:pt x="13174522" y="0"/>
                </a:lnTo>
                <a:lnTo>
                  <a:pt x="0" y="0"/>
                </a:lnTo>
                <a:lnTo>
                  <a:pt x="0" y="627586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489526" y="356971"/>
            <a:ext cx="3358644" cy="1343458"/>
          </a:xfrm>
          <a:custGeom>
            <a:avLst/>
            <a:gdLst/>
            <a:ahLst/>
            <a:cxnLst/>
            <a:rect l="l" t="t" r="r" b="b"/>
            <a:pathLst>
              <a:path w="3358644" h="1343458">
                <a:moveTo>
                  <a:pt x="0" y="0"/>
                </a:moveTo>
                <a:lnTo>
                  <a:pt x="3358644" y="0"/>
                </a:lnTo>
                <a:lnTo>
                  <a:pt x="3358644" y="1343458"/>
                </a:lnTo>
                <a:lnTo>
                  <a:pt x="0" y="13434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524138" y="127706"/>
            <a:ext cx="9239723" cy="1790943"/>
          </a:xfrm>
          <a:custGeom>
            <a:avLst/>
            <a:gdLst/>
            <a:ahLst/>
            <a:cxnLst/>
            <a:rect l="l" t="t" r="r" b="b"/>
            <a:pathLst>
              <a:path w="10127660" h="2172843">
                <a:moveTo>
                  <a:pt x="0" y="0"/>
                </a:moveTo>
                <a:lnTo>
                  <a:pt x="10127660" y="0"/>
                </a:lnTo>
                <a:lnTo>
                  <a:pt x="10127660" y="2172844"/>
                </a:lnTo>
                <a:lnTo>
                  <a:pt x="0" y="21728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0" name="TextBox 10"/>
          <p:cNvSpPr txBox="1"/>
          <p:nvPr/>
        </p:nvSpPr>
        <p:spPr>
          <a:xfrm>
            <a:off x="6170620" y="127706"/>
            <a:ext cx="7057100" cy="1487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38"/>
              </a:lnSpc>
            </a:pPr>
            <a:r>
              <a:rPr lang="en-US" sz="11299" dirty="0">
                <a:solidFill>
                  <a:srgbClr val="675D50"/>
                </a:solidFill>
                <a:latin typeface="Brice BoldCondensed"/>
              </a:rPr>
              <a:t>OUTPUT CODE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2D2E7C-4478-41A9-0B1D-276B93C620D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400" y="560456"/>
            <a:ext cx="3058148" cy="9254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72F7BD-D825-CF34-9A32-C6A282AC024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3366" t="76657" r="31343"/>
          <a:stretch/>
        </p:blipFill>
        <p:spPr>
          <a:xfrm>
            <a:off x="4524137" y="5100598"/>
            <a:ext cx="10743905" cy="31962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B248B1-53FE-3DB6-B365-5939ADB3FCA2}"/>
              </a:ext>
            </a:extLst>
          </p:cNvPr>
          <p:cNvSpPr/>
          <p:nvPr/>
        </p:nvSpPr>
        <p:spPr>
          <a:xfrm>
            <a:off x="1473974" y="2848270"/>
            <a:ext cx="6100325" cy="11247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Tampilan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 Data Awal : </a:t>
            </a:r>
            <a:endParaRPr lang="en-US" sz="3600" dirty="0">
              <a:latin typeface="Glacial Indifference" panose="020B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31966" y="-750317"/>
            <a:ext cx="5767168" cy="10538015"/>
          </a:xfrm>
          <a:custGeom>
            <a:avLst/>
            <a:gdLst/>
            <a:ahLst/>
            <a:cxnLst/>
            <a:rect l="l" t="t" r="r" b="b"/>
            <a:pathLst>
              <a:path w="5767168" h="10538015">
                <a:moveTo>
                  <a:pt x="0" y="0"/>
                </a:moveTo>
                <a:lnTo>
                  <a:pt x="5767168" y="0"/>
                </a:lnTo>
                <a:lnTo>
                  <a:pt x="5767168" y="10538015"/>
                </a:lnTo>
                <a:lnTo>
                  <a:pt x="0" y="10538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7281805" y="6129750"/>
            <a:ext cx="13174523" cy="6275864"/>
          </a:xfrm>
          <a:custGeom>
            <a:avLst/>
            <a:gdLst/>
            <a:ahLst/>
            <a:cxnLst/>
            <a:rect l="l" t="t" r="r" b="b"/>
            <a:pathLst>
              <a:path w="13174523" h="6275864">
                <a:moveTo>
                  <a:pt x="0" y="6275864"/>
                </a:moveTo>
                <a:lnTo>
                  <a:pt x="13174522" y="6275864"/>
                </a:lnTo>
                <a:lnTo>
                  <a:pt x="13174522" y="0"/>
                </a:lnTo>
                <a:lnTo>
                  <a:pt x="0" y="0"/>
                </a:lnTo>
                <a:lnTo>
                  <a:pt x="0" y="627586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489526" y="356971"/>
            <a:ext cx="3358644" cy="1343458"/>
          </a:xfrm>
          <a:custGeom>
            <a:avLst/>
            <a:gdLst/>
            <a:ahLst/>
            <a:cxnLst/>
            <a:rect l="l" t="t" r="r" b="b"/>
            <a:pathLst>
              <a:path w="3358644" h="1343458">
                <a:moveTo>
                  <a:pt x="0" y="0"/>
                </a:moveTo>
                <a:lnTo>
                  <a:pt x="3358644" y="0"/>
                </a:lnTo>
                <a:lnTo>
                  <a:pt x="3358644" y="1343458"/>
                </a:lnTo>
                <a:lnTo>
                  <a:pt x="0" y="13434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524138" y="127706"/>
            <a:ext cx="9239723" cy="1790943"/>
          </a:xfrm>
          <a:custGeom>
            <a:avLst/>
            <a:gdLst/>
            <a:ahLst/>
            <a:cxnLst/>
            <a:rect l="l" t="t" r="r" b="b"/>
            <a:pathLst>
              <a:path w="10127660" h="2172843">
                <a:moveTo>
                  <a:pt x="0" y="0"/>
                </a:moveTo>
                <a:lnTo>
                  <a:pt x="10127660" y="0"/>
                </a:lnTo>
                <a:lnTo>
                  <a:pt x="10127660" y="2172844"/>
                </a:lnTo>
                <a:lnTo>
                  <a:pt x="0" y="21728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0" name="TextBox 10"/>
          <p:cNvSpPr txBox="1"/>
          <p:nvPr/>
        </p:nvSpPr>
        <p:spPr>
          <a:xfrm>
            <a:off x="6170620" y="127706"/>
            <a:ext cx="7057100" cy="1487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38"/>
              </a:lnSpc>
            </a:pPr>
            <a:r>
              <a:rPr lang="en-US" sz="11299" dirty="0">
                <a:solidFill>
                  <a:srgbClr val="675D50"/>
                </a:solidFill>
                <a:latin typeface="Brice BoldCondensed"/>
              </a:rPr>
              <a:t>OUTPUT CODE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2D2E7C-4478-41A9-0B1D-276B93C620D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400" y="560456"/>
            <a:ext cx="3058148" cy="92544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B248B1-53FE-3DB6-B365-5939ADB3FCA2}"/>
              </a:ext>
            </a:extLst>
          </p:cNvPr>
          <p:cNvSpPr/>
          <p:nvPr/>
        </p:nvSpPr>
        <p:spPr>
          <a:xfrm>
            <a:off x="853488" y="2730867"/>
            <a:ext cx="6559683" cy="11247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Pilihan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 1 (</a:t>
            </a:r>
            <a:r>
              <a:rPr lang="en-US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Tambahkan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 </a:t>
            </a:r>
            <a:r>
              <a:rPr lang="en-US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Pegawai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): </a:t>
            </a:r>
            <a:endParaRPr lang="en-US" sz="3600" dirty="0">
              <a:latin typeface="Glacial Indifference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96258-52A2-DAB7-9FA0-3969D94FD19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24119"/>
          <a:stretch/>
        </p:blipFill>
        <p:spPr>
          <a:xfrm>
            <a:off x="1084783" y="4312696"/>
            <a:ext cx="6878709" cy="44996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15947D-98AB-A119-BA52-C71B8D70206B}"/>
              </a:ext>
            </a:extLst>
          </p:cNvPr>
          <p:cNvSpPr/>
          <p:nvPr/>
        </p:nvSpPr>
        <p:spPr>
          <a:xfrm>
            <a:off x="9398625" y="2764646"/>
            <a:ext cx="6559683" cy="11247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Pilihan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 2 (Edit </a:t>
            </a:r>
            <a:r>
              <a:rPr lang="en-US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Pegawai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): </a:t>
            </a:r>
            <a:endParaRPr lang="en-US" sz="3600" dirty="0">
              <a:latin typeface="Glacial Indifference" panose="020B060402020202020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BD0FBB-483A-79AF-D042-0DA5B6FBC2F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25330"/>
          <a:stretch/>
        </p:blipFill>
        <p:spPr>
          <a:xfrm>
            <a:off x="9787976" y="4312696"/>
            <a:ext cx="6442623" cy="463099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FD49350-DD31-B1B4-5841-975B021BE2A3}"/>
              </a:ext>
            </a:extLst>
          </p:cNvPr>
          <p:cNvSpPr/>
          <p:nvPr/>
        </p:nvSpPr>
        <p:spPr>
          <a:xfrm>
            <a:off x="8889375" y="1918649"/>
            <a:ext cx="348279" cy="83683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7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31966" y="-750317"/>
            <a:ext cx="5767168" cy="10538015"/>
          </a:xfrm>
          <a:custGeom>
            <a:avLst/>
            <a:gdLst/>
            <a:ahLst/>
            <a:cxnLst/>
            <a:rect l="l" t="t" r="r" b="b"/>
            <a:pathLst>
              <a:path w="5767168" h="10538015">
                <a:moveTo>
                  <a:pt x="0" y="0"/>
                </a:moveTo>
                <a:lnTo>
                  <a:pt x="5767168" y="0"/>
                </a:lnTo>
                <a:lnTo>
                  <a:pt x="5767168" y="10538015"/>
                </a:lnTo>
                <a:lnTo>
                  <a:pt x="0" y="10538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7281805" y="6129750"/>
            <a:ext cx="13174523" cy="6275864"/>
          </a:xfrm>
          <a:custGeom>
            <a:avLst/>
            <a:gdLst/>
            <a:ahLst/>
            <a:cxnLst/>
            <a:rect l="l" t="t" r="r" b="b"/>
            <a:pathLst>
              <a:path w="13174523" h="6275864">
                <a:moveTo>
                  <a:pt x="0" y="6275864"/>
                </a:moveTo>
                <a:lnTo>
                  <a:pt x="13174522" y="6275864"/>
                </a:lnTo>
                <a:lnTo>
                  <a:pt x="13174522" y="0"/>
                </a:lnTo>
                <a:lnTo>
                  <a:pt x="0" y="0"/>
                </a:lnTo>
                <a:lnTo>
                  <a:pt x="0" y="627586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489526" y="356971"/>
            <a:ext cx="3358644" cy="1343458"/>
          </a:xfrm>
          <a:custGeom>
            <a:avLst/>
            <a:gdLst/>
            <a:ahLst/>
            <a:cxnLst/>
            <a:rect l="l" t="t" r="r" b="b"/>
            <a:pathLst>
              <a:path w="3358644" h="1343458">
                <a:moveTo>
                  <a:pt x="0" y="0"/>
                </a:moveTo>
                <a:lnTo>
                  <a:pt x="3358644" y="0"/>
                </a:lnTo>
                <a:lnTo>
                  <a:pt x="3358644" y="1343458"/>
                </a:lnTo>
                <a:lnTo>
                  <a:pt x="0" y="13434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524138" y="127706"/>
            <a:ext cx="9239723" cy="1790943"/>
          </a:xfrm>
          <a:custGeom>
            <a:avLst/>
            <a:gdLst/>
            <a:ahLst/>
            <a:cxnLst/>
            <a:rect l="l" t="t" r="r" b="b"/>
            <a:pathLst>
              <a:path w="10127660" h="2172843">
                <a:moveTo>
                  <a:pt x="0" y="0"/>
                </a:moveTo>
                <a:lnTo>
                  <a:pt x="10127660" y="0"/>
                </a:lnTo>
                <a:lnTo>
                  <a:pt x="10127660" y="2172844"/>
                </a:lnTo>
                <a:lnTo>
                  <a:pt x="0" y="21728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0" name="TextBox 10"/>
          <p:cNvSpPr txBox="1"/>
          <p:nvPr/>
        </p:nvSpPr>
        <p:spPr>
          <a:xfrm>
            <a:off x="6170620" y="127706"/>
            <a:ext cx="7057100" cy="1487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38"/>
              </a:lnSpc>
            </a:pPr>
            <a:r>
              <a:rPr lang="en-US" sz="11299" dirty="0">
                <a:solidFill>
                  <a:srgbClr val="675D50"/>
                </a:solidFill>
                <a:latin typeface="Brice BoldCondensed"/>
              </a:rPr>
              <a:t>OUTPUT CODE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2D2E7C-4478-41A9-0B1D-276B93C620D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400" y="560456"/>
            <a:ext cx="3058148" cy="92544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B248B1-53FE-3DB6-B365-5939ADB3FCA2}"/>
              </a:ext>
            </a:extLst>
          </p:cNvPr>
          <p:cNvSpPr/>
          <p:nvPr/>
        </p:nvSpPr>
        <p:spPr>
          <a:xfrm>
            <a:off x="722122" y="2438855"/>
            <a:ext cx="6559683" cy="11247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Pilihan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 3 (Hapus </a:t>
            </a:r>
            <a:r>
              <a:rPr lang="en-US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Pegawai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): </a:t>
            </a:r>
            <a:endParaRPr lang="en-US" sz="3600" dirty="0">
              <a:latin typeface="Glacial Indifference" panose="020B060402020202020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5947D-98AB-A119-BA52-C71B8D70206B}"/>
              </a:ext>
            </a:extLst>
          </p:cNvPr>
          <p:cNvSpPr/>
          <p:nvPr/>
        </p:nvSpPr>
        <p:spPr>
          <a:xfrm>
            <a:off x="9365968" y="2518598"/>
            <a:ext cx="6559683" cy="11247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Pilihan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 4 (Tampilkan </a:t>
            </a:r>
            <a:r>
              <a:rPr lang="en-US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Pegawai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): </a:t>
            </a:r>
            <a:endParaRPr lang="en-US" sz="3600" dirty="0">
              <a:latin typeface="Glacial Indifference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02BE0E-D228-A98E-3EBE-8B22610EA5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566" y="4083826"/>
            <a:ext cx="7602089" cy="41551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2AB679-1EA1-9941-D3BA-AE702DE9EFE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42421"/>
          <a:stretch/>
        </p:blipFill>
        <p:spPr>
          <a:xfrm>
            <a:off x="10194821" y="3890601"/>
            <a:ext cx="7138080" cy="550607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161B122-3DEB-4369-804F-CF019C05241E}"/>
              </a:ext>
            </a:extLst>
          </p:cNvPr>
          <p:cNvSpPr/>
          <p:nvPr/>
        </p:nvSpPr>
        <p:spPr>
          <a:xfrm>
            <a:off x="8570725" y="1977239"/>
            <a:ext cx="348279" cy="83683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1223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3599</TotalTime>
  <Words>135</Words>
  <Application>Microsoft Office PowerPoint</Application>
  <PresentationFormat>Custom</PresentationFormat>
  <Paragraphs>26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Glacial Indifference</vt:lpstr>
      <vt:lpstr>Gulfs Display</vt:lpstr>
      <vt:lpstr>Calibri</vt:lpstr>
      <vt:lpstr>Arial</vt:lpstr>
      <vt:lpstr>Brice BoldCondensed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Dyana Putri</dc:creator>
  <cp:lastModifiedBy>Lenovo Ideapad 3</cp:lastModifiedBy>
  <cp:revision>4</cp:revision>
  <dcterms:created xsi:type="dcterms:W3CDTF">2006-08-16T00:00:00Z</dcterms:created>
  <dcterms:modified xsi:type="dcterms:W3CDTF">2024-05-14T12:54:31Z</dcterms:modified>
  <dc:identifier>DAFzeBCnGRg</dc:identifier>
</cp:coreProperties>
</file>