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7" r:id="rId4"/>
  </p:sldMasterIdLst>
  <p:notesMasterIdLst>
    <p:notesMasterId r:id="rId13"/>
  </p:notesMasterIdLst>
  <p:handoutMasterIdLst>
    <p:handoutMasterId r:id="rId14"/>
  </p:handoutMasterIdLst>
  <p:sldIdLst>
    <p:sldId id="405" r:id="rId5"/>
    <p:sldId id="420" r:id="rId6"/>
    <p:sldId id="424" r:id="rId7"/>
    <p:sldId id="419" r:id="rId8"/>
    <p:sldId id="421" r:id="rId9"/>
    <p:sldId id="422" r:id="rId10"/>
    <p:sldId id="423" r:id="rId11"/>
    <p:sldId id="425" r:id="rId1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 userDrawn="1">
          <p15:clr>
            <a:srgbClr val="A4A3A4"/>
          </p15:clr>
        </p15:guide>
        <p15:guide id="3" orient="horz" pos="255" userDrawn="1">
          <p15:clr>
            <a:srgbClr val="A4A3A4"/>
          </p15:clr>
        </p15:guide>
        <p15:guide id="5" pos="7423" userDrawn="1">
          <p15:clr>
            <a:srgbClr val="A4A3A4"/>
          </p15:clr>
        </p15:guide>
        <p15:guide id="6" pos="25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1EAEB"/>
    <a:srgbClr val="CDF9FF"/>
    <a:srgbClr val="B2F4FE"/>
    <a:srgbClr val="F1F5F6"/>
    <a:srgbClr val="ACACAC"/>
    <a:srgbClr val="B3D7F8"/>
    <a:srgbClr val="8594AF"/>
    <a:srgbClr val="E5FBFF"/>
    <a:srgbClr val="E0E9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05AF13-73EA-0F4C-BE13-AA356FF7F886}" v="771" dt="2025-01-17T08:51:02.965"/>
    <p1510:client id="{4E2E5474-C1F0-A438-DE20-BE756F61147F}" v="1035" dt="2025-01-17T09:16:32.487"/>
    <p1510:client id="{83BFD6B7-5DC4-1732-E2F7-138BB7BC154E}" v="2" dt="2025-01-17T08:39:16.273"/>
    <p1510:client id="{AA7B9E8B-56AC-F67A-8643-421A764621FC}" v="1297" dt="2025-01-17T09:40:47.6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5"/>
  </p:normalViewPr>
  <p:slideViewPr>
    <p:cSldViewPr snapToGrid="0">
      <p:cViewPr varScale="1">
        <p:scale>
          <a:sx n="73" d="100"/>
          <a:sy n="73" d="100"/>
        </p:scale>
        <p:origin x="380" y="56"/>
      </p:cViewPr>
      <p:guideLst>
        <p:guide orient="horz" pos="4065"/>
        <p:guide orient="horz" pos="255"/>
        <p:guide pos="7423"/>
        <p:guide pos="257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baseline="0" dirty="0"/>
              <a:t>Operating revenue (B$)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Stock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31/12/2021</c:v>
                </c:pt>
                <c:pt idx="1">
                  <c:v>31/12/2022</c:v>
                </c:pt>
                <c:pt idx="2">
                  <c:v>31/12/2023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107.334</c:v>
                </c:pt>
                <c:pt idx="1">
                  <c:v>113.608</c:v>
                </c:pt>
                <c:pt idx="2">
                  <c:v>111.30800000000001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2A7-498B-980C-07677EC23D3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67887487"/>
        <c:axId val="925846863"/>
      </c:barChart>
      <c:catAx>
        <c:axId val="86788748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925846863"/>
        <c:crosses val="autoZero"/>
        <c:auto val="1"/>
        <c:lblAlgn val="ctr"/>
        <c:lblOffset val="100"/>
        <c:noMultiLvlLbl val="0"/>
      </c:catAx>
      <c:valAx>
        <c:axId val="9258468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6788748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fr-FR" dirty="0"/>
              <a:t>Gross </a:t>
            </a:r>
            <a:r>
              <a:rPr lang="fr-FR"/>
              <a:t>profit (B$)</a:t>
            </a:r>
            <a:endParaRPr lang="fr-FR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fr-F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Stock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31/12/2021</c:v>
                </c:pt>
                <c:pt idx="1">
                  <c:v>31/12/2022</c:v>
                </c:pt>
                <c:pt idx="2">
                  <c:v>31/12/2023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60.749000000000002</c:v>
                </c:pt>
                <c:pt idx="1">
                  <c:v>63.561</c:v>
                </c:pt>
                <c:pt idx="2">
                  <c:v>66.822000000000003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D4-460B-AF19-FCD8757D17F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77191375"/>
        <c:axId val="877192815"/>
      </c:barChart>
      <c:catAx>
        <c:axId val="8771913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77192815"/>
        <c:crosses val="autoZero"/>
        <c:auto val="1"/>
        <c:lblAlgn val="ctr"/>
        <c:lblOffset val="100"/>
        <c:noMultiLvlLbl val="0"/>
      </c:catAx>
      <c:valAx>
        <c:axId val="87719281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87719137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Stock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Sheet1!$A$2:$A$1277</c:f>
              <c:numCache>
                <c:formatCode>yyyy\-mm\-dd</c:formatCode>
                <c:ptCount val="1276"/>
                <c:pt idx="0">
                  <c:v>43846</c:v>
                </c:pt>
                <c:pt idx="1">
                  <c:v>43849</c:v>
                </c:pt>
                <c:pt idx="2">
                  <c:v>43850</c:v>
                </c:pt>
                <c:pt idx="3">
                  <c:v>43851</c:v>
                </c:pt>
                <c:pt idx="4">
                  <c:v>43852</c:v>
                </c:pt>
                <c:pt idx="5">
                  <c:v>43853</c:v>
                </c:pt>
                <c:pt idx="6">
                  <c:v>43856</c:v>
                </c:pt>
                <c:pt idx="7">
                  <c:v>43857</c:v>
                </c:pt>
                <c:pt idx="8">
                  <c:v>43858</c:v>
                </c:pt>
                <c:pt idx="9">
                  <c:v>43859</c:v>
                </c:pt>
                <c:pt idx="10">
                  <c:v>43860</c:v>
                </c:pt>
                <c:pt idx="11">
                  <c:v>43863</c:v>
                </c:pt>
                <c:pt idx="12">
                  <c:v>43864</c:v>
                </c:pt>
                <c:pt idx="13">
                  <c:v>43865</c:v>
                </c:pt>
                <c:pt idx="14">
                  <c:v>43866</c:v>
                </c:pt>
                <c:pt idx="15">
                  <c:v>43867</c:v>
                </c:pt>
                <c:pt idx="16">
                  <c:v>43870</c:v>
                </c:pt>
                <c:pt idx="17">
                  <c:v>43871</c:v>
                </c:pt>
                <c:pt idx="18">
                  <c:v>43872</c:v>
                </c:pt>
                <c:pt idx="19">
                  <c:v>43873</c:v>
                </c:pt>
                <c:pt idx="20">
                  <c:v>43874</c:v>
                </c:pt>
                <c:pt idx="21">
                  <c:v>43877</c:v>
                </c:pt>
                <c:pt idx="22">
                  <c:v>43878</c:v>
                </c:pt>
                <c:pt idx="23">
                  <c:v>43879</c:v>
                </c:pt>
                <c:pt idx="24">
                  <c:v>43880</c:v>
                </c:pt>
                <c:pt idx="25">
                  <c:v>43881</c:v>
                </c:pt>
                <c:pt idx="26">
                  <c:v>43884</c:v>
                </c:pt>
                <c:pt idx="27">
                  <c:v>43885</c:v>
                </c:pt>
                <c:pt idx="28">
                  <c:v>43886</c:v>
                </c:pt>
                <c:pt idx="29">
                  <c:v>43887</c:v>
                </c:pt>
                <c:pt idx="30">
                  <c:v>43888</c:v>
                </c:pt>
                <c:pt idx="31">
                  <c:v>43891</c:v>
                </c:pt>
                <c:pt idx="32">
                  <c:v>43892</c:v>
                </c:pt>
                <c:pt idx="33">
                  <c:v>43893</c:v>
                </c:pt>
                <c:pt idx="34">
                  <c:v>43894</c:v>
                </c:pt>
                <c:pt idx="35">
                  <c:v>43895</c:v>
                </c:pt>
                <c:pt idx="36">
                  <c:v>43898</c:v>
                </c:pt>
                <c:pt idx="37">
                  <c:v>43899</c:v>
                </c:pt>
                <c:pt idx="38">
                  <c:v>43900</c:v>
                </c:pt>
                <c:pt idx="39">
                  <c:v>43901</c:v>
                </c:pt>
                <c:pt idx="40">
                  <c:v>43902</c:v>
                </c:pt>
                <c:pt idx="41">
                  <c:v>43905</c:v>
                </c:pt>
                <c:pt idx="42">
                  <c:v>43906</c:v>
                </c:pt>
                <c:pt idx="43">
                  <c:v>43907</c:v>
                </c:pt>
                <c:pt idx="44">
                  <c:v>43908</c:v>
                </c:pt>
                <c:pt idx="45">
                  <c:v>43909</c:v>
                </c:pt>
                <c:pt idx="46">
                  <c:v>43912</c:v>
                </c:pt>
                <c:pt idx="47">
                  <c:v>43913</c:v>
                </c:pt>
                <c:pt idx="48">
                  <c:v>43914</c:v>
                </c:pt>
                <c:pt idx="49">
                  <c:v>43915</c:v>
                </c:pt>
                <c:pt idx="50">
                  <c:v>43916</c:v>
                </c:pt>
                <c:pt idx="51">
                  <c:v>43919</c:v>
                </c:pt>
                <c:pt idx="52">
                  <c:v>43920</c:v>
                </c:pt>
                <c:pt idx="53">
                  <c:v>43921</c:v>
                </c:pt>
                <c:pt idx="54">
                  <c:v>43922</c:v>
                </c:pt>
                <c:pt idx="55">
                  <c:v>43923</c:v>
                </c:pt>
                <c:pt idx="56">
                  <c:v>43926</c:v>
                </c:pt>
                <c:pt idx="57">
                  <c:v>43927</c:v>
                </c:pt>
                <c:pt idx="58">
                  <c:v>43928</c:v>
                </c:pt>
                <c:pt idx="59">
                  <c:v>43929</c:v>
                </c:pt>
                <c:pt idx="60">
                  <c:v>43934</c:v>
                </c:pt>
                <c:pt idx="61">
                  <c:v>43935</c:v>
                </c:pt>
                <c:pt idx="62">
                  <c:v>43936</c:v>
                </c:pt>
                <c:pt idx="63">
                  <c:v>43937</c:v>
                </c:pt>
                <c:pt idx="64">
                  <c:v>43940</c:v>
                </c:pt>
                <c:pt idx="65">
                  <c:v>43941</c:v>
                </c:pt>
                <c:pt idx="66">
                  <c:v>43942</c:v>
                </c:pt>
                <c:pt idx="67">
                  <c:v>43943</c:v>
                </c:pt>
                <c:pt idx="68">
                  <c:v>43944</c:v>
                </c:pt>
                <c:pt idx="69">
                  <c:v>43947</c:v>
                </c:pt>
                <c:pt idx="70">
                  <c:v>43948</c:v>
                </c:pt>
                <c:pt idx="71">
                  <c:v>43949</c:v>
                </c:pt>
                <c:pt idx="72">
                  <c:v>43950</c:v>
                </c:pt>
                <c:pt idx="73">
                  <c:v>43954</c:v>
                </c:pt>
                <c:pt idx="74">
                  <c:v>43955</c:v>
                </c:pt>
                <c:pt idx="75">
                  <c:v>43956</c:v>
                </c:pt>
                <c:pt idx="76">
                  <c:v>43957</c:v>
                </c:pt>
                <c:pt idx="77">
                  <c:v>43958</c:v>
                </c:pt>
                <c:pt idx="78">
                  <c:v>43961</c:v>
                </c:pt>
                <c:pt idx="79">
                  <c:v>43962</c:v>
                </c:pt>
                <c:pt idx="80">
                  <c:v>43963</c:v>
                </c:pt>
                <c:pt idx="81">
                  <c:v>43964</c:v>
                </c:pt>
                <c:pt idx="82">
                  <c:v>43965</c:v>
                </c:pt>
                <c:pt idx="83">
                  <c:v>43968</c:v>
                </c:pt>
                <c:pt idx="84">
                  <c:v>43969</c:v>
                </c:pt>
                <c:pt idx="85">
                  <c:v>43970</c:v>
                </c:pt>
                <c:pt idx="86">
                  <c:v>43971</c:v>
                </c:pt>
                <c:pt idx="87">
                  <c:v>43972</c:v>
                </c:pt>
                <c:pt idx="88">
                  <c:v>43975</c:v>
                </c:pt>
                <c:pt idx="89">
                  <c:v>43976</c:v>
                </c:pt>
                <c:pt idx="90">
                  <c:v>43977</c:v>
                </c:pt>
                <c:pt idx="91">
                  <c:v>43978</c:v>
                </c:pt>
                <c:pt idx="92">
                  <c:v>43979</c:v>
                </c:pt>
                <c:pt idx="93">
                  <c:v>43983</c:v>
                </c:pt>
                <c:pt idx="94">
                  <c:v>43984</c:v>
                </c:pt>
                <c:pt idx="95">
                  <c:v>43985</c:v>
                </c:pt>
                <c:pt idx="96">
                  <c:v>43986</c:v>
                </c:pt>
                <c:pt idx="97">
                  <c:v>43989</c:v>
                </c:pt>
                <c:pt idx="98">
                  <c:v>43990</c:v>
                </c:pt>
                <c:pt idx="99">
                  <c:v>43991</c:v>
                </c:pt>
                <c:pt idx="100">
                  <c:v>43992</c:v>
                </c:pt>
                <c:pt idx="101">
                  <c:v>43993</c:v>
                </c:pt>
                <c:pt idx="102">
                  <c:v>43996</c:v>
                </c:pt>
                <c:pt idx="103">
                  <c:v>43997</c:v>
                </c:pt>
                <c:pt idx="104">
                  <c:v>43998</c:v>
                </c:pt>
                <c:pt idx="105">
                  <c:v>43999</c:v>
                </c:pt>
                <c:pt idx="106">
                  <c:v>44000</c:v>
                </c:pt>
                <c:pt idx="107">
                  <c:v>44003</c:v>
                </c:pt>
                <c:pt idx="108">
                  <c:v>44004</c:v>
                </c:pt>
                <c:pt idx="109">
                  <c:v>44005</c:v>
                </c:pt>
                <c:pt idx="110">
                  <c:v>44006</c:v>
                </c:pt>
                <c:pt idx="111">
                  <c:v>44007</c:v>
                </c:pt>
                <c:pt idx="112">
                  <c:v>44010</c:v>
                </c:pt>
                <c:pt idx="113">
                  <c:v>44011</c:v>
                </c:pt>
                <c:pt idx="114">
                  <c:v>44012</c:v>
                </c:pt>
                <c:pt idx="115">
                  <c:v>44013</c:v>
                </c:pt>
                <c:pt idx="116">
                  <c:v>44014</c:v>
                </c:pt>
                <c:pt idx="117">
                  <c:v>44017</c:v>
                </c:pt>
                <c:pt idx="118">
                  <c:v>44018</c:v>
                </c:pt>
                <c:pt idx="119">
                  <c:v>44019</c:v>
                </c:pt>
                <c:pt idx="120">
                  <c:v>44020</c:v>
                </c:pt>
                <c:pt idx="121">
                  <c:v>44021</c:v>
                </c:pt>
                <c:pt idx="122">
                  <c:v>44024</c:v>
                </c:pt>
                <c:pt idx="123">
                  <c:v>44025</c:v>
                </c:pt>
                <c:pt idx="124">
                  <c:v>44026</c:v>
                </c:pt>
                <c:pt idx="125">
                  <c:v>44027</c:v>
                </c:pt>
                <c:pt idx="126">
                  <c:v>44028</c:v>
                </c:pt>
                <c:pt idx="127">
                  <c:v>44031</c:v>
                </c:pt>
                <c:pt idx="128">
                  <c:v>44032</c:v>
                </c:pt>
                <c:pt idx="129">
                  <c:v>44033</c:v>
                </c:pt>
                <c:pt idx="130">
                  <c:v>44034</c:v>
                </c:pt>
                <c:pt idx="131">
                  <c:v>44035</c:v>
                </c:pt>
                <c:pt idx="132">
                  <c:v>44038</c:v>
                </c:pt>
                <c:pt idx="133">
                  <c:v>44039</c:v>
                </c:pt>
                <c:pt idx="134">
                  <c:v>44040</c:v>
                </c:pt>
                <c:pt idx="135">
                  <c:v>44041</c:v>
                </c:pt>
                <c:pt idx="136">
                  <c:v>44042</c:v>
                </c:pt>
                <c:pt idx="137">
                  <c:v>44045</c:v>
                </c:pt>
                <c:pt idx="138">
                  <c:v>44046</c:v>
                </c:pt>
                <c:pt idx="139">
                  <c:v>44047</c:v>
                </c:pt>
                <c:pt idx="140">
                  <c:v>44048</c:v>
                </c:pt>
                <c:pt idx="141">
                  <c:v>44049</c:v>
                </c:pt>
                <c:pt idx="142">
                  <c:v>44052</c:v>
                </c:pt>
                <c:pt idx="143">
                  <c:v>44053</c:v>
                </c:pt>
                <c:pt idx="144">
                  <c:v>44054</c:v>
                </c:pt>
                <c:pt idx="145">
                  <c:v>44055</c:v>
                </c:pt>
                <c:pt idx="146">
                  <c:v>44056</c:v>
                </c:pt>
                <c:pt idx="147">
                  <c:v>44059</c:v>
                </c:pt>
                <c:pt idx="148">
                  <c:v>44060</c:v>
                </c:pt>
                <c:pt idx="149">
                  <c:v>44061</c:v>
                </c:pt>
                <c:pt idx="150">
                  <c:v>44062</c:v>
                </c:pt>
                <c:pt idx="151">
                  <c:v>44063</c:v>
                </c:pt>
                <c:pt idx="152">
                  <c:v>44066</c:v>
                </c:pt>
                <c:pt idx="153">
                  <c:v>44067</c:v>
                </c:pt>
                <c:pt idx="154">
                  <c:v>44068</c:v>
                </c:pt>
                <c:pt idx="155">
                  <c:v>44069</c:v>
                </c:pt>
                <c:pt idx="156">
                  <c:v>44070</c:v>
                </c:pt>
                <c:pt idx="157">
                  <c:v>44073</c:v>
                </c:pt>
                <c:pt idx="158">
                  <c:v>44074</c:v>
                </c:pt>
                <c:pt idx="159">
                  <c:v>44075</c:v>
                </c:pt>
                <c:pt idx="160">
                  <c:v>44076</c:v>
                </c:pt>
                <c:pt idx="161">
                  <c:v>44077</c:v>
                </c:pt>
                <c:pt idx="162">
                  <c:v>44080</c:v>
                </c:pt>
                <c:pt idx="163">
                  <c:v>44081</c:v>
                </c:pt>
                <c:pt idx="164">
                  <c:v>44082</c:v>
                </c:pt>
                <c:pt idx="165">
                  <c:v>44083</c:v>
                </c:pt>
                <c:pt idx="166">
                  <c:v>44084</c:v>
                </c:pt>
                <c:pt idx="167">
                  <c:v>44087</c:v>
                </c:pt>
                <c:pt idx="168">
                  <c:v>44088</c:v>
                </c:pt>
                <c:pt idx="169">
                  <c:v>44089</c:v>
                </c:pt>
                <c:pt idx="170">
                  <c:v>44090</c:v>
                </c:pt>
                <c:pt idx="171">
                  <c:v>44091</c:v>
                </c:pt>
                <c:pt idx="172">
                  <c:v>44094</c:v>
                </c:pt>
                <c:pt idx="173">
                  <c:v>44095</c:v>
                </c:pt>
                <c:pt idx="174">
                  <c:v>44096</c:v>
                </c:pt>
                <c:pt idx="175">
                  <c:v>44097</c:v>
                </c:pt>
                <c:pt idx="176">
                  <c:v>44098</c:v>
                </c:pt>
                <c:pt idx="177">
                  <c:v>44101</c:v>
                </c:pt>
                <c:pt idx="178">
                  <c:v>44102</c:v>
                </c:pt>
                <c:pt idx="179">
                  <c:v>44103</c:v>
                </c:pt>
                <c:pt idx="180">
                  <c:v>44104</c:v>
                </c:pt>
                <c:pt idx="181">
                  <c:v>44105</c:v>
                </c:pt>
                <c:pt idx="182">
                  <c:v>44108</c:v>
                </c:pt>
                <c:pt idx="183">
                  <c:v>44109</c:v>
                </c:pt>
                <c:pt idx="184">
                  <c:v>44110</c:v>
                </c:pt>
                <c:pt idx="185">
                  <c:v>44111</c:v>
                </c:pt>
                <c:pt idx="186">
                  <c:v>44112</c:v>
                </c:pt>
                <c:pt idx="187">
                  <c:v>44115</c:v>
                </c:pt>
                <c:pt idx="188">
                  <c:v>44116</c:v>
                </c:pt>
                <c:pt idx="189">
                  <c:v>44117</c:v>
                </c:pt>
                <c:pt idx="190">
                  <c:v>44118</c:v>
                </c:pt>
                <c:pt idx="191">
                  <c:v>44119</c:v>
                </c:pt>
                <c:pt idx="192">
                  <c:v>44122</c:v>
                </c:pt>
                <c:pt idx="193">
                  <c:v>44123</c:v>
                </c:pt>
                <c:pt idx="194">
                  <c:v>44124</c:v>
                </c:pt>
                <c:pt idx="195">
                  <c:v>44125</c:v>
                </c:pt>
                <c:pt idx="196">
                  <c:v>44126</c:v>
                </c:pt>
                <c:pt idx="197">
                  <c:v>44129</c:v>
                </c:pt>
                <c:pt idx="198">
                  <c:v>44130</c:v>
                </c:pt>
                <c:pt idx="199">
                  <c:v>44131</c:v>
                </c:pt>
                <c:pt idx="200">
                  <c:v>44132</c:v>
                </c:pt>
                <c:pt idx="201">
                  <c:v>44133</c:v>
                </c:pt>
                <c:pt idx="202">
                  <c:v>44136</c:v>
                </c:pt>
                <c:pt idx="203">
                  <c:v>44137</c:v>
                </c:pt>
                <c:pt idx="204">
                  <c:v>44138</c:v>
                </c:pt>
                <c:pt idx="205">
                  <c:v>44139</c:v>
                </c:pt>
                <c:pt idx="206">
                  <c:v>44140</c:v>
                </c:pt>
                <c:pt idx="207">
                  <c:v>44143</c:v>
                </c:pt>
                <c:pt idx="208">
                  <c:v>44144</c:v>
                </c:pt>
                <c:pt idx="209">
                  <c:v>44145</c:v>
                </c:pt>
                <c:pt idx="210">
                  <c:v>44146</c:v>
                </c:pt>
                <c:pt idx="211">
                  <c:v>44147</c:v>
                </c:pt>
                <c:pt idx="212">
                  <c:v>44150</c:v>
                </c:pt>
                <c:pt idx="213">
                  <c:v>44151</c:v>
                </c:pt>
                <c:pt idx="214">
                  <c:v>44152</c:v>
                </c:pt>
                <c:pt idx="215">
                  <c:v>44153</c:v>
                </c:pt>
                <c:pt idx="216">
                  <c:v>44154</c:v>
                </c:pt>
                <c:pt idx="217">
                  <c:v>44157</c:v>
                </c:pt>
                <c:pt idx="218">
                  <c:v>44158</c:v>
                </c:pt>
                <c:pt idx="219">
                  <c:v>44159</c:v>
                </c:pt>
                <c:pt idx="220">
                  <c:v>44160</c:v>
                </c:pt>
                <c:pt idx="221">
                  <c:v>44161</c:v>
                </c:pt>
                <c:pt idx="222">
                  <c:v>44164</c:v>
                </c:pt>
                <c:pt idx="223">
                  <c:v>44165</c:v>
                </c:pt>
                <c:pt idx="224">
                  <c:v>44166</c:v>
                </c:pt>
                <c:pt idx="225">
                  <c:v>44167</c:v>
                </c:pt>
                <c:pt idx="226">
                  <c:v>44168</c:v>
                </c:pt>
                <c:pt idx="227">
                  <c:v>44171</c:v>
                </c:pt>
                <c:pt idx="228">
                  <c:v>44172</c:v>
                </c:pt>
                <c:pt idx="229">
                  <c:v>44173</c:v>
                </c:pt>
                <c:pt idx="230">
                  <c:v>44174</c:v>
                </c:pt>
                <c:pt idx="231">
                  <c:v>44175</c:v>
                </c:pt>
                <c:pt idx="232">
                  <c:v>44178</c:v>
                </c:pt>
                <c:pt idx="233">
                  <c:v>44179</c:v>
                </c:pt>
                <c:pt idx="234">
                  <c:v>44180</c:v>
                </c:pt>
                <c:pt idx="235">
                  <c:v>44181</c:v>
                </c:pt>
                <c:pt idx="236">
                  <c:v>44182</c:v>
                </c:pt>
                <c:pt idx="237">
                  <c:v>44185</c:v>
                </c:pt>
                <c:pt idx="238">
                  <c:v>44186</c:v>
                </c:pt>
                <c:pt idx="239">
                  <c:v>44187</c:v>
                </c:pt>
                <c:pt idx="240">
                  <c:v>44192</c:v>
                </c:pt>
                <c:pt idx="241">
                  <c:v>44193</c:v>
                </c:pt>
                <c:pt idx="242">
                  <c:v>44194</c:v>
                </c:pt>
                <c:pt idx="243">
                  <c:v>44199</c:v>
                </c:pt>
                <c:pt idx="244">
                  <c:v>44200</c:v>
                </c:pt>
                <c:pt idx="245">
                  <c:v>44201</c:v>
                </c:pt>
                <c:pt idx="246">
                  <c:v>44202</c:v>
                </c:pt>
                <c:pt idx="247">
                  <c:v>44203</c:v>
                </c:pt>
                <c:pt idx="248">
                  <c:v>44206</c:v>
                </c:pt>
                <c:pt idx="249">
                  <c:v>44207</c:v>
                </c:pt>
                <c:pt idx="250">
                  <c:v>44208</c:v>
                </c:pt>
                <c:pt idx="251">
                  <c:v>44209</c:v>
                </c:pt>
                <c:pt idx="252">
                  <c:v>44210</c:v>
                </c:pt>
                <c:pt idx="253">
                  <c:v>44213</c:v>
                </c:pt>
                <c:pt idx="254">
                  <c:v>44214</c:v>
                </c:pt>
                <c:pt idx="255">
                  <c:v>44215</c:v>
                </c:pt>
                <c:pt idx="256">
                  <c:v>44216</c:v>
                </c:pt>
                <c:pt idx="257">
                  <c:v>44217</c:v>
                </c:pt>
                <c:pt idx="258">
                  <c:v>44220</c:v>
                </c:pt>
                <c:pt idx="259">
                  <c:v>44221</c:v>
                </c:pt>
                <c:pt idx="260">
                  <c:v>44222</c:v>
                </c:pt>
                <c:pt idx="261">
                  <c:v>44223</c:v>
                </c:pt>
                <c:pt idx="262">
                  <c:v>44224</c:v>
                </c:pt>
                <c:pt idx="263">
                  <c:v>44227</c:v>
                </c:pt>
                <c:pt idx="264">
                  <c:v>44228</c:v>
                </c:pt>
                <c:pt idx="265">
                  <c:v>44229</c:v>
                </c:pt>
                <c:pt idx="266">
                  <c:v>44230</c:v>
                </c:pt>
                <c:pt idx="267">
                  <c:v>44231</c:v>
                </c:pt>
                <c:pt idx="268">
                  <c:v>44234</c:v>
                </c:pt>
                <c:pt idx="269">
                  <c:v>44235</c:v>
                </c:pt>
                <c:pt idx="270">
                  <c:v>44236</c:v>
                </c:pt>
                <c:pt idx="271">
                  <c:v>44237</c:v>
                </c:pt>
                <c:pt idx="272">
                  <c:v>44238</c:v>
                </c:pt>
                <c:pt idx="273">
                  <c:v>44241</c:v>
                </c:pt>
                <c:pt idx="274">
                  <c:v>44242</c:v>
                </c:pt>
                <c:pt idx="275">
                  <c:v>44243</c:v>
                </c:pt>
                <c:pt idx="276">
                  <c:v>44244</c:v>
                </c:pt>
                <c:pt idx="277">
                  <c:v>44245</c:v>
                </c:pt>
                <c:pt idx="278">
                  <c:v>44248</c:v>
                </c:pt>
                <c:pt idx="279">
                  <c:v>44249</c:v>
                </c:pt>
                <c:pt idx="280">
                  <c:v>44250</c:v>
                </c:pt>
                <c:pt idx="281">
                  <c:v>44251</c:v>
                </c:pt>
                <c:pt idx="282">
                  <c:v>44252</c:v>
                </c:pt>
                <c:pt idx="283">
                  <c:v>44255</c:v>
                </c:pt>
                <c:pt idx="284">
                  <c:v>44256</c:v>
                </c:pt>
                <c:pt idx="285">
                  <c:v>44257</c:v>
                </c:pt>
                <c:pt idx="286">
                  <c:v>44258</c:v>
                </c:pt>
                <c:pt idx="287">
                  <c:v>44259</c:v>
                </c:pt>
                <c:pt idx="288">
                  <c:v>44262</c:v>
                </c:pt>
                <c:pt idx="289">
                  <c:v>44263</c:v>
                </c:pt>
                <c:pt idx="290">
                  <c:v>44264</c:v>
                </c:pt>
                <c:pt idx="291">
                  <c:v>44265</c:v>
                </c:pt>
                <c:pt idx="292">
                  <c:v>44266</c:v>
                </c:pt>
                <c:pt idx="293">
                  <c:v>44269</c:v>
                </c:pt>
                <c:pt idx="294">
                  <c:v>44270</c:v>
                </c:pt>
                <c:pt idx="295">
                  <c:v>44271</c:v>
                </c:pt>
                <c:pt idx="296">
                  <c:v>44272</c:v>
                </c:pt>
                <c:pt idx="297">
                  <c:v>44273</c:v>
                </c:pt>
                <c:pt idx="298">
                  <c:v>44276</c:v>
                </c:pt>
                <c:pt idx="299">
                  <c:v>44277</c:v>
                </c:pt>
                <c:pt idx="300">
                  <c:v>44278</c:v>
                </c:pt>
                <c:pt idx="301">
                  <c:v>44279</c:v>
                </c:pt>
                <c:pt idx="302">
                  <c:v>44280</c:v>
                </c:pt>
                <c:pt idx="303">
                  <c:v>44283</c:v>
                </c:pt>
                <c:pt idx="304">
                  <c:v>44284</c:v>
                </c:pt>
                <c:pt idx="305">
                  <c:v>44285</c:v>
                </c:pt>
                <c:pt idx="306">
                  <c:v>44286</c:v>
                </c:pt>
                <c:pt idx="307">
                  <c:v>44291</c:v>
                </c:pt>
                <c:pt idx="308">
                  <c:v>44292</c:v>
                </c:pt>
                <c:pt idx="309">
                  <c:v>44293</c:v>
                </c:pt>
                <c:pt idx="310">
                  <c:v>44294</c:v>
                </c:pt>
                <c:pt idx="311">
                  <c:v>44297</c:v>
                </c:pt>
                <c:pt idx="312">
                  <c:v>44298</c:v>
                </c:pt>
                <c:pt idx="313">
                  <c:v>44299</c:v>
                </c:pt>
                <c:pt idx="314">
                  <c:v>44300</c:v>
                </c:pt>
                <c:pt idx="315">
                  <c:v>44301</c:v>
                </c:pt>
                <c:pt idx="316">
                  <c:v>44304</c:v>
                </c:pt>
                <c:pt idx="317">
                  <c:v>44305</c:v>
                </c:pt>
                <c:pt idx="318">
                  <c:v>44306</c:v>
                </c:pt>
                <c:pt idx="319">
                  <c:v>44307</c:v>
                </c:pt>
                <c:pt idx="320">
                  <c:v>44308</c:v>
                </c:pt>
                <c:pt idx="321">
                  <c:v>44311</c:v>
                </c:pt>
                <c:pt idx="322">
                  <c:v>44312</c:v>
                </c:pt>
                <c:pt idx="323">
                  <c:v>44313</c:v>
                </c:pt>
                <c:pt idx="324">
                  <c:v>44314</c:v>
                </c:pt>
                <c:pt idx="325">
                  <c:v>44315</c:v>
                </c:pt>
                <c:pt idx="326">
                  <c:v>44318</c:v>
                </c:pt>
                <c:pt idx="327">
                  <c:v>44319</c:v>
                </c:pt>
                <c:pt idx="328">
                  <c:v>44320</c:v>
                </c:pt>
                <c:pt idx="329">
                  <c:v>44321</c:v>
                </c:pt>
                <c:pt idx="330">
                  <c:v>44322</c:v>
                </c:pt>
                <c:pt idx="331">
                  <c:v>44325</c:v>
                </c:pt>
                <c:pt idx="332">
                  <c:v>44326</c:v>
                </c:pt>
                <c:pt idx="333">
                  <c:v>44327</c:v>
                </c:pt>
                <c:pt idx="334">
                  <c:v>44328</c:v>
                </c:pt>
                <c:pt idx="335">
                  <c:v>44329</c:v>
                </c:pt>
                <c:pt idx="336">
                  <c:v>44332</c:v>
                </c:pt>
                <c:pt idx="337">
                  <c:v>44333</c:v>
                </c:pt>
                <c:pt idx="338">
                  <c:v>44334</c:v>
                </c:pt>
                <c:pt idx="339">
                  <c:v>44335</c:v>
                </c:pt>
                <c:pt idx="340">
                  <c:v>44336</c:v>
                </c:pt>
                <c:pt idx="341">
                  <c:v>44340</c:v>
                </c:pt>
                <c:pt idx="342">
                  <c:v>44341</c:v>
                </c:pt>
                <c:pt idx="343">
                  <c:v>44342</c:v>
                </c:pt>
                <c:pt idx="344">
                  <c:v>44343</c:v>
                </c:pt>
                <c:pt idx="345">
                  <c:v>44346</c:v>
                </c:pt>
                <c:pt idx="346">
                  <c:v>44347</c:v>
                </c:pt>
                <c:pt idx="347">
                  <c:v>44348</c:v>
                </c:pt>
                <c:pt idx="348">
                  <c:v>44349</c:v>
                </c:pt>
                <c:pt idx="349">
                  <c:v>44350</c:v>
                </c:pt>
                <c:pt idx="350">
                  <c:v>44353</c:v>
                </c:pt>
                <c:pt idx="351">
                  <c:v>44354</c:v>
                </c:pt>
                <c:pt idx="352">
                  <c:v>44355</c:v>
                </c:pt>
                <c:pt idx="353">
                  <c:v>44356</c:v>
                </c:pt>
                <c:pt idx="354">
                  <c:v>44357</c:v>
                </c:pt>
                <c:pt idx="355">
                  <c:v>44360</c:v>
                </c:pt>
                <c:pt idx="356">
                  <c:v>44361</c:v>
                </c:pt>
                <c:pt idx="357">
                  <c:v>44362</c:v>
                </c:pt>
                <c:pt idx="358">
                  <c:v>44363</c:v>
                </c:pt>
                <c:pt idx="359">
                  <c:v>44364</c:v>
                </c:pt>
                <c:pt idx="360">
                  <c:v>44367</c:v>
                </c:pt>
                <c:pt idx="361">
                  <c:v>44368</c:v>
                </c:pt>
                <c:pt idx="362">
                  <c:v>44369</c:v>
                </c:pt>
                <c:pt idx="363">
                  <c:v>44370</c:v>
                </c:pt>
                <c:pt idx="364">
                  <c:v>44371</c:v>
                </c:pt>
                <c:pt idx="365">
                  <c:v>44374</c:v>
                </c:pt>
                <c:pt idx="366">
                  <c:v>44375</c:v>
                </c:pt>
                <c:pt idx="367">
                  <c:v>44376</c:v>
                </c:pt>
                <c:pt idx="368">
                  <c:v>44377</c:v>
                </c:pt>
                <c:pt idx="369">
                  <c:v>44378</c:v>
                </c:pt>
                <c:pt idx="370">
                  <c:v>44381</c:v>
                </c:pt>
                <c:pt idx="371">
                  <c:v>44382</c:v>
                </c:pt>
                <c:pt idx="372">
                  <c:v>44383</c:v>
                </c:pt>
                <c:pt idx="373">
                  <c:v>44384</c:v>
                </c:pt>
                <c:pt idx="374">
                  <c:v>44385</c:v>
                </c:pt>
                <c:pt idx="375">
                  <c:v>44388</c:v>
                </c:pt>
                <c:pt idx="376">
                  <c:v>44389</c:v>
                </c:pt>
                <c:pt idx="377">
                  <c:v>44390</c:v>
                </c:pt>
                <c:pt idx="378">
                  <c:v>44391</c:v>
                </c:pt>
                <c:pt idx="379">
                  <c:v>44392</c:v>
                </c:pt>
                <c:pt idx="380">
                  <c:v>44395</c:v>
                </c:pt>
                <c:pt idx="381">
                  <c:v>44396</c:v>
                </c:pt>
                <c:pt idx="382">
                  <c:v>44397</c:v>
                </c:pt>
                <c:pt idx="383">
                  <c:v>44398</c:v>
                </c:pt>
                <c:pt idx="384">
                  <c:v>44399</c:v>
                </c:pt>
                <c:pt idx="385">
                  <c:v>44402</c:v>
                </c:pt>
                <c:pt idx="386">
                  <c:v>44403</c:v>
                </c:pt>
                <c:pt idx="387">
                  <c:v>44404</c:v>
                </c:pt>
                <c:pt idx="388">
                  <c:v>44405</c:v>
                </c:pt>
                <c:pt idx="389">
                  <c:v>44406</c:v>
                </c:pt>
                <c:pt idx="390">
                  <c:v>44409</c:v>
                </c:pt>
                <c:pt idx="391">
                  <c:v>44410</c:v>
                </c:pt>
                <c:pt idx="392">
                  <c:v>44411</c:v>
                </c:pt>
                <c:pt idx="393">
                  <c:v>44412</c:v>
                </c:pt>
                <c:pt idx="394">
                  <c:v>44413</c:v>
                </c:pt>
                <c:pt idx="395">
                  <c:v>44416</c:v>
                </c:pt>
                <c:pt idx="396">
                  <c:v>44417</c:v>
                </c:pt>
                <c:pt idx="397">
                  <c:v>44418</c:v>
                </c:pt>
                <c:pt idx="398">
                  <c:v>44419</c:v>
                </c:pt>
                <c:pt idx="399">
                  <c:v>44420</c:v>
                </c:pt>
                <c:pt idx="400">
                  <c:v>44423</c:v>
                </c:pt>
                <c:pt idx="401">
                  <c:v>44424</c:v>
                </c:pt>
                <c:pt idx="402">
                  <c:v>44425</c:v>
                </c:pt>
                <c:pt idx="403">
                  <c:v>44426</c:v>
                </c:pt>
                <c:pt idx="404">
                  <c:v>44427</c:v>
                </c:pt>
                <c:pt idx="405">
                  <c:v>44430</c:v>
                </c:pt>
                <c:pt idx="406">
                  <c:v>44431</c:v>
                </c:pt>
                <c:pt idx="407">
                  <c:v>44432</c:v>
                </c:pt>
                <c:pt idx="408">
                  <c:v>44433</c:v>
                </c:pt>
                <c:pt idx="409">
                  <c:v>44434</c:v>
                </c:pt>
                <c:pt idx="410">
                  <c:v>44437</c:v>
                </c:pt>
                <c:pt idx="411">
                  <c:v>44438</c:v>
                </c:pt>
                <c:pt idx="412">
                  <c:v>44439</c:v>
                </c:pt>
                <c:pt idx="413">
                  <c:v>44440</c:v>
                </c:pt>
                <c:pt idx="414">
                  <c:v>44441</c:v>
                </c:pt>
                <c:pt idx="415">
                  <c:v>44444</c:v>
                </c:pt>
                <c:pt idx="416">
                  <c:v>44445</c:v>
                </c:pt>
                <c:pt idx="417">
                  <c:v>44446</c:v>
                </c:pt>
                <c:pt idx="418">
                  <c:v>44447</c:v>
                </c:pt>
                <c:pt idx="419">
                  <c:v>44448</c:v>
                </c:pt>
                <c:pt idx="420">
                  <c:v>44451</c:v>
                </c:pt>
                <c:pt idx="421">
                  <c:v>44452</c:v>
                </c:pt>
                <c:pt idx="422">
                  <c:v>44453</c:v>
                </c:pt>
                <c:pt idx="423">
                  <c:v>44454</c:v>
                </c:pt>
                <c:pt idx="424">
                  <c:v>44455</c:v>
                </c:pt>
                <c:pt idx="425">
                  <c:v>44458</c:v>
                </c:pt>
                <c:pt idx="426">
                  <c:v>44459</c:v>
                </c:pt>
                <c:pt idx="427">
                  <c:v>44460</c:v>
                </c:pt>
                <c:pt idx="428">
                  <c:v>44461</c:v>
                </c:pt>
                <c:pt idx="429">
                  <c:v>44462</c:v>
                </c:pt>
                <c:pt idx="430">
                  <c:v>44465</c:v>
                </c:pt>
                <c:pt idx="431">
                  <c:v>44466</c:v>
                </c:pt>
                <c:pt idx="432">
                  <c:v>44467</c:v>
                </c:pt>
                <c:pt idx="433">
                  <c:v>44468</c:v>
                </c:pt>
                <c:pt idx="434">
                  <c:v>44469</c:v>
                </c:pt>
                <c:pt idx="435">
                  <c:v>44472</c:v>
                </c:pt>
                <c:pt idx="436">
                  <c:v>44473</c:v>
                </c:pt>
                <c:pt idx="437">
                  <c:v>44474</c:v>
                </c:pt>
                <c:pt idx="438">
                  <c:v>44475</c:v>
                </c:pt>
                <c:pt idx="439">
                  <c:v>44476</c:v>
                </c:pt>
                <c:pt idx="440">
                  <c:v>44479</c:v>
                </c:pt>
                <c:pt idx="441">
                  <c:v>44480</c:v>
                </c:pt>
                <c:pt idx="442">
                  <c:v>44481</c:v>
                </c:pt>
                <c:pt idx="443">
                  <c:v>44482</c:v>
                </c:pt>
                <c:pt idx="444">
                  <c:v>44483</c:v>
                </c:pt>
                <c:pt idx="445">
                  <c:v>44486</c:v>
                </c:pt>
                <c:pt idx="446">
                  <c:v>44487</c:v>
                </c:pt>
                <c:pt idx="447">
                  <c:v>44488</c:v>
                </c:pt>
                <c:pt idx="448">
                  <c:v>44489</c:v>
                </c:pt>
                <c:pt idx="449">
                  <c:v>44490</c:v>
                </c:pt>
                <c:pt idx="450">
                  <c:v>44493</c:v>
                </c:pt>
                <c:pt idx="451">
                  <c:v>44494</c:v>
                </c:pt>
                <c:pt idx="452">
                  <c:v>44495</c:v>
                </c:pt>
                <c:pt idx="453">
                  <c:v>44496</c:v>
                </c:pt>
                <c:pt idx="454">
                  <c:v>44497</c:v>
                </c:pt>
                <c:pt idx="455">
                  <c:v>44500</c:v>
                </c:pt>
                <c:pt idx="456">
                  <c:v>44501</c:v>
                </c:pt>
                <c:pt idx="457">
                  <c:v>44502</c:v>
                </c:pt>
                <c:pt idx="458">
                  <c:v>44503</c:v>
                </c:pt>
                <c:pt idx="459">
                  <c:v>44504</c:v>
                </c:pt>
                <c:pt idx="460">
                  <c:v>44507</c:v>
                </c:pt>
                <c:pt idx="461">
                  <c:v>44508</c:v>
                </c:pt>
                <c:pt idx="462">
                  <c:v>44509</c:v>
                </c:pt>
                <c:pt idx="463">
                  <c:v>44510</c:v>
                </c:pt>
                <c:pt idx="464">
                  <c:v>44511</c:v>
                </c:pt>
                <c:pt idx="465">
                  <c:v>44514</c:v>
                </c:pt>
                <c:pt idx="466">
                  <c:v>44515</c:v>
                </c:pt>
                <c:pt idx="467">
                  <c:v>44516</c:v>
                </c:pt>
                <c:pt idx="468">
                  <c:v>44517</c:v>
                </c:pt>
                <c:pt idx="469">
                  <c:v>44518</c:v>
                </c:pt>
                <c:pt idx="470">
                  <c:v>44521</c:v>
                </c:pt>
                <c:pt idx="471">
                  <c:v>44522</c:v>
                </c:pt>
                <c:pt idx="472">
                  <c:v>44523</c:v>
                </c:pt>
                <c:pt idx="473">
                  <c:v>44524</c:v>
                </c:pt>
                <c:pt idx="474">
                  <c:v>44525</c:v>
                </c:pt>
                <c:pt idx="475">
                  <c:v>44528</c:v>
                </c:pt>
                <c:pt idx="476">
                  <c:v>44529</c:v>
                </c:pt>
                <c:pt idx="477">
                  <c:v>44530</c:v>
                </c:pt>
                <c:pt idx="478">
                  <c:v>44531</c:v>
                </c:pt>
                <c:pt idx="479">
                  <c:v>44532</c:v>
                </c:pt>
                <c:pt idx="480">
                  <c:v>44535</c:v>
                </c:pt>
                <c:pt idx="481">
                  <c:v>44536</c:v>
                </c:pt>
                <c:pt idx="482">
                  <c:v>44537</c:v>
                </c:pt>
                <c:pt idx="483">
                  <c:v>44538</c:v>
                </c:pt>
                <c:pt idx="484">
                  <c:v>44539</c:v>
                </c:pt>
                <c:pt idx="485">
                  <c:v>44542</c:v>
                </c:pt>
                <c:pt idx="486">
                  <c:v>44543</c:v>
                </c:pt>
                <c:pt idx="487">
                  <c:v>44544</c:v>
                </c:pt>
                <c:pt idx="488">
                  <c:v>44545</c:v>
                </c:pt>
                <c:pt idx="489">
                  <c:v>44546</c:v>
                </c:pt>
                <c:pt idx="490">
                  <c:v>44549</c:v>
                </c:pt>
                <c:pt idx="491">
                  <c:v>44550</c:v>
                </c:pt>
                <c:pt idx="492">
                  <c:v>44551</c:v>
                </c:pt>
                <c:pt idx="493">
                  <c:v>44552</c:v>
                </c:pt>
                <c:pt idx="494">
                  <c:v>44556</c:v>
                </c:pt>
                <c:pt idx="495">
                  <c:v>44557</c:v>
                </c:pt>
                <c:pt idx="496">
                  <c:v>44558</c:v>
                </c:pt>
                <c:pt idx="497">
                  <c:v>44559</c:v>
                </c:pt>
                <c:pt idx="498">
                  <c:v>44563</c:v>
                </c:pt>
                <c:pt idx="499">
                  <c:v>44564</c:v>
                </c:pt>
                <c:pt idx="500">
                  <c:v>44565</c:v>
                </c:pt>
                <c:pt idx="501">
                  <c:v>44566</c:v>
                </c:pt>
                <c:pt idx="502">
                  <c:v>44567</c:v>
                </c:pt>
                <c:pt idx="503">
                  <c:v>44570</c:v>
                </c:pt>
                <c:pt idx="504">
                  <c:v>44571</c:v>
                </c:pt>
                <c:pt idx="505">
                  <c:v>44572</c:v>
                </c:pt>
                <c:pt idx="506">
                  <c:v>44573</c:v>
                </c:pt>
                <c:pt idx="507">
                  <c:v>44574</c:v>
                </c:pt>
                <c:pt idx="508">
                  <c:v>44577</c:v>
                </c:pt>
                <c:pt idx="509">
                  <c:v>44578</c:v>
                </c:pt>
                <c:pt idx="510">
                  <c:v>44579</c:v>
                </c:pt>
                <c:pt idx="511">
                  <c:v>44580</c:v>
                </c:pt>
                <c:pt idx="512">
                  <c:v>44581</c:v>
                </c:pt>
                <c:pt idx="513">
                  <c:v>44584</c:v>
                </c:pt>
                <c:pt idx="514">
                  <c:v>44585</c:v>
                </c:pt>
                <c:pt idx="515">
                  <c:v>44586</c:v>
                </c:pt>
                <c:pt idx="516">
                  <c:v>44587</c:v>
                </c:pt>
                <c:pt idx="517">
                  <c:v>44588</c:v>
                </c:pt>
                <c:pt idx="518">
                  <c:v>44591</c:v>
                </c:pt>
                <c:pt idx="519">
                  <c:v>44592</c:v>
                </c:pt>
                <c:pt idx="520">
                  <c:v>44593</c:v>
                </c:pt>
                <c:pt idx="521">
                  <c:v>44594</c:v>
                </c:pt>
                <c:pt idx="522">
                  <c:v>44595</c:v>
                </c:pt>
                <c:pt idx="523">
                  <c:v>44598</c:v>
                </c:pt>
                <c:pt idx="524">
                  <c:v>44599</c:v>
                </c:pt>
                <c:pt idx="525">
                  <c:v>44600</c:v>
                </c:pt>
                <c:pt idx="526">
                  <c:v>44601</c:v>
                </c:pt>
                <c:pt idx="527">
                  <c:v>44602</c:v>
                </c:pt>
                <c:pt idx="528">
                  <c:v>44605</c:v>
                </c:pt>
                <c:pt idx="529">
                  <c:v>44606</c:v>
                </c:pt>
                <c:pt idx="530">
                  <c:v>44607</c:v>
                </c:pt>
                <c:pt idx="531">
                  <c:v>44608</c:v>
                </c:pt>
                <c:pt idx="532">
                  <c:v>44609</c:v>
                </c:pt>
                <c:pt idx="533">
                  <c:v>44612</c:v>
                </c:pt>
                <c:pt idx="534">
                  <c:v>44613</c:v>
                </c:pt>
                <c:pt idx="535">
                  <c:v>44614</c:v>
                </c:pt>
                <c:pt idx="536">
                  <c:v>44615</c:v>
                </c:pt>
                <c:pt idx="537">
                  <c:v>44616</c:v>
                </c:pt>
                <c:pt idx="538">
                  <c:v>44619</c:v>
                </c:pt>
                <c:pt idx="539">
                  <c:v>44620</c:v>
                </c:pt>
                <c:pt idx="540">
                  <c:v>44621</c:v>
                </c:pt>
                <c:pt idx="541">
                  <c:v>44622</c:v>
                </c:pt>
                <c:pt idx="542">
                  <c:v>44623</c:v>
                </c:pt>
                <c:pt idx="543">
                  <c:v>44626</c:v>
                </c:pt>
                <c:pt idx="544">
                  <c:v>44627</c:v>
                </c:pt>
                <c:pt idx="545">
                  <c:v>44628</c:v>
                </c:pt>
                <c:pt idx="546">
                  <c:v>44629</c:v>
                </c:pt>
                <c:pt idx="547">
                  <c:v>44630</c:v>
                </c:pt>
                <c:pt idx="548">
                  <c:v>44633</c:v>
                </c:pt>
                <c:pt idx="549">
                  <c:v>44634</c:v>
                </c:pt>
                <c:pt idx="550">
                  <c:v>44635</c:v>
                </c:pt>
                <c:pt idx="551">
                  <c:v>44636</c:v>
                </c:pt>
                <c:pt idx="552">
                  <c:v>44637</c:v>
                </c:pt>
                <c:pt idx="553">
                  <c:v>44640</c:v>
                </c:pt>
                <c:pt idx="554">
                  <c:v>44641</c:v>
                </c:pt>
                <c:pt idx="555">
                  <c:v>44642</c:v>
                </c:pt>
                <c:pt idx="556">
                  <c:v>44643</c:v>
                </c:pt>
                <c:pt idx="557">
                  <c:v>44644</c:v>
                </c:pt>
                <c:pt idx="558">
                  <c:v>44647</c:v>
                </c:pt>
                <c:pt idx="559">
                  <c:v>44648</c:v>
                </c:pt>
                <c:pt idx="560">
                  <c:v>44649</c:v>
                </c:pt>
                <c:pt idx="561">
                  <c:v>44650</c:v>
                </c:pt>
                <c:pt idx="562">
                  <c:v>44651</c:v>
                </c:pt>
                <c:pt idx="563">
                  <c:v>44654</c:v>
                </c:pt>
                <c:pt idx="564">
                  <c:v>44655</c:v>
                </c:pt>
                <c:pt idx="565">
                  <c:v>44656</c:v>
                </c:pt>
                <c:pt idx="566">
                  <c:v>44657</c:v>
                </c:pt>
                <c:pt idx="567">
                  <c:v>44658</c:v>
                </c:pt>
                <c:pt idx="568">
                  <c:v>44661</c:v>
                </c:pt>
                <c:pt idx="569">
                  <c:v>44662</c:v>
                </c:pt>
                <c:pt idx="570">
                  <c:v>44663</c:v>
                </c:pt>
                <c:pt idx="571">
                  <c:v>44664</c:v>
                </c:pt>
                <c:pt idx="572">
                  <c:v>44669</c:v>
                </c:pt>
                <c:pt idx="573">
                  <c:v>44670</c:v>
                </c:pt>
                <c:pt idx="574">
                  <c:v>44671</c:v>
                </c:pt>
                <c:pt idx="575">
                  <c:v>44672</c:v>
                </c:pt>
                <c:pt idx="576">
                  <c:v>44675</c:v>
                </c:pt>
                <c:pt idx="577">
                  <c:v>44676</c:v>
                </c:pt>
                <c:pt idx="578">
                  <c:v>44677</c:v>
                </c:pt>
                <c:pt idx="579">
                  <c:v>44678</c:v>
                </c:pt>
                <c:pt idx="580">
                  <c:v>44679</c:v>
                </c:pt>
                <c:pt idx="581">
                  <c:v>44682</c:v>
                </c:pt>
                <c:pt idx="582">
                  <c:v>44683</c:v>
                </c:pt>
                <c:pt idx="583">
                  <c:v>44684</c:v>
                </c:pt>
                <c:pt idx="584">
                  <c:v>44685</c:v>
                </c:pt>
                <c:pt idx="585">
                  <c:v>44686</c:v>
                </c:pt>
                <c:pt idx="586">
                  <c:v>44689</c:v>
                </c:pt>
                <c:pt idx="587">
                  <c:v>44690</c:v>
                </c:pt>
                <c:pt idx="588">
                  <c:v>44691</c:v>
                </c:pt>
                <c:pt idx="589">
                  <c:v>44692</c:v>
                </c:pt>
                <c:pt idx="590">
                  <c:v>44693</c:v>
                </c:pt>
                <c:pt idx="591">
                  <c:v>44696</c:v>
                </c:pt>
                <c:pt idx="592">
                  <c:v>44697</c:v>
                </c:pt>
                <c:pt idx="593">
                  <c:v>44698</c:v>
                </c:pt>
                <c:pt idx="594">
                  <c:v>44699</c:v>
                </c:pt>
                <c:pt idx="595">
                  <c:v>44700</c:v>
                </c:pt>
                <c:pt idx="596">
                  <c:v>44703</c:v>
                </c:pt>
                <c:pt idx="597">
                  <c:v>44704</c:v>
                </c:pt>
                <c:pt idx="598">
                  <c:v>44705</c:v>
                </c:pt>
                <c:pt idx="599">
                  <c:v>44706</c:v>
                </c:pt>
                <c:pt idx="600">
                  <c:v>44707</c:v>
                </c:pt>
                <c:pt idx="601">
                  <c:v>44710</c:v>
                </c:pt>
                <c:pt idx="602">
                  <c:v>44711</c:v>
                </c:pt>
                <c:pt idx="603">
                  <c:v>44712</c:v>
                </c:pt>
                <c:pt idx="604">
                  <c:v>44713</c:v>
                </c:pt>
                <c:pt idx="605">
                  <c:v>44714</c:v>
                </c:pt>
                <c:pt idx="606">
                  <c:v>44717</c:v>
                </c:pt>
                <c:pt idx="607">
                  <c:v>44718</c:v>
                </c:pt>
                <c:pt idx="608">
                  <c:v>44719</c:v>
                </c:pt>
                <c:pt idx="609">
                  <c:v>44720</c:v>
                </c:pt>
                <c:pt idx="610">
                  <c:v>44721</c:v>
                </c:pt>
                <c:pt idx="611">
                  <c:v>44724</c:v>
                </c:pt>
                <c:pt idx="612">
                  <c:v>44725</c:v>
                </c:pt>
                <c:pt idx="613">
                  <c:v>44726</c:v>
                </c:pt>
                <c:pt idx="614">
                  <c:v>44727</c:v>
                </c:pt>
                <c:pt idx="615">
                  <c:v>44728</c:v>
                </c:pt>
                <c:pt idx="616">
                  <c:v>44731</c:v>
                </c:pt>
                <c:pt idx="617">
                  <c:v>44732</c:v>
                </c:pt>
                <c:pt idx="618">
                  <c:v>44733</c:v>
                </c:pt>
                <c:pt idx="619">
                  <c:v>44734</c:v>
                </c:pt>
                <c:pt idx="620">
                  <c:v>44735</c:v>
                </c:pt>
                <c:pt idx="621">
                  <c:v>44738</c:v>
                </c:pt>
                <c:pt idx="622">
                  <c:v>44739</c:v>
                </c:pt>
                <c:pt idx="623">
                  <c:v>44740</c:v>
                </c:pt>
                <c:pt idx="624">
                  <c:v>44741</c:v>
                </c:pt>
                <c:pt idx="625">
                  <c:v>44742</c:v>
                </c:pt>
                <c:pt idx="626">
                  <c:v>44745</c:v>
                </c:pt>
                <c:pt idx="627">
                  <c:v>44746</c:v>
                </c:pt>
                <c:pt idx="628">
                  <c:v>44747</c:v>
                </c:pt>
                <c:pt idx="629">
                  <c:v>44748</c:v>
                </c:pt>
                <c:pt idx="630">
                  <c:v>44749</c:v>
                </c:pt>
                <c:pt idx="631">
                  <c:v>44752</c:v>
                </c:pt>
                <c:pt idx="632">
                  <c:v>44753</c:v>
                </c:pt>
                <c:pt idx="633">
                  <c:v>44754</c:v>
                </c:pt>
                <c:pt idx="634">
                  <c:v>44755</c:v>
                </c:pt>
                <c:pt idx="635">
                  <c:v>44756</c:v>
                </c:pt>
                <c:pt idx="636">
                  <c:v>44759</c:v>
                </c:pt>
                <c:pt idx="637">
                  <c:v>44760</c:v>
                </c:pt>
                <c:pt idx="638">
                  <c:v>44761</c:v>
                </c:pt>
                <c:pt idx="639">
                  <c:v>44762</c:v>
                </c:pt>
                <c:pt idx="640">
                  <c:v>44763</c:v>
                </c:pt>
                <c:pt idx="641">
                  <c:v>44766</c:v>
                </c:pt>
                <c:pt idx="642">
                  <c:v>44767</c:v>
                </c:pt>
                <c:pt idx="643">
                  <c:v>44768</c:v>
                </c:pt>
                <c:pt idx="644">
                  <c:v>44769</c:v>
                </c:pt>
                <c:pt idx="645">
                  <c:v>44770</c:v>
                </c:pt>
                <c:pt idx="646">
                  <c:v>44773</c:v>
                </c:pt>
                <c:pt idx="647">
                  <c:v>44774</c:v>
                </c:pt>
                <c:pt idx="648">
                  <c:v>44775</c:v>
                </c:pt>
                <c:pt idx="649">
                  <c:v>44776</c:v>
                </c:pt>
                <c:pt idx="650">
                  <c:v>44777</c:v>
                </c:pt>
                <c:pt idx="651">
                  <c:v>44780</c:v>
                </c:pt>
                <c:pt idx="652">
                  <c:v>44781</c:v>
                </c:pt>
                <c:pt idx="653">
                  <c:v>44782</c:v>
                </c:pt>
                <c:pt idx="654">
                  <c:v>44783</c:v>
                </c:pt>
                <c:pt idx="655">
                  <c:v>44784</c:v>
                </c:pt>
                <c:pt idx="656">
                  <c:v>44787</c:v>
                </c:pt>
                <c:pt idx="657">
                  <c:v>44788</c:v>
                </c:pt>
                <c:pt idx="658">
                  <c:v>44789</c:v>
                </c:pt>
                <c:pt idx="659">
                  <c:v>44790</c:v>
                </c:pt>
                <c:pt idx="660">
                  <c:v>44791</c:v>
                </c:pt>
                <c:pt idx="661">
                  <c:v>44794</c:v>
                </c:pt>
                <c:pt idx="662">
                  <c:v>44795</c:v>
                </c:pt>
                <c:pt idx="663">
                  <c:v>44796</c:v>
                </c:pt>
                <c:pt idx="664">
                  <c:v>44797</c:v>
                </c:pt>
                <c:pt idx="665">
                  <c:v>44798</c:v>
                </c:pt>
                <c:pt idx="666">
                  <c:v>44801</c:v>
                </c:pt>
                <c:pt idx="667">
                  <c:v>44802</c:v>
                </c:pt>
                <c:pt idx="668">
                  <c:v>44803</c:v>
                </c:pt>
                <c:pt idx="669">
                  <c:v>44804</c:v>
                </c:pt>
                <c:pt idx="670">
                  <c:v>44805</c:v>
                </c:pt>
                <c:pt idx="671">
                  <c:v>44808</c:v>
                </c:pt>
                <c:pt idx="672">
                  <c:v>44809</c:v>
                </c:pt>
                <c:pt idx="673">
                  <c:v>44810</c:v>
                </c:pt>
                <c:pt idx="674">
                  <c:v>44811</c:v>
                </c:pt>
                <c:pt idx="675">
                  <c:v>44812</c:v>
                </c:pt>
                <c:pt idx="676">
                  <c:v>44815</c:v>
                </c:pt>
                <c:pt idx="677">
                  <c:v>44816</c:v>
                </c:pt>
                <c:pt idx="678">
                  <c:v>44817</c:v>
                </c:pt>
                <c:pt idx="679">
                  <c:v>44818</c:v>
                </c:pt>
                <c:pt idx="680">
                  <c:v>44819</c:v>
                </c:pt>
                <c:pt idx="681">
                  <c:v>44822</c:v>
                </c:pt>
                <c:pt idx="682">
                  <c:v>44823</c:v>
                </c:pt>
                <c:pt idx="683">
                  <c:v>44824</c:v>
                </c:pt>
                <c:pt idx="684">
                  <c:v>44825</c:v>
                </c:pt>
                <c:pt idx="685">
                  <c:v>44826</c:v>
                </c:pt>
                <c:pt idx="686">
                  <c:v>44829</c:v>
                </c:pt>
                <c:pt idx="687">
                  <c:v>44830</c:v>
                </c:pt>
                <c:pt idx="688">
                  <c:v>44831</c:v>
                </c:pt>
                <c:pt idx="689">
                  <c:v>44832</c:v>
                </c:pt>
                <c:pt idx="690">
                  <c:v>44833</c:v>
                </c:pt>
                <c:pt idx="691">
                  <c:v>44836</c:v>
                </c:pt>
                <c:pt idx="692">
                  <c:v>44837</c:v>
                </c:pt>
                <c:pt idx="693">
                  <c:v>44838</c:v>
                </c:pt>
                <c:pt idx="694">
                  <c:v>44839</c:v>
                </c:pt>
                <c:pt idx="695">
                  <c:v>44840</c:v>
                </c:pt>
                <c:pt idx="696">
                  <c:v>44843</c:v>
                </c:pt>
                <c:pt idx="697">
                  <c:v>44844</c:v>
                </c:pt>
                <c:pt idx="698">
                  <c:v>44845</c:v>
                </c:pt>
                <c:pt idx="699">
                  <c:v>44846</c:v>
                </c:pt>
                <c:pt idx="700">
                  <c:v>44847</c:v>
                </c:pt>
                <c:pt idx="701">
                  <c:v>44850</c:v>
                </c:pt>
                <c:pt idx="702">
                  <c:v>44851</c:v>
                </c:pt>
                <c:pt idx="703">
                  <c:v>44852</c:v>
                </c:pt>
                <c:pt idx="704">
                  <c:v>44853</c:v>
                </c:pt>
                <c:pt idx="705">
                  <c:v>44854</c:v>
                </c:pt>
                <c:pt idx="706">
                  <c:v>44857</c:v>
                </c:pt>
                <c:pt idx="707">
                  <c:v>44858</c:v>
                </c:pt>
                <c:pt idx="708">
                  <c:v>44859</c:v>
                </c:pt>
                <c:pt idx="709">
                  <c:v>44860</c:v>
                </c:pt>
                <c:pt idx="710">
                  <c:v>44861</c:v>
                </c:pt>
                <c:pt idx="711">
                  <c:v>44864</c:v>
                </c:pt>
                <c:pt idx="712">
                  <c:v>44865</c:v>
                </c:pt>
                <c:pt idx="713">
                  <c:v>44866</c:v>
                </c:pt>
                <c:pt idx="714">
                  <c:v>44867</c:v>
                </c:pt>
                <c:pt idx="715">
                  <c:v>44868</c:v>
                </c:pt>
                <c:pt idx="716">
                  <c:v>44871</c:v>
                </c:pt>
                <c:pt idx="717">
                  <c:v>44872</c:v>
                </c:pt>
                <c:pt idx="718">
                  <c:v>44873</c:v>
                </c:pt>
                <c:pt idx="719">
                  <c:v>44874</c:v>
                </c:pt>
                <c:pt idx="720">
                  <c:v>44875</c:v>
                </c:pt>
                <c:pt idx="721">
                  <c:v>44878</c:v>
                </c:pt>
                <c:pt idx="722">
                  <c:v>44879</c:v>
                </c:pt>
                <c:pt idx="723">
                  <c:v>44880</c:v>
                </c:pt>
                <c:pt idx="724">
                  <c:v>44881</c:v>
                </c:pt>
                <c:pt idx="725">
                  <c:v>44882</c:v>
                </c:pt>
                <c:pt idx="726">
                  <c:v>44885</c:v>
                </c:pt>
                <c:pt idx="727">
                  <c:v>44886</c:v>
                </c:pt>
                <c:pt idx="728">
                  <c:v>44887</c:v>
                </c:pt>
                <c:pt idx="729">
                  <c:v>44888</c:v>
                </c:pt>
                <c:pt idx="730">
                  <c:v>44889</c:v>
                </c:pt>
                <c:pt idx="731">
                  <c:v>44892</c:v>
                </c:pt>
                <c:pt idx="732">
                  <c:v>44893</c:v>
                </c:pt>
                <c:pt idx="733">
                  <c:v>44894</c:v>
                </c:pt>
                <c:pt idx="734">
                  <c:v>44895</c:v>
                </c:pt>
                <c:pt idx="735">
                  <c:v>44896</c:v>
                </c:pt>
                <c:pt idx="736">
                  <c:v>44899</c:v>
                </c:pt>
                <c:pt idx="737">
                  <c:v>44900</c:v>
                </c:pt>
                <c:pt idx="738">
                  <c:v>44901</c:v>
                </c:pt>
                <c:pt idx="739">
                  <c:v>44902</c:v>
                </c:pt>
                <c:pt idx="740">
                  <c:v>44903</c:v>
                </c:pt>
                <c:pt idx="741">
                  <c:v>44906</c:v>
                </c:pt>
                <c:pt idx="742">
                  <c:v>44907</c:v>
                </c:pt>
                <c:pt idx="743">
                  <c:v>44908</c:v>
                </c:pt>
                <c:pt idx="744">
                  <c:v>44909</c:v>
                </c:pt>
                <c:pt idx="745">
                  <c:v>44910</c:v>
                </c:pt>
                <c:pt idx="746">
                  <c:v>44913</c:v>
                </c:pt>
                <c:pt idx="747">
                  <c:v>44914</c:v>
                </c:pt>
                <c:pt idx="748">
                  <c:v>44915</c:v>
                </c:pt>
                <c:pt idx="749">
                  <c:v>44916</c:v>
                </c:pt>
                <c:pt idx="750">
                  <c:v>44917</c:v>
                </c:pt>
                <c:pt idx="751">
                  <c:v>44921</c:v>
                </c:pt>
                <c:pt idx="752">
                  <c:v>44922</c:v>
                </c:pt>
                <c:pt idx="753">
                  <c:v>44923</c:v>
                </c:pt>
                <c:pt idx="754">
                  <c:v>44924</c:v>
                </c:pt>
                <c:pt idx="755">
                  <c:v>44927</c:v>
                </c:pt>
                <c:pt idx="756">
                  <c:v>44928</c:v>
                </c:pt>
                <c:pt idx="757">
                  <c:v>44929</c:v>
                </c:pt>
                <c:pt idx="758">
                  <c:v>44930</c:v>
                </c:pt>
                <c:pt idx="759">
                  <c:v>44931</c:v>
                </c:pt>
                <c:pt idx="760">
                  <c:v>44934</c:v>
                </c:pt>
                <c:pt idx="761">
                  <c:v>44935</c:v>
                </c:pt>
                <c:pt idx="762">
                  <c:v>44936</c:v>
                </c:pt>
                <c:pt idx="763">
                  <c:v>44937</c:v>
                </c:pt>
                <c:pt idx="764">
                  <c:v>44938</c:v>
                </c:pt>
                <c:pt idx="765">
                  <c:v>44941</c:v>
                </c:pt>
                <c:pt idx="766">
                  <c:v>44942</c:v>
                </c:pt>
                <c:pt idx="767">
                  <c:v>44943</c:v>
                </c:pt>
                <c:pt idx="768">
                  <c:v>44944</c:v>
                </c:pt>
                <c:pt idx="769">
                  <c:v>44945</c:v>
                </c:pt>
                <c:pt idx="770">
                  <c:v>44948</c:v>
                </c:pt>
                <c:pt idx="771">
                  <c:v>44949</c:v>
                </c:pt>
                <c:pt idx="772">
                  <c:v>44950</c:v>
                </c:pt>
                <c:pt idx="773">
                  <c:v>44951</c:v>
                </c:pt>
                <c:pt idx="774">
                  <c:v>44952</c:v>
                </c:pt>
                <c:pt idx="775">
                  <c:v>44955</c:v>
                </c:pt>
                <c:pt idx="776">
                  <c:v>44956</c:v>
                </c:pt>
                <c:pt idx="777">
                  <c:v>44957</c:v>
                </c:pt>
                <c:pt idx="778">
                  <c:v>44958</c:v>
                </c:pt>
                <c:pt idx="779">
                  <c:v>44959</c:v>
                </c:pt>
                <c:pt idx="780">
                  <c:v>44962</c:v>
                </c:pt>
                <c:pt idx="781">
                  <c:v>44963</c:v>
                </c:pt>
                <c:pt idx="782">
                  <c:v>44964</c:v>
                </c:pt>
                <c:pt idx="783">
                  <c:v>44965</c:v>
                </c:pt>
                <c:pt idx="784">
                  <c:v>44966</c:v>
                </c:pt>
                <c:pt idx="785">
                  <c:v>44969</c:v>
                </c:pt>
                <c:pt idx="786">
                  <c:v>44970</c:v>
                </c:pt>
                <c:pt idx="787">
                  <c:v>44971</c:v>
                </c:pt>
                <c:pt idx="788">
                  <c:v>44972</c:v>
                </c:pt>
                <c:pt idx="789">
                  <c:v>44973</c:v>
                </c:pt>
                <c:pt idx="790">
                  <c:v>44976</c:v>
                </c:pt>
                <c:pt idx="791">
                  <c:v>44977</c:v>
                </c:pt>
                <c:pt idx="792">
                  <c:v>44978</c:v>
                </c:pt>
                <c:pt idx="793">
                  <c:v>44979</c:v>
                </c:pt>
                <c:pt idx="794">
                  <c:v>44980</c:v>
                </c:pt>
                <c:pt idx="795">
                  <c:v>44983</c:v>
                </c:pt>
                <c:pt idx="796">
                  <c:v>44984</c:v>
                </c:pt>
                <c:pt idx="797">
                  <c:v>44985</c:v>
                </c:pt>
                <c:pt idx="798">
                  <c:v>44986</c:v>
                </c:pt>
                <c:pt idx="799">
                  <c:v>44987</c:v>
                </c:pt>
                <c:pt idx="800">
                  <c:v>44990</c:v>
                </c:pt>
                <c:pt idx="801">
                  <c:v>44991</c:v>
                </c:pt>
                <c:pt idx="802">
                  <c:v>44992</c:v>
                </c:pt>
                <c:pt idx="803">
                  <c:v>44993</c:v>
                </c:pt>
                <c:pt idx="804">
                  <c:v>44994</c:v>
                </c:pt>
                <c:pt idx="805">
                  <c:v>44997</c:v>
                </c:pt>
                <c:pt idx="806">
                  <c:v>44998</c:v>
                </c:pt>
                <c:pt idx="807">
                  <c:v>44999</c:v>
                </c:pt>
                <c:pt idx="808">
                  <c:v>45000</c:v>
                </c:pt>
                <c:pt idx="809">
                  <c:v>45001</c:v>
                </c:pt>
                <c:pt idx="810">
                  <c:v>45004</c:v>
                </c:pt>
                <c:pt idx="811">
                  <c:v>45005</c:v>
                </c:pt>
                <c:pt idx="812">
                  <c:v>45006</c:v>
                </c:pt>
                <c:pt idx="813">
                  <c:v>45007</c:v>
                </c:pt>
                <c:pt idx="814">
                  <c:v>45008</c:v>
                </c:pt>
                <c:pt idx="815">
                  <c:v>45011</c:v>
                </c:pt>
                <c:pt idx="816">
                  <c:v>45012</c:v>
                </c:pt>
                <c:pt idx="817">
                  <c:v>45013</c:v>
                </c:pt>
                <c:pt idx="818">
                  <c:v>45014</c:v>
                </c:pt>
                <c:pt idx="819">
                  <c:v>45015</c:v>
                </c:pt>
                <c:pt idx="820">
                  <c:v>45018</c:v>
                </c:pt>
                <c:pt idx="821">
                  <c:v>45019</c:v>
                </c:pt>
                <c:pt idx="822">
                  <c:v>45020</c:v>
                </c:pt>
                <c:pt idx="823">
                  <c:v>45021</c:v>
                </c:pt>
                <c:pt idx="824">
                  <c:v>45026</c:v>
                </c:pt>
                <c:pt idx="825">
                  <c:v>45027</c:v>
                </c:pt>
                <c:pt idx="826">
                  <c:v>45028</c:v>
                </c:pt>
                <c:pt idx="827">
                  <c:v>45029</c:v>
                </c:pt>
                <c:pt idx="828">
                  <c:v>45032</c:v>
                </c:pt>
                <c:pt idx="829">
                  <c:v>45033</c:v>
                </c:pt>
                <c:pt idx="830">
                  <c:v>45034</c:v>
                </c:pt>
                <c:pt idx="831">
                  <c:v>45035</c:v>
                </c:pt>
                <c:pt idx="832">
                  <c:v>45036</c:v>
                </c:pt>
                <c:pt idx="833">
                  <c:v>45039</c:v>
                </c:pt>
                <c:pt idx="834">
                  <c:v>45040</c:v>
                </c:pt>
                <c:pt idx="835">
                  <c:v>45041</c:v>
                </c:pt>
                <c:pt idx="836">
                  <c:v>45042</c:v>
                </c:pt>
                <c:pt idx="837">
                  <c:v>45043</c:v>
                </c:pt>
                <c:pt idx="838">
                  <c:v>45047</c:v>
                </c:pt>
                <c:pt idx="839">
                  <c:v>45048</c:v>
                </c:pt>
                <c:pt idx="840">
                  <c:v>45049</c:v>
                </c:pt>
                <c:pt idx="841">
                  <c:v>45050</c:v>
                </c:pt>
                <c:pt idx="842">
                  <c:v>45053</c:v>
                </c:pt>
                <c:pt idx="843">
                  <c:v>45054</c:v>
                </c:pt>
                <c:pt idx="844">
                  <c:v>45055</c:v>
                </c:pt>
                <c:pt idx="845">
                  <c:v>45056</c:v>
                </c:pt>
                <c:pt idx="846">
                  <c:v>45057</c:v>
                </c:pt>
                <c:pt idx="847">
                  <c:v>45060</c:v>
                </c:pt>
                <c:pt idx="848">
                  <c:v>45061</c:v>
                </c:pt>
                <c:pt idx="849">
                  <c:v>45062</c:v>
                </c:pt>
                <c:pt idx="850">
                  <c:v>45063</c:v>
                </c:pt>
                <c:pt idx="851">
                  <c:v>45064</c:v>
                </c:pt>
                <c:pt idx="852">
                  <c:v>45067</c:v>
                </c:pt>
                <c:pt idx="853">
                  <c:v>45068</c:v>
                </c:pt>
                <c:pt idx="854">
                  <c:v>45069</c:v>
                </c:pt>
                <c:pt idx="855">
                  <c:v>45070</c:v>
                </c:pt>
                <c:pt idx="856">
                  <c:v>45071</c:v>
                </c:pt>
                <c:pt idx="857">
                  <c:v>45074</c:v>
                </c:pt>
                <c:pt idx="858">
                  <c:v>45075</c:v>
                </c:pt>
                <c:pt idx="859">
                  <c:v>45076</c:v>
                </c:pt>
                <c:pt idx="860">
                  <c:v>45077</c:v>
                </c:pt>
                <c:pt idx="861">
                  <c:v>45078</c:v>
                </c:pt>
                <c:pt idx="862">
                  <c:v>45081</c:v>
                </c:pt>
                <c:pt idx="863">
                  <c:v>45082</c:v>
                </c:pt>
                <c:pt idx="864">
                  <c:v>45083</c:v>
                </c:pt>
                <c:pt idx="865">
                  <c:v>45084</c:v>
                </c:pt>
                <c:pt idx="866">
                  <c:v>45085</c:v>
                </c:pt>
                <c:pt idx="867">
                  <c:v>45088</c:v>
                </c:pt>
                <c:pt idx="868">
                  <c:v>45089</c:v>
                </c:pt>
                <c:pt idx="869">
                  <c:v>45090</c:v>
                </c:pt>
                <c:pt idx="870">
                  <c:v>45091</c:v>
                </c:pt>
                <c:pt idx="871">
                  <c:v>45092</c:v>
                </c:pt>
                <c:pt idx="872">
                  <c:v>45095</c:v>
                </c:pt>
                <c:pt idx="873">
                  <c:v>45096</c:v>
                </c:pt>
                <c:pt idx="874">
                  <c:v>45097</c:v>
                </c:pt>
                <c:pt idx="875">
                  <c:v>45098</c:v>
                </c:pt>
                <c:pt idx="876">
                  <c:v>45099</c:v>
                </c:pt>
                <c:pt idx="877">
                  <c:v>45102</c:v>
                </c:pt>
                <c:pt idx="878">
                  <c:v>45103</c:v>
                </c:pt>
                <c:pt idx="879">
                  <c:v>45104</c:v>
                </c:pt>
                <c:pt idx="880">
                  <c:v>45105</c:v>
                </c:pt>
                <c:pt idx="881">
                  <c:v>45106</c:v>
                </c:pt>
                <c:pt idx="882">
                  <c:v>45109</c:v>
                </c:pt>
                <c:pt idx="883">
                  <c:v>45110</c:v>
                </c:pt>
                <c:pt idx="884">
                  <c:v>45111</c:v>
                </c:pt>
                <c:pt idx="885">
                  <c:v>45112</c:v>
                </c:pt>
                <c:pt idx="886">
                  <c:v>45113</c:v>
                </c:pt>
                <c:pt idx="887">
                  <c:v>45116</c:v>
                </c:pt>
                <c:pt idx="888">
                  <c:v>45117</c:v>
                </c:pt>
                <c:pt idx="889">
                  <c:v>45118</c:v>
                </c:pt>
                <c:pt idx="890">
                  <c:v>45119</c:v>
                </c:pt>
                <c:pt idx="891">
                  <c:v>45120</c:v>
                </c:pt>
                <c:pt idx="892">
                  <c:v>45123</c:v>
                </c:pt>
                <c:pt idx="893">
                  <c:v>45124</c:v>
                </c:pt>
                <c:pt idx="894">
                  <c:v>45125</c:v>
                </c:pt>
                <c:pt idx="895">
                  <c:v>45126</c:v>
                </c:pt>
                <c:pt idx="896">
                  <c:v>45127</c:v>
                </c:pt>
                <c:pt idx="897">
                  <c:v>45130</c:v>
                </c:pt>
                <c:pt idx="898">
                  <c:v>45131</c:v>
                </c:pt>
                <c:pt idx="899">
                  <c:v>45132</c:v>
                </c:pt>
                <c:pt idx="900">
                  <c:v>45133</c:v>
                </c:pt>
                <c:pt idx="901">
                  <c:v>45134</c:v>
                </c:pt>
                <c:pt idx="902">
                  <c:v>45137</c:v>
                </c:pt>
                <c:pt idx="903">
                  <c:v>45138</c:v>
                </c:pt>
                <c:pt idx="904">
                  <c:v>45139</c:v>
                </c:pt>
                <c:pt idx="905">
                  <c:v>45140</c:v>
                </c:pt>
                <c:pt idx="906">
                  <c:v>45141</c:v>
                </c:pt>
                <c:pt idx="907">
                  <c:v>45144</c:v>
                </c:pt>
                <c:pt idx="908">
                  <c:v>45145</c:v>
                </c:pt>
                <c:pt idx="909">
                  <c:v>45146</c:v>
                </c:pt>
                <c:pt idx="910">
                  <c:v>45147</c:v>
                </c:pt>
                <c:pt idx="911">
                  <c:v>45148</c:v>
                </c:pt>
                <c:pt idx="912">
                  <c:v>45151</c:v>
                </c:pt>
                <c:pt idx="913">
                  <c:v>45152</c:v>
                </c:pt>
                <c:pt idx="914">
                  <c:v>45153</c:v>
                </c:pt>
                <c:pt idx="915">
                  <c:v>45154</c:v>
                </c:pt>
                <c:pt idx="916">
                  <c:v>45155</c:v>
                </c:pt>
                <c:pt idx="917">
                  <c:v>45158</c:v>
                </c:pt>
                <c:pt idx="918">
                  <c:v>45159</c:v>
                </c:pt>
                <c:pt idx="919">
                  <c:v>45160</c:v>
                </c:pt>
                <c:pt idx="920">
                  <c:v>45161</c:v>
                </c:pt>
                <c:pt idx="921">
                  <c:v>45162</c:v>
                </c:pt>
                <c:pt idx="922">
                  <c:v>45165</c:v>
                </c:pt>
                <c:pt idx="923">
                  <c:v>45166</c:v>
                </c:pt>
                <c:pt idx="924">
                  <c:v>45167</c:v>
                </c:pt>
                <c:pt idx="925">
                  <c:v>45168</c:v>
                </c:pt>
                <c:pt idx="926">
                  <c:v>45169</c:v>
                </c:pt>
                <c:pt idx="927">
                  <c:v>45172</c:v>
                </c:pt>
                <c:pt idx="928">
                  <c:v>45173</c:v>
                </c:pt>
                <c:pt idx="929">
                  <c:v>45174</c:v>
                </c:pt>
                <c:pt idx="930">
                  <c:v>45175</c:v>
                </c:pt>
                <c:pt idx="931">
                  <c:v>45176</c:v>
                </c:pt>
                <c:pt idx="932">
                  <c:v>45179</c:v>
                </c:pt>
                <c:pt idx="933">
                  <c:v>45180</c:v>
                </c:pt>
                <c:pt idx="934">
                  <c:v>45181</c:v>
                </c:pt>
                <c:pt idx="935">
                  <c:v>45182</c:v>
                </c:pt>
                <c:pt idx="936">
                  <c:v>45183</c:v>
                </c:pt>
                <c:pt idx="937">
                  <c:v>45186</c:v>
                </c:pt>
                <c:pt idx="938">
                  <c:v>45187</c:v>
                </c:pt>
                <c:pt idx="939">
                  <c:v>45188</c:v>
                </c:pt>
                <c:pt idx="940">
                  <c:v>45189</c:v>
                </c:pt>
                <c:pt idx="941">
                  <c:v>45190</c:v>
                </c:pt>
                <c:pt idx="942">
                  <c:v>45193</c:v>
                </c:pt>
                <c:pt idx="943">
                  <c:v>45194</c:v>
                </c:pt>
                <c:pt idx="944">
                  <c:v>45195</c:v>
                </c:pt>
                <c:pt idx="945">
                  <c:v>45196</c:v>
                </c:pt>
                <c:pt idx="946">
                  <c:v>45197</c:v>
                </c:pt>
                <c:pt idx="947">
                  <c:v>45200</c:v>
                </c:pt>
                <c:pt idx="948">
                  <c:v>45201</c:v>
                </c:pt>
                <c:pt idx="949">
                  <c:v>45202</c:v>
                </c:pt>
                <c:pt idx="950">
                  <c:v>45203</c:v>
                </c:pt>
                <c:pt idx="951">
                  <c:v>45204</c:v>
                </c:pt>
                <c:pt idx="952">
                  <c:v>45207</c:v>
                </c:pt>
                <c:pt idx="953">
                  <c:v>45208</c:v>
                </c:pt>
                <c:pt idx="954">
                  <c:v>45209</c:v>
                </c:pt>
                <c:pt idx="955">
                  <c:v>45210</c:v>
                </c:pt>
                <c:pt idx="956">
                  <c:v>45211</c:v>
                </c:pt>
                <c:pt idx="957">
                  <c:v>45214</c:v>
                </c:pt>
                <c:pt idx="958">
                  <c:v>45215</c:v>
                </c:pt>
                <c:pt idx="959">
                  <c:v>45216</c:v>
                </c:pt>
                <c:pt idx="960">
                  <c:v>45217</c:v>
                </c:pt>
                <c:pt idx="961">
                  <c:v>45218</c:v>
                </c:pt>
                <c:pt idx="962">
                  <c:v>45221</c:v>
                </c:pt>
                <c:pt idx="963">
                  <c:v>45222</c:v>
                </c:pt>
                <c:pt idx="964">
                  <c:v>45223</c:v>
                </c:pt>
                <c:pt idx="965">
                  <c:v>45224</c:v>
                </c:pt>
                <c:pt idx="966">
                  <c:v>45225</c:v>
                </c:pt>
                <c:pt idx="967">
                  <c:v>45228</c:v>
                </c:pt>
                <c:pt idx="968">
                  <c:v>45229</c:v>
                </c:pt>
                <c:pt idx="969">
                  <c:v>45230</c:v>
                </c:pt>
                <c:pt idx="970">
                  <c:v>45231</c:v>
                </c:pt>
                <c:pt idx="971">
                  <c:v>45232</c:v>
                </c:pt>
                <c:pt idx="972">
                  <c:v>45235</c:v>
                </c:pt>
                <c:pt idx="973">
                  <c:v>45236</c:v>
                </c:pt>
                <c:pt idx="974">
                  <c:v>45237</c:v>
                </c:pt>
                <c:pt idx="975">
                  <c:v>45238</c:v>
                </c:pt>
                <c:pt idx="976">
                  <c:v>45239</c:v>
                </c:pt>
                <c:pt idx="977">
                  <c:v>45242</c:v>
                </c:pt>
                <c:pt idx="978">
                  <c:v>45243</c:v>
                </c:pt>
                <c:pt idx="979">
                  <c:v>45244</c:v>
                </c:pt>
                <c:pt idx="980">
                  <c:v>45245</c:v>
                </c:pt>
                <c:pt idx="981">
                  <c:v>45246</c:v>
                </c:pt>
                <c:pt idx="982">
                  <c:v>45249</c:v>
                </c:pt>
                <c:pt idx="983">
                  <c:v>45250</c:v>
                </c:pt>
                <c:pt idx="984">
                  <c:v>45251</c:v>
                </c:pt>
                <c:pt idx="985">
                  <c:v>45252</c:v>
                </c:pt>
                <c:pt idx="986">
                  <c:v>45253</c:v>
                </c:pt>
                <c:pt idx="987">
                  <c:v>45256</c:v>
                </c:pt>
                <c:pt idx="988">
                  <c:v>45257</c:v>
                </c:pt>
                <c:pt idx="989">
                  <c:v>45258</c:v>
                </c:pt>
                <c:pt idx="990">
                  <c:v>45259</c:v>
                </c:pt>
                <c:pt idx="991">
                  <c:v>45260</c:v>
                </c:pt>
                <c:pt idx="992">
                  <c:v>45263</c:v>
                </c:pt>
                <c:pt idx="993">
                  <c:v>45264</c:v>
                </c:pt>
                <c:pt idx="994">
                  <c:v>45265</c:v>
                </c:pt>
                <c:pt idx="995">
                  <c:v>45266</c:v>
                </c:pt>
                <c:pt idx="996">
                  <c:v>45267</c:v>
                </c:pt>
                <c:pt idx="997">
                  <c:v>45270</c:v>
                </c:pt>
                <c:pt idx="998">
                  <c:v>45271</c:v>
                </c:pt>
                <c:pt idx="999">
                  <c:v>45272</c:v>
                </c:pt>
                <c:pt idx="1000">
                  <c:v>45273</c:v>
                </c:pt>
                <c:pt idx="1001">
                  <c:v>45274</c:v>
                </c:pt>
                <c:pt idx="1002">
                  <c:v>45277</c:v>
                </c:pt>
                <c:pt idx="1003">
                  <c:v>45278</c:v>
                </c:pt>
                <c:pt idx="1004">
                  <c:v>45279</c:v>
                </c:pt>
                <c:pt idx="1005">
                  <c:v>45280</c:v>
                </c:pt>
                <c:pt idx="1006">
                  <c:v>45281</c:v>
                </c:pt>
                <c:pt idx="1007">
                  <c:v>45286</c:v>
                </c:pt>
                <c:pt idx="1008">
                  <c:v>45287</c:v>
                </c:pt>
                <c:pt idx="1009">
                  <c:v>45288</c:v>
                </c:pt>
                <c:pt idx="1010">
                  <c:v>45292</c:v>
                </c:pt>
                <c:pt idx="1011">
                  <c:v>45293</c:v>
                </c:pt>
                <c:pt idx="1012">
                  <c:v>45294</c:v>
                </c:pt>
                <c:pt idx="1013">
                  <c:v>45295</c:v>
                </c:pt>
                <c:pt idx="1014">
                  <c:v>45298</c:v>
                </c:pt>
                <c:pt idx="1015">
                  <c:v>45299</c:v>
                </c:pt>
                <c:pt idx="1016">
                  <c:v>45300</c:v>
                </c:pt>
                <c:pt idx="1017">
                  <c:v>45301</c:v>
                </c:pt>
                <c:pt idx="1018">
                  <c:v>45302</c:v>
                </c:pt>
                <c:pt idx="1019">
                  <c:v>45305</c:v>
                </c:pt>
                <c:pt idx="1020">
                  <c:v>45306</c:v>
                </c:pt>
                <c:pt idx="1021">
                  <c:v>45307</c:v>
                </c:pt>
                <c:pt idx="1022">
                  <c:v>45308</c:v>
                </c:pt>
                <c:pt idx="1023">
                  <c:v>45309</c:v>
                </c:pt>
                <c:pt idx="1024">
                  <c:v>45312</c:v>
                </c:pt>
                <c:pt idx="1025">
                  <c:v>45313</c:v>
                </c:pt>
                <c:pt idx="1026">
                  <c:v>45314</c:v>
                </c:pt>
                <c:pt idx="1027">
                  <c:v>45315</c:v>
                </c:pt>
                <c:pt idx="1028">
                  <c:v>45316</c:v>
                </c:pt>
                <c:pt idx="1029">
                  <c:v>45319</c:v>
                </c:pt>
                <c:pt idx="1030">
                  <c:v>45320</c:v>
                </c:pt>
                <c:pt idx="1031">
                  <c:v>45321</c:v>
                </c:pt>
                <c:pt idx="1032">
                  <c:v>45322</c:v>
                </c:pt>
                <c:pt idx="1033">
                  <c:v>45323</c:v>
                </c:pt>
                <c:pt idx="1034">
                  <c:v>45326</c:v>
                </c:pt>
                <c:pt idx="1035">
                  <c:v>45327</c:v>
                </c:pt>
                <c:pt idx="1036">
                  <c:v>45328</c:v>
                </c:pt>
                <c:pt idx="1037">
                  <c:v>45329</c:v>
                </c:pt>
                <c:pt idx="1038">
                  <c:v>45330</c:v>
                </c:pt>
                <c:pt idx="1039">
                  <c:v>45333</c:v>
                </c:pt>
                <c:pt idx="1040">
                  <c:v>45334</c:v>
                </c:pt>
                <c:pt idx="1041">
                  <c:v>45335</c:v>
                </c:pt>
                <c:pt idx="1042">
                  <c:v>45336</c:v>
                </c:pt>
                <c:pt idx="1043">
                  <c:v>45337</c:v>
                </c:pt>
                <c:pt idx="1044">
                  <c:v>45340</c:v>
                </c:pt>
                <c:pt idx="1045">
                  <c:v>45341</c:v>
                </c:pt>
                <c:pt idx="1046">
                  <c:v>45342</c:v>
                </c:pt>
                <c:pt idx="1047">
                  <c:v>45343</c:v>
                </c:pt>
                <c:pt idx="1048">
                  <c:v>45344</c:v>
                </c:pt>
                <c:pt idx="1049">
                  <c:v>45347</c:v>
                </c:pt>
                <c:pt idx="1050">
                  <c:v>45348</c:v>
                </c:pt>
                <c:pt idx="1051">
                  <c:v>45349</c:v>
                </c:pt>
                <c:pt idx="1052">
                  <c:v>45350</c:v>
                </c:pt>
                <c:pt idx="1053">
                  <c:v>45351</c:v>
                </c:pt>
                <c:pt idx="1054">
                  <c:v>45354</c:v>
                </c:pt>
                <c:pt idx="1055">
                  <c:v>45355</c:v>
                </c:pt>
                <c:pt idx="1056">
                  <c:v>45356</c:v>
                </c:pt>
                <c:pt idx="1057">
                  <c:v>45357</c:v>
                </c:pt>
                <c:pt idx="1058">
                  <c:v>45358</c:v>
                </c:pt>
                <c:pt idx="1059">
                  <c:v>45361</c:v>
                </c:pt>
                <c:pt idx="1060">
                  <c:v>45362</c:v>
                </c:pt>
                <c:pt idx="1061">
                  <c:v>45363</c:v>
                </c:pt>
                <c:pt idx="1062">
                  <c:v>45364</c:v>
                </c:pt>
                <c:pt idx="1063">
                  <c:v>45365</c:v>
                </c:pt>
                <c:pt idx="1064">
                  <c:v>45368</c:v>
                </c:pt>
                <c:pt idx="1065">
                  <c:v>45369</c:v>
                </c:pt>
                <c:pt idx="1066">
                  <c:v>45370</c:v>
                </c:pt>
                <c:pt idx="1067">
                  <c:v>45371</c:v>
                </c:pt>
                <c:pt idx="1068">
                  <c:v>45372</c:v>
                </c:pt>
                <c:pt idx="1069">
                  <c:v>45375</c:v>
                </c:pt>
                <c:pt idx="1070">
                  <c:v>45376</c:v>
                </c:pt>
                <c:pt idx="1071">
                  <c:v>45377</c:v>
                </c:pt>
                <c:pt idx="1072">
                  <c:v>45378</c:v>
                </c:pt>
                <c:pt idx="1073">
                  <c:v>45383</c:v>
                </c:pt>
                <c:pt idx="1074">
                  <c:v>45384</c:v>
                </c:pt>
                <c:pt idx="1075">
                  <c:v>45385</c:v>
                </c:pt>
                <c:pt idx="1076">
                  <c:v>45386</c:v>
                </c:pt>
                <c:pt idx="1077">
                  <c:v>45389</c:v>
                </c:pt>
                <c:pt idx="1078">
                  <c:v>45390</c:v>
                </c:pt>
                <c:pt idx="1079">
                  <c:v>45391</c:v>
                </c:pt>
                <c:pt idx="1080">
                  <c:v>45392</c:v>
                </c:pt>
                <c:pt idx="1081">
                  <c:v>45393</c:v>
                </c:pt>
                <c:pt idx="1082">
                  <c:v>45396</c:v>
                </c:pt>
                <c:pt idx="1083">
                  <c:v>45397</c:v>
                </c:pt>
                <c:pt idx="1084">
                  <c:v>45398</c:v>
                </c:pt>
                <c:pt idx="1085">
                  <c:v>45399</c:v>
                </c:pt>
                <c:pt idx="1086">
                  <c:v>45400</c:v>
                </c:pt>
                <c:pt idx="1087">
                  <c:v>45403</c:v>
                </c:pt>
                <c:pt idx="1088">
                  <c:v>45404</c:v>
                </c:pt>
                <c:pt idx="1089">
                  <c:v>45405</c:v>
                </c:pt>
                <c:pt idx="1090">
                  <c:v>45406</c:v>
                </c:pt>
                <c:pt idx="1091">
                  <c:v>45407</c:v>
                </c:pt>
                <c:pt idx="1092">
                  <c:v>45410</c:v>
                </c:pt>
                <c:pt idx="1093">
                  <c:v>45411</c:v>
                </c:pt>
                <c:pt idx="1094">
                  <c:v>45413</c:v>
                </c:pt>
                <c:pt idx="1095">
                  <c:v>45414</c:v>
                </c:pt>
                <c:pt idx="1096">
                  <c:v>45417</c:v>
                </c:pt>
                <c:pt idx="1097">
                  <c:v>45418</c:v>
                </c:pt>
                <c:pt idx="1098">
                  <c:v>45419</c:v>
                </c:pt>
                <c:pt idx="1099">
                  <c:v>45420</c:v>
                </c:pt>
                <c:pt idx="1100">
                  <c:v>45421</c:v>
                </c:pt>
                <c:pt idx="1101">
                  <c:v>45424</c:v>
                </c:pt>
                <c:pt idx="1102">
                  <c:v>45425</c:v>
                </c:pt>
                <c:pt idx="1103">
                  <c:v>45426</c:v>
                </c:pt>
                <c:pt idx="1104">
                  <c:v>45427</c:v>
                </c:pt>
                <c:pt idx="1105">
                  <c:v>45428</c:v>
                </c:pt>
                <c:pt idx="1106">
                  <c:v>45431</c:v>
                </c:pt>
                <c:pt idx="1107">
                  <c:v>45432</c:v>
                </c:pt>
                <c:pt idx="1108">
                  <c:v>45433</c:v>
                </c:pt>
                <c:pt idx="1109">
                  <c:v>45434</c:v>
                </c:pt>
                <c:pt idx="1110">
                  <c:v>45435</c:v>
                </c:pt>
                <c:pt idx="1111">
                  <c:v>45438</c:v>
                </c:pt>
                <c:pt idx="1112">
                  <c:v>45439</c:v>
                </c:pt>
                <c:pt idx="1113">
                  <c:v>45440</c:v>
                </c:pt>
                <c:pt idx="1114">
                  <c:v>45441</c:v>
                </c:pt>
                <c:pt idx="1115">
                  <c:v>45442</c:v>
                </c:pt>
                <c:pt idx="1116">
                  <c:v>45445</c:v>
                </c:pt>
                <c:pt idx="1117">
                  <c:v>45446</c:v>
                </c:pt>
                <c:pt idx="1118">
                  <c:v>45447</c:v>
                </c:pt>
                <c:pt idx="1119">
                  <c:v>45448</c:v>
                </c:pt>
                <c:pt idx="1120">
                  <c:v>45449</c:v>
                </c:pt>
                <c:pt idx="1121">
                  <c:v>45452</c:v>
                </c:pt>
                <c:pt idx="1122">
                  <c:v>45453</c:v>
                </c:pt>
                <c:pt idx="1123">
                  <c:v>45454</c:v>
                </c:pt>
                <c:pt idx="1124">
                  <c:v>45455</c:v>
                </c:pt>
                <c:pt idx="1125">
                  <c:v>45456</c:v>
                </c:pt>
                <c:pt idx="1126">
                  <c:v>45459</c:v>
                </c:pt>
                <c:pt idx="1127">
                  <c:v>45460</c:v>
                </c:pt>
                <c:pt idx="1128">
                  <c:v>45461</c:v>
                </c:pt>
                <c:pt idx="1129">
                  <c:v>45462</c:v>
                </c:pt>
                <c:pt idx="1130">
                  <c:v>45463</c:v>
                </c:pt>
                <c:pt idx="1131">
                  <c:v>45466</c:v>
                </c:pt>
                <c:pt idx="1132">
                  <c:v>45467</c:v>
                </c:pt>
                <c:pt idx="1133">
                  <c:v>45468</c:v>
                </c:pt>
                <c:pt idx="1134">
                  <c:v>45469</c:v>
                </c:pt>
                <c:pt idx="1135">
                  <c:v>45470</c:v>
                </c:pt>
                <c:pt idx="1136">
                  <c:v>45473</c:v>
                </c:pt>
                <c:pt idx="1137">
                  <c:v>45474</c:v>
                </c:pt>
                <c:pt idx="1138">
                  <c:v>45475</c:v>
                </c:pt>
                <c:pt idx="1139">
                  <c:v>45476</c:v>
                </c:pt>
                <c:pt idx="1140">
                  <c:v>45477</c:v>
                </c:pt>
                <c:pt idx="1141">
                  <c:v>45480</c:v>
                </c:pt>
                <c:pt idx="1142">
                  <c:v>45481</c:v>
                </c:pt>
                <c:pt idx="1143">
                  <c:v>45482</c:v>
                </c:pt>
                <c:pt idx="1144">
                  <c:v>45483</c:v>
                </c:pt>
                <c:pt idx="1145">
                  <c:v>45484</c:v>
                </c:pt>
                <c:pt idx="1146">
                  <c:v>45487</c:v>
                </c:pt>
                <c:pt idx="1147">
                  <c:v>45488</c:v>
                </c:pt>
                <c:pt idx="1148">
                  <c:v>45489</c:v>
                </c:pt>
                <c:pt idx="1149">
                  <c:v>45490</c:v>
                </c:pt>
                <c:pt idx="1150">
                  <c:v>45491</c:v>
                </c:pt>
                <c:pt idx="1151">
                  <c:v>45494</c:v>
                </c:pt>
                <c:pt idx="1152">
                  <c:v>45495</c:v>
                </c:pt>
                <c:pt idx="1153">
                  <c:v>45496</c:v>
                </c:pt>
                <c:pt idx="1154">
                  <c:v>45497</c:v>
                </c:pt>
                <c:pt idx="1155">
                  <c:v>45498</c:v>
                </c:pt>
                <c:pt idx="1156">
                  <c:v>45501</c:v>
                </c:pt>
                <c:pt idx="1157">
                  <c:v>45502</c:v>
                </c:pt>
                <c:pt idx="1158">
                  <c:v>45503</c:v>
                </c:pt>
                <c:pt idx="1159">
                  <c:v>45504</c:v>
                </c:pt>
                <c:pt idx="1160">
                  <c:v>45505</c:v>
                </c:pt>
                <c:pt idx="1161">
                  <c:v>45508</c:v>
                </c:pt>
                <c:pt idx="1162">
                  <c:v>45509</c:v>
                </c:pt>
                <c:pt idx="1163">
                  <c:v>45510</c:v>
                </c:pt>
                <c:pt idx="1164">
                  <c:v>45511</c:v>
                </c:pt>
                <c:pt idx="1165">
                  <c:v>45512</c:v>
                </c:pt>
                <c:pt idx="1166">
                  <c:v>45515</c:v>
                </c:pt>
                <c:pt idx="1167">
                  <c:v>45516</c:v>
                </c:pt>
                <c:pt idx="1168">
                  <c:v>45517</c:v>
                </c:pt>
                <c:pt idx="1169">
                  <c:v>45518</c:v>
                </c:pt>
                <c:pt idx="1170">
                  <c:v>45519</c:v>
                </c:pt>
                <c:pt idx="1171">
                  <c:v>45522</c:v>
                </c:pt>
                <c:pt idx="1172">
                  <c:v>45523</c:v>
                </c:pt>
                <c:pt idx="1173">
                  <c:v>45524</c:v>
                </c:pt>
                <c:pt idx="1174">
                  <c:v>45525</c:v>
                </c:pt>
                <c:pt idx="1175">
                  <c:v>45526</c:v>
                </c:pt>
                <c:pt idx="1176">
                  <c:v>45529</c:v>
                </c:pt>
                <c:pt idx="1177">
                  <c:v>45530</c:v>
                </c:pt>
                <c:pt idx="1178">
                  <c:v>45531</c:v>
                </c:pt>
                <c:pt idx="1179">
                  <c:v>45532</c:v>
                </c:pt>
                <c:pt idx="1180">
                  <c:v>45533</c:v>
                </c:pt>
                <c:pt idx="1181">
                  <c:v>45536</c:v>
                </c:pt>
                <c:pt idx="1182">
                  <c:v>45537</c:v>
                </c:pt>
                <c:pt idx="1183">
                  <c:v>45538</c:v>
                </c:pt>
                <c:pt idx="1184">
                  <c:v>45539</c:v>
                </c:pt>
                <c:pt idx="1185">
                  <c:v>45540</c:v>
                </c:pt>
                <c:pt idx="1186">
                  <c:v>45543</c:v>
                </c:pt>
                <c:pt idx="1187">
                  <c:v>45544</c:v>
                </c:pt>
                <c:pt idx="1188">
                  <c:v>45545</c:v>
                </c:pt>
                <c:pt idx="1189">
                  <c:v>45546</c:v>
                </c:pt>
                <c:pt idx="1190">
                  <c:v>45547</c:v>
                </c:pt>
                <c:pt idx="1191">
                  <c:v>45550</c:v>
                </c:pt>
                <c:pt idx="1192">
                  <c:v>45551</c:v>
                </c:pt>
                <c:pt idx="1193">
                  <c:v>45552</c:v>
                </c:pt>
                <c:pt idx="1194">
                  <c:v>45553</c:v>
                </c:pt>
                <c:pt idx="1195">
                  <c:v>45554</c:v>
                </c:pt>
                <c:pt idx="1196">
                  <c:v>45557</c:v>
                </c:pt>
                <c:pt idx="1197">
                  <c:v>45558</c:v>
                </c:pt>
                <c:pt idx="1198">
                  <c:v>45559</c:v>
                </c:pt>
                <c:pt idx="1199">
                  <c:v>45560</c:v>
                </c:pt>
                <c:pt idx="1200">
                  <c:v>45561</c:v>
                </c:pt>
                <c:pt idx="1201">
                  <c:v>45564</c:v>
                </c:pt>
                <c:pt idx="1202">
                  <c:v>45565</c:v>
                </c:pt>
                <c:pt idx="1203">
                  <c:v>45566</c:v>
                </c:pt>
                <c:pt idx="1204">
                  <c:v>45567</c:v>
                </c:pt>
                <c:pt idx="1205">
                  <c:v>45568</c:v>
                </c:pt>
                <c:pt idx="1206">
                  <c:v>45571</c:v>
                </c:pt>
                <c:pt idx="1207">
                  <c:v>45572</c:v>
                </c:pt>
                <c:pt idx="1208">
                  <c:v>45573</c:v>
                </c:pt>
                <c:pt idx="1209">
                  <c:v>45574</c:v>
                </c:pt>
                <c:pt idx="1210">
                  <c:v>45575</c:v>
                </c:pt>
                <c:pt idx="1211">
                  <c:v>45578</c:v>
                </c:pt>
                <c:pt idx="1212">
                  <c:v>45579</c:v>
                </c:pt>
                <c:pt idx="1213">
                  <c:v>45580</c:v>
                </c:pt>
                <c:pt idx="1214">
                  <c:v>45581</c:v>
                </c:pt>
                <c:pt idx="1215">
                  <c:v>45582</c:v>
                </c:pt>
                <c:pt idx="1216">
                  <c:v>45585</c:v>
                </c:pt>
                <c:pt idx="1217">
                  <c:v>45586</c:v>
                </c:pt>
                <c:pt idx="1218">
                  <c:v>45587</c:v>
                </c:pt>
                <c:pt idx="1219">
                  <c:v>45588</c:v>
                </c:pt>
                <c:pt idx="1220">
                  <c:v>45589</c:v>
                </c:pt>
                <c:pt idx="1221">
                  <c:v>45592</c:v>
                </c:pt>
                <c:pt idx="1222">
                  <c:v>45593</c:v>
                </c:pt>
                <c:pt idx="1223">
                  <c:v>45594</c:v>
                </c:pt>
                <c:pt idx="1224">
                  <c:v>45595</c:v>
                </c:pt>
                <c:pt idx="1225">
                  <c:v>45596</c:v>
                </c:pt>
                <c:pt idx="1226">
                  <c:v>45599</c:v>
                </c:pt>
                <c:pt idx="1227">
                  <c:v>45600</c:v>
                </c:pt>
                <c:pt idx="1228">
                  <c:v>45601</c:v>
                </c:pt>
                <c:pt idx="1229">
                  <c:v>45602</c:v>
                </c:pt>
                <c:pt idx="1230">
                  <c:v>45603</c:v>
                </c:pt>
                <c:pt idx="1231">
                  <c:v>45606</c:v>
                </c:pt>
                <c:pt idx="1232">
                  <c:v>45607</c:v>
                </c:pt>
                <c:pt idx="1233">
                  <c:v>45608</c:v>
                </c:pt>
                <c:pt idx="1234">
                  <c:v>45609</c:v>
                </c:pt>
                <c:pt idx="1235">
                  <c:v>45610</c:v>
                </c:pt>
                <c:pt idx="1236">
                  <c:v>45613</c:v>
                </c:pt>
                <c:pt idx="1237">
                  <c:v>45614</c:v>
                </c:pt>
                <c:pt idx="1238">
                  <c:v>45615</c:v>
                </c:pt>
                <c:pt idx="1239">
                  <c:v>45616</c:v>
                </c:pt>
                <c:pt idx="1240">
                  <c:v>45617</c:v>
                </c:pt>
                <c:pt idx="1241">
                  <c:v>45620</c:v>
                </c:pt>
                <c:pt idx="1242">
                  <c:v>45621</c:v>
                </c:pt>
                <c:pt idx="1243">
                  <c:v>45622</c:v>
                </c:pt>
                <c:pt idx="1244">
                  <c:v>45623</c:v>
                </c:pt>
                <c:pt idx="1245">
                  <c:v>45624</c:v>
                </c:pt>
                <c:pt idx="1246">
                  <c:v>45627</c:v>
                </c:pt>
                <c:pt idx="1247">
                  <c:v>45628</c:v>
                </c:pt>
                <c:pt idx="1248">
                  <c:v>45629</c:v>
                </c:pt>
                <c:pt idx="1249">
                  <c:v>45630</c:v>
                </c:pt>
                <c:pt idx="1250">
                  <c:v>45631</c:v>
                </c:pt>
                <c:pt idx="1251">
                  <c:v>45634</c:v>
                </c:pt>
                <c:pt idx="1252">
                  <c:v>45635</c:v>
                </c:pt>
                <c:pt idx="1253">
                  <c:v>45636</c:v>
                </c:pt>
                <c:pt idx="1254">
                  <c:v>45637</c:v>
                </c:pt>
                <c:pt idx="1255">
                  <c:v>45638</c:v>
                </c:pt>
                <c:pt idx="1256">
                  <c:v>45641</c:v>
                </c:pt>
                <c:pt idx="1257">
                  <c:v>45642</c:v>
                </c:pt>
                <c:pt idx="1258">
                  <c:v>45643</c:v>
                </c:pt>
                <c:pt idx="1259">
                  <c:v>45644</c:v>
                </c:pt>
                <c:pt idx="1260">
                  <c:v>45645</c:v>
                </c:pt>
                <c:pt idx="1261">
                  <c:v>45648</c:v>
                </c:pt>
                <c:pt idx="1262">
                  <c:v>45652</c:v>
                </c:pt>
                <c:pt idx="1263">
                  <c:v>45655</c:v>
                </c:pt>
                <c:pt idx="1264">
                  <c:v>45658</c:v>
                </c:pt>
                <c:pt idx="1265">
                  <c:v>45659</c:v>
                </c:pt>
                <c:pt idx="1266">
                  <c:v>45662</c:v>
                </c:pt>
                <c:pt idx="1267">
                  <c:v>45663</c:v>
                </c:pt>
                <c:pt idx="1268">
                  <c:v>45664</c:v>
                </c:pt>
                <c:pt idx="1269">
                  <c:v>45665</c:v>
                </c:pt>
                <c:pt idx="1270">
                  <c:v>45666</c:v>
                </c:pt>
                <c:pt idx="1271">
                  <c:v>45669</c:v>
                </c:pt>
                <c:pt idx="1272">
                  <c:v>45670</c:v>
                </c:pt>
                <c:pt idx="1273">
                  <c:v>45671</c:v>
                </c:pt>
                <c:pt idx="1274">
                  <c:v>45672</c:v>
                </c:pt>
                <c:pt idx="1275">
                  <c:v>45673</c:v>
                </c:pt>
              </c:numCache>
            </c:numRef>
          </c:cat>
          <c:val>
            <c:numRef>
              <c:f>Sheet1!$B$2:$B$1277</c:f>
              <c:numCache>
                <c:formatCode>General</c:formatCode>
                <c:ptCount val="1276"/>
                <c:pt idx="0">
                  <c:v>12.787325859069824</c:v>
                </c:pt>
                <c:pt idx="1">
                  <c:v>12.857010841369629</c:v>
                </c:pt>
                <c:pt idx="2">
                  <c:v>12.91972827911377</c:v>
                </c:pt>
                <c:pt idx="3">
                  <c:v>12.951087951660156</c:v>
                </c:pt>
                <c:pt idx="4">
                  <c:v>12.776873588562012</c:v>
                </c:pt>
                <c:pt idx="5">
                  <c:v>12.891854286193848</c:v>
                </c:pt>
                <c:pt idx="6">
                  <c:v>12.686282157897949</c:v>
                </c:pt>
                <c:pt idx="7">
                  <c:v>12.987671852111816</c:v>
                </c:pt>
                <c:pt idx="8">
                  <c:v>12.942377090454102</c:v>
                </c:pt>
                <c:pt idx="9">
                  <c:v>12.785585403442383</c:v>
                </c:pt>
                <c:pt idx="10">
                  <c:v>12.722867012023926</c:v>
                </c:pt>
                <c:pt idx="11">
                  <c:v>12.750741004943848</c:v>
                </c:pt>
                <c:pt idx="12">
                  <c:v>12.782098770141602</c:v>
                </c:pt>
                <c:pt idx="13">
                  <c:v>12.830880165100098</c:v>
                </c:pt>
                <c:pt idx="14">
                  <c:v>12.93366527557373</c:v>
                </c:pt>
                <c:pt idx="15">
                  <c:v>12.980704307556152</c:v>
                </c:pt>
                <c:pt idx="16">
                  <c:v>12.947604179382324</c:v>
                </c:pt>
                <c:pt idx="17">
                  <c:v>13.433660507202148</c:v>
                </c:pt>
                <c:pt idx="18">
                  <c:v>13.599164962768555</c:v>
                </c:pt>
                <c:pt idx="19">
                  <c:v>13.553869247436523</c:v>
                </c:pt>
                <c:pt idx="20">
                  <c:v>13.61484432220459</c:v>
                </c:pt>
                <c:pt idx="21">
                  <c:v>13.656655311584473</c:v>
                </c:pt>
                <c:pt idx="22">
                  <c:v>13.84132194519043</c:v>
                </c:pt>
                <c:pt idx="23">
                  <c:v>14.416228294372559</c:v>
                </c:pt>
                <c:pt idx="24">
                  <c:v>14.482429504394531</c:v>
                </c:pt>
                <c:pt idx="25">
                  <c:v>14.372674942016602</c:v>
                </c:pt>
                <c:pt idx="26">
                  <c:v>14.076511383056641</c:v>
                </c:pt>
                <c:pt idx="27">
                  <c:v>13.747245788574219</c:v>
                </c:pt>
                <c:pt idx="28">
                  <c:v>13.707178115844727</c:v>
                </c:pt>
                <c:pt idx="29">
                  <c:v>13.348296165466309</c:v>
                </c:pt>
                <c:pt idx="30">
                  <c:v>12.853527069091797</c:v>
                </c:pt>
                <c:pt idx="31">
                  <c:v>12.836105346679688</c:v>
                </c:pt>
                <c:pt idx="32">
                  <c:v>12.862238883972168</c:v>
                </c:pt>
                <c:pt idx="33">
                  <c:v>13.097427368164063</c:v>
                </c:pt>
                <c:pt idx="34">
                  <c:v>13.043420791625977</c:v>
                </c:pt>
                <c:pt idx="35">
                  <c:v>12.745513916015625</c:v>
                </c:pt>
                <c:pt idx="36">
                  <c:v>11.900575637817383</c:v>
                </c:pt>
                <c:pt idx="37">
                  <c:v>11.395353317260742</c:v>
                </c:pt>
                <c:pt idx="38">
                  <c:v>11.264693260192871</c:v>
                </c:pt>
                <c:pt idx="39">
                  <c:v>10.064356803894043</c:v>
                </c:pt>
                <c:pt idx="40">
                  <c:v>10.034741401672363</c:v>
                </c:pt>
                <c:pt idx="41">
                  <c:v>9.5312614440917969</c:v>
                </c:pt>
                <c:pt idx="42">
                  <c:v>9.9667978286743164</c:v>
                </c:pt>
                <c:pt idx="43">
                  <c:v>9.4354438781738281</c:v>
                </c:pt>
                <c:pt idx="44">
                  <c:v>10.050420761108398</c:v>
                </c:pt>
                <c:pt idx="45">
                  <c:v>10.527767181396484</c:v>
                </c:pt>
                <c:pt idx="46">
                  <c:v>9.9842195510864258</c:v>
                </c:pt>
                <c:pt idx="47">
                  <c:v>10.48247241973877</c:v>
                </c:pt>
                <c:pt idx="48">
                  <c:v>10.444144248962402</c:v>
                </c:pt>
                <c:pt idx="49">
                  <c:v>10.428465843200684</c:v>
                </c:pt>
                <c:pt idx="50">
                  <c:v>10.193275451660156</c:v>
                </c:pt>
                <c:pt idx="51">
                  <c:v>10.440659523010254</c:v>
                </c:pt>
                <c:pt idx="52">
                  <c:v>10.290836334228516</c:v>
                </c:pt>
                <c:pt idx="53">
                  <c:v>10.034741401672363</c:v>
                </c:pt>
                <c:pt idx="54">
                  <c:v>10.147978782653809</c:v>
                </c:pt>
                <c:pt idx="55">
                  <c:v>10.139269828796387</c:v>
                </c:pt>
                <c:pt idx="56">
                  <c:v>10.61400318145752</c:v>
                </c:pt>
                <c:pt idx="57">
                  <c:v>10.788217544555664</c:v>
                </c:pt>
                <c:pt idx="58">
                  <c:v>10.770795822143555</c:v>
                </c:pt>
                <c:pt idx="59">
                  <c:v>10.770795822143555</c:v>
                </c:pt>
                <c:pt idx="60">
                  <c:v>10.901456832885742</c:v>
                </c:pt>
                <c:pt idx="61">
                  <c:v>10.622713088989258</c:v>
                </c:pt>
                <c:pt idx="62">
                  <c:v>10.635780334472656</c:v>
                </c:pt>
                <c:pt idx="63">
                  <c:v>10.897101402282715</c:v>
                </c:pt>
                <c:pt idx="64">
                  <c:v>11.036473274230957</c:v>
                </c:pt>
                <c:pt idx="65">
                  <c:v>10.635780334472656</c:v>
                </c:pt>
                <c:pt idx="66">
                  <c:v>10.945009231567383</c:v>
                </c:pt>
                <c:pt idx="67">
                  <c:v>10.958075523376465</c:v>
                </c:pt>
                <c:pt idx="68">
                  <c:v>10.962431907653809</c:v>
                </c:pt>
                <c:pt idx="69">
                  <c:v>11.289083480834961</c:v>
                </c:pt>
                <c:pt idx="70">
                  <c:v>11.236819267272949</c:v>
                </c:pt>
                <c:pt idx="71">
                  <c:v>11.659289360046387</c:v>
                </c:pt>
                <c:pt idx="72">
                  <c:v>11.607025146484375</c:v>
                </c:pt>
                <c:pt idx="73">
                  <c:v>11.223753929138184</c:v>
                </c:pt>
                <c:pt idx="74">
                  <c:v>11.310858726501465</c:v>
                </c:pt>
                <c:pt idx="75">
                  <c:v>11.236819267272949</c:v>
                </c:pt>
                <c:pt idx="76">
                  <c:v>11.57218074798584</c:v>
                </c:pt>
                <c:pt idx="77">
                  <c:v>11.898833274841309</c:v>
                </c:pt>
                <c:pt idx="78">
                  <c:v>11.772528648376465</c:v>
                </c:pt>
                <c:pt idx="79">
                  <c:v>11.977230072021484</c:v>
                </c:pt>
                <c:pt idx="80">
                  <c:v>11.772528648376465</c:v>
                </c:pt>
                <c:pt idx="81">
                  <c:v>11.9293212890625</c:v>
                </c:pt>
                <c:pt idx="82">
                  <c:v>11.881412506103516</c:v>
                </c:pt>
                <c:pt idx="83">
                  <c:v>12.151443481445313</c:v>
                </c:pt>
                <c:pt idx="84">
                  <c:v>11.885766983032227</c:v>
                </c:pt>
                <c:pt idx="85">
                  <c:v>11.95109748840332</c:v>
                </c:pt>
                <c:pt idx="86">
                  <c:v>11.881412506103516</c:v>
                </c:pt>
                <c:pt idx="87">
                  <c:v>11.877057075500488</c:v>
                </c:pt>
                <c:pt idx="88">
                  <c:v>12.046915054321289</c:v>
                </c:pt>
                <c:pt idx="89">
                  <c:v>12.033848762512207</c:v>
                </c:pt>
                <c:pt idx="90">
                  <c:v>12.277749061584473</c:v>
                </c:pt>
                <c:pt idx="91">
                  <c:v>12.482450485229492</c:v>
                </c:pt>
                <c:pt idx="92">
                  <c:v>12.34743595123291</c:v>
                </c:pt>
                <c:pt idx="93">
                  <c:v>12.765549659729004</c:v>
                </c:pt>
                <c:pt idx="94">
                  <c:v>13.079134941101074</c:v>
                </c:pt>
                <c:pt idx="95">
                  <c:v>13.07042407989502</c:v>
                </c:pt>
                <c:pt idx="96">
                  <c:v>13.248993873596191</c:v>
                </c:pt>
                <c:pt idx="97">
                  <c:v>13.227217674255371</c:v>
                </c:pt>
                <c:pt idx="98">
                  <c:v>13.231573104858398</c:v>
                </c:pt>
                <c:pt idx="99">
                  <c:v>13.170597076416016</c:v>
                </c:pt>
                <c:pt idx="100">
                  <c:v>12.809102058410645</c:v>
                </c:pt>
                <c:pt idx="101">
                  <c:v>12.708930015563965</c:v>
                </c:pt>
                <c:pt idx="102">
                  <c:v>12.796035766601563</c:v>
                </c:pt>
                <c:pt idx="103">
                  <c:v>13.174952507019043</c:v>
                </c:pt>
                <c:pt idx="104">
                  <c:v>13.32303524017334</c:v>
                </c:pt>
                <c:pt idx="105">
                  <c:v>13.331745147705078</c:v>
                </c:pt>
                <c:pt idx="106">
                  <c:v>13.375297546386719</c:v>
                </c:pt>
                <c:pt idx="107">
                  <c:v>12.804747581481934</c:v>
                </c:pt>
                <c:pt idx="108">
                  <c:v>13.074780464172363</c:v>
                </c:pt>
                <c:pt idx="109">
                  <c:v>12.743771553039551</c:v>
                </c:pt>
                <c:pt idx="110">
                  <c:v>12.852656364440918</c:v>
                </c:pt>
                <c:pt idx="111">
                  <c:v>12.678442001342773</c:v>
                </c:pt>
                <c:pt idx="112">
                  <c:v>12.896210670471191</c:v>
                </c:pt>
                <c:pt idx="113">
                  <c:v>13.018159866333008</c:v>
                </c:pt>
                <c:pt idx="114">
                  <c:v>12.952829360961914</c:v>
                </c:pt>
                <c:pt idx="115">
                  <c:v>13.166241645812988</c:v>
                </c:pt>
                <c:pt idx="116">
                  <c:v>13.057357788085938</c:v>
                </c:pt>
                <c:pt idx="117">
                  <c:v>13.100912094116211</c:v>
                </c:pt>
                <c:pt idx="118">
                  <c:v>13.022515296936035</c:v>
                </c:pt>
                <c:pt idx="119">
                  <c:v>12.948473930358887</c:v>
                </c:pt>
                <c:pt idx="120">
                  <c:v>12.843945503234863</c:v>
                </c:pt>
                <c:pt idx="121">
                  <c:v>12.987671852111816</c:v>
                </c:pt>
                <c:pt idx="122">
                  <c:v>13.161886215209961</c:v>
                </c:pt>
                <c:pt idx="123">
                  <c:v>13.205440521240234</c:v>
                </c:pt>
                <c:pt idx="124">
                  <c:v>13.235926628112793</c:v>
                </c:pt>
                <c:pt idx="125">
                  <c:v>13.318678855895996</c:v>
                </c:pt>
                <c:pt idx="126">
                  <c:v>13.305612564086914</c:v>
                </c:pt>
                <c:pt idx="127">
                  <c:v>13.42320728302002</c:v>
                </c:pt>
                <c:pt idx="128">
                  <c:v>13.431918144226074</c:v>
                </c:pt>
                <c:pt idx="129">
                  <c:v>13.305612564086914</c:v>
                </c:pt>
                <c:pt idx="130">
                  <c:v>13.266414642333984</c:v>
                </c:pt>
                <c:pt idx="131">
                  <c:v>12.961541175842285</c:v>
                </c:pt>
                <c:pt idx="132">
                  <c:v>12.817813873291016</c:v>
                </c:pt>
                <c:pt idx="133">
                  <c:v>12.830880165100098</c:v>
                </c:pt>
                <c:pt idx="134">
                  <c:v>12.774260520935059</c:v>
                </c:pt>
                <c:pt idx="135">
                  <c:v>12.508583068847656</c:v>
                </c:pt>
                <c:pt idx="136">
                  <c:v>12.338724136352539</c:v>
                </c:pt>
                <c:pt idx="137">
                  <c:v>12.586978912353516</c:v>
                </c:pt>
                <c:pt idx="138">
                  <c:v>12.717639923095703</c:v>
                </c:pt>
                <c:pt idx="139">
                  <c:v>12.687152862548828</c:v>
                </c:pt>
                <c:pt idx="140">
                  <c:v>12.591334342956543</c:v>
                </c:pt>
                <c:pt idx="141">
                  <c:v>12.926697731018066</c:v>
                </c:pt>
                <c:pt idx="142">
                  <c:v>12.948473930358887</c:v>
                </c:pt>
                <c:pt idx="143">
                  <c:v>13.05300235748291</c:v>
                </c:pt>
                <c:pt idx="144">
                  <c:v>13.161886215209961</c:v>
                </c:pt>
                <c:pt idx="145">
                  <c:v>13.336101531982422</c:v>
                </c:pt>
                <c:pt idx="146">
                  <c:v>13.36223316192627</c:v>
                </c:pt>
                <c:pt idx="147">
                  <c:v>13.201084136962891</c:v>
                </c:pt>
                <c:pt idx="148">
                  <c:v>13.066068649291992</c:v>
                </c:pt>
                <c:pt idx="149">
                  <c:v>13.214150428771973</c:v>
                </c:pt>
                <c:pt idx="150">
                  <c:v>13.026870727539063</c:v>
                </c:pt>
                <c:pt idx="151">
                  <c:v>12.926697731018066</c:v>
                </c:pt>
                <c:pt idx="152">
                  <c:v>13.209794998168945</c:v>
                </c:pt>
                <c:pt idx="153">
                  <c:v>13.209794998168945</c:v>
                </c:pt>
                <c:pt idx="154">
                  <c:v>13.188018798828125</c:v>
                </c:pt>
                <c:pt idx="155">
                  <c:v>13.188018798828125</c:v>
                </c:pt>
                <c:pt idx="156">
                  <c:v>13.048645973205566</c:v>
                </c:pt>
                <c:pt idx="157">
                  <c:v>12.848300933837891</c:v>
                </c:pt>
                <c:pt idx="158">
                  <c:v>12.743771553039551</c:v>
                </c:pt>
                <c:pt idx="159">
                  <c:v>13.41014289855957</c:v>
                </c:pt>
                <c:pt idx="160">
                  <c:v>13.301258087158203</c:v>
                </c:pt>
                <c:pt idx="161">
                  <c:v>13.044292449951172</c:v>
                </c:pt>
                <c:pt idx="162">
                  <c:v>13.218506813049316</c:v>
                </c:pt>
                <c:pt idx="163">
                  <c:v>13.05300235748291</c:v>
                </c:pt>
                <c:pt idx="164">
                  <c:v>13.418852806091309</c:v>
                </c:pt>
                <c:pt idx="165">
                  <c:v>13.375297546386719</c:v>
                </c:pt>
                <c:pt idx="166">
                  <c:v>13.327389717102051</c:v>
                </c:pt>
                <c:pt idx="167">
                  <c:v>13.279481887817383</c:v>
                </c:pt>
                <c:pt idx="168">
                  <c:v>13.283836364746094</c:v>
                </c:pt>
                <c:pt idx="169">
                  <c:v>13.266414642333984</c:v>
                </c:pt>
                <c:pt idx="170">
                  <c:v>13.231573104858398</c:v>
                </c:pt>
                <c:pt idx="171">
                  <c:v>13.013803482055664</c:v>
                </c:pt>
                <c:pt idx="172">
                  <c:v>12.630533218383789</c:v>
                </c:pt>
                <c:pt idx="173">
                  <c:v>12.591334342956543</c:v>
                </c:pt>
                <c:pt idx="174">
                  <c:v>12.53471565246582</c:v>
                </c:pt>
                <c:pt idx="175">
                  <c:v>12.473738670349121</c:v>
                </c:pt>
                <c:pt idx="176">
                  <c:v>12.360500335693359</c:v>
                </c:pt>
                <c:pt idx="177">
                  <c:v>12.491161346435547</c:v>
                </c:pt>
                <c:pt idx="178">
                  <c:v>12.434541702270508</c:v>
                </c:pt>
                <c:pt idx="179">
                  <c:v>12.44760799407959</c:v>
                </c:pt>
                <c:pt idx="180">
                  <c:v>12.604400634765625</c:v>
                </c:pt>
                <c:pt idx="181">
                  <c:v>12.639244079589844</c:v>
                </c:pt>
                <c:pt idx="182">
                  <c:v>12.796035766601563</c:v>
                </c:pt>
                <c:pt idx="183">
                  <c:v>12.804747581481934</c:v>
                </c:pt>
                <c:pt idx="184">
                  <c:v>12.600045204162598</c:v>
                </c:pt>
                <c:pt idx="185">
                  <c:v>12.586978912353516</c:v>
                </c:pt>
                <c:pt idx="186">
                  <c:v>12.539070129394531</c:v>
                </c:pt>
                <c:pt idx="187">
                  <c:v>12.621822357177734</c:v>
                </c:pt>
                <c:pt idx="188">
                  <c:v>12.661019325256348</c:v>
                </c:pt>
                <c:pt idx="189">
                  <c:v>12.608757019042969</c:v>
                </c:pt>
                <c:pt idx="190">
                  <c:v>12.212418556213379</c:v>
                </c:pt>
                <c:pt idx="191">
                  <c:v>12.229840278625488</c:v>
                </c:pt>
                <c:pt idx="192">
                  <c:v>12.151443481445313</c:v>
                </c:pt>
                <c:pt idx="193">
                  <c:v>11.916254997253418</c:v>
                </c:pt>
                <c:pt idx="194">
                  <c:v>11.742040634155273</c:v>
                </c:pt>
                <c:pt idx="195">
                  <c:v>11.694131851196289</c:v>
                </c:pt>
                <c:pt idx="196">
                  <c:v>11.728974342346191</c:v>
                </c:pt>
                <c:pt idx="197">
                  <c:v>11.541693687438965</c:v>
                </c:pt>
                <c:pt idx="198">
                  <c:v>11.38490104675293</c:v>
                </c:pt>
                <c:pt idx="199">
                  <c:v>11.162777900695801</c:v>
                </c:pt>
                <c:pt idx="200">
                  <c:v>11.441519737243652</c:v>
                </c:pt>
                <c:pt idx="201">
                  <c:v>11.38490104675293</c:v>
                </c:pt>
                <c:pt idx="202">
                  <c:v>11.650577545166016</c:v>
                </c:pt>
                <c:pt idx="203">
                  <c:v>11.789949417114258</c:v>
                </c:pt>
                <c:pt idx="204">
                  <c:v>11.942386627197266</c:v>
                </c:pt>
                <c:pt idx="205">
                  <c:v>12.112245559692383</c:v>
                </c:pt>
                <c:pt idx="206">
                  <c:v>12.34743595123291</c:v>
                </c:pt>
                <c:pt idx="207">
                  <c:v>12.796035766601563</c:v>
                </c:pt>
                <c:pt idx="208">
                  <c:v>12.870077133178711</c:v>
                </c:pt>
                <c:pt idx="209">
                  <c:v>13.05300235748291</c:v>
                </c:pt>
                <c:pt idx="210">
                  <c:v>13.100912094116211</c:v>
                </c:pt>
                <c:pt idx="211">
                  <c:v>12.99202823638916</c:v>
                </c:pt>
                <c:pt idx="212">
                  <c:v>12.909276008605957</c:v>
                </c:pt>
                <c:pt idx="213">
                  <c:v>13.03122615814209</c:v>
                </c:pt>
                <c:pt idx="214">
                  <c:v>12.99202823638916</c:v>
                </c:pt>
                <c:pt idx="215">
                  <c:v>12.935408592224121</c:v>
                </c:pt>
                <c:pt idx="216">
                  <c:v>12.948473930358887</c:v>
                </c:pt>
                <c:pt idx="217">
                  <c:v>12.857010841369629</c:v>
                </c:pt>
                <c:pt idx="218">
                  <c:v>12.931052207946777</c:v>
                </c:pt>
                <c:pt idx="219">
                  <c:v>13.148820877075195</c:v>
                </c:pt>
                <c:pt idx="220">
                  <c:v>13.174952507019043</c:v>
                </c:pt>
                <c:pt idx="221">
                  <c:v>13.201084136962891</c:v>
                </c:pt>
                <c:pt idx="222">
                  <c:v>13.166241645812988</c:v>
                </c:pt>
                <c:pt idx="223">
                  <c:v>13.179306983947754</c:v>
                </c:pt>
                <c:pt idx="224">
                  <c:v>13.188018798828125</c:v>
                </c:pt>
                <c:pt idx="225">
                  <c:v>13.100912094116211</c:v>
                </c:pt>
                <c:pt idx="226">
                  <c:v>13.248993873596191</c:v>
                </c:pt>
                <c:pt idx="227">
                  <c:v>13.218506813049316</c:v>
                </c:pt>
                <c:pt idx="228">
                  <c:v>13.161886215209961</c:v>
                </c:pt>
                <c:pt idx="229">
                  <c:v>13.113977432250977</c:v>
                </c:pt>
                <c:pt idx="230">
                  <c:v>13.057357788085938</c:v>
                </c:pt>
                <c:pt idx="231">
                  <c:v>12.787325859069824</c:v>
                </c:pt>
                <c:pt idx="232">
                  <c:v>12.883143424987793</c:v>
                </c:pt>
                <c:pt idx="233">
                  <c:v>12.926697731018066</c:v>
                </c:pt>
                <c:pt idx="234">
                  <c:v>13.087845802307129</c:v>
                </c:pt>
                <c:pt idx="235">
                  <c:v>13.096555709838867</c:v>
                </c:pt>
                <c:pt idx="236">
                  <c:v>13.148820877075195</c:v>
                </c:pt>
                <c:pt idx="237">
                  <c:v>12.752483367919922</c:v>
                </c:pt>
                <c:pt idx="238">
                  <c:v>12.752483367919922</c:v>
                </c:pt>
                <c:pt idx="239">
                  <c:v>12.891854286193848</c:v>
                </c:pt>
                <c:pt idx="240">
                  <c:v>13.135754585266113</c:v>
                </c:pt>
                <c:pt idx="241">
                  <c:v>13.15753173828125</c:v>
                </c:pt>
                <c:pt idx="242">
                  <c:v>13.026870727539063</c:v>
                </c:pt>
                <c:pt idx="243">
                  <c:v>13.205440521240234</c:v>
                </c:pt>
                <c:pt idx="244">
                  <c:v>13.057357788085938</c:v>
                </c:pt>
                <c:pt idx="245">
                  <c:v>13.15753173828125</c:v>
                </c:pt>
                <c:pt idx="246">
                  <c:v>13.370944023132324</c:v>
                </c:pt>
                <c:pt idx="247">
                  <c:v>13.235926628112793</c:v>
                </c:pt>
                <c:pt idx="248">
                  <c:v>13.231573104858398</c:v>
                </c:pt>
                <c:pt idx="249">
                  <c:v>13.170597076416016</c:v>
                </c:pt>
                <c:pt idx="250">
                  <c:v>13.222862243652344</c:v>
                </c:pt>
                <c:pt idx="251">
                  <c:v>13.248993873596191</c:v>
                </c:pt>
                <c:pt idx="252">
                  <c:v>13.109622955322266</c:v>
                </c:pt>
                <c:pt idx="253">
                  <c:v>13.013803482055664</c:v>
                </c:pt>
                <c:pt idx="254">
                  <c:v>13.122688293457031</c:v>
                </c:pt>
                <c:pt idx="255">
                  <c:v>13.188018798828125</c:v>
                </c:pt>
                <c:pt idx="256">
                  <c:v>13.15753173828125</c:v>
                </c:pt>
                <c:pt idx="257">
                  <c:v>13.122688293457031</c:v>
                </c:pt>
                <c:pt idx="258">
                  <c:v>12.996382713317871</c:v>
                </c:pt>
                <c:pt idx="259">
                  <c:v>13.057357788085938</c:v>
                </c:pt>
                <c:pt idx="260">
                  <c:v>13.140110015869141</c:v>
                </c:pt>
                <c:pt idx="261">
                  <c:v>13.044292449951172</c:v>
                </c:pt>
                <c:pt idx="262">
                  <c:v>12.804747581481934</c:v>
                </c:pt>
                <c:pt idx="263">
                  <c:v>12.922341346740723</c:v>
                </c:pt>
                <c:pt idx="264">
                  <c:v>13.05300235748291</c:v>
                </c:pt>
                <c:pt idx="265">
                  <c:v>13.288192749023438</c:v>
                </c:pt>
                <c:pt idx="266">
                  <c:v>13.32303524017334</c:v>
                </c:pt>
                <c:pt idx="267">
                  <c:v>13.122688293457031</c:v>
                </c:pt>
                <c:pt idx="268">
                  <c:v>13.092201232910156</c:v>
                </c:pt>
                <c:pt idx="269">
                  <c:v>12.974606513977051</c:v>
                </c:pt>
                <c:pt idx="270">
                  <c:v>12.952829360961914</c:v>
                </c:pt>
                <c:pt idx="271">
                  <c:v>12.887499809265137</c:v>
                </c:pt>
                <c:pt idx="272">
                  <c:v>12.931052207946777</c:v>
                </c:pt>
                <c:pt idx="273">
                  <c:v>12.99202823638916</c:v>
                </c:pt>
                <c:pt idx="274">
                  <c:v>12.883143424987793</c:v>
                </c:pt>
                <c:pt idx="275">
                  <c:v>12.857010841369629</c:v>
                </c:pt>
                <c:pt idx="276">
                  <c:v>12.804747581481934</c:v>
                </c:pt>
                <c:pt idx="277">
                  <c:v>12.917985916137695</c:v>
                </c:pt>
                <c:pt idx="278">
                  <c:v>12.896210670471191</c:v>
                </c:pt>
                <c:pt idx="279">
                  <c:v>12.822169303894043</c:v>
                </c:pt>
                <c:pt idx="280">
                  <c:v>12.86572265625</c:v>
                </c:pt>
                <c:pt idx="281">
                  <c:v>13.039937019348145</c:v>
                </c:pt>
                <c:pt idx="282">
                  <c:v>13.092201232910156</c:v>
                </c:pt>
                <c:pt idx="283">
                  <c:v>13.087845802307129</c:v>
                </c:pt>
                <c:pt idx="284">
                  <c:v>13.066068649291992</c:v>
                </c:pt>
                <c:pt idx="285">
                  <c:v>12.983316421508789</c:v>
                </c:pt>
                <c:pt idx="286">
                  <c:v>13.05300235748291</c:v>
                </c:pt>
                <c:pt idx="287">
                  <c:v>13.066068649291992</c:v>
                </c:pt>
                <c:pt idx="288">
                  <c:v>13.340455055236816</c:v>
                </c:pt>
                <c:pt idx="289">
                  <c:v>13.427563667297363</c:v>
                </c:pt>
                <c:pt idx="290">
                  <c:v>14.111354827880859</c:v>
                </c:pt>
                <c:pt idx="291">
                  <c:v>14.128774642944336</c:v>
                </c:pt>
                <c:pt idx="292">
                  <c:v>14.359610557556152</c:v>
                </c:pt>
                <c:pt idx="293">
                  <c:v>14.481558799743652</c:v>
                </c:pt>
                <c:pt idx="294">
                  <c:v>14.359610557556152</c:v>
                </c:pt>
                <c:pt idx="295">
                  <c:v>14.481558799743652</c:v>
                </c:pt>
                <c:pt idx="296">
                  <c:v>14.594797134399414</c:v>
                </c:pt>
                <c:pt idx="297">
                  <c:v>14.346543312072754</c:v>
                </c:pt>
                <c:pt idx="298">
                  <c:v>14.324766159057617</c:v>
                </c:pt>
                <c:pt idx="299">
                  <c:v>14.590442657470703</c:v>
                </c:pt>
                <c:pt idx="300">
                  <c:v>14.568667411804199</c:v>
                </c:pt>
                <c:pt idx="301">
                  <c:v>14.577377319335938</c:v>
                </c:pt>
                <c:pt idx="302">
                  <c:v>14.668840408325195</c:v>
                </c:pt>
                <c:pt idx="303">
                  <c:v>14.925806045532227</c:v>
                </c:pt>
                <c:pt idx="304">
                  <c:v>14.908383369445801</c:v>
                </c:pt>
                <c:pt idx="305">
                  <c:v>14.956294059753418</c:v>
                </c:pt>
                <c:pt idx="306">
                  <c:v>15.025979042053223</c:v>
                </c:pt>
                <c:pt idx="307">
                  <c:v>14.953782081604004</c:v>
                </c:pt>
                <c:pt idx="308">
                  <c:v>14.957390785217285</c:v>
                </c:pt>
                <c:pt idx="309">
                  <c:v>15.015149116516113</c:v>
                </c:pt>
                <c:pt idx="310">
                  <c:v>14.847290992736816</c:v>
                </c:pt>
                <c:pt idx="311">
                  <c:v>14.711922645568848</c:v>
                </c:pt>
                <c:pt idx="312">
                  <c:v>14.526016235351563</c:v>
                </c:pt>
                <c:pt idx="313">
                  <c:v>14.502551078796387</c:v>
                </c:pt>
                <c:pt idx="314">
                  <c:v>14.432159423828125</c:v>
                </c:pt>
                <c:pt idx="315">
                  <c:v>14.551284790039063</c:v>
                </c:pt>
                <c:pt idx="316">
                  <c:v>14.614457130432129</c:v>
                </c:pt>
                <c:pt idx="317">
                  <c:v>14.482697486877441</c:v>
                </c:pt>
                <c:pt idx="318">
                  <c:v>14.468257904052734</c:v>
                </c:pt>
                <c:pt idx="319">
                  <c:v>14.576554298400879</c:v>
                </c:pt>
                <c:pt idx="320">
                  <c:v>14.513381004333496</c:v>
                </c:pt>
                <c:pt idx="321">
                  <c:v>14.479087829589844</c:v>
                </c:pt>
                <c:pt idx="322">
                  <c:v>14.437573432922363</c:v>
                </c:pt>
                <c:pt idx="323">
                  <c:v>14.421330451965332</c:v>
                </c:pt>
                <c:pt idx="324">
                  <c:v>14.394255638122559</c:v>
                </c:pt>
                <c:pt idx="325">
                  <c:v>14.439379692077637</c:v>
                </c:pt>
                <c:pt idx="326">
                  <c:v>14.527820587158203</c:v>
                </c:pt>
                <c:pt idx="327">
                  <c:v>14.522403717041016</c:v>
                </c:pt>
                <c:pt idx="328">
                  <c:v>14.811193466186523</c:v>
                </c:pt>
                <c:pt idx="329">
                  <c:v>14.919487953186035</c:v>
                </c:pt>
                <c:pt idx="330">
                  <c:v>14.921293258666992</c:v>
                </c:pt>
                <c:pt idx="331">
                  <c:v>15.024173736572266</c:v>
                </c:pt>
                <c:pt idx="332">
                  <c:v>14.755240440368652</c:v>
                </c:pt>
                <c:pt idx="333">
                  <c:v>15.081931114196777</c:v>
                </c:pt>
                <c:pt idx="334">
                  <c:v>14.997098922729492</c:v>
                </c:pt>
                <c:pt idx="335">
                  <c:v>15.172178268432617</c:v>
                </c:pt>
                <c:pt idx="336">
                  <c:v>15.587308883666992</c:v>
                </c:pt>
                <c:pt idx="337">
                  <c:v>15.403207778930664</c:v>
                </c:pt>
                <c:pt idx="338">
                  <c:v>14.973635673522949</c:v>
                </c:pt>
                <c:pt idx="339">
                  <c:v>15.34906005859375</c:v>
                </c:pt>
                <c:pt idx="340">
                  <c:v>15.495258331298828</c:v>
                </c:pt>
                <c:pt idx="341">
                  <c:v>15.495258331298828</c:v>
                </c:pt>
                <c:pt idx="342">
                  <c:v>15.42486572265625</c:v>
                </c:pt>
                <c:pt idx="343">
                  <c:v>15.354475021362305</c:v>
                </c:pt>
                <c:pt idx="344">
                  <c:v>15.417646408081055</c:v>
                </c:pt>
                <c:pt idx="345">
                  <c:v>15.33642578125</c:v>
                </c:pt>
                <c:pt idx="346">
                  <c:v>15.500675201416016</c:v>
                </c:pt>
                <c:pt idx="347">
                  <c:v>15.563844680786133</c:v>
                </c:pt>
                <c:pt idx="348">
                  <c:v>15.576479911804199</c:v>
                </c:pt>
                <c:pt idx="349">
                  <c:v>15.596333503723145</c:v>
                </c:pt>
                <c:pt idx="350">
                  <c:v>15.740726470947266</c:v>
                </c:pt>
                <c:pt idx="351">
                  <c:v>15.72087287902832</c:v>
                </c:pt>
                <c:pt idx="352">
                  <c:v>15.690191268920898</c:v>
                </c:pt>
                <c:pt idx="353">
                  <c:v>15.969951629638672</c:v>
                </c:pt>
                <c:pt idx="354">
                  <c:v>16.058395385742188</c:v>
                </c:pt>
                <c:pt idx="355">
                  <c:v>16.052980422973633</c:v>
                </c:pt>
                <c:pt idx="356">
                  <c:v>16.1287841796875</c:v>
                </c:pt>
                <c:pt idx="357">
                  <c:v>16.072832107543945</c:v>
                </c:pt>
                <c:pt idx="358">
                  <c:v>16.025905609130859</c:v>
                </c:pt>
                <c:pt idx="359">
                  <c:v>15.879706382751465</c:v>
                </c:pt>
                <c:pt idx="360">
                  <c:v>16.074640274047852</c:v>
                </c:pt>
                <c:pt idx="361">
                  <c:v>16.222640991210938</c:v>
                </c:pt>
                <c:pt idx="362">
                  <c:v>16.009660720825195</c:v>
                </c:pt>
                <c:pt idx="363">
                  <c:v>16.1287841796875</c:v>
                </c:pt>
                <c:pt idx="364">
                  <c:v>16.13420295715332</c:v>
                </c:pt>
                <c:pt idx="365">
                  <c:v>16.168493270874023</c:v>
                </c:pt>
                <c:pt idx="366">
                  <c:v>16.242494583129883</c:v>
                </c:pt>
                <c:pt idx="367">
                  <c:v>16.074640274047852</c:v>
                </c:pt>
                <c:pt idx="368">
                  <c:v>16.1287841796875</c:v>
                </c:pt>
                <c:pt idx="369">
                  <c:v>16.217227935791016</c:v>
                </c:pt>
                <c:pt idx="370">
                  <c:v>16.184738159179688</c:v>
                </c:pt>
                <c:pt idx="371">
                  <c:v>16.083663940429688</c:v>
                </c:pt>
                <c:pt idx="372">
                  <c:v>16.24610710144043</c:v>
                </c:pt>
                <c:pt idx="373">
                  <c:v>16.056589126586914</c:v>
                </c:pt>
                <c:pt idx="374">
                  <c:v>16.244300842285156</c:v>
                </c:pt>
                <c:pt idx="375">
                  <c:v>16.489770889282227</c:v>
                </c:pt>
                <c:pt idx="376">
                  <c:v>16.619726181030273</c:v>
                </c:pt>
                <c:pt idx="377">
                  <c:v>16.525869369506836</c:v>
                </c:pt>
                <c:pt idx="378">
                  <c:v>16.442842483520508</c:v>
                </c:pt>
                <c:pt idx="379">
                  <c:v>16.554746627807617</c:v>
                </c:pt>
                <c:pt idx="380">
                  <c:v>15.830974578857422</c:v>
                </c:pt>
                <c:pt idx="381">
                  <c:v>15.823756217956543</c:v>
                </c:pt>
                <c:pt idx="382">
                  <c:v>16.141420364379883</c:v>
                </c:pt>
                <c:pt idx="383">
                  <c:v>15.946488380432129</c:v>
                </c:pt>
                <c:pt idx="384">
                  <c:v>16.139617919921875</c:v>
                </c:pt>
                <c:pt idx="385">
                  <c:v>16.094493865966797</c:v>
                </c:pt>
                <c:pt idx="386">
                  <c:v>16.096298217773438</c:v>
                </c:pt>
                <c:pt idx="387">
                  <c:v>16.069223403930664</c:v>
                </c:pt>
                <c:pt idx="388">
                  <c:v>15.959123611450195</c:v>
                </c:pt>
                <c:pt idx="389">
                  <c:v>15.79848575592041</c:v>
                </c:pt>
                <c:pt idx="390">
                  <c:v>15.728093147277832</c:v>
                </c:pt>
                <c:pt idx="391">
                  <c:v>15.88512134552002</c:v>
                </c:pt>
                <c:pt idx="392">
                  <c:v>15.821949005126953</c:v>
                </c:pt>
                <c:pt idx="393">
                  <c:v>15.836389541625977</c:v>
                </c:pt>
                <c:pt idx="394">
                  <c:v>15.960930824279785</c:v>
                </c:pt>
                <c:pt idx="395">
                  <c:v>16.092687606811523</c:v>
                </c:pt>
                <c:pt idx="396">
                  <c:v>16.136005401611328</c:v>
                </c:pt>
                <c:pt idx="397">
                  <c:v>16.155860900878906</c:v>
                </c:pt>
                <c:pt idx="398">
                  <c:v>16.608894348144531</c:v>
                </c:pt>
                <c:pt idx="399">
                  <c:v>16.742458343505859</c:v>
                </c:pt>
                <c:pt idx="400">
                  <c:v>16.783971786499023</c:v>
                </c:pt>
                <c:pt idx="401">
                  <c:v>16.917537689208984</c:v>
                </c:pt>
                <c:pt idx="402">
                  <c:v>17.070955276489258</c:v>
                </c:pt>
                <c:pt idx="403">
                  <c:v>16.762311935424805</c:v>
                </c:pt>
                <c:pt idx="404">
                  <c:v>16.978902816772461</c:v>
                </c:pt>
                <c:pt idx="405">
                  <c:v>16.984319686889648</c:v>
                </c:pt>
                <c:pt idx="406">
                  <c:v>16.798412322998047</c:v>
                </c:pt>
                <c:pt idx="407">
                  <c:v>16.767728805541992</c:v>
                </c:pt>
                <c:pt idx="408">
                  <c:v>16.644994735717773</c:v>
                </c:pt>
                <c:pt idx="409">
                  <c:v>16.66845703125</c:v>
                </c:pt>
                <c:pt idx="410">
                  <c:v>16.608894348144531</c:v>
                </c:pt>
                <c:pt idx="411">
                  <c:v>16.251522064208984</c:v>
                </c:pt>
                <c:pt idx="412">
                  <c:v>16.302057266235352</c:v>
                </c:pt>
                <c:pt idx="413">
                  <c:v>16.202787399291992</c:v>
                </c:pt>
                <c:pt idx="414">
                  <c:v>16.067419052124023</c:v>
                </c:pt>
                <c:pt idx="415">
                  <c:v>16.157665252685547</c:v>
                </c:pt>
                <c:pt idx="416">
                  <c:v>16.166688919067383</c:v>
                </c:pt>
                <c:pt idx="417">
                  <c:v>16.222640991210938</c:v>
                </c:pt>
                <c:pt idx="418">
                  <c:v>16.002443313598633</c:v>
                </c:pt>
                <c:pt idx="419">
                  <c:v>15.650481224060059</c:v>
                </c:pt>
                <c:pt idx="420">
                  <c:v>15.807510375976563</c:v>
                </c:pt>
                <c:pt idx="421">
                  <c:v>15.717265129089355</c:v>
                </c:pt>
                <c:pt idx="422">
                  <c:v>15.706433296203613</c:v>
                </c:pt>
                <c:pt idx="423">
                  <c:v>15.72087287902832</c:v>
                </c:pt>
                <c:pt idx="424">
                  <c:v>15.659505844116211</c:v>
                </c:pt>
                <c:pt idx="425">
                  <c:v>15.307546615600586</c:v>
                </c:pt>
                <c:pt idx="426">
                  <c:v>15.54038143157959</c:v>
                </c:pt>
                <c:pt idx="427">
                  <c:v>15.710046768188477</c:v>
                </c:pt>
                <c:pt idx="428">
                  <c:v>15.942880630493164</c:v>
                </c:pt>
                <c:pt idx="429">
                  <c:v>15.74794864654541</c:v>
                </c:pt>
                <c:pt idx="430">
                  <c:v>15.856243133544922</c:v>
                </c:pt>
                <c:pt idx="431">
                  <c:v>15.621602058410645</c:v>
                </c:pt>
                <c:pt idx="432">
                  <c:v>15.825559616088867</c:v>
                </c:pt>
                <c:pt idx="433">
                  <c:v>15.699214935302734</c:v>
                </c:pt>
                <c:pt idx="434">
                  <c:v>15.66853141784668</c:v>
                </c:pt>
                <c:pt idx="435">
                  <c:v>15.684774398803711</c:v>
                </c:pt>
                <c:pt idx="436">
                  <c:v>15.890536308288574</c:v>
                </c:pt>
                <c:pt idx="437">
                  <c:v>15.036808013916016</c:v>
                </c:pt>
                <c:pt idx="438">
                  <c:v>15.21910572052002</c:v>
                </c:pt>
                <c:pt idx="439">
                  <c:v>15.13066577911377</c:v>
                </c:pt>
                <c:pt idx="440">
                  <c:v>15.085541725158691</c:v>
                </c:pt>
                <c:pt idx="441">
                  <c:v>14.782313346862793</c:v>
                </c:pt>
                <c:pt idx="442">
                  <c:v>14.782313346862793</c:v>
                </c:pt>
                <c:pt idx="443">
                  <c:v>14.917683601379395</c:v>
                </c:pt>
                <c:pt idx="444">
                  <c:v>14.91407299041748</c:v>
                </c:pt>
                <c:pt idx="445">
                  <c:v>14.877974510192871</c:v>
                </c:pt>
                <c:pt idx="446">
                  <c:v>14.794947624206543</c:v>
                </c:pt>
                <c:pt idx="447">
                  <c:v>14.917683601379395</c:v>
                </c:pt>
                <c:pt idx="448">
                  <c:v>14.89963436126709</c:v>
                </c:pt>
                <c:pt idx="449">
                  <c:v>14.794947624206543</c:v>
                </c:pt>
                <c:pt idx="450">
                  <c:v>14.693872451782227</c:v>
                </c:pt>
                <c:pt idx="451">
                  <c:v>14.782313346862793</c:v>
                </c:pt>
                <c:pt idx="452">
                  <c:v>14.666799545288086</c:v>
                </c:pt>
                <c:pt idx="453">
                  <c:v>14.468257904052734</c:v>
                </c:pt>
                <c:pt idx="454">
                  <c:v>14.509769439697266</c:v>
                </c:pt>
                <c:pt idx="455">
                  <c:v>14.661384582519531</c:v>
                </c:pt>
                <c:pt idx="456">
                  <c:v>14.78411865234375</c:v>
                </c:pt>
                <c:pt idx="457">
                  <c:v>15.015149116516113</c:v>
                </c:pt>
                <c:pt idx="458">
                  <c:v>14.991683959960938</c:v>
                </c:pt>
                <c:pt idx="459">
                  <c:v>15.190227508544922</c:v>
                </c:pt>
                <c:pt idx="460">
                  <c:v>14.982660293579102</c:v>
                </c:pt>
                <c:pt idx="461">
                  <c:v>14.924903869628906</c:v>
                </c:pt>
                <c:pt idx="462">
                  <c:v>15.087347030639648</c:v>
                </c:pt>
                <c:pt idx="463">
                  <c:v>15.072906494140625</c:v>
                </c:pt>
                <c:pt idx="464">
                  <c:v>15.37432861328125</c:v>
                </c:pt>
                <c:pt idx="465">
                  <c:v>15.10539722442627</c:v>
                </c:pt>
                <c:pt idx="466">
                  <c:v>15.089150428771973</c:v>
                </c:pt>
                <c:pt idx="467">
                  <c:v>15.17037296295166</c:v>
                </c:pt>
                <c:pt idx="468">
                  <c:v>15.083735466003418</c:v>
                </c:pt>
                <c:pt idx="469">
                  <c:v>14.87436580657959</c:v>
                </c:pt>
                <c:pt idx="470">
                  <c:v>15.260618209838867</c:v>
                </c:pt>
                <c:pt idx="471">
                  <c:v>15.282279014587402</c:v>
                </c:pt>
                <c:pt idx="472">
                  <c:v>15.224521636962891</c:v>
                </c:pt>
                <c:pt idx="473">
                  <c:v>15.20647144317627</c:v>
                </c:pt>
                <c:pt idx="474">
                  <c:v>14.572943687438965</c:v>
                </c:pt>
                <c:pt idx="475">
                  <c:v>14.475478172302246</c:v>
                </c:pt>
                <c:pt idx="476">
                  <c:v>14.067564964294434</c:v>
                </c:pt>
                <c:pt idx="477">
                  <c:v>14.423134803771973</c:v>
                </c:pt>
                <c:pt idx="478">
                  <c:v>14.067564964294434</c:v>
                </c:pt>
                <c:pt idx="479">
                  <c:v>13.953854560852051</c:v>
                </c:pt>
                <c:pt idx="480">
                  <c:v>14.327474594116211</c:v>
                </c:pt>
                <c:pt idx="481">
                  <c:v>14.327474594116211</c:v>
                </c:pt>
                <c:pt idx="482">
                  <c:v>14.502551078796387</c:v>
                </c:pt>
                <c:pt idx="483">
                  <c:v>14.36357307434082</c:v>
                </c:pt>
                <c:pt idx="484">
                  <c:v>14.305814743041992</c:v>
                </c:pt>
                <c:pt idx="485">
                  <c:v>14.437573432922363</c:v>
                </c:pt>
                <c:pt idx="486">
                  <c:v>14.578356742858887</c:v>
                </c:pt>
                <c:pt idx="487">
                  <c:v>14.484500885009766</c:v>
                </c:pt>
                <c:pt idx="488">
                  <c:v>14.581968307495117</c:v>
                </c:pt>
                <c:pt idx="489">
                  <c:v>14.484500885009766</c:v>
                </c:pt>
                <c:pt idx="490">
                  <c:v>14.166834831237793</c:v>
                </c:pt>
                <c:pt idx="491">
                  <c:v>14.370791435241699</c:v>
                </c:pt>
                <c:pt idx="492">
                  <c:v>14.38884162902832</c:v>
                </c:pt>
                <c:pt idx="493">
                  <c:v>14.623481750488281</c:v>
                </c:pt>
                <c:pt idx="494">
                  <c:v>14.663188934326172</c:v>
                </c:pt>
                <c:pt idx="495">
                  <c:v>14.877974510192871</c:v>
                </c:pt>
                <c:pt idx="496">
                  <c:v>14.636116027832031</c:v>
                </c:pt>
                <c:pt idx="497">
                  <c:v>14.710116386413574</c:v>
                </c:pt>
                <c:pt idx="498">
                  <c:v>14.932123184204102</c:v>
                </c:pt>
                <c:pt idx="499">
                  <c:v>14.917683601379395</c:v>
                </c:pt>
                <c:pt idx="500">
                  <c:v>14.86353588104248</c:v>
                </c:pt>
                <c:pt idx="501">
                  <c:v>14.858121871948242</c:v>
                </c:pt>
                <c:pt idx="502">
                  <c:v>14.600016593933105</c:v>
                </c:pt>
                <c:pt idx="503">
                  <c:v>14.01341724395752</c:v>
                </c:pt>
                <c:pt idx="504">
                  <c:v>14.31122875213623</c:v>
                </c:pt>
                <c:pt idx="505">
                  <c:v>14.453818321228027</c:v>
                </c:pt>
                <c:pt idx="506">
                  <c:v>14.462841987609863</c:v>
                </c:pt>
                <c:pt idx="507">
                  <c:v>14.405085563659668</c:v>
                </c:pt>
                <c:pt idx="508">
                  <c:v>14.390645980834961</c:v>
                </c:pt>
                <c:pt idx="509">
                  <c:v>14.40147590637207</c:v>
                </c:pt>
                <c:pt idx="510">
                  <c:v>14.61806583404541</c:v>
                </c:pt>
                <c:pt idx="511">
                  <c:v>14.728165626525879</c:v>
                </c:pt>
                <c:pt idx="512">
                  <c:v>14.51699161529541</c:v>
                </c:pt>
                <c:pt idx="513">
                  <c:v>14.186689376831055</c:v>
                </c:pt>
                <c:pt idx="514">
                  <c:v>14.403280258178711</c:v>
                </c:pt>
                <c:pt idx="515">
                  <c:v>14.627091407775879</c:v>
                </c:pt>
                <c:pt idx="516">
                  <c:v>15.090954780578613</c:v>
                </c:pt>
                <c:pt idx="517">
                  <c:v>15.058468818664551</c:v>
                </c:pt>
                <c:pt idx="518">
                  <c:v>15.045833587646484</c:v>
                </c:pt>
                <c:pt idx="519">
                  <c:v>15.161346435546875</c:v>
                </c:pt>
                <c:pt idx="520">
                  <c:v>15.229935646057129</c:v>
                </c:pt>
                <c:pt idx="521">
                  <c:v>15.621602058410645</c:v>
                </c:pt>
                <c:pt idx="522">
                  <c:v>15.367108345031738</c:v>
                </c:pt>
                <c:pt idx="523">
                  <c:v>15.419451713562012</c:v>
                </c:pt>
                <c:pt idx="524">
                  <c:v>15.657702445983887</c:v>
                </c:pt>
                <c:pt idx="525">
                  <c:v>15.982586860656738</c:v>
                </c:pt>
                <c:pt idx="526">
                  <c:v>15.841804504394531</c:v>
                </c:pt>
                <c:pt idx="527">
                  <c:v>16.033126831054688</c:v>
                </c:pt>
                <c:pt idx="528">
                  <c:v>15.646870613098145</c:v>
                </c:pt>
                <c:pt idx="529">
                  <c:v>15.830974578857422</c:v>
                </c:pt>
                <c:pt idx="530">
                  <c:v>15.793070793151855</c:v>
                </c:pt>
                <c:pt idx="531">
                  <c:v>15.554821968078613</c:v>
                </c:pt>
                <c:pt idx="532">
                  <c:v>15.410427093505859</c:v>
                </c:pt>
                <c:pt idx="533">
                  <c:v>15.11622428894043</c:v>
                </c:pt>
                <c:pt idx="534">
                  <c:v>15.007929801940918</c:v>
                </c:pt>
                <c:pt idx="535">
                  <c:v>14.868950843811035</c:v>
                </c:pt>
                <c:pt idx="536">
                  <c:v>14.065760612487793</c:v>
                </c:pt>
                <c:pt idx="537">
                  <c:v>14.601821899414063</c:v>
                </c:pt>
                <c:pt idx="538">
                  <c:v>14.466452598571777</c:v>
                </c:pt>
                <c:pt idx="539">
                  <c:v>14.05132007598877</c:v>
                </c:pt>
                <c:pt idx="540">
                  <c:v>14.493525505065918</c:v>
                </c:pt>
                <c:pt idx="541">
                  <c:v>14.282350540161133</c:v>
                </c:pt>
                <c:pt idx="542">
                  <c:v>13.856389045715332</c:v>
                </c:pt>
                <c:pt idx="543">
                  <c:v>13.773362159729004</c:v>
                </c:pt>
                <c:pt idx="544">
                  <c:v>13.627163887023926</c:v>
                </c:pt>
                <c:pt idx="545">
                  <c:v>14.498941421508789</c:v>
                </c:pt>
                <c:pt idx="546">
                  <c:v>14.253471374511719</c:v>
                </c:pt>
                <c:pt idx="547">
                  <c:v>14.489916801452637</c:v>
                </c:pt>
                <c:pt idx="548">
                  <c:v>14.840071678161621</c:v>
                </c:pt>
                <c:pt idx="549">
                  <c:v>14.953782081604004</c:v>
                </c:pt>
                <c:pt idx="550">
                  <c:v>15.161346435546875</c:v>
                </c:pt>
                <c:pt idx="551">
                  <c:v>15.264227867126465</c:v>
                </c:pt>
                <c:pt idx="552">
                  <c:v>15.071101188659668</c:v>
                </c:pt>
                <c:pt idx="553">
                  <c:v>14.977245330810547</c:v>
                </c:pt>
                <c:pt idx="554">
                  <c:v>15.062077522277832</c:v>
                </c:pt>
                <c:pt idx="555">
                  <c:v>14.979049682617188</c:v>
                </c:pt>
                <c:pt idx="556">
                  <c:v>15.110810279846191</c:v>
                </c:pt>
                <c:pt idx="557">
                  <c:v>15.275057792663574</c:v>
                </c:pt>
                <c:pt idx="558">
                  <c:v>15.414037704467773</c:v>
                </c:pt>
                <c:pt idx="559">
                  <c:v>15.625212669372559</c:v>
                </c:pt>
                <c:pt idx="560">
                  <c:v>15.531354904174805</c:v>
                </c:pt>
                <c:pt idx="561">
                  <c:v>15.280471801757813</c:v>
                </c:pt>
                <c:pt idx="562">
                  <c:v>15.562040328979492</c:v>
                </c:pt>
                <c:pt idx="563">
                  <c:v>15.673946380615234</c:v>
                </c:pt>
                <c:pt idx="564">
                  <c:v>15.876095771789551</c:v>
                </c:pt>
                <c:pt idx="565">
                  <c:v>15.892341613769531</c:v>
                </c:pt>
                <c:pt idx="566">
                  <c:v>15.850827217102051</c:v>
                </c:pt>
                <c:pt idx="567">
                  <c:v>16.043764114379883</c:v>
                </c:pt>
                <c:pt idx="568">
                  <c:v>16.053131103515625</c:v>
                </c:pt>
                <c:pt idx="569">
                  <c:v>15.974456787109375</c:v>
                </c:pt>
                <c:pt idx="570">
                  <c:v>16.202985763549805</c:v>
                </c:pt>
                <c:pt idx="571">
                  <c:v>16.202985763549805</c:v>
                </c:pt>
                <c:pt idx="572">
                  <c:v>16.049385070800781</c:v>
                </c:pt>
                <c:pt idx="573">
                  <c:v>16.202985763549805</c:v>
                </c:pt>
                <c:pt idx="574">
                  <c:v>16.202985763549805</c:v>
                </c:pt>
                <c:pt idx="575">
                  <c:v>16.202985763549805</c:v>
                </c:pt>
                <c:pt idx="576">
                  <c:v>16.064369201660156</c:v>
                </c:pt>
                <c:pt idx="577">
                  <c:v>16.09996223449707</c:v>
                </c:pt>
                <c:pt idx="578">
                  <c:v>16.09996223449707</c:v>
                </c:pt>
                <c:pt idx="579">
                  <c:v>16.585115432739258</c:v>
                </c:pt>
                <c:pt idx="580">
                  <c:v>16.455863952636719</c:v>
                </c:pt>
                <c:pt idx="581">
                  <c:v>16.193620681762695</c:v>
                </c:pt>
                <c:pt idx="582">
                  <c:v>16.274166107177734</c:v>
                </c:pt>
                <c:pt idx="583">
                  <c:v>16.418401718139648</c:v>
                </c:pt>
                <c:pt idx="584">
                  <c:v>16.476469039916992</c:v>
                </c:pt>
                <c:pt idx="585">
                  <c:v>16.476469039916992</c:v>
                </c:pt>
                <c:pt idx="586">
                  <c:v>16.055004119873047</c:v>
                </c:pt>
                <c:pt idx="587">
                  <c:v>16.184253692626953</c:v>
                </c:pt>
                <c:pt idx="588">
                  <c:v>16.399669647216797</c:v>
                </c:pt>
                <c:pt idx="589">
                  <c:v>16.809896469116211</c:v>
                </c:pt>
                <c:pt idx="590">
                  <c:v>16.809896469116211</c:v>
                </c:pt>
                <c:pt idx="591">
                  <c:v>16.931650161743164</c:v>
                </c:pt>
                <c:pt idx="592">
                  <c:v>16.976608276367188</c:v>
                </c:pt>
                <c:pt idx="593">
                  <c:v>16.95225715637207</c:v>
                </c:pt>
                <c:pt idx="594">
                  <c:v>16.933525085449219</c:v>
                </c:pt>
                <c:pt idx="595">
                  <c:v>17.158306121826172</c:v>
                </c:pt>
                <c:pt idx="596">
                  <c:v>17.317525863647461</c:v>
                </c:pt>
                <c:pt idx="597">
                  <c:v>17.420551300048828</c:v>
                </c:pt>
                <c:pt idx="598">
                  <c:v>17.420551300048828</c:v>
                </c:pt>
                <c:pt idx="599">
                  <c:v>17.735244750976563</c:v>
                </c:pt>
                <c:pt idx="600">
                  <c:v>17.735244750976563</c:v>
                </c:pt>
                <c:pt idx="601">
                  <c:v>17.735244750976563</c:v>
                </c:pt>
                <c:pt idx="602">
                  <c:v>17.911323547363281</c:v>
                </c:pt>
                <c:pt idx="603">
                  <c:v>17.905704498291016</c:v>
                </c:pt>
                <c:pt idx="604">
                  <c:v>17.905704498291016</c:v>
                </c:pt>
                <c:pt idx="605">
                  <c:v>17.905704498291016</c:v>
                </c:pt>
                <c:pt idx="606">
                  <c:v>18.029333114624023</c:v>
                </c:pt>
                <c:pt idx="607">
                  <c:v>17.935674667358398</c:v>
                </c:pt>
                <c:pt idx="608">
                  <c:v>17.495477676391602</c:v>
                </c:pt>
                <c:pt idx="609">
                  <c:v>17.383085250854492</c:v>
                </c:pt>
                <c:pt idx="610">
                  <c:v>16.99908447265625</c:v>
                </c:pt>
                <c:pt idx="611">
                  <c:v>16.682519912719727</c:v>
                </c:pt>
                <c:pt idx="612">
                  <c:v>16.688138961791992</c:v>
                </c:pt>
                <c:pt idx="613">
                  <c:v>16.858598709106445</c:v>
                </c:pt>
                <c:pt idx="614">
                  <c:v>16.675027847290039</c:v>
                </c:pt>
                <c:pt idx="615">
                  <c:v>16.948511123657227</c:v>
                </c:pt>
                <c:pt idx="616">
                  <c:v>17.349370956420898</c:v>
                </c:pt>
                <c:pt idx="617">
                  <c:v>17.188276290893555</c:v>
                </c:pt>
                <c:pt idx="618">
                  <c:v>17.482366561889648</c:v>
                </c:pt>
                <c:pt idx="619">
                  <c:v>17.474874496459961</c:v>
                </c:pt>
                <c:pt idx="620">
                  <c:v>17.682794570922852</c:v>
                </c:pt>
                <c:pt idx="621">
                  <c:v>17.64720344543457</c:v>
                </c:pt>
                <c:pt idx="622">
                  <c:v>17.858875274658203</c:v>
                </c:pt>
                <c:pt idx="623">
                  <c:v>17.827030181884766</c:v>
                </c:pt>
                <c:pt idx="624">
                  <c:v>17.744609832763672</c:v>
                </c:pt>
                <c:pt idx="625">
                  <c:v>17.997488021850586</c:v>
                </c:pt>
                <c:pt idx="626">
                  <c:v>18.044319152832031</c:v>
                </c:pt>
                <c:pt idx="627">
                  <c:v>17.667810440063477</c:v>
                </c:pt>
                <c:pt idx="628">
                  <c:v>17.810173034667969</c:v>
                </c:pt>
                <c:pt idx="629">
                  <c:v>17.984376907348633</c:v>
                </c:pt>
                <c:pt idx="630">
                  <c:v>17.997488021850586</c:v>
                </c:pt>
                <c:pt idx="631">
                  <c:v>18.003108978271484</c:v>
                </c:pt>
                <c:pt idx="632">
                  <c:v>18.003108978271484</c:v>
                </c:pt>
                <c:pt idx="633">
                  <c:v>17.973138809204102</c:v>
                </c:pt>
                <c:pt idx="634">
                  <c:v>17.572277069091797</c:v>
                </c:pt>
                <c:pt idx="635">
                  <c:v>17.871988296508789</c:v>
                </c:pt>
                <c:pt idx="636">
                  <c:v>17.738992691040039</c:v>
                </c:pt>
                <c:pt idx="637">
                  <c:v>17.871988296508789</c:v>
                </c:pt>
                <c:pt idx="638">
                  <c:v>17.667810440063477</c:v>
                </c:pt>
                <c:pt idx="639">
                  <c:v>17.546052932739258</c:v>
                </c:pt>
                <c:pt idx="640">
                  <c:v>17.012197494506836</c:v>
                </c:pt>
                <c:pt idx="641">
                  <c:v>17.029056549072266</c:v>
                </c:pt>
                <c:pt idx="642">
                  <c:v>16.980354309082031</c:v>
                </c:pt>
                <c:pt idx="643">
                  <c:v>17.323146820068359</c:v>
                </c:pt>
                <c:pt idx="644">
                  <c:v>17.225740432739258</c:v>
                </c:pt>
                <c:pt idx="645">
                  <c:v>17.332511901855469</c:v>
                </c:pt>
                <c:pt idx="646">
                  <c:v>17.469253540039063</c:v>
                </c:pt>
                <c:pt idx="647">
                  <c:v>17.662189483642578</c:v>
                </c:pt>
                <c:pt idx="648">
                  <c:v>17.47674560546875</c:v>
                </c:pt>
                <c:pt idx="649">
                  <c:v>17.437408447265625</c:v>
                </c:pt>
                <c:pt idx="650">
                  <c:v>17.591009140014648</c:v>
                </c:pt>
                <c:pt idx="651">
                  <c:v>17.583517074584961</c:v>
                </c:pt>
                <c:pt idx="652">
                  <c:v>17.782073974609375</c:v>
                </c:pt>
                <c:pt idx="653">
                  <c:v>17.660318374633789</c:v>
                </c:pt>
                <c:pt idx="654">
                  <c:v>17.737117767333984</c:v>
                </c:pt>
                <c:pt idx="655">
                  <c:v>17.499223709106445</c:v>
                </c:pt>
                <c:pt idx="656">
                  <c:v>17.568532943725586</c:v>
                </c:pt>
                <c:pt idx="657">
                  <c:v>17.900083541870117</c:v>
                </c:pt>
                <c:pt idx="658">
                  <c:v>17.669681549072266</c:v>
                </c:pt>
                <c:pt idx="659">
                  <c:v>17.604122161865234</c:v>
                </c:pt>
                <c:pt idx="660">
                  <c:v>17.697782516479492</c:v>
                </c:pt>
                <c:pt idx="661">
                  <c:v>17.78394889831543</c:v>
                </c:pt>
                <c:pt idx="662">
                  <c:v>17.579771041870117</c:v>
                </c:pt>
                <c:pt idx="663">
                  <c:v>17.542306900024414</c:v>
                </c:pt>
                <c:pt idx="664">
                  <c:v>17.680923461914063</c:v>
                </c:pt>
                <c:pt idx="665">
                  <c:v>17.491731643676758</c:v>
                </c:pt>
                <c:pt idx="666">
                  <c:v>17.581644058227539</c:v>
                </c:pt>
                <c:pt idx="667">
                  <c:v>17.652824401855469</c:v>
                </c:pt>
                <c:pt idx="668">
                  <c:v>17.596630096435547</c:v>
                </c:pt>
                <c:pt idx="669">
                  <c:v>17.512336730957031</c:v>
                </c:pt>
                <c:pt idx="670">
                  <c:v>17.780200958251953</c:v>
                </c:pt>
                <c:pt idx="671">
                  <c:v>17.703399658203125</c:v>
                </c:pt>
                <c:pt idx="672">
                  <c:v>17.634092330932617</c:v>
                </c:pt>
                <c:pt idx="673">
                  <c:v>17.692161560058594</c:v>
                </c:pt>
                <c:pt idx="674">
                  <c:v>17.630346298217773</c:v>
                </c:pt>
                <c:pt idx="675">
                  <c:v>18.310308456420898</c:v>
                </c:pt>
                <c:pt idx="676">
                  <c:v>18.152963638305664</c:v>
                </c:pt>
                <c:pt idx="677">
                  <c:v>18.027460098266602</c:v>
                </c:pt>
                <c:pt idx="678">
                  <c:v>17.842016220092773</c:v>
                </c:pt>
                <c:pt idx="679">
                  <c:v>17.875734329223633</c:v>
                </c:pt>
                <c:pt idx="680">
                  <c:v>17.673431396484375</c:v>
                </c:pt>
                <c:pt idx="681">
                  <c:v>17.782073974609375</c:v>
                </c:pt>
                <c:pt idx="682">
                  <c:v>17.549800872802734</c:v>
                </c:pt>
                <c:pt idx="683">
                  <c:v>17.502969741821289</c:v>
                </c:pt>
                <c:pt idx="684">
                  <c:v>17.399946212768555</c:v>
                </c:pt>
                <c:pt idx="685">
                  <c:v>17.154560089111328</c:v>
                </c:pt>
                <c:pt idx="686">
                  <c:v>16.703123092651367</c:v>
                </c:pt>
                <c:pt idx="687">
                  <c:v>16.682519912719727</c:v>
                </c:pt>
                <c:pt idx="688">
                  <c:v>16.749954223632813</c:v>
                </c:pt>
                <c:pt idx="689">
                  <c:v>16.519552230834961</c:v>
                </c:pt>
                <c:pt idx="690">
                  <c:v>16.382810592651367</c:v>
                </c:pt>
                <c:pt idx="691">
                  <c:v>16.723730087280273</c:v>
                </c:pt>
                <c:pt idx="692">
                  <c:v>17.238851547241211</c:v>
                </c:pt>
                <c:pt idx="693">
                  <c:v>16.813640594482422</c:v>
                </c:pt>
                <c:pt idx="694">
                  <c:v>16.527044296264648</c:v>
                </c:pt>
                <c:pt idx="695">
                  <c:v>16.485834121704102</c:v>
                </c:pt>
                <c:pt idx="696">
                  <c:v>16.586986541748047</c:v>
                </c:pt>
                <c:pt idx="697">
                  <c:v>16.581367492675781</c:v>
                </c:pt>
                <c:pt idx="698">
                  <c:v>16.603845596313477</c:v>
                </c:pt>
                <c:pt idx="699">
                  <c:v>16.452117919921875</c:v>
                </c:pt>
                <c:pt idx="700">
                  <c:v>16.704998016357422</c:v>
                </c:pt>
                <c:pt idx="701">
                  <c:v>16.946638107299805</c:v>
                </c:pt>
                <c:pt idx="702">
                  <c:v>16.926033020019531</c:v>
                </c:pt>
                <c:pt idx="703">
                  <c:v>17.074012756347656</c:v>
                </c:pt>
                <c:pt idx="704">
                  <c:v>17.036550521850586</c:v>
                </c:pt>
                <c:pt idx="705">
                  <c:v>16.911045074462891</c:v>
                </c:pt>
                <c:pt idx="706">
                  <c:v>17.145195007324219</c:v>
                </c:pt>
                <c:pt idx="707">
                  <c:v>17.347496032714844</c:v>
                </c:pt>
                <c:pt idx="708">
                  <c:v>17.459888458251953</c:v>
                </c:pt>
                <c:pt idx="709">
                  <c:v>17.484237670898438</c:v>
                </c:pt>
                <c:pt idx="710">
                  <c:v>18.076162338256836</c:v>
                </c:pt>
                <c:pt idx="711">
                  <c:v>17.948785781860352</c:v>
                </c:pt>
                <c:pt idx="712">
                  <c:v>18.122993469238281</c:v>
                </c:pt>
                <c:pt idx="713">
                  <c:v>18.263481140136719</c:v>
                </c:pt>
                <c:pt idx="714">
                  <c:v>18.173566818237305</c:v>
                </c:pt>
                <c:pt idx="715">
                  <c:v>18.364631652832031</c:v>
                </c:pt>
                <c:pt idx="716">
                  <c:v>18.400222778320313</c:v>
                </c:pt>
                <c:pt idx="717">
                  <c:v>18.424575805664063</c:v>
                </c:pt>
                <c:pt idx="718">
                  <c:v>18.460163116455078</c:v>
                </c:pt>
                <c:pt idx="719">
                  <c:v>18.177316665649414</c:v>
                </c:pt>
                <c:pt idx="720">
                  <c:v>17.664066314697266</c:v>
                </c:pt>
                <c:pt idx="721">
                  <c:v>17.680923461914063</c:v>
                </c:pt>
                <c:pt idx="722">
                  <c:v>17.75959587097168</c:v>
                </c:pt>
                <c:pt idx="723">
                  <c:v>17.812044143676758</c:v>
                </c:pt>
                <c:pt idx="724">
                  <c:v>17.709020614624023</c:v>
                </c:pt>
                <c:pt idx="725">
                  <c:v>18.106134414672852</c:v>
                </c:pt>
                <c:pt idx="726">
                  <c:v>18.29157829284668</c:v>
                </c:pt>
                <c:pt idx="727">
                  <c:v>18.359010696411133</c:v>
                </c:pt>
                <c:pt idx="728">
                  <c:v>18.319677352905273</c:v>
                </c:pt>
                <c:pt idx="729">
                  <c:v>18.452671051025391</c:v>
                </c:pt>
                <c:pt idx="730">
                  <c:v>18.512615203857422</c:v>
                </c:pt>
                <c:pt idx="731">
                  <c:v>18.445178985595703</c:v>
                </c:pt>
                <c:pt idx="732">
                  <c:v>18.229763031005859</c:v>
                </c:pt>
                <c:pt idx="733">
                  <c:v>18.175441741943359</c:v>
                </c:pt>
                <c:pt idx="734">
                  <c:v>18.422700881958008</c:v>
                </c:pt>
                <c:pt idx="735">
                  <c:v>18.402097702026367</c:v>
                </c:pt>
                <c:pt idx="736">
                  <c:v>18.284084320068359</c:v>
                </c:pt>
                <c:pt idx="737">
                  <c:v>18.169822692871094</c:v>
                </c:pt>
                <c:pt idx="738">
                  <c:v>18.139850616455078</c:v>
                </c:pt>
                <c:pt idx="739">
                  <c:v>18.076162338256836</c:v>
                </c:pt>
                <c:pt idx="740">
                  <c:v>18.098640441894531</c:v>
                </c:pt>
                <c:pt idx="741">
                  <c:v>17.920690536499023</c:v>
                </c:pt>
                <c:pt idx="742">
                  <c:v>17.986251831054688</c:v>
                </c:pt>
                <c:pt idx="743">
                  <c:v>17.950660705566406</c:v>
                </c:pt>
                <c:pt idx="744">
                  <c:v>17.699655532836914</c:v>
                </c:pt>
                <c:pt idx="745">
                  <c:v>17.654697418212891</c:v>
                </c:pt>
                <c:pt idx="746">
                  <c:v>17.744609832763672</c:v>
                </c:pt>
                <c:pt idx="747">
                  <c:v>17.686542510986328</c:v>
                </c:pt>
                <c:pt idx="748">
                  <c:v>17.886970520019531</c:v>
                </c:pt>
                <c:pt idx="749">
                  <c:v>17.755849838256836</c:v>
                </c:pt>
                <c:pt idx="750">
                  <c:v>17.67155647277832</c:v>
                </c:pt>
                <c:pt idx="751">
                  <c:v>17.738992691040039</c:v>
                </c:pt>
                <c:pt idx="752">
                  <c:v>17.727752685546875</c:v>
                </c:pt>
                <c:pt idx="753">
                  <c:v>17.873859405517578</c:v>
                </c:pt>
                <c:pt idx="754">
                  <c:v>17.456142425537109</c:v>
                </c:pt>
                <c:pt idx="755">
                  <c:v>17.733371734619141</c:v>
                </c:pt>
                <c:pt idx="756">
                  <c:v>17.832651138305664</c:v>
                </c:pt>
                <c:pt idx="757">
                  <c:v>18.004981994628906</c:v>
                </c:pt>
                <c:pt idx="758">
                  <c:v>18.295324325561523</c:v>
                </c:pt>
                <c:pt idx="759">
                  <c:v>18.525726318359375</c:v>
                </c:pt>
                <c:pt idx="760">
                  <c:v>18.596906661987305</c:v>
                </c:pt>
                <c:pt idx="761">
                  <c:v>18.703678131103516</c:v>
                </c:pt>
                <c:pt idx="762">
                  <c:v>18.834800720214844</c:v>
                </c:pt>
                <c:pt idx="763">
                  <c:v>19.022115707397461</c:v>
                </c:pt>
                <c:pt idx="764">
                  <c:v>19.064264297485352</c:v>
                </c:pt>
                <c:pt idx="765">
                  <c:v>19.265630722045898</c:v>
                </c:pt>
                <c:pt idx="766">
                  <c:v>19.279678344726563</c:v>
                </c:pt>
                <c:pt idx="767">
                  <c:v>19.008068084716797</c:v>
                </c:pt>
                <c:pt idx="768">
                  <c:v>18.90504264831543</c:v>
                </c:pt>
                <c:pt idx="769">
                  <c:v>18.890995025634766</c:v>
                </c:pt>
                <c:pt idx="770">
                  <c:v>18.994020462036133</c:v>
                </c:pt>
                <c:pt idx="771">
                  <c:v>18.848848342895508</c:v>
                </c:pt>
                <c:pt idx="772">
                  <c:v>19.031484603881836</c:v>
                </c:pt>
                <c:pt idx="773">
                  <c:v>19.008068084716797</c:v>
                </c:pt>
                <c:pt idx="774">
                  <c:v>19.008068084716797</c:v>
                </c:pt>
                <c:pt idx="775">
                  <c:v>19.064264297485352</c:v>
                </c:pt>
                <c:pt idx="776">
                  <c:v>19.153242111206055</c:v>
                </c:pt>
                <c:pt idx="777">
                  <c:v>19.167289733886719</c:v>
                </c:pt>
                <c:pt idx="778">
                  <c:v>19.256265640258789</c:v>
                </c:pt>
                <c:pt idx="779">
                  <c:v>18.876947402954102</c:v>
                </c:pt>
                <c:pt idx="780">
                  <c:v>18.858213424682617</c:v>
                </c:pt>
                <c:pt idx="781">
                  <c:v>18.816068649291992</c:v>
                </c:pt>
                <c:pt idx="782">
                  <c:v>18.876947402954102</c:v>
                </c:pt>
                <c:pt idx="783">
                  <c:v>18.881629943847656</c:v>
                </c:pt>
                <c:pt idx="784">
                  <c:v>18.867582321166992</c:v>
                </c:pt>
                <c:pt idx="785">
                  <c:v>19.0455322265625</c:v>
                </c:pt>
                <c:pt idx="786">
                  <c:v>19.209436416625977</c:v>
                </c:pt>
                <c:pt idx="787">
                  <c:v>19.279678344726563</c:v>
                </c:pt>
                <c:pt idx="788">
                  <c:v>19.218801498413086</c:v>
                </c:pt>
                <c:pt idx="789">
                  <c:v>19.443582534790039</c:v>
                </c:pt>
                <c:pt idx="790">
                  <c:v>19.485729217529297</c:v>
                </c:pt>
                <c:pt idx="791">
                  <c:v>19.584072113037109</c:v>
                </c:pt>
                <c:pt idx="792">
                  <c:v>19.766704559326172</c:v>
                </c:pt>
                <c:pt idx="793">
                  <c:v>19.855682373046875</c:v>
                </c:pt>
                <c:pt idx="794">
                  <c:v>19.616849899291992</c:v>
                </c:pt>
                <c:pt idx="795">
                  <c:v>19.916559219360352</c:v>
                </c:pt>
                <c:pt idx="796">
                  <c:v>19.888462066650391</c:v>
                </c:pt>
                <c:pt idx="797">
                  <c:v>19.804170608520508</c:v>
                </c:pt>
                <c:pt idx="798">
                  <c:v>19.86036491394043</c:v>
                </c:pt>
                <c:pt idx="799">
                  <c:v>19.91187858581543</c:v>
                </c:pt>
                <c:pt idx="800">
                  <c:v>20.099193572998047</c:v>
                </c:pt>
                <c:pt idx="801">
                  <c:v>20.052364349365234</c:v>
                </c:pt>
                <c:pt idx="802">
                  <c:v>20.155389785766602</c:v>
                </c:pt>
                <c:pt idx="803">
                  <c:v>20.202219009399414</c:v>
                </c:pt>
                <c:pt idx="804">
                  <c:v>20.164756774902344</c:v>
                </c:pt>
                <c:pt idx="805">
                  <c:v>20.014904022216797</c:v>
                </c:pt>
                <c:pt idx="806">
                  <c:v>20.253732681274414</c:v>
                </c:pt>
                <c:pt idx="807">
                  <c:v>20.295879364013672</c:v>
                </c:pt>
                <c:pt idx="808">
                  <c:v>20.356758117675781</c:v>
                </c:pt>
                <c:pt idx="809">
                  <c:v>20.117925643920898</c:v>
                </c:pt>
                <c:pt idx="810">
                  <c:v>20.492561340332031</c:v>
                </c:pt>
                <c:pt idx="811">
                  <c:v>20.600269317626953</c:v>
                </c:pt>
                <c:pt idx="812">
                  <c:v>20.408269882202148</c:v>
                </c:pt>
                <c:pt idx="813">
                  <c:v>20.455099105834961</c:v>
                </c:pt>
                <c:pt idx="814">
                  <c:v>20.342708587646484</c:v>
                </c:pt>
                <c:pt idx="815">
                  <c:v>20.445732116699219</c:v>
                </c:pt>
                <c:pt idx="816">
                  <c:v>20.51597785949707</c:v>
                </c:pt>
                <c:pt idx="817">
                  <c:v>20.707977294921875</c:v>
                </c:pt>
                <c:pt idx="818">
                  <c:v>20.726709365844727</c:v>
                </c:pt>
                <c:pt idx="819">
                  <c:v>20.932758331298828</c:v>
                </c:pt>
                <c:pt idx="820">
                  <c:v>20.937440872192383</c:v>
                </c:pt>
                <c:pt idx="821">
                  <c:v>20.956172943115234</c:v>
                </c:pt>
                <c:pt idx="822">
                  <c:v>21.583686828613281</c:v>
                </c:pt>
                <c:pt idx="823">
                  <c:v>21.829999923706055</c:v>
                </c:pt>
                <c:pt idx="824">
                  <c:v>21.617494583129883</c:v>
                </c:pt>
                <c:pt idx="825">
                  <c:v>21.636814117431641</c:v>
                </c:pt>
                <c:pt idx="826">
                  <c:v>21.545051574707031</c:v>
                </c:pt>
                <c:pt idx="827">
                  <c:v>21.458118438720703</c:v>
                </c:pt>
                <c:pt idx="828">
                  <c:v>21.583686828613281</c:v>
                </c:pt>
                <c:pt idx="829">
                  <c:v>21.689939498901367</c:v>
                </c:pt>
                <c:pt idx="830">
                  <c:v>21.738235473632813</c:v>
                </c:pt>
                <c:pt idx="831">
                  <c:v>21.714088439941406</c:v>
                </c:pt>
                <c:pt idx="832">
                  <c:v>21.617494583129883</c:v>
                </c:pt>
                <c:pt idx="833">
                  <c:v>21.30839729309082</c:v>
                </c:pt>
                <c:pt idx="834">
                  <c:v>21.472606658935547</c:v>
                </c:pt>
                <c:pt idx="835">
                  <c:v>21.472606658935547</c:v>
                </c:pt>
                <c:pt idx="836">
                  <c:v>21.501585006713867</c:v>
                </c:pt>
                <c:pt idx="837">
                  <c:v>21.134531021118164</c:v>
                </c:pt>
                <c:pt idx="838">
                  <c:v>20.641908645629883</c:v>
                </c:pt>
                <c:pt idx="839">
                  <c:v>20.554973602294922</c:v>
                </c:pt>
                <c:pt idx="840">
                  <c:v>20.637077331542969</c:v>
                </c:pt>
                <c:pt idx="841">
                  <c:v>20.680543899536133</c:v>
                </c:pt>
                <c:pt idx="842">
                  <c:v>20.574291229248047</c:v>
                </c:pt>
                <c:pt idx="843">
                  <c:v>20.656396865844727</c:v>
                </c:pt>
                <c:pt idx="844">
                  <c:v>20.525995254516602</c:v>
                </c:pt>
                <c:pt idx="845">
                  <c:v>20.806116104125977</c:v>
                </c:pt>
                <c:pt idx="846">
                  <c:v>20.922025680541992</c:v>
                </c:pt>
                <c:pt idx="847">
                  <c:v>21.095893859863281</c:v>
                </c:pt>
                <c:pt idx="848">
                  <c:v>21.260101318359375</c:v>
                </c:pt>
                <c:pt idx="849">
                  <c:v>21.091062545776367</c:v>
                </c:pt>
                <c:pt idx="850">
                  <c:v>21.047597885131836</c:v>
                </c:pt>
                <c:pt idx="851">
                  <c:v>21.110382080078125</c:v>
                </c:pt>
                <c:pt idx="852">
                  <c:v>20.989641189575195</c:v>
                </c:pt>
                <c:pt idx="853">
                  <c:v>21.129701614379883</c:v>
                </c:pt>
                <c:pt idx="854">
                  <c:v>20.999300003051758</c:v>
                </c:pt>
                <c:pt idx="855">
                  <c:v>20.419742584228516</c:v>
                </c:pt>
                <c:pt idx="856">
                  <c:v>20.323150634765625</c:v>
                </c:pt>
                <c:pt idx="857">
                  <c:v>20.337640762329102</c:v>
                </c:pt>
                <c:pt idx="858">
                  <c:v>20.062349319458008</c:v>
                </c:pt>
                <c:pt idx="859">
                  <c:v>20.038202285766602</c:v>
                </c:pt>
                <c:pt idx="860">
                  <c:v>20.327980041503906</c:v>
                </c:pt>
                <c:pt idx="861">
                  <c:v>18.485954284667969</c:v>
                </c:pt>
                <c:pt idx="862">
                  <c:v>18.773801803588867</c:v>
                </c:pt>
                <c:pt idx="863">
                  <c:v>18.598001480102539</c:v>
                </c:pt>
                <c:pt idx="864">
                  <c:v>18.352655410766602</c:v>
                </c:pt>
                <c:pt idx="865">
                  <c:v>18.215492248535156</c:v>
                </c:pt>
                <c:pt idx="866">
                  <c:v>18.397087097167969</c:v>
                </c:pt>
                <c:pt idx="867">
                  <c:v>18.358451843261719</c:v>
                </c:pt>
                <c:pt idx="868">
                  <c:v>18.257993698120117</c:v>
                </c:pt>
                <c:pt idx="869">
                  <c:v>18.489816665649414</c:v>
                </c:pt>
                <c:pt idx="870">
                  <c:v>18.704254150390625</c:v>
                </c:pt>
                <c:pt idx="871">
                  <c:v>18.762208938598633</c:v>
                </c:pt>
                <c:pt idx="872">
                  <c:v>18.652091979980469</c:v>
                </c:pt>
                <c:pt idx="873">
                  <c:v>18.586410522460938</c:v>
                </c:pt>
                <c:pt idx="874">
                  <c:v>18.58061408996582</c:v>
                </c:pt>
                <c:pt idx="875">
                  <c:v>18.771867752075195</c:v>
                </c:pt>
                <c:pt idx="876">
                  <c:v>18.891643524169922</c:v>
                </c:pt>
                <c:pt idx="877">
                  <c:v>19.024940490722656</c:v>
                </c:pt>
                <c:pt idx="878">
                  <c:v>19.227787017822266</c:v>
                </c:pt>
                <c:pt idx="879">
                  <c:v>19.347562789916992</c:v>
                </c:pt>
                <c:pt idx="880">
                  <c:v>19.250968933105469</c:v>
                </c:pt>
                <c:pt idx="881">
                  <c:v>19.295402526855469</c:v>
                </c:pt>
                <c:pt idx="882">
                  <c:v>19.266422271728516</c:v>
                </c:pt>
                <c:pt idx="883">
                  <c:v>19.279945373535156</c:v>
                </c:pt>
                <c:pt idx="884">
                  <c:v>19.258695602416992</c:v>
                </c:pt>
                <c:pt idx="885">
                  <c:v>18.947666168212891</c:v>
                </c:pt>
                <c:pt idx="886">
                  <c:v>18.83561897277832</c:v>
                </c:pt>
                <c:pt idx="887">
                  <c:v>18.816301345825195</c:v>
                </c:pt>
                <c:pt idx="888">
                  <c:v>18.787322998046875</c:v>
                </c:pt>
                <c:pt idx="889">
                  <c:v>18.961189270019531</c:v>
                </c:pt>
                <c:pt idx="890">
                  <c:v>19.094488143920898</c:v>
                </c:pt>
                <c:pt idx="891">
                  <c:v>19.202671051025391</c:v>
                </c:pt>
                <c:pt idx="892">
                  <c:v>19.079034805297852</c:v>
                </c:pt>
                <c:pt idx="893">
                  <c:v>18.737094879150391</c:v>
                </c:pt>
                <c:pt idx="894">
                  <c:v>18.818233489990234</c:v>
                </c:pt>
                <c:pt idx="895">
                  <c:v>18.959259033203125</c:v>
                </c:pt>
                <c:pt idx="896">
                  <c:v>18.997894287109375</c:v>
                </c:pt>
                <c:pt idx="897">
                  <c:v>19.216194152832031</c:v>
                </c:pt>
                <c:pt idx="898">
                  <c:v>19.127330780029297</c:v>
                </c:pt>
                <c:pt idx="899">
                  <c:v>18.905166625976563</c:v>
                </c:pt>
                <c:pt idx="900">
                  <c:v>19.125396728515625</c:v>
                </c:pt>
                <c:pt idx="901">
                  <c:v>19.225854873657227</c:v>
                </c:pt>
                <c:pt idx="902">
                  <c:v>19.165966033935547</c:v>
                </c:pt>
                <c:pt idx="903">
                  <c:v>18.99403190612793</c:v>
                </c:pt>
                <c:pt idx="904">
                  <c:v>18.520727157592773</c:v>
                </c:pt>
                <c:pt idx="905">
                  <c:v>18.296630859375</c:v>
                </c:pt>
                <c:pt idx="906">
                  <c:v>18.209697723388672</c:v>
                </c:pt>
                <c:pt idx="907">
                  <c:v>18.147878646850586</c:v>
                </c:pt>
                <c:pt idx="908">
                  <c:v>17.923782348632813</c:v>
                </c:pt>
                <c:pt idx="909">
                  <c:v>18.238676071166992</c:v>
                </c:pt>
                <c:pt idx="910">
                  <c:v>18.244470596313477</c:v>
                </c:pt>
                <c:pt idx="911">
                  <c:v>18.145944595336914</c:v>
                </c:pt>
                <c:pt idx="912">
                  <c:v>18.36424446105957</c:v>
                </c:pt>
                <c:pt idx="913">
                  <c:v>18.317882537841797</c:v>
                </c:pt>
                <c:pt idx="914">
                  <c:v>18.371974945068359</c:v>
                </c:pt>
                <c:pt idx="915">
                  <c:v>18.366178512573242</c:v>
                </c:pt>
                <c:pt idx="916">
                  <c:v>18.360382080078125</c:v>
                </c:pt>
                <c:pt idx="917">
                  <c:v>18.445384979248047</c:v>
                </c:pt>
                <c:pt idx="918">
                  <c:v>18.445384979248047</c:v>
                </c:pt>
                <c:pt idx="919">
                  <c:v>18.650161743164063</c:v>
                </c:pt>
                <c:pt idx="920">
                  <c:v>18.501407623291016</c:v>
                </c:pt>
                <c:pt idx="921">
                  <c:v>18.599933624267578</c:v>
                </c:pt>
                <c:pt idx="922">
                  <c:v>18.798913955688477</c:v>
                </c:pt>
                <c:pt idx="923">
                  <c:v>18.8955078125</c:v>
                </c:pt>
                <c:pt idx="924">
                  <c:v>18.881984710693359</c:v>
                </c:pt>
                <c:pt idx="925">
                  <c:v>19.069374084472656</c:v>
                </c:pt>
                <c:pt idx="926">
                  <c:v>19.053918838500977</c:v>
                </c:pt>
                <c:pt idx="927">
                  <c:v>18.986305236816406</c:v>
                </c:pt>
                <c:pt idx="928">
                  <c:v>19.191082000732422</c:v>
                </c:pt>
                <c:pt idx="929">
                  <c:v>19.26255989074707</c:v>
                </c:pt>
                <c:pt idx="930">
                  <c:v>19.333072662353516</c:v>
                </c:pt>
                <c:pt idx="931">
                  <c:v>19.453813552856445</c:v>
                </c:pt>
                <c:pt idx="932">
                  <c:v>19.73393440246582</c:v>
                </c:pt>
                <c:pt idx="933">
                  <c:v>19.840187072753906</c:v>
                </c:pt>
                <c:pt idx="934">
                  <c:v>19.777400970458984</c:v>
                </c:pt>
                <c:pt idx="935">
                  <c:v>20.014053344726563</c:v>
                </c:pt>
                <c:pt idx="936">
                  <c:v>19.941608428955078</c:v>
                </c:pt>
                <c:pt idx="937">
                  <c:v>19.922290802001953</c:v>
                </c:pt>
                <c:pt idx="938">
                  <c:v>19.946437835693359</c:v>
                </c:pt>
                <c:pt idx="939">
                  <c:v>20.047859191894531</c:v>
                </c:pt>
                <c:pt idx="940">
                  <c:v>19.917461395263672</c:v>
                </c:pt>
                <c:pt idx="941">
                  <c:v>19.864334106445313</c:v>
                </c:pt>
                <c:pt idx="942">
                  <c:v>19.506940841674805</c:v>
                </c:pt>
                <c:pt idx="943">
                  <c:v>19.314720153808594</c:v>
                </c:pt>
                <c:pt idx="944">
                  <c:v>19.042329788208008</c:v>
                </c:pt>
                <c:pt idx="945">
                  <c:v>19.173694610595703</c:v>
                </c:pt>
                <c:pt idx="946">
                  <c:v>19.191082000732422</c:v>
                </c:pt>
                <c:pt idx="947">
                  <c:v>19.247106552124023</c:v>
                </c:pt>
                <c:pt idx="948">
                  <c:v>19.009487152099609</c:v>
                </c:pt>
                <c:pt idx="949">
                  <c:v>19.003690719604492</c:v>
                </c:pt>
                <c:pt idx="950">
                  <c:v>19.146648406982422</c:v>
                </c:pt>
                <c:pt idx="951">
                  <c:v>19.405517578125</c:v>
                </c:pt>
                <c:pt idx="952">
                  <c:v>19.627681732177734</c:v>
                </c:pt>
                <c:pt idx="953">
                  <c:v>19.782230377197266</c:v>
                </c:pt>
                <c:pt idx="954">
                  <c:v>19.849843978881836</c:v>
                </c:pt>
                <c:pt idx="955">
                  <c:v>19.77256965637207</c:v>
                </c:pt>
                <c:pt idx="956">
                  <c:v>19.700126647949219</c:v>
                </c:pt>
                <c:pt idx="957">
                  <c:v>19.666318893432617</c:v>
                </c:pt>
                <c:pt idx="958">
                  <c:v>19.651828765869141</c:v>
                </c:pt>
                <c:pt idx="959">
                  <c:v>19.77256965637207</c:v>
                </c:pt>
                <c:pt idx="960">
                  <c:v>19.656660079956055</c:v>
                </c:pt>
                <c:pt idx="961">
                  <c:v>19.516599655151367</c:v>
                </c:pt>
                <c:pt idx="962">
                  <c:v>19.497280120849609</c:v>
                </c:pt>
                <c:pt idx="963">
                  <c:v>19.52625846862793</c:v>
                </c:pt>
                <c:pt idx="964">
                  <c:v>19.787059783935547</c:v>
                </c:pt>
                <c:pt idx="965">
                  <c:v>19.690467834472656</c:v>
                </c:pt>
                <c:pt idx="966">
                  <c:v>19.690467834472656</c:v>
                </c:pt>
                <c:pt idx="967">
                  <c:v>19.777400970458984</c:v>
                </c:pt>
                <c:pt idx="968">
                  <c:v>19.777400970458984</c:v>
                </c:pt>
                <c:pt idx="969">
                  <c:v>20.043031692504883</c:v>
                </c:pt>
                <c:pt idx="970">
                  <c:v>20.646736145019531</c:v>
                </c:pt>
                <c:pt idx="971">
                  <c:v>20.661224365234375</c:v>
                </c:pt>
                <c:pt idx="972">
                  <c:v>20.622589111328125</c:v>
                </c:pt>
                <c:pt idx="973">
                  <c:v>20.506677627563477</c:v>
                </c:pt>
                <c:pt idx="974">
                  <c:v>20.608098983764648</c:v>
                </c:pt>
                <c:pt idx="975">
                  <c:v>20.786796569824219</c:v>
                </c:pt>
                <c:pt idx="976">
                  <c:v>20.704692840576172</c:v>
                </c:pt>
                <c:pt idx="977">
                  <c:v>20.907537460327148</c:v>
                </c:pt>
                <c:pt idx="978">
                  <c:v>20.815773010253906</c:v>
                </c:pt>
                <c:pt idx="979">
                  <c:v>20.680543899536133</c:v>
                </c:pt>
                <c:pt idx="980">
                  <c:v>20.733671188354492</c:v>
                </c:pt>
                <c:pt idx="981">
                  <c:v>20.82060432434082</c:v>
                </c:pt>
                <c:pt idx="982">
                  <c:v>20.883390426635742</c:v>
                </c:pt>
                <c:pt idx="983">
                  <c:v>20.854412078857422</c:v>
                </c:pt>
                <c:pt idx="984">
                  <c:v>20.999300003051758</c:v>
                </c:pt>
                <c:pt idx="985">
                  <c:v>21.057256698608398</c:v>
                </c:pt>
                <c:pt idx="986">
                  <c:v>21.153848648071289</c:v>
                </c:pt>
                <c:pt idx="987">
                  <c:v>21.206975936889648</c:v>
                </c:pt>
                <c:pt idx="988">
                  <c:v>21.129701614379883</c:v>
                </c:pt>
                <c:pt idx="989">
                  <c:v>21.187656402587891</c:v>
                </c:pt>
                <c:pt idx="990">
                  <c:v>21.226295471191406</c:v>
                </c:pt>
                <c:pt idx="991">
                  <c:v>21.487096786499023</c:v>
                </c:pt>
                <c:pt idx="992">
                  <c:v>21.588518142700195</c:v>
                </c:pt>
                <c:pt idx="993">
                  <c:v>21.820341110229492</c:v>
                </c:pt>
                <c:pt idx="994">
                  <c:v>21.863807678222656</c:v>
                </c:pt>
                <c:pt idx="995">
                  <c:v>21.829999923706055</c:v>
                </c:pt>
                <c:pt idx="996">
                  <c:v>21.844488143920898</c:v>
                </c:pt>
                <c:pt idx="997">
                  <c:v>22.008697509765625</c:v>
                </c:pt>
                <c:pt idx="998">
                  <c:v>22.003868103027344</c:v>
                </c:pt>
                <c:pt idx="999">
                  <c:v>21.786533355712891</c:v>
                </c:pt>
                <c:pt idx="1000">
                  <c:v>20.999300003051758</c:v>
                </c:pt>
                <c:pt idx="1001">
                  <c:v>20.854412078857422</c:v>
                </c:pt>
                <c:pt idx="1002">
                  <c:v>20.801284790039063</c:v>
                </c:pt>
                <c:pt idx="1003">
                  <c:v>20.748159408569336</c:v>
                </c:pt>
                <c:pt idx="1004">
                  <c:v>20.931686401367188</c:v>
                </c:pt>
                <c:pt idx="1005">
                  <c:v>20.917198181152344</c:v>
                </c:pt>
                <c:pt idx="1006">
                  <c:v>21.037939071655273</c:v>
                </c:pt>
                <c:pt idx="1007">
                  <c:v>20.91236686706543</c:v>
                </c:pt>
                <c:pt idx="1008">
                  <c:v>20.878559112548828</c:v>
                </c:pt>
                <c:pt idx="1009">
                  <c:v>21.008960723876953</c:v>
                </c:pt>
                <c:pt idx="1010">
                  <c:v>21.216634750366211</c:v>
                </c:pt>
                <c:pt idx="1011">
                  <c:v>21.525732040405273</c:v>
                </c:pt>
                <c:pt idx="1012">
                  <c:v>21.699600219726563</c:v>
                </c:pt>
                <c:pt idx="1013">
                  <c:v>21.670621871948242</c:v>
                </c:pt>
                <c:pt idx="1014">
                  <c:v>21.772045135498047</c:v>
                </c:pt>
                <c:pt idx="1015">
                  <c:v>21.743066787719727</c:v>
                </c:pt>
                <c:pt idx="1016">
                  <c:v>21.689939498901367</c:v>
                </c:pt>
                <c:pt idx="1017">
                  <c:v>21.598176956176758</c:v>
                </c:pt>
                <c:pt idx="1018">
                  <c:v>21.738235473632813</c:v>
                </c:pt>
                <c:pt idx="1019">
                  <c:v>21.897615432739258</c:v>
                </c:pt>
                <c:pt idx="1020">
                  <c:v>22.003868103027344</c:v>
                </c:pt>
                <c:pt idx="1021">
                  <c:v>21.96040153503418</c:v>
                </c:pt>
                <c:pt idx="1022">
                  <c:v>22.110118865966797</c:v>
                </c:pt>
                <c:pt idx="1023">
                  <c:v>22.293645858764648</c:v>
                </c:pt>
                <c:pt idx="1024">
                  <c:v>22.506149291992188</c:v>
                </c:pt>
                <c:pt idx="1025">
                  <c:v>22.453025817871094</c:v>
                </c:pt>
                <c:pt idx="1026">
                  <c:v>22.467514038085938</c:v>
                </c:pt>
                <c:pt idx="1027">
                  <c:v>22.453025817871094</c:v>
                </c:pt>
                <c:pt idx="1028">
                  <c:v>22.264667510986328</c:v>
                </c:pt>
                <c:pt idx="1029">
                  <c:v>22.226032257080078</c:v>
                </c:pt>
                <c:pt idx="1030">
                  <c:v>22.095630645751953</c:v>
                </c:pt>
                <c:pt idx="1031">
                  <c:v>21.970060348510742</c:v>
                </c:pt>
                <c:pt idx="1032">
                  <c:v>21.955570220947266</c:v>
                </c:pt>
                <c:pt idx="1033">
                  <c:v>21.90727424621582</c:v>
                </c:pt>
                <c:pt idx="1034">
                  <c:v>21.829999923706055</c:v>
                </c:pt>
                <c:pt idx="1035">
                  <c:v>21.892786026000977</c:v>
                </c:pt>
                <c:pt idx="1036">
                  <c:v>21.593347549438477</c:v>
                </c:pt>
                <c:pt idx="1037">
                  <c:v>21.419479370117188</c:v>
                </c:pt>
                <c:pt idx="1038">
                  <c:v>21.409822463989258</c:v>
                </c:pt>
                <c:pt idx="1039">
                  <c:v>21.501585006713867</c:v>
                </c:pt>
                <c:pt idx="1040">
                  <c:v>21.458118438720703</c:v>
                </c:pt>
                <c:pt idx="1041">
                  <c:v>21.347036361694336</c:v>
                </c:pt>
                <c:pt idx="1042">
                  <c:v>21.385671615600586</c:v>
                </c:pt>
                <c:pt idx="1043">
                  <c:v>21.42913818359375</c:v>
                </c:pt>
                <c:pt idx="1044">
                  <c:v>21.51124382019043</c:v>
                </c:pt>
                <c:pt idx="1045">
                  <c:v>21.506412506103516</c:v>
                </c:pt>
                <c:pt idx="1046">
                  <c:v>21.453287124633789</c:v>
                </c:pt>
                <c:pt idx="1047">
                  <c:v>21.583686828613281</c:v>
                </c:pt>
                <c:pt idx="1048">
                  <c:v>21.376012802124023</c:v>
                </c:pt>
                <c:pt idx="1049">
                  <c:v>21.298738479614258</c:v>
                </c:pt>
                <c:pt idx="1050">
                  <c:v>21.36152458190918</c:v>
                </c:pt>
                <c:pt idx="1051">
                  <c:v>21.24078369140625</c:v>
                </c:pt>
                <c:pt idx="1052">
                  <c:v>21.235954284667969</c:v>
                </c:pt>
                <c:pt idx="1053">
                  <c:v>21.235954284667969</c:v>
                </c:pt>
                <c:pt idx="1054">
                  <c:v>21.274589538574219</c:v>
                </c:pt>
                <c:pt idx="1055">
                  <c:v>21.496753692626953</c:v>
                </c:pt>
                <c:pt idx="1056">
                  <c:v>21.482265472412109</c:v>
                </c:pt>
                <c:pt idx="1057">
                  <c:v>21.322887420654297</c:v>
                </c:pt>
                <c:pt idx="1058">
                  <c:v>21.168338775634766</c:v>
                </c:pt>
                <c:pt idx="1059">
                  <c:v>21.066915512084961</c:v>
                </c:pt>
                <c:pt idx="1060">
                  <c:v>20.960664749145508</c:v>
                </c:pt>
                <c:pt idx="1061">
                  <c:v>20.902708053588867</c:v>
                </c:pt>
                <c:pt idx="1062">
                  <c:v>20.844751358032227</c:v>
                </c:pt>
                <c:pt idx="1063">
                  <c:v>21.066915512084961</c:v>
                </c:pt>
                <c:pt idx="1064">
                  <c:v>20.946174621582031</c:v>
                </c:pt>
                <c:pt idx="1065">
                  <c:v>21.158679962158203</c:v>
                </c:pt>
                <c:pt idx="1066">
                  <c:v>21.134531021118164</c:v>
                </c:pt>
                <c:pt idx="1067">
                  <c:v>21.182826995849609</c:v>
                </c:pt>
                <c:pt idx="1068">
                  <c:v>21.110382080078125</c:v>
                </c:pt>
                <c:pt idx="1069">
                  <c:v>21.293909072875977</c:v>
                </c:pt>
                <c:pt idx="1070">
                  <c:v>21.462945938110352</c:v>
                </c:pt>
                <c:pt idx="1071">
                  <c:v>21.641645431518555</c:v>
                </c:pt>
                <c:pt idx="1072">
                  <c:v>21.733407974243164</c:v>
                </c:pt>
                <c:pt idx="1073">
                  <c:v>21.569198608398438</c:v>
                </c:pt>
                <c:pt idx="1074">
                  <c:v>21.520902633666992</c:v>
                </c:pt>
                <c:pt idx="1075">
                  <c:v>21.520902633666992</c:v>
                </c:pt>
                <c:pt idx="1076">
                  <c:v>21.250442504882813</c:v>
                </c:pt>
                <c:pt idx="1077">
                  <c:v>21.30839729309082</c:v>
                </c:pt>
                <c:pt idx="1078">
                  <c:v>21.453287124633789</c:v>
                </c:pt>
                <c:pt idx="1079">
                  <c:v>21.829999923706055</c:v>
                </c:pt>
                <c:pt idx="1080">
                  <c:v>21.209999084472656</c:v>
                </c:pt>
                <c:pt idx="1081">
                  <c:v>21.180000305175781</c:v>
                </c:pt>
                <c:pt idx="1082">
                  <c:v>21.129999160766602</c:v>
                </c:pt>
                <c:pt idx="1083">
                  <c:v>20.829999923706055</c:v>
                </c:pt>
                <c:pt idx="1084">
                  <c:v>20.879999160766602</c:v>
                </c:pt>
                <c:pt idx="1085">
                  <c:v>20.950000762939453</c:v>
                </c:pt>
                <c:pt idx="1086">
                  <c:v>21.159999847412109</c:v>
                </c:pt>
                <c:pt idx="1087">
                  <c:v>21.610000610351563</c:v>
                </c:pt>
                <c:pt idx="1088">
                  <c:v>21.75</c:v>
                </c:pt>
                <c:pt idx="1089">
                  <c:v>21.770000457763672</c:v>
                </c:pt>
                <c:pt idx="1090">
                  <c:v>21.670000076293945</c:v>
                </c:pt>
                <c:pt idx="1091">
                  <c:v>21.850000381469727</c:v>
                </c:pt>
                <c:pt idx="1092">
                  <c:v>21.790000915527344</c:v>
                </c:pt>
                <c:pt idx="1093">
                  <c:v>21.489999771118164</c:v>
                </c:pt>
                <c:pt idx="1094">
                  <c:v>21.729999542236328</c:v>
                </c:pt>
                <c:pt idx="1095">
                  <c:v>21.659999847412109</c:v>
                </c:pt>
                <c:pt idx="1096">
                  <c:v>21.739999771118164</c:v>
                </c:pt>
                <c:pt idx="1097">
                  <c:v>21.719999313354492</c:v>
                </c:pt>
                <c:pt idx="1098">
                  <c:v>21.639999389648438</c:v>
                </c:pt>
                <c:pt idx="1099">
                  <c:v>21.899999618530273</c:v>
                </c:pt>
                <c:pt idx="1100">
                  <c:v>21.969999313354492</c:v>
                </c:pt>
                <c:pt idx="1101">
                  <c:v>22.010000228881836</c:v>
                </c:pt>
                <c:pt idx="1102">
                  <c:v>22.010000228881836</c:v>
                </c:pt>
                <c:pt idx="1103">
                  <c:v>22.120000839233398</c:v>
                </c:pt>
                <c:pt idx="1104">
                  <c:v>21.889999389648438</c:v>
                </c:pt>
                <c:pt idx="1105">
                  <c:v>22</c:v>
                </c:pt>
                <c:pt idx="1106">
                  <c:v>22.209999084472656</c:v>
                </c:pt>
                <c:pt idx="1107">
                  <c:v>22.129999160766602</c:v>
                </c:pt>
                <c:pt idx="1108">
                  <c:v>22.110000610351563</c:v>
                </c:pt>
                <c:pt idx="1109">
                  <c:v>21.770000457763672</c:v>
                </c:pt>
                <c:pt idx="1110">
                  <c:v>21.760000228881836</c:v>
                </c:pt>
                <c:pt idx="1111">
                  <c:v>21.760000228881836</c:v>
                </c:pt>
                <c:pt idx="1112">
                  <c:v>21.719999313354492</c:v>
                </c:pt>
                <c:pt idx="1113">
                  <c:v>21.620000839233398</c:v>
                </c:pt>
                <c:pt idx="1114">
                  <c:v>22.010000228881836</c:v>
                </c:pt>
                <c:pt idx="1115">
                  <c:v>22.290000915527344</c:v>
                </c:pt>
                <c:pt idx="1116">
                  <c:v>22.639999389648438</c:v>
                </c:pt>
                <c:pt idx="1117">
                  <c:v>22.25</c:v>
                </c:pt>
                <c:pt idx="1118">
                  <c:v>22.610000610351563</c:v>
                </c:pt>
                <c:pt idx="1119">
                  <c:v>22.629999160766602</c:v>
                </c:pt>
                <c:pt idx="1120">
                  <c:v>22.590000152587891</c:v>
                </c:pt>
                <c:pt idx="1121">
                  <c:v>22.610000610351563</c:v>
                </c:pt>
                <c:pt idx="1122">
                  <c:v>22.610000610351563</c:v>
                </c:pt>
                <c:pt idx="1123">
                  <c:v>22.540000915527344</c:v>
                </c:pt>
                <c:pt idx="1124">
                  <c:v>22.530000686645508</c:v>
                </c:pt>
                <c:pt idx="1125">
                  <c:v>22.629999160766602</c:v>
                </c:pt>
                <c:pt idx="1126">
                  <c:v>22.569999694824219</c:v>
                </c:pt>
                <c:pt idx="1127">
                  <c:v>22.569999694824219</c:v>
                </c:pt>
                <c:pt idx="1128">
                  <c:v>22.889999389648438</c:v>
                </c:pt>
                <c:pt idx="1129">
                  <c:v>22.889999389648438</c:v>
                </c:pt>
                <c:pt idx="1130">
                  <c:v>22.879999160766602</c:v>
                </c:pt>
                <c:pt idx="1131">
                  <c:v>23.149999618530273</c:v>
                </c:pt>
                <c:pt idx="1132">
                  <c:v>23.319999694824219</c:v>
                </c:pt>
                <c:pt idx="1133">
                  <c:v>23.319999694824219</c:v>
                </c:pt>
                <c:pt idx="1134">
                  <c:v>23.370000839233398</c:v>
                </c:pt>
                <c:pt idx="1135">
                  <c:v>23.479999542236328</c:v>
                </c:pt>
                <c:pt idx="1136">
                  <c:v>23.680000305175781</c:v>
                </c:pt>
                <c:pt idx="1137">
                  <c:v>23.510000228881836</c:v>
                </c:pt>
                <c:pt idx="1138">
                  <c:v>23.760000228881836</c:v>
                </c:pt>
                <c:pt idx="1139">
                  <c:v>23.75</c:v>
                </c:pt>
                <c:pt idx="1140">
                  <c:v>23.829999923706055</c:v>
                </c:pt>
                <c:pt idx="1141">
                  <c:v>23.899999618530273</c:v>
                </c:pt>
                <c:pt idx="1142">
                  <c:v>23.639999389648438</c:v>
                </c:pt>
                <c:pt idx="1143">
                  <c:v>23.850000381469727</c:v>
                </c:pt>
                <c:pt idx="1144">
                  <c:v>23.760000228881836</c:v>
                </c:pt>
                <c:pt idx="1145">
                  <c:v>23.879999160766602</c:v>
                </c:pt>
                <c:pt idx="1146">
                  <c:v>23.799999237060547</c:v>
                </c:pt>
                <c:pt idx="1147">
                  <c:v>23.809999465942383</c:v>
                </c:pt>
                <c:pt idx="1148">
                  <c:v>24.040000915527344</c:v>
                </c:pt>
                <c:pt idx="1149">
                  <c:v>24.260000228881836</c:v>
                </c:pt>
                <c:pt idx="1150">
                  <c:v>24.190000534057617</c:v>
                </c:pt>
                <c:pt idx="1151">
                  <c:v>24.309999465942383</c:v>
                </c:pt>
                <c:pt idx="1152">
                  <c:v>24.149999618530273</c:v>
                </c:pt>
                <c:pt idx="1153">
                  <c:v>24.020000457763672</c:v>
                </c:pt>
                <c:pt idx="1154">
                  <c:v>24.209999084472656</c:v>
                </c:pt>
                <c:pt idx="1155">
                  <c:v>24.239999771118164</c:v>
                </c:pt>
                <c:pt idx="1156">
                  <c:v>24.170000076293945</c:v>
                </c:pt>
                <c:pt idx="1157">
                  <c:v>24.090000152587891</c:v>
                </c:pt>
                <c:pt idx="1158">
                  <c:v>24.170000076293945</c:v>
                </c:pt>
                <c:pt idx="1159">
                  <c:v>23.959999084472656</c:v>
                </c:pt>
                <c:pt idx="1160">
                  <c:v>24.120000839233398</c:v>
                </c:pt>
                <c:pt idx="1161">
                  <c:v>23.790000915527344</c:v>
                </c:pt>
                <c:pt idx="1162">
                  <c:v>23.739999771118164</c:v>
                </c:pt>
                <c:pt idx="1163">
                  <c:v>23.920000076293945</c:v>
                </c:pt>
                <c:pt idx="1164">
                  <c:v>24.370000839233398</c:v>
                </c:pt>
                <c:pt idx="1165">
                  <c:v>24.610000610351563</c:v>
                </c:pt>
                <c:pt idx="1166">
                  <c:v>24.729999542236328</c:v>
                </c:pt>
                <c:pt idx="1167">
                  <c:v>24.760000228881836</c:v>
                </c:pt>
                <c:pt idx="1168">
                  <c:v>24.950000762939453</c:v>
                </c:pt>
                <c:pt idx="1169">
                  <c:v>25</c:v>
                </c:pt>
                <c:pt idx="1170">
                  <c:v>25.149999618530273</c:v>
                </c:pt>
                <c:pt idx="1171">
                  <c:v>25.219999313354492</c:v>
                </c:pt>
                <c:pt idx="1172">
                  <c:v>25.079999923706055</c:v>
                </c:pt>
                <c:pt idx="1173">
                  <c:v>25</c:v>
                </c:pt>
                <c:pt idx="1174">
                  <c:v>25.079999923706055</c:v>
                </c:pt>
                <c:pt idx="1175">
                  <c:v>25.190000534057617</c:v>
                </c:pt>
                <c:pt idx="1176">
                  <c:v>25.180000305175781</c:v>
                </c:pt>
                <c:pt idx="1177">
                  <c:v>25.329999923706055</c:v>
                </c:pt>
                <c:pt idx="1178">
                  <c:v>25.569999694824219</c:v>
                </c:pt>
                <c:pt idx="1179">
                  <c:v>25.709999084472656</c:v>
                </c:pt>
                <c:pt idx="1180">
                  <c:v>25.709999084472656</c:v>
                </c:pt>
                <c:pt idx="1181">
                  <c:v>25.879999160766602</c:v>
                </c:pt>
                <c:pt idx="1182">
                  <c:v>25.819999694824219</c:v>
                </c:pt>
                <c:pt idx="1183">
                  <c:v>26.120000839233398</c:v>
                </c:pt>
                <c:pt idx="1184">
                  <c:v>26.290000915527344</c:v>
                </c:pt>
                <c:pt idx="1185">
                  <c:v>26.020000457763672</c:v>
                </c:pt>
                <c:pt idx="1186">
                  <c:v>26.229999542236328</c:v>
                </c:pt>
                <c:pt idx="1187">
                  <c:v>26.110000610351563</c:v>
                </c:pt>
                <c:pt idx="1188">
                  <c:v>26.260000228881836</c:v>
                </c:pt>
                <c:pt idx="1189">
                  <c:v>26.569999694824219</c:v>
                </c:pt>
                <c:pt idx="1190">
                  <c:v>26.819999694824219</c:v>
                </c:pt>
                <c:pt idx="1191">
                  <c:v>26.909999847412109</c:v>
                </c:pt>
                <c:pt idx="1192">
                  <c:v>26.680000305175781</c:v>
                </c:pt>
                <c:pt idx="1193">
                  <c:v>26.469999313354492</c:v>
                </c:pt>
                <c:pt idx="1194">
                  <c:v>26.020000457763672</c:v>
                </c:pt>
                <c:pt idx="1195">
                  <c:v>26.069999694824219</c:v>
                </c:pt>
                <c:pt idx="1196">
                  <c:v>26.239999771118164</c:v>
                </c:pt>
                <c:pt idx="1197">
                  <c:v>26.469999313354492</c:v>
                </c:pt>
                <c:pt idx="1198">
                  <c:v>26.479999542236328</c:v>
                </c:pt>
                <c:pt idx="1199">
                  <c:v>26.350000381469727</c:v>
                </c:pt>
                <c:pt idx="1200">
                  <c:v>26.239999771118164</c:v>
                </c:pt>
                <c:pt idx="1201">
                  <c:v>26.389999389648438</c:v>
                </c:pt>
                <c:pt idx="1202">
                  <c:v>26.510000228881836</c:v>
                </c:pt>
                <c:pt idx="1203">
                  <c:v>26.319999694824219</c:v>
                </c:pt>
                <c:pt idx="1204">
                  <c:v>26.290000915527344</c:v>
                </c:pt>
                <c:pt idx="1205">
                  <c:v>26.290000915527344</c:v>
                </c:pt>
                <c:pt idx="1206">
                  <c:v>26.430000305175781</c:v>
                </c:pt>
                <c:pt idx="1207">
                  <c:v>26.600000381469727</c:v>
                </c:pt>
                <c:pt idx="1208">
                  <c:v>26.75</c:v>
                </c:pt>
                <c:pt idx="1209">
                  <c:v>27.200000762939453</c:v>
                </c:pt>
                <c:pt idx="1210">
                  <c:v>27.139999389648438</c:v>
                </c:pt>
                <c:pt idx="1211">
                  <c:v>27.479999542236328</c:v>
                </c:pt>
                <c:pt idx="1212">
                  <c:v>28.020000457763672</c:v>
                </c:pt>
                <c:pt idx="1213">
                  <c:v>28.190000534057617</c:v>
                </c:pt>
                <c:pt idx="1214">
                  <c:v>28.200000762939453</c:v>
                </c:pt>
                <c:pt idx="1215">
                  <c:v>28.280000686645508</c:v>
                </c:pt>
                <c:pt idx="1216">
                  <c:v>27.889999389648438</c:v>
                </c:pt>
                <c:pt idx="1217">
                  <c:v>27.579999923706055</c:v>
                </c:pt>
                <c:pt idx="1218">
                  <c:v>27.649999618530273</c:v>
                </c:pt>
                <c:pt idx="1219">
                  <c:v>28.030000686645508</c:v>
                </c:pt>
                <c:pt idx="1220">
                  <c:v>28.100000381469727</c:v>
                </c:pt>
                <c:pt idx="1221">
                  <c:v>28.25</c:v>
                </c:pt>
                <c:pt idx="1222">
                  <c:v>28.340000152587891</c:v>
                </c:pt>
                <c:pt idx="1223">
                  <c:v>28.069999694824219</c:v>
                </c:pt>
                <c:pt idx="1224">
                  <c:v>27.819999694824219</c:v>
                </c:pt>
                <c:pt idx="1225">
                  <c:v>28.020000457763672</c:v>
                </c:pt>
                <c:pt idx="1226">
                  <c:v>27.950000762939453</c:v>
                </c:pt>
                <c:pt idx="1227">
                  <c:v>28.139999389648438</c:v>
                </c:pt>
                <c:pt idx="1228">
                  <c:v>28.360000610351563</c:v>
                </c:pt>
                <c:pt idx="1229">
                  <c:v>28.280000686645508</c:v>
                </c:pt>
                <c:pt idx="1230">
                  <c:v>28.520000457763672</c:v>
                </c:pt>
                <c:pt idx="1231">
                  <c:v>28.700000762939453</c:v>
                </c:pt>
                <c:pt idx="1232">
                  <c:v>28.030000686645508</c:v>
                </c:pt>
                <c:pt idx="1233">
                  <c:v>27.850000381469727</c:v>
                </c:pt>
                <c:pt idx="1234">
                  <c:v>28.770000457763672</c:v>
                </c:pt>
                <c:pt idx="1235">
                  <c:v>28.680000305175781</c:v>
                </c:pt>
                <c:pt idx="1236">
                  <c:v>28.760000228881836</c:v>
                </c:pt>
                <c:pt idx="1237">
                  <c:v>28.719999313354492</c:v>
                </c:pt>
                <c:pt idx="1238">
                  <c:v>28.799999237060547</c:v>
                </c:pt>
                <c:pt idx="1239">
                  <c:v>28.959999084472656</c:v>
                </c:pt>
                <c:pt idx="1240">
                  <c:v>29.399999618530273</c:v>
                </c:pt>
                <c:pt idx="1241">
                  <c:v>29.579999923706055</c:v>
                </c:pt>
                <c:pt idx="1242">
                  <c:v>29.780000686645508</c:v>
                </c:pt>
                <c:pt idx="1243">
                  <c:v>29.909999847412109</c:v>
                </c:pt>
                <c:pt idx="1244">
                  <c:v>29.909999847412109</c:v>
                </c:pt>
                <c:pt idx="1245">
                  <c:v>30.280000686645508</c:v>
                </c:pt>
                <c:pt idx="1246">
                  <c:v>30.489999771118164</c:v>
                </c:pt>
                <c:pt idx="1247">
                  <c:v>30.559999465942383</c:v>
                </c:pt>
                <c:pt idx="1248">
                  <c:v>30.329999923706055</c:v>
                </c:pt>
                <c:pt idx="1249">
                  <c:v>30.579999923706055</c:v>
                </c:pt>
                <c:pt idx="1250">
                  <c:v>30.600000381469727</c:v>
                </c:pt>
                <c:pt idx="1251">
                  <c:v>29.950000762939453</c:v>
                </c:pt>
                <c:pt idx="1252">
                  <c:v>29.950000762939453</c:v>
                </c:pt>
                <c:pt idx="1253">
                  <c:v>29.790000915527344</c:v>
                </c:pt>
                <c:pt idx="1254">
                  <c:v>29.940000534057617</c:v>
                </c:pt>
                <c:pt idx="1255">
                  <c:v>29.799999237060547</c:v>
                </c:pt>
                <c:pt idx="1256">
                  <c:v>30</c:v>
                </c:pt>
                <c:pt idx="1257">
                  <c:v>29.799999237060547</c:v>
                </c:pt>
                <c:pt idx="1258">
                  <c:v>29.5</c:v>
                </c:pt>
                <c:pt idx="1259">
                  <c:v>29.239999771118164</c:v>
                </c:pt>
                <c:pt idx="1260">
                  <c:v>28.920000076293945</c:v>
                </c:pt>
                <c:pt idx="1261">
                  <c:v>28.829999923706055</c:v>
                </c:pt>
                <c:pt idx="1262">
                  <c:v>28.989999771118164</c:v>
                </c:pt>
                <c:pt idx="1263">
                  <c:v>28.989999771118164</c:v>
                </c:pt>
                <c:pt idx="1264">
                  <c:v>29.170000076293945</c:v>
                </c:pt>
                <c:pt idx="1265">
                  <c:v>29.309999465942383</c:v>
                </c:pt>
                <c:pt idx="1266">
                  <c:v>28.840000152587891</c:v>
                </c:pt>
                <c:pt idx="1267">
                  <c:v>29.010000228881836</c:v>
                </c:pt>
                <c:pt idx="1268">
                  <c:v>29.090000152587891</c:v>
                </c:pt>
                <c:pt idx="1269">
                  <c:v>29.260000228881836</c:v>
                </c:pt>
                <c:pt idx="1270">
                  <c:v>29.440000534057617</c:v>
                </c:pt>
                <c:pt idx="1271">
                  <c:v>29.850000381469727</c:v>
                </c:pt>
                <c:pt idx="1272">
                  <c:v>30.200000762939453</c:v>
                </c:pt>
                <c:pt idx="1273">
                  <c:v>30.020000457763672</c:v>
                </c:pt>
                <c:pt idx="1274">
                  <c:v>30.309999465942383</c:v>
                </c:pt>
                <c:pt idx="1275">
                  <c:v>30.190000534057617</c:v>
                </c:pt>
              </c:numCache>
            </c:numRef>
          </c:val>
          <c:smooth val="1"/>
          <c:extLst>
            <c:ext xmlns:c16="http://schemas.microsoft.com/office/drawing/2014/chart" uri="{C3380CC4-5D6E-409C-BE32-E72D297353CC}">
              <c16:uniqueId val="{00000000-4383-4464-9778-132690C803C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01775743"/>
        <c:axId val="1001776223"/>
      </c:lineChart>
      <c:dateAx>
        <c:axId val="1001775743"/>
        <c:scaling>
          <c:orientation val="minMax"/>
        </c:scaling>
        <c:delete val="0"/>
        <c:axPos val="b"/>
        <c:numFmt formatCode="yyyy\-mm\-dd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01776223"/>
        <c:crosses val="autoZero"/>
        <c:auto val="1"/>
        <c:lblOffset val="100"/>
        <c:baseTimeUnit val="days"/>
      </c:dateAx>
      <c:valAx>
        <c:axId val="100177622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00177574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667554049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856275321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344801454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3173353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9964965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008778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:a16="http://schemas.microsoft.com/office/drawing/2014/main" id="{E5EFC852-F6E1-BE85-E34C-462342BF856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37A8DF0E-FBCD-B3DE-D071-A271CCCF6EF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8B1B08-6826-5347-9227-1FE66B7972DB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92322B8-9C9B-9441-2E77-4E2BEC6A4D5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3661246-DFC0-D032-8005-B47B7FBDD5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93A4E-5456-5C48-86E0-EDCE743FF470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6893109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B3CB2-CA5E-E94B-B34C-45A327F75516}" type="datetimeFigureOut">
              <a:rPr lang="fr-FR" smtClean="0"/>
              <a:t>14/02/2025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1BC536-B458-7C47-A008-2766301A158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7289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- Blac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208F03C-FC49-5BAE-C889-D58E298C1D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80549" y="0"/>
            <a:ext cx="61765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3E151-AB63-AF00-452F-5546B313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5C7CD-03B8-C44F-8217-E8F02C770D2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C81591DE-ADE2-506A-4FD4-48BB26D39F8F}"/>
              </a:ext>
            </a:extLst>
          </p:cNvPr>
          <p:cNvSpPr txBox="1">
            <a:spLocks/>
          </p:cNvSpPr>
          <p:nvPr userDrawn="1"/>
        </p:nvSpPr>
        <p:spPr>
          <a:xfrm>
            <a:off x="9092852" y="61528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545E7A-E025-AB44-8B97-BE2168CEF8CB}" type="slidenum">
              <a:rPr lang="fr-FR" smtClean="0"/>
              <a:pPr/>
              <a:t>‹N°›</a:t>
            </a:fld>
            <a:endParaRPr lang="fr-FR"/>
          </a:p>
        </p:txBody>
      </p: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386D2663-CF39-DDF7-584B-B67196FBC21C}"/>
              </a:ext>
            </a:extLst>
          </p:cNvPr>
          <p:cNvGrpSpPr/>
          <p:nvPr userDrawn="1"/>
        </p:nvGrpSpPr>
        <p:grpSpPr>
          <a:xfrm>
            <a:off x="6096000" y="-17405"/>
            <a:ext cx="6097625" cy="6875405"/>
            <a:chOff x="6096000" y="-17405"/>
            <a:chExt cx="6097625" cy="6875405"/>
          </a:xfrm>
          <a:solidFill>
            <a:srgbClr val="000000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616E66-BCA9-9144-33A1-4FE2D15CD0A0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1A78CD63-B67F-A0C9-5511-C83B6A809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4624" y="-17405"/>
              <a:ext cx="3429001" cy="3429001"/>
            </a:xfrm>
            <a:prstGeom prst="rect">
              <a:avLst/>
            </a:prstGeom>
            <a:grpFill/>
          </p:spPr>
        </p:pic>
      </p:grpSp>
      <p:sp>
        <p:nvSpPr>
          <p:cNvPr id="2" name="Espace réservé du texte 75">
            <a:extLst>
              <a:ext uri="{FF2B5EF4-FFF2-40B4-BE49-F238E27FC236}">
                <a16:creationId xmlns:a16="http://schemas.microsoft.com/office/drawing/2014/main" id="{D897A129-446A-7AA8-6C98-448B4714A4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2741" y="2349872"/>
            <a:ext cx="5080355" cy="627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latin typeface="Manrope SemiBold" pitchFamily="2" charset="0"/>
              </a:defRPr>
            </a:lvl1pPr>
          </a:lstStyle>
          <a:p>
            <a:pPr lvl="0"/>
            <a:r>
              <a:rPr lang="fr-FR" err="1"/>
              <a:t>Buy</a:t>
            </a:r>
            <a:r>
              <a:rPr lang="fr-FR"/>
              <a:t> Enterprise vs </a:t>
            </a:r>
            <a:r>
              <a:rPr lang="fr-FR" err="1"/>
              <a:t>Build</a:t>
            </a:r>
            <a:r>
              <a:rPr lang="fr-FR"/>
              <a:t> on CE : A Real </a:t>
            </a:r>
            <a:r>
              <a:rPr lang="fr-FR" err="1"/>
              <a:t>Costs</a:t>
            </a:r>
            <a:r>
              <a:rPr lang="fr-FR"/>
              <a:t> </a:t>
            </a:r>
            <a:r>
              <a:rPr lang="fr-FR" err="1"/>
              <a:t>Retrospective</a:t>
            </a:r>
            <a:r>
              <a:rPr lang="fr-FR"/>
              <a:t>.</a:t>
            </a:r>
          </a:p>
        </p:txBody>
      </p:sp>
      <p:sp>
        <p:nvSpPr>
          <p:cNvPr id="3" name="Espace réservé du texte 75">
            <a:extLst>
              <a:ext uri="{FF2B5EF4-FFF2-40B4-BE49-F238E27FC236}">
                <a16:creationId xmlns:a16="http://schemas.microsoft.com/office/drawing/2014/main" id="{62CA755E-526A-8AF2-7F12-00F7C08AF2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2741" y="3134562"/>
            <a:ext cx="2330633" cy="3242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HUG Paris @ </a:t>
            </a:r>
            <a:r>
              <a:rPr lang="fr-FR" err="1"/>
              <a:t>Lenstra</a:t>
            </a:r>
            <a:r>
              <a:rPr lang="fr-FR"/>
              <a:t>.</a:t>
            </a:r>
          </a:p>
        </p:txBody>
      </p:sp>
      <p:sp>
        <p:nvSpPr>
          <p:cNvPr id="4" name="Espace réservé du texte 69">
            <a:extLst>
              <a:ext uri="{FF2B5EF4-FFF2-40B4-BE49-F238E27FC236}">
                <a16:creationId xmlns:a16="http://schemas.microsoft.com/office/drawing/2014/main" id="{18A57BF2-F59D-5932-1522-4F999733A45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95707" y="4498889"/>
            <a:ext cx="1186453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Name</a:t>
            </a:r>
          </a:p>
        </p:txBody>
      </p:sp>
      <p:sp>
        <p:nvSpPr>
          <p:cNvPr id="5" name="Espace réservé du texte 69">
            <a:extLst>
              <a:ext uri="{FF2B5EF4-FFF2-40B4-BE49-F238E27FC236}">
                <a16:creationId xmlns:a16="http://schemas.microsoft.com/office/drawing/2014/main" id="{EAAB008D-42C4-E411-3495-62E4862CCB7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595707" y="4835344"/>
            <a:ext cx="1372656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Contact</a:t>
            </a:r>
          </a:p>
        </p:txBody>
      </p:sp>
      <p:sp>
        <p:nvSpPr>
          <p:cNvPr id="18" name="Espace réservé du texte 69">
            <a:extLst>
              <a:ext uri="{FF2B5EF4-FFF2-40B4-BE49-F238E27FC236}">
                <a16:creationId xmlns:a16="http://schemas.microsoft.com/office/drawing/2014/main" id="{49C76680-9FAB-6B01-A7BF-B4B106F8946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00213" y="6242395"/>
            <a:ext cx="706847" cy="26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  <p:pic>
        <p:nvPicPr>
          <p:cNvPr id="9" name="Image 8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6F2FB056-8D7E-B6CF-8896-AF88834ACEB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78925" y="-84591"/>
            <a:ext cx="3339338" cy="1512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8052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69">
            <a:extLst>
              <a:ext uri="{FF2B5EF4-FFF2-40B4-BE49-F238E27FC236}">
                <a16:creationId xmlns:a16="http://schemas.microsoft.com/office/drawing/2014/main" id="{8D75F013-542F-38DE-98EC-4AB7B0280984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586691" y="344743"/>
            <a:ext cx="1370216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Section Title.</a:t>
            </a:r>
          </a:p>
        </p:txBody>
      </p:sp>
      <p:sp>
        <p:nvSpPr>
          <p:cNvPr id="22" name="Espace réservé du texte 75">
            <a:extLst>
              <a:ext uri="{FF2B5EF4-FFF2-40B4-BE49-F238E27FC236}">
                <a16:creationId xmlns:a16="http://schemas.microsoft.com/office/drawing/2014/main" id="{DCD48344-9D09-8618-F397-CC846F27B0D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6989" y="332991"/>
            <a:ext cx="3007902" cy="427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title.</a:t>
            </a:r>
          </a:p>
        </p:txBody>
      </p:sp>
      <p:sp>
        <p:nvSpPr>
          <p:cNvPr id="23" name="Espace réservé du texte 75">
            <a:extLst>
              <a:ext uri="{FF2B5EF4-FFF2-40B4-BE49-F238E27FC236}">
                <a16:creationId xmlns:a16="http://schemas.microsoft.com/office/drawing/2014/main" id="{2DCA87BF-819A-0F5A-73F6-C05920699BC7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7014" y="765070"/>
            <a:ext cx="3007903" cy="324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subtitle.</a:t>
            </a:r>
          </a:p>
        </p:txBody>
      </p:sp>
    </p:spTree>
    <p:extLst>
      <p:ext uri="{BB962C8B-B14F-4D97-AF65-F5344CB8AC3E}">
        <p14:creationId xmlns:p14="http://schemas.microsoft.com/office/powerpoint/2010/main" val="4111987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 X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Espace réservé du texte 33">
            <a:extLst>
              <a:ext uri="{FF2B5EF4-FFF2-40B4-BE49-F238E27FC236}">
                <a16:creationId xmlns:a16="http://schemas.microsoft.com/office/drawing/2014/main" id="{48A41898-49E8-D6B5-6A10-461C98D2A08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47759" y="2210930"/>
            <a:ext cx="1995487" cy="355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23" name="Espace réservé du texte 33">
            <a:extLst>
              <a:ext uri="{FF2B5EF4-FFF2-40B4-BE49-F238E27FC236}">
                <a16:creationId xmlns:a16="http://schemas.microsoft.com/office/drawing/2014/main" id="{0B664187-F5F1-22D7-414E-6E0D5404697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90118" y="2579230"/>
            <a:ext cx="3526323" cy="847297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algn="ctr"/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pPr algn="ctr"/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pPr algn="ctr"/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24" name="Espace réservé du texte 69">
            <a:extLst>
              <a:ext uri="{FF2B5EF4-FFF2-40B4-BE49-F238E27FC236}">
                <a16:creationId xmlns:a16="http://schemas.microsoft.com/office/drawing/2014/main" id="{367E635D-3A54-9A63-1E24-35548DCC0D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586691" y="344743"/>
            <a:ext cx="1370216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Section Title.</a:t>
            </a:r>
          </a:p>
        </p:txBody>
      </p:sp>
      <p:sp>
        <p:nvSpPr>
          <p:cNvPr id="25" name="Espace réservé du texte 75">
            <a:extLst>
              <a:ext uri="{FF2B5EF4-FFF2-40B4-BE49-F238E27FC236}">
                <a16:creationId xmlns:a16="http://schemas.microsoft.com/office/drawing/2014/main" id="{2008EFF1-BE82-3069-7350-866134DFFE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6989" y="332991"/>
            <a:ext cx="3007902" cy="427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26" name="Espace réservé du texte 75">
            <a:extLst>
              <a:ext uri="{FF2B5EF4-FFF2-40B4-BE49-F238E27FC236}">
                <a16:creationId xmlns:a16="http://schemas.microsoft.com/office/drawing/2014/main" id="{14122E25-86EB-319D-A8E4-F565A2F2A00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7014" y="765070"/>
            <a:ext cx="3007903" cy="324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subtitle.</a:t>
            </a:r>
          </a:p>
        </p:txBody>
      </p:sp>
      <p:sp>
        <p:nvSpPr>
          <p:cNvPr id="28" name="Espace réservé du texte 33">
            <a:extLst>
              <a:ext uri="{FF2B5EF4-FFF2-40B4-BE49-F238E27FC236}">
                <a16:creationId xmlns:a16="http://schemas.microsoft.com/office/drawing/2014/main" id="{1AE2586E-AE35-2153-763C-742CAF21F527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047759" y="4636630"/>
            <a:ext cx="1995487" cy="355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29" name="Espace réservé du texte 33">
            <a:extLst>
              <a:ext uri="{FF2B5EF4-FFF2-40B4-BE49-F238E27FC236}">
                <a16:creationId xmlns:a16="http://schemas.microsoft.com/office/drawing/2014/main" id="{6A7C92E8-E53A-2066-822C-4537CC5FA8D3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290118" y="5004930"/>
            <a:ext cx="3526323" cy="847297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algn="ctr"/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pPr algn="ctr"/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pPr algn="ctr"/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31" name="Espace réservé du texte 33">
            <a:extLst>
              <a:ext uri="{FF2B5EF4-FFF2-40B4-BE49-F238E27FC236}">
                <a16:creationId xmlns:a16="http://schemas.microsoft.com/office/drawing/2014/main" id="{02932F8B-D212-604D-A229-DC66DBB72AC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57699" y="2210930"/>
            <a:ext cx="1995487" cy="355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32" name="Espace réservé du texte 33">
            <a:extLst>
              <a:ext uri="{FF2B5EF4-FFF2-40B4-BE49-F238E27FC236}">
                <a16:creationId xmlns:a16="http://schemas.microsoft.com/office/drawing/2014/main" id="{1AC08A8F-A182-004F-690C-C557AAF0482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00058" y="2579230"/>
            <a:ext cx="3526323" cy="847297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algn="ctr"/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pPr algn="ctr"/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pPr algn="ctr"/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34" name="Espace réservé du texte 33">
            <a:extLst>
              <a:ext uri="{FF2B5EF4-FFF2-40B4-BE49-F238E27FC236}">
                <a16:creationId xmlns:a16="http://schemas.microsoft.com/office/drawing/2014/main" id="{2ED37C8E-5043-1702-D7AB-9C7BD788705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957699" y="4636630"/>
            <a:ext cx="1995487" cy="355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35" name="Espace réservé du texte 33">
            <a:extLst>
              <a:ext uri="{FF2B5EF4-FFF2-40B4-BE49-F238E27FC236}">
                <a16:creationId xmlns:a16="http://schemas.microsoft.com/office/drawing/2014/main" id="{00562A72-BB76-BBF2-3970-97FDB202EDB6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200058" y="5004930"/>
            <a:ext cx="3526323" cy="847297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algn="ctr"/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pPr algn="ctr"/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pPr algn="ctr"/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37" name="Espace réservé du texte 33">
            <a:extLst>
              <a:ext uri="{FF2B5EF4-FFF2-40B4-BE49-F238E27FC236}">
                <a16:creationId xmlns:a16="http://schemas.microsoft.com/office/drawing/2014/main" id="{C5B762C7-8A0D-7C24-C292-019E62C6625B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37819" y="2210930"/>
            <a:ext cx="1995487" cy="355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38" name="Espace réservé du texte 33">
            <a:extLst>
              <a:ext uri="{FF2B5EF4-FFF2-40B4-BE49-F238E27FC236}">
                <a16:creationId xmlns:a16="http://schemas.microsoft.com/office/drawing/2014/main" id="{55130DFF-662A-B7E0-5944-9C0A5B8459C8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80178" y="2579230"/>
            <a:ext cx="3526323" cy="847297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algn="ctr"/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pPr algn="ctr"/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pPr algn="ctr"/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40" name="Espace réservé du texte 33">
            <a:extLst>
              <a:ext uri="{FF2B5EF4-FFF2-40B4-BE49-F238E27FC236}">
                <a16:creationId xmlns:a16="http://schemas.microsoft.com/office/drawing/2014/main" id="{774AD698-B90A-625C-A1CE-B368A9A3D3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137819" y="4636630"/>
            <a:ext cx="1995487" cy="355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41" name="Espace réservé du texte 33">
            <a:extLst>
              <a:ext uri="{FF2B5EF4-FFF2-40B4-BE49-F238E27FC236}">
                <a16:creationId xmlns:a16="http://schemas.microsoft.com/office/drawing/2014/main" id="{FDC42E54-F3EE-2AA1-071B-6163929AB9D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380178" y="5004930"/>
            <a:ext cx="3526323" cy="847297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algn="ctr"/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pPr algn="ctr"/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pPr algn="ctr"/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44" name="Ellipse 43">
            <a:extLst>
              <a:ext uri="{FF2B5EF4-FFF2-40B4-BE49-F238E27FC236}">
                <a16:creationId xmlns:a16="http://schemas.microsoft.com/office/drawing/2014/main" id="{F619E7E8-8B68-7332-5F25-3ABD8B6BBD98}"/>
              </a:ext>
            </a:extLst>
          </p:cNvPr>
          <p:cNvSpPr/>
          <p:nvPr userDrawn="1"/>
        </p:nvSpPr>
        <p:spPr>
          <a:xfrm>
            <a:off x="1759549" y="1354422"/>
            <a:ext cx="752026" cy="752026"/>
          </a:xfrm>
          <a:prstGeom prst="ellipse">
            <a:avLst/>
          </a:prstGeom>
          <a:solidFill>
            <a:srgbClr val="B0F2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06B9C32A-EDAB-A55A-7ED7-800102CCA018}"/>
              </a:ext>
            </a:extLst>
          </p:cNvPr>
          <p:cNvSpPr/>
          <p:nvPr userDrawn="1"/>
        </p:nvSpPr>
        <p:spPr>
          <a:xfrm>
            <a:off x="5675494" y="1354422"/>
            <a:ext cx="752026" cy="752026"/>
          </a:xfrm>
          <a:prstGeom prst="ellipse">
            <a:avLst/>
          </a:prstGeom>
          <a:solidFill>
            <a:srgbClr val="B0F2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6" name="Ellipse 45">
            <a:extLst>
              <a:ext uri="{FF2B5EF4-FFF2-40B4-BE49-F238E27FC236}">
                <a16:creationId xmlns:a16="http://schemas.microsoft.com/office/drawing/2014/main" id="{EC182714-C18A-F068-6C82-5D6F27CBF337}"/>
              </a:ext>
            </a:extLst>
          </p:cNvPr>
          <p:cNvSpPr/>
          <p:nvPr userDrawn="1"/>
        </p:nvSpPr>
        <p:spPr>
          <a:xfrm>
            <a:off x="9550767" y="1354422"/>
            <a:ext cx="752026" cy="752026"/>
          </a:xfrm>
          <a:prstGeom prst="ellipse">
            <a:avLst/>
          </a:prstGeom>
          <a:solidFill>
            <a:srgbClr val="B0F2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Ellipse 46">
            <a:extLst>
              <a:ext uri="{FF2B5EF4-FFF2-40B4-BE49-F238E27FC236}">
                <a16:creationId xmlns:a16="http://schemas.microsoft.com/office/drawing/2014/main" id="{7435FCF2-EA9E-FE75-8721-B583E587085B}"/>
              </a:ext>
            </a:extLst>
          </p:cNvPr>
          <p:cNvSpPr/>
          <p:nvPr userDrawn="1"/>
        </p:nvSpPr>
        <p:spPr>
          <a:xfrm>
            <a:off x="1759549" y="3776633"/>
            <a:ext cx="752026" cy="752026"/>
          </a:xfrm>
          <a:prstGeom prst="ellipse">
            <a:avLst/>
          </a:prstGeom>
          <a:solidFill>
            <a:srgbClr val="B0F2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Ellipse 47">
            <a:extLst>
              <a:ext uri="{FF2B5EF4-FFF2-40B4-BE49-F238E27FC236}">
                <a16:creationId xmlns:a16="http://schemas.microsoft.com/office/drawing/2014/main" id="{9F6E68A2-6124-03BF-4DAF-1110AC3C6DBD}"/>
              </a:ext>
            </a:extLst>
          </p:cNvPr>
          <p:cNvSpPr/>
          <p:nvPr userDrawn="1"/>
        </p:nvSpPr>
        <p:spPr>
          <a:xfrm>
            <a:off x="5675494" y="3776633"/>
            <a:ext cx="752026" cy="752026"/>
          </a:xfrm>
          <a:prstGeom prst="ellipse">
            <a:avLst/>
          </a:prstGeom>
          <a:solidFill>
            <a:srgbClr val="B0F2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9" name="Ellipse 48">
            <a:extLst>
              <a:ext uri="{FF2B5EF4-FFF2-40B4-BE49-F238E27FC236}">
                <a16:creationId xmlns:a16="http://schemas.microsoft.com/office/drawing/2014/main" id="{AE86238C-A394-4462-8EE9-13CFE42B70C3}"/>
              </a:ext>
            </a:extLst>
          </p:cNvPr>
          <p:cNvSpPr/>
          <p:nvPr userDrawn="1"/>
        </p:nvSpPr>
        <p:spPr>
          <a:xfrm>
            <a:off x="9550767" y="3776633"/>
            <a:ext cx="752026" cy="752026"/>
          </a:xfrm>
          <a:prstGeom prst="ellipse">
            <a:avLst/>
          </a:prstGeom>
          <a:solidFill>
            <a:srgbClr val="B0F2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875872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 X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texte 69">
            <a:extLst>
              <a:ext uri="{FF2B5EF4-FFF2-40B4-BE49-F238E27FC236}">
                <a16:creationId xmlns:a16="http://schemas.microsoft.com/office/drawing/2014/main" id="{367E635D-3A54-9A63-1E24-35548DCC0D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586691" y="344743"/>
            <a:ext cx="1370216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Section Title.</a:t>
            </a:r>
          </a:p>
        </p:txBody>
      </p:sp>
      <p:sp>
        <p:nvSpPr>
          <p:cNvPr id="25" name="Espace réservé du texte 75">
            <a:extLst>
              <a:ext uri="{FF2B5EF4-FFF2-40B4-BE49-F238E27FC236}">
                <a16:creationId xmlns:a16="http://schemas.microsoft.com/office/drawing/2014/main" id="{2008EFF1-BE82-3069-7350-866134DFFE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6989" y="332991"/>
            <a:ext cx="3007902" cy="427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title.</a:t>
            </a:r>
          </a:p>
        </p:txBody>
      </p:sp>
      <p:sp>
        <p:nvSpPr>
          <p:cNvPr id="26" name="Espace réservé du texte 75">
            <a:extLst>
              <a:ext uri="{FF2B5EF4-FFF2-40B4-BE49-F238E27FC236}">
                <a16:creationId xmlns:a16="http://schemas.microsoft.com/office/drawing/2014/main" id="{14122E25-86EB-319D-A8E4-F565A2F2A00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7014" y="765070"/>
            <a:ext cx="3007903" cy="324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subtitle.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3010DB7-7C4C-D1EC-8481-54281AF53FE7}"/>
              </a:ext>
            </a:extLst>
          </p:cNvPr>
          <p:cNvSpPr/>
          <p:nvPr userDrawn="1"/>
        </p:nvSpPr>
        <p:spPr>
          <a:xfrm>
            <a:off x="431927" y="1614529"/>
            <a:ext cx="752026" cy="752026"/>
          </a:xfrm>
          <a:prstGeom prst="ellipse">
            <a:avLst/>
          </a:prstGeom>
          <a:solidFill>
            <a:srgbClr val="B2F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33">
            <a:extLst>
              <a:ext uri="{FF2B5EF4-FFF2-40B4-BE49-F238E27FC236}">
                <a16:creationId xmlns:a16="http://schemas.microsoft.com/office/drawing/2014/main" id="{009C1FEE-3F9E-4351-B5B2-E9055755A31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7696" y="2467431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4" name="Espace réservé du texte 4">
            <a:extLst>
              <a:ext uri="{FF2B5EF4-FFF2-40B4-BE49-F238E27FC236}">
                <a16:creationId xmlns:a16="http://schemas.microsoft.com/office/drawing/2014/main" id="{510071ED-E9D4-4B9F-2901-A69AB4A9E0C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6816" y="2847457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6D0BC7E-4785-53DC-47B1-F606512997DB}"/>
              </a:ext>
            </a:extLst>
          </p:cNvPr>
          <p:cNvSpPr/>
          <p:nvPr userDrawn="1"/>
        </p:nvSpPr>
        <p:spPr>
          <a:xfrm>
            <a:off x="4610159" y="1636619"/>
            <a:ext cx="752026" cy="752026"/>
          </a:xfrm>
          <a:prstGeom prst="ellipse">
            <a:avLst/>
          </a:prstGeom>
          <a:solidFill>
            <a:srgbClr val="B2F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texte 33">
            <a:extLst>
              <a:ext uri="{FF2B5EF4-FFF2-40B4-BE49-F238E27FC236}">
                <a16:creationId xmlns:a16="http://schemas.microsoft.com/office/drawing/2014/main" id="{97C5AAA2-0822-19DE-D686-67438F4F4B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05928" y="2489521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607F0AC1-BB03-9197-0201-04B4762EAA0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05048" y="2869547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A0C2855-BBF7-9851-4971-8902AA6748B5}"/>
              </a:ext>
            </a:extLst>
          </p:cNvPr>
          <p:cNvSpPr/>
          <p:nvPr userDrawn="1"/>
        </p:nvSpPr>
        <p:spPr>
          <a:xfrm>
            <a:off x="8761560" y="1658946"/>
            <a:ext cx="752026" cy="752026"/>
          </a:xfrm>
          <a:prstGeom prst="ellipse">
            <a:avLst/>
          </a:prstGeom>
          <a:solidFill>
            <a:srgbClr val="B2F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texte 33">
            <a:extLst>
              <a:ext uri="{FF2B5EF4-FFF2-40B4-BE49-F238E27FC236}">
                <a16:creationId xmlns:a16="http://schemas.microsoft.com/office/drawing/2014/main" id="{CB23AD22-BC4F-2F4E-C000-2098A3F80BD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57329" y="2511848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1C753D47-1C1E-C5D7-DA10-870BCA3A9C5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56449" y="2891874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369C3013-BB85-50A9-2F4D-0164368B46B5}"/>
              </a:ext>
            </a:extLst>
          </p:cNvPr>
          <p:cNvSpPr/>
          <p:nvPr userDrawn="1"/>
        </p:nvSpPr>
        <p:spPr>
          <a:xfrm>
            <a:off x="2544953" y="3843870"/>
            <a:ext cx="752026" cy="752026"/>
          </a:xfrm>
          <a:prstGeom prst="ellipse">
            <a:avLst/>
          </a:prstGeom>
          <a:solidFill>
            <a:srgbClr val="B2F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space réservé du texte 33">
            <a:extLst>
              <a:ext uri="{FF2B5EF4-FFF2-40B4-BE49-F238E27FC236}">
                <a16:creationId xmlns:a16="http://schemas.microsoft.com/office/drawing/2014/main" id="{A510CE1E-CEBD-4291-4F3D-C4229CFD9BE7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2440722" y="4696772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C3881B68-2E13-CDF4-1070-59E415D9BA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2439842" y="5076798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81CE33B9-91F9-351B-132B-403A90189880}"/>
              </a:ext>
            </a:extLst>
          </p:cNvPr>
          <p:cNvSpPr/>
          <p:nvPr userDrawn="1"/>
        </p:nvSpPr>
        <p:spPr>
          <a:xfrm>
            <a:off x="6583103" y="3872521"/>
            <a:ext cx="752026" cy="752026"/>
          </a:xfrm>
          <a:prstGeom prst="ellipse">
            <a:avLst/>
          </a:prstGeom>
          <a:solidFill>
            <a:srgbClr val="B2F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space réservé du texte 33">
            <a:extLst>
              <a:ext uri="{FF2B5EF4-FFF2-40B4-BE49-F238E27FC236}">
                <a16:creationId xmlns:a16="http://schemas.microsoft.com/office/drawing/2014/main" id="{03CF7350-F929-7C1E-3A6D-82D4BDE41582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6478872" y="4725423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AF565AA5-35E1-9BE7-D28B-6FC16AB3FB1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6477992" y="5105449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210073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 X6 B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texte 69">
            <a:extLst>
              <a:ext uri="{FF2B5EF4-FFF2-40B4-BE49-F238E27FC236}">
                <a16:creationId xmlns:a16="http://schemas.microsoft.com/office/drawing/2014/main" id="{367E635D-3A54-9A63-1E24-35548DCC0D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586691" y="344743"/>
            <a:ext cx="1370216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Section Title.</a:t>
            </a:r>
          </a:p>
        </p:txBody>
      </p:sp>
      <p:sp>
        <p:nvSpPr>
          <p:cNvPr id="25" name="Espace réservé du texte 75">
            <a:extLst>
              <a:ext uri="{FF2B5EF4-FFF2-40B4-BE49-F238E27FC236}">
                <a16:creationId xmlns:a16="http://schemas.microsoft.com/office/drawing/2014/main" id="{2008EFF1-BE82-3069-7350-866134DFFE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6989" y="332991"/>
            <a:ext cx="3007902" cy="427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title.</a:t>
            </a:r>
          </a:p>
        </p:txBody>
      </p:sp>
      <p:sp>
        <p:nvSpPr>
          <p:cNvPr id="26" name="Espace réservé du texte 75">
            <a:extLst>
              <a:ext uri="{FF2B5EF4-FFF2-40B4-BE49-F238E27FC236}">
                <a16:creationId xmlns:a16="http://schemas.microsoft.com/office/drawing/2014/main" id="{14122E25-86EB-319D-A8E4-F565A2F2A00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7014" y="765070"/>
            <a:ext cx="3007903" cy="324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subtitle.</a:t>
            </a:r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83010DB7-7C4C-D1EC-8481-54281AF53FE7}"/>
              </a:ext>
            </a:extLst>
          </p:cNvPr>
          <p:cNvSpPr/>
          <p:nvPr userDrawn="1"/>
        </p:nvSpPr>
        <p:spPr>
          <a:xfrm>
            <a:off x="431927" y="1554569"/>
            <a:ext cx="752026" cy="752026"/>
          </a:xfrm>
          <a:prstGeom prst="ellipse">
            <a:avLst/>
          </a:prstGeom>
          <a:solidFill>
            <a:srgbClr val="B2F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Espace réservé du texte 33">
            <a:extLst>
              <a:ext uri="{FF2B5EF4-FFF2-40B4-BE49-F238E27FC236}">
                <a16:creationId xmlns:a16="http://schemas.microsoft.com/office/drawing/2014/main" id="{009C1FEE-3F9E-4351-B5B2-E9055755A31B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7696" y="2407471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4" name="Espace réservé du texte 4">
            <a:extLst>
              <a:ext uri="{FF2B5EF4-FFF2-40B4-BE49-F238E27FC236}">
                <a16:creationId xmlns:a16="http://schemas.microsoft.com/office/drawing/2014/main" id="{510071ED-E9D4-4B9F-2901-A69AB4A9E0C8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6816" y="2787497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6D0BC7E-4785-53DC-47B1-F606512997DB}"/>
              </a:ext>
            </a:extLst>
          </p:cNvPr>
          <p:cNvSpPr/>
          <p:nvPr userDrawn="1"/>
        </p:nvSpPr>
        <p:spPr>
          <a:xfrm>
            <a:off x="4610159" y="1576659"/>
            <a:ext cx="752026" cy="752026"/>
          </a:xfrm>
          <a:prstGeom prst="ellipse">
            <a:avLst/>
          </a:prstGeom>
          <a:solidFill>
            <a:srgbClr val="B2F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texte 33">
            <a:extLst>
              <a:ext uri="{FF2B5EF4-FFF2-40B4-BE49-F238E27FC236}">
                <a16:creationId xmlns:a16="http://schemas.microsoft.com/office/drawing/2014/main" id="{97C5AAA2-0822-19DE-D686-67438F4F4B7E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05928" y="2429561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607F0AC1-BB03-9197-0201-04B4762EAA0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05048" y="2809587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DA0C2855-BBF7-9851-4971-8902AA6748B5}"/>
              </a:ext>
            </a:extLst>
          </p:cNvPr>
          <p:cNvSpPr/>
          <p:nvPr userDrawn="1"/>
        </p:nvSpPr>
        <p:spPr>
          <a:xfrm>
            <a:off x="8761560" y="1598986"/>
            <a:ext cx="752026" cy="752026"/>
          </a:xfrm>
          <a:prstGeom prst="ellipse">
            <a:avLst/>
          </a:prstGeom>
          <a:solidFill>
            <a:srgbClr val="B2F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Espace réservé du texte 33">
            <a:extLst>
              <a:ext uri="{FF2B5EF4-FFF2-40B4-BE49-F238E27FC236}">
                <a16:creationId xmlns:a16="http://schemas.microsoft.com/office/drawing/2014/main" id="{CB23AD22-BC4F-2F4E-C000-2098A3F80BD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57329" y="2451888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1C753D47-1C1E-C5D7-DA10-870BCA3A9C5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56449" y="2831914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B0730827-5E50-66E9-BBDB-3E8EA0CE962C}"/>
              </a:ext>
            </a:extLst>
          </p:cNvPr>
          <p:cNvSpPr/>
          <p:nvPr userDrawn="1"/>
        </p:nvSpPr>
        <p:spPr>
          <a:xfrm>
            <a:off x="431927" y="3701148"/>
            <a:ext cx="752026" cy="752026"/>
          </a:xfrm>
          <a:prstGeom prst="ellipse">
            <a:avLst/>
          </a:prstGeom>
          <a:solidFill>
            <a:srgbClr val="B2F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space réservé du texte 33">
            <a:extLst>
              <a:ext uri="{FF2B5EF4-FFF2-40B4-BE49-F238E27FC236}">
                <a16:creationId xmlns:a16="http://schemas.microsoft.com/office/drawing/2014/main" id="{0387B3E2-8CDC-8CB3-D062-D8E34689E39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96" y="4554050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0454DD6E-9EEA-137B-A1C4-4C7510E48FE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6816" y="4934076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020E54C-F372-E11A-1675-D9D1C9757674}"/>
              </a:ext>
            </a:extLst>
          </p:cNvPr>
          <p:cNvSpPr/>
          <p:nvPr userDrawn="1"/>
        </p:nvSpPr>
        <p:spPr>
          <a:xfrm>
            <a:off x="4610159" y="3723238"/>
            <a:ext cx="752026" cy="752026"/>
          </a:xfrm>
          <a:prstGeom prst="ellipse">
            <a:avLst/>
          </a:prstGeom>
          <a:solidFill>
            <a:srgbClr val="B2F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2" name="Espace réservé du texte 33">
            <a:extLst>
              <a:ext uri="{FF2B5EF4-FFF2-40B4-BE49-F238E27FC236}">
                <a16:creationId xmlns:a16="http://schemas.microsoft.com/office/drawing/2014/main" id="{E0FD2BC6-09D5-FDEE-5615-77D408F71FA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05928" y="4576140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23" name="Espace réservé du texte 4">
            <a:extLst>
              <a:ext uri="{FF2B5EF4-FFF2-40B4-BE49-F238E27FC236}">
                <a16:creationId xmlns:a16="http://schemas.microsoft.com/office/drawing/2014/main" id="{F482614F-3F7E-9E10-F269-8D7AD7D6D2EB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505048" y="4956166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27" name="Ellipse 26">
            <a:extLst>
              <a:ext uri="{FF2B5EF4-FFF2-40B4-BE49-F238E27FC236}">
                <a16:creationId xmlns:a16="http://schemas.microsoft.com/office/drawing/2014/main" id="{DD4E4D91-DAA4-6D01-5DF2-91A338BFD776}"/>
              </a:ext>
            </a:extLst>
          </p:cNvPr>
          <p:cNvSpPr/>
          <p:nvPr userDrawn="1"/>
        </p:nvSpPr>
        <p:spPr>
          <a:xfrm>
            <a:off x="8761560" y="3745565"/>
            <a:ext cx="752026" cy="752026"/>
          </a:xfrm>
          <a:prstGeom prst="ellipse">
            <a:avLst/>
          </a:prstGeom>
          <a:solidFill>
            <a:srgbClr val="B2F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Espace réservé du texte 33">
            <a:extLst>
              <a:ext uri="{FF2B5EF4-FFF2-40B4-BE49-F238E27FC236}">
                <a16:creationId xmlns:a16="http://schemas.microsoft.com/office/drawing/2014/main" id="{E2DDFDBF-1B09-5E6D-745C-C0C7F451E9A9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657329" y="4598467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29" name="Espace réservé du texte 4">
            <a:extLst>
              <a:ext uri="{FF2B5EF4-FFF2-40B4-BE49-F238E27FC236}">
                <a16:creationId xmlns:a16="http://schemas.microsoft.com/office/drawing/2014/main" id="{4378055B-E6F0-1908-724E-7BA3A5684CA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56449" y="4978493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94579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 X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texte 69">
            <a:extLst>
              <a:ext uri="{FF2B5EF4-FFF2-40B4-BE49-F238E27FC236}">
                <a16:creationId xmlns:a16="http://schemas.microsoft.com/office/drawing/2014/main" id="{367E635D-3A54-9A63-1E24-35548DCC0D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586691" y="344743"/>
            <a:ext cx="1370216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Section Title.</a:t>
            </a:r>
          </a:p>
        </p:txBody>
      </p:sp>
      <p:sp>
        <p:nvSpPr>
          <p:cNvPr id="25" name="Espace réservé du texte 75">
            <a:extLst>
              <a:ext uri="{FF2B5EF4-FFF2-40B4-BE49-F238E27FC236}">
                <a16:creationId xmlns:a16="http://schemas.microsoft.com/office/drawing/2014/main" id="{2008EFF1-BE82-3069-7350-866134DFFE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6989" y="332991"/>
            <a:ext cx="3007902" cy="427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title.</a:t>
            </a:r>
          </a:p>
        </p:txBody>
      </p:sp>
      <p:sp>
        <p:nvSpPr>
          <p:cNvPr id="26" name="Espace réservé du texte 75">
            <a:extLst>
              <a:ext uri="{FF2B5EF4-FFF2-40B4-BE49-F238E27FC236}">
                <a16:creationId xmlns:a16="http://schemas.microsoft.com/office/drawing/2014/main" id="{14122E25-86EB-319D-A8E4-F565A2F2A00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7014" y="765070"/>
            <a:ext cx="3007903" cy="324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subtitle.</a:t>
            </a:r>
          </a:p>
        </p:txBody>
      </p:sp>
      <p:sp>
        <p:nvSpPr>
          <p:cNvPr id="12" name="Espace réservé du texte 33">
            <a:extLst>
              <a:ext uri="{FF2B5EF4-FFF2-40B4-BE49-F238E27FC236}">
                <a16:creationId xmlns:a16="http://schemas.microsoft.com/office/drawing/2014/main" id="{4CE038EA-6F4C-9D6C-2529-0D35AE13387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92252" y="3319433"/>
            <a:ext cx="1995487" cy="355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3" name="Espace réservé du texte 33">
            <a:extLst>
              <a:ext uri="{FF2B5EF4-FFF2-40B4-BE49-F238E27FC236}">
                <a16:creationId xmlns:a16="http://schemas.microsoft.com/office/drawing/2014/main" id="{BCFF4B43-15EA-44F3-4EA4-8FB809544F9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34611" y="3687733"/>
            <a:ext cx="3526323" cy="847297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algn="ctr"/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pPr algn="ctr"/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pPr algn="ctr"/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14" name="Espace réservé du texte 33">
            <a:extLst>
              <a:ext uri="{FF2B5EF4-FFF2-40B4-BE49-F238E27FC236}">
                <a16:creationId xmlns:a16="http://schemas.microsoft.com/office/drawing/2014/main" id="{14F3B0E4-9E9B-0E6C-D56A-65CBE408F432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988124" y="3319433"/>
            <a:ext cx="1995487" cy="355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5" name="Espace réservé du texte 33">
            <a:extLst>
              <a:ext uri="{FF2B5EF4-FFF2-40B4-BE49-F238E27FC236}">
                <a16:creationId xmlns:a16="http://schemas.microsoft.com/office/drawing/2014/main" id="{A4BE56D7-B86A-3601-AFEE-742DC77D065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230483" y="3687733"/>
            <a:ext cx="3526323" cy="847297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algn="ctr"/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pPr algn="ctr"/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pPr algn="ctr"/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16" name="Espace réservé du texte 33">
            <a:extLst>
              <a:ext uri="{FF2B5EF4-FFF2-40B4-BE49-F238E27FC236}">
                <a16:creationId xmlns:a16="http://schemas.microsoft.com/office/drawing/2014/main" id="{FEFF6964-99CC-3B3E-EFC9-68AE0E873E7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111972" y="3319433"/>
            <a:ext cx="1995487" cy="355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7" name="Espace réservé du texte 33">
            <a:extLst>
              <a:ext uri="{FF2B5EF4-FFF2-40B4-BE49-F238E27FC236}">
                <a16:creationId xmlns:a16="http://schemas.microsoft.com/office/drawing/2014/main" id="{981B2A2A-8B73-A982-0C76-5D615836338E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54331" y="3687733"/>
            <a:ext cx="3526323" cy="847297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algn="ctr"/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pPr algn="ctr"/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pPr algn="ctr"/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30" name="Ellipse 29">
            <a:extLst>
              <a:ext uri="{FF2B5EF4-FFF2-40B4-BE49-F238E27FC236}">
                <a16:creationId xmlns:a16="http://schemas.microsoft.com/office/drawing/2014/main" id="{D6416B22-8607-2524-4214-75702C20738F}"/>
              </a:ext>
            </a:extLst>
          </p:cNvPr>
          <p:cNvSpPr/>
          <p:nvPr userDrawn="1"/>
        </p:nvSpPr>
        <p:spPr>
          <a:xfrm>
            <a:off x="1733702" y="2462925"/>
            <a:ext cx="752026" cy="752026"/>
          </a:xfrm>
          <a:prstGeom prst="ellipse">
            <a:avLst/>
          </a:prstGeom>
          <a:solidFill>
            <a:srgbClr val="FFF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Ellipse 30">
            <a:extLst>
              <a:ext uri="{FF2B5EF4-FFF2-40B4-BE49-F238E27FC236}">
                <a16:creationId xmlns:a16="http://schemas.microsoft.com/office/drawing/2014/main" id="{0C8010FD-2D19-989E-059E-14F800CC79C3}"/>
              </a:ext>
            </a:extLst>
          </p:cNvPr>
          <p:cNvSpPr/>
          <p:nvPr userDrawn="1"/>
        </p:nvSpPr>
        <p:spPr>
          <a:xfrm>
            <a:off x="5719987" y="2462925"/>
            <a:ext cx="752026" cy="752026"/>
          </a:xfrm>
          <a:prstGeom prst="ellipse">
            <a:avLst/>
          </a:prstGeom>
          <a:solidFill>
            <a:srgbClr val="5FF2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B487E94D-1432-132F-C7A0-217AA8BEA80C}"/>
              </a:ext>
            </a:extLst>
          </p:cNvPr>
          <p:cNvSpPr/>
          <p:nvPr userDrawn="1"/>
        </p:nvSpPr>
        <p:spPr>
          <a:xfrm>
            <a:off x="9581192" y="2462925"/>
            <a:ext cx="752026" cy="752026"/>
          </a:xfrm>
          <a:prstGeom prst="ellipse">
            <a:avLst/>
          </a:prstGeom>
          <a:solidFill>
            <a:srgbClr val="208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3" name="Espace réservé du texte 33">
            <a:extLst>
              <a:ext uri="{FF2B5EF4-FFF2-40B4-BE49-F238E27FC236}">
                <a16:creationId xmlns:a16="http://schemas.microsoft.com/office/drawing/2014/main" id="{56FB2196-AF2B-C7D6-ED75-6F57ECD0415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3949192" y="3319433"/>
            <a:ext cx="371667" cy="355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+</a:t>
            </a:r>
          </a:p>
        </p:txBody>
      </p:sp>
      <p:sp>
        <p:nvSpPr>
          <p:cNvPr id="34" name="Espace réservé du texte 33">
            <a:extLst>
              <a:ext uri="{FF2B5EF4-FFF2-40B4-BE49-F238E27FC236}">
                <a16:creationId xmlns:a16="http://schemas.microsoft.com/office/drawing/2014/main" id="{10073B41-ABD0-62CF-4AF9-9679BD49DF22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7874728" y="3332133"/>
            <a:ext cx="371667" cy="355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11405000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text bloc X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texte 69">
            <a:extLst>
              <a:ext uri="{FF2B5EF4-FFF2-40B4-BE49-F238E27FC236}">
                <a16:creationId xmlns:a16="http://schemas.microsoft.com/office/drawing/2014/main" id="{367E635D-3A54-9A63-1E24-35548DCC0D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586691" y="344743"/>
            <a:ext cx="1370216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Section Title.</a:t>
            </a:r>
          </a:p>
        </p:txBody>
      </p:sp>
      <p:sp>
        <p:nvSpPr>
          <p:cNvPr id="25" name="Espace réservé du texte 75">
            <a:extLst>
              <a:ext uri="{FF2B5EF4-FFF2-40B4-BE49-F238E27FC236}">
                <a16:creationId xmlns:a16="http://schemas.microsoft.com/office/drawing/2014/main" id="{2008EFF1-BE82-3069-7350-866134DFFE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6989" y="332991"/>
            <a:ext cx="3007902" cy="427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title.</a:t>
            </a:r>
          </a:p>
        </p:txBody>
      </p:sp>
      <p:sp>
        <p:nvSpPr>
          <p:cNvPr id="26" name="Espace réservé du texte 75">
            <a:extLst>
              <a:ext uri="{FF2B5EF4-FFF2-40B4-BE49-F238E27FC236}">
                <a16:creationId xmlns:a16="http://schemas.microsoft.com/office/drawing/2014/main" id="{14122E25-86EB-319D-A8E4-F565A2F2A00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7014" y="765070"/>
            <a:ext cx="3007903" cy="324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subtitle.</a:t>
            </a:r>
          </a:p>
        </p:txBody>
      </p:sp>
      <p:sp>
        <p:nvSpPr>
          <p:cNvPr id="3" name="Espace réservé du texte 33">
            <a:extLst>
              <a:ext uri="{FF2B5EF4-FFF2-40B4-BE49-F238E27FC236}">
                <a16:creationId xmlns:a16="http://schemas.microsoft.com/office/drawing/2014/main" id="{5D688D1B-C7DB-96F8-7F1D-2572C3EBCF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7696" y="2407471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highlight>
                  <a:srgbClr val="B0F2FD"/>
                </a:highlight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4" name="Espace réservé du texte 4">
            <a:extLst>
              <a:ext uri="{FF2B5EF4-FFF2-40B4-BE49-F238E27FC236}">
                <a16:creationId xmlns:a16="http://schemas.microsoft.com/office/drawing/2014/main" id="{035A806B-1B60-CACD-4146-CCDDE14F00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6816" y="2787497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6" name="Espace réservé du texte 33">
            <a:extLst>
              <a:ext uri="{FF2B5EF4-FFF2-40B4-BE49-F238E27FC236}">
                <a16:creationId xmlns:a16="http://schemas.microsoft.com/office/drawing/2014/main" id="{B9201F24-7A9C-57DA-2D5F-23D5B190DE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05928" y="2429561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highlight>
                  <a:srgbClr val="B0F2FD"/>
                </a:highlight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A520FE6A-677E-9295-989E-B2C243A346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05048" y="2809587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10" name="Espace réservé du texte 33">
            <a:extLst>
              <a:ext uri="{FF2B5EF4-FFF2-40B4-BE49-F238E27FC236}">
                <a16:creationId xmlns:a16="http://schemas.microsoft.com/office/drawing/2014/main" id="{8AF8DDB8-7162-459C-1F78-68F58C216C6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26333" y="2451888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highlight>
                  <a:srgbClr val="B0F2FD"/>
                </a:highlight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00E80E6B-E582-8C34-45B4-9659F20751F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5453" y="2831914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19" name="Espace réservé du texte 33">
            <a:extLst>
              <a:ext uri="{FF2B5EF4-FFF2-40B4-BE49-F238E27FC236}">
                <a16:creationId xmlns:a16="http://schemas.microsoft.com/office/drawing/2014/main" id="{EABB0DD7-505E-2EC7-8316-072F874FF71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27696" y="4554050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highlight>
                  <a:srgbClr val="B0F2FD"/>
                </a:highlight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483D71C6-B57B-07D2-08E1-D72C1618A15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26816" y="4934076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22" name="Espace réservé du texte 33">
            <a:extLst>
              <a:ext uri="{FF2B5EF4-FFF2-40B4-BE49-F238E27FC236}">
                <a16:creationId xmlns:a16="http://schemas.microsoft.com/office/drawing/2014/main" id="{2A40FD51-EF78-7BB8-2102-6580228A855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4505928" y="4576140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highlight>
                  <a:srgbClr val="B0F2FD"/>
                </a:highlight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23" name="Espace réservé du texte 4">
            <a:extLst>
              <a:ext uri="{FF2B5EF4-FFF2-40B4-BE49-F238E27FC236}">
                <a16:creationId xmlns:a16="http://schemas.microsoft.com/office/drawing/2014/main" id="{FA1A94D7-31A4-B835-AA6A-FA8994189A3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4505048" y="4956166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28" name="Espace réservé du texte 33">
            <a:extLst>
              <a:ext uri="{FF2B5EF4-FFF2-40B4-BE49-F238E27FC236}">
                <a16:creationId xmlns:a16="http://schemas.microsoft.com/office/drawing/2014/main" id="{F6677982-028F-5559-E53A-DED34195D144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8626333" y="4598467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highlight>
                  <a:srgbClr val="B0F2FD"/>
                </a:highlight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29" name="Espace réservé du texte 4">
            <a:extLst>
              <a:ext uri="{FF2B5EF4-FFF2-40B4-BE49-F238E27FC236}">
                <a16:creationId xmlns:a16="http://schemas.microsoft.com/office/drawing/2014/main" id="{8015B89D-4709-C29B-A5FD-CE73328EBEF0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8625453" y="4978493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85000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ighlight text bloc X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texte 69">
            <a:extLst>
              <a:ext uri="{FF2B5EF4-FFF2-40B4-BE49-F238E27FC236}">
                <a16:creationId xmlns:a16="http://schemas.microsoft.com/office/drawing/2014/main" id="{367E635D-3A54-9A63-1E24-35548DCC0D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586691" y="344743"/>
            <a:ext cx="1370216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Section Title.</a:t>
            </a:r>
          </a:p>
        </p:txBody>
      </p:sp>
      <p:sp>
        <p:nvSpPr>
          <p:cNvPr id="25" name="Espace réservé du texte 75">
            <a:extLst>
              <a:ext uri="{FF2B5EF4-FFF2-40B4-BE49-F238E27FC236}">
                <a16:creationId xmlns:a16="http://schemas.microsoft.com/office/drawing/2014/main" id="{2008EFF1-BE82-3069-7350-866134DFFE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6989" y="332991"/>
            <a:ext cx="3007902" cy="427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title.</a:t>
            </a:r>
          </a:p>
        </p:txBody>
      </p:sp>
      <p:sp>
        <p:nvSpPr>
          <p:cNvPr id="26" name="Espace réservé du texte 75">
            <a:extLst>
              <a:ext uri="{FF2B5EF4-FFF2-40B4-BE49-F238E27FC236}">
                <a16:creationId xmlns:a16="http://schemas.microsoft.com/office/drawing/2014/main" id="{14122E25-86EB-319D-A8E4-F565A2F2A00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7014" y="765070"/>
            <a:ext cx="3007903" cy="324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subtitle.</a:t>
            </a:r>
          </a:p>
        </p:txBody>
      </p:sp>
      <p:sp>
        <p:nvSpPr>
          <p:cNvPr id="3" name="Espace réservé du texte 33">
            <a:extLst>
              <a:ext uri="{FF2B5EF4-FFF2-40B4-BE49-F238E27FC236}">
                <a16:creationId xmlns:a16="http://schemas.microsoft.com/office/drawing/2014/main" id="{5D688D1B-C7DB-96F8-7F1D-2572C3EBCFD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7696" y="2407471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highlight>
                  <a:srgbClr val="B0F2FD"/>
                </a:highlight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4" name="Espace réservé du texte 4">
            <a:extLst>
              <a:ext uri="{FF2B5EF4-FFF2-40B4-BE49-F238E27FC236}">
                <a16:creationId xmlns:a16="http://schemas.microsoft.com/office/drawing/2014/main" id="{035A806B-1B60-CACD-4146-CCDDE14F00B4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6816" y="2787497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6" name="Espace réservé du texte 33">
            <a:extLst>
              <a:ext uri="{FF2B5EF4-FFF2-40B4-BE49-F238E27FC236}">
                <a16:creationId xmlns:a16="http://schemas.microsoft.com/office/drawing/2014/main" id="{B9201F24-7A9C-57DA-2D5F-23D5B190DE4A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505928" y="2429561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highlight>
                  <a:srgbClr val="B0F2FD"/>
                </a:highlight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8" name="Espace réservé du texte 4">
            <a:extLst>
              <a:ext uri="{FF2B5EF4-FFF2-40B4-BE49-F238E27FC236}">
                <a16:creationId xmlns:a16="http://schemas.microsoft.com/office/drawing/2014/main" id="{A520FE6A-677E-9295-989E-B2C243A346B1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505048" y="2809587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10" name="Espace réservé du texte 33">
            <a:extLst>
              <a:ext uri="{FF2B5EF4-FFF2-40B4-BE49-F238E27FC236}">
                <a16:creationId xmlns:a16="http://schemas.microsoft.com/office/drawing/2014/main" id="{8AF8DDB8-7162-459C-1F78-68F58C216C6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26333" y="2451888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highlight>
                  <a:srgbClr val="B0F2FD"/>
                </a:highlight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00E80E6B-E582-8C34-45B4-9659F20751F7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5453" y="2831914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19" name="Espace réservé du texte 33">
            <a:extLst>
              <a:ext uri="{FF2B5EF4-FFF2-40B4-BE49-F238E27FC236}">
                <a16:creationId xmlns:a16="http://schemas.microsoft.com/office/drawing/2014/main" id="{EABB0DD7-505E-2EC7-8316-072F874FF71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42475" y="4554050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highlight>
                  <a:srgbClr val="B0F2FD"/>
                </a:highlight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483D71C6-B57B-07D2-08E1-D72C1618A15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41595" y="4934076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22" name="Espace réservé du texte 33">
            <a:extLst>
              <a:ext uri="{FF2B5EF4-FFF2-40B4-BE49-F238E27FC236}">
                <a16:creationId xmlns:a16="http://schemas.microsoft.com/office/drawing/2014/main" id="{2A40FD51-EF78-7BB8-2102-6580228A855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20707" y="4576140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highlight>
                  <a:srgbClr val="B0F2FD"/>
                </a:highlight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23" name="Espace réservé du texte 4">
            <a:extLst>
              <a:ext uri="{FF2B5EF4-FFF2-40B4-BE49-F238E27FC236}">
                <a16:creationId xmlns:a16="http://schemas.microsoft.com/office/drawing/2014/main" id="{FA1A94D7-31A4-B835-AA6A-FA8994189A3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19827" y="4956166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04412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texte 69">
            <a:extLst>
              <a:ext uri="{FF2B5EF4-FFF2-40B4-BE49-F238E27FC236}">
                <a16:creationId xmlns:a16="http://schemas.microsoft.com/office/drawing/2014/main" id="{367E635D-3A54-9A63-1E24-35548DCC0D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586691" y="344743"/>
            <a:ext cx="1370216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Section Title.</a:t>
            </a:r>
          </a:p>
        </p:txBody>
      </p:sp>
      <p:sp>
        <p:nvSpPr>
          <p:cNvPr id="25" name="Espace réservé du texte 75">
            <a:extLst>
              <a:ext uri="{FF2B5EF4-FFF2-40B4-BE49-F238E27FC236}">
                <a16:creationId xmlns:a16="http://schemas.microsoft.com/office/drawing/2014/main" id="{2008EFF1-BE82-3069-7350-866134DFFE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6989" y="332991"/>
            <a:ext cx="3007902" cy="427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title.</a:t>
            </a:r>
          </a:p>
        </p:txBody>
      </p:sp>
      <p:sp>
        <p:nvSpPr>
          <p:cNvPr id="26" name="Espace réservé du texte 75">
            <a:extLst>
              <a:ext uri="{FF2B5EF4-FFF2-40B4-BE49-F238E27FC236}">
                <a16:creationId xmlns:a16="http://schemas.microsoft.com/office/drawing/2014/main" id="{14122E25-86EB-319D-A8E4-F565A2F2A00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7014" y="765070"/>
            <a:ext cx="3007903" cy="324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subtitle.</a:t>
            </a:r>
          </a:p>
        </p:txBody>
      </p:sp>
      <p:grpSp>
        <p:nvGrpSpPr>
          <p:cNvPr id="2" name="Group 13">
            <a:extLst>
              <a:ext uri="{FF2B5EF4-FFF2-40B4-BE49-F238E27FC236}">
                <a16:creationId xmlns:a16="http://schemas.microsoft.com/office/drawing/2014/main" id="{FDA52AB9-97D7-2AF9-A670-1810A9768422}"/>
              </a:ext>
            </a:extLst>
          </p:cNvPr>
          <p:cNvGrpSpPr/>
          <p:nvPr userDrawn="1"/>
        </p:nvGrpSpPr>
        <p:grpSpPr>
          <a:xfrm>
            <a:off x="5267764" y="1690036"/>
            <a:ext cx="1656471" cy="1656471"/>
            <a:chOff x="5267764" y="1673788"/>
            <a:chExt cx="1656471" cy="1656471"/>
          </a:xfrm>
        </p:grpSpPr>
        <p:sp>
          <p:nvSpPr>
            <p:cNvPr id="3" name="Ellipse 5">
              <a:extLst>
                <a:ext uri="{FF2B5EF4-FFF2-40B4-BE49-F238E27FC236}">
                  <a16:creationId xmlns:a16="http://schemas.microsoft.com/office/drawing/2014/main" id="{662F210F-A3A7-82BC-0642-07262771F6CA}"/>
                </a:ext>
              </a:extLst>
            </p:cNvPr>
            <p:cNvSpPr/>
            <p:nvPr/>
          </p:nvSpPr>
          <p:spPr>
            <a:xfrm>
              <a:off x="5267764" y="1673788"/>
              <a:ext cx="1656471" cy="1656471"/>
            </a:xfrm>
            <a:prstGeom prst="ellipse">
              <a:avLst/>
            </a:prstGeom>
            <a:solidFill>
              <a:srgbClr val="5FF2A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pic>
          <p:nvPicPr>
            <p:cNvPr id="4" name="Graphic 3" descr="Tick with solid fill">
              <a:extLst>
                <a:ext uri="{FF2B5EF4-FFF2-40B4-BE49-F238E27FC236}">
                  <a16:creationId xmlns:a16="http://schemas.microsoft.com/office/drawing/2014/main" id="{0A5C3E39-F204-B318-26CE-CCDDC8C4FFC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5616685" y="2022281"/>
              <a:ext cx="959486" cy="959486"/>
            </a:xfrm>
            <a:prstGeom prst="rect">
              <a:avLst/>
            </a:prstGeom>
          </p:spPr>
        </p:pic>
      </p:grpSp>
      <p:sp>
        <p:nvSpPr>
          <p:cNvPr id="5" name="Espace réservé du texte 33">
            <a:extLst>
              <a:ext uri="{FF2B5EF4-FFF2-40B4-BE49-F238E27FC236}">
                <a16:creationId xmlns:a16="http://schemas.microsoft.com/office/drawing/2014/main" id="{96D57A09-D1A3-2696-8BAE-2A11306C65D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7696" y="2407471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highlight>
                  <a:srgbClr val="5FF2A4"/>
                </a:highlight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DFB80D0C-C2B5-7A99-E2E7-44A05901FF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6816" y="2787497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8" name="Espace réservé du texte 33">
            <a:extLst>
              <a:ext uri="{FF2B5EF4-FFF2-40B4-BE49-F238E27FC236}">
                <a16:creationId xmlns:a16="http://schemas.microsoft.com/office/drawing/2014/main" id="{32F02974-6462-CBB7-FD75-7A18A9EB21D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26333" y="2451888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highlight>
                  <a:srgbClr val="5FF2A4"/>
                </a:highlight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E0530EE1-612E-58FB-7385-1697EADE552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5453" y="2831914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10" name="Espace réservé du texte 33">
            <a:extLst>
              <a:ext uri="{FF2B5EF4-FFF2-40B4-BE49-F238E27FC236}">
                <a16:creationId xmlns:a16="http://schemas.microsoft.com/office/drawing/2014/main" id="{198689D7-9CEC-E4EA-AD03-E0C8C332A79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42475" y="4554050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highlight>
                  <a:srgbClr val="5FF2A4"/>
                </a:highlight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AC557456-A430-0D3E-9146-245A29142A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41595" y="4934076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12" name="Espace réservé du texte 33">
            <a:extLst>
              <a:ext uri="{FF2B5EF4-FFF2-40B4-BE49-F238E27FC236}">
                <a16:creationId xmlns:a16="http://schemas.microsoft.com/office/drawing/2014/main" id="{01FC0D3F-08A5-6052-1CC3-8A2A27CAADD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20707" y="4576140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highlight>
                  <a:srgbClr val="5FF2A4"/>
                </a:highlight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114D4A4D-5095-4793-4321-D8369229C2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19827" y="4956166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A736187F-D9F4-C6DB-EE04-70E76DC87E5B}"/>
              </a:ext>
            </a:extLst>
          </p:cNvPr>
          <p:cNvSpPr/>
          <p:nvPr userDrawn="1"/>
        </p:nvSpPr>
        <p:spPr>
          <a:xfrm>
            <a:off x="5405039" y="1836937"/>
            <a:ext cx="1373448" cy="1373448"/>
          </a:xfrm>
          <a:prstGeom prst="ellipse">
            <a:avLst/>
          </a:prstGeom>
          <a:noFill/>
          <a:ln w="571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94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texte 69">
            <a:extLst>
              <a:ext uri="{FF2B5EF4-FFF2-40B4-BE49-F238E27FC236}">
                <a16:creationId xmlns:a16="http://schemas.microsoft.com/office/drawing/2014/main" id="{367E635D-3A54-9A63-1E24-35548DCC0D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586691" y="344743"/>
            <a:ext cx="1370216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Section Title.</a:t>
            </a:r>
          </a:p>
        </p:txBody>
      </p:sp>
      <p:sp>
        <p:nvSpPr>
          <p:cNvPr id="25" name="Espace réservé du texte 75">
            <a:extLst>
              <a:ext uri="{FF2B5EF4-FFF2-40B4-BE49-F238E27FC236}">
                <a16:creationId xmlns:a16="http://schemas.microsoft.com/office/drawing/2014/main" id="{2008EFF1-BE82-3069-7350-866134DFFE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6989" y="332991"/>
            <a:ext cx="3007902" cy="427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title.</a:t>
            </a:r>
          </a:p>
        </p:txBody>
      </p:sp>
      <p:sp>
        <p:nvSpPr>
          <p:cNvPr id="26" name="Espace réservé du texte 75">
            <a:extLst>
              <a:ext uri="{FF2B5EF4-FFF2-40B4-BE49-F238E27FC236}">
                <a16:creationId xmlns:a16="http://schemas.microsoft.com/office/drawing/2014/main" id="{14122E25-86EB-319D-A8E4-F565A2F2A00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7014" y="765070"/>
            <a:ext cx="3007903" cy="324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subtitle.</a:t>
            </a:r>
          </a:p>
        </p:txBody>
      </p:sp>
      <p:sp>
        <p:nvSpPr>
          <p:cNvPr id="14" name="Espace réservé du texte 33">
            <a:extLst>
              <a:ext uri="{FF2B5EF4-FFF2-40B4-BE49-F238E27FC236}">
                <a16:creationId xmlns:a16="http://schemas.microsoft.com/office/drawing/2014/main" id="{5E22A21F-490E-744C-9158-1A5654D364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7696" y="2407471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highlight>
                  <a:srgbClr val="5FF2A4"/>
                </a:highlight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B0424E13-2999-5621-8F09-4791A17389C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6816" y="2787497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16" name="Espace réservé du texte 33">
            <a:extLst>
              <a:ext uri="{FF2B5EF4-FFF2-40B4-BE49-F238E27FC236}">
                <a16:creationId xmlns:a16="http://schemas.microsoft.com/office/drawing/2014/main" id="{0F49361A-C241-FA1D-E64A-8C3422495F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624432" y="2431897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highlight>
                  <a:srgbClr val="5FF2A4"/>
                </a:highlight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6E443B37-7E21-8959-B3F6-7E3CBC5E47E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623552" y="2811923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03AC405-DC8D-9B16-5AF1-60E329010857}"/>
              </a:ext>
            </a:extLst>
          </p:cNvPr>
          <p:cNvSpPr/>
          <p:nvPr userDrawn="1"/>
        </p:nvSpPr>
        <p:spPr>
          <a:xfrm>
            <a:off x="405531" y="1487233"/>
            <a:ext cx="752026" cy="752026"/>
          </a:xfrm>
          <a:prstGeom prst="ellipse">
            <a:avLst/>
          </a:prstGeom>
          <a:solidFill>
            <a:srgbClr val="5FF2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3" name="Graphic 3" descr="Tick with solid fill">
            <a:extLst>
              <a:ext uri="{FF2B5EF4-FFF2-40B4-BE49-F238E27FC236}">
                <a16:creationId xmlns:a16="http://schemas.microsoft.com/office/drawing/2014/main" id="{4EBCDB68-9B71-2630-DFB9-62D857A28F6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15920" y="1695995"/>
            <a:ext cx="344596" cy="344596"/>
          </a:xfrm>
          <a:prstGeom prst="rect">
            <a:avLst/>
          </a:prstGeom>
        </p:spPr>
      </p:pic>
      <p:sp>
        <p:nvSpPr>
          <p:cNvPr id="27" name="Ellipse 26">
            <a:extLst>
              <a:ext uri="{FF2B5EF4-FFF2-40B4-BE49-F238E27FC236}">
                <a16:creationId xmlns:a16="http://schemas.microsoft.com/office/drawing/2014/main" id="{EDEFC13C-2471-E076-9B51-EBBC2B1B760A}"/>
              </a:ext>
            </a:extLst>
          </p:cNvPr>
          <p:cNvSpPr/>
          <p:nvPr userDrawn="1"/>
        </p:nvSpPr>
        <p:spPr>
          <a:xfrm>
            <a:off x="509411" y="1587994"/>
            <a:ext cx="544097" cy="544097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EBF3B25-C4A7-9C01-6BB3-67A06839AC8F}"/>
              </a:ext>
            </a:extLst>
          </p:cNvPr>
          <p:cNvSpPr/>
          <p:nvPr userDrawn="1"/>
        </p:nvSpPr>
        <p:spPr>
          <a:xfrm>
            <a:off x="5713313" y="1487233"/>
            <a:ext cx="752026" cy="752026"/>
          </a:xfrm>
          <a:prstGeom prst="ellipse">
            <a:avLst/>
          </a:prstGeom>
          <a:solidFill>
            <a:srgbClr val="5FF2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3" name="Graphic 3" descr="Tick with solid fill">
            <a:extLst>
              <a:ext uri="{FF2B5EF4-FFF2-40B4-BE49-F238E27FC236}">
                <a16:creationId xmlns:a16="http://schemas.microsoft.com/office/drawing/2014/main" id="{965A54B5-CD22-CC28-6B99-98D7791817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23702" y="1695995"/>
            <a:ext cx="344596" cy="344596"/>
          </a:xfrm>
          <a:prstGeom prst="rect">
            <a:avLst/>
          </a:prstGeom>
        </p:spPr>
      </p:pic>
      <p:sp>
        <p:nvSpPr>
          <p:cNvPr id="34" name="Ellipse 33">
            <a:extLst>
              <a:ext uri="{FF2B5EF4-FFF2-40B4-BE49-F238E27FC236}">
                <a16:creationId xmlns:a16="http://schemas.microsoft.com/office/drawing/2014/main" id="{33612FFF-0BC7-C396-7350-6A65F4CDFA85}"/>
              </a:ext>
            </a:extLst>
          </p:cNvPr>
          <p:cNvSpPr/>
          <p:nvPr userDrawn="1"/>
        </p:nvSpPr>
        <p:spPr>
          <a:xfrm>
            <a:off x="5817193" y="1587994"/>
            <a:ext cx="544097" cy="544097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space réservé du texte 33">
            <a:extLst>
              <a:ext uri="{FF2B5EF4-FFF2-40B4-BE49-F238E27FC236}">
                <a16:creationId xmlns:a16="http://schemas.microsoft.com/office/drawing/2014/main" id="{6C185697-49B5-AE10-A6D1-FE6066C992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20943" y="4625226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highlight>
                  <a:srgbClr val="5FF2A4"/>
                </a:highlight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21D7CF9E-6534-E6BA-5D31-DCACE884825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20063" y="5005252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40" name="Espace réservé du texte 33">
            <a:extLst>
              <a:ext uri="{FF2B5EF4-FFF2-40B4-BE49-F238E27FC236}">
                <a16:creationId xmlns:a16="http://schemas.microsoft.com/office/drawing/2014/main" id="{ED0CD52A-0022-A8CB-1F34-EE063F1D87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617679" y="4649652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highlight>
                  <a:srgbClr val="5FF2A4"/>
                </a:highlight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41" name="Espace réservé du texte 4">
            <a:extLst>
              <a:ext uri="{FF2B5EF4-FFF2-40B4-BE49-F238E27FC236}">
                <a16:creationId xmlns:a16="http://schemas.microsoft.com/office/drawing/2014/main" id="{D3C4A038-155E-C83D-E365-827A3B0F9B8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616799" y="5029678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E4BB8F4-49C2-58B3-8894-63AAD3E2706D}"/>
              </a:ext>
            </a:extLst>
          </p:cNvPr>
          <p:cNvSpPr/>
          <p:nvPr userDrawn="1"/>
        </p:nvSpPr>
        <p:spPr>
          <a:xfrm>
            <a:off x="3398778" y="3704988"/>
            <a:ext cx="752026" cy="752026"/>
          </a:xfrm>
          <a:prstGeom prst="ellipse">
            <a:avLst/>
          </a:prstGeom>
          <a:solidFill>
            <a:srgbClr val="5FF2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3" name="Graphic 3" descr="Tick with solid fill">
            <a:extLst>
              <a:ext uri="{FF2B5EF4-FFF2-40B4-BE49-F238E27FC236}">
                <a16:creationId xmlns:a16="http://schemas.microsoft.com/office/drawing/2014/main" id="{04C77845-701D-A5DA-9B34-9B36DF9819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09167" y="3913750"/>
            <a:ext cx="344596" cy="344596"/>
          </a:xfrm>
          <a:prstGeom prst="rect">
            <a:avLst/>
          </a:prstGeom>
        </p:spPr>
      </p:pic>
      <p:sp>
        <p:nvSpPr>
          <p:cNvPr id="44" name="Ellipse 43">
            <a:extLst>
              <a:ext uri="{FF2B5EF4-FFF2-40B4-BE49-F238E27FC236}">
                <a16:creationId xmlns:a16="http://schemas.microsoft.com/office/drawing/2014/main" id="{8EAAF99E-AB08-C88A-9B8C-3268BCDB621E}"/>
              </a:ext>
            </a:extLst>
          </p:cNvPr>
          <p:cNvSpPr/>
          <p:nvPr userDrawn="1"/>
        </p:nvSpPr>
        <p:spPr>
          <a:xfrm>
            <a:off x="3505636" y="3805749"/>
            <a:ext cx="544097" cy="544097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5EF6F0B-92C6-945D-4C1F-75725FA7444F}"/>
              </a:ext>
            </a:extLst>
          </p:cNvPr>
          <p:cNvSpPr/>
          <p:nvPr userDrawn="1"/>
        </p:nvSpPr>
        <p:spPr>
          <a:xfrm>
            <a:off x="8706560" y="3704988"/>
            <a:ext cx="752026" cy="752026"/>
          </a:xfrm>
          <a:prstGeom prst="ellipse">
            <a:avLst/>
          </a:prstGeom>
          <a:solidFill>
            <a:srgbClr val="5FF2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6" name="Graphic 3" descr="Tick with solid fill">
            <a:extLst>
              <a:ext uri="{FF2B5EF4-FFF2-40B4-BE49-F238E27FC236}">
                <a16:creationId xmlns:a16="http://schemas.microsoft.com/office/drawing/2014/main" id="{FAFD7C72-0374-61E6-9F10-5B70753507F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916949" y="3913750"/>
            <a:ext cx="344596" cy="344596"/>
          </a:xfrm>
          <a:prstGeom prst="rect">
            <a:avLst/>
          </a:prstGeom>
        </p:spPr>
      </p:pic>
      <p:sp>
        <p:nvSpPr>
          <p:cNvPr id="47" name="Ellipse 46">
            <a:extLst>
              <a:ext uri="{FF2B5EF4-FFF2-40B4-BE49-F238E27FC236}">
                <a16:creationId xmlns:a16="http://schemas.microsoft.com/office/drawing/2014/main" id="{161CCC63-AE2C-E6AE-7A8C-7230514813A2}"/>
              </a:ext>
            </a:extLst>
          </p:cNvPr>
          <p:cNvSpPr/>
          <p:nvPr userDrawn="1"/>
        </p:nvSpPr>
        <p:spPr>
          <a:xfrm>
            <a:off x="8809820" y="3805749"/>
            <a:ext cx="544097" cy="544097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121296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't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texte 69">
            <a:extLst>
              <a:ext uri="{FF2B5EF4-FFF2-40B4-BE49-F238E27FC236}">
                <a16:creationId xmlns:a16="http://schemas.microsoft.com/office/drawing/2014/main" id="{367E635D-3A54-9A63-1E24-35548DCC0D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586691" y="344743"/>
            <a:ext cx="1370216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Section Title.</a:t>
            </a:r>
          </a:p>
        </p:txBody>
      </p:sp>
      <p:sp>
        <p:nvSpPr>
          <p:cNvPr id="25" name="Espace réservé du texte 75">
            <a:extLst>
              <a:ext uri="{FF2B5EF4-FFF2-40B4-BE49-F238E27FC236}">
                <a16:creationId xmlns:a16="http://schemas.microsoft.com/office/drawing/2014/main" id="{2008EFF1-BE82-3069-7350-866134DFFE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6989" y="332991"/>
            <a:ext cx="3007902" cy="427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title.</a:t>
            </a:r>
          </a:p>
        </p:txBody>
      </p:sp>
      <p:sp>
        <p:nvSpPr>
          <p:cNvPr id="26" name="Espace réservé du texte 75">
            <a:extLst>
              <a:ext uri="{FF2B5EF4-FFF2-40B4-BE49-F238E27FC236}">
                <a16:creationId xmlns:a16="http://schemas.microsoft.com/office/drawing/2014/main" id="{14122E25-86EB-319D-A8E4-F565A2F2A00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7014" y="765070"/>
            <a:ext cx="3007903" cy="324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subtitle.</a:t>
            </a:r>
          </a:p>
        </p:txBody>
      </p:sp>
      <p:sp>
        <p:nvSpPr>
          <p:cNvPr id="5" name="Espace réservé du texte 33">
            <a:extLst>
              <a:ext uri="{FF2B5EF4-FFF2-40B4-BE49-F238E27FC236}">
                <a16:creationId xmlns:a16="http://schemas.microsoft.com/office/drawing/2014/main" id="{96D57A09-D1A3-2696-8BAE-2A11306C65D9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7696" y="2407471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highlight>
                  <a:srgbClr val="FF754C"/>
                </a:highlight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6" name="Espace réservé du texte 4">
            <a:extLst>
              <a:ext uri="{FF2B5EF4-FFF2-40B4-BE49-F238E27FC236}">
                <a16:creationId xmlns:a16="http://schemas.microsoft.com/office/drawing/2014/main" id="{DFB80D0C-C2B5-7A99-E2E7-44A05901FFE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6816" y="2787497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8" name="Espace réservé du texte 33">
            <a:extLst>
              <a:ext uri="{FF2B5EF4-FFF2-40B4-BE49-F238E27FC236}">
                <a16:creationId xmlns:a16="http://schemas.microsoft.com/office/drawing/2014/main" id="{32F02974-6462-CBB7-FD75-7A18A9EB21D5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626333" y="2451888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highlight>
                  <a:srgbClr val="FF754C"/>
                </a:highlight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9" name="Espace réservé du texte 4">
            <a:extLst>
              <a:ext uri="{FF2B5EF4-FFF2-40B4-BE49-F238E27FC236}">
                <a16:creationId xmlns:a16="http://schemas.microsoft.com/office/drawing/2014/main" id="{E0530EE1-612E-58FB-7385-1697EADE5525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625453" y="2831914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10" name="Espace réservé du texte 33">
            <a:extLst>
              <a:ext uri="{FF2B5EF4-FFF2-40B4-BE49-F238E27FC236}">
                <a16:creationId xmlns:a16="http://schemas.microsoft.com/office/drawing/2014/main" id="{198689D7-9CEC-E4EA-AD03-E0C8C332A79C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342475" y="4554050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highlight>
                  <a:srgbClr val="FF754C"/>
                </a:highlight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1" name="Espace réservé du texte 4">
            <a:extLst>
              <a:ext uri="{FF2B5EF4-FFF2-40B4-BE49-F238E27FC236}">
                <a16:creationId xmlns:a16="http://schemas.microsoft.com/office/drawing/2014/main" id="{AC557456-A430-0D3E-9146-245A29142A14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341595" y="4934076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12" name="Espace réservé du texte 33">
            <a:extLst>
              <a:ext uri="{FF2B5EF4-FFF2-40B4-BE49-F238E27FC236}">
                <a16:creationId xmlns:a16="http://schemas.microsoft.com/office/drawing/2014/main" id="{01FC0D3F-08A5-6052-1CC3-8A2A27CAADDC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520707" y="4576140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highlight>
                  <a:srgbClr val="FF754C"/>
                </a:highlight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3" name="Espace réservé du texte 4">
            <a:extLst>
              <a:ext uri="{FF2B5EF4-FFF2-40B4-BE49-F238E27FC236}">
                <a16:creationId xmlns:a16="http://schemas.microsoft.com/office/drawing/2014/main" id="{114D4A4D-5095-4793-4321-D8369229C23C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519827" y="4956166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grpSp>
        <p:nvGrpSpPr>
          <p:cNvPr id="14" name="Group 6">
            <a:extLst>
              <a:ext uri="{FF2B5EF4-FFF2-40B4-BE49-F238E27FC236}">
                <a16:creationId xmlns:a16="http://schemas.microsoft.com/office/drawing/2014/main" id="{B5B0743F-842B-922F-941A-F403D617E189}"/>
              </a:ext>
            </a:extLst>
          </p:cNvPr>
          <p:cNvGrpSpPr/>
          <p:nvPr userDrawn="1"/>
        </p:nvGrpSpPr>
        <p:grpSpPr>
          <a:xfrm>
            <a:off x="5267764" y="1690036"/>
            <a:ext cx="1656471" cy="1656471"/>
            <a:chOff x="1675884" y="2145444"/>
            <a:chExt cx="752026" cy="752026"/>
          </a:xfrm>
        </p:grpSpPr>
        <p:sp>
          <p:nvSpPr>
            <p:cNvPr id="15" name="Ellipse 5">
              <a:extLst>
                <a:ext uri="{FF2B5EF4-FFF2-40B4-BE49-F238E27FC236}">
                  <a16:creationId xmlns:a16="http://schemas.microsoft.com/office/drawing/2014/main" id="{9144374B-9C70-5BF1-8460-544D91883BAC}"/>
                </a:ext>
              </a:extLst>
            </p:cNvPr>
            <p:cNvSpPr/>
            <p:nvPr/>
          </p:nvSpPr>
          <p:spPr>
            <a:xfrm>
              <a:off x="1675884" y="2145444"/>
              <a:ext cx="752026" cy="752026"/>
            </a:xfrm>
            <a:prstGeom prst="ellipse">
              <a:avLst/>
            </a:prstGeom>
            <a:solidFill>
              <a:srgbClr val="FF76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sz="2000"/>
            </a:p>
          </p:txBody>
        </p:sp>
        <p:pic>
          <p:nvPicPr>
            <p:cNvPr id="16" name="Graphic 3" descr="Close with solid fill">
              <a:extLst>
                <a:ext uri="{FF2B5EF4-FFF2-40B4-BE49-F238E27FC236}">
                  <a16:creationId xmlns:a16="http://schemas.microsoft.com/office/drawing/2014/main" id="{96DCE24E-B8AC-5602-CE08-1E21AF08F4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/>
            <a:stretch/>
          </p:blipFill>
          <p:spPr>
            <a:xfrm>
              <a:off x="1834097" y="2303657"/>
              <a:ext cx="435600" cy="435600"/>
            </a:xfrm>
            <a:prstGeom prst="rect">
              <a:avLst/>
            </a:prstGeom>
          </p:spPr>
        </p:pic>
      </p:grpSp>
      <p:sp>
        <p:nvSpPr>
          <p:cNvPr id="2" name="Ellipse 1">
            <a:extLst>
              <a:ext uri="{FF2B5EF4-FFF2-40B4-BE49-F238E27FC236}">
                <a16:creationId xmlns:a16="http://schemas.microsoft.com/office/drawing/2014/main" id="{338BA51A-5E0A-AB77-8FD6-4FA60E3A3063}"/>
              </a:ext>
            </a:extLst>
          </p:cNvPr>
          <p:cNvSpPr/>
          <p:nvPr userDrawn="1"/>
        </p:nvSpPr>
        <p:spPr>
          <a:xfrm>
            <a:off x="5405039" y="1836937"/>
            <a:ext cx="1373448" cy="1373448"/>
          </a:xfrm>
          <a:prstGeom prst="ellipse">
            <a:avLst/>
          </a:prstGeom>
          <a:noFill/>
          <a:ln w="5715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51561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- Terciary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208F03C-FC49-5BAE-C889-D58E298C1D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80549" y="0"/>
            <a:ext cx="61765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3E151-AB63-AF00-452F-5546B313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5C7CD-03B8-C44F-8217-E8F02C770D2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C81591DE-ADE2-506A-4FD4-48BB26D39F8F}"/>
              </a:ext>
            </a:extLst>
          </p:cNvPr>
          <p:cNvSpPr txBox="1">
            <a:spLocks/>
          </p:cNvSpPr>
          <p:nvPr userDrawn="1"/>
        </p:nvSpPr>
        <p:spPr>
          <a:xfrm>
            <a:off x="9092852" y="61528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545E7A-E025-AB44-8B97-BE2168CEF8C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08D691B2-5384-7D41-E318-EA87CF24A9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8925" y="-84591"/>
            <a:ext cx="3339338" cy="1512524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386D2663-CF39-DDF7-584B-B67196FBC21C}"/>
              </a:ext>
            </a:extLst>
          </p:cNvPr>
          <p:cNvGrpSpPr/>
          <p:nvPr userDrawn="1"/>
        </p:nvGrpSpPr>
        <p:grpSpPr>
          <a:xfrm>
            <a:off x="6096000" y="-17405"/>
            <a:ext cx="6097625" cy="6875405"/>
            <a:chOff x="6096000" y="-17405"/>
            <a:chExt cx="6097625" cy="6875405"/>
          </a:xfrm>
          <a:solidFill>
            <a:srgbClr val="E1EAEB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616E66-BCA9-9144-33A1-4FE2D15CD0A0}"/>
                </a:ext>
              </a:extLst>
            </p:cNvPr>
            <p:cNvSpPr/>
            <p:nvPr/>
          </p:nvSpPr>
          <p:spPr>
            <a:xfrm>
              <a:off x="6096000" y="-17405"/>
              <a:ext cx="6096000" cy="68754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1A78CD63-B67F-A0C9-5511-C83B6A809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4624" y="-17405"/>
              <a:ext cx="3429001" cy="3429001"/>
            </a:xfrm>
            <a:prstGeom prst="rect">
              <a:avLst/>
            </a:prstGeom>
            <a:grpFill/>
          </p:spPr>
        </p:pic>
      </p:grpSp>
      <p:sp>
        <p:nvSpPr>
          <p:cNvPr id="2" name="Espace réservé du texte 75">
            <a:extLst>
              <a:ext uri="{FF2B5EF4-FFF2-40B4-BE49-F238E27FC236}">
                <a16:creationId xmlns:a16="http://schemas.microsoft.com/office/drawing/2014/main" id="{D897A129-446A-7AA8-6C98-448B4714A4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2741" y="2349872"/>
            <a:ext cx="5080355" cy="627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 err="1"/>
              <a:t>Buy</a:t>
            </a:r>
            <a:r>
              <a:rPr lang="fr-FR"/>
              <a:t> Enterprise vs </a:t>
            </a:r>
            <a:r>
              <a:rPr lang="fr-FR" err="1"/>
              <a:t>Build</a:t>
            </a:r>
            <a:r>
              <a:rPr lang="fr-FR"/>
              <a:t> on CE : A Real </a:t>
            </a:r>
            <a:r>
              <a:rPr lang="fr-FR" err="1"/>
              <a:t>Costs</a:t>
            </a:r>
            <a:r>
              <a:rPr lang="fr-FR"/>
              <a:t> </a:t>
            </a:r>
            <a:r>
              <a:rPr lang="fr-FR" err="1"/>
              <a:t>Retrospective</a:t>
            </a:r>
            <a:r>
              <a:rPr lang="fr-FR"/>
              <a:t>.</a:t>
            </a:r>
          </a:p>
        </p:txBody>
      </p:sp>
      <p:sp>
        <p:nvSpPr>
          <p:cNvPr id="3" name="Espace réservé du texte 75">
            <a:extLst>
              <a:ext uri="{FF2B5EF4-FFF2-40B4-BE49-F238E27FC236}">
                <a16:creationId xmlns:a16="http://schemas.microsoft.com/office/drawing/2014/main" id="{62CA755E-526A-8AF2-7F12-00F7C08AF2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2741" y="3134562"/>
            <a:ext cx="2330633" cy="3242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HUG Paris @ </a:t>
            </a:r>
            <a:r>
              <a:rPr lang="fr-FR" err="1"/>
              <a:t>Lenstra</a:t>
            </a:r>
            <a:r>
              <a:rPr lang="fr-FR"/>
              <a:t>.</a:t>
            </a:r>
          </a:p>
        </p:txBody>
      </p:sp>
      <p:sp>
        <p:nvSpPr>
          <p:cNvPr id="4" name="Espace réservé du texte 69">
            <a:extLst>
              <a:ext uri="{FF2B5EF4-FFF2-40B4-BE49-F238E27FC236}">
                <a16:creationId xmlns:a16="http://schemas.microsoft.com/office/drawing/2014/main" id="{18A57BF2-F59D-5932-1522-4F999733A45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95707" y="4498889"/>
            <a:ext cx="1186453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/>
              <a:t>Name</a:t>
            </a:r>
          </a:p>
        </p:txBody>
      </p:sp>
      <p:sp>
        <p:nvSpPr>
          <p:cNvPr id="5" name="Espace réservé du texte 69">
            <a:extLst>
              <a:ext uri="{FF2B5EF4-FFF2-40B4-BE49-F238E27FC236}">
                <a16:creationId xmlns:a16="http://schemas.microsoft.com/office/drawing/2014/main" id="{EAAB008D-42C4-E411-3495-62E4862CCB7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595707" y="4835344"/>
            <a:ext cx="1372656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/>
              <a:t>Contact</a:t>
            </a:r>
          </a:p>
        </p:txBody>
      </p:sp>
      <p:sp>
        <p:nvSpPr>
          <p:cNvPr id="18" name="Espace réservé du texte 69">
            <a:extLst>
              <a:ext uri="{FF2B5EF4-FFF2-40B4-BE49-F238E27FC236}">
                <a16:creationId xmlns:a16="http://schemas.microsoft.com/office/drawing/2014/main" id="{49C76680-9FAB-6B01-A7BF-B4B106F8946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00213" y="6242395"/>
            <a:ext cx="706847" cy="26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5728901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n't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texte 69">
            <a:extLst>
              <a:ext uri="{FF2B5EF4-FFF2-40B4-BE49-F238E27FC236}">
                <a16:creationId xmlns:a16="http://schemas.microsoft.com/office/drawing/2014/main" id="{367E635D-3A54-9A63-1E24-35548DCC0D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586691" y="344743"/>
            <a:ext cx="1370216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Section Title.</a:t>
            </a:r>
          </a:p>
        </p:txBody>
      </p:sp>
      <p:sp>
        <p:nvSpPr>
          <p:cNvPr id="25" name="Espace réservé du texte 75">
            <a:extLst>
              <a:ext uri="{FF2B5EF4-FFF2-40B4-BE49-F238E27FC236}">
                <a16:creationId xmlns:a16="http://schemas.microsoft.com/office/drawing/2014/main" id="{2008EFF1-BE82-3069-7350-866134DFFE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6989" y="332991"/>
            <a:ext cx="3007902" cy="427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title.</a:t>
            </a:r>
          </a:p>
        </p:txBody>
      </p:sp>
      <p:sp>
        <p:nvSpPr>
          <p:cNvPr id="26" name="Espace réservé du texte 75">
            <a:extLst>
              <a:ext uri="{FF2B5EF4-FFF2-40B4-BE49-F238E27FC236}">
                <a16:creationId xmlns:a16="http://schemas.microsoft.com/office/drawing/2014/main" id="{14122E25-86EB-319D-A8E4-F565A2F2A00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7014" y="765070"/>
            <a:ext cx="3007903" cy="324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subtitle.</a:t>
            </a:r>
          </a:p>
        </p:txBody>
      </p:sp>
      <p:sp>
        <p:nvSpPr>
          <p:cNvPr id="14" name="Espace réservé du texte 33">
            <a:extLst>
              <a:ext uri="{FF2B5EF4-FFF2-40B4-BE49-F238E27FC236}">
                <a16:creationId xmlns:a16="http://schemas.microsoft.com/office/drawing/2014/main" id="{5E22A21F-490E-744C-9158-1A5654D36412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7696" y="2407471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highlight>
                  <a:srgbClr val="FF754C"/>
                </a:highlight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5" name="Espace réservé du texte 4">
            <a:extLst>
              <a:ext uri="{FF2B5EF4-FFF2-40B4-BE49-F238E27FC236}">
                <a16:creationId xmlns:a16="http://schemas.microsoft.com/office/drawing/2014/main" id="{B0424E13-2999-5621-8F09-4791A17389C6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26816" y="2787497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16" name="Espace réservé du texte 33">
            <a:extLst>
              <a:ext uri="{FF2B5EF4-FFF2-40B4-BE49-F238E27FC236}">
                <a16:creationId xmlns:a16="http://schemas.microsoft.com/office/drawing/2014/main" id="{0F49361A-C241-FA1D-E64A-8C3422495FB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624432" y="2431897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highlight>
                  <a:srgbClr val="FF754C"/>
                </a:highlight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6E443B37-7E21-8959-B3F6-7E3CBC5E47EE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623552" y="2811923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303AC405-DC8D-9B16-5AF1-60E329010857}"/>
              </a:ext>
            </a:extLst>
          </p:cNvPr>
          <p:cNvSpPr/>
          <p:nvPr userDrawn="1"/>
        </p:nvSpPr>
        <p:spPr>
          <a:xfrm>
            <a:off x="405531" y="1487233"/>
            <a:ext cx="752026" cy="752026"/>
          </a:xfrm>
          <a:prstGeom prst="ellipse">
            <a:avLst/>
          </a:prstGeom>
          <a:solidFill>
            <a:srgbClr val="FF75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2" name="Ellipse 31">
            <a:extLst>
              <a:ext uri="{FF2B5EF4-FFF2-40B4-BE49-F238E27FC236}">
                <a16:creationId xmlns:a16="http://schemas.microsoft.com/office/drawing/2014/main" id="{6EBF3B25-C4A7-9C01-6BB3-67A06839AC8F}"/>
              </a:ext>
            </a:extLst>
          </p:cNvPr>
          <p:cNvSpPr/>
          <p:nvPr userDrawn="1"/>
        </p:nvSpPr>
        <p:spPr>
          <a:xfrm>
            <a:off x="5713313" y="1487233"/>
            <a:ext cx="752026" cy="752026"/>
          </a:xfrm>
          <a:prstGeom prst="ellipse">
            <a:avLst/>
          </a:prstGeom>
          <a:solidFill>
            <a:srgbClr val="FF75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Espace réservé du texte 33">
            <a:extLst>
              <a:ext uri="{FF2B5EF4-FFF2-40B4-BE49-F238E27FC236}">
                <a16:creationId xmlns:a16="http://schemas.microsoft.com/office/drawing/2014/main" id="{6C185697-49B5-AE10-A6D1-FE6066C9929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3320943" y="4625226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highlight>
                  <a:srgbClr val="FF754C"/>
                </a:highlight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39" name="Espace réservé du texte 4">
            <a:extLst>
              <a:ext uri="{FF2B5EF4-FFF2-40B4-BE49-F238E27FC236}">
                <a16:creationId xmlns:a16="http://schemas.microsoft.com/office/drawing/2014/main" id="{21D7CF9E-6534-E6BA-5D31-DCACE884825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320063" y="5005252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40" name="Espace réservé du texte 33">
            <a:extLst>
              <a:ext uri="{FF2B5EF4-FFF2-40B4-BE49-F238E27FC236}">
                <a16:creationId xmlns:a16="http://schemas.microsoft.com/office/drawing/2014/main" id="{ED0CD52A-0022-A8CB-1F34-EE063F1D87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617679" y="4649652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highlight>
                  <a:srgbClr val="FF754C"/>
                </a:highlight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41" name="Espace réservé du texte 4">
            <a:extLst>
              <a:ext uri="{FF2B5EF4-FFF2-40B4-BE49-F238E27FC236}">
                <a16:creationId xmlns:a16="http://schemas.microsoft.com/office/drawing/2014/main" id="{D3C4A038-155E-C83D-E365-827A3B0F9B8E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8616799" y="5029678"/>
            <a:ext cx="3308209" cy="793326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r>
              <a:rPr lang="fr-FR" sz="1400" err="1">
                <a:effectLst/>
                <a:latin typeface="Satoshi" pitchFamily="2" charset="77"/>
              </a:rPr>
              <a:t>Increase</a:t>
            </a:r>
            <a:r>
              <a:rPr lang="fr-FR" sz="1400">
                <a:effectLst/>
                <a:latin typeface="Satoshi" pitchFamily="2" charset="77"/>
              </a:rPr>
              <a:t> </a:t>
            </a:r>
            <a:r>
              <a:rPr lang="fr-FR" sz="1400" err="1">
                <a:effectLst/>
                <a:latin typeface="Satoshi" pitchFamily="2" charset="77"/>
              </a:rPr>
              <a:t>frequency</a:t>
            </a:r>
            <a:r>
              <a:rPr lang="fr-FR" sz="1400">
                <a:effectLst/>
                <a:latin typeface="Satoshi" pitchFamily="2" charset="77"/>
              </a:rPr>
              <a:t> &amp; </a:t>
            </a:r>
            <a:r>
              <a:rPr lang="fr-FR" sz="1400" err="1">
                <a:effectLst/>
                <a:latin typeface="Satoshi" pitchFamily="2" charset="77"/>
              </a:rPr>
              <a:t>quality</a:t>
            </a:r>
            <a:r>
              <a:rPr lang="fr-FR" sz="1400">
                <a:effectLst/>
                <a:latin typeface="Satoshi" pitchFamily="2" charset="77"/>
              </a:rPr>
              <a:t> of </a:t>
            </a:r>
            <a:r>
              <a:rPr lang="fr-FR" sz="1400" err="1">
                <a:effectLst/>
                <a:latin typeface="Satoshi" pitchFamily="2" charset="77"/>
              </a:rPr>
              <a:t>external</a:t>
            </a:r>
            <a:r>
              <a:rPr lang="fr-FR" sz="1400">
                <a:effectLst/>
                <a:latin typeface="Satoshi" pitchFamily="2" charset="77"/>
              </a:rPr>
              <a:t> </a:t>
            </a:r>
          </a:p>
          <a:p>
            <a:r>
              <a:rPr lang="fr-FR" sz="1400">
                <a:effectLst/>
                <a:latin typeface="Satoshi" pitchFamily="2" charset="77"/>
              </a:rPr>
              <a:t>communication </a:t>
            </a:r>
            <a:r>
              <a:rPr lang="fr-FR" sz="1400" err="1">
                <a:effectLst/>
                <a:latin typeface="Satoshi" pitchFamily="2" charset="77"/>
              </a:rPr>
              <a:t>through</a:t>
            </a:r>
            <a:r>
              <a:rPr lang="fr-FR" sz="1400">
                <a:effectLst/>
                <a:latin typeface="Satoshi" pitchFamily="2" charset="77"/>
              </a:rPr>
              <a:t> all channels </a:t>
            </a:r>
          </a:p>
          <a:p>
            <a:r>
              <a:rPr lang="fr-FR" sz="1400">
                <a:effectLst/>
                <a:latin typeface="Satoshi" pitchFamily="2" charset="77"/>
              </a:rPr>
              <a:t>(LinkedIn, Blog, Events)</a:t>
            </a:r>
          </a:p>
          <a:p>
            <a:pPr lvl="0"/>
            <a:endParaRPr lang="fr-FR"/>
          </a:p>
        </p:txBody>
      </p:sp>
      <p:sp>
        <p:nvSpPr>
          <p:cNvPr id="42" name="Ellipse 41">
            <a:extLst>
              <a:ext uri="{FF2B5EF4-FFF2-40B4-BE49-F238E27FC236}">
                <a16:creationId xmlns:a16="http://schemas.microsoft.com/office/drawing/2014/main" id="{1E4BB8F4-49C2-58B3-8894-63AAD3E2706D}"/>
              </a:ext>
            </a:extLst>
          </p:cNvPr>
          <p:cNvSpPr/>
          <p:nvPr userDrawn="1"/>
        </p:nvSpPr>
        <p:spPr>
          <a:xfrm>
            <a:off x="3398778" y="3704988"/>
            <a:ext cx="752026" cy="752026"/>
          </a:xfrm>
          <a:prstGeom prst="ellipse">
            <a:avLst/>
          </a:prstGeom>
          <a:solidFill>
            <a:srgbClr val="FF75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5" name="Ellipse 44">
            <a:extLst>
              <a:ext uri="{FF2B5EF4-FFF2-40B4-BE49-F238E27FC236}">
                <a16:creationId xmlns:a16="http://schemas.microsoft.com/office/drawing/2014/main" id="{95EF6F0B-92C6-945D-4C1F-75725FA7444F}"/>
              </a:ext>
            </a:extLst>
          </p:cNvPr>
          <p:cNvSpPr/>
          <p:nvPr userDrawn="1"/>
        </p:nvSpPr>
        <p:spPr>
          <a:xfrm>
            <a:off x="8706560" y="3704988"/>
            <a:ext cx="752026" cy="752026"/>
          </a:xfrm>
          <a:prstGeom prst="ellipse">
            <a:avLst/>
          </a:prstGeom>
          <a:solidFill>
            <a:srgbClr val="FF75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llipse 1">
            <a:extLst>
              <a:ext uri="{FF2B5EF4-FFF2-40B4-BE49-F238E27FC236}">
                <a16:creationId xmlns:a16="http://schemas.microsoft.com/office/drawing/2014/main" id="{53AC2992-0D9C-0743-D0CB-A2B2F7BE9EF1}"/>
              </a:ext>
            </a:extLst>
          </p:cNvPr>
          <p:cNvSpPr/>
          <p:nvPr userDrawn="1"/>
        </p:nvSpPr>
        <p:spPr>
          <a:xfrm>
            <a:off x="504692" y="1597122"/>
            <a:ext cx="544097" cy="544097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Graphic 3" descr="Close with solid fill">
            <a:extLst>
              <a:ext uri="{FF2B5EF4-FFF2-40B4-BE49-F238E27FC236}">
                <a16:creationId xmlns:a16="http://schemas.microsoft.com/office/drawing/2014/main" id="{7E135BD8-1138-8198-1A0C-88042B002FB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633273" y="1732932"/>
            <a:ext cx="286934" cy="286934"/>
          </a:xfrm>
          <a:prstGeom prst="rect">
            <a:avLst/>
          </a:prstGeom>
        </p:spPr>
      </p:pic>
      <p:sp>
        <p:nvSpPr>
          <p:cNvPr id="6" name="Ellipse 5">
            <a:extLst>
              <a:ext uri="{FF2B5EF4-FFF2-40B4-BE49-F238E27FC236}">
                <a16:creationId xmlns:a16="http://schemas.microsoft.com/office/drawing/2014/main" id="{390A11D7-F62E-AD20-3209-E7446E6C3461}"/>
              </a:ext>
            </a:extLst>
          </p:cNvPr>
          <p:cNvSpPr/>
          <p:nvPr userDrawn="1"/>
        </p:nvSpPr>
        <p:spPr>
          <a:xfrm>
            <a:off x="5823952" y="1593007"/>
            <a:ext cx="544097" cy="544097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" name="Graphic 3" descr="Close with solid fill">
            <a:extLst>
              <a:ext uri="{FF2B5EF4-FFF2-40B4-BE49-F238E27FC236}">
                <a16:creationId xmlns:a16="http://schemas.microsoft.com/office/drawing/2014/main" id="{E1B8EE80-ECB8-1BAF-6D36-AD08882D44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952533" y="1728817"/>
            <a:ext cx="286934" cy="286934"/>
          </a:xfrm>
          <a:prstGeom prst="rect">
            <a:avLst/>
          </a:prstGeom>
        </p:spPr>
      </p:pic>
      <p:sp>
        <p:nvSpPr>
          <p:cNvPr id="11" name="Ellipse 10">
            <a:extLst>
              <a:ext uri="{FF2B5EF4-FFF2-40B4-BE49-F238E27FC236}">
                <a16:creationId xmlns:a16="http://schemas.microsoft.com/office/drawing/2014/main" id="{8ABD82AF-24A4-7468-6F5E-67E798B02303}"/>
              </a:ext>
            </a:extLst>
          </p:cNvPr>
          <p:cNvSpPr/>
          <p:nvPr userDrawn="1"/>
        </p:nvSpPr>
        <p:spPr>
          <a:xfrm>
            <a:off x="3497017" y="3812461"/>
            <a:ext cx="544097" cy="544097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2" name="Graphic 3" descr="Close with solid fill">
            <a:extLst>
              <a:ext uri="{FF2B5EF4-FFF2-40B4-BE49-F238E27FC236}">
                <a16:creationId xmlns:a16="http://schemas.microsoft.com/office/drawing/2014/main" id="{B702ED1F-95DD-34BF-0985-27EF72453AA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3625598" y="3948271"/>
            <a:ext cx="286934" cy="286934"/>
          </a:xfrm>
          <a:prstGeom prst="rect">
            <a:avLst/>
          </a:prstGeom>
        </p:spPr>
      </p:pic>
      <p:sp>
        <p:nvSpPr>
          <p:cNvPr id="13" name="Ellipse 12">
            <a:extLst>
              <a:ext uri="{FF2B5EF4-FFF2-40B4-BE49-F238E27FC236}">
                <a16:creationId xmlns:a16="http://schemas.microsoft.com/office/drawing/2014/main" id="{1BC0621E-6D09-AF94-DB61-9088BDBCD2D1}"/>
              </a:ext>
            </a:extLst>
          </p:cNvPr>
          <p:cNvSpPr/>
          <p:nvPr userDrawn="1"/>
        </p:nvSpPr>
        <p:spPr>
          <a:xfrm>
            <a:off x="8812805" y="3812461"/>
            <a:ext cx="544097" cy="544097"/>
          </a:xfrm>
          <a:prstGeom prst="ellipse">
            <a:avLst/>
          </a:prstGeom>
          <a:noFill/>
          <a:ln w="349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Graphic 3" descr="Close with solid fill">
            <a:extLst>
              <a:ext uri="{FF2B5EF4-FFF2-40B4-BE49-F238E27FC236}">
                <a16:creationId xmlns:a16="http://schemas.microsoft.com/office/drawing/2014/main" id="{710A7F28-2305-7165-2687-917A71C4AA7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941386" y="3948271"/>
            <a:ext cx="286934" cy="286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2604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texte 69">
            <a:extLst>
              <a:ext uri="{FF2B5EF4-FFF2-40B4-BE49-F238E27FC236}">
                <a16:creationId xmlns:a16="http://schemas.microsoft.com/office/drawing/2014/main" id="{367E635D-3A54-9A63-1E24-35548DCC0D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586691" y="344743"/>
            <a:ext cx="1370216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Section Title.</a:t>
            </a:r>
          </a:p>
        </p:txBody>
      </p:sp>
      <p:sp>
        <p:nvSpPr>
          <p:cNvPr id="25" name="Espace réservé du texte 75">
            <a:extLst>
              <a:ext uri="{FF2B5EF4-FFF2-40B4-BE49-F238E27FC236}">
                <a16:creationId xmlns:a16="http://schemas.microsoft.com/office/drawing/2014/main" id="{2008EFF1-BE82-3069-7350-866134DFFE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6989" y="332991"/>
            <a:ext cx="3007902" cy="427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title.</a:t>
            </a:r>
          </a:p>
        </p:txBody>
      </p:sp>
      <p:sp>
        <p:nvSpPr>
          <p:cNvPr id="26" name="Espace réservé du texte 75">
            <a:extLst>
              <a:ext uri="{FF2B5EF4-FFF2-40B4-BE49-F238E27FC236}">
                <a16:creationId xmlns:a16="http://schemas.microsoft.com/office/drawing/2014/main" id="{14122E25-86EB-319D-A8E4-F565A2F2A00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7014" y="765070"/>
            <a:ext cx="3007903" cy="324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subtitle.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40C21A3-6D3B-4378-8152-E7A0835EA14F}"/>
              </a:ext>
            </a:extLst>
          </p:cNvPr>
          <p:cNvGrpSpPr/>
          <p:nvPr userDrawn="1"/>
        </p:nvGrpSpPr>
        <p:grpSpPr>
          <a:xfrm>
            <a:off x="1522618" y="1786248"/>
            <a:ext cx="6016208" cy="3772567"/>
            <a:chOff x="300038" y="1724304"/>
            <a:chExt cx="6016208" cy="3772567"/>
          </a:xfrm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BD028712-E6E2-E794-F5F3-AE9A885487A8}"/>
                </a:ext>
              </a:extLst>
            </p:cNvPr>
            <p:cNvSpPr/>
            <p:nvPr userDrawn="1"/>
          </p:nvSpPr>
          <p:spPr>
            <a:xfrm>
              <a:off x="300038" y="1724304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97D2C02-F740-CE04-059E-27C914A069C9}"/>
                </a:ext>
              </a:extLst>
            </p:cNvPr>
            <p:cNvSpPr/>
            <p:nvPr userDrawn="1"/>
          </p:nvSpPr>
          <p:spPr>
            <a:xfrm>
              <a:off x="1052064" y="1724304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D326909-35B8-E8D7-3E18-74516F379343}"/>
                </a:ext>
              </a:extLst>
            </p:cNvPr>
            <p:cNvSpPr/>
            <p:nvPr userDrawn="1"/>
          </p:nvSpPr>
          <p:spPr>
            <a:xfrm>
              <a:off x="1804090" y="1724304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A301EC7-BBC5-45FF-38CE-794480B56F85}"/>
                </a:ext>
              </a:extLst>
            </p:cNvPr>
            <p:cNvSpPr/>
            <p:nvPr userDrawn="1"/>
          </p:nvSpPr>
          <p:spPr>
            <a:xfrm>
              <a:off x="2556116" y="1738230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A3BC9214-5763-6656-0100-238B56581E92}"/>
                </a:ext>
              </a:extLst>
            </p:cNvPr>
            <p:cNvSpPr/>
            <p:nvPr userDrawn="1"/>
          </p:nvSpPr>
          <p:spPr>
            <a:xfrm>
              <a:off x="3308142" y="1724304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6C6A9987-202D-008A-042C-E0C0D6471F5B}"/>
                </a:ext>
              </a:extLst>
            </p:cNvPr>
            <p:cNvSpPr/>
            <p:nvPr userDrawn="1"/>
          </p:nvSpPr>
          <p:spPr>
            <a:xfrm>
              <a:off x="4060168" y="1738230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16E73324-721F-FB21-42F2-5E2F92CB43DB}"/>
                </a:ext>
              </a:extLst>
            </p:cNvPr>
            <p:cNvSpPr/>
            <p:nvPr userDrawn="1"/>
          </p:nvSpPr>
          <p:spPr>
            <a:xfrm>
              <a:off x="4812194" y="1738230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93FB13EE-2C38-04C7-AE90-611A6F7CD80C}"/>
                </a:ext>
              </a:extLst>
            </p:cNvPr>
            <p:cNvSpPr/>
            <p:nvPr userDrawn="1"/>
          </p:nvSpPr>
          <p:spPr>
            <a:xfrm>
              <a:off x="5564220" y="1738230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E15F7D7A-79CC-3A40-8D2C-F67448BB6D5D}"/>
                </a:ext>
              </a:extLst>
            </p:cNvPr>
            <p:cNvSpPr/>
            <p:nvPr userDrawn="1"/>
          </p:nvSpPr>
          <p:spPr>
            <a:xfrm>
              <a:off x="300038" y="2476330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2DE955F9-C91D-9FCF-EC29-07FD7B8A7049}"/>
                </a:ext>
              </a:extLst>
            </p:cNvPr>
            <p:cNvSpPr/>
            <p:nvPr userDrawn="1"/>
          </p:nvSpPr>
          <p:spPr>
            <a:xfrm>
              <a:off x="1052064" y="2476330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34C923B-9AB6-A68D-629D-C3BCFC7CBCB8}"/>
                </a:ext>
              </a:extLst>
            </p:cNvPr>
            <p:cNvSpPr/>
            <p:nvPr userDrawn="1"/>
          </p:nvSpPr>
          <p:spPr>
            <a:xfrm>
              <a:off x="1804090" y="2476330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E9879C-11D2-7899-5990-01E5FF27C174}"/>
                </a:ext>
              </a:extLst>
            </p:cNvPr>
            <p:cNvSpPr/>
            <p:nvPr userDrawn="1"/>
          </p:nvSpPr>
          <p:spPr>
            <a:xfrm>
              <a:off x="2556116" y="2490256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1AB123B5-C5BD-FED5-45FC-BC7AD226CB1A}"/>
                </a:ext>
              </a:extLst>
            </p:cNvPr>
            <p:cNvSpPr/>
            <p:nvPr userDrawn="1"/>
          </p:nvSpPr>
          <p:spPr>
            <a:xfrm>
              <a:off x="3308142" y="2476330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1082DCD1-CC92-BC9C-A93F-C976A6F23771}"/>
                </a:ext>
              </a:extLst>
            </p:cNvPr>
            <p:cNvSpPr/>
            <p:nvPr userDrawn="1"/>
          </p:nvSpPr>
          <p:spPr>
            <a:xfrm>
              <a:off x="4060168" y="2490256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7D4EBE68-D91F-467F-94F5-D61634596061}"/>
                </a:ext>
              </a:extLst>
            </p:cNvPr>
            <p:cNvSpPr/>
            <p:nvPr userDrawn="1"/>
          </p:nvSpPr>
          <p:spPr>
            <a:xfrm>
              <a:off x="4812194" y="2490256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EB8EE74-DE48-0470-5F41-643FBD7ADFC0}"/>
                </a:ext>
              </a:extLst>
            </p:cNvPr>
            <p:cNvSpPr/>
            <p:nvPr userDrawn="1"/>
          </p:nvSpPr>
          <p:spPr>
            <a:xfrm>
              <a:off x="5564220" y="2490256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EB5C7593-30CA-3F1D-4D1F-376844091ED9}"/>
                </a:ext>
              </a:extLst>
            </p:cNvPr>
            <p:cNvSpPr/>
            <p:nvPr userDrawn="1"/>
          </p:nvSpPr>
          <p:spPr>
            <a:xfrm>
              <a:off x="300038" y="3228356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F40F1E9-D8ED-6C94-1512-5D23838FCD35}"/>
                </a:ext>
              </a:extLst>
            </p:cNvPr>
            <p:cNvSpPr/>
            <p:nvPr userDrawn="1"/>
          </p:nvSpPr>
          <p:spPr>
            <a:xfrm>
              <a:off x="1052064" y="3228356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794D505E-183C-99DA-5469-A0DB29C6314C}"/>
                </a:ext>
              </a:extLst>
            </p:cNvPr>
            <p:cNvSpPr/>
            <p:nvPr userDrawn="1"/>
          </p:nvSpPr>
          <p:spPr>
            <a:xfrm>
              <a:off x="1804090" y="3228356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F09FCB37-4215-4218-D526-D242AA03274A}"/>
                </a:ext>
              </a:extLst>
            </p:cNvPr>
            <p:cNvSpPr/>
            <p:nvPr userDrawn="1"/>
          </p:nvSpPr>
          <p:spPr>
            <a:xfrm>
              <a:off x="2556116" y="3242282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644771-6475-FF83-6328-6E4EF568E585}"/>
                </a:ext>
              </a:extLst>
            </p:cNvPr>
            <p:cNvSpPr/>
            <p:nvPr userDrawn="1"/>
          </p:nvSpPr>
          <p:spPr>
            <a:xfrm>
              <a:off x="3308142" y="3228356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B774C615-AB7D-BA8B-476E-63F83C2B26A7}"/>
                </a:ext>
              </a:extLst>
            </p:cNvPr>
            <p:cNvSpPr/>
            <p:nvPr userDrawn="1"/>
          </p:nvSpPr>
          <p:spPr>
            <a:xfrm>
              <a:off x="4060168" y="3242282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777D9AEF-A603-63AC-DF07-53F6C30D8B50}"/>
                </a:ext>
              </a:extLst>
            </p:cNvPr>
            <p:cNvSpPr/>
            <p:nvPr userDrawn="1"/>
          </p:nvSpPr>
          <p:spPr>
            <a:xfrm>
              <a:off x="4812194" y="3242282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5A8B2FB-592F-1C23-3004-8DEE86817B70}"/>
                </a:ext>
              </a:extLst>
            </p:cNvPr>
            <p:cNvSpPr/>
            <p:nvPr userDrawn="1"/>
          </p:nvSpPr>
          <p:spPr>
            <a:xfrm>
              <a:off x="5564220" y="3242282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9AD0235C-D370-C20F-50C2-1501D60E8512}"/>
                </a:ext>
              </a:extLst>
            </p:cNvPr>
            <p:cNvSpPr/>
            <p:nvPr userDrawn="1"/>
          </p:nvSpPr>
          <p:spPr>
            <a:xfrm>
              <a:off x="300038" y="3980382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F7B59E2B-BCB3-A2B0-E1B5-F9C711B83E26}"/>
                </a:ext>
              </a:extLst>
            </p:cNvPr>
            <p:cNvSpPr/>
            <p:nvPr userDrawn="1"/>
          </p:nvSpPr>
          <p:spPr>
            <a:xfrm>
              <a:off x="1052064" y="3980382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0B42F7B8-2733-A4AA-0592-97B22235A855}"/>
                </a:ext>
              </a:extLst>
            </p:cNvPr>
            <p:cNvSpPr/>
            <p:nvPr userDrawn="1"/>
          </p:nvSpPr>
          <p:spPr>
            <a:xfrm>
              <a:off x="1804090" y="3980382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0365A6A7-8E0D-29FB-A9B7-FE0535E2DAA1}"/>
                </a:ext>
              </a:extLst>
            </p:cNvPr>
            <p:cNvSpPr/>
            <p:nvPr userDrawn="1"/>
          </p:nvSpPr>
          <p:spPr>
            <a:xfrm>
              <a:off x="2556116" y="3994308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30656623-E387-A3EA-F7DA-426EE66B3F45}"/>
                </a:ext>
              </a:extLst>
            </p:cNvPr>
            <p:cNvSpPr/>
            <p:nvPr userDrawn="1"/>
          </p:nvSpPr>
          <p:spPr>
            <a:xfrm>
              <a:off x="3308142" y="3980382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8CC268A5-DC12-79BC-6615-160B016A484F}"/>
                </a:ext>
              </a:extLst>
            </p:cNvPr>
            <p:cNvSpPr/>
            <p:nvPr userDrawn="1"/>
          </p:nvSpPr>
          <p:spPr>
            <a:xfrm>
              <a:off x="4060168" y="3994308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B6DE1A0-4194-62DA-CA8C-D8A94D736FBE}"/>
                </a:ext>
              </a:extLst>
            </p:cNvPr>
            <p:cNvSpPr/>
            <p:nvPr userDrawn="1"/>
          </p:nvSpPr>
          <p:spPr>
            <a:xfrm>
              <a:off x="4812194" y="3994308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0431FDF4-6DE5-F024-CB3F-825B6B7CB28F}"/>
                </a:ext>
              </a:extLst>
            </p:cNvPr>
            <p:cNvSpPr/>
            <p:nvPr userDrawn="1"/>
          </p:nvSpPr>
          <p:spPr>
            <a:xfrm>
              <a:off x="5564220" y="3994308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D3249FBD-E96B-10DB-86C5-41C40CBD9989}"/>
                </a:ext>
              </a:extLst>
            </p:cNvPr>
            <p:cNvSpPr/>
            <p:nvPr userDrawn="1"/>
          </p:nvSpPr>
          <p:spPr>
            <a:xfrm>
              <a:off x="300038" y="4730919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6E212FB1-C12C-3DEB-3E99-292EF420F82B}"/>
                </a:ext>
              </a:extLst>
            </p:cNvPr>
            <p:cNvSpPr/>
            <p:nvPr userDrawn="1"/>
          </p:nvSpPr>
          <p:spPr>
            <a:xfrm>
              <a:off x="1052064" y="4730919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062093-16FF-9876-EC3B-B2202F0B8775}"/>
                </a:ext>
              </a:extLst>
            </p:cNvPr>
            <p:cNvSpPr/>
            <p:nvPr userDrawn="1"/>
          </p:nvSpPr>
          <p:spPr>
            <a:xfrm>
              <a:off x="1804090" y="4730919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DDB1DD96-2A6B-AC15-CC50-B793482412CB}"/>
                </a:ext>
              </a:extLst>
            </p:cNvPr>
            <p:cNvSpPr/>
            <p:nvPr userDrawn="1"/>
          </p:nvSpPr>
          <p:spPr>
            <a:xfrm>
              <a:off x="2556116" y="4744845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E61509D9-026B-4967-0571-A3D3B0D39197}"/>
                </a:ext>
              </a:extLst>
            </p:cNvPr>
            <p:cNvSpPr/>
            <p:nvPr userDrawn="1"/>
          </p:nvSpPr>
          <p:spPr>
            <a:xfrm>
              <a:off x="3308142" y="4730919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0428F08C-3A94-9C3F-A264-D18DF07BA65D}"/>
                </a:ext>
              </a:extLst>
            </p:cNvPr>
            <p:cNvSpPr/>
            <p:nvPr userDrawn="1"/>
          </p:nvSpPr>
          <p:spPr>
            <a:xfrm>
              <a:off x="4060168" y="4744845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EE4FF559-A815-D073-2C75-A974E9F3736C}"/>
                </a:ext>
              </a:extLst>
            </p:cNvPr>
            <p:cNvSpPr/>
            <p:nvPr userDrawn="1"/>
          </p:nvSpPr>
          <p:spPr>
            <a:xfrm>
              <a:off x="4812194" y="4744845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2FAFE160-FC5B-8C32-4A7A-F629D9C1AE4B}"/>
                </a:ext>
              </a:extLst>
            </p:cNvPr>
            <p:cNvSpPr/>
            <p:nvPr userDrawn="1"/>
          </p:nvSpPr>
          <p:spPr>
            <a:xfrm>
              <a:off x="5564220" y="4744845"/>
              <a:ext cx="752026" cy="752026"/>
            </a:xfrm>
            <a:prstGeom prst="ellipse">
              <a:avLst/>
            </a:prstGeom>
            <a:solidFill>
              <a:srgbClr val="B2F5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61" name="Graphique 60">
            <a:extLst>
              <a:ext uri="{FF2B5EF4-FFF2-40B4-BE49-F238E27FC236}">
                <a16:creationId xmlns:a16="http://schemas.microsoft.com/office/drawing/2014/main" id="{671CB5DD-6CF6-664F-43F4-93811F8A40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5719" y="3423145"/>
            <a:ext cx="514188" cy="514188"/>
          </a:xfrm>
          <a:prstGeom prst="rect">
            <a:avLst/>
          </a:prstGeom>
        </p:spPr>
      </p:pic>
      <p:pic>
        <p:nvPicPr>
          <p:cNvPr id="62" name="Graphique 61">
            <a:extLst>
              <a:ext uri="{FF2B5EF4-FFF2-40B4-BE49-F238E27FC236}">
                <a16:creationId xmlns:a16="http://schemas.microsoft.com/office/drawing/2014/main" id="{0CD038F5-2D26-F010-EFE5-A0F7699E6B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3563" y="1905167"/>
            <a:ext cx="514188" cy="514188"/>
          </a:xfrm>
          <a:prstGeom prst="rect">
            <a:avLst/>
          </a:prstGeom>
        </p:spPr>
      </p:pic>
      <p:pic>
        <p:nvPicPr>
          <p:cNvPr id="63" name="Graphique 62">
            <a:extLst>
              <a:ext uri="{FF2B5EF4-FFF2-40B4-BE49-F238E27FC236}">
                <a16:creationId xmlns:a16="http://schemas.microsoft.com/office/drawing/2014/main" id="{15D882DB-F8DE-E415-EDFE-A2181E5FD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589" y="1905167"/>
            <a:ext cx="514188" cy="514188"/>
          </a:xfrm>
          <a:prstGeom prst="rect">
            <a:avLst/>
          </a:prstGeom>
        </p:spPr>
      </p:pic>
      <p:pic>
        <p:nvPicPr>
          <p:cNvPr id="64" name="Graphique 63">
            <a:extLst>
              <a:ext uri="{FF2B5EF4-FFF2-40B4-BE49-F238E27FC236}">
                <a16:creationId xmlns:a16="http://schemas.microsoft.com/office/drawing/2014/main" id="{F3910DF5-F465-64F1-9860-264B0216D1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1537" y="2655704"/>
            <a:ext cx="514188" cy="514188"/>
          </a:xfrm>
          <a:prstGeom prst="rect">
            <a:avLst/>
          </a:prstGeom>
        </p:spPr>
      </p:pic>
      <p:pic>
        <p:nvPicPr>
          <p:cNvPr id="65" name="Graphique 64">
            <a:extLst>
              <a:ext uri="{FF2B5EF4-FFF2-40B4-BE49-F238E27FC236}">
                <a16:creationId xmlns:a16="http://schemas.microsoft.com/office/drawing/2014/main" id="{D7A90D23-DD80-3755-0885-4259854A84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3563" y="2671119"/>
            <a:ext cx="514188" cy="514188"/>
          </a:xfrm>
          <a:prstGeom prst="rect">
            <a:avLst/>
          </a:prstGeom>
        </p:spPr>
      </p:pic>
      <p:pic>
        <p:nvPicPr>
          <p:cNvPr id="66" name="Graphique 65">
            <a:extLst>
              <a:ext uri="{FF2B5EF4-FFF2-40B4-BE49-F238E27FC236}">
                <a16:creationId xmlns:a16="http://schemas.microsoft.com/office/drawing/2014/main" id="{48F5C33B-40D2-6639-F048-6624ED52F2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7615" y="1919093"/>
            <a:ext cx="514188" cy="514188"/>
          </a:xfrm>
          <a:prstGeom prst="rect">
            <a:avLst/>
          </a:prstGeom>
        </p:spPr>
      </p:pic>
      <p:pic>
        <p:nvPicPr>
          <p:cNvPr id="67" name="Graphique 66">
            <a:extLst>
              <a:ext uri="{FF2B5EF4-FFF2-40B4-BE49-F238E27FC236}">
                <a16:creationId xmlns:a16="http://schemas.microsoft.com/office/drawing/2014/main" id="{B317E578-5C0C-CD71-113D-BCCF5DFACC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9641" y="1905167"/>
            <a:ext cx="514188" cy="514188"/>
          </a:xfrm>
          <a:prstGeom prst="rect">
            <a:avLst/>
          </a:prstGeom>
        </p:spPr>
      </p:pic>
      <p:pic>
        <p:nvPicPr>
          <p:cNvPr id="68" name="Graphique 67">
            <a:extLst>
              <a:ext uri="{FF2B5EF4-FFF2-40B4-BE49-F238E27FC236}">
                <a16:creationId xmlns:a16="http://schemas.microsoft.com/office/drawing/2014/main" id="{3678EC64-0D0B-E37C-6059-582C41D46C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589" y="2664156"/>
            <a:ext cx="514188" cy="514188"/>
          </a:xfrm>
          <a:prstGeom prst="rect">
            <a:avLst/>
          </a:prstGeom>
        </p:spPr>
      </p:pic>
      <p:pic>
        <p:nvPicPr>
          <p:cNvPr id="69" name="Graphique 68">
            <a:extLst>
              <a:ext uri="{FF2B5EF4-FFF2-40B4-BE49-F238E27FC236}">
                <a16:creationId xmlns:a16="http://schemas.microsoft.com/office/drawing/2014/main" id="{DF741DCF-E288-7756-E5E0-DB13109F2C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1667" y="1919093"/>
            <a:ext cx="514188" cy="514188"/>
          </a:xfrm>
          <a:prstGeom prst="rect">
            <a:avLst/>
          </a:prstGeom>
        </p:spPr>
      </p:pic>
      <p:pic>
        <p:nvPicPr>
          <p:cNvPr id="70" name="Graphique 69">
            <a:extLst>
              <a:ext uri="{FF2B5EF4-FFF2-40B4-BE49-F238E27FC236}">
                <a16:creationId xmlns:a16="http://schemas.microsoft.com/office/drawing/2014/main" id="{ABC389BF-D429-1BA1-E0F0-27A179928B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3693" y="1905167"/>
            <a:ext cx="514188" cy="514188"/>
          </a:xfrm>
          <a:prstGeom prst="rect">
            <a:avLst/>
          </a:prstGeom>
        </p:spPr>
      </p:pic>
      <p:pic>
        <p:nvPicPr>
          <p:cNvPr id="71" name="Graphique 70">
            <a:extLst>
              <a:ext uri="{FF2B5EF4-FFF2-40B4-BE49-F238E27FC236}">
                <a16:creationId xmlns:a16="http://schemas.microsoft.com/office/drawing/2014/main" id="{E023F7C0-A54B-5111-A33B-BAE92C7F45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5719" y="1919093"/>
            <a:ext cx="514188" cy="514188"/>
          </a:xfrm>
          <a:prstGeom prst="rect">
            <a:avLst/>
          </a:prstGeom>
        </p:spPr>
      </p:pic>
      <p:pic>
        <p:nvPicPr>
          <p:cNvPr id="72" name="Graphique 71">
            <a:extLst>
              <a:ext uri="{FF2B5EF4-FFF2-40B4-BE49-F238E27FC236}">
                <a16:creationId xmlns:a16="http://schemas.microsoft.com/office/drawing/2014/main" id="{40F93514-9F6F-426A-D3BD-AF48DA28C3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7615" y="2672315"/>
            <a:ext cx="514188" cy="514188"/>
          </a:xfrm>
          <a:prstGeom prst="rect">
            <a:avLst/>
          </a:prstGeom>
        </p:spPr>
      </p:pic>
      <p:pic>
        <p:nvPicPr>
          <p:cNvPr id="73" name="Graphique 72">
            <a:extLst>
              <a:ext uri="{FF2B5EF4-FFF2-40B4-BE49-F238E27FC236}">
                <a16:creationId xmlns:a16="http://schemas.microsoft.com/office/drawing/2014/main" id="{9C8221D7-20BE-C513-F322-B8FEE3D451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9641" y="2655704"/>
            <a:ext cx="514188" cy="514188"/>
          </a:xfrm>
          <a:prstGeom prst="rect">
            <a:avLst/>
          </a:prstGeom>
        </p:spPr>
      </p:pic>
      <p:pic>
        <p:nvPicPr>
          <p:cNvPr id="74" name="Graphique 73">
            <a:extLst>
              <a:ext uri="{FF2B5EF4-FFF2-40B4-BE49-F238E27FC236}">
                <a16:creationId xmlns:a16="http://schemas.microsoft.com/office/drawing/2014/main" id="{1EAE1230-04A0-96FA-1B10-4CFF4B9E91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1667" y="2671119"/>
            <a:ext cx="514188" cy="514188"/>
          </a:xfrm>
          <a:prstGeom prst="rect">
            <a:avLst/>
          </a:prstGeom>
        </p:spPr>
      </p:pic>
      <p:pic>
        <p:nvPicPr>
          <p:cNvPr id="75" name="Graphique 74">
            <a:extLst>
              <a:ext uri="{FF2B5EF4-FFF2-40B4-BE49-F238E27FC236}">
                <a16:creationId xmlns:a16="http://schemas.microsoft.com/office/drawing/2014/main" id="{400BC3E1-BE81-FF9A-CC6E-B359EAEBDD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3693" y="2671119"/>
            <a:ext cx="514188" cy="514188"/>
          </a:xfrm>
          <a:prstGeom prst="rect">
            <a:avLst/>
          </a:prstGeom>
        </p:spPr>
      </p:pic>
      <p:pic>
        <p:nvPicPr>
          <p:cNvPr id="76" name="Graphique 75">
            <a:extLst>
              <a:ext uri="{FF2B5EF4-FFF2-40B4-BE49-F238E27FC236}">
                <a16:creationId xmlns:a16="http://schemas.microsoft.com/office/drawing/2014/main" id="{7D45388A-AD8E-B4DF-394E-8901F6CC26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5719" y="2672292"/>
            <a:ext cx="514188" cy="514188"/>
          </a:xfrm>
          <a:prstGeom prst="rect">
            <a:avLst/>
          </a:prstGeom>
        </p:spPr>
      </p:pic>
      <p:pic>
        <p:nvPicPr>
          <p:cNvPr id="77" name="Graphique 76">
            <a:extLst>
              <a:ext uri="{FF2B5EF4-FFF2-40B4-BE49-F238E27FC236}">
                <a16:creationId xmlns:a16="http://schemas.microsoft.com/office/drawing/2014/main" id="{6DF41FAB-6F90-5EAD-5AA0-D0C5985D39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4076" y="3409219"/>
            <a:ext cx="514188" cy="514188"/>
          </a:xfrm>
          <a:prstGeom prst="rect">
            <a:avLst/>
          </a:prstGeom>
        </p:spPr>
      </p:pic>
      <p:pic>
        <p:nvPicPr>
          <p:cNvPr id="78" name="Graphique 77">
            <a:extLst>
              <a:ext uri="{FF2B5EF4-FFF2-40B4-BE49-F238E27FC236}">
                <a16:creationId xmlns:a16="http://schemas.microsoft.com/office/drawing/2014/main" id="{480705A1-49F5-06F1-0DEC-0012A7499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3563" y="3408474"/>
            <a:ext cx="514188" cy="514188"/>
          </a:xfrm>
          <a:prstGeom prst="rect">
            <a:avLst/>
          </a:prstGeom>
        </p:spPr>
      </p:pic>
      <p:pic>
        <p:nvPicPr>
          <p:cNvPr id="79" name="Graphique 78">
            <a:extLst>
              <a:ext uri="{FF2B5EF4-FFF2-40B4-BE49-F238E27FC236}">
                <a16:creationId xmlns:a16="http://schemas.microsoft.com/office/drawing/2014/main" id="{A1E3CB4F-C7E0-9AFD-DD65-40132779DA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589" y="3409219"/>
            <a:ext cx="514188" cy="514188"/>
          </a:xfrm>
          <a:prstGeom prst="rect">
            <a:avLst/>
          </a:prstGeom>
        </p:spPr>
      </p:pic>
      <p:pic>
        <p:nvPicPr>
          <p:cNvPr id="80" name="Graphique 79">
            <a:extLst>
              <a:ext uri="{FF2B5EF4-FFF2-40B4-BE49-F238E27FC236}">
                <a16:creationId xmlns:a16="http://schemas.microsoft.com/office/drawing/2014/main" id="{D34EB68F-BFEB-0506-4603-360FA824EB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7615" y="3415437"/>
            <a:ext cx="514188" cy="514188"/>
          </a:xfrm>
          <a:prstGeom prst="rect">
            <a:avLst/>
          </a:prstGeom>
        </p:spPr>
      </p:pic>
      <p:pic>
        <p:nvPicPr>
          <p:cNvPr id="81" name="Graphique 80">
            <a:extLst>
              <a:ext uri="{FF2B5EF4-FFF2-40B4-BE49-F238E27FC236}">
                <a16:creationId xmlns:a16="http://schemas.microsoft.com/office/drawing/2014/main" id="{DFECA6CF-F3C0-9E7D-4582-25B63482EE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622" y="4161245"/>
            <a:ext cx="514188" cy="514188"/>
          </a:xfrm>
          <a:prstGeom prst="rect">
            <a:avLst/>
          </a:prstGeom>
        </p:spPr>
      </p:pic>
      <p:pic>
        <p:nvPicPr>
          <p:cNvPr id="82" name="Graphique 81">
            <a:extLst>
              <a:ext uri="{FF2B5EF4-FFF2-40B4-BE49-F238E27FC236}">
                <a16:creationId xmlns:a16="http://schemas.microsoft.com/office/drawing/2014/main" id="{2D24525E-BD01-9A1C-B65B-E31ACF98B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6726" y="3406241"/>
            <a:ext cx="514188" cy="514188"/>
          </a:xfrm>
          <a:prstGeom prst="rect">
            <a:avLst/>
          </a:prstGeom>
        </p:spPr>
      </p:pic>
      <p:pic>
        <p:nvPicPr>
          <p:cNvPr id="83" name="Graphique 82">
            <a:extLst>
              <a:ext uri="{FF2B5EF4-FFF2-40B4-BE49-F238E27FC236}">
                <a16:creationId xmlns:a16="http://schemas.microsoft.com/office/drawing/2014/main" id="{EFAAD1EF-9ADF-C0FA-0ED6-E70FA48B66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8752" y="3423145"/>
            <a:ext cx="514188" cy="514188"/>
          </a:xfrm>
          <a:prstGeom prst="rect">
            <a:avLst/>
          </a:prstGeom>
        </p:spPr>
      </p:pic>
      <p:pic>
        <p:nvPicPr>
          <p:cNvPr id="84" name="Graphique 83">
            <a:extLst>
              <a:ext uri="{FF2B5EF4-FFF2-40B4-BE49-F238E27FC236}">
                <a16:creationId xmlns:a16="http://schemas.microsoft.com/office/drawing/2014/main" id="{D4F90B55-152D-7254-1915-DA53A4153E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0648" y="4159011"/>
            <a:ext cx="514188" cy="514188"/>
          </a:xfrm>
          <a:prstGeom prst="rect">
            <a:avLst/>
          </a:prstGeom>
        </p:spPr>
      </p:pic>
      <p:pic>
        <p:nvPicPr>
          <p:cNvPr id="85" name="Graphique 84">
            <a:extLst>
              <a:ext uri="{FF2B5EF4-FFF2-40B4-BE49-F238E27FC236}">
                <a16:creationId xmlns:a16="http://schemas.microsoft.com/office/drawing/2014/main" id="{A958BE7B-F22E-66BF-4474-C1CCDE89B0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622" y="4897817"/>
            <a:ext cx="514188" cy="514188"/>
          </a:xfrm>
          <a:prstGeom prst="rect">
            <a:avLst/>
          </a:prstGeom>
        </p:spPr>
      </p:pic>
      <p:pic>
        <p:nvPicPr>
          <p:cNvPr id="86" name="Graphique 85">
            <a:extLst>
              <a:ext uri="{FF2B5EF4-FFF2-40B4-BE49-F238E27FC236}">
                <a16:creationId xmlns:a16="http://schemas.microsoft.com/office/drawing/2014/main" id="{511415F2-73CF-19BA-EBAF-879CC51EA9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0648" y="4909548"/>
            <a:ext cx="514188" cy="514188"/>
          </a:xfrm>
          <a:prstGeom prst="rect">
            <a:avLst/>
          </a:prstGeom>
        </p:spPr>
      </p:pic>
      <p:pic>
        <p:nvPicPr>
          <p:cNvPr id="87" name="Graphique 86">
            <a:extLst>
              <a:ext uri="{FF2B5EF4-FFF2-40B4-BE49-F238E27FC236}">
                <a16:creationId xmlns:a16="http://schemas.microsoft.com/office/drawing/2014/main" id="{1C179BB8-E139-29C0-FA80-B8B2D2344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2674" y="4169352"/>
            <a:ext cx="514188" cy="514188"/>
          </a:xfrm>
          <a:prstGeom prst="rect">
            <a:avLst/>
          </a:prstGeom>
        </p:spPr>
      </p:pic>
      <p:pic>
        <p:nvPicPr>
          <p:cNvPr id="88" name="Graphique 87">
            <a:extLst>
              <a:ext uri="{FF2B5EF4-FFF2-40B4-BE49-F238E27FC236}">
                <a16:creationId xmlns:a16="http://schemas.microsoft.com/office/drawing/2014/main" id="{85632C7A-1ECF-D790-E7CE-D713D55CEC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2674" y="4905963"/>
            <a:ext cx="514188" cy="514188"/>
          </a:xfrm>
          <a:prstGeom prst="rect">
            <a:avLst/>
          </a:prstGeom>
        </p:spPr>
      </p:pic>
      <p:pic>
        <p:nvPicPr>
          <p:cNvPr id="89" name="Graphique 88">
            <a:extLst>
              <a:ext uri="{FF2B5EF4-FFF2-40B4-BE49-F238E27FC236}">
                <a16:creationId xmlns:a16="http://schemas.microsoft.com/office/drawing/2014/main" id="{2BBB2C93-B466-C61B-A25D-768A0CB146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4700" y="4173975"/>
            <a:ext cx="514188" cy="514188"/>
          </a:xfrm>
          <a:prstGeom prst="rect">
            <a:avLst/>
          </a:prstGeom>
        </p:spPr>
      </p:pic>
      <p:pic>
        <p:nvPicPr>
          <p:cNvPr id="90" name="Graphique 89">
            <a:extLst>
              <a:ext uri="{FF2B5EF4-FFF2-40B4-BE49-F238E27FC236}">
                <a16:creationId xmlns:a16="http://schemas.microsoft.com/office/drawing/2014/main" id="{F269108A-01C9-9A1D-FECC-EA31362CD1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1660" y="4925708"/>
            <a:ext cx="514188" cy="514188"/>
          </a:xfrm>
          <a:prstGeom prst="rect">
            <a:avLst/>
          </a:prstGeom>
        </p:spPr>
      </p:pic>
      <p:pic>
        <p:nvPicPr>
          <p:cNvPr id="91" name="Graphique 90">
            <a:extLst>
              <a:ext uri="{FF2B5EF4-FFF2-40B4-BE49-F238E27FC236}">
                <a16:creationId xmlns:a16="http://schemas.microsoft.com/office/drawing/2014/main" id="{19A7FF26-A981-7A38-7D9F-B3FF2589DB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8608" y="3423145"/>
            <a:ext cx="514188" cy="514188"/>
          </a:xfrm>
          <a:prstGeom prst="rect">
            <a:avLst/>
          </a:prstGeom>
        </p:spPr>
      </p:pic>
      <p:pic>
        <p:nvPicPr>
          <p:cNvPr id="92" name="Graphique 91">
            <a:extLst>
              <a:ext uri="{FF2B5EF4-FFF2-40B4-BE49-F238E27FC236}">
                <a16:creationId xmlns:a16="http://schemas.microsoft.com/office/drawing/2014/main" id="{D3E9D61E-16B7-2DA2-ADCE-2A1C08C83F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6726" y="4156677"/>
            <a:ext cx="514188" cy="514188"/>
          </a:xfrm>
          <a:prstGeom prst="rect">
            <a:avLst/>
          </a:prstGeom>
        </p:spPr>
      </p:pic>
      <p:pic>
        <p:nvPicPr>
          <p:cNvPr id="93" name="Graphique 92">
            <a:extLst>
              <a:ext uri="{FF2B5EF4-FFF2-40B4-BE49-F238E27FC236}">
                <a16:creationId xmlns:a16="http://schemas.microsoft.com/office/drawing/2014/main" id="{EC58CE60-7CDA-B19B-2B64-74A6913724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1537" y="1905167"/>
            <a:ext cx="514188" cy="514188"/>
          </a:xfrm>
          <a:prstGeom prst="rect">
            <a:avLst/>
          </a:prstGeom>
        </p:spPr>
      </p:pic>
      <p:pic>
        <p:nvPicPr>
          <p:cNvPr id="94" name="Graphique 93">
            <a:extLst>
              <a:ext uri="{FF2B5EF4-FFF2-40B4-BE49-F238E27FC236}">
                <a16:creationId xmlns:a16="http://schemas.microsoft.com/office/drawing/2014/main" id="{5598CEDE-7FC2-8F7E-E5F2-C677B6F659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6759" y="4912526"/>
            <a:ext cx="514188" cy="514188"/>
          </a:xfrm>
          <a:prstGeom prst="rect">
            <a:avLst/>
          </a:prstGeom>
        </p:spPr>
      </p:pic>
      <p:pic>
        <p:nvPicPr>
          <p:cNvPr id="95" name="Graphique 94">
            <a:extLst>
              <a:ext uri="{FF2B5EF4-FFF2-40B4-BE49-F238E27FC236}">
                <a16:creationId xmlns:a16="http://schemas.microsoft.com/office/drawing/2014/main" id="{E8275522-733E-7AB8-8793-18E3DBFE6E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5679" y="4173975"/>
            <a:ext cx="514188" cy="514188"/>
          </a:xfrm>
          <a:prstGeom prst="rect">
            <a:avLst/>
          </a:prstGeom>
        </p:spPr>
      </p:pic>
      <p:pic>
        <p:nvPicPr>
          <p:cNvPr id="96" name="Graphique 95">
            <a:extLst>
              <a:ext uri="{FF2B5EF4-FFF2-40B4-BE49-F238E27FC236}">
                <a16:creationId xmlns:a16="http://schemas.microsoft.com/office/drawing/2014/main" id="{000F8E0A-0040-E837-F8A4-2A62C7F80B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6608" y="4169352"/>
            <a:ext cx="514188" cy="514188"/>
          </a:xfrm>
          <a:prstGeom prst="rect">
            <a:avLst/>
          </a:prstGeom>
        </p:spPr>
      </p:pic>
      <p:pic>
        <p:nvPicPr>
          <p:cNvPr id="97" name="Graphique 96">
            <a:extLst>
              <a:ext uri="{FF2B5EF4-FFF2-40B4-BE49-F238E27FC236}">
                <a16:creationId xmlns:a16="http://schemas.microsoft.com/office/drawing/2014/main" id="{95880754-2589-47E1-7DD6-C04DF6060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9742" y="4924512"/>
            <a:ext cx="514188" cy="514188"/>
          </a:xfrm>
          <a:prstGeom prst="rect">
            <a:avLst/>
          </a:prstGeom>
        </p:spPr>
      </p:pic>
      <p:pic>
        <p:nvPicPr>
          <p:cNvPr id="98" name="Graphique 97">
            <a:extLst>
              <a:ext uri="{FF2B5EF4-FFF2-40B4-BE49-F238E27FC236}">
                <a16:creationId xmlns:a16="http://schemas.microsoft.com/office/drawing/2014/main" id="{8954D124-CD52-6C9D-B105-0AEB7087F4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8634" y="4171689"/>
            <a:ext cx="514188" cy="514188"/>
          </a:xfrm>
          <a:prstGeom prst="rect">
            <a:avLst/>
          </a:prstGeom>
        </p:spPr>
      </p:pic>
      <p:pic>
        <p:nvPicPr>
          <p:cNvPr id="99" name="Graphique 98">
            <a:extLst>
              <a:ext uri="{FF2B5EF4-FFF2-40B4-BE49-F238E27FC236}">
                <a16:creationId xmlns:a16="http://schemas.microsoft.com/office/drawing/2014/main" id="{394388D7-CAAB-C250-7ED6-6FDF026B28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8213" y="4926377"/>
            <a:ext cx="514188" cy="514188"/>
          </a:xfrm>
          <a:prstGeom prst="rect">
            <a:avLst/>
          </a:prstGeom>
        </p:spPr>
      </p:pic>
      <p:pic>
        <p:nvPicPr>
          <p:cNvPr id="100" name="Graphique 99">
            <a:extLst>
              <a:ext uri="{FF2B5EF4-FFF2-40B4-BE49-F238E27FC236}">
                <a16:creationId xmlns:a16="http://schemas.microsoft.com/office/drawing/2014/main" id="{AEB163AE-435E-D390-02FB-5992438752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5719" y="4925735"/>
            <a:ext cx="514188" cy="514188"/>
          </a:xfrm>
          <a:prstGeom prst="rect">
            <a:avLst/>
          </a:prstGeom>
        </p:spPr>
      </p:pic>
      <p:sp>
        <p:nvSpPr>
          <p:cNvPr id="101" name="Espace réservé du texte 69">
            <a:extLst>
              <a:ext uri="{FF2B5EF4-FFF2-40B4-BE49-F238E27FC236}">
                <a16:creationId xmlns:a16="http://schemas.microsoft.com/office/drawing/2014/main" id="{A8F0B245-BC8D-178B-9BD7-0A77C6B6AC0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34633" y="3364617"/>
            <a:ext cx="1186453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Title here.</a:t>
            </a:r>
          </a:p>
        </p:txBody>
      </p:sp>
      <p:sp>
        <p:nvSpPr>
          <p:cNvPr id="103" name="Espace réservé du texte 69">
            <a:extLst>
              <a:ext uri="{FF2B5EF4-FFF2-40B4-BE49-F238E27FC236}">
                <a16:creationId xmlns:a16="http://schemas.microsoft.com/office/drawing/2014/main" id="{765D0D76-5E1B-02D7-D1F2-062D4B81243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34633" y="3722996"/>
            <a:ext cx="2164537" cy="559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0" i="0">
                <a:latin typeface="Satoshi Medium" pitchFamily="2" charset="77"/>
              </a:defRPr>
            </a:lvl1pPr>
          </a:lstStyle>
          <a:p>
            <a:pPr lvl="0"/>
            <a:r>
              <a:rPr lang="fr-FR"/>
              <a:t>Number</a:t>
            </a:r>
          </a:p>
        </p:txBody>
      </p:sp>
      <p:sp>
        <p:nvSpPr>
          <p:cNvPr id="104" name="Espace réservé du texte 69">
            <a:extLst>
              <a:ext uri="{FF2B5EF4-FFF2-40B4-BE49-F238E27FC236}">
                <a16:creationId xmlns:a16="http://schemas.microsoft.com/office/drawing/2014/main" id="{A4EDDFA6-ED66-CDF2-E97F-91912B83E6D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34633" y="4675193"/>
            <a:ext cx="1186453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Title here.</a:t>
            </a:r>
          </a:p>
        </p:txBody>
      </p:sp>
      <p:sp>
        <p:nvSpPr>
          <p:cNvPr id="105" name="Espace réservé du texte 69">
            <a:extLst>
              <a:ext uri="{FF2B5EF4-FFF2-40B4-BE49-F238E27FC236}">
                <a16:creationId xmlns:a16="http://schemas.microsoft.com/office/drawing/2014/main" id="{3062215E-2107-3F43-22BE-BE5190FD2F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34633" y="5033572"/>
            <a:ext cx="2164537" cy="559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0" i="0">
                <a:latin typeface="Satoshi Medium" pitchFamily="2" charset="77"/>
              </a:defRPr>
            </a:lvl1pPr>
          </a:lstStyle>
          <a:p>
            <a:pPr lvl="0"/>
            <a:r>
              <a:rPr lang="fr-FR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18637495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mbers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texte 69">
            <a:extLst>
              <a:ext uri="{FF2B5EF4-FFF2-40B4-BE49-F238E27FC236}">
                <a16:creationId xmlns:a16="http://schemas.microsoft.com/office/drawing/2014/main" id="{367E635D-3A54-9A63-1E24-35548DCC0D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586691" y="344743"/>
            <a:ext cx="1370216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Section Title.</a:t>
            </a:r>
          </a:p>
        </p:txBody>
      </p:sp>
      <p:sp>
        <p:nvSpPr>
          <p:cNvPr id="25" name="Espace réservé du texte 75">
            <a:extLst>
              <a:ext uri="{FF2B5EF4-FFF2-40B4-BE49-F238E27FC236}">
                <a16:creationId xmlns:a16="http://schemas.microsoft.com/office/drawing/2014/main" id="{2008EFF1-BE82-3069-7350-866134DFFE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6989" y="332991"/>
            <a:ext cx="3007902" cy="427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title.</a:t>
            </a:r>
          </a:p>
        </p:txBody>
      </p:sp>
      <p:sp>
        <p:nvSpPr>
          <p:cNvPr id="26" name="Espace réservé du texte 75">
            <a:extLst>
              <a:ext uri="{FF2B5EF4-FFF2-40B4-BE49-F238E27FC236}">
                <a16:creationId xmlns:a16="http://schemas.microsoft.com/office/drawing/2014/main" id="{14122E25-86EB-319D-A8E4-F565A2F2A00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7014" y="765070"/>
            <a:ext cx="3007903" cy="324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subtitle.</a:t>
            </a:r>
          </a:p>
        </p:txBody>
      </p:sp>
      <p:grpSp>
        <p:nvGrpSpPr>
          <p:cNvPr id="2" name="Groupe 1">
            <a:extLst>
              <a:ext uri="{FF2B5EF4-FFF2-40B4-BE49-F238E27FC236}">
                <a16:creationId xmlns:a16="http://schemas.microsoft.com/office/drawing/2014/main" id="{740C21A3-6D3B-4378-8152-E7A0835EA14F}"/>
              </a:ext>
            </a:extLst>
          </p:cNvPr>
          <p:cNvGrpSpPr/>
          <p:nvPr userDrawn="1"/>
        </p:nvGrpSpPr>
        <p:grpSpPr>
          <a:xfrm>
            <a:off x="1522618" y="1786248"/>
            <a:ext cx="6016208" cy="3772567"/>
            <a:chOff x="300038" y="1724304"/>
            <a:chExt cx="6016208" cy="3772567"/>
          </a:xfrm>
          <a:solidFill>
            <a:srgbClr val="FFFF9B"/>
          </a:solidFill>
        </p:grpSpPr>
        <p:sp>
          <p:nvSpPr>
            <p:cNvPr id="5" name="Ellipse 4">
              <a:extLst>
                <a:ext uri="{FF2B5EF4-FFF2-40B4-BE49-F238E27FC236}">
                  <a16:creationId xmlns:a16="http://schemas.microsoft.com/office/drawing/2014/main" id="{BD028712-E6E2-E794-F5F3-AE9A885487A8}"/>
                </a:ext>
              </a:extLst>
            </p:cNvPr>
            <p:cNvSpPr/>
            <p:nvPr userDrawn="1"/>
          </p:nvSpPr>
          <p:spPr>
            <a:xfrm>
              <a:off x="300038" y="1724304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897D2C02-F740-CE04-059E-27C914A069C9}"/>
                </a:ext>
              </a:extLst>
            </p:cNvPr>
            <p:cNvSpPr/>
            <p:nvPr userDrawn="1"/>
          </p:nvSpPr>
          <p:spPr>
            <a:xfrm>
              <a:off x="1052064" y="1724304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2" name="Ellipse 11">
              <a:extLst>
                <a:ext uri="{FF2B5EF4-FFF2-40B4-BE49-F238E27FC236}">
                  <a16:creationId xmlns:a16="http://schemas.microsoft.com/office/drawing/2014/main" id="{7D326909-35B8-E8D7-3E18-74516F379343}"/>
                </a:ext>
              </a:extLst>
            </p:cNvPr>
            <p:cNvSpPr/>
            <p:nvPr userDrawn="1"/>
          </p:nvSpPr>
          <p:spPr>
            <a:xfrm>
              <a:off x="1804090" y="1724304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8A301EC7-BBC5-45FF-38CE-794480B56F85}"/>
                </a:ext>
              </a:extLst>
            </p:cNvPr>
            <p:cNvSpPr/>
            <p:nvPr userDrawn="1"/>
          </p:nvSpPr>
          <p:spPr>
            <a:xfrm>
              <a:off x="2556116" y="1738230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4" name="Ellipse 13">
              <a:extLst>
                <a:ext uri="{FF2B5EF4-FFF2-40B4-BE49-F238E27FC236}">
                  <a16:creationId xmlns:a16="http://schemas.microsoft.com/office/drawing/2014/main" id="{A3BC9214-5763-6656-0100-238B56581E92}"/>
                </a:ext>
              </a:extLst>
            </p:cNvPr>
            <p:cNvSpPr/>
            <p:nvPr userDrawn="1"/>
          </p:nvSpPr>
          <p:spPr>
            <a:xfrm>
              <a:off x="3308142" y="1724304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5" name="Ellipse 14">
              <a:extLst>
                <a:ext uri="{FF2B5EF4-FFF2-40B4-BE49-F238E27FC236}">
                  <a16:creationId xmlns:a16="http://schemas.microsoft.com/office/drawing/2014/main" id="{6C6A9987-202D-008A-042C-E0C0D6471F5B}"/>
                </a:ext>
              </a:extLst>
            </p:cNvPr>
            <p:cNvSpPr/>
            <p:nvPr userDrawn="1"/>
          </p:nvSpPr>
          <p:spPr>
            <a:xfrm>
              <a:off x="4060168" y="1738230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16E73324-721F-FB21-42F2-5E2F92CB43DB}"/>
                </a:ext>
              </a:extLst>
            </p:cNvPr>
            <p:cNvSpPr/>
            <p:nvPr userDrawn="1"/>
          </p:nvSpPr>
          <p:spPr>
            <a:xfrm>
              <a:off x="4812194" y="1738230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7" name="Ellipse 16">
              <a:extLst>
                <a:ext uri="{FF2B5EF4-FFF2-40B4-BE49-F238E27FC236}">
                  <a16:creationId xmlns:a16="http://schemas.microsoft.com/office/drawing/2014/main" id="{93FB13EE-2C38-04C7-AE90-611A6F7CD80C}"/>
                </a:ext>
              </a:extLst>
            </p:cNvPr>
            <p:cNvSpPr/>
            <p:nvPr userDrawn="1"/>
          </p:nvSpPr>
          <p:spPr>
            <a:xfrm>
              <a:off x="5564220" y="1738230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8" name="Ellipse 17">
              <a:extLst>
                <a:ext uri="{FF2B5EF4-FFF2-40B4-BE49-F238E27FC236}">
                  <a16:creationId xmlns:a16="http://schemas.microsoft.com/office/drawing/2014/main" id="{E15F7D7A-79CC-3A40-8D2C-F67448BB6D5D}"/>
                </a:ext>
              </a:extLst>
            </p:cNvPr>
            <p:cNvSpPr/>
            <p:nvPr userDrawn="1"/>
          </p:nvSpPr>
          <p:spPr>
            <a:xfrm>
              <a:off x="300038" y="2476330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1" name="Ellipse 20">
              <a:extLst>
                <a:ext uri="{FF2B5EF4-FFF2-40B4-BE49-F238E27FC236}">
                  <a16:creationId xmlns:a16="http://schemas.microsoft.com/office/drawing/2014/main" id="{2DE955F9-C91D-9FCF-EC29-07FD7B8A7049}"/>
                </a:ext>
              </a:extLst>
            </p:cNvPr>
            <p:cNvSpPr/>
            <p:nvPr userDrawn="1"/>
          </p:nvSpPr>
          <p:spPr>
            <a:xfrm>
              <a:off x="1052064" y="2476330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7" name="Ellipse 26">
              <a:extLst>
                <a:ext uri="{FF2B5EF4-FFF2-40B4-BE49-F238E27FC236}">
                  <a16:creationId xmlns:a16="http://schemas.microsoft.com/office/drawing/2014/main" id="{034C923B-9AB6-A68D-629D-C3BCFC7CBCB8}"/>
                </a:ext>
              </a:extLst>
            </p:cNvPr>
            <p:cNvSpPr/>
            <p:nvPr userDrawn="1"/>
          </p:nvSpPr>
          <p:spPr>
            <a:xfrm>
              <a:off x="1804090" y="2476330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8" name="Ellipse 27">
              <a:extLst>
                <a:ext uri="{FF2B5EF4-FFF2-40B4-BE49-F238E27FC236}">
                  <a16:creationId xmlns:a16="http://schemas.microsoft.com/office/drawing/2014/main" id="{92E9879C-11D2-7899-5990-01E5FF27C174}"/>
                </a:ext>
              </a:extLst>
            </p:cNvPr>
            <p:cNvSpPr/>
            <p:nvPr userDrawn="1"/>
          </p:nvSpPr>
          <p:spPr>
            <a:xfrm>
              <a:off x="2556116" y="2490256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29" name="Ellipse 28">
              <a:extLst>
                <a:ext uri="{FF2B5EF4-FFF2-40B4-BE49-F238E27FC236}">
                  <a16:creationId xmlns:a16="http://schemas.microsoft.com/office/drawing/2014/main" id="{1AB123B5-C5BD-FED5-45FC-BC7AD226CB1A}"/>
                </a:ext>
              </a:extLst>
            </p:cNvPr>
            <p:cNvSpPr/>
            <p:nvPr userDrawn="1"/>
          </p:nvSpPr>
          <p:spPr>
            <a:xfrm>
              <a:off x="3308142" y="2476330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0" name="Ellipse 29">
              <a:extLst>
                <a:ext uri="{FF2B5EF4-FFF2-40B4-BE49-F238E27FC236}">
                  <a16:creationId xmlns:a16="http://schemas.microsoft.com/office/drawing/2014/main" id="{1082DCD1-CC92-BC9C-A93F-C976A6F23771}"/>
                </a:ext>
              </a:extLst>
            </p:cNvPr>
            <p:cNvSpPr/>
            <p:nvPr userDrawn="1"/>
          </p:nvSpPr>
          <p:spPr>
            <a:xfrm>
              <a:off x="4060168" y="2490256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7D4EBE68-D91F-467F-94F5-D61634596061}"/>
                </a:ext>
              </a:extLst>
            </p:cNvPr>
            <p:cNvSpPr/>
            <p:nvPr userDrawn="1"/>
          </p:nvSpPr>
          <p:spPr>
            <a:xfrm>
              <a:off x="4812194" y="2490256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2" name="Ellipse 31">
              <a:extLst>
                <a:ext uri="{FF2B5EF4-FFF2-40B4-BE49-F238E27FC236}">
                  <a16:creationId xmlns:a16="http://schemas.microsoft.com/office/drawing/2014/main" id="{5EB8EE74-DE48-0470-5F41-643FBD7ADFC0}"/>
                </a:ext>
              </a:extLst>
            </p:cNvPr>
            <p:cNvSpPr/>
            <p:nvPr userDrawn="1"/>
          </p:nvSpPr>
          <p:spPr>
            <a:xfrm>
              <a:off x="5564220" y="2490256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3" name="Ellipse 32">
              <a:extLst>
                <a:ext uri="{FF2B5EF4-FFF2-40B4-BE49-F238E27FC236}">
                  <a16:creationId xmlns:a16="http://schemas.microsoft.com/office/drawing/2014/main" id="{EB5C7593-30CA-3F1D-4D1F-376844091ED9}"/>
                </a:ext>
              </a:extLst>
            </p:cNvPr>
            <p:cNvSpPr/>
            <p:nvPr userDrawn="1"/>
          </p:nvSpPr>
          <p:spPr>
            <a:xfrm>
              <a:off x="300038" y="3228356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4" name="Ellipse 33">
              <a:extLst>
                <a:ext uri="{FF2B5EF4-FFF2-40B4-BE49-F238E27FC236}">
                  <a16:creationId xmlns:a16="http://schemas.microsoft.com/office/drawing/2014/main" id="{1F40F1E9-D8ED-6C94-1512-5D23838FCD35}"/>
                </a:ext>
              </a:extLst>
            </p:cNvPr>
            <p:cNvSpPr/>
            <p:nvPr userDrawn="1"/>
          </p:nvSpPr>
          <p:spPr>
            <a:xfrm>
              <a:off x="1052064" y="3228356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5" name="Ellipse 34">
              <a:extLst>
                <a:ext uri="{FF2B5EF4-FFF2-40B4-BE49-F238E27FC236}">
                  <a16:creationId xmlns:a16="http://schemas.microsoft.com/office/drawing/2014/main" id="{794D505E-183C-99DA-5469-A0DB29C6314C}"/>
                </a:ext>
              </a:extLst>
            </p:cNvPr>
            <p:cNvSpPr/>
            <p:nvPr userDrawn="1"/>
          </p:nvSpPr>
          <p:spPr>
            <a:xfrm>
              <a:off x="1804090" y="3228356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6" name="Ellipse 35">
              <a:extLst>
                <a:ext uri="{FF2B5EF4-FFF2-40B4-BE49-F238E27FC236}">
                  <a16:creationId xmlns:a16="http://schemas.microsoft.com/office/drawing/2014/main" id="{F09FCB37-4215-4218-D526-D242AA03274A}"/>
                </a:ext>
              </a:extLst>
            </p:cNvPr>
            <p:cNvSpPr/>
            <p:nvPr userDrawn="1"/>
          </p:nvSpPr>
          <p:spPr>
            <a:xfrm>
              <a:off x="2556116" y="3242282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7" name="Ellipse 36">
              <a:extLst>
                <a:ext uri="{FF2B5EF4-FFF2-40B4-BE49-F238E27FC236}">
                  <a16:creationId xmlns:a16="http://schemas.microsoft.com/office/drawing/2014/main" id="{4B644771-6475-FF83-6328-6E4EF568E585}"/>
                </a:ext>
              </a:extLst>
            </p:cNvPr>
            <p:cNvSpPr/>
            <p:nvPr userDrawn="1"/>
          </p:nvSpPr>
          <p:spPr>
            <a:xfrm>
              <a:off x="3308142" y="3228356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8" name="Ellipse 37">
              <a:extLst>
                <a:ext uri="{FF2B5EF4-FFF2-40B4-BE49-F238E27FC236}">
                  <a16:creationId xmlns:a16="http://schemas.microsoft.com/office/drawing/2014/main" id="{B774C615-AB7D-BA8B-476E-63F83C2B26A7}"/>
                </a:ext>
              </a:extLst>
            </p:cNvPr>
            <p:cNvSpPr/>
            <p:nvPr userDrawn="1"/>
          </p:nvSpPr>
          <p:spPr>
            <a:xfrm>
              <a:off x="4060168" y="3242282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39" name="Ellipse 38">
              <a:extLst>
                <a:ext uri="{FF2B5EF4-FFF2-40B4-BE49-F238E27FC236}">
                  <a16:creationId xmlns:a16="http://schemas.microsoft.com/office/drawing/2014/main" id="{777D9AEF-A603-63AC-DF07-53F6C30D8B50}"/>
                </a:ext>
              </a:extLst>
            </p:cNvPr>
            <p:cNvSpPr/>
            <p:nvPr userDrawn="1"/>
          </p:nvSpPr>
          <p:spPr>
            <a:xfrm>
              <a:off x="4812194" y="3242282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0" name="Ellipse 39">
              <a:extLst>
                <a:ext uri="{FF2B5EF4-FFF2-40B4-BE49-F238E27FC236}">
                  <a16:creationId xmlns:a16="http://schemas.microsoft.com/office/drawing/2014/main" id="{75A8B2FB-592F-1C23-3004-8DEE86817B70}"/>
                </a:ext>
              </a:extLst>
            </p:cNvPr>
            <p:cNvSpPr/>
            <p:nvPr userDrawn="1"/>
          </p:nvSpPr>
          <p:spPr>
            <a:xfrm>
              <a:off x="5564220" y="3242282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1" name="Ellipse 40">
              <a:extLst>
                <a:ext uri="{FF2B5EF4-FFF2-40B4-BE49-F238E27FC236}">
                  <a16:creationId xmlns:a16="http://schemas.microsoft.com/office/drawing/2014/main" id="{9AD0235C-D370-C20F-50C2-1501D60E8512}"/>
                </a:ext>
              </a:extLst>
            </p:cNvPr>
            <p:cNvSpPr/>
            <p:nvPr userDrawn="1"/>
          </p:nvSpPr>
          <p:spPr>
            <a:xfrm>
              <a:off x="300038" y="3980382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2" name="Ellipse 41">
              <a:extLst>
                <a:ext uri="{FF2B5EF4-FFF2-40B4-BE49-F238E27FC236}">
                  <a16:creationId xmlns:a16="http://schemas.microsoft.com/office/drawing/2014/main" id="{F7B59E2B-BCB3-A2B0-E1B5-F9C711B83E26}"/>
                </a:ext>
              </a:extLst>
            </p:cNvPr>
            <p:cNvSpPr/>
            <p:nvPr userDrawn="1"/>
          </p:nvSpPr>
          <p:spPr>
            <a:xfrm>
              <a:off x="1052064" y="3980382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3" name="Ellipse 42">
              <a:extLst>
                <a:ext uri="{FF2B5EF4-FFF2-40B4-BE49-F238E27FC236}">
                  <a16:creationId xmlns:a16="http://schemas.microsoft.com/office/drawing/2014/main" id="{0B42F7B8-2733-A4AA-0592-97B22235A855}"/>
                </a:ext>
              </a:extLst>
            </p:cNvPr>
            <p:cNvSpPr/>
            <p:nvPr userDrawn="1"/>
          </p:nvSpPr>
          <p:spPr>
            <a:xfrm>
              <a:off x="1804090" y="3980382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4" name="Ellipse 43">
              <a:extLst>
                <a:ext uri="{FF2B5EF4-FFF2-40B4-BE49-F238E27FC236}">
                  <a16:creationId xmlns:a16="http://schemas.microsoft.com/office/drawing/2014/main" id="{0365A6A7-8E0D-29FB-A9B7-FE0535E2DAA1}"/>
                </a:ext>
              </a:extLst>
            </p:cNvPr>
            <p:cNvSpPr/>
            <p:nvPr userDrawn="1"/>
          </p:nvSpPr>
          <p:spPr>
            <a:xfrm>
              <a:off x="2556116" y="3994308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5" name="Ellipse 44">
              <a:extLst>
                <a:ext uri="{FF2B5EF4-FFF2-40B4-BE49-F238E27FC236}">
                  <a16:creationId xmlns:a16="http://schemas.microsoft.com/office/drawing/2014/main" id="{30656623-E387-A3EA-F7DA-426EE66B3F45}"/>
                </a:ext>
              </a:extLst>
            </p:cNvPr>
            <p:cNvSpPr/>
            <p:nvPr userDrawn="1"/>
          </p:nvSpPr>
          <p:spPr>
            <a:xfrm>
              <a:off x="3308142" y="3980382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6" name="Ellipse 45">
              <a:extLst>
                <a:ext uri="{FF2B5EF4-FFF2-40B4-BE49-F238E27FC236}">
                  <a16:creationId xmlns:a16="http://schemas.microsoft.com/office/drawing/2014/main" id="{8CC268A5-DC12-79BC-6615-160B016A484F}"/>
                </a:ext>
              </a:extLst>
            </p:cNvPr>
            <p:cNvSpPr/>
            <p:nvPr userDrawn="1"/>
          </p:nvSpPr>
          <p:spPr>
            <a:xfrm>
              <a:off x="4060168" y="3994308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7" name="Ellipse 46">
              <a:extLst>
                <a:ext uri="{FF2B5EF4-FFF2-40B4-BE49-F238E27FC236}">
                  <a16:creationId xmlns:a16="http://schemas.microsoft.com/office/drawing/2014/main" id="{AB6DE1A0-4194-62DA-CA8C-D8A94D736FBE}"/>
                </a:ext>
              </a:extLst>
            </p:cNvPr>
            <p:cNvSpPr/>
            <p:nvPr userDrawn="1"/>
          </p:nvSpPr>
          <p:spPr>
            <a:xfrm>
              <a:off x="4812194" y="3994308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8" name="Ellipse 47">
              <a:extLst>
                <a:ext uri="{FF2B5EF4-FFF2-40B4-BE49-F238E27FC236}">
                  <a16:creationId xmlns:a16="http://schemas.microsoft.com/office/drawing/2014/main" id="{0431FDF4-6DE5-F024-CB3F-825B6B7CB28F}"/>
                </a:ext>
              </a:extLst>
            </p:cNvPr>
            <p:cNvSpPr/>
            <p:nvPr userDrawn="1"/>
          </p:nvSpPr>
          <p:spPr>
            <a:xfrm>
              <a:off x="5564220" y="3994308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49" name="Ellipse 48">
              <a:extLst>
                <a:ext uri="{FF2B5EF4-FFF2-40B4-BE49-F238E27FC236}">
                  <a16:creationId xmlns:a16="http://schemas.microsoft.com/office/drawing/2014/main" id="{D3249FBD-E96B-10DB-86C5-41C40CBD9989}"/>
                </a:ext>
              </a:extLst>
            </p:cNvPr>
            <p:cNvSpPr/>
            <p:nvPr userDrawn="1"/>
          </p:nvSpPr>
          <p:spPr>
            <a:xfrm>
              <a:off x="300038" y="4730919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0" name="Ellipse 49">
              <a:extLst>
                <a:ext uri="{FF2B5EF4-FFF2-40B4-BE49-F238E27FC236}">
                  <a16:creationId xmlns:a16="http://schemas.microsoft.com/office/drawing/2014/main" id="{6E212FB1-C12C-3DEB-3E99-292EF420F82B}"/>
                </a:ext>
              </a:extLst>
            </p:cNvPr>
            <p:cNvSpPr/>
            <p:nvPr userDrawn="1"/>
          </p:nvSpPr>
          <p:spPr>
            <a:xfrm>
              <a:off x="1052064" y="4730919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1" name="Ellipse 50">
              <a:extLst>
                <a:ext uri="{FF2B5EF4-FFF2-40B4-BE49-F238E27FC236}">
                  <a16:creationId xmlns:a16="http://schemas.microsoft.com/office/drawing/2014/main" id="{96062093-16FF-9876-EC3B-B2202F0B8775}"/>
                </a:ext>
              </a:extLst>
            </p:cNvPr>
            <p:cNvSpPr/>
            <p:nvPr userDrawn="1"/>
          </p:nvSpPr>
          <p:spPr>
            <a:xfrm>
              <a:off x="1804090" y="4730919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2" name="Ellipse 51">
              <a:extLst>
                <a:ext uri="{FF2B5EF4-FFF2-40B4-BE49-F238E27FC236}">
                  <a16:creationId xmlns:a16="http://schemas.microsoft.com/office/drawing/2014/main" id="{DDB1DD96-2A6B-AC15-CC50-B793482412CB}"/>
                </a:ext>
              </a:extLst>
            </p:cNvPr>
            <p:cNvSpPr/>
            <p:nvPr userDrawn="1"/>
          </p:nvSpPr>
          <p:spPr>
            <a:xfrm>
              <a:off x="2556116" y="4744845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3" name="Ellipse 52">
              <a:extLst>
                <a:ext uri="{FF2B5EF4-FFF2-40B4-BE49-F238E27FC236}">
                  <a16:creationId xmlns:a16="http://schemas.microsoft.com/office/drawing/2014/main" id="{E61509D9-026B-4967-0571-A3D3B0D39197}"/>
                </a:ext>
              </a:extLst>
            </p:cNvPr>
            <p:cNvSpPr/>
            <p:nvPr userDrawn="1"/>
          </p:nvSpPr>
          <p:spPr>
            <a:xfrm>
              <a:off x="3308142" y="4730919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4" name="Ellipse 53">
              <a:extLst>
                <a:ext uri="{FF2B5EF4-FFF2-40B4-BE49-F238E27FC236}">
                  <a16:creationId xmlns:a16="http://schemas.microsoft.com/office/drawing/2014/main" id="{0428F08C-3A94-9C3F-A264-D18DF07BA65D}"/>
                </a:ext>
              </a:extLst>
            </p:cNvPr>
            <p:cNvSpPr/>
            <p:nvPr userDrawn="1"/>
          </p:nvSpPr>
          <p:spPr>
            <a:xfrm>
              <a:off x="4060168" y="4744845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5" name="Ellipse 54">
              <a:extLst>
                <a:ext uri="{FF2B5EF4-FFF2-40B4-BE49-F238E27FC236}">
                  <a16:creationId xmlns:a16="http://schemas.microsoft.com/office/drawing/2014/main" id="{EE4FF559-A815-D073-2C75-A974E9F3736C}"/>
                </a:ext>
              </a:extLst>
            </p:cNvPr>
            <p:cNvSpPr/>
            <p:nvPr userDrawn="1"/>
          </p:nvSpPr>
          <p:spPr>
            <a:xfrm>
              <a:off x="4812194" y="4744845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56" name="Ellipse 55">
              <a:extLst>
                <a:ext uri="{FF2B5EF4-FFF2-40B4-BE49-F238E27FC236}">
                  <a16:creationId xmlns:a16="http://schemas.microsoft.com/office/drawing/2014/main" id="{2FAFE160-FC5B-8C32-4A7A-F629D9C1AE4B}"/>
                </a:ext>
              </a:extLst>
            </p:cNvPr>
            <p:cNvSpPr/>
            <p:nvPr userDrawn="1"/>
          </p:nvSpPr>
          <p:spPr>
            <a:xfrm>
              <a:off x="5564220" y="4744845"/>
              <a:ext cx="752026" cy="752026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</p:grpSp>
      <p:pic>
        <p:nvPicPr>
          <p:cNvPr id="61" name="Graphique 60">
            <a:extLst>
              <a:ext uri="{FF2B5EF4-FFF2-40B4-BE49-F238E27FC236}">
                <a16:creationId xmlns:a16="http://schemas.microsoft.com/office/drawing/2014/main" id="{671CB5DD-6CF6-664F-43F4-93811F8A409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5719" y="3423145"/>
            <a:ext cx="514188" cy="514188"/>
          </a:xfrm>
          <a:prstGeom prst="rect">
            <a:avLst/>
          </a:prstGeom>
        </p:spPr>
      </p:pic>
      <p:pic>
        <p:nvPicPr>
          <p:cNvPr id="62" name="Graphique 61">
            <a:extLst>
              <a:ext uri="{FF2B5EF4-FFF2-40B4-BE49-F238E27FC236}">
                <a16:creationId xmlns:a16="http://schemas.microsoft.com/office/drawing/2014/main" id="{0CD038F5-2D26-F010-EFE5-A0F7699E6B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3563" y="1905167"/>
            <a:ext cx="514188" cy="514188"/>
          </a:xfrm>
          <a:prstGeom prst="rect">
            <a:avLst/>
          </a:prstGeom>
        </p:spPr>
      </p:pic>
      <p:pic>
        <p:nvPicPr>
          <p:cNvPr id="63" name="Graphique 62">
            <a:extLst>
              <a:ext uri="{FF2B5EF4-FFF2-40B4-BE49-F238E27FC236}">
                <a16:creationId xmlns:a16="http://schemas.microsoft.com/office/drawing/2014/main" id="{15D882DB-F8DE-E415-EDFE-A2181E5FD6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589" y="1905167"/>
            <a:ext cx="514188" cy="514188"/>
          </a:xfrm>
          <a:prstGeom prst="rect">
            <a:avLst/>
          </a:prstGeom>
        </p:spPr>
      </p:pic>
      <p:pic>
        <p:nvPicPr>
          <p:cNvPr id="64" name="Graphique 63">
            <a:extLst>
              <a:ext uri="{FF2B5EF4-FFF2-40B4-BE49-F238E27FC236}">
                <a16:creationId xmlns:a16="http://schemas.microsoft.com/office/drawing/2014/main" id="{F3910DF5-F465-64F1-9860-264B0216D13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1537" y="2655704"/>
            <a:ext cx="514188" cy="514188"/>
          </a:xfrm>
          <a:prstGeom prst="rect">
            <a:avLst/>
          </a:prstGeom>
        </p:spPr>
      </p:pic>
      <p:pic>
        <p:nvPicPr>
          <p:cNvPr id="65" name="Graphique 64">
            <a:extLst>
              <a:ext uri="{FF2B5EF4-FFF2-40B4-BE49-F238E27FC236}">
                <a16:creationId xmlns:a16="http://schemas.microsoft.com/office/drawing/2014/main" id="{D7A90D23-DD80-3755-0885-4259854A845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3563" y="2671119"/>
            <a:ext cx="514188" cy="514188"/>
          </a:xfrm>
          <a:prstGeom prst="rect">
            <a:avLst/>
          </a:prstGeom>
        </p:spPr>
      </p:pic>
      <p:pic>
        <p:nvPicPr>
          <p:cNvPr id="66" name="Graphique 65">
            <a:extLst>
              <a:ext uri="{FF2B5EF4-FFF2-40B4-BE49-F238E27FC236}">
                <a16:creationId xmlns:a16="http://schemas.microsoft.com/office/drawing/2014/main" id="{48F5C33B-40D2-6639-F048-6624ED52F2E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7615" y="1919093"/>
            <a:ext cx="514188" cy="514188"/>
          </a:xfrm>
          <a:prstGeom prst="rect">
            <a:avLst/>
          </a:prstGeom>
        </p:spPr>
      </p:pic>
      <p:pic>
        <p:nvPicPr>
          <p:cNvPr id="67" name="Graphique 66">
            <a:extLst>
              <a:ext uri="{FF2B5EF4-FFF2-40B4-BE49-F238E27FC236}">
                <a16:creationId xmlns:a16="http://schemas.microsoft.com/office/drawing/2014/main" id="{B317E578-5C0C-CD71-113D-BCCF5DFACC6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9641" y="1905167"/>
            <a:ext cx="514188" cy="514188"/>
          </a:xfrm>
          <a:prstGeom prst="rect">
            <a:avLst/>
          </a:prstGeom>
        </p:spPr>
      </p:pic>
      <p:pic>
        <p:nvPicPr>
          <p:cNvPr id="68" name="Graphique 67">
            <a:extLst>
              <a:ext uri="{FF2B5EF4-FFF2-40B4-BE49-F238E27FC236}">
                <a16:creationId xmlns:a16="http://schemas.microsoft.com/office/drawing/2014/main" id="{3678EC64-0D0B-E37C-6059-582C41D46C2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589" y="2664156"/>
            <a:ext cx="514188" cy="514188"/>
          </a:xfrm>
          <a:prstGeom prst="rect">
            <a:avLst/>
          </a:prstGeom>
        </p:spPr>
      </p:pic>
      <p:pic>
        <p:nvPicPr>
          <p:cNvPr id="69" name="Graphique 68">
            <a:extLst>
              <a:ext uri="{FF2B5EF4-FFF2-40B4-BE49-F238E27FC236}">
                <a16:creationId xmlns:a16="http://schemas.microsoft.com/office/drawing/2014/main" id="{DF741DCF-E288-7756-E5E0-DB13109F2C5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1667" y="1919093"/>
            <a:ext cx="514188" cy="514188"/>
          </a:xfrm>
          <a:prstGeom prst="rect">
            <a:avLst/>
          </a:prstGeom>
        </p:spPr>
      </p:pic>
      <p:pic>
        <p:nvPicPr>
          <p:cNvPr id="70" name="Graphique 69">
            <a:extLst>
              <a:ext uri="{FF2B5EF4-FFF2-40B4-BE49-F238E27FC236}">
                <a16:creationId xmlns:a16="http://schemas.microsoft.com/office/drawing/2014/main" id="{ABC389BF-D429-1BA1-E0F0-27A179928B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3693" y="1905167"/>
            <a:ext cx="514188" cy="514188"/>
          </a:xfrm>
          <a:prstGeom prst="rect">
            <a:avLst/>
          </a:prstGeom>
        </p:spPr>
      </p:pic>
      <p:pic>
        <p:nvPicPr>
          <p:cNvPr id="71" name="Graphique 70">
            <a:extLst>
              <a:ext uri="{FF2B5EF4-FFF2-40B4-BE49-F238E27FC236}">
                <a16:creationId xmlns:a16="http://schemas.microsoft.com/office/drawing/2014/main" id="{E023F7C0-A54B-5111-A33B-BAE92C7F45C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5719" y="1919093"/>
            <a:ext cx="514188" cy="514188"/>
          </a:xfrm>
          <a:prstGeom prst="rect">
            <a:avLst/>
          </a:prstGeom>
        </p:spPr>
      </p:pic>
      <p:pic>
        <p:nvPicPr>
          <p:cNvPr id="72" name="Graphique 71">
            <a:extLst>
              <a:ext uri="{FF2B5EF4-FFF2-40B4-BE49-F238E27FC236}">
                <a16:creationId xmlns:a16="http://schemas.microsoft.com/office/drawing/2014/main" id="{40F93514-9F6F-426A-D3BD-AF48DA28C3F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7615" y="2672315"/>
            <a:ext cx="514188" cy="514188"/>
          </a:xfrm>
          <a:prstGeom prst="rect">
            <a:avLst/>
          </a:prstGeom>
        </p:spPr>
      </p:pic>
      <p:pic>
        <p:nvPicPr>
          <p:cNvPr id="73" name="Graphique 72">
            <a:extLst>
              <a:ext uri="{FF2B5EF4-FFF2-40B4-BE49-F238E27FC236}">
                <a16:creationId xmlns:a16="http://schemas.microsoft.com/office/drawing/2014/main" id="{9C8221D7-20BE-C513-F322-B8FEE3D4515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9641" y="2655704"/>
            <a:ext cx="514188" cy="514188"/>
          </a:xfrm>
          <a:prstGeom prst="rect">
            <a:avLst/>
          </a:prstGeom>
        </p:spPr>
      </p:pic>
      <p:pic>
        <p:nvPicPr>
          <p:cNvPr id="74" name="Graphique 73">
            <a:extLst>
              <a:ext uri="{FF2B5EF4-FFF2-40B4-BE49-F238E27FC236}">
                <a16:creationId xmlns:a16="http://schemas.microsoft.com/office/drawing/2014/main" id="{1EAE1230-04A0-96FA-1B10-4CFF4B9E91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1667" y="2671119"/>
            <a:ext cx="514188" cy="514188"/>
          </a:xfrm>
          <a:prstGeom prst="rect">
            <a:avLst/>
          </a:prstGeom>
        </p:spPr>
      </p:pic>
      <p:pic>
        <p:nvPicPr>
          <p:cNvPr id="75" name="Graphique 74">
            <a:extLst>
              <a:ext uri="{FF2B5EF4-FFF2-40B4-BE49-F238E27FC236}">
                <a16:creationId xmlns:a16="http://schemas.microsoft.com/office/drawing/2014/main" id="{400BC3E1-BE81-FF9A-CC6E-B359EAEBDD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3693" y="2671119"/>
            <a:ext cx="514188" cy="514188"/>
          </a:xfrm>
          <a:prstGeom prst="rect">
            <a:avLst/>
          </a:prstGeom>
        </p:spPr>
      </p:pic>
      <p:pic>
        <p:nvPicPr>
          <p:cNvPr id="76" name="Graphique 75">
            <a:extLst>
              <a:ext uri="{FF2B5EF4-FFF2-40B4-BE49-F238E27FC236}">
                <a16:creationId xmlns:a16="http://schemas.microsoft.com/office/drawing/2014/main" id="{7D45388A-AD8E-B4DF-394E-8901F6CC26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5719" y="2672292"/>
            <a:ext cx="514188" cy="514188"/>
          </a:xfrm>
          <a:prstGeom prst="rect">
            <a:avLst/>
          </a:prstGeom>
        </p:spPr>
      </p:pic>
      <p:pic>
        <p:nvPicPr>
          <p:cNvPr id="77" name="Graphique 76">
            <a:extLst>
              <a:ext uri="{FF2B5EF4-FFF2-40B4-BE49-F238E27FC236}">
                <a16:creationId xmlns:a16="http://schemas.microsoft.com/office/drawing/2014/main" id="{6DF41FAB-6F90-5EAD-5AA0-D0C5985D39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4076" y="3409219"/>
            <a:ext cx="514188" cy="514188"/>
          </a:xfrm>
          <a:prstGeom prst="rect">
            <a:avLst/>
          </a:prstGeom>
        </p:spPr>
      </p:pic>
      <p:pic>
        <p:nvPicPr>
          <p:cNvPr id="78" name="Graphique 77">
            <a:extLst>
              <a:ext uri="{FF2B5EF4-FFF2-40B4-BE49-F238E27FC236}">
                <a16:creationId xmlns:a16="http://schemas.microsoft.com/office/drawing/2014/main" id="{480705A1-49F5-06F1-0DEC-0012A74997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3563" y="3408474"/>
            <a:ext cx="514188" cy="514188"/>
          </a:xfrm>
          <a:prstGeom prst="rect">
            <a:avLst/>
          </a:prstGeom>
        </p:spPr>
      </p:pic>
      <p:pic>
        <p:nvPicPr>
          <p:cNvPr id="79" name="Graphique 78">
            <a:extLst>
              <a:ext uri="{FF2B5EF4-FFF2-40B4-BE49-F238E27FC236}">
                <a16:creationId xmlns:a16="http://schemas.microsoft.com/office/drawing/2014/main" id="{A1E3CB4F-C7E0-9AFD-DD65-40132779DA3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5589" y="3409219"/>
            <a:ext cx="514188" cy="514188"/>
          </a:xfrm>
          <a:prstGeom prst="rect">
            <a:avLst/>
          </a:prstGeom>
        </p:spPr>
      </p:pic>
      <p:pic>
        <p:nvPicPr>
          <p:cNvPr id="80" name="Graphique 79">
            <a:extLst>
              <a:ext uri="{FF2B5EF4-FFF2-40B4-BE49-F238E27FC236}">
                <a16:creationId xmlns:a16="http://schemas.microsoft.com/office/drawing/2014/main" id="{D34EB68F-BFEB-0506-4603-360FA824EB5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7615" y="3415437"/>
            <a:ext cx="514188" cy="514188"/>
          </a:xfrm>
          <a:prstGeom prst="rect">
            <a:avLst/>
          </a:prstGeom>
        </p:spPr>
      </p:pic>
      <p:pic>
        <p:nvPicPr>
          <p:cNvPr id="81" name="Graphique 80">
            <a:extLst>
              <a:ext uri="{FF2B5EF4-FFF2-40B4-BE49-F238E27FC236}">
                <a16:creationId xmlns:a16="http://schemas.microsoft.com/office/drawing/2014/main" id="{DFECA6CF-F3C0-9E7D-4582-25B63482EE7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622" y="4161245"/>
            <a:ext cx="514188" cy="514188"/>
          </a:xfrm>
          <a:prstGeom prst="rect">
            <a:avLst/>
          </a:prstGeom>
        </p:spPr>
      </p:pic>
      <p:pic>
        <p:nvPicPr>
          <p:cNvPr id="82" name="Graphique 81">
            <a:extLst>
              <a:ext uri="{FF2B5EF4-FFF2-40B4-BE49-F238E27FC236}">
                <a16:creationId xmlns:a16="http://schemas.microsoft.com/office/drawing/2014/main" id="{2D24525E-BD01-9A1C-B65B-E31ACF98B0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6726" y="3406241"/>
            <a:ext cx="514188" cy="514188"/>
          </a:xfrm>
          <a:prstGeom prst="rect">
            <a:avLst/>
          </a:prstGeom>
        </p:spPr>
      </p:pic>
      <p:pic>
        <p:nvPicPr>
          <p:cNvPr id="83" name="Graphique 82">
            <a:extLst>
              <a:ext uri="{FF2B5EF4-FFF2-40B4-BE49-F238E27FC236}">
                <a16:creationId xmlns:a16="http://schemas.microsoft.com/office/drawing/2014/main" id="{EFAAD1EF-9ADF-C0FA-0ED6-E70FA48B66C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8752" y="3423145"/>
            <a:ext cx="514188" cy="514188"/>
          </a:xfrm>
          <a:prstGeom prst="rect">
            <a:avLst/>
          </a:prstGeom>
        </p:spPr>
      </p:pic>
      <p:pic>
        <p:nvPicPr>
          <p:cNvPr id="84" name="Graphique 83">
            <a:extLst>
              <a:ext uri="{FF2B5EF4-FFF2-40B4-BE49-F238E27FC236}">
                <a16:creationId xmlns:a16="http://schemas.microsoft.com/office/drawing/2014/main" id="{D4F90B55-152D-7254-1915-DA53A4153EF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0648" y="4159011"/>
            <a:ext cx="514188" cy="514188"/>
          </a:xfrm>
          <a:prstGeom prst="rect">
            <a:avLst/>
          </a:prstGeom>
        </p:spPr>
      </p:pic>
      <p:pic>
        <p:nvPicPr>
          <p:cNvPr id="85" name="Graphique 84">
            <a:extLst>
              <a:ext uri="{FF2B5EF4-FFF2-40B4-BE49-F238E27FC236}">
                <a16:creationId xmlns:a16="http://schemas.microsoft.com/office/drawing/2014/main" id="{A958BE7B-F22E-66BF-4474-C1CCDE89B0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38622" y="4897817"/>
            <a:ext cx="514188" cy="514188"/>
          </a:xfrm>
          <a:prstGeom prst="rect">
            <a:avLst/>
          </a:prstGeom>
        </p:spPr>
      </p:pic>
      <p:pic>
        <p:nvPicPr>
          <p:cNvPr id="86" name="Graphique 85">
            <a:extLst>
              <a:ext uri="{FF2B5EF4-FFF2-40B4-BE49-F238E27FC236}">
                <a16:creationId xmlns:a16="http://schemas.microsoft.com/office/drawing/2014/main" id="{511415F2-73CF-19BA-EBAF-879CC51EA9D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90648" y="4909548"/>
            <a:ext cx="514188" cy="514188"/>
          </a:xfrm>
          <a:prstGeom prst="rect">
            <a:avLst/>
          </a:prstGeom>
        </p:spPr>
      </p:pic>
      <p:pic>
        <p:nvPicPr>
          <p:cNvPr id="87" name="Graphique 86">
            <a:extLst>
              <a:ext uri="{FF2B5EF4-FFF2-40B4-BE49-F238E27FC236}">
                <a16:creationId xmlns:a16="http://schemas.microsoft.com/office/drawing/2014/main" id="{1C179BB8-E139-29C0-FA80-B8B2D23447B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2674" y="4169352"/>
            <a:ext cx="514188" cy="514188"/>
          </a:xfrm>
          <a:prstGeom prst="rect">
            <a:avLst/>
          </a:prstGeom>
        </p:spPr>
      </p:pic>
      <p:pic>
        <p:nvPicPr>
          <p:cNvPr id="88" name="Graphique 87">
            <a:extLst>
              <a:ext uri="{FF2B5EF4-FFF2-40B4-BE49-F238E27FC236}">
                <a16:creationId xmlns:a16="http://schemas.microsoft.com/office/drawing/2014/main" id="{85632C7A-1ECF-D790-E7CE-D713D55CEC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42674" y="4905963"/>
            <a:ext cx="514188" cy="514188"/>
          </a:xfrm>
          <a:prstGeom prst="rect">
            <a:avLst/>
          </a:prstGeom>
        </p:spPr>
      </p:pic>
      <p:pic>
        <p:nvPicPr>
          <p:cNvPr id="89" name="Graphique 88">
            <a:extLst>
              <a:ext uri="{FF2B5EF4-FFF2-40B4-BE49-F238E27FC236}">
                <a16:creationId xmlns:a16="http://schemas.microsoft.com/office/drawing/2014/main" id="{2BBB2C93-B466-C61B-A25D-768A0CB146D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94700" y="4173975"/>
            <a:ext cx="514188" cy="514188"/>
          </a:xfrm>
          <a:prstGeom prst="rect">
            <a:avLst/>
          </a:prstGeom>
        </p:spPr>
      </p:pic>
      <p:pic>
        <p:nvPicPr>
          <p:cNvPr id="90" name="Graphique 89">
            <a:extLst>
              <a:ext uri="{FF2B5EF4-FFF2-40B4-BE49-F238E27FC236}">
                <a16:creationId xmlns:a16="http://schemas.microsoft.com/office/drawing/2014/main" id="{F269108A-01C9-9A1D-FECC-EA31362CD1E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01660" y="4925708"/>
            <a:ext cx="514188" cy="514188"/>
          </a:xfrm>
          <a:prstGeom prst="rect">
            <a:avLst/>
          </a:prstGeom>
        </p:spPr>
      </p:pic>
      <p:pic>
        <p:nvPicPr>
          <p:cNvPr id="91" name="Graphique 90">
            <a:extLst>
              <a:ext uri="{FF2B5EF4-FFF2-40B4-BE49-F238E27FC236}">
                <a16:creationId xmlns:a16="http://schemas.microsoft.com/office/drawing/2014/main" id="{19A7FF26-A981-7A38-7D9F-B3FF2589DB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8608" y="3423145"/>
            <a:ext cx="514188" cy="514188"/>
          </a:xfrm>
          <a:prstGeom prst="rect">
            <a:avLst/>
          </a:prstGeom>
        </p:spPr>
      </p:pic>
      <p:pic>
        <p:nvPicPr>
          <p:cNvPr id="92" name="Graphique 91">
            <a:extLst>
              <a:ext uri="{FF2B5EF4-FFF2-40B4-BE49-F238E27FC236}">
                <a16:creationId xmlns:a16="http://schemas.microsoft.com/office/drawing/2014/main" id="{D3E9D61E-16B7-2DA2-ADCE-2A1C08C83F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6726" y="4156677"/>
            <a:ext cx="514188" cy="514188"/>
          </a:xfrm>
          <a:prstGeom prst="rect">
            <a:avLst/>
          </a:prstGeom>
        </p:spPr>
      </p:pic>
      <p:pic>
        <p:nvPicPr>
          <p:cNvPr id="93" name="Graphique 92">
            <a:extLst>
              <a:ext uri="{FF2B5EF4-FFF2-40B4-BE49-F238E27FC236}">
                <a16:creationId xmlns:a16="http://schemas.microsoft.com/office/drawing/2014/main" id="{EC58CE60-7CDA-B19B-2B64-74A69137248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41537" y="1905167"/>
            <a:ext cx="514188" cy="514188"/>
          </a:xfrm>
          <a:prstGeom prst="rect">
            <a:avLst/>
          </a:prstGeom>
        </p:spPr>
      </p:pic>
      <p:pic>
        <p:nvPicPr>
          <p:cNvPr id="94" name="Graphique 93">
            <a:extLst>
              <a:ext uri="{FF2B5EF4-FFF2-40B4-BE49-F238E27FC236}">
                <a16:creationId xmlns:a16="http://schemas.microsoft.com/office/drawing/2014/main" id="{5598CEDE-7FC2-8F7E-E5F2-C677B6F6593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46759" y="4912526"/>
            <a:ext cx="514188" cy="514188"/>
          </a:xfrm>
          <a:prstGeom prst="rect">
            <a:avLst/>
          </a:prstGeom>
        </p:spPr>
      </p:pic>
      <p:pic>
        <p:nvPicPr>
          <p:cNvPr id="95" name="Graphique 94">
            <a:extLst>
              <a:ext uri="{FF2B5EF4-FFF2-40B4-BE49-F238E27FC236}">
                <a16:creationId xmlns:a16="http://schemas.microsoft.com/office/drawing/2014/main" id="{E8275522-733E-7AB8-8793-18E3DBFE6EE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05679" y="4173975"/>
            <a:ext cx="514188" cy="514188"/>
          </a:xfrm>
          <a:prstGeom prst="rect">
            <a:avLst/>
          </a:prstGeom>
        </p:spPr>
      </p:pic>
      <p:pic>
        <p:nvPicPr>
          <p:cNvPr id="96" name="Graphique 95">
            <a:extLst>
              <a:ext uri="{FF2B5EF4-FFF2-40B4-BE49-F238E27FC236}">
                <a16:creationId xmlns:a16="http://schemas.microsoft.com/office/drawing/2014/main" id="{000F8E0A-0040-E837-F8A4-2A62C7F80B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6608" y="4169352"/>
            <a:ext cx="514188" cy="514188"/>
          </a:xfrm>
          <a:prstGeom prst="rect">
            <a:avLst/>
          </a:prstGeom>
        </p:spPr>
      </p:pic>
      <p:pic>
        <p:nvPicPr>
          <p:cNvPr id="97" name="Graphique 96">
            <a:extLst>
              <a:ext uri="{FF2B5EF4-FFF2-40B4-BE49-F238E27FC236}">
                <a16:creationId xmlns:a16="http://schemas.microsoft.com/office/drawing/2014/main" id="{95880754-2589-47E1-7DD6-C04DF6060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99742" y="4924512"/>
            <a:ext cx="514188" cy="514188"/>
          </a:xfrm>
          <a:prstGeom prst="rect">
            <a:avLst/>
          </a:prstGeom>
        </p:spPr>
      </p:pic>
      <p:pic>
        <p:nvPicPr>
          <p:cNvPr id="98" name="Graphique 97">
            <a:extLst>
              <a:ext uri="{FF2B5EF4-FFF2-40B4-BE49-F238E27FC236}">
                <a16:creationId xmlns:a16="http://schemas.microsoft.com/office/drawing/2014/main" id="{8954D124-CD52-6C9D-B105-0AEB7087F4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8634" y="4171689"/>
            <a:ext cx="514188" cy="514188"/>
          </a:xfrm>
          <a:prstGeom prst="rect">
            <a:avLst/>
          </a:prstGeom>
        </p:spPr>
      </p:pic>
      <p:pic>
        <p:nvPicPr>
          <p:cNvPr id="99" name="Graphique 98">
            <a:extLst>
              <a:ext uri="{FF2B5EF4-FFF2-40B4-BE49-F238E27FC236}">
                <a16:creationId xmlns:a16="http://schemas.microsoft.com/office/drawing/2014/main" id="{394388D7-CAAB-C250-7ED6-6FDF026B28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58213" y="4926377"/>
            <a:ext cx="514188" cy="514188"/>
          </a:xfrm>
          <a:prstGeom prst="rect">
            <a:avLst/>
          </a:prstGeom>
        </p:spPr>
      </p:pic>
      <p:pic>
        <p:nvPicPr>
          <p:cNvPr id="100" name="Graphique 99">
            <a:extLst>
              <a:ext uri="{FF2B5EF4-FFF2-40B4-BE49-F238E27FC236}">
                <a16:creationId xmlns:a16="http://schemas.microsoft.com/office/drawing/2014/main" id="{AEB163AE-435E-D390-02FB-5992438752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05719" y="4925735"/>
            <a:ext cx="514188" cy="514188"/>
          </a:xfrm>
          <a:prstGeom prst="rect">
            <a:avLst/>
          </a:prstGeom>
        </p:spPr>
      </p:pic>
      <p:sp>
        <p:nvSpPr>
          <p:cNvPr id="101" name="Espace réservé du texte 69">
            <a:extLst>
              <a:ext uri="{FF2B5EF4-FFF2-40B4-BE49-F238E27FC236}">
                <a16:creationId xmlns:a16="http://schemas.microsoft.com/office/drawing/2014/main" id="{A8F0B245-BC8D-178B-9BD7-0A77C6B6AC0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7934633" y="3364617"/>
            <a:ext cx="1186453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Title here.</a:t>
            </a:r>
          </a:p>
        </p:txBody>
      </p:sp>
      <p:sp>
        <p:nvSpPr>
          <p:cNvPr id="103" name="Espace réservé du texte 69">
            <a:extLst>
              <a:ext uri="{FF2B5EF4-FFF2-40B4-BE49-F238E27FC236}">
                <a16:creationId xmlns:a16="http://schemas.microsoft.com/office/drawing/2014/main" id="{765D0D76-5E1B-02D7-D1F2-062D4B81243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34633" y="3722996"/>
            <a:ext cx="2164537" cy="559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0" i="0">
                <a:latin typeface="Satoshi Medium" pitchFamily="2" charset="77"/>
              </a:defRPr>
            </a:lvl1pPr>
          </a:lstStyle>
          <a:p>
            <a:pPr lvl="0"/>
            <a:r>
              <a:rPr lang="fr-FR"/>
              <a:t>Number</a:t>
            </a:r>
          </a:p>
        </p:txBody>
      </p:sp>
      <p:sp>
        <p:nvSpPr>
          <p:cNvPr id="104" name="Espace réservé du texte 69">
            <a:extLst>
              <a:ext uri="{FF2B5EF4-FFF2-40B4-BE49-F238E27FC236}">
                <a16:creationId xmlns:a16="http://schemas.microsoft.com/office/drawing/2014/main" id="{A4EDDFA6-ED66-CDF2-E97F-91912B83E6D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34633" y="4675193"/>
            <a:ext cx="1186453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Title here.</a:t>
            </a:r>
          </a:p>
        </p:txBody>
      </p:sp>
      <p:sp>
        <p:nvSpPr>
          <p:cNvPr id="105" name="Espace réservé du texte 69">
            <a:extLst>
              <a:ext uri="{FF2B5EF4-FFF2-40B4-BE49-F238E27FC236}">
                <a16:creationId xmlns:a16="http://schemas.microsoft.com/office/drawing/2014/main" id="{3062215E-2107-3F43-22BE-BE5190FD2F0F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7934633" y="5033572"/>
            <a:ext cx="2164537" cy="559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0" i="0">
                <a:latin typeface="Satoshi Medium" pitchFamily="2" charset="77"/>
              </a:defRPr>
            </a:lvl1pPr>
          </a:lstStyle>
          <a:p>
            <a:pPr lvl="0"/>
            <a:r>
              <a:rPr lang="fr-FR"/>
              <a:t>Number</a:t>
            </a:r>
          </a:p>
        </p:txBody>
      </p:sp>
    </p:spTree>
    <p:extLst>
      <p:ext uri="{BB962C8B-B14F-4D97-AF65-F5344CB8AC3E}">
        <p14:creationId xmlns:p14="http://schemas.microsoft.com/office/powerpoint/2010/main" val="41384235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éma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texte 69">
            <a:extLst>
              <a:ext uri="{FF2B5EF4-FFF2-40B4-BE49-F238E27FC236}">
                <a16:creationId xmlns:a16="http://schemas.microsoft.com/office/drawing/2014/main" id="{367E635D-3A54-9A63-1E24-35548DCC0D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586691" y="344743"/>
            <a:ext cx="1370216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Section Title.</a:t>
            </a:r>
          </a:p>
        </p:txBody>
      </p:sp>
      <p:sp>
        <p:nvSpPr>
          <p:cNvPr id="25" name="Espace réservé du texte 75">
            <a:extLst>
              <a:ext uri="{FF2B5EF4-FFF2-40B4-BE49-F238E27FC236}">
                <a16:creationId xmlns:a16="http://schemas.microsoft.com/office/drawing/2014/main" id="{2008EFF1-BE82-3069-7350-866134DFFE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6989" y="332991"/>
            <a:ext cx="3007902" cy="427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title.</a:t>
            </a:r>
          </a:p>
        </p:txBody>
      </p:sp>
      <p:sp>
        <p:nvSpPr>
          <p:cNvPr id="26" name="Espace réservé du texte 75">
            <a:extLst>
              <a:ext uri="{FF2B5EF4-FFF2-40B4-BE49-F238E27FC236}">
                <a16:creationId xmlns:a16="http://schemas.microsoft.com/office/drawing/2014/main" id="{14122E25-86EB-319D-A8E4-F565A2F2A00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7014" y="765070"/>
            <a:ext cx="3007903" cy="324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subtitle.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82C304-DB77-2BD4-0350-B51FA1D48B5E}"/>
              </a:ext>
            </a:extLst>
          </p:cNvPr>
          <p:cNvSpPr/>
          <p:nvPr userDrawn="1"/>
        </p:nvSpPr>
        <p:spPr>
          <a:xfrm>
            <a:off x="407988" y="1606731"/>
            <a:ext cx="2110129" cy="3200400"/>
          </a:xfrm>
          <a:prstGeom prst="rect">
            <a:avLst/>
          </a:prstGeom>
          <a:solidFill>
            <a:srgbClr val="B2F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highlight>
                <a:srgbClr val="80EEFF"/>
              </a:highlight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852F101-4850-C9DF-055F-956E98E4A960}"/>
              </a:ext>
            </a:extLst>
          </p:cNvPr>
          <p:cNvSpPr/>
          <p:nvPr userDrawn="1"/>
        </p:nvSpPr>
        <p:spPr>
          <a:xfrm>
            <a:off x="2518117" y="1606731"/>
            <a:ext cx="3814917" cy="3200400"/>
          </a:xfrm>
          <a:prstGeom prst="rect">
            <a:avLst/>
          </a:prstGeom>
          <a:solidFill>
            <a:srgbClr val="B4CA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819037-2ED7-8B0B-AB79-8B79B24CA849}"/>
              </a:ext>
            </a:extLst>
          </p:cNvPr>
          <p:cNvSpPr/>
          <p:nvPr userDrawn="1"/>
        </p:nvSpPr>
        <p:spPr>
          <a:xfrm>
            <a:off x="6333036" y="1606731"/>
            <a:ext cx="2571813" cy="3200400"/>
          </a:xfrm>
          <a:prstGeom prst="rect">
            <a:avLst/>
          </a:prstGeom>
          <a:solidFill>
            <a:srgbClr val="003B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5E5348-CB81-74D6-CCF7-0A9445504F25}"/>
              </a:ext>
            </a:extLst>
          </p:cNvPr>
          <p:cNvSpPr/>
          <p:nvPr userDrawn="1"/>
        </p:nvSpPr>
        <p:spPr>
          <a:xfrm>
            <a:off x="8904850" y="1606731"/>
            <a:ext cx="2347042" cy="3200400"/>
          </a:xfrm>
          <a:prstGeom prst="rect">
            <a:avLst/>
          </a:prstGeom>
          <a:solidFill>
            <a:srgbClr val="FFF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F2C023F-EEAC-04E3-1A21-B8C9CBD68D63}"/>
              </a:ext>
            </a:extLst>
          </p:cNvPr>
          <p:cNvSpPr/>
          <p:nvPr userDrawn="1"/>
        </p:nvSpPr>
        <p:spPr>
          <a:xfrm>
            <a:off x="11251892" y="1606731"/>
            <a:ext cx="532120" cy="3200400"/>
          </a:xfrm>
          <a:prstGeom prst="rect">
            <a:avLst/>
          </a:prstGeom>
          <a:solidFill>
            <a:srgbClr val="208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438A3AB4-1AB3-3EED-4F20-23E4664FE23E}"/>
              </a:ext>
            </a:extLst>
          </p:cNvPr>
          <p:cNvSpPr/>
          <p:nvPr/>
        </p:nvSpPr>
        <p:spPr>
          <a:xfrm>
            <a:off x="419100" y="5383105"/>
            <a:ext cx="392293" cy="392293"/>
          </a:xfrm>
          <a:prstGeom prst="ellipse">
            <a:avLst/>
          </a:prstGeom>
          <a:solidFill>
            <a:srgbClr val="B2F5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Ellipse 22">
            <a:extLst>
              <a:ext uri="{FF2B5EF4-FFF2-40B4-BE49-F238E27FC236}">
                <a16:creationId xmlns:a16="http://schemas.microsoft.com/office/drawing/2014/main" id="{A9646DF7-00DB-658A-F2D7-1CB7A32BEBED}"/>
              </a:ext>
            </a:extLst>
          </p:cNvPr>
          <p:cNvSpPr/>
          <p:nvPr/>
        </p:nvSpPr>
        <p:spPr>
          <a:xfrm>
            <a:off x="2748643" y="5383105"/>
            <a:ext cx="392293" cy="392293"/>
          </a:xfrm>
          <a:prstGeom prst="ellipse">
            <a:avLst/>
          </a:prstGeom>
          <a:solidFill>
            <a:srgbClr val="B4CAC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D7134E71-34B9-A109-4350-3FC3B1EE05C7}"/>
              </a:ext>
            </a:extLst>
          </p:cNvPr>
          <p:cNvSpPr/>
          <p:nvPr/>
        </p:nvSpPr>
        <p:spPr>
          <a:xfrm>
            <a:off x="5235348" y="5383105"/>
            <a:ext cx="392293" cy="392293"/>
          </a:xfrm>
          <a:prstGeom prst="ellipse">
            <a:avLst/>
          </a:prstGeom>
          <a:solidFill>
            <a:srgbClr val="003B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6" name="Ellipse 105">
            <a:extLst>
              <a:ext uri="{FF2B5EF4-FFF2-40B4-BE49-F238E27FC236}">
                <a16:creationId xmlns:a16="http://schemas.microsoft.com/office/drawing/2014/main" id="{5FFAF832-9625-2FC9-07EE-E8404F34B084}"/>
              </a:ext>
            </a:extLst>
          </p:cNvPr>
          <p:cNvSpPr/>
          <p:nvPr/>
        </p:nvSpPr>
        <p:spPr>
          <a:xfrm>
            <a:off x="7304244" y="5383105"/>
            <a:ext cx="392293" cy="392293"/>
          </a:xfrm>
          <a:prstGeom prst="ellipse">
            <a:avLst/>
          </a:prstGeom>
          <a:solidFill>
            <a:srgbClr val="FFF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9" name="Ellipse 108">
            <a:extLst>
              <a:ext uri="{FF2B5EF4-FFF2-40B4-BE49-F238E27FC236}">
                <a16:creationId xmlns:a16="http://schemas.microsoft.com/office/drawing/2014/main" id="{CA96DDFC-E08A-CD21-0116-A4A6BADD84FD}"/>
              </a:ext>
            </a:extLst>
          </p:cNvPr>
          <p:cNvSpPr/>
          <p:nvPr/>
        </p:nvSpPr>
        <p:spPr>
          <a:xfrm>
            <a:off x="9790949" y="5383105"/>
            <a:ext cx="392293" cy="392293"/>
          </a:xfrm>
          <a:prstGeom prst="ellipse">
            <a:avLst/>
          </a:prstGeom>
          <a:solidFill>
            <a:srgbClr val="208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2" name="Espace réservé du texte 69">
            <a:extLst>
              <a:ext uri="{FF2B5EF4-FFF2-40B4-BE49-F238E27FC236}">
                <a16:creationId xmlns:a16="http://schemas.microsoft.com/office/drawing/2014/main" id="{798FE5D2-C908-FCCE-379A-E133DD9A1F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88512" y="5261973"/>
            <a:ext cx="1186453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Title here.</a:t>
            </a:r>
          </a:p>
        </p:txBody>
      </p:sp>
      <p:sp>
        <p:nvSpPr>
          <p:cNvPr id="113" name="Espace réservé du texte 69">
            <a:extLst>
              <a:ext uri="{FF2B5EF4-FFF2-40B4-BE49-F238E27FC236}">
                <a16:creationId xmlns:a16="http://schemas.microsoft.com/office/drawing/2014/main" id="{30ABAE73-D755-7C7A-E632-93971576CB7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8512" y="5598428"/>
            <a:ext cx="1372656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Subtitle here.</a:t>
            </a:r>
          </a:p>
        </p:txBody>
      </p:sp>
      <p:sp>
        <p:nvSpPr>
          <p:cNvPr id="114" name="Espace réservé du texte 69">
            <a:extLst>
              <a:ext uri="{FF2B5EF4-FFF2-40B4-BE49-F238E27FC236}">
                <a16:creationId xmlns:a16="http://schemas.microsoft.com/office/drawing/2014/main" id="{1BA183E3-20D0-0661-D03F-86A42FB9D5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221387" y="5261973"/>
            <a:ext cx="1186453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Title here.</a:t>
            </a:r>
          </a:p>
        </p:txBody>
      </p:sp>
      <p:sp>
        <p:nvSpPr>
          <p:cNvPr id="115" name="Espace réservé du texte 69">
            <a:extLst>
              <a:ext uri="{FF2B5EF4-FFF2-40B4-BE49-F238E27FC236}">
                <a16:creationId xmlns:a16="http://schemas.microsoft.com/office/drawing/2014/main" id="{7CC81716-FFD8-7119-F3F2-8FEDCEEC381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21387" y="5598428"/>
            <a:ext cx="1372656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Subtitle here.</a:t>
            </a:r>
          </a:p>
        </p:txBody>
      </p:sp>
      <p:sp>
        <p:nvSpPr>
          <p:cNvPr id="116" name="Espace réservé du texte 69">
            <a:extLst>
              <a:ext uri="{FF2B5EF4-FFF2-40B4-BE49-F238E27FC236}">
                <a16:creationId xmlns:a16="http://schemas.microsoft.com/office/drawing/2014/main" id="{DC4EECC2-9175-B029-1E5E-EC43C62C913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739807" y="5261973"/>
            <a:ext cx="1186453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Title here.</a:t>
            </a:r>
          </a:p>
        </p:txBody>
      </p:sp>
      <p:sp>
        <p:nvSpPr>
          <p:cNvPr id="117" name="Espace réservé du texte 69">
            <a:extLst>
              <a:ext uri="{FF2B5EF4-FFF2-40B4-BE49-F238E27FC236}">
                <a16:creationId xmlns:a16="http://schemas.microsoft.com/office/drawing/2014/main" id="{93236AE3-D362-72BA-E4A0-E990F5F3EBD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739807" y="5598428"/>
            <a:ext cx="1372656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Subtitle here.</a:t>
            </a:r>
          </a:p>
        </p:txBody>
      </p:sp>
      <p:sp>
        <p:nvSpPr>
          <p:cNvPr id="118" name="Espace réservé du texte 69">
            <a:extLst>
              <a:ext uri="{FF2B5EF4-FFF2-40B4-BE49-F238E27FC236}">
                <a16:creationId xmlns:a16="http://schemas.microsoft.com/office/drawing/2014/main" id="{49E3FBBE-8DA4-7EB8-1727-199537A2662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64797" y="5261973"/>
            <a:ext cx="1186453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Title here.</a:t>
            </a:r>
          </a:p>
        </p:txBody>
      </p:sp>
      <p:sp>
        <p:nvSpPr>
          <p:cNvPr id="119" name="Espace réservé du texte 69">
            <a:extLst>
              <a:ext uri="{FF2B5EF4-FFF2-40B4-BE49-F238E27FC236}">
                <a16:creationId xmlns:a16="http://schemas.microsoft.com/office/drawing/2014/main" id="{D0CB83E5-B89C-C99D-D35A-EFE420B15DF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64797" y="5598428"/>
            <a:ext cx="1372656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Subtitle here.</a:t>
            </a:r>
          </a:p>
        </p:txBody>
      </p:sp>
      <p:sp>
        <p:nvSpPr>
          <p:cNvPr id="120" name="Espace réservé du texte 69">
            <a:extLst>
              <a:ext uri="{FF2B5EF4-FFF2-40B4-BE49-F238E27FC236}">
                <a16:creationId xmlns:a16="http://schemas.microsoft.com/office/drawing/2014/main" id="{5CC0671F-9571-EEB4-D419-662E006B06E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243511" y="5261973"/>
            <a:ext cx="1186453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Title here.</a:t>
            </a:r>
          </a:p>
        </p:txBody>
      </p:sp>
      <p:sp>
        <p:nvSpPr>
          <p:cNvPr id="121" name="Espace réservé du texte 69">
            <a:extLst>
              <a:ext uri="{FF2B5EF4-FFF2-40B4-BE49-F238E27FC236}">
                <a16:creationId xmlns:a16="http://schemas.microsoft.com/office/drawing/2014/main" id="{47188AC5-E136-4AD1-3951-5B37B90307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243511" y="5598428"/>
            <a:ext cx="1372656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Subtitle here.</a:t>
            </a:r>
          </a:p>
        </p:txBody>
      </p:sp>
    </p:spTree>
    <p:extLst>
      <p:ext uri="{BB962C8B-B14F-4D97-AF65-F5344CB8AC3E}">
        <p14:creationId xmlns:p14="http://schemas.microsoft.com/office/powerpoint/2010/main" val="226874662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héma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texte 69">
            <a:extLst>
              <a:ext uri="{FF2B5EF4-FFF2-40B4-BE49-F238E27FC236}">
                <a16:creationId xmlns:a16="http://schemas.microsoft.com/office/drawing/2014/main" id="{367E635D-3A54-9A63-1E24-35548DCC0D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586691" y="344743"/>
            <a:ext cx="1370216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Section Title.</a:t>
            </a:r>
          </a:p>
        </p:txBody>
      </p:sp>
      <p:sp>
        <p:nvSpPr>
          <p:cNvPr id="25" name="Espace réservé du texte 75">
            <a:extLst>
              <a:ext uri="{FF2B5EF4-FFF2-40B4-BE49-F238E27FC236}">
                <a16:creationId xmlns:a16="http://schemas.microsoft.com/office/drawing/2014/main" id="{2008EFF1-BE82-3069-7350-866134DFFE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6989" y="332991"/>
            <a:ext cx="3007902" cy="427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title.</a:t>
            </a:r>
          </a:p>
        </p:txBody>
      </p:sp>
      <p:sp>
        <p:nvSpPr>
          <p:cNvPr id="26" name="Espace réservé du texte 75">
            <a:extLst>
              <a:ext uri="{FF2B5EF4-FFF2-40B4-BE49-F238E27FC236}">
                <a16:creationId xmlns:a16="http://schemas.microsoft.com/office/drawing/2014/main" id="{14122E25-86EB-319D-A8E4-F565A2F2A00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7014" y="765070"/>
            <a:ext cx="3007903" cy="324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subtitle.</a:t>
            </a:r>
          </a:p>
        </p:txBody>
      </p:sp>
      <p:sp>
        <p:nvSpPr>
          <p:cNvPr id="112" name="Espace réservé du texte 69">
            <a:extLst>
              <a:ext uri="{FF2B5EF4-FFF2-40B4-BE49-F238E27FC236}">
                <a16:creationId xmlns:a16="http://schemas.microsoft.com/office/drawing/2014/main" id="{798FE5D2-C908-FCCE-379A-E133DD9A1FF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888512" y="5261973"/>
            <a:ext cx="1186453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Title here.</a:t>
            </a:r>
          </a:p>
        </p:txBody>
      </p:sp>
      <p:sp>
        <p:nvSpPr>
          <p:cNvPr id="113" name="Espace réservé du texte 69">
            <a:extLst>
              <a:ext uri="{FF2B5EF4-FFF2-40B4-BE49-F238E27FC236}">
                <a16:creationId xmlns:a16="http://schemas.microsoft.com/office/drawing/2014/main" id="{30ABAE73-D755-7C7A-E632-93971576CB79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88512" y="5598428"/>
            <a:ext cx="1372656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Subtitle here.</a:t>
            </a:r>
          </a:p>
        </p:txBody>
      </p:sp>
      <p:sp>
        <p:nvSpPr>
          <p:cNvPr id="114" name="Espace réservé du texte 69">
            <a:extLst>
              <a:ext uri="{FF2B5EF4-FFF2-40B4-BE49-F238E27FC236}">
                <a16:creationId xmlns:a16="http://schemas.microsoft.com/office/drawing/2014/main" id="{1BA183E3-20D0-0661-D03F-86A42FB9D571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221387" y="5261973"/>
            <a:ext cx="1186453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Title here.</a:t>
            </a:r>
          </a:p>
        </p:txBody>
      </p:sp>
      <p:sp>
        <p:nvSpPr>
          <p:cNvPr id="115" name="Espace réservé du texte 69">
            <a:extLst>
              <a:ext uri="{FF2B5EF4-FFF2-40B4-BE49-F238E27FC236}">
                <a16:creationId xmlns:a16="http://schemas.microsoft.com/office/drawing/2014/main" id="{7CC81716-FFD8-7119-F3F2-8FEDCEEC381A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3221387" y="5598428"/>
            <a:ext cx="1372656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Subtitle here.</a:t>
            </a:r>
          </a:p>
        </p:txBody>
      </p:sp>
      <p:sp>
        <p:nvSpPr>
          <p:cNvPr id="116" name="Espace réservé du texte 69">
            <a:extLst>
              <a:ext uri="{FF2B5EF4-FFF2-40B4-BE49-F238E27FC236}">
                <a16:creationId xmlns:a16="http://schemas.microsoft.com/office/drawing/2014/main" id="{DC4EECC2-9175-B029-1E5E-EC43C62C9135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5739807" y="5261973"/>
            <a:ext cx="1186453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Title here.</a:t>
            </a:r>
          </a:p>
        </p:txBody>
      </p:sp>
      <p:sp>
        <p:nvSpPr>
          <p:cNvPr id="117" name="Espace réservé du texte 69">
            <a:extLst>
              <a:ext uri="{FF2B5EF4-FFF2-40B4-BE49-F238E27FC236}">
                <a16:creationId xmlns:a16="http://schemas.microsoft.com/office/drawing/2014/main" id="{93236AE3-D362-72BA-E4A0-E990F5F3EBD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5739807" y="5598428"/>
            <a:ext cx="1372656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Subtitle here.</a:t>
            </a:r>
          </a:p>
        </p:txBody>
      </p:sp>
      <p:sp>
        <p:nvSpPr>
          <p:cNvPr id="118" name="Espace réservé du texte 69">
            <a:extLst>
              <a:ext uri="{FF2B5EF4-FFF2-40B4-BE49-F238E27FC236}">
                <a16:creationId xmlns:a16="http://schemas.microsoft.com/office/drawing/2014/main" id="{49E3FBBE-8DA4-7EB8-1727-199537A2662C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7764797" y="5261973"/>
            <a:ext cx="1186453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Title here.</a:t>
            </a:r>
          </a:p>
        </p:txBody>
      </p:sp>
      <p:sp>
        <p:nvSpPr>
          <p:cNvPr id="119" name="Espace réservé du texte 69">
            <a:extLst>
              <a:ext uri="{FF2B5EF4-FFF2-40B4-BE49-F238E27FC236}">
                <a16:creationId xmlns:a16="http://schemas.microsoft.com/office/drawing/2014/main" id="{D0CB83E5-B89C-C99D-D35A-EFE420B15DF6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7764797" y="5598428"/>
            <a:ext cx="1372656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Subtitle here.</a:t>
            </a:r>
          </a:p>
        </p:txBody>
      </p:sp>
      <p:sp>
        <p:nvSpPr>
          <p:cNvPr id="120" name="Espace réservé du texte 69">
            <a:extLst>
              <a:ext uri="{FF2B5EF4-FFF2-40B4-BE49-F238E27FC236}">
                <a16:creationId xmlns:a16="http://schemas.microsoft.com/office/drawing/2014/main" id="{5CC0671F-9571-EEB4-D419-662E006B06EA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0243511" y="5261973"/>
            <a:ext cx="1186453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Title here.</a:t>
            </a:r>
          </a:p>
        </p:txBody>
      </p:sp>
      <p:sp>
        <p:nvSpPr>
          <p:cNvPr id="121" name="Espace réservé du texte 69">
            <a:extLst>
              <a:ext uri="{FF2B5EF4-FFF2-40B4-BE49-F238E27FC236}">
                <a16:creationId xmlns:a16="http://schemas.microsoft.com/office/drawing/2014/main" id="{47188AC5-E136-4AD1-3951-5B37B90307E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0243511" y="5598428"/>
            <a:ext cx="1372656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Subtitle here.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7CEE9C-837D-0F1C-C0F8-2B833E56E201}"/>
              </a:ext>
            </a:extLst>
          </p:cNvPr>
          <p:cNvSpPr/>
          <p:nvPr userDrawn="1"/>
        </p:nvSpPr>
        <p:spPr>
          <a:xfrm>
            <a:off x="407989" y="1606731"/>
            <a:ext cx="403404" cy="3200400"/>
          </a:xfrm>
          <a:prstGeom prst="rect">
            <a:avLst/>
          </a:prstGeom>
          <a:solidFill>
            <a:srgbClr val="5FF2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highlight>
                <a:srgbClr val="80EEFF"/>
              </a:highlight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1F6A76B-0E6F-7E9A-A390-BE198723CF3B}"/>
              </a:ext>
            </a:extLst>
          </p:cNvPr>
          <p:cNvSpPr/>
          <p:nvPr userDrawn="1"/>
        </p:nvSpPr>
        <p:spPr>
          <a:xfrm>
            <a:off x="811393" y="1606731"/>
            <a:ext cx="2899995" cy="3200400"/>
          </a:xfrm>
          <a:prstGeom prst="rect">
            <a:avLst/>
          </a:prstGeom>
          <a:solidFill>
            <a:srgbClr val="208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354FF23-C5B4-817B-68BD-AEADCCD1317C}"/>
              </a:ext>
            </a:extLst>
          </p:cNvPr>
          <p:cNvSpPr/>
          <p:nvPr userDrawn="1"/>
        </p:nvSpPr>
        <p:spPr>
          <a:xfrm>
            <a:off x="3711388" y="1606731"/>
            <a:ext cx="1147483" cy="3200400"/>
          </a:xfrm>
          <a:prstGeom prst="rect">
            <a:avLst/>
          </a:prstGeom>
          <a:solidFill>
            <a:srgbClr val="B3CA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2904101-868A-0ABF-AB99-33F6A44053B8}"/>
              </a:ext>
            </a:extLst>
          </p:cNvPr>
          <p:cNvSpPr/>
          <p:nvPr userDrawn="1"/>
        </p:nvSpPr>
        <p:spPr>
          <a:xfrm>
            <a:off x="4858872" y="1606731"/>
            <a:ext cx="3869632" cy="3200400"/>
          </a:xfrm>
          <a:prstGeom prst="rect">
            <a:avLst/>
          </a:prstGeom>
          <a:solidFill>
            <a:srgbClr val="013B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058302-4F41-A885-481F-23A73DBEB821}"/>
              </a:ext>
            </a:extLst>
          </p:cNvPr>
          <p:cNvSpPr/>
          <p:nvPr userDrawn="1"/>
        </p:nvSpPr>
        <p:spPr>
          <a:xfrm>
            <a:off x="8728503" y="1606731"/>
            <a:ext cx="3055508" cy="3200400"/>
          </a:xfrm>
          <a:prstGeom prst="rect">
            <a:avLst/>
          </a:prstGeom>
          <a:solidFill>
            <a:srgbClr val="C59C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539F48AD-98FF-ED5F-62E6-04D540A6E149}"/>
              </a:ext>
            </a:extLst>
          </p:cNvPr>
          <p:cNvSpPr/>
          <p:nvPr userDrawn="1"/>
        </p:nvSpPr>
        <p:spPr>
          <a:xfrm>
            <a:off x="419100" y="5383105"/>
            <a:ext cx="392293" cy="392293"/>
          </a:xfrm>
          <a:prstGeom prst="ellipse">
            <a:avLst/>
          </a:prstGeom>
          <a:solidFill>
            <a:srgbClr val="5FF2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Ellipse 13">
            <a:extLst>
              <a:ext uri="{FF2B5EF4-FFF2-40B4-BE49-F238E27FC236}">
                <a16:creationId xmlns:a16="http://schemas.microsoft.com/office/drawing/2014/main" id="{C1AF117B-D928-885F-7E4D-CEB667E07C68}"/>
              </a:ext>
            </a:extLst>
          </p:cNvPr>
          <p:cNvSpPr/>
          <p:nvPr userDrawn="1"/>
        </p:nvSpPr>
        <p:spPr>
          <a:xfrm>
            <a:off x="2748643" y="5383105"/>
            <a:ext cx="392293" cy="392293"/>
          </a:xfrm>
          <a:prstGeom prst="ellipse">
            <a:avLst/>
          </a:prstGeom>
          <a:solidFill>
            <a:srgbClr val="2086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56E4521-52AF-5F04-FC94-137177CF7B10}"/>
              </a:ext>
            </a:extLst>
          </p:cNvPr>
          <p:cNvSpPr/>
          <p:nvPr userDrawn="1"/>
        </p:nvSpPr>
        <p:spPr>
          <a:xfrm>
            <a:off x="5235348" y="5383105"/>
            <a:ext cx="392293" cy="392293"/>
          </a:xfrm>
          <a:prstGeom prst="ellipse">
            <a:avLst/>
          </a:prstGeom>
          <a:solidFill>
            <a:srgbClr val="B3CA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BC75ECA6-1BCF-BA9D-3A14-E6A23A877ED0}"/>
              </a:ext>
            </a:extLst>
          </p:cNvPr>
          <p:cNvSpPr/>
          <p:nvPr userDrawn="1"/>
        </p:nvSpPr>
        <p:spPr>
          <a:xfrm>
            <a:off x="7304244" y="5383105"/>
            <a:ext cx="392293" cy="392293"/>
          </a:xfrm>
          <a:prstGeom prst="ellipse">
            <a:avLst/>
          </a:prstGeom>
          <a:solidFill>
            <a:srgbClr val="013B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Ellipse 16">
            <a:extLst>
              <a:ext uri="{FF2B5EF4-FFF2-40B4-BE49-F238E27FC236}">
                <a16:creationId xmlns:a16="http://schemas.microsoft.com/office/drawing/2014/main" id="{EF572D66-B24A-ED54-D5A7-1EF16336185F}"/>
              </a:ext>
            </a:extLst>
          </p:cNvPr>
          <p:cNvSpPr/>
          <p:nvPr userDrawn="1"/>
        </p:nvSpPr>
        <p:spPr>
          <a:xfrm>
            <a:off x="9790949" y="5383105"/>
            <a:ext cx="392293" cy="392293"/>
          </a:xfrm>
          <a:prstGeom prst="ellipse">
            <a:avLst/>
          </a:prstGeom>
          <a:solidFill>
            <a:srgbClr val="C59C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341018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numbers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B64B5E-453D-A831-46AF-EBB2FF558360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5FF2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7020C4-0A75-50FD-C58C-F4B296432472}"/>
              </a:ext>
            </a:extLst>
          </p:cNvPr>
          <p:cNvSpPr/>
          <p:nvPr userDrawn="1"/>
        </p:nvSpPr>
        <p:spPr>
          <a:xfrm>
            <a:off x="6096000" y="-1"/>
            <a:ext cx="6096000" cy="4212771"/>
          </a:xfrm>
          <a:prstGeom prst="rect">
            <a:avLst/>
          </a:prstGeom>
          <a:solidFill>
            <a:srgbClr val="B3CA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22FF9F-CFEE-FF14-60E4-238219F0020B}"/>
              </a:ext>
            </a:extLst>
          </p:cNvPr>
          <p:cNvSpPr/>
          <p:nvPr userDrawn="1"/>
        </p:nvSpPr>
        <p:spPr>
          <a:xfrm>
            <a:off x="6096000" y="4212770"/>
            <a:ext cx="6096000" cy="2645230"/>
          </a:xfrm>
          <a:prstGeom prst="rect">
            <a:avLst/>
          </a:prstGeom>
          <a:solidFill>
            <a:srgbClr val="FFFF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texte 69">
            <a:extLst>
              <a:ext uri="{FF2B5EF4-FFF2-40B4-BE49-F238E27FC236}">
                <a16:creationId xmlns:a16="http://schemas.microsoft.com/office/drawing/2014/main" id="{9FB35DD9-B39F-99B5-894F-CCF0231576F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4230" y="319397"/>
            <a:ext cx="2665634" cy="559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0" i="0">
                <a:latin typeface="Satoshi Medium" pitchFamily="2" charset="77"/>
              </a:defRPr>
            </a:lvl1pPr>
          </a:lstStyle>
          <a:p>
            <a:pPr lvl="0"/>
            <a:r>
              <a:rPr lang="fr-FR"/>
              <a:t>Number %</a:t>
            </a:r>
          </a:p>
        </p:txBody>
      </p:sp>
      <p:sp>
        <p:nvSpPr>
          <p:cNvPr id="6" name="Espace réservé du texte 69">
            <a:extLst>
              <a:ext uri="{FF2B5EF4-FFF2-40B4-BE49-F238E27FC236}">
                <a16:creationId xmlns:a16="http://schemas.microsoft.com/office/drawing/2014/main" id="{BBC8F07A-B72B-0C2C-8D90-2B16985F8EE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35565" y="319397"/>
            <a:ext cx="2665634" cy="559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0" i="0">
                <a:latin typeface="Satoshi Medium" pitchFamily="2" charset="77"/>
              </a:defRPr>
            </a:lvl1pPr>
          </a:lstStyle>
          <a:p>
            <a:pPr lvl="0"/>
            <a:r>
              <a:rPr lang="fr-FR"/>
              <a:t>Number %</a:t>
            </a:r>
          </a:p>
        </p:txBody>
      </p:sp>
      <p:sp>
        <p:nvSpPr>
          <p:cNvPr id="8" name="Espace réservé du texte 69">
            <a:extLst>
              <a:ext uri="{FF2B5EF4-FFF2-40B4-BE49-F238E27FC236}">
                <a16:creationId xmlns:a16="http://schemas.microsoft.com/office/drawing/2014/main" id="{2E42F35A-B6C0-2AE6-ED9F-3A8A0DC02DD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5564" y="4558064"/>
            <a:ext cx="2665635" cy="559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0" i="0">
                <a:latin typeface="Satoshi Medium" pitchFamily="2" charset="77"/>
              </a:defRPr>
            </a:lvl1pPr>
          </a:lstStyle>
          <a:p>
            <a:pPr lvl="0"/>
            <a:r>
              <a:rPr lang="fr-FR"/>
              <a:t>Number %</a:t>
            </a:r>
          </a:p>
        </p:txBody>
      </p:sp>
    </p:spTree>
    <p:extLst>
      <p:ext uri="{BB962C8B-B14F-4D97-AF65-F5344CB8AC3E}">
        <p14:creationId xmlns:p14="http://schemas.microsoft.com/office/powerpoint/2010/main" val="130784785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re numbers #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7B64B5E-453D-A831-46AF-EBB2FF558360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80EE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87020C4-0A75-50FD-C58C-F4B296432472}"/>
              </a:ext>
            </a:extLst>
          </p:cNvPr>
          <p:cNvSpPr/>
          <p:nvPr userDrawn="1"/>
        </p:nvSpPr>
        <p:spPr>
          <a:xfrm>
            <a:off x="6096000" y="-1"/>
            <a:ext cx="6096000" cy="4212771"/>
          </a:xfrm>
          <a:prstGeom prst="rect">
            <a:avLst/>
          </a:prstGeom>
          <a:solidFill>
            <a:srgbClr val="B0F2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22FF9F-CFEE-FF14-60E4-238219F0020B}"/>
              </a:ext>
            </a:extLst>
          </p:cNvPr>
          <p:cNvSpPr/>
          <p:nvPr userDrawn="1"/>
        </p:nvSpPr>
        <p:spPr>
          <a:xfrm>
            <a:off x="6096000" y="4212770"/>
            <a:ext cx="6096000" cy="2645230"/>
          </a:xfrm>
          <a:prstGeom prst="rect">
            <a:avLst/>
          </a:prstGeom>
          <a:solidFill>
            <a:srgbClr val="B3CA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space réservé du texte 69">
            <a:extLst>
              <a:ext uri="{FF2B5EF4-FFF2-40B4-BE49-F238E27FC236}">
                <a16:creationId xmlns:a16="http://schemas.microsoft.com/office/drawing/2014/main" id="{9FB35DD9-B39F-99B5-894F-CCF0231576F5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24230" y="319397"/>
            <a:ext cx="2665634" cy="559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0" i="0">
                <a:latin typeface="Satoshi Medium" pitchFamily="2" charset="77"/>
              </a:defRPr>
            </a:lvl1pPr>
          </a:lstStyle>
          <a:p>
            <a:pPr lvl="0"/>
            <a:r>
              <a:rPr lang="fr-FR"/>
              <a:t>Number %</a:t>
            </a:r>
          </a:p>
        </p:txBody>
      </p:sp>
      <p:sp>
        <p:nvSpPr>
          <p:cNvPr id="6" name="Espace réservé du texte 69">
            <a:extLst>
              <a:ext uri="{FF2B5EF4-FFF2-40B4-BE49-F238E27FC236}">
                <a16:creationId xmlns:a16="http://schemas.microsoft.com/office/drawing/2014/main" id="{BBC8F07A-B72B-0C2C-8D90-2B16985F8EEB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935565" y="319397"/>
            <a:ext cx="2665634" cy="559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0" i="0">
                <a:latin typeface="Satoshi Medium" pitchFamily="2" charset="77"/>
              </a:defRPr>
            </a:lvl1pPr>
          </a:lstStyle>
          <a:p>
            <a:pPr lvl="0"/>
            <a:r>
              <a:rPr lang="fr-FR"/>
              <a:t>Number %</a:t>
            </a:r>
          </a:p>
        </p:txBody>
      </p:sp>
      <p:sp>
        <p:nvSpPr>
          <p:cNvPr id="8" name="Espace réservé du texte 69">
            <a:extLst>
              <a:ext uri="{FF2B5EF4-FFF2-40B4-BE49-F238E27FC236}">
                <a16:creationId xmlns:a16="http://schemas.microsoft.com/office/drawing/2014/main" id="{2E42F35A-B6C0-2AE6-ED9F-3A8A0DC02DD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935564" y="4558064"/>
            <a:ext cx="2665635" cy="559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000" b="0" i="0">
                <a:latin typeface="Satoshi Medium" pitchFamily="2" charset="77"/>
              </a:defRPr>
            </a:lvl1pPr>
          </a:lstStyle>
          <a:p>
            <a:pPr lvl="0"/>
            <a:r>
              <a:rPr lang="fr-FR"/>
              <a:t>Number %</a:t>
            </a:r>
          </a:p>
        </p:txBody>
      </p:sp>
    </p:spTree>
    <p:extLst>
      <p:ext uri="{BB962C8B-B14F-4D97-AF65-F5344CB8AC3E}">
        <p14:creationId xmlns:p14="http://schemas.microsoft.com/office/powerpoint/2010/main" val="1054303313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 - Primary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texte 69">
            <a:extLst>
              <a:ext uri="{FF2B5EF4-FFF2-40B4-BE49-F238E27FC236}">
                <a16:creationId xmlns:a16="http://schemas.microsoft.com/office/drawing/2014/main" id="{367E635D-3A54-9A63-1E24-35548DCC0D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586691" y="344743"/>
            <a:ext cx="1370216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Section Title.</a:t>
            </a:r>
          </a:p>
        </p:txBody>
      </p:sp>
      <p:sp>
        <p:nvSpPr>
          <p:cNvPr id="25" name="Espace réservé du texte 75">
            <a:extLst>
              <a:ext uri="{FF2B5EF4-FFF2-40B4-BE49-F238E27FC236}">
                <a16:creationId xmlns:a16="http://schemas.microsoft.com/office/drawing/2014/main" id="{2008EFF1-BE82-3069-7350-866134DFFE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6989" y="332991"/>
            <a:ext cx="3007902" cy="427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title.</a:t>
            </a:r>
          </a:p>
        </p:txBody>
      </p:sp>
      <p:sp>
        <p:nvSpPr>
          <p:cNvPr id="26" name="Espace réservé du texte 75">
            <a:extLst>
              <a:ext uri="{FF2B5EF4-FFF2-40B4-BE49-F238E27FC236}">
                <a16:creationId xmlns:a16="http://schemas.microsoft.com/office/drawing/2014/main" id="{14122E25-86EB-319D-A8E4-F565A2F2A00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7014" y="765070"/>
            <a:ext cx="3007903" cy="324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subtitle.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0498A4-AA65-BF68-4B29-C9A27BBEC2A0}"/>
              </a:ext>
            </a:extLst>
          </p:cNvPr>
          <p:cNvSpPr/>
          <p:nvPr userDrawn="1"/>
        </p:nvSpPr>
        <p:spPr>
          <a:xfrm>
            <a:off x="407985" y="2346996"/>
            <a:ext cx="11381822" cy="690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7DFA37E-2C4B-A16F-F0A8-9370DD808E0B}"/>
              </a:ext>
            </a:extLst>
          </p:cNvPr>
          <p:cNvCxnSpPr>
            <a:cxnSpLocks/>
          </p:cNvCxnSpPr>
          <p:nvPr userDrawn="1"/>
        </p:nvCxnSpPr>
        <p:spPr>
          <a:xfrm>
            <a:off x="407988" y="1512674"/>
            <a:ext cx="11381819" cy="0"/>
          </a:xfrm>
          <a:prstGeom prst="line">
            <a:avLst/>
          </a:prstGeom>
          <a:ln w="12700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D6839E-5241-7D78-6DA0-DA5988DD989C}"/>
              </a:ext>
            </a:extLst>
          </p:cNvPr>
          <p:cNvSpPr/>
          <p:nvPr userDrawn="1"/>
        </p:nvSpPr>
        <p:spPr>
          <a:xfrm>
            <a:off x="407987" y="3767576"/>
            <a:ext cx="11381822" cy="690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09C720-A2D7-407C-C2D8-ED0665D18D18}"/>
              </a:ext>
            </a:extLst>
          </p:cNvPr>
          <p:cNvSpPr/>
          <p:nvPr userDrawn="1"/>
        </p:nvSpPr>
        <p:spPr>
          <a:xfrm>
            <a:off x="407987" y="5188156"/>
            <a:ext cx="11381822" cy="69080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space réservé du texte 33">
            <a:extLst>
              <a:ext uri="{FF2B5EF4-FFF2-40B4-BE49-F238E27FC236}">
                <a16:creationId xmlns:a16="http://schemas.microsoft.com/office/drawing/2014/main" id="{7174404A-16A0-AB09-42D0-8989EB5AA10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00787" y="1747380"/>
            <a:ext cx="1995487" cy="355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33" name="Espace réservé du texte 33">
            <a:extLst>
              <a:ext uri="{FF2B5EF4-FFF2-40B4-BE49-F238E27FC236}">
                <a16:creationId xmlns:a16="http://schemas.microsoft.com/office/drawing/2014/main" id="{8CDF7B57-1A6A-13D8-1C4B-619A6C269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733776" y="1757591"/>
            <a:ext cx="1995487" cy="355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34" name="Espace réservé du texte 33">
            <a:extLst>
              <a:ext uri="{FF2B5EF4-FFF2-40B4-BE49-F238E27FC236}">
                <a16:creationId xmlns:a16="http://schemas.microsoft.com/office/drawing/2014/main" id="{BB47241F-39D4-3962-3E48-2D775835703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462739" y="1757591"/>
            <a:ext cx="1995487" cy="355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35" name="Espace réservé du texte 33">
            <a:extLst>
              <a:ext uri="{FF2B5EF4-FFF2-40B4-BE49-F238E27FC236}">
                <a16:creationId xmlns:a16="http://schemas.microsoft.com/office/drawing/2014/main" id="{F4256F7F-BACE-8F54-D70F-C0E4E995BFE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257129" y="1757591"/>
            <a:ext cx="1995487" cy="355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40" name="Espace réservé du texte 33">
            <a:extLst>
              <a:ext uri="{FF2B5EF4-FFF2-40B4-BE49-F238E27FC236}">
                <a16:creationId xmlns:a16="http://schemas.microsoft.com/office/drawing/2014/main" id="{0B268AE9-0311-B87F-7EE8-1CDA1AB898F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199094" y="2514084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41" name="Espace réservé du texte 33">
            <a:extLst>
              <a:ext uri="{FF2B5EF4-FFF2-40B4-BE49-F238E27FC236}">
                <a16:creationId xmlns:a16="http://schemas.microsoft.com/office/drawing/2014/main" id="{9BDDDBCB-3296-B12F-A7BE-4D61ADCDA2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199094" y="3251200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42" name="Espace réservé du texte 33">
            <a:extLst>
              <a:ext uri="{FF2B5EF4-FFF2-40B4-BE49-F238E27FC236}">
                <a16:creationId xmlns:a16="http://schemas.microsoft.com/office/drawing/2014/main" id="{40D5F637-78D4-A8D9-9908-D455A915279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99094" y="3935180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43" name="Espace réservé du texte 33">
            <a:extLst>
              <a:ext uri="{FF2B5EF4-FFF2-40B4-BE49-F238E27FC236}">
                <a16:creationId xmlns:a16="http://schemas.microsoft.com/office/drawing/2014/main" id="{5A3F4823-AED3-7CFD-BE6D-2FB62F956B2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99094" y="4631854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44" name="Espace réservé du texte 33">
            <a:extLst>
              <a:ext uri="{FF2B5EF4-FFF2-40B4-BE49-F238E27FC236}">
                <a16:creationId xmlns:a16="http://schemas.microsoft.com/office/drawing/2014/main" id="{C2A37E32-39C3-446B-164F-D1B38A40CB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199094" y="5361625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45" name="Espace réservé du texte 33">
            <a:extLst>
              <a:ext uri="{FF2B5EF4-FFF2-40B4-BE49-F238E27FC236}">
                <a16:creationId xmlns:a16="http://schemas.microsoft.com/office/drawing/2014/main" id="{DA3E3A04-B3BB-3526-8474-113304EE173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17129" y="2514084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46" name="Espace réservé du texte 33">
            <a:extLst>
              <a:ext uri="{FF2B5EF4-FFF2-40B4-BE49-F238E27FC236}">
                <a16:creationId xmlns:a16="http://schemas.microsoft.com/office/drawing/2014/main" id="{BB6E09C0-7354-F2D3-9717-8A6E873091C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17129" y="3251200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47" name="Espace réservé du texte 33">
            <a:extLst>
              <a:ext uri="{FF2B5EF4-FFF2-40B4-BE49-F238E27FC236}">
                <a16:creationId xmlns:a16="http://schemas.microsoft.com/office/drawing/2014/main" id="{CF9C4FB8-D4BD-3FBD-F675-F8331E67105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917129" y="3935180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48" name="Espace réservé du texte 33">
            <a:extLst>
              <a:ext uri="{FF2B5EF4-FFF2-40B4-BE49-F238E27FC236}">
                <a16:creationId xmlns:a16="http://schemas.microsoft.com/office/drawing/2014/main" id="{EE76E337-CC79-09B5-D441-E2C68A66A2D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917129" y="4631854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49" name="Espace réservé du texte 33">
            <a:extLst>
              <a:ext uri="{FF2B5EF4-FFF2-40B4-BE49-F238E27FC236}">
                <a16:creationId xmlns:a16="http://schemas.microsoft.com/office/drawing/2014/main" id="{BA5FF509-978C-7E5D-8C1D-3EA87F90B64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917129" y="5361625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0" name="Espace réservé du texte 33">
            <a:extLst>
              <a:ext uri="{FF2B5EF4-FFF2-40B4-BE49-F238E27FC236}">
                <a16:creationId xmlns:a16="http://schemas.microsoft.com/office/drawing/2014/main" id="{C00F3866-634D-FBF2-BE89-23D1CA743DA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676001" y="2514084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1" name="Espace réservé du texte 33">
            <a:extLst>
              <a:ext uri="{FF2B5EF4-FFF2-40B4-BE49-F238E27FC236}">
                <a16:creationId xmlns:a16="http://schemas.microsoft.com/office/drawing/2014/main" id="{B2D18004-9887-6E3D-A794-71AF5ADB9C8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76001" y="3251200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2" name="Espace réservé du texte 33">
            <a:extLst>
              <a:ext uri="{FF2B5EF4-FFF2-40B4-BE49-F238E27FC236}">
                <a16:creationId xmlns:a16="http://schemas.microsoft.com/office/drawing/2014/main" id="{A026C8BE-8E43-E0CC-1010-173FB02F015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676001" y="3935180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3" name="Espace réservé du texte 33">
            <a:extLst>
              <a:ext uri="{FF2B5EF4-FFF2-40B4-BE49-F238E27FC236}">
                <a16:creationId xmlns:a16="http://schemas.microsoft.com/office/drawing/2014/main" id="{07F01D2B-FFD7-74EB-0ADC-24DC3A65670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676001" y="4631854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4" name="Espace réservé du texte 33">
            <a:extLst>
              <a:ext uri="{FF2B5EF4-FFF2-40B4-BE49-F238E27FC236}">
                <a16:creationId xmlns:a16="http://schemas.microsoft.com/office/drawing/2014/main" id="{A7D8DE0C-E4EE-1D91-22DF-91B2E0D1302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676001" y="5361625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5" name="Espace réservé du texte 33">
            <a:extLst>
              <a:ext uri="{FF2B5EF4-FFF2-40B4-BE49-F238E27FC236}">
                <a16:creationId xmlns:a16="http://schemas.microsoft.com/office/drawing/2014/main" id="{B13096B8-20F3-F1B1-31CA-972BBD1C669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455437" y="2514084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6" name="Espace réservé du texte 33">
            <a:extLst>
              <a:ext uri="{FF2B5EF4-FFF2-40B4-BE49-F238E27FC236}">
                <a16:creationId xmlns:a16="http://schemas.microsoft.com/office/drawing/2014/main" id="{450AA6F5-06A0-3025-32F4-C8F7FB08F3C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455437" y="3251200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7" name="Espace réservé du texte 33">
            <a:extLst>
              <a:ext uri="{FF2B5EF4-FFF2-40B4-BE49-F238E27FC236}">
                <a16:creationId xmlns:a16="http://schemas.microsoft.com/office/drawing/2014/main" id="{D021DE76-F76A-634C-6956-C48696254D1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455437" y="3935180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8" name="Espace réservé du texte 33">
            <a:extLst>
              <a:ext uri="{FF2B5EF4-FFF2-40B4-BE49-F238E27FC236}">
                <a16:creationId xmlns:a16="http://schemas.microsoft.com/office/drawing/2014/main" id="{6D7588A1-AA23-B4DC-7F95-BCB1903F5D9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455437" y="4631854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9" name="Espace réservé du texte 33">
            <a:extLst>
              <a:ext uri="{FF2B5EF4-FFF2-40B4-BE49-F238E27FC236}">
                <a16:creationId xmlns:a16="http://schemas.microsoft.com/office/drawing/2014/main" id="{B766C376-2BBB-F1FB-1EED-6B9C7147E77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455437" y="5361625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5575469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 - Terciary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texte 69">
            <a:extLst>
              <a:ext uri="{FF2B5EF4-FFF2-40B4-BE49-F238E27FC236}">
                <a16:creationId xmlns:a16="http://schemas.microsoft.com/office/drawing/2014/main" id="{367E635D-3A54-9A63-1E24-35548DCC0D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586691" y="344743"/>
            <a:ext cx="1370216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Section Title.</a:t>
            </a:r>
          </a:p>
        </p:txBody>
      </p:sp>
      <p:sp>
        <p:nvSpPr>
          <p:cNvPr id="25" name="Espace réservé du texte 75">
            <a:extLst>
              <a:ext uri="{FF2B5EF4-FFF2-40B4-BE49-F238E27FC236}">
                <a16:creationId xmlns:a16="http://schemas.microsoft.com/office/drawing/2014/main" id="{2008EFF1-BE82-3069-7350-866134DFFE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6989" y="332991"/>
            <a:ext cx="3007902" cy="427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title.</a:t>
            </a:r>
          </a:p>
        </p:txBody>
      </p:sp>
      <p:sp>
        <p:nvSpPr>
          <p:cNvPr id="26" name="Espace réservé du texte 75">
            <a:extLst>
              <a:ext uri="{FF2B5EF4-FFF2-40B4-BE49-F238E27FC236}">
                <a16:creationId xmlns:a16="http://schemas.microsoft.com/office/drawing/2014/main" id="{14122E25-86EB-319D-A8E4-F565A2F2A00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7014" y="765070"/>
            <a:ext cx="3007903" cy="324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subtitle.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0498A4-AA65-BF68-4B29-C9A27BBEC2A0}"/>
              </a:ext>
            </a:extLst>
          </p:cNvPr>
          <p:cNvSpPr/>
          <p:nvPr userDrawn="1"/>
        </p:nvSpPr>
        <p:spPr>
          <a:xfrm>
            <a:off x="407985" y="2346996"/>
            <a:ext cx="11381822" cy="690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7DFA37E-2C4B-A16F-F0A8-9370DD808E0B}"/>
              </a:ext>
            </a:extLst>
          </p:cNvPr>
          <p:cNvCxnSpPr>
            <a:cxnSpLocks/>
          </p:cNvCxnSpPr>
          <p:nvPr userDrawn="1"/>
        </p:nvCxnSpPr>
        <p:spPr>
          <a:xfrm>
            <a:off x="407988" y="1512674"/>
            <a:ext cx="11381819" cy="0"/>
          </a:xfrm>
          <a:prstGeom prst="line">
            <a:avLst/>
          </a:prstGeom>
          <a:ln w="127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D6839E-5241-7D78-6DA0-DA5988DD989C}"/>
              </a:ext>
            </a:extLst>
          </p:cNvPr>
          <p:cNvSpPr/>
          <p:nvPr userDrawn="1"/>
        </p:nvSpPr>
        <p:spPr>
          <a:xfrm>
            <a:off x="407987" y="3767576"/>
            <a:ext cx="11381822" cy="690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09C720-A2D7-407C-C2D8-ED0665D18D18}"/>
              </a:ext>
            </a:extLst>
          </p:cNvPr>
          <p:cNvSpPr/>
          <p:nvPr userDrawn="1"/>
        </p:nvSpPr>
        <p:spPr>
          <a:xfrm>
            <a:off x="407987" y="5188156"/>
            <a:ext cx="11381822" cy="690809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space réservé du texte 33">
            <a:extLst>
              <a:ext uri="{FF2B5EF4-FFF2-40B4-BE49-F238E27FC236}">
                <a16:creationId xmlns:a16="http://schemas.microsoft.com/office/drawing/2014/main" id="{7174404A-16A0-AB09-42D0-8989EB5AA10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00787" y="1747380"/>
            <a:ext cx="1995487" cy="355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33" name="Espace réservé du texte 33">
            <a:extLst>
              <a:ext uri="{FF2B5EF4-FFF2-40B4-BE49-F238E27FC236}">
                <a16:creationId xmlns:a16="http://schemas.microsoft.com/office/drawing/2014/main" id="{8CDF7B57-1A6A-13D8-1C4B-619A6C269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733776" y="1757591"/>
            <a:ext cx="1995487" cy="355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34" name="Espace réservé du texte 33">
            <a:extLst>
              <a:ext uri="{FF2B5EF4-FFF2-40B4-BE49-F238E27FC236}">
                <a16:creationId xmlns:a16="http://schemas.microsoft.com/office/drawing/2014/main" id="{BB47241F-39D4-3962-3E48-2D775835703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462739" y="1757591"/>
            <a:ext cx="1995487" cy="355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35" name="Espace réservé du texte 33">
            <a:extLst>
              <a:ext uri="{FF2B5EF4-FFF2-40B4-BE49-F238E27FC236}">
                <a16:creationId xmlns:a16="http://schemas.microsoft.com/office/drawing/2014/main" id="{F4256F7F-BACE-8F54-D70F-C0E4E995BFE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257129" y="1757591"/>
            <a:ext cx="1995487" cy="355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40" name="Espace réservé du texte 33">
            <a:extLst>
              <a:ext uri="{FF2B5EF4-FFF2-40B4-BE49-F238E27FC236}">
                <a16:creationId xmlns:a16="http://schemas.microsoft.com/office/drawing/2014/main" id="{0B268AE9-0311-B87F-7EE8-1CDA1AB898F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199094" y="2514084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41" name="Espace réservé du texte 33">
            <a:extLst>
              <a:ext uri="{FF2B5EF4-FFF2-40B4-BE49-F238E27FC236}">
                <a16:creationId xmlns:a16="http://schemas.microsoft.com/office/drawing/2014/main" id="{9BDDDBCB-3296-B12F-A7BE-4D61ADCDA2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199094" y="3251200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42" name="Espace réservé du texte 33">
            <a:extLst>
              <a:ext uri="{FF2B5EF4-FFF2-40B4-BE49-F238E27FC236}">
                <a16:creationId xmlns:a16="http://schemas.microsoft.com/office/drawing/2014/main" id="{40D5F637-78D4-A8D9-9908-D455A915279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99094" y="3935180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43" name="Espace réservé du texte 33">
            <a:extLst>
              <a:ext uri="{FF2B5EF4-FFF2-40B4-BE49-F238E27FC236}">
                <a16:creationId xmlns:a16="http://schemas.microsoft.com/office/drawing/2014/main" id="{5A3F4823-AED3-7CFD-BE6D-2FB62F956B2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99094" y="4631854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44" name="Espace réservé du texte 33">
            <a:extLst>
              <a:ext uri="{FF2B5EF4-FFF2-40B4-BE49-F238E27FC236}">
                <a16:creationId xmlns:a16="http://schemas.microsoft.com/office/drawing/2014/main" id="{C2A37E32-39C3-446B-164F-D1B38A40CB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199094" y="5361625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45" name="Espace réservé du texte 33">
            <a:extLst>
              <a:ext uri="{FF2B5EF4-FFF2-40B4-BE49-F238E27FC236}">
                <a16:creationId xmlns:a16="http://schemas.microsoft.com/office/drawing/2014/main" id="{DA3E3A04-B3BB-3526-8474-113304EE173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17129" y="2514084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46" name="Espace réservé du texte 33">
            <a:extLst>
              <a:ext uri="{FF2B5EF4-FFF2-40B4-BE49-F238E27FC236}">
                <a16:creationId xmlns:a16="http://schemas.microsoft.com/office/drawing/2014/main" id="{BB6E09C0-7354-F2D3-9717-8A6E873091C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17129" y="3251200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47" name="Espace réservé du texte 33">
            <a:extLst>
              <a:ext uri="{FF2B5EF4-FFF2-40B4-BE49-F238E27FC236}">
                <a16:creationId xmlns:a16="http://schemas.microsoft.com/office/drawing/2014/main" id="{CF9C4FB8-D4BD-3FBD-F675-F8331E67105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917129" y="3935180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48" name="Espace réservé du texte 33">
            <a:extLst>
              <a:ext uri="{FF2B5EF4-FFF2-40B4-BE49-F238E27FC236}">
                <a16:creationId xmlns:a16="http://schemas.microsoft.com/office/drawing/2014/main" id="{EE76E337-CC79-09B5-D441-E2C68A66A2D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917129" y="4631854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49" name="Espace réservé du texte 33">
            <a:extLst>
              <a:ext uri="{FF2B5EF4-FFF2-40B4-BE49-F238E27FC236}">
                <a16:creationId xmlns:a16="http://schemas.microsoft.com/office/drawing/2014/main" id="{BA5FF509-978C-7E5D-8C1D-3EA87F90B64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917129" y="5361625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0" name="Espace réservé du texte 33">
            <a:extLst>
              <a:ext uri="{FF2B5EF4-FFF2-40B4-BE49-F238E27FC236}">
                <a16:creationId xmlns:a16="http://schemas.microsoft.com/office/drawing/2014/main" id="{C00F3866-634D-FBF2-BE89-23D1CA743DA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676001" y="2514084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1" name="Espace réservé du texte 33">
            <a:extLst>
              <a:ext uri="{FF2B5EF4-FFF2-40B4-BE49-F238E27FC236}">
                <a16:creationId xmlns:a16="http://schemas.microsoft.com/office/drawing/2014/main" id="{B2D18004-9887-6E3D-A794-71AF5ADB9C8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76001" y="3251200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2" name="Espace réservé du texte 33">
            <a:extLst>
              <a:ext uri="{FF2B5EF4-FFF2-40B4-BE49-F238E27FC236}">
                <a16:creationId xmlns:a16="http://schemas.microsoft.com/office/drawing/2014/main" id="{A026C8BE-8E43-E0CC-1010-173FB02F015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676001" y="3935180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3" name="Espace réservé du texte 33">
            <a:extLst>
              <a:ext uri="{FF2B5EF4-FFF2-40B4-BE49-F238E27FC236}">
                <a16:creationId xmlns:a16="http://schemas.microsoft.com/office/drawing/2014/main" id="{07F01D2B-FFD7-74EB-0ADC-24DC3A65670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676001" y="4631854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4" name="Espace réservé du texte 33">
            <a:extLst>
              <a:ext uri="{FF2B5EF4-FFF2-40B4-BE49-F238E27FC236}">
                <a16:creationId xmlns:a16="http://schemas.microsoft.com/office/drawing/2014/main" id="{A7D8DE0C-E4EE-1D91-22DF-91B2E0D1302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676001" y="5361625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5" name="Espace réservé du texte 33">
            <a:extLst>
              <a:ext uri="{FF2B5EF4-FFF2-40B4-BE49-F238E27FC236}">
                <a16:creationId xmlns:a16="http://schemas.microsoft.com/office/drawing/2014/main" id="{B13096B8-20F3-F1B1-31CA-972BBD1C669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455437" y="2514084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6" name="Espace réservé du texte 33">
            <a:extLst>
              <a:ext uri="{FF2B5EF4-FFF2-40B4-BE49-F238E27FC236}">
                <a16:creationId xmlns:a16="http://schemas.microsoft.com/office/drawing/2014/main" id="{450AA6F5-06A0-3025-32F4-C8F7FB08F3C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455437" y="3251200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7" name="Espace réservé du texte 33">
            <a:extLst>
              <a:ext uri="{FF2B5EF4-FFF2-40B4-BE49-F238E27FC236}">
                <a16:creationId xmlns:a16="http://schemas.microsoft.com/office/drawing/2014/main" id="{D021DE76-F76A-634C-6956-C48696254D1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455437" y="3935180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8" name="Espace réservé du texte 33">
            <a:extLst>
              <a:ext uri="{FF2B5EF4-FFF2-40B4-BE49-F238E27FC236}">
                <a16:creationId xmlns:a16="http://schemas.microsoft.com/office/drawing/2014/main" id="{6D7588A1-AA23-B4DC-7F95-BCB1903F5D9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455437" y="4631854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9" name="Espace réservé du texte 33">
            <a:extLst>
              <a:ext uri="{FF2B5EF4-FFF2-40B4-BE49-F238E27FC236}">
                <a16:creationId xmlns:a16="http://schemas.microsoft.com/office/drawing/2014/main" id="{B766C376-2BBB-F1FB-1EED-6B9C7147E77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455437" y="5361625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43931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 - Terciary #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Espace réservé du texte 69">
            <a:extLst>
              <a:ext uri="{FF2B5EF4-FFF2-40B4-BE49-F238E27FC236}">
                <a16:creationId xmlns:a16="http://schemas.microsoft.com/office/drawing/2014/main" id="{367E635D-3A54-9A63-1E24-35548DCC0D2D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586691" y="344743"/>
            <a:ext cx="1370216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Section Title.</a:t>
            </a:r>
          </a:p>
        </p:txBody>
      </p:sp>
      <p:sp>
        <p:nvSpPr>
          <p:cNvPr id="25" name="Espace réservé du texte 75">
            <a:extLst>
              <a:ext uri="{FF2B5EF4-FFF2-40B4-BE49-F238E27FC236}">
                <a16:creationId xmlns:a16="http://schemas.microsoft.com/office/drawing/2014/main" id="{2008EFF1-BE82-3069-7350-866134DFFE4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6989" y="332991"/>
            <a:ext cx="3007902" cy="427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title.</a:t>
            </a:r>
          </a:p>
        </p:txBody>
      </p:sp>
      <p:sp>
        <p:nvSpPr>
          <p:cNvPr id="26" name="Espace réservé du texte 75">
            <a:extLst>
              <a:ext uri="{FF2B5EF4-FFF2-40B4-BE49-F238E27FC236}">
                <a16:creationId xmlns:a16="http://schemas.microsoft.com/office/drawing/2014/main" id="{14122E25-86EB-319D-A8E4-F565A2F2A004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7014" y="765070"/>
            <a:ext cx="3007903" cy="324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subtitle.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C0498A4-AA65-BF68-4B29-C9A27BBEC2A0}"/>
              </a:ext>
            </a:extLst>
          </p:cNvPr>
          <p:cNvSpPr/>
          <p:nvPr userDrawn="1"/>
        </p:nvSpPr>
        <p:spPr>
          <a:xfrm>
            <a:off x="407985" y="2346996"/>
            <a:ext cx="11381822" cy="690809"/>
          </a:xfrm>
          <a:prstGeom prst="rect">
            <a:avLst/>
          </a:prstGeom>
          <a:solidFill>
            <a:srgbClr val="E1EA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4" name="Connecteur droit 103">
            <a:extLst>
              <a:ext uri="{FF2B5EF4-FFF2-40B4-BE49-F238E27FC236}">
                <a16:creationId xmlns:a16="http://schemas.microsoft.com/office/drawing/2014/main" id="{07DFA37E-2C4B-A16F-F0A8-9370DD808E0B}"/>
              </a:ext>
            </a:extLst>
          </p:cNvPr>
          <p:cNvCxnSpPr>
            <a:cxnSpLocks/>
          </p:cNvCxnSpPr>
          <p:nvPr userDrawn="1"/>
        </p:nvCxnSpPr>
        <p:spPr>
          <a:xfrm>
            <a:off x="407988" y="1512674"/>
            <a:ext cx="11381819" cy="0"/>
          </a:xfrm>
          <a:prstGeom prst="line">
            <a:avLst/>
          </a:prstGeom>
          <a:ln w="12700">
            <a:solidFill>
              <a:srgbClr val="E1EAE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6D6839E-5241-7D78-6DA0-DA5988DD989C}"/>
              </a:ext>
            </a:extLst>
          </p:cNvPr>
          <p:cNvSpPr/>
          <p:nvPr userDrawn="1"/>
        </p:nvSpPr>
        <p:spPr>
          <a:xfrm>
            <a:off x="407987" y="3767576"/>
            <a:ext cx="11381822" cy="690809"/>
          </a:xfrm>
          <a:prstGeom prst="rect">
            <a:avLst/>
          </a:prstGeom>
          <a:solidFill>
            <a:srgbClr val="E1EA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009C720-A2D7-407C-C2D8-ED0665D18D18}"/>
              </a:ext>
            </a:extLst>
          </p:cNvPr>
          <p:cNvSpPr/>
          <p:nvPr userDrawn="1"/>
        </p:nvSpPr>
        <p:spPr>
          <a:xfrm>
            <a:off x="407987" y="5188156"/>
            <a:ext cx="11381822" cy="690809"/>
          </a:xfrm>
          <a:prstGeom prst="rect">
            <a:avLst/>
          </a:prstGeom>
          <a:solidFill>
            <a:srgbClr val="E1EA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2" name="Espace réservé du texte 33">
            <a:extLst>
              <a:ext uri="{FF2B5EF4-FFF2-40B4-BE49-F238E27FC236}">
                <a16:creationId xmlns:a16="http://schemas.microsoft.com/office/drawing/2014/main" id="{7174404A-16A0-AB09-42D0-8989EB5AA10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000787" y="1747380"/>
            <a:ext cx="1995487" cy="355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33" name="Espace réservé du texte 33">
            <a:extLst>
              <a:ext uri="{FF2B5EF4-FFF2-40B4-BE49-F238E27FC236}">
                <a16:creationId xmlns:a16="http://schemas.microsoft.com/office/drawing/2014/main" id="{8CDF7B57-1A6A-13D8-1C4B-619A6C26908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3733776" y="1757591"/>
            <a:ext cx="1995487" cy="355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34" name="Espace réservé du texte 33">
            <a:extLst>
              <a:ext uri="{FF2B5EF4-FFF2-40B4-BE49-F238E27FC236}">
                <a16:creationId xmlns:a16="http://schemas.microsoft.com/office/drawing/2014/main" id="{BB47241F-39D4-3962-3E48-2D7758357034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462739" y="1757591"/>
            <a:ext cx="1995487" cy="355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35" name="Espace réservé du texte 33">
            <a:extLst>
              <a:ext uri="{FF2B5EF4-FFF2-40B4-BE49-F238E27FC236}">
                <a16:creationId xmlns:a16="http://schemas.microsoft.com/office/drawing/2014/main" id="{F4256F7F-BACE-8F54-D70F-C0E4E995BFE6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9257129" y="1757591"/>
            <a:ext cx="1995487" cy="355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title</a:t>
            </a:r>
            <a:r>
              <a:rPr lang="fr-FR"/>
              <a:t>.</a:t>
            </a:r>
          </a:p>
        </p:txBody>
      </p:sp>
      <p:sp>
        <p:nvSpPr>
          <p:cNvPr id="140" name="Espace réservé du texte 33">
            <a:extLst>
              <a:ext uri="{FF2B5EF4-FFF2-40B4-BE49-F238E27FC236}">
                <a16:creationId xmlns:a16="http://schemas.microsoft.com/office/drawing/2014/main" id="{0B268AE9-0311-B87F-7EE8-1CDA1AB898F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199094" y="2514084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41" name="Espace réservé du texte 33">
            <a:extLst>
              <a:ext uri="{FF2B5EF4-FFF2-40B4-BE49-F238E27FC236}">
                <a16:creationId xmlns:a16="http://schemas.microsoft.com/office/drawing/2014/main" id="{9BDDDBCB-3296-B12F-A7BE-4D61ADCDA2D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199094" y="3251200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42" name="Espace réservé du texte 33">
            <a:extLst>
              <a:ext uri="{FF2B5EF4-FFF2-40B4-BE49-F238E27FC236}">
                <a16:creationId xmlns:a16="http://schemas.microsoft.com/office/drawing/2014/main" id="{40D5F637-78D4-A8D9-9908-D455A9152797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199094" y="3935180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43" name="Espace réservé du texte 33">
            <a:extLst>
              <a:ext uri="{FF2B5EF4-FFF2-40B4-BE49-F238E27FC236}">
                <a16:creationId xmlns:a16="http://schemas.microsoft.com/office/drawing/2014/main" id="{5A3F4823-AED3-7CFD-BE6D-2FB62F956B2A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199094" y="4631854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44" name="Espace réservé du texte 33">
            <a:extLst>
              <a:ext uri="{FF2B5EF4-FFF2-40B4-BE49-F238E27FC236}">
                <a16:creationId xmlns:a16="http://schemas.microsoft.com/office/drawing/2014/main" id="{C2A37E32-39C3-446B-164F-D1B38A40CBBE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199094" y="5361625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45" name="Espace réservé du texte 33">
            <a:extLst>
              <a:ext uri="{FF2B5EF4-FFF2-40B4-BE49-F238E27FC236}">
                <a16:creationId xmlns:a16="http://schemas.microsoft.com/office/drawing/2014/main" id="{DA3E3A04-B3BB-3526-8474-113304EE1732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3917129" y="2514084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46" name="Espace réservé du texte 33">
            <a:extLst>
              <a:ext uri="{FF2B5EF4-FFF2-40B4-BE49-F238E27FC236}">
                <a16:creationId xmlns:a16="http://schemas.microsoft.com/office/drawing/2014/main" id="{BB6E09C0-7354-F2D3-9717-8A6E873091C1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3917129" y="3251200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47" name="Espace réservé du texte 33">
            <a:extLst>
              <a:ext uri="{FF2B5EF4-FFF2-40B4-BE49-F238E27FC236}">
                <a16:creationId xmlns:a16="http://schemas.microsoft.com/office/drawing/2014/main" id="{CF9C4FB8-D4BD-3FBD-F675-F8331E671055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3917129" y="3935180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48" name="Espace réservé du texte 33">
            <a:extLst>
              <a:ext uri="{FF2B5EF4-FFF2-40B4-BE49-F238E27FC236}">
                <a16:creationId xmlns:a16="http://schemas.microsoft.com/office/drawing/2014/main" id="{EE76E337-CC79-09B5-D441-E2C68A66A2D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3917129" y="4631854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49" name="Espace réservé du texte 33">
            <a:extLst>
              <a:ext uri="{FF2B5EF4-FFF2-40B4-BE49-F238E27FC236}">
                <a16:creationId xmlns:a16="http://schemas.microsoft.com/office/drawing/2014/main" id="{BA5FF509-978C-7E5D-8C1D-3EA87F90B642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3917129" y="5361625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0" name="Espace réservé du texte 33">
            <a:extLst>
              <a:ext uri="{FF2B5EF4-FFF2-40B4-BE49-F238E27FC236}">
                <a16:creationId xmlns:a16="http://schemas.microsoft.com/office/drawing/2014/main" id="{C00F3866-634D-FBF2-BE89-23D1CA743DAF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6676001" y="2514084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1" name="Espace réservé du texte 33">
            <a:extLst>
              <a:ext uri="{FF2B5EF4-FFF2-40B4-BE49-F238E27FC236}">
                <a16:creationId xmlns:a16="http://schemas.microsoft.com/office/drawing/2014/main" id="{B2D18004-9887-6E3D-A794-71AF5ADB9C82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676001" y="3251200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2" name="Espace réservé du texte 33">
            <a:extLst>
              <a:ext uri="{FF2B5EF4-FFF2-40B4-BE49-F238E27FC236}">
                <a16:creationId xmlns:a16="http://schemas.microsoft.com/office/drawing/2014/main" id="{A026C8BE-8E43-E0CC-1010-173FB02F015B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6676001" y="3935180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3" name="Espace réservé du texte 33">
            <a:extLst>
              <a:ext uri="{FF2B5EF4-FFF2-40B4-BE49-F238E27FC236}">
                <a16:creationId xmlns:a16="http://schemas.microsoft.com/office/drawing/2014/main" id="{07F01D2B-FFD7-74EB-0ADC-24DC3A65670B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6676001" y="4631854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4" name="Espace réservé du texte 33">
            <a:extLst>
              <a:ext uri="{FF2B5EF4-FFF2-40B4-BE49-F238E27FC236}">
                <a16:creationId xmlns:a16="http://schemas.microsoft.com/office/drawing/2014/main" id="{A7D8DE0C-E4EE-1D91-22DF-91B2E0D1302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6676001" y="5361625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5" name="Espace réservé du texte 33">
            <a:extLst>
              <a:ext uri="{FF2B5EF4-FFF2-40B4-BE49-F238E27FC236}">
                <a16:creationId xmlns:a16="http://schemas.microsoft.com/office/drawing/2014/main" id="{B13096B8-20F3-F1B1-31CA-972BBD1C669C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9455437" y="2514084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6" name="Espace réservé du texte 33">
            <a:extLst>
              <a:ext uri="{FF2B5EF4-FFF2-40B4-BE49-F238E27FC236}">
                <a16:creationId xmlns:a16="http://schemas.microsoft.com/office/drawing/2014/main" id="{450AA6F5-06A0-3025-32F4-C8F7FB08F3C8}"/>
              </a:ext>
            </a:extLst>
          </p:cNvPr>
          <p:cNvSpPr>
            <a:spLocks noGrp="1"/>
          </p:cNvSpPr>
          <p:nvPr>
            <p:ph type="body" sz="quarter" idx="60" hasCustomPrompt="1"/>
          </p:nvPr>
        </p:nvSpPr>
        <p:spPr>
          <a:xfrm>
            <a:off x="9455437" y="3251200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7" name="Espace réservé du texte 33">
            <a:extLst>
              <a:ext uri="{FF2B5EF4-FFF2-40B4-BE49-F238E27FC236}">
                <a16:creationId xmlns:a16="http://schemas.microsoft.com/office/drawing/2014/main" id="{D021DE76-F76A-634C-6956-C48696254D1D}"/>
              </a:ext>
            </a:extLst>
          </p:cNvPr>
          <p:cNvSpPr>
            <a:spLocks noGrp="1"/>
          </p:cNvSpPr>
          <p:nvPr>
            <p:ph type="body" sz="quarter" idx="61" hasCustomPrompt="1"/>
          </p:nvPr>
        </p:nvSpPr>
        <p:spPr>
          <a:xfrm>
            <a:off x="9455437" y="3935180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8" name="Espace réservé du texte 33">
            <a:extLst>
              <a:ext uri="{FF2B5EF4-FFF2-40B4-BE49-F238E27FC236}">
                <a16:creationId xmlns:a16="http://schemas.microsoft.com/office/drawing/2014/main" id="{6D7588A1-AA23-B4DC-7F95-BCB1903F5D98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9455437" y="4631854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  <p:sp>
        <p:nvSpPr>
          <p:cNvPr id="159" name="Espace réservé du texte 33">
            <a:extLst>
              <a:ext uri="{FF2B5EF4-FFF2-40B4-BE49-F238E27FC236}">
                <a16:creationId xmlns:a16="http://schemas.microsoft.com/office/drawing/2014/main" id="{B766C376-2BBB-F1FB-1EED-6B9C7147E776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>
            <a:off x="9455437" y="5361625"/>
            <a:ext cx="1598872" cy="355600"/>
          </a:xfrm>
          <a:prstGeom prst="rect">
            <a:avLst/>
          </a:prstGeom>
        </p:spPr>
        <p:txBody>
          <a:bodyPr/>
          <a:lstStyle>
            <a:lvl1pPr marL="0" indent="133200" algn="ctr">
              <a:lnSpc>
                <a:spcPct val="100000"/>
              </a:lnSpc>
              <a:spcBef>
                <a:spcPts val="200"/>
              </a:spcBef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 err="1"/>
              <a:t>Some</a:t>
            </a:r>
            <a:r>
              <a:rPr lang="fr-FR"/>
              <a:t> </a:t>
            </a:r>
            <a:r>
              <a:rPr lang="fr-FR" err="1"/>
              <a:t>text</a:t>
            </a:r>
            <a:r>
              <a:rPr lang="fr-FR"/>
              <a:t> </a:t>
            </a:r>
            <a:r>
              <a:rPr lang="fr-FR" err="1"/>
              <a:t>here</a:t>
            </a:r>
            <a:r>
              <a:rPr lang="fr-F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2069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 - Primary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D208F03C-FC49-5BAE-C889-D58E298C1DA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-80549" y="0"/>
            <a:ext cx="617655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E3E151-AB63-AF00-452F-5546B3135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5C7CD-03B8-C44F-8217-E8F02C770D23}" type="slidenum">
              <a:rPr lang="fr-FR" smtClean="0"/>
              <a:t>‹N°›</a:t>
            </a:fld>
            <a:endParaRPr lang="fr-FR"/>
          </a:p>
        </p:txBody>
      </p:sp>
      <p:sp>
        <p:nvSpPr>
          <p:cNvPr id="7" name="Espace réservé du numéro de diapositive 1">
            <a:extLst>
              <a:ext uri="{FF2B5EF4-FFF2-40B4-BE49-F238E27FC236}">
                <a16:creationId xmlns:a16="http://schemas.microsoft.com/office/drawing/2014/main" id="{C81591DE-ADE2-506A-4FD4-48BB26D39F8F}"/>
              </a:ext>
            </a:extLst>
          </p:cNvPr>
          <p:cNvSpPr txBox="1">
            <a:spLocks/>
          </p:cNvSpPr>
          <p:nvPr userDrawn="1"/>
        </p:nvSpPr>
        <p:spPr>
          <a:xfrm>
            <a:off x="9092852" y="615280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2545E7A-E025-AB44-8B97-BE2168CEF8CB}" type="slidenum">
              <a:rPr lang="fr-FR" smtClean="0"/>
              <a:pPr/>
              <a:t>‹N°›</a:t>
            </a:fld>
            <a:endParaRPr lang="fr-FR"/>
          </a:p>
        </p:txBody>
      </p:sp>
      <p:pic>
        <p:nvPicPr>
          <p:cNvPr id="8" name="Image 7" descr="Une image contenant noir, obscurité&#10;&#10;Description générée automatiquement">
            <a:extLst>
              <a:ext uri="{FF2B5EF4-FFF2-40B4-BE49-F238E27FC236}">
                <a16:creationId xmlns:a16="http://schemas.microsoft.com/office/drawing/2014/main" id="{08D691B2-5384-7D41-E318-EA87CF24A98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78925" y="-84591"/>
            <a:ext cx="3339338" cy="1512524"/>
          </a:xfrm>
          <a:prstGeom prst="rect">
            <a:avLst/>
          </a:prstGeom>
        </p:spPr>
      </p:pic>
      <p:grpSp>
        <p:nvGrpSpPr>
          <p:cNvPr id="13" name="Groupe 12">
            <a:extLst>
              <a:ext uri="{FF2B5EF4-FFF2-40B4-BE49-F238E27FC236}">
                <a16:creationId xmlns:a16="http://schemas.microsoft.com/office/drawing/2014/main" id="{386D2663-CF39-DDF7-584B-B67196FBC21C}"/>
              </a:ext>
            </a:extLst>
          </p:cNvPr>
          <p:cNvGrpSpPr/>
          <p:nvPr userDrawn="1"/>
        </p:nvGrpSpPr>
        <p:grpSpPr>
          <a:xfrm>
            <a:off x="6096000" y="-17405"/>
            <a:ext cx="6097625" cy="6875405"/>
            <a:chOff x="6096000" y="-17405"/>
            <a:chExt cx="6097625" cy="6875405"/>
          </a:xfrm>
          <a:solidFill>
            <a:srgbClr val="CDF9FF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2616E66-BCA9-9144-33A1-4FE2D15CD0A0}"/>
                </a:ext>
              </a:extLst>
            </p:cNvPr>
            <p:cNvSpPr/>
            <p:nvPr/>
          </p:nvSpPr>
          <p:spPr>
            <a:xfrm>
              <a:off x="6096000" y="-17405"/>
              <a:ext cx="6096000" cy="6875405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5" name="Image 14">
              <a:extLst>
                <a:ext uri="{FF2B5EF4-FFF2-40B4-BE49-F238E27FC236}">
                  <a16:creationId xmlns:a16="http://schemas.microsoft.com/office/drawing/2014/main" id="{1A78CD63-B67F-A0C9-5511-C83B6A809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764624" y="-17405"/>
              <a:ext cx="3429001" cy="3429001"/>
            </a:xfrm>
            <a:prstGeom prst="rect">
              <a:avLst/>
            </a:prstGeom>
            <a:grpFill/>
          </p:spPr>
        </p:pic>
      </p:grpSp>
      <p:sp>
        <p:nvSpPr>
          <p:cNvPr id="2" name="Espace réservé du texte 75">
            <a:extLst>
              <a:ext uri="{FF2B5EF4-FFF2-40B4-BE49-F238E27FC236}">
                <a16:creationId xmlns:a16="http://schemas.microsoft.com/office/drawing/2014/main" id="{D897A129-446A-7AA8-6C98-448B4714A46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22741" y="2349872"/>
            <a:ext cx="5080355" cy="6271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 err="1"/>
              <a:t>Buy</a:t>
            </a:r>
            <a:r>
              <a:rPr lang="fr-FR"/>
              <a:t> Enterprise vs </a:t>
            </a:r>
            <a:r>
              <a:rPr lang="fr-FR" err="1"/>
              <a:t>Build</a:t>
            </a:r>
            <a:r>
              <a:rPr lang="fr-FR"/>
              <a:t> on CE : A Real </a:t>
            </a:r>
            <a:r>
              <a:rPr lang="fr-FR" err="1"/>
              <a:t>Costs</a:t>
            </a:r>
            <a:r>
              <a:rPr lang="fr-FR"/>
              <a:t> </a:t>
            </a:r>
            <a:r>
              <a:rPr lang="fr-FR" err="1"/>
              <a:t>Retrospective</a:t>
            </a:r>
            <a:r>
              <a:rPr lang="fr-FR"/>
              <a:t>.</a:t>
            </a:r>
          </a:p>
        </p:txBody>
      </p:sp>
      <p:sp>
        <p:nvSpPr>
          <p:cNvPr id="3" name="Espace réservé du texte 75">
            <a:extLst>
              <a:ext uri="{FF2B5EF4-FFF2-40B4-BE49-F238E27FC236}">
                <a16:creationId xmlns:a16="http://schemas.microsoft.com/office/drawing/2014/main" id="{62CA755E-526A-8AF2-7F12-00F7C08AF26E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2741" y="3134562"/>
            <a:ext cx="2330633" cy="32427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HUG Paris @ </a:t>
            </a:r>
            <a:r>
              <a:rPr lang="fr-FR" err="1"/>
              <a:t>Lenstra</a:t>
            </a:r>
            <a:r>
              <a:rPr lang="fr-FR"/>
              <a:t>.</a:t>
            </a:r>
          </a:p>
        </p:txBody>
      </p:sp>
      <p:sp>
        <p:nvSpPr>
          <p:cNvPr id="4" name="Espace réservé du texte 69">
            <a:extLst>
              <a:ext uri="{FF2B5EF4-FFF2-40B4-BE49-F238E27FC236}">
                <a16:creationId xmlns:a16="http://schemas.microsoft.com/office/drawing/2014/main" id="{18A57BF2-F59D-5932-1522-4F999733A45E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595707" y="4498889"/>
            <a:ext cx="1186453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/>
              <a:t>Name</a:t>
            </a:r>
          </a:p>
        </p:txBody>
      </p:sp>
      <p:sp>
        <p:nvSpPr>
          <p:cNvPr id="5" name="Espace réservé du texte 69">
            <a:extLst>
              <a:ext uri="{FF2B5EF4-FFF2-40B4-BE49-F238E27FC236}">
                <a16:creationId xmlns:a16="http://schemas.microsoft.com/office/drawing/2014/main" id="{EAAB008D-42C4-E411-3495-62E4862CCB7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595707" y="4835344"/>
            <a:ext cx="1372656" cy="30791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/>
              <a:t>Contact</a:t>
            </a:r>
          </a:p>
        </p:txBody>
      </p:sp>
      <p:sp>
        <p:nvSpPr>
          <p:cNvPr id="18" name="Espace réservé du texte 69">
            <a:extLst>
              <a:ext uri="{FF2B5EF4-FFF2-40B4-BE49-F238E27FC236}">
                <a16:creationId xmlns:a16="http://schemas.microsoft.com/office/drawing/2014/main" id="{49C76680-9FAB-6B01-A7BF-B4B106F8946F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300213" y="6242395"/>
            <a:ext cx="706847" cy="26467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 b="0" i="0">
                <a:solidFill>
                  <a:srgbClr val="000000"/>
                </a:solidFill>
                <a:latin typeface="Satoshi" pitchFamily="2" charset="77"/>
              </a:defRPr>
            </a:lvl1pPr>
          </a:lstStyle>
          <a:p>
            <a:pPr lvl="0"/>
            <a:r>
              <a:rPr lang="fr-FR"/>
              <a:t>Date</a:t>
            </a:r>
          </a:p>
        </p:txBody>
      </p:sp>
    </p:spTree>
    <p:extLst>
      <p:ext uri="{BB962C8B-B14F-4D97-AF65-F5344CB8AC3E}">
        <p14:creationId xmlns:p14="http://schemas.microsoft.com/office/powerpoint/2010/main" val="225935875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ewcom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texte 33">
            <a:extLst>
              <a:ext uri="{FF2B5EF4-FFF2-40B4-BE49-F238E27FC236}">
                <a16:creationId xmlns:a16="http://schemas.microsoft.com/office/drawing/2014/main" id="{1AFC8B79-5BEF-B9C2-F86F-220FF12ADC08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2160190" y="2415983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Name.</a:t>
            </a:r>
          </a:p>
        </p:txBody>
      </p:sp>
      <p:sp>
        <p:nvSpPr>
          <p:cNvPr id="7" name="Espace réservé du texte 4">
            <a:extLst>
              <a:ext uri="{FF2B5EF4-FFF2-40B4-BE49-F238E27FC236}">
                <a16:creationId xmlns:a16="http://schemas.microsoft.com/office/drawing/2014/main" id="{62EAEE47-EE48-5D4E-0E18-2AC424128202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159311" y="2796009"/>
            <a:ext cx="1995576" cy="3106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Job</a:t>
            </a:r>
          </a:p>
          <a:p>
            <a:pPr lvl="0"/>
            <a:endParaRPr lang="fr-FR"/>
          </a:p>
        </p:txBody>
      </p:sp>
      <p:sp>
        <p:nvSpPr>
          <p:cNvPr id="11" name="Espace réservé du texte 69">
            <a:extLst>
              <a:ext uri="{FF2B5EF4-FFF2-40B4-BE49-F238E27FC236}">
                <a16:creationId xmlns:a16="http://schemas.microsoft.com/office/drawing/2014/main" id="{96C73246-3956-2BCF-8890-59C91091AF6F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586691" y="344743"/>
            <a:ext cx="1370216" cy="296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Section Title.</a:t>
            </a:r>
          </a:p>
        </p:txBody>
      </p:sp>
      <p:sp>
        <p:nvSpPr>
          <p:cNvPr id="12" name="Espace réservé du texte 75">
            <a:extLst>
              <a:ext uri="{FF2B5EF4-FFF2-40B4-BE49-F238E27FC236}">
                <a16:creationId xmlns:a16="http://schemas.microsoft.com/office/drawing/2014/main" id="{7593C148-328A-230E-A76C-2EA37E5A110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6989" y="332991"/>
            <a:ext cx="3437108" cy="427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latin typeface="Manrope SemiBold" pitchFamily="2" charset="0"/>
              </a:defRPr>
            </a:lvl1pPr>
          </a:lstStyle>
          <a:p>
            <a:pPr lvl="0"/>
            <a:r>
              <a:rPr lang="fr-FR" err="1"/>
              <a:t>Newcomers</a:t>
            </a:r>
            <a:r>
              <a:rPr lang="fr-FR"/>
              <a:t> 2024.</a:t>
            </a:r>
          </a:p>
        </p:txBody>
      </p:sp>
      <p:sp>
        <p:nvSpPr>
          <p:cNvPr id="13" name="Espace réservé du texte 75">
            <a:extLst>
              <a:ext uri="{FF2B5EF4-FFF2-40B4-BE49-F238E27FC236}">
                <a16:creationId xmlns:a16="http://schemas.microsoft.com/office/drawing/2014/main" id="{BEBA19E4-CF7A-699B-F220-364C668C915D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17014" y="765070"/>
            <a:ext cx="3007903" cy="3248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is the subtitle.</a:t>
            </a:r>
          </a:p>
        </p:txBody>
      </p:sp>
      <p:sp>
        <p:nvSpPr>
          <p:cNvPr id="14" name="Espace réservé du texte 4">
            <a:extLst>
              <a:ext uri="{FF2B5EF4-FFF2-40B4-BE49-F238E27FC236}">
                <a16:creationId xmlns:a16="http://schemas.microsoft.com/office/drawing/2014/main" id="{A27F329D-5252-B341-3B6B-C997B2AB8FBF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2159311" y="3115339"/>
            <a:ext cx="1995576" cy="3106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highlight>
                  <a:srgbClr val="B0F2FD"/>
                </a:highlight>
                <a:latin typeface="Satoshi" pitchFamily="2" charset="77"/>
              </a:defRPr>
            </a:lvl1pPr>
          </a:lstStyle>
          <a:p>
            <a:pPr lvl="0"/>
            <a:r>
              <a:rPr lang="fr-FR"/>
              <a:t>Contact</a:t>
            </a:r>
          </a:p>
          <a:p>
            <a:pPr lvl="0"/>
            <a:endParaRPr lang="fr-FR"/>
          </a:p>
        </p:txBody>
      </p:sp>
      <p:sp>
        <p:nvSpPr>
          <p:cNvPr id="15" name="Espace réservé du texte 33">
            <a:extLst>
              <a:ext uri="{FF2B5EF4-FFF2-40B4-BE49-F238E27FC236}">
                <a16:creationId xmlns:a16="http://schemas.microsoft.com/office/drawing/2014/main" id="{66D3F52B-5010-2DE3-49CD-0068C6A6ADCE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2159311" y="3927392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Name.</a:t>
            </a:r>
          </a:p>
        </p:txBody>
      </p:sp>
      <p:sp>
        <p:nvSpPr>
          <p:cNvPr id="16" name="Espace réservé du texte 4">
            <a:extLst>
              <a:ext uri="{FF2B5EF4-FFF2-40B4-BE49-F238E27FC236}">
                <a16:creationId xmlns:a16="http://schemas.microsoft.com/office/drawing/2014/main" id="{A4AB7EBC-A9D6-D439-D68E-7048E41D8A2E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2158432" y="4307418"/>
            <a:ext cx="1995576" cy="3106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Job</a:t>
            </a:r>
          </a:p>
          <a:p>
            <a:pPr lvl="0"/>
            <a:endParaRPr lang="fr-FR"/>
          </a:p>
        </p:txBody>
      </p:sp>
      <p:sp>
        <p:nvSpPr>
          <p:cNvPr id="17" name="Espace réservé du texte 4">
            <a:extLst>
              <a:ext uri="{FF2B5EF4-FFF2-40B4-BE49-F238E27FC236}">
                <a16:creationId xmlns:a16="http://schemas.microsoft.com/office/drawing/2014/main" id="{FE67C833-BC21-B60D-775F-DBB8B4EB9143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2158432" y="4626748"/>
            <a:ext cx="1995576" cy="3106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highlight>
                  <a:srgbClr val="B0F2FD"/>
                </a:highlight>
                <a:latin typeface="Satoshi" pitchFamily="2" charset="77"/>
              </a:defRPr>
            </a:lvl1pPr>
          </a:lstStyle>
          <a:p>
            <a:pPr lvl="0"/>
            <a:r>
              <a:rPr lang="fr-FR"/>
              <a:t>Contact</a:t>
            </a:r>
          </a:p>
          <a:p>
            <a:pPr lvl="0"/>
            <a:endParaRPr lang="fr-FR"/>
          </a:p>
        </p:txBody>
      </p:sp>
      <p:sp>
        <p:nvSpPr>
          <p:cNvPr id="18" name="Espace réservé du texte 33">
            <a:extLst>
              <a:ext uri="{FF2B5EF4-FFF2-40B4-BE49-F238E27FC236}">
                <a16:creationId xmlns:a16="http://schemas.microsoft.com/office/drawing/2014/main" id="{0DC0CF2B-A7AA-DBF9-426D-A623F52EF34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6255768" y="2415983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Name.</a:t>
            </a:r>
          </a:p>
        </p:txBody>
      </p:sp>
      <p:sp>
        <p:nvSpPr>
          <p:cNvPr id="19" name="Espace réservé du texte 4">
            <a:extLst>
              <a:ext uri="{FF2B5EF4-FFF2-40B4-BE49-F238E27FC236}">
                <a16:creationId xmlns:a16="http://schemas.microsoft.com/office/drawing/2014/main" id="{497FCF92-0601-D36E-B539-5E833DCD66A9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6254889" y="2796009"/>
            <a:ext cx="1995576" cy="3106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Job</a:t>
            </a:r>
          </a:p>
          <a:p>
            <a:pPr lvl="0"/>
            <a:endParaRPr lang="fr-FR"/>
          </a:p>
        </p:txBody>
      </p:sp>
      <p:sp>
        <p:nvSpPr>
          <p:cNvPr id="20" name="Espace réservé du texte 4">
            <a:extLst>
              <a:ext uri="{FF2B5EF4-FFF2-40B4-BE49-F238E27FC236}">
                <a16:creationId xmlns:a16="http://schemas.microsoft.com/office/drawing/2014/main" id="{D6E666D7-F89D-C300-4B05-6C3B90608BC2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6254889" y="3115339"/>
            <a:ext cx="1995576" cy="3106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highlight>
                  <a:srgbClr val="B0F2FD"/>
                </a:highlight>
                <a:latin typeface="Satoshi" pitchFamily="2" charset="77"/>
              </a:defRPr>
            </a:lvl1pPr>
          </a:lstStyle>
          <a:p>
            <a:pPr lvl="0"/>
            <a:r>
              <a:rPr lang="fr-FR"/>
              <a:t>Contact</a:t>
            </a:r>
          </a:p>
          <a:p>
            <a:pPr lvl="0"/>
            <a:endParaRPr lang="fr-FR"/>
          </a:p>
        </p:txBody>
      </p:sp>
      <p:sp>
        <p:nvSpPr>
          <p:cNvPr id="21" name="Espace réservé du texte 33">
            <a:extLst>
              <a:ext uri="{FF2B5EF4-FFF2-40B4-BE49-F238E27FC236}">
                <a16:creationId xmlns:a16="http://schemas.microsoft.com/office/drawing/2014/main" id="{ED463143-3C44-03A1-BE27-D3329B7D7CD9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6245290" y="3951818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Name.</a:t>
            </a:r>
          </a:p>
        </p:txBody>
      </p:sp>
      <p:sp>
        <p:nvSpPr>
          <p:cNvPr id="22" name="Espace réservé du texte 4">
            <a:extLst>
              <a:ext uri="{FF2B5EF4-FFF2-40B4-BE49-F238E27FC236}">
                <a16:creationId xmlns:a16="http://schemas.microsoft.com/office/drawing/2014/main" id="{247285BA-B928-0014-5807-8611D607AFB9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6244411" y="4331844"/>
            <a:ext cx="1995576" cy="3106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Job</a:t>
            </a:r>
          </a:p>
          <a:p>
            <a:pPr lvl="0"/>
            <a:endParaRPr lang="fr-FR"/>
          </a:p>
        </p:txBody>
      </p:sp>
      <p:sp>
        <p:nvSpPr>
          <p:cNvPr id="23" name="Espace réservé du texte 4">
            <a:extLst>
              <a:ext uri="{FF2B5EF4-FFF2-40B4-BE49-F238E27FC236}">
                <a16:creationId xmlns:a16="http://schemas.microsoft.com/office/drawing/2014/main" id="{20497586-C9C0-FB71-A573-330D3D2521BC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6244411" y="4651174"/>
            <a:ext cx="1995576" cy="3106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highlight>
                  <a:srgbClr val="B0F2FD"/>
                </a:highlight>
                <a:latin typeface="Satoshi" pitchFamily="2" charset="77"/>
              </a:defRPr>
            </a:lvl1pPr>
          </a:lstStyle>
          <a:p>
            <a:pPr lvl="0"/>
            <a:r>
              <a:rPr lang="fr-FR"/>
              <a:t>Contact</a:t>
            </a:r>
          </a:p>
          <a:p>
            <a:pPr lvl="0"/>
            <a:endParaRPr lang="fr-FR"/>
          </a:p>
        </p:txBody>
      </p:sp>
      <p:sp>
        <p:nvSpPr>
          <p:cNvPr id="24" name="Espace réservé du texte 33">
            <a:extLst>
              <a:ext uri="{FF2B5EF4-FFF2-40B4-BE49-F238E27FC236}">
                <a16:creationId xmlns:a16="http://schemas.microsoft.com/office/drawing/2014/main" id="{90BDF59E-3A0A-D883-DA8C-54CD227C75C3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0287249" y="2411194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Name.</a:t>
            </a:r>
          </a:p>
        </p:txBody>
      </p:sp>
      <p:sp>
        <p:nvSpPr>
          <p:cNvPr id="25" name="Espace réservé du texte 4">
            <a:extLst>
              <a:ext uri="{FF2B5EF4-FFF2-40B4-BE49-F238E27FC236}">
                <a16:creationId xmlns:a16="http://schemas.microsoft.com/office/drawing/2014/main" id="{E6782F4D-046E-C479-10E2-377466F3DF9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0286370" y="2791220"/>
            <a:ext cx="1995576" cy="3106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Job</a:t>
            </a:r>
          </a:p>
          <a:p>
            <a:pPr lvl="0"/>
            <a:endParaRPr lang="fr-FR"/>
          </a:p>
        </p:txBody>
      </p:sp>
      <p:sp>
        <p:nvSpPr>
          <p:cNvPr id="26" name="Espace réservé du texte 4">
            <a:extLst>
              <a:ext uri="{FF2B5EF4-FFF2-40B4-BE49-F238E27FC236}">
                <a16:creationId xmlns:a16="http://schemas.microsoft.com/office/drawing/2014/main" id="{7B7E81B1-A531-FDF8-AFB6-8FBE5C1BADC9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0286370" y="3110550"/>
            <a:ext cx="1995576" cy="3106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highlight>
                  <a:srgbClr val="B0F2FD"/>
                </a:highlight>
                <a:latin typeface="Satoshi" pitchFamily="2" charset="77"/>
              </a:defRPr>
            </a:lvl1pPr>
          </a:lstStyle>
          <a:p>
            <a:pPr lvl="0"/>
            <a:r>
              <a:rPr lang="fr-FR"/>
              <a:t>Contact</a:t>
            </a:r>
          </a:p>
          <a:p>
            <a:pPr lvl="0"/>
            <a:endParaRPr lang="fr-FR"/>
          </a:p>
        </p:txBody>
      </p:sp>
      <p:sp>
        <p:nvSpPr>
          <p:cNvPr id="27" name="Espace réservé du texte 33">
            <a:extLst>
              <a:ext uri="{FF2B5EF4-FFF2-40B4-BE49-F238E27FC236}">
                <a16:creationId xmlns:a16="http://schemas.microsoft.com/office/drawing/2014/main" id="{22D84492-0BDF-EFE5-2DCB-47764AECB5B6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0286370" y="3927392"/>
            <a:ext cx="1995576" cy="355600"/>
          </a:xfrm>
          <a:prstGeom prst="rect">
            <a:avLst/>
          </a:prstGeom>
        </p:spPr>
        <p:txBody>
          <a:bodyPr/>
          <a:lstStyle>
            <a:lvl1pPr marL="0" indent="0" algn="l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Name.</a:t>
            </a:r>
          </a:p>
        </p:txBody>
      </p:sp>
      <p:sp>
        <p:nvSpPr>
          <p:cNvPr id="28" name="Espace réservé du texte 4">
            <a:extLst>
              <a:ext uri="{FF2B5EF4-FFF2-40B4-BE49-F238E27FC236}">
                <a16:creationId xmlns:a16="http://schemas.microsoft.com/office/drawing/2014/main" id="{AF6F718F-B766-E1B9-2902-4588F801D14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10285491" y="4307418"/>
            <a:ext cx="1995576" cy="3106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latin typeface="Satoshi" pitchFamily="2" charset="77"/>
              </a:defRPr>
            </a:lvl1pPr>
          </a:lstStyle>
          <a:p>
            <a:pPr lvl="0"/>
            <a:r>
              <a:rPr lang="fr-FR"/>
              <a:t>Job</a:t>
            </a:r>
          </a:p>
          <a:p>
            <a:pPr lvl="0"/>
            <a:endParaRPr lang="fr-FR"/>
          </a:p>
        </p:txBody>
      </p:sp>
      <p:sp>
        <p:nvSpPr>
          <p:cNvPr id="29" name="Espace réservé du texte 4">
            <a:extLst>
              <a:ext uri="{FF2B5EF4-FFF2-40B4-BE49-F238E27FC236}">
                <a16:creationId xmlns:a16="http://schemas.microsoft.com/office/drawing/2014/main" id="{0F9E7490-3E7A-47A6-C2E1-4ED6A4C1E96C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10285491" y="4626748"/>
            <a:ext cx="1995576" cy="310610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400"/>
              </a:spcBef>
              <a:buNone/>
              <a:defRPr sz="1400" b="0" i="0">
                <a:highlight>
                  <a:srgbClr val="B0F2FD"/>
                </a:highlight>
                <a:latin typeface="Satoshi" pitchFamily="2" charset="77"/>
              </a:defRPr>
            </a:lvl1pPr>
          </a:lstStyle>
          <a:p>
            <a:pPr lvl="0"/>
            <a:r>
              <a:rPr lang="fr-FR"/>
              <a:t>Contact</a:t>
            </a:r>
          </a:p>
          <a:p>
            <a:pPr lvl="0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604464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u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E281093F-E23C-B2B9-321E-39ADAB02FD41}"/>
              </a:ext>
            </a:extLst>
          </p:cNvPr>
          <p:cNvSpPr txBox="1"/>
          <p:nvPr userDrawn="1"/>
        </p:nvSpPr>
        <p:spPr>
          <a:xfrm>
            <a:off x="317015" y="319411"/>
            <a:ext cx="5778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>
                <a:solidFill>
                  <a:srgbClr val="0F0F0F"/>
                </a:solidFill>
                <a:effectLst/>
                <a:latin typeface="Manrope Medium" pitchFamily="2" charset="0"/>
              </a:rPr>
              <a:t>You have a project? Let’s make your information technology count together</a:t>
            </a:r>
            <a:r>
              <a:rPr lang="fr-FR" sz="2800" b="1" i="0">
                <a:solidFill>
                  <a:srgbClr val="0F0F0F"/>
                </a:solidFill>
                <a:effectLst/>
                <a:latin typeface="Manrope SemiBold" pitchFamily="2" charset="0"/>
              </a:rPr>
              <a:t> </a:t>
            </a:r>
            <a:r>
              <a:rPr lang="fr-FR" sz="1600" b="1" i="0">
                <a:solidFill>
                  <a:srgbClr val="80EEFF"/>
                </a:solidFill>
                <a:effectLst/>
                <a:latin typeface="Manrope SemiBold" pitchFamily="2" charset="0"/>
              </a:rPr>
              <a:t>◼︎</a:t>
            </a:r>
            <a:r>
              <a:rPr lang="fr-FR" sz="2800" b="1" i="0">
                <a:solidFill>
                  <a:srgbClr val="0F0F0F"/>
                </a:solidFill>
                <a:effectLst/>
                <a:latin typeface="Manrope SemiBold" pitchFamily="2" charset="0"/>
              </a:rPr>
              <a:t> 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7214D06E-DE6E-5D23-7265-250DB739C689}"/>
              </a:ext>
            </a:extLst>
          </p:cNvPr>
          <p:cNvSpPr txBox="1"/>
          <p:nvPr userDrawn="1"/>
        </p:nvSpPr>
        <p:spPr>
          <a:xfrm>
            <a:off x="1597093" y="3512081"/>
            <a:ext cx="2155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0">
                <a:latin typeface="Manrope SemiBold" pitchFamily="2" charset="0"/>
              </a:rPr>
              <a:t>Rémi Lapeyre</a:t>
            </a:r>
            <a:endParaRPr lang="fr-FR" sz="2000">
              <a:latin typeface="Manrope" pitchFamily="2" charset="0"/>
            </a:endParaRP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045D3CD0-FF44-6832-20F2-D77B4CEE08CE}"/>
              </a:ext>
            </a:extLst>
          </p:cNvPr>
          <p:cNvSpPr txBox="1"/>
          <p:nvPr userDrawn="1"/>
        </p:nvSpPr>
        <p:spPr>
          <a:xfrm>
            <a:off x="1580494" y="3919785"/>
            <a:ext cx="157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latin typeface="Satoshi" pitchFamily="2" charset="77"/>
              </a:rPr>
              <a:t>Partner, CTO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DD0B1266-D4E9-6F37-DA2C-A2AF2EA84309}"/>
              </a:ext>
            </a:extLst>
          </p:cNvPr>
          <p:cNvSpPr txBox="1"/>
          <p:nvPr userDrawn="1"/>
        </p:nvSpPr>
        <p:spPr>
          <a:xfrm>
            <a:off x="1580494" y="4319894"/>
            <a:ext cx="284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highlight>
                  <a:srgbClr val="B2F5FF"/>
                </a:highlight>
                <a:latin typeface="Satoshi" pitchFamily="2" charset="77"/>
              </a:rPr>
              <a:t>remi.lapeyre@lenstra.fr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4FD5DC54-2161-F971-075D-CB9E293A535F}"/>
              </a:ext>
            </a:extLst>
          </p:cNvPr>
          <p:cNvSpPr txBox="1"/>
          <p:nvPr userDrawn="1"/>
        </p:nvSpPr>
        <p:spPr>
          <a:xfrm>
            <a:off x="4970696" y="3575284"/>
            <a:ext cx="3213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>
                <a:latin typeface="Manrope SemiBold" pitchFamily="2" charset="0"/>
              </a:rPr>
              <a:t>Théophile Chevalier</a:t>
            </a:r>
            <a:endParaRPr lang="fr-FR" sz="2000">
              <a:latin typeface="Manrope" pitchFamily="2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0EB9EDC5-9B50-6D7E-3F87-306037135540}"/>
              </a:ext>
            </a:extLst>
          </p:cNvPr>
          <p:cNvSpPr txBox="1"/>
          <p:nvPr userDrawn="1"/>
        </p:nvSpPr>
        <p:spPr>
          <a:xfrm>
            <a:off x="4995400" y="3971877"/>
            <a:ext cx="157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latin typeface="Satoshi" pitchFamily="2" charset="77"/>
              </a:rPr>
              <a:t>Partner, CTO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9539984C-95F0-0987-DF4A-55FD51E7D000}"/>
              </a:ext>
            </a:extLst>
          </p:cNvPr>
          <p:cNvSpPr txBox="1"/>
          <p:nvPr userDrawn="1"/>
        </p:nvSpPr>
        <p:spPr>
          <a:xfrm>
            <a:off x="4970696" y="4310431"/>
            <a:ext cx="3476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highlight>
                  <a:srgbClr val="B2F5FF"/>
                </a:highlight>
                <a:latin typeface="Satoshi" pitchFamily="2" charset="77"/>
              </a:rPr>
              <a:t>theophile.chevalier@lenstra.fr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0199A458-07F0-913C-A989-9934FE121013}"/>
              </a:ext>
            </a:extLst>
          </p:cNvPr>
          <p:cNvSpPr txBox="1"/>
          <p:nvPr userDrawn="1"/>
        </p:nvSpPr>
        <p:spPr>
          <a:xfrm>
            <a:off x="8850473" y="3537244"/>
            <a:ext cx="347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>
                <a:latin typeface="Manrope SemiBold" pitchFamily="2" charset="0"/>
              </a:rPr>
              <a:t>Joachim De Lézardière</a:t>
            </a:r>
            <a:endParaRPr lang="fr-FR" sz="2000">
              <a:latin typeface="Manrope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DD8A61F2-EAF4-D689-05CC-78198081BEB3}"/>
              </a:ext>
            </a:extLst>
          </p:cNvPr>
          <p:cNvSpPr txBox="1"/>
          <p:nvPr userDrawn="1"/>
        </p:nvSpPr>
        <p:spPr>
          <a:xfrm>
            <a:off x="8910592" y="3927606"/>
            <a:ext cx="1831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latin typeface="Satoshi" pitchFamily="2" charset="77"/>
              </a:rPr>
              <a:t>Partner, DATA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41164C7B-88F2-9E37-EFA2-472B0A38CC27}"/>
              </a:ext>
            </a:extLst>
          </p:cNvPr>
          <p:cNvSpPr txBox="1"/>
          <p:nvPr userDrawn="1"/>
        </p:nvSpPr>
        <p:spPr>
          <a:xfrm>
            <a:off x="8836617" y="4283422"/>
            <a:ext cx="3476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highlight>
                  <a:srgbClr val="B2F5FF"/>
                </a:highlight>
                <a:latin typeface="Satoshi" pitchFamily="2" charset="77"/>
              </a:rPr>
              <a:t>Joachim.delezardiere@lenstra.fr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EFE22405-B0C4-BDB4-6327-DC923DD40560}"/>
              </a:ext>
            </a:extLst>
          </p:cNvPr>
          <p:cNvSpPr txBox="1"/>
          <p:nvPr userDrawn="1"/>
        </p:nvSpPr>
        <p:spPr>
          <a:xfrm>
            <a:off x="317015" y="1725516"/>
            <a:ext cx="2289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>
                <a:solidFill>
                  <a:srgbClr val="0F0F0F"/>
                </a:solidFill>
                <a:effectLst/>
                <a:highlight>
                  <a:srgbClr val="B2F5FF"/>
                </a:highlight>
                <a:latin typeface="Manrope Medium" pitchFamily="2" charset="0"/>
              </a:rPr>
              <a:t>contact@lenstra.fr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12FBF20C-CC33-B064-C0E7-F17A7FA1464B}"/>
              </a:ext>
            </a:extLst>
          </p:cNvPr>
          <p:cNvSpPr txBox="1"/>
          <p:nvPr userDrawn="1"/>
        </p:nvSpPr>
        <p:spPr>
          <a:xfrm>
            <a:off x="317015" y="2094848"/>
            <a:ext cx="28488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u="none" strike="noStrike">
                <a:solidFill>
                  <a:srgbClr val="081D35"/>
                </a:solidFill>
                <a:effectLst/>
                <a:highlight>
                  <a:srgbClr val="FFFFFF"/>
                </a:highlight>
                <a:latin typeface="Satoshi" pitchFamily="2" charset="77"/>
              </a:rPr>
              <a:t>61 Rue Boursault, 75017 Paris</a:t>
            </a:r>
            <a:endParaRPr lang="fr-FR" sz="1600">
              <a:latin typeface="Satoshi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4309652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Bis - Blac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362F2CA9-C11B-2B3C-C3B6-5AFB027A61BA}"/>
              </a:ext>
            </a:extLst>
          </p:cNvPr>
          <p:cNvSpPr/>
          <p:nvPr userDrawn="1"/>
        </p:nvSpPr>
        <p:spPr>
          <a:xfrm>
            <a:off x="6096000" y="-17405"/>
            <a:ext cx="6096000" cy="687540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25" name="Image 24">
            <a:extLst>
              <a:ext uri="{FF2B5EF4-FFF2-40B4-BE49-F238E27FC236}">
                <a16:creationId xmlns:a16="http://schemas.microsoft.com/office/drawing/2014/main" id="{F28C524C-6ED1-591B-102F-7FE4F772F225}"/>
              </a:ext>
            </a:extLst>
          </p:cNvPr>
          <p:cNvPicPr/>
          <p:nvPr userDrawn="1"/>
        </p:nvPicPr>
        <p:blipFill>
          <a:blip r:embed="rId2"/>
          <a:stretch>
            <a:fillRect/>
          </a:stretch>
        </p:blipFill>
        <p:spPr>
          <a:xfrm>
            <a:off x="8764624" y="-17405"/>
            <a:ext cx="3429001" cy="342900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0433BD61-86EA-E3F6-950C-36A5D842A91D}"/>
              </a:ext>
            </a:extLst>
          </p:cNvPr>
          <p:cNvSpPr txBox="1"/>
          <p:nvPr userDrawn="1"/>
        </p:nvSpPr>
        <p:spPr>
          <a:xfrm>
            <a:off x="317015" y="319411"/>
            <a:ext cx="5778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>
                <a:solidFill>
                  <a:srgbClr val="0F0F0F"/>
                </a:solidFill>
                <a:effectLst/>
                <a:latin typeface="Manrope Medium" pitchFamily="2" charset="0"/>
              </a:rPr>
              <a:t>You have a project? Let’s make your information technology count together</a:t>
            </a:r>
            <a:r>
              <a:rPr lang="fr-FR" sz="2800" b="1" i="0">
                <a:solidFill>
                  <a:srgbClr val="0F0F0F"/>
                </a:solidFill>
                <a:effectLst/>
                <a:latin typeface="Manrope SemiBold" pitchFamily="2" charset="0"/>
              </a:rPr>
              <a:t> </a:t>
            </a:r>
            <a:r>
              <a:rPr lang="fr-FR" sz="1600" b="1" i="0">
                <a:solidFill>
                  <a:srgbClr val="80EEFF"/>
                </a:solidFill>
                <a:effectLst/>
                <a:latin typeface="Manrope SemiBold" pitchFamily="2" charset="0"/>
              </a:rPr>
              <a:t>◼︎</a:t>
            </a:r>
            <a:r>
              <a:rPr lang="fr-FR" sz="2800" b="1" i="0">
                <a:solidFill>
                  <a:srgbClr val="0F0F0F"/>
                </a:solidFill>
                <a:effectLst/>
                <a:latin typeface="Manrope SemiBold" pitchFamily="2" charset="0"/>
              </a:rPr>
              <a:t>  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F199C8B-7495-25AA-2EFC-5F2021BA7BB3}"/>
              </a:ext>
            </a:extLst>
          </p:cNvPr>
          <p:cNvSpPr txBox="1"/>
          <p:nvPr userDrawn="1"/>
        </p:nvSpPr>
        <p:spPr>
          <a:xfrm>
            <a:off x="8278803" y="1254962"/>
            <a:ext cx="2155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0">
                <a:solidFill>
                  <a:schemeClr val="bg1"/>
                </a:solidFill>
                <a:latin typeface="Manrope SemiBold" pitchFamily="2" charset="0"/>
              </a:rPr>
              <a:t>Rémi Lapeyre</a:t>
            </a:r>
            <a:endParaRPr lang="fr-FR" sz="200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E9F3AB4-E139-A73B-29F2-DE523838EC3D}"/>
              </a:ext>
            </a:extLst>
          </p:cNvPr>
          <p:cNvSpPr txBox="1"/>
          <p:nvPr userDrawn="1"/>
        </p:nvSpPr>
        <p:spPr>
          <a:xfrm>
            <a:off x="8262204" y="1662666"/>
            <a:ext cx="157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solidFill>
                  <a:schemeClr val="bg1"/>
                </a:solidFill>
                <a:latin typeface="Satoshi" pitchFamily="2" charset="77"/>
              </a:rPr>
              <a:t>Partner, CTO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294F8BC-526C-3CD8-18B1-27CD70752609}"/>
              </a:ext>
            </a:extLst>
          </p:cNvPr>
          <p:cNvSpPr txBox="1"/>
          <p:nvPr userDrawn="1"/>
        </p:nvSpPr>
        <p:spPr>
          <a:xfrm>
            <a:off x="8262204" y="2062775"/>
            <a:ext cx="284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solidFill>
                  <a:schemeClr val="bg1"/>
                </a:solidFill>
                <a:latin typeface="Satoshi" pitchFamily="2" charset="77"/>
              </a:rPr>
              <a:t>remi.lapeyre@lenstra.fr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7C1A438-EB30-3CC6-6B8E-165D11C76D6B}"/>
              </a:ext>
            </a:extLst>
          </p:cNvPr>
          <p:cNvSpPr txBox="1"/>
          <p:nvPr userDrawn="1"/>
        </p:nvSpPr>
        <p:spPr>
          <a:xfrm>
            <a:off x="8199151" y="2954064"/>
            <a:ext cx="3213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>
                <a:solidFill>
                  <a:schemeClr val="bg1"/>
                </a:solidFill>
                <a:latin typeface="Manrope SemiBold" pitchFamily="2" charset="0"/>
              </a:rPr>
              <a:t>Théophile Chevalier</a:t>
            </a:r>
            <a:endParaRPr lang="fr-FR" sz="200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021533A8-81A0-6B8F-83F7-F356AA8BF62B}"/>
              </a:ext>
            </a:extLst>
          </p:cNvPr>
          <p:cNvSpPr txBox="1"/>
          <p:nvPr userDrawn="1"/>
        </p:nvSpPr>
        <p:spPr>
          <a:xfrm>
            <a:off x="8223855" y="3350657"/>
            <a:ext cx="157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solidFill>
                  <a:schemeClr val="bg1"/>
                </a:solidFill>
                <a:latin typeface="Satoshi" pitchFamily="2" charset="77"/>
              </a:rPr>
              <a:t>Partner, CTO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D667F97-E735-18E6-2D71-856DE237F30B}"/>
              </a:ext>
            </a:extLst>
          </p:cNvPr>
          <p:cNvSpPr txBox="1"/>
          <p:nvPr userDrawn="1"/>
        </p:nvSpPr>
        <p:spPr>
          <a:xfrm>
            <a:off x="8199151" y="3689211"/>
            <a:ext cx="3476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solidFill>
                  <a:schemeClr val="bg1"/>
                </a:solidFill>
                <a:latin typeface="Satoshi" pitchFamily="2" charset="77"/>
              </a:rPr>
              <a:t>theophile.chevalier@lenstra.fr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B9B9053-87E9-F4F5-7A31-3CE9381B2954}"/>
              </a:ext>
            </a:extLst>
          </p:cNvPr>
          <p:cNvSpPr txBox="1"/>
          <p:nvPr userDrawn="1"/>
        </p:nvSpPr>
        <p:spPr>
          <a:xfrm>
            <a:off x="8152657" y="4538802"/>
            <a:ext cx="347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>
                <a:solidFill>
                  <a:schemeClr val="bg1"/>
                </a:solidFill>
                <a:latin typeface="Manrope SemiBold" pitchFamily="2" charset="0"/>
              </a:rPr>
              <a:t>Joachim De Lézardière</a:t>
            </a:r>
            <a:endParaRPr lang="fr-FR" sz="2000">
              <a:solidFill>
                <a:schemeClr val="bg1"/>
              </a:solidFill>
              <a:latin typeface="Manrope" pitchFamily="2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E6C4F32-A598-2890-E131-2EE8B36770E8}"/>
              </a:ext>
            </a:extLst>
          </p:cNvPr>
          <p:cNvSpPr txBox="1"/>
          <p:nvPr userDrawn="1"/>
        </p:nvSpPr>
        <p:spPr>
          <a:xfrm>
            <a:off x="8212776" y="4929164"/>
            <a:ext cx="1831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solidFill>
                  <a:schemeClr val="bg1"/>
                </a:solidFill>
                <a:latin typeface="Satoshi" pitchFamily="2" charset="77"/>
              </a:rPr>
              <a:t>Partner, DATA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4ABE5F0-C3E6-9008-3B7B-5A5C4C2220C4}"/>
              </a:ext>
            </a:extLst>
          </p:cNvPr>
          <p:cNvSpPr txBox="1"/>
          <p:nvPr userDrawn="1"/>
        </p:nvSpPr>
        <p:spPr>
          <a:xfrm>
            <a:off x="8138801" y="5284980"/>
            <a:ext cx="3476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solidFill>
                  <a:schemeClr val="bg1"/>
                </a:solidFill>
                <a:latin typeface="Satoshi" pitchFamily="2" charset="77"/>
              </a:rPr>
              <a:t>Joachim.delezardiere@lenstra.fr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F46B82E-4AAF-F702-0433-DE14B6D8EC00}"/>
              </a:ext>
            </a:extLst>
          </p:cNvPr>
          <p:cNvSpPr txBox="1"/>
          <p:nvPr userDrawn="1"/>
        </p:nvSpPr>
        <p:spPr>
          <a:xfrm>
            <a:off x="317015" y="1725516"/>
            <a:ext cx="2289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>
                <a:solidFill>
                  <a:srgbClr val="0F0F0F"/>
                </a:solidFill>
                <a:effectLst/>
                <a:highlight>
                  <a:srgbClr val="B2F5FF"/>
                </a:highlight>
                <a:latin typeface="Manrope Medium" pitchFamily="2" charset="0"/>
              </a:rPr>
              <a:t>contact@lenstra.fr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017C8EE-4B78-E6CB-FB35-995FD1429504}"/>
              </a:ext>
            </a:extLst>
          </p:cNvPr>
          <p:cNvSpPr txBox="1"/>
          <p:nvPr userDrawn="1"/>
        </p:nvSpPr>
        <p:spPr>
          <a:xfrm>
            <a:off x="317015" y="2094848"/>
            <a:ext cx="4502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latin typeface="Satoshi" pitchFamily="2" charset="77"/>
              </a:rPr>
              <a:t>34 Avenue des Champs Elysées, 75008 Paris</a:t>
            </a:r>
          </a:p>
        </p:txBody>
      </p:sp>
    </p:spTree>
    <p:extLst>
      <p:ext uri="{BB962C8B-B14F-4D97-AF65-F5344CB8AC3E}">
        <p14:creationId xmlns:p14="http://schemas.microsoft.com/office/powerpoint/2010/main" val="6392298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Bis - Terciary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e 11">
            <a:extLst>
              <a:ext uri="{FF2B5EF4-FFF2-40B4-BE49-F238E27FC236}">
                <a16:creationId xmlns:a16="http://schemas.microsoft.com/office/drawing/2014/main" id="{0B71C6C4-98C0-5C8A-0B89-22746EF86814}"/>
              </a:ext>
            </a:extLst>
          </p:cNvPr>
          <p:cNvGrpSpPr/>
          <p:nvPr userDrawn="1"/>
        </p:nvGrpSpPr>
        <p:grpSpPr>
          <a:xfrm>
            <a:off x="6096000" y="-17405"/>
            <a:ext cx="6097625" cy="6875405"/>
            <a:chOff x="6096000" y="-17405"/>
            <a:chExt cx="6097625" cy="6875405"/>
          </a:xfrm>
          <a:solidFill>
            <a:schemeClr val="accent2">
              <a:lumMod val="40000"/>
              <a:lumOff val="60000"/>
            </a:schemeClr>
          </a:solidFill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5F4F1CC-6AAD-E450-F721-605D3B440C08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14" name="Image 13">
              <a:extLst>
                <a:ext uri="{FF2B5EF4-FFF2-40B4-BE49-F238E27FC236}">
                  <a16:creationId xmlns:a16="http://schemas.microsoft.com/office/drawing/2014/main" id="{438FE21E-A1A6-1835-3EC9-1E67B1F9F6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4624" y="-17405"/>
              <a:ext cx="3429001" cy="3429001"/>
            </a:xfrm>
            <a:prstGeom prst="rect">
              <a:avLst/>
            </a:prstGeom>
            <a:grpFill/>
          </p:spPr>
        </p:pic>
      </p:grpSp>
      <p:pic>
        <p:nvPicPr>
          <p:cNvPr id="9" name="Image 8">
            <a:extLst>
              <a:ext uri="{FF2B5EF4-FFF2-40B4-BE49-F238E27FC236}">
                <a16:creationId xmlns:a16="http://schemas.microsoft.com/office/drawing/2014/main" id="{C70A3EBA-95E9-D873-ECFA-4D77AB86C5F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4624" y="-17405"/>
            <a:ext cx="3429001" cy="3429001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D8CD95A-E0E4-202A-41AF-7D5D1CB269FF}"/>
              </a:ext>
            </a:extLst>
          </p:cNvPr>
          <p:cNvSpPr txBox="1"/>
          <p:nvPr userDrawn="1"/>
        </p:nvSpPr>
        <p:spPr>
          <a:xfrm>
            <a:off x="317015" y="319411"/>
            <a:ext cx="5778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>
                <a:solidFill>
                  <a:srgbClr val="0F0F0F"/>
                </a:solidFill>
                <a:effectLst/>
                <a:latin typeface="Manrope Medium" pitchFamily="2" charset="0"/>
              </a:rPr>
              <a:t>You have a project? Let’s make your information technology count together</a:t>
            </a:r>
            <a:r>
              <a:rPr lang="fr-FR" sz="2800" b="1" i="0">
                <a:solidFill>
                  <a:srgbClr val="0F0F0F"/>
                </a:solidFill>
                <a:effectLst/>
                <a:latin typeface="Manrope SemiBold" pitchFamily="2" charset="0"/>
              </a:rPr>
              <a:t> </a:t>
            </a:r>
            <a:r>
              <a:rPr lang="fr-FR" sz="1600" b="1" i="0">
                <a:solidFill>
                  <a:srgbClr val="80EEFF"/>
                </a:solidFill>
                <a:effectLst/>
                <a:latin typeface="Manrope SemiBold" pitchFamily="2" charset="0"/>
              </a:rPr>
              <a:t>◼︎</a:t>
            </a:r>
            <a:r>
              <a:rPr lang="fr-FR" sz="2800" b="1" i="0">
                <a:solidFill>
                  <a:srgbClr val="0F0F0F"/>
                </a:solidFill>
                <a:effectLst/>
                <a:latin typeface="Manrope SemiBold" pitchFamily="2" charset="0"/>
              </a:rPr>
              <a:t>  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C6A33831-A359-C946-5D51-F16011C1DD81}"/>
              </a:ext>
            </a:extLst>
          </p:cNvPr>
          <p:cNvSpPr txBox="1"/>
          <p:nvPr userDrawn="1"/>
        </p:nvSpPr>
        <p:spPr>
          <a:xfrm>
            <a:off x="8278803" y="1254962"/>
            <a:ext cx="2155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0">
                <a:latin typeface="Manrope SemiBold" pitchFamily="2" charset="0"/>
              </a:rPr>
              <a:t>Rémi Lapeyre</a:t>
            </a:r>
            <a:endParaRPr lang="fr-FR" sz="2000">
              <a:latin typeface="Manrope" pitchFamily="2" charset="0"/>
            </a:endParaRP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82E177DA-E551-3E03-DC70-3C73D570F0BC}"/>
              </a:ext>
            </a:extLst>
          </p:cNvPr>
          <p:cNvSpPr txBox="1"/>
          <p:nvPr userDrawn="1"/>
        </p:nvSpPr>
        <p:spPr>
          <a:xfrm>
            <a:off x="8262204" y="1662666"/>
            <a:ext cx="157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latin typeface="Satoshi" pitchFamily="2" charset="77"/>
              </a:rPr>
              <a:t>Partner, CTO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0AFDF8AB-8091-C196-2338-A96BCDBA6A75}"/>
              </a:ext>
            </a:extLst>
          </p:cNvPr>
          <p:cNvSpPr txBox="1"/>
          <p:nvPr userDrawn="1"/>
        </p:nvSpPr>
        <p:spPr>
          <a:xfrm>
            <a:off x="8262204" y="2037375"/>
            <a:ext cx="284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latin typeface="Satoshi" pitchFamily="2" charset="77"/>
              </a:rPr>
              <a:t>remi.lapeyre@lenstra.fr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45CB412A-6BF6-87E1-806A-63A747E8D505}"/>
              </a:ext>
            </a:extLst>
          </p:cNvPr>
          <p:cNvSpPr txBox="1"/>
          <p:nvPr userDrawn="1"/>
        </p:nvSpPr>
        <p:spPr>
          <a:xfrm>
            <a:off x="8199151" y="2954064"/>
            <a:ext cx="3213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>
                <a:latin typeface="Manrope SemiBold" pitchFamily="2" charset="0"/>
              </a:rPr>
              <a:t>Théophile Chevalier</a:t>
            </a:r>
            <a:endParaRPr lang="fr-FR" sz="2000">
              <a:latin typeface="Manrope" pitchFamily="2" charset="0"/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E6ADD81B-5DAF-1647-2EA9-C5BF658DA3F6}"/>
              </a:ext>
            </a:extLst>
          </p:cNvPr>
          <p:cNvSpPr txBox="1"/>
          <p:nvPr userDrawn="1"/>
        </p:nvSpPr>
        <p:spPr>
          <a:xfrm>
            <a:off x="8223855" y="3350657"/>
            <a:ext cx="157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latin typeface="Satoshi" pitchFamily="2" charset="77"/>
              </a:rPr>
              <a:t>Partner, CTO</a:t>
            </a: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CE0F5169-1E88-1361-5C48-1F8F83807AD4}"/>
              </a:ext>
            </a:extLst>
          </p:cNvPr>
          <p:cNvSpPr txBox="1"/>
          <p:nvPr userDrawn="1"/>
        </p:nvSpPr>
        <p:spPr>
          <a:xfrm>
            <a:off x="8199151" y="3689211"/>
            <a:ext cx="3476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latin typeface="Satoshi" pitchFamily="2" charset="77"/>
              </a:rPr>
              <a:t>theophile.chevalier@lenstra.fr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7A1F2D50-2F34-9996-2632-71B0456130CA}"/>
              </a:ext>
            </a:extLst>
          </p:cNvPr>
          <p:cNvSpPr txBox="1"/>
          <p:nvPr userDrawn="1"/>
        </p:nvSpPr>
        <p:spPr>
          <a:xfrm>
            <a:off x="8152657" y="4538802"/>
            <a:ext cx="347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>
                <a:latin typeface="Manrope SemiBold" pitchFamily="2" charset="0"/>
              </a:rPr>
              <a:t>Joachim De Lézardière</a:t>
            </a:r>
            <a:endParaRPr lang="fr-FR" sz="2000">
              <a:latin typeface="Manrope" pitchFamily="2" charset="0"/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09D87964-F476-B1E8-7D7A-1D35061F587D}"/>
              </a:ext>
            </a:extLst>
          </p:cNvPr>
          <p:cNvSpPr txBox="1"/>
          <p:nvPr userDrawn="1"/>
        </p:nvSpPr>
        <p:spPr>
          <a:xfrm>
            <a:off x="8212776" y="4929164"/>
            <a:ext cx="1831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latin typeface="Satoshi" pitchFamily="2" charset="77"/>
              </a:rPr>
              <a:t>Partner, DATA</a:t>
            </a:r>
          </a:p>
        </p:txBody>
      </p:sp>
      <p:sp>
        <p:nvSpPr>
          <p:cNvPr id="32" name="ZoneTexte 31">
            <a:extLst>
              <a:ext uri="{FF2B5EF4-FFF2-40B4-BE49-F238E27FC236}">
                <a16:creationId xmlns:a16="http://schemas.microsoft.com/office/drawing/2014/main" id="{DC5359AB-6AE1-E116-14D5-87A7B128EAF8}"/>
              </a:ext>
            </a:extLst>
          </p:cNvPr>
          <p:cNvSpPr txBox="1"/>
          <p:nvPr userDrawn="1"/>
        </p:nvSpPr>
        <p:spPr>
          <a:xfrm>
            <a:off x="8169171" y="5295914"/>
            <a:ext cx="3476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latin typeface="Satoshi" pitchFamily="2" charset="77"/>
              </a:rPr>
              <a:t>Joachim.delezardiere@lenstra.fr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7BDABCCC-02FB-F495-18C9-7BD342D493E2}"/>
              </a:ext>
            </a:extLst>
          </p:cNvPr>
          <p:cNvSpPr txBox="1"/>
          <p:nvPr userDrawn="1"/>
        </p:nvSpPr>
        <p:spPr>
          <a:xfrm>
            <a:off x="317015" y="1725516"/>
            <a:ext cx="2289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>
                <a:solidFill>
                  <a:srgbClr val="0F0F0F"/>
                </a:solidFill>
                <a:effectLst/>
                <a:highlight>
                  <a:srgbClr val="B2F5FF"/>
                </a:highlight>
                <a:latin typeface="Manrope Medium" pitchFamily="2" charset="0"/>
              </a:rPr>
              <a:t>contact@lenstra.fr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4406E3E-076E-EDF0-1FFC-F041B80D6389}"/>
              </a:ext>
            </a:extLst>
          </p:cNvPr>
          <p:cNvSpPr txBox="1"/>
          <p:nvPr userDrawn="1"/>
        </p:nvSpPr>
        <p:spPr>
          <a:xfrm>
            <a:off x="317015" y="2094848"/>
            <a:ext cx="4502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latin typeface="Satoshi" pitchFamily="2" charset="77"/>
              </a:rPr>
              <a:t>34 Avenue des Champs Elysées, 75008 Paris</a:t>
            </a:r>
          </a:p>
        </p:txBody>
      </p:sp>
    </p:spTree>
    <p:extLst>
      <p:ext uri="{BB962C8B-B14F-4D97-AF65-F5344CB8AC3E}">
        <p14:creationId xmlns:p14="http://schemas.microsoft.com/office/powerpoint/2010/main" val="323853983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ro Bis - Primary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3109C2A0-E37D-009D-B2D7-473B68C541E3}"/>
              </a:ext>
            </a:extLst>
          </p:cNvPr>
          <p:cNvGrpSpPr/>
          <p:nvPr userDrawn="1"/>
        </p:nvGrpSpPr>
        <p:grpSpPr>
          <a:xfrm>
            <a:off x="6096000" y="-17405"/>
            <a:ext cx="6097625" cy="6875405"/>
            <a:chOff x="6096000" y="-17405"/>
            <a:chExt cx="6097625" cy="6875405"/>
          </a:xfrm>
          <a:solidFill>
            <a:schemeClr val="accent1">
              <a:lumMod val="40000"/>
              <a:lumOff val="60000"/>
            </a:schemeClr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897F45E-4025-9EE8-14FA-226CC1693CF2}"/>
                </a:ext>
              </a:extLst>
            </p:cNvPr>
            <p:cNvSpPr/>
            <p:nvPr/>
          </p:nvSpPr>
          <p:spPr>
            <a:xfrm>
              <a:off x="6096000" y="0"/>
              <a:ext cx="6096000" cy="6858000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4" name="Image 3">
              <a:extLst>
                <a:ext uri="{FF2B5EF4-FFF2-40B4-BE49-F238E27FC236}">
                  <a16:creationId xmlns:a16="http://schemas.microsoft.com/office/drawing/2014/main" id="{A6B98476-E27C-E817-502C-2F44B89830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4624" y="-17405"/>
              <a:ext cx="3429001" cy="3429001"/>
            </a:xfrm>
            <a:prstGeom prst="rect">
              <a:avLst/>
            </a:prstGeom>
            <a:grpFill/>
          </p:spPr>
        </p:pic>
      </p:grpSp>
      <p:pic>
        <p:nvPicPr>
          <p:cNvPr id="5" name="Image 4">
            <a:extLst>
              <a:ext uri="{FF2B5EF4-FFF2-40B4-BE49-F238E27FC236}">
                <a16:creationId xmlns:a16="http://schemas.microsoft.com/office/drawing/2014/main" id="{E888AA10-7B20-F37C-BCAD-DB796793F27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4624" y="-17405"/>
            <a:ext cx="3429001" cy="3429001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C3865358-1A84-9A21-EF28-AC5FD8AA107B}"/>
              </a:ext>
            </a:extLst>
          </p:cNvPr>
          <p:cNvSpPr txBox="1"/>
          <p:nvPr userDrawn="1"/>
        </p:nvSpPr>
        <p:spPr>
          <a:xfrm>
            <a:off x="317015" y="319411"/>
            <a:ext cx="577898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2800">
                <a:solidFill>
                  <a:srgbClr val="0F0F0F"/>
                </a:solidFill>
                <a:effectLst/>
                <a:latin typeface="Manrope Medium" pitchFamily="2" charset="0"/>
              </a:rPr>
              <a:t>You have a project? Let’s make your information technology count together</a:t>
            </a:r>
            <a:r>
              <a:rPr lang="fr-FR" sz="2800" b="1" i="0">
                <a:solidFill>
                  <a:srgbClr val="0F0F0F"/>
                </a:solidFill>
                <a:effectLst/>
                <a:latin typeface="Manrope SemiBold" pitchFamily="2" charset="0"/>
              </a:rPr>
              <a:t> </a:t>
            </a:r>
            <a:r>
              <a:rPr lang="fr-FR" sz="1600" b="1" i="0">
                <a:solidFill>
                  <a:srgbClr val="80EEFF"/>
                </a:solidFill>
                <a:effectLst/>
                <a:latin typeface="Manrope SemiBold" pitchFamily="2" charset="0"/>
              </a:rPr>
              <a:t>◼︎</a:t>
            </a:r>
            <a:r>
              <a:rPr lang="fr-FR" sz="2800" b="1" i="0">
                <a:solidFill>
                  <a:srgbClr val="0F0F0F"/>
                </a:solidFill>
                <a:effectLst/>
                <a:latin typeface="Manrope SemiBold" pitchFamily="2" charset="0"/>
              </a:rPr>
              <a:t>  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7A892CAD-B453-84B6-CE87-AD068113B74E}"/>
              </a:ext>
            </a:extLst>
          </p:cNvPr>
          <p:cNvSpPr txBox="1"/>
          <p:nvPr userDrawn="1"/>
        </p:nvSpPr>
        <p:spPr>
          <a:xfrm>
            <a:off x="8278803" y="1254962"/>
            <a:ext cx="2155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i="0">
                <a:latin typeface="Manrope SemiBold" pitchFamily="2" charset="0"/>
              </a:rPr>
              <a:t>Rémi Lapeyre</a:t>
            </a:r>
            <a:endParaRPr lang="fr-FR" sz="2000">
              <a:latin typeface="Manrope" pitchFamily="2" charset="0"/>
            </a:endParaRP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AF082C4-B4EA-B05A-B42A-8DA53A8B3BAD}"/>
              </a:ext>
            </a:extLst>
          </p:cNvPr>
          <p:cNvSpPr txBox="1"/>
          <p:nvPr userDrawn="1"/>
        </p:nvSpPr>
        <p:spPr>
          <a:xfrm>
            <a:off x="8262204" y="1662666"/>
            <a:ext cx="157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latin typeface="Satoshi" pitchFamily="2" charset="77"/>
              </a:rPr>
              <a:t>Partner, CTO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813EF3F-2F34-AAA8-4520-19B3049615F8}"/>
              </a:ext>
            </a:extLst>
          </p:cNvPr>
          <p:cNvSpPr txBox="1"/>
          <p:nvPr userDrawn="1"/>
        </p:nvSpPr>
        <p:spPr>
          <a:xfrm>
            <a:off x="8262204" y="2037375"/>
            <a:ext cx="28488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latin typeface="Satoshi" pitchFamily="2" charset="77"/>
              </a:rPr>
              <a:t>remi.lapeyre@lenstra.fr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95F3ED19-8013-CC89-83DB-2EB6AE00B13E}"/>
              </a:ext>
            </a:extLst>
          </p:cNvPr>
          <p:cNvSpPr txBox="1"/>
          <p:nvPr userDrawn="1"/>
        </p:nvSpPr>
        <p:spPr>
          <a:xfrm>
            <a:off x="8199151" y="2954064"/>
            <a:ext cx="32135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>
                <a:latin typeface="Manrope SemiBold" pitchFamily="2" charset="0"/>
              </a:rPr>
              <a:t>Théophile Chevalier</a:t>
            </a:r>
            <a:endParaRPr lang="fr-FR" sz="2000">
              <a:latin typeface="Manrope" pitchFamily="2" charset="0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294E6FFC-0A63-7139-6D61-0371C9AFC03A}"/>
              </a:ext>
            </a:extLst>
          </p:cNvPr>
          <p:cNvSpPr txBox="1"/>
          <p:nvPr userDrawn="1"/>
        </p:nvSpPr>
        <p:spPr>
          <a:xfrm>
            <a:off x="8223855" y="3350657"/>
            <a:ext cx="157681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latin typeface="Satoshi" pitchFamily="2" charset="77"/>
              </a:rPr>
              <a:t>Partner, CTO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A0B6066-2999-F2D5-F6C5-A40C494802FD}"/>
              </a:ext>
            </a:extLst>
          </p:cNvPr>
          <p:cNvSpPr txBox="1"/>
          <p:nvPr userDrawn="1"/>
        </p:nvSpPr>
        <p:spPr>
          <a:xfrm>
            <a:off x="8199151" y="3689211"/>
            <a:ext cx="3476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latin typeface="Satoshi" pitchFamily="2" charset="77"/>
              </a:rPr>
              <a:t>theophile.chevalier@lenstra.fr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D601471-CB14-0B9C-99BF-A9415F6B7405}"/>
              </a:ext>
            </a:extLst>
          </p:cNvPr>
          <p:cNvSpPr txBox="1"/>
          <p:nvPr userDrawn="1"/>
        </p:nvSpPr>
        <p:spPr>
          <a:xfrm>
            <a:off x="8152657" y="4538802"/>
            <a:ext cx="347642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>
                <a:latin typeface="Manrope SemiBold" pitchFamily="2" charset="0"/>
              </a:rPr>
              <a:t>Joachim De Lézardière</a:t>
            </a:r>
            <a:endParaRPr lang="fr-FR" sz="2000">
              <a:latin typeface="Manrope" pitchFamily="2" charset="0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DD8327DE-4820-AE4E-61FD-C8D94B50854B}"/>
              </a:ext>
            </a:extLst>
          </p:cNvPr>
          <p:cNvSpPr txBox="1"/>
          <p:nvPr userDrawn="1"/>
        </p:nvSpPr>
        <p:spPr>
          <a:xfrm>
            <a:off x="8212776" y="4929164"/>
            <a:ext cx="183104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latin typeface="Satoshi" pitchFamily="2" charset="77"/>
              </a:rPr>
              <a:t>Partner, DATA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9C9B0B2D-E7C5-E63A-20CD-3538AFD695D7}"/>
              </a:ext>
            </a:extLst>
          </p:cNvPr>
          <p:cNvSpPr txBox="1"/>
          <p:nvPr userDrawn="1"/>
        </p:nvSpPr>
        <p:spPr>
          <a:xfrm>
            <a:off x="8169171" y="5295914"/>
            <a:ext cx="34764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latin typeface="Satoshi" pitchFamily="2" charset="77"/>
              </a:rPr>
              <a:t>Joachim.delezardiere@lenstra.fr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9D9E5D6E-F5D1-FEAD-4E50-18C4758E21D5}"/>
              </a:ext>
            </a:extLst>
          </p:cNvPr>
          <p:cNvSpPr txBox="1"/>
          <p:nvPr userDrawn="1"/>
        </p:nvSpPr>
        <p:spPr>
          <a:xfrm>
            <a:off x="317015" y="1725516"/>
            <a:ext cx="22890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>
                <a:solidFill>
                  <a:srgbClr val="0F0F0F"/>
                </a:solidFill>
                <a:effectLst/>
                <a:highlight>
                  <a:srgbClr val="B2F5FF"/>
                </a:highlight>
                <a:latin typeface="Manrope Medium" pitchFamily="2" charset="0"/>
              </a:rPr>
              <a:t>contact@lenstra.fr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50ED46D-4795-911C-13FB-3FFEFAE5BDF8}"/>
              </a:ext>
            </a:extLst>
          </p:cNvPr>
          <p:cNvSpPr txBox="1"/>
          <p:nvPr userDrawn="1"/>
        </p:nvSpPr>
        <p:spPr>
          <a:xfrm>
            <a:off x="317015" y="2094848"/>
            <a:ext cx="450295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>
                <a:latin typeface="Satoshi" pitchFamily="2" charset="77"/>
              </a:rPr>
              <a:t>34 Avenue des Champs Elysées, 75008 Paris</a:t>
            </a:r>
          </a:p>
        </p:txBody>
      </p:sp>
    </p:spTree>
    <p:extLst>
      <p:ext uri="{BB962C8B-B14F-4D97-AF65-F5344CB8AC3E}">
        <p14:creationId xmlns:p14="http://schemas.microsoft.com/office/powerpoint/2010/main" val="384405049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////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59269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YEAR NUMBERS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514755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YEAR NUMBERS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090077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YEAR NUMBERS X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81511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3285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- Blac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E28EEB8-C124-136E-3969-13C66D097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5C7CD-03B8-C44F-8217-E8F02C770D23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Espace réservé du texte 75">
            <a:extLst>
              <a:ext uri="{FF2B5EF4-FFF2-40B4-BE49-F238E27FC236}">
                <a16:creationId xmlns:a16="http://schemas.microsoft.com/office/drawing/2014/main" id="{23717A2D-D99C-8100-EA62-CA431CDFBBA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6989" y="332991"/>
            <a:ext cx="3317360" cy="427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tx1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Table of content.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C8E2467-1FD6-19AD-EE40-3C321ECC8E9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83D5031E-060B-8527-370F-EA6646AF364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4624" y="-17405"/>
            <a:ext cx="3429001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37450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243648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4755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- Terciary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e 31">
            <a:extLst>
              <a:ext uri="{FF2B5EF4-FFF2-40B4-BE49-F238E27FC236}">
                <a16:creationId xmlns:a16="http://schemas.microsoft.com/office/drawing/2014/main" id="{DE37352C-0CD3-985E-C357-B838BD79AEEE}"/>
              </a:ext>
            </a:extLst>
          </p:cNvPr>
          <p:cNvGrpSpPr/>
          <p:nvPr userDrawn="1"/>
        </p:nvGrpSpPr>
        <p:grpSpPr>
          <a:xfrm>
            <a:off x="6096000" y="0"/>
            <a:ext cx="6097625" cy="6875405"/>
            <a:chOff x="6096000" y="-17405"/>
            <a:chExt cx="6097625" cy="6875405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21F51DD-5400-1A48-6495-CC0EE070EA4B}"/>
                </a:ext>
              </a:extLst>
            </p:cNvPr>
            <p:cNvSpPr/>
            <p:nvPr/>
          </p:nvSpPr>
          <p:spPr>
            <a:xfrm>
              <a:off x="6096000" y="-17405"/>
              <a:ext cx="6096000" cy="6875405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pic>
          <p:nvPicPr>
            <p:cNvPr id="34" name="Image 33">
              <a:extLst>
                <a:ext uri="{FF2B5EF4-FFF2-40B4-BE49-F238E27FC236}">
                  <a16:creationId xmlns:a16="http://schemas.microsoft.com/office/drawing/2014/main" id="{94D39D2E-35EC-1212-6505-532D38ECAA9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764624" y="-17405"/>
              <a:ext cx="3429001" cy="3429001"/>
            </a:xfrm>
            <a:prstGeom prst="rect">
              <a:avLst/>
            </a:prstGeom>
          </p:spPr>
        </p:pic>
      </p:grpSp>
      <p:sp>
        <p:nvSpPr>
          <p:cNvPr id="8" name="Espace réservé du texte 75">
            <a:extLst>
              <a:ext uri="{FF2B5EF4-FFF2-40B4-BE49-F238E27FC236}">
                <a16:creationId xmlns:a16="http://schemas.microsoft.com/office/drawing/2014/main" id="{69D2A5CD-98C0-588A-9760-3C84129FDAB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6989" y="332991"/>
            <a:ext cx="3317360" cy="427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chemeClr val="tx1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Table of content.</a:t>
            </a:r>
          </a:p>
        </p:txBody>
      </p:sp>
    </p:spTree>
    <p:extLst>
      <p:ext uri="{BB962C8B-B14F-4D97-AF65-F5344CB8AC3E}">
        <p14:creationId xmlns:p14="http://schemas.microsoft.com/office/powerpoint/2010/main" val="5987691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 - Primary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721F51DD-5400-1A48-6495-CC0EE070EA4B}"/>
              </a:ext>
            </a:extLst>
          </p:cNvPr>
          <p:cNvSpPr/>
          <p:nvPr/>
        </p:nvSpPr>
        <p:spPr>
          <a:xfrm>
            <a:off x="6096000" y="-1"/>
            <a:ext cx="6096000" cy="687540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94D39D2E-35EC-1212-6505-532D38ECA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62999" y="-1"/>
            <a:ext cx="3429001" cy="3429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sp>
        <p:nvSpPr>
          <p:cNvPr id="8" name="Espace réservé du texte 75">
            <a:extLst>
              <a:ext uri="{FF2B5EF4-FFF2-40B4-BE49-F238E27FC236}">
                <a16:creationId xmlns:a16="http://schemas.microsoft.com/office/drawing/2014/main" id="{69D2A5CD-98C0-588A-9760-3C84129FDAB9}"/>
              </a:ext>
            </a:extLst>
          </p:cNvPr>
          <p:cNvSpPr>
            <a:spLocks noGrp="1"/>
          </p:cNvSpPr>
          <p:nvPr userDrawn="1">
            <p:ph type="body" sz="quarter" idx="32" hasCustomPrompt="1"/>
          </p:nvPr>
        </p:nvSpPr>
        <p:spPr>
          <a:xfrm>
            <a:off x="306989" y="332991"/>
            <a:ext cx="3317360" cy="42703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Table of content.</a:t>
            </a:r>
          </a:p>
        </p:txBody>
      </p:sp>
    </p:spTree>
    <p:extLst>
      <p:ext uri="{BB962C8B-B14F-4D97-AF65-F5344CB8AC3E}">
        <p14:creationId xmlns:p14="http://schemas.microsoft.com/office/powerpoint/2010/main" val="1360110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Black #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ce réservé du numéro de diapositive 8">
            <a:extLst>
              <a:ext uri="{FF2B5EF4-FFF2-40B4-BE49-F238E27FC236}">
                <a16:creationId xmlns:a16="http://schemas.microsoft.com/office/drawing/2014/main" id="{CB6C3461-0F46-11AF-7224-0DF7E8FC2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5C7CD-03B8-C44F-8217-E8F02C770D23}" type="slidenum">
              <a:rPr lang="fr-FR" smtClean="0"/>
              <a:t>‹N°›</a:t>
            </a:fld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7E6F60-AF3A-951B-5897-BCB46D0A1FFB}"/>
              </a:ext>
            </a:extLst>
          </p:cNvPr>
          <p:cNvSpPr>
            <a:spLocks/>
          </p:cNvSpPr>
          <p:nvPr userDrawn="1"/>
        </p:nvSpPr>
        <p:spPr>
          <a:xfrm>
            <a:off x="-86375" y="-178904"/>
            <a:ext cx="12351262" cy="719593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2A27B6F0-BAB3-DD32-415A-9E4589C40AD7}"/>
              </a:ext>
            </a:extLst>
          </p:cNvPr>
          <p:cNvSpPr txBox="1"/>
          <p:nvPr userDrawn="1"/>
        </p:nvSpPr>
        <p:spPr>
          <a:xfrm>
            <a:off x="965316" y="4239108"/>
            <a:ext cx="5040273" cy="785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>
                <a:solidFill>
                  <a:schemeClr val="bg1"/>
                </a:solidFill>
                <a:latin typeface="Satoshi" pitchFamily="2" charset="77"/>
              </a:rPr>
              <a:t>hello@lenstra.fr</a:t>
            </a:r>
          </a:p>
          <a:p>
            <a:pPr>
              <a:lnSpc>
                <a:spcPct val="150000"/>
              </a:lnSpc>
            </a:pPr>
            <a:r>
              <a:rPr lang="fr-FR" sz="1600">
                <a:solidFill>
                  <a:schemeClr val="bg1"/>
                </a:solidFill>
                <a:latin typeface="Satoshi" pitchFamily="2" charset="77"/>
              </a:rPr>
              <a:t>+33 12 34 56 78</a:t>
            </a:r>
            <a:endParaRPr lang="en-GB" sz="1600">
              <a:solidFill>
                <a:schemeClr val="bg1"/>
              </a:solidFill>
              <a:latin typeface="Satoshi" pitchFamily="2" charset="77"/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C99A7234-B325-FCF6-1693-B743ECD42F76}"/>
              </a:ext>
            </a:extLst>
          </p:cNvPr>
          <p:cNvSpPr txBox="1"/>
          <p:nvPr userDrawn="1"/>
        </p:nvSpPr>
        <p:spPr>
          <a:xfrm>
            <a:off x="7256206" y="1858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38BCAF8B-28EA-0B50-3657-1E56BE4FAE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5886" y="-178904"/>
            <a:ext cx="3429001" cy="3429001"/>
          </a:xfrm>
          <a:prstGeom prst="rect">
            <a:avLst/>
          </a:prstGeom>
          <a:solidFill>
            <a:schemeClr val="tx1"/>
          </a:solidFill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02F00806-8E65-0A73-95AA-92F33C8BAA0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-86375" y="3588025"/>
            <a:ext cx="3429001" cy="3429001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17" name="Espace réservé du texte 75">
            <a:extLst>
              <a:ext uri="{FF2B5EF4-FFF2-40B4-BE49-F238E27FC236}">
                <a16:creationId xmlns:a16="http://schemas.microsoft.com/office/drawing/2014/main" id="{21476AC2-09F2-A3E3-E7B6-E9E17C7394FA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4984" y="2929302"/>
            <a:ext cx="5974542" cy="5681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chemeClr val="bg1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 err="1"/>
              <a:t>Here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the transition.</a:t>
            </a:r>
          </a:p>
        </p:txBody>
      </p:sp>
      <p:sp>
        <p:nvSpPr>
          <p:cNvPr id="18" name="Espace réservé du texte 75">
            <a:extLst>
              <a:ext uri="{FF2B5EF4-FFF2-40B4-BE49-F238E27FC236}">
                <a16:creationId xmlns:a16="http://schemas.microsoft.com/office/drawing/2014/main" id="{D3879A5B-0135-59F0-DE45-7BFDEACF5D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6756" y="3526049"/>
            <a:ext cx="3567198" cy="369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chemeClr val="bg1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subtitle</a:t>
            </a:r>
            <a:r>
              <a:rPr lang="fr-F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2519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Terciary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90AE05-C2DD-CCFD-32A6-C9C03752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5C7CD-03B8-C44F-8217-E8F02C770D23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E9B914-424F-9714-0F45-F4A9146B6C7F}"/>
              </a:ext>
            </a:extLst>
          </p:cNvPr>
          <p:cNvSpPr>
            <a:spLocks/>
          </p:cNvSpPr>
          <p:nvPr userDrawn="1"/>
        </p:nvSpPr>
        <p:spPr>
          <a:xfrm>
            <a:off x="-99391" y="-178904"/>
            <a:ext cx="12364278" cy="7195930"/>
          </a:xfrm>
          <a:prstGeom prst="rect">
            <a:avLst/>
          </a:prstGeom>
          <a:solidFill>
            <a:srgbClr val="E0E9E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93ADE0-C725-552C-047F-EBE9A31B4227}"/>
              </a:ext>
            </a:extLst>
          </p:cNvPr>
          <p:cNvSpPr txBox="1"/>
          <p:nvPr userDrawn="1"/>
        </p:nvSpPr>
        <p:spPr>
          <a:xfrm>
            <a:off x="965316" y="4239108"/>
            <a:ext cx="5040273" cy="785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>
                <a:solidFill>
                  <a:schemeClr val="bg1"/>
                </a:solidFill>
                <a:latin typeface="Satoshi" pitchFamily="2" charset="77"/>
              </a:rPr>
              <a:t>hello@lenstra.fr</a:t>
            </a:r>
          </a:p>
          <a:p>
            <a:pPr>
              <a:lnSpc>
                <a:spcPct val="150000"/>
              </a:lnSpc>
            </a:pPr>
            <a:r>
              <a:rPr lang="fr-FR" sz="1600">
                <a:solidFill>
                  <a:schemeClr val="bg1"/>
                </a:solidFill>
                <a:latin typeface="Satoshi" pitchFamily="2" charset="77"/>
              </a:rPr>
              <a:t>+33 12 34 56 78</a:t>
            </a:r>
            <a:endParaRPr lang="en-GB" sz="1600">
              <a:solidFill>
                <a:schemeClr val="bg1"/>
              </a:solidFill>
              <a:latin typeface="Satoshi" pitchFamily="2" charset="77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2F659E-0A6B-F129-710A-F442E6B74752}"/>
              </a:ext>
            </a:extLst>
          </p:cNvPr>
          <p:cNvSpPr txBox="1"/>
          <p:nvPr userDrawn="1"/>
        </p:nvSpPr>
        <p:spPr>
          <a:xfrm>
            <a:off x="7256206" y="1858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DBAE6D-C262-02C9-8801-1F74258A79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5886" y="-178904"/>
            <a:ext cx="3429001" cy="3429001"/>
          </a:xfrm>
          <a:prstGeom prst="rect">
            <a:avLst/>
          </a:prstGeom>
          <a:solidFill>
            <a:srgbClr val="E0E9EA"/>
          </a:solidFill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13303B8-9FCD-6AA7-2390-DFF7FB03DA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-136746" y="3588025"/>
            <a:ext cx="3429001" cy="3429001"/>
          </a:xfrm>
          <a:prstGeom prst="rect">
            <a:avLst/>
          </a:prstGeom>
          <a:solidFill>
            <a:srgbClr val="E0E9EA"/>
          </a:solidFill>
        </p:spPr>
      </p:pic>
      <p:sp>
        <p:nvSpPr>
          <p:cNvPr id="10" name="Espace réservé du texte 75">
            <a:extLst>
              <a:ext uri="{FF2B5EF4-FFF2-40B4-BE49-F238E27FC236}">
                <a16:creationId xmlns:a16="http://schemas.microsoft.com/office/drawing/2014/main" id="{96E3469C-3B16-46EE-1BDD-33181FE095E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4984" y="2929302"/>
            <a:ext cx="5974542" cy="5681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transition.</a:t>
            </a:r>
          </a:p>
        </p:txBody>
      </p:sp>
      <p:sp>
        <p:nvSpPr>
          <p:cNvPr id="11" name="Espace réservé du texte 75">
            <a:extLst>
              <a:ext uri="{FF2B5EF4-FFF2-40B4-BE49-F238E27FC236}">
                <a16:creationId xmlns:a16="http://schemas.microsoft.com/office/drawing/2014/main" id="{67D5C6CE-FD12-D2CB-A690-BFD98C37D21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6756" y="3526049"/>
            <a:ext cx="3567198" cy="369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subtitle</a:t>
            </a:r>
            <a:r>
              <a:rPr lang="fr-F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95505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ransition - Primary #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FF90AE05-C2DD-CCFD-32A6-C9C037520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8A5C7CD-03B8-C44F-8217-E8F02C770D23}" type="slidenum">
              <a:rPr lang="fr-FR" smtClean="0"/>
              <a:t>‹N°›</a:t>
            </a:fld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FE9B914-424F-9714-0F45-F4A9146B6C7F}"/>
              </a:ext>
            </a:extLst>
          </p:cNvPr>
          <p:cNvSpPr>
            <a:spLocks/>
          </p:cNvSpPr>
          <p:nvPr userDrawn="1"/>
        </p:nvSpPr>
        <p:spPr>
          <a:xfrm>
            <a:off x="-99391" y="-178904"/>
            <a:ext cx="12364278" cy="719593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2493ADE0-C725-552C-047F-EBE9A31B4227}"/>
              </a:ext>
            </a:extLst>
          </p:cNvPr>
          <p:cNvSpPr txBox="1"/>
          <p:nvPr userDrawn="1"/>
        </p:nvSpPr>
        <p:spPr>
          <a:xfrm>
            <a:off x="965316" y="4239108"/>
            <a:ext cx="5040273" cy="7859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fr-FR" sz="1600">
                <a:solidFill>
                  <a:schemeClr val="bg1"/>
                </a:solidFill>
                <a:latin typeface="Satoshi" pitchFamily="2" charset="77"/>
              </a:rPr>
              <a:t>hello@lenstra.fr</a:t>
            </a:r>
          </a:p>
          <a:p>
            <a:pPr>
              <a:lnSpc>
                <a:spcPct val="150000"/>
              </a:lnSpc>
            </a:pPr>
            <a:r>
              <a:rPr lang="fr-FR" sz="1600">
                <a:solidFill>
                  <a:schemeClr val="bg1"/>
                </a:solidFill>
                <a:latin typeface="Satoshi" pitchFamily="2" charset="77"/>
              </a:rPr>
              <a:t>+33 12 34 56 78</a:t>
            </a:r>
            <a:endParaRPr lang="en-GB" sz="1600">
              <a:solidFill>
                <a:schemeClr val="bg1"/>
              </a:solidFill>
              <a:latin typeface="Satoshi" pitchFamily="2" charset="77"/>
            </a:endParaRP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32F659E-0A6B-F129-710A-F442E6B74752}"/>
              </a:ext>
            </a:extLst>
          </p:cNvPr>
          <p:cNvSpPr txBox="1"/>
          <p:nvPr userDrawn="1"/>
        </p:nvSpPr>
        <p:spPr>
          <a:xfrm>
            <a:off x="7256206" y="185829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9FDBAE6D-C262-02C9-8801-1F74258A79D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35886" y="-178904"/>
            <a:ext cx="3429001" cy="3429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113303B8-9FCD-6AA7-2390-DFF7FB03DA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0800000">
            <a:off x="-99391" y="3602320"/>
            <a:ext cx="3429001" cy="342900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</p:pic>
      <p:sp>
        <p:nvSpPr>
          <p:cNvPr id="10" name="Espace réservé du texte 75">
            <a:extLst>
              <a:ext uri="{FF2B5EF4-FFF2-40B4-BE49-F238E27FC236}">
                <a16:creationId xmlns:a16="http://schemas.microsoft.com/office/drawing/2014/main" id="{96E3469C-3B16-46EE-1BDD-33181FE095ED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304984" y="2929302"/>
            <a:ext cx="5974542" cy="5681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44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transition.</a:t>
            </a:r>
          </a:p>
        </p:txBody>
      </p:sp>
      <p:sp>
        <p:nvSpPr>
          <p:cNvPr id="11" name="Espace réservé du texte 75">
            <a:extLst>
              <a:ext uri="{FF2B5EF4-FFF2-40B4-BE49-F238E27FC236}">
                <a16:creationId xmlns:a16="http://schemas.microsoft.com/office/drawing/2014/main" id="{67D5C6CE-FD12-D2CB-A690-BFD98C37D216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326756" y="3526049"/>
            <a:ext cx="3567198" cy="369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 b="1" i="0">
                <a:solidFill>
                  <a:srgbClr val="000000"/>
                </a:solidFill>
                <a:latin typeface="Manrope SemiBold" pitchFamily="2" charset="0"/>
              </a:defRPr>
            </a:lvl1pPr>
          </a:lstStyle>
          <a:p>
            <a:pPr lvl="0"/>
            <a:r>
              <a:rPr lang="fr-FR"/>
              <a:t>Here </a:t>
            </a:r>
            <a:r>
              <a:rPr lang="fr-FR" err="1"/>
              <a:t>is</a:t>
            </a:r>
            <a:r>
              <a:rPr lang="fr-FR"/>
              <a:t> the </a:t>
            </a:r>
            <a:r>
              <a:rPr lang="fr-FR" err="1"/>
              <a:t>subtitle</a:t>
            </a:r>
            <a:r>
              <a:rPr lang="fr-FR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04468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D0F1C991-7A57-C628-BD95-71F8029D3ED7}"/>
              </a:ext>
            </a:extLst>
          </p:cNvPr>
          <p:cNvPicPr>
            <a:picLocks noChangeAspect="1"/>
          </p:cNvPicPr>
          <p:nvPr userDrawn="1"/>
        </p:nvPicPr>
        <p:blipFill>
          <a:blip r:embed="rId43"/>
          <a:stretch>
            <a:fillRect/>
          </a:stretch>
        </p:blipFill>
        <p:spPr>
          <a:xfrm>
            <a:off x="405711" y="6208690"/>
            <a:ext cx="248551" cy="248551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CE9EAC57-2D5E-6F53-CC95-9C1841CBB2AA}"/>
              </a:ext>
            </a:extLst>
          </p:cNvPr>
          <p:cNvPicPr>
            <a:picLocks noChangeAspect="1"/>
          </p:cNvPicPr>
          <p:nvPr userDrawn="1"/>
        </p:nvPicPr>
        <p:blipFill>
          <a:blip r:embed="rId44"/>
          <a:stretch>
            <a:fillRect/>
          </a:stretch>
        </p:blipFill>
        <p:spPr>
          <a:xfrm>
            <a:off x="8764624" y="-17405"/>
            <a:ext cx="3429001" cy="3429001"/>
          </a:xfrm>
          <a:prstGeom prst="rect">
            <a:avLst/>
          </a:prstGeom>
        </p:spPr>
      </p:pic>
      <p:sp>
        <p:nvSpPr>
          <p:cNvPr id="3" name="Espace réservé du numéro de diapositive 1">
            <a:extLst>
              <a:ext uri="{FF2B5EF4-FFF2-40B4-BE49-F238E27FC236}">
                <a16:creationId xmlns:a16="http://schemas.microsoft.com/office/drawing/2014/main" id="{BE4E386E-06B4-84EE-1546-62AE293357AF}"/>
              </a:ext>
            </a:extLst>
          </p:cNvPr>
          <p:cNvSpPr txBox="1">
            <a:spLocks/>
          </p:cNvSpPr>
          <p:nvPr userDrawn="1"/>
        </p:nvSpPr>
        <p:spPr>
          <a:xfrm>
            <a:off x="9156700" y="62118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fr-FR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8A5C7CD-03B8-C44F-8217-E8F02C770D23}" type="slidenum">
              <a:rPr lang="fr-FR" b="0" i="0" smtClean="0">
                <a:solidFill>
                  <a:schemeClr val="tx1"/>
                </a:solidFill>
                <a:latin typeface="Satoshi" pitchFamily="2" charset="77"/>
              </a:rPr>
              <a:pPr/>
              <a:t>‹N°›</a:t>
            </a:fld>
            <a:endParaRPr lang="fr-FR" b="0" i="0">
              <a:solidFill>
                <a:schemeClr val="tx1"/>
              </a:solidFill>
              <a:latin typeface="Satoshi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318806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862" r:id="rId2"/>
    <p:sldLayoutId id="2147483863" r:id="rId3"/>
    <p:sldLayoutId id="2147483689" r:id="rId4"/>
    <p:sldLayoutId id="2147483691" r:id="rId5"/>
    <p:sldLayoutId id="2147483860" r:id="rId6"/>
    <p:sldLayoutId id="2147483692" r:id="rId7"/>
    <p:sldLayoutId id="2147483859" r:id="rId8"/>
    <p:sldLayoutId id="2147483861" r:id="rId9"/>
    <p:sldLayoutId id="2147483799" r:id="rId10"/>
    <p:sldLayoutId id="2147483782" r:id="rId11"/>
    <p:sldLayoutId id="2147483783" r:id="rId12"/>
    <p:sldLayoutId id="2147483784" r:id="rId13"/>
    <p:sldLayoutId id="2147483785" r:id="rId14"/>
    <p:sldLayoutId id="2147483786" r:id="rId15"/>
    <p:sldLayoutId id="2147483787" r:id="rId16"/>
    <p:sldLayoutId id="2147483792" r:id="rId17"/>
    <p:sldLayoutId id="2147483796" r:id="rId18"/>
    <p:sldLayoutId id="2147483795" r:id="rId19"/>
    <p:sldLayoutId id="2147483797" r:id="rId20"/>
    <p:sldLayoutId id="2147483788" r:id="rId21"/>
    <p:sldLayoutId id="2147483789" r:id="rId22"/>
    <p:sldLayoutId id="2147483790" r:id="rId23"/>
    <p:sldLayoutId id="2147483791" r:id="rId24"/>
    <p:sldLayoutId id="2147483793" r:id="rId25"/>
    <p:sldLayoutId id="2147483794" r:id="rId26"/>
    <p:sldLayoutId id="2147483803" r:id="rId27"/>
    <p:sldLayoutId id="2147483807" r:id="rId28"/>
    <p:sldLayoutId id="2147483808" r:id="rId29"/>
    <p:sldLayoutId id="2147483693" r:id="rId30"/>
    <p:sldLayoutId id="2147483694" r:id="rId31"/>
    <p:sldLayoutId id="2147483696" r:id="rId32"/>
    <p:sldLayoutId id="2147483695" r:id="rId33"/>
    <p:sldLayoutId id="2147483811" r:id="rId34"/>
    <p:sldLayoutId id="2147483798" r:id="rId35"/>
    <p:sldLayoutId id="2147483800" r:id="rId36"/>
    <p:sldLayoutId id="2147483801" r:id="rId37"/>
    <p:sldLayoutId id="2147483802" r:id="rId38"/>
    <p:sldLayoutId id="2147483810" r:id="rId39"/>
    <p:sldLayoutId id="2147483806" r:id="rId40"/>
    <p:sldLayoutId id="2147483809" r:id="rId4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B232453B-727C-F942-395E-9236DE4DA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C7CD-03B8-C44F-8217-E8F02C770D23}" type="slidenum">
              <a:rPr lang="fr-FR" smtClean="0"/>
              <a:t>1</a:t>
            </a:fld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212B639-4DA6-9258-D69D-B94B2438FE2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 lIns="91440" tIns="45720" rIns="91440" bIns="45720" anchor="t"/>
          <a:lstStyle/>
          <a:p>
            <a:r>
              <a:rPr lang="fr-FR" dirty="0">
                <a:latin typeface="Manrope SemiBold"/>
              </a:rPr>
              <a:t>Financial point</a:t>
            </a:r>
            <a:endParaRPr lang="fr-FR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6726866-A547-1840-F60B-31F76B18451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26756" y="3526049"/>
            <a:ext cx="6283050" cy="369333"/>
          </a:xfrm>
        </p:spPr>
        <p:txBody>
          <a:bodyPr lIns="91440" tIns="45720" rIns="91440" bIns="45720" anchor="t"/>
          <a:lstStyle/>
          <a:p>
            <a:r>
              <a:rPr lang="en-GB" dirty="0">
                <a:latin typeface="Manrope SemiBold"/>
              </a:rPr>
              <a:t>Automatically</a:t>
            </a:r>
            <a:r>
              <a:rPr lang="fr-FR" dirty="0">
                <a:latin typeface="Manrope SemiBold"/>
              </a:rPr>
              <a:t> </a:t>
            </a:r>
            <a:r>
              <a:rPr lang="fr-FR" dirty="0" err="1">
                <a:latin typeface="Manrope SemiBold"/>
              </a:rPr>
              <a:t>generated</a:t>
            </a:r>
            <a:r>
              <a:rPr lang="fr-FR" dirty="0">
                <a:latin typeface="Manrope SemiBold"/>
              </a:rPr>
              <a:t> at [date], by </a:t>
            </a:r>
            <a:r>
              <a:rPr lang="fr-FR">
                <a:latin typeface="Manrope SemiBold"/>
              </a:rPr>
              <a:t>[speaker]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026681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A9F3255D-A55C-7469-9287-A82603339E3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6988" y="332991"/>
            <a:ext cx="4717857" cy="427037"/>
          </a:xfrm>
        </p:spPr>
        <p:txBody>
          <a:bodyPr/>
          <a:lstStyle/>
          <a:p>
            <a:r>
              <a:rPr lang="en-GB" dirty="0"/>
              <a:t>Table of content </a:t>
            </a:r>
            <a:r>
              <a:rPr lang="fr-FR" sz="2800" dirty="0">
                <a:solidFill>
                  <a:srgbClr val="80EEFF"/>
                </a:solidFill>
                <a:latin typeface="Manrope SemiBold"/>
              </a:rPr>
              <a:t>◼</a:t>
            </a:r>
            <a:endParaRPr lang="en-GB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1114C2C-FBFE-EBC0-3E10-F7C1CFB5AC3A}"/>
              </a:ext>
            </a:extLst>
          </p:cNvPr>
          <p:cNvSpPr txBox="1"/>
          <p:nvPr/>
        </p:nvSpPr>
        <p:spPr>
          <a:xfrm>
            <a:off x="306989" y="1116873"/>
            <a:ext cx="5031365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Manrope SemiBold"/>
              </a:rPr>
              <a:t>[</a:t>
            </a:r>
            <a:r>
              <a:rPr lang="en-GB" sz="1600" b="1" dirty="0" err="1">
                <a:solidFill>
                  <a:srgbClr val="000000"/>
                </a:solidFill>
                <a:latin typeface="Manrope SemiBold"/>
              </a:rPr>
              <a:t>table_of_content</a:t>
            </a:r>
            <a:r>
              <a:rPr lang="en-GB" sz="1600" b="1" dirty="0">
                <a:solidFill>
                  <a:srgbClr val="000000"/>
                </a:solidFill>
                <a:latin typeface="Manrope SemiBold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380760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numéro de diapositive 1">
            <a:extLst>
              <a:ext uri="{FF2B5EF4-FFF2-40B4-BE49-F238E27FC236}">
                <a16:creationId xmlns:a16="http://schemas.microsoft.com/office/drawing/2014/main" id="{F6405E93-2D6A-E90A-5BB4-369C18A36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A5C7CD-03B8-C44F-8217-E8F02C770D23}" type="slidenum">
              <a:rPr lang="fr-FR" smtClean="0"/>
              <a:t>3</a:t>
            </a:fld>
            <a:endParaRPr lang="fr-FR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91419CB-F3B3-9D1E-B18E-C4FB0881E60D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4984" y="2929302"/>
            <a:ext cx="9727290" cy="568157"/>
          </a:xfrm>
        </p:spPr>
        <p:txBody>
          <a:bodyPr/>
          <a:lstStyle/>
          <a:p>
            <a:r>
              <a:rPr lang="en-GB" dirty="0"/>
              <a:t>[</a:t>
            </a:r>
            <a:r>
              <a:rPr lang="en-GB" dirty="0" err="1"/>
              <a:t>company_name</a:t>
            </a:r>
            <a:r>
              <a:rPr lang="en-GB" dirty="0"/>
              <a:t>]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91CA1AD-E4A8-2D19-993B-EE73D8199310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26755" y="3526049"/>
            <a:ext cx="6910067" cy="369333"/>
          </a:xfrm>
        </p:spPr>
        <p:txBody>
          <a:bodyPr/>
          <a:lstStyle/>
          <a:p>
            <a:r>
              <a:rPr lang="en-GB" dirty="0"/>
              <a:t>[subtitle]</a:t>
            </a:r>
          </a:p>
        </p:txBody>
      </p:sp>
    </p:spTree>
    <p:extLst>
      <p:ext uri="{BB962C8B-B14F-4D97-AF65-F5344CB8AC3E}">
        <p14:creationId xmlns:p14="http://schemas.microsoft.com/office/powerpoint/2010/main" val="657809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oneTexte 1">
            <a:extLst>
              <a:ext uri="{FF2B5EF4-FFF2-40B4-BE49-F238E27FC236}">
                <a16:creationId xmlns:a16="http://schemas.microsoft.com/office/drawing/2014/main" id="{4BE802A4-5984-95E1-6E8B-CB36C11E469E}"/>
              </a:ext>
            </a:extLst>
          </p:cNvPr>
          <p:cNvSpPr txBox="1"/>
          <p:nvPr/>
        </p:nvSpPr>
        <p:spPr>
          <a:xfrm>
            <a:off x="306988" y="975360"/>
            <a:ext cx="11501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[content]</a:t>
            </a:r>
          </a:p>
        </p:txBody>
      </p:sp>
      <p:sp>
        <p:nvSpPr>
          <p:cNvPr id="4" name="Espace réservé du texte 2">
            <a:extLst>
              <a:ext uri="{FF2B5EF4-FFF2-40B4-BE49-F238E27FC236}">
                <a16:creationId xmlns:a16="http://schemas.microsoft.com/office/drawing/2014/main" id="{21B9326E-8983-C274-7EB4-814EBBE898C2}"/>
              </a:ext>
            </a:extLst>
          </p:cNvPr>
          <p:cNvSpPr txBox="1">
            <a:spLocks/>
          </p:cNvSpPr>
          <p:nvPr/>
        </p:nvSpPr>
        <p:spPr>
          <a:xfrm>
            <a:off x="306989" y="332991"/>
            <a:ext cx="9707868" cy="427037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b="1" dirty="0">
                <a:solidFill>
                  <a:srgbClr val="0F0F0F"/>
                </a:solidFill>
                <a:latin typeface="Manrope SemiBold"/>
              </a:rPr>
              <a:t>[</a:t>
            </a:r>
            <a:r>
              <a:rPr lang="fr-FR" b="1" dirty="0" err="1">
                <a:solidFill>
                  <a:srgbClr val="0F0F0F"/>
                </a:solidFill>
                <a:latin typeface="Manrope SemiBold"/>
              </a:rPr>
              <a:t>company_name</a:t>
            </a:r>
            <a:r>
              <a:rPr lang="fr-FR" b="1" dirty="0">
                <a:solidFill>
                  <a:srgbClr val="0F0F0F"/>
                </a:solidFill>
                <a:latin typeface="Manrope SemiBold"/>
              </a:rPr>
              <a:t>]</a:t>
            </a:r>
            <a:endParaRPr lang="fr-FR" dirty="0">
              <a:latin typeface="Manrope SemiBold"/>
            </a:endParaRPr>
          </a:p>
        </p:txBody>
      </p:sp>
    </p:spTree>
    <p:extLst>
      <p:ext uri="{BB962C8B-B14F-4D97-AF65-F5344CB8AC3E}">
        <p14:creationId xmlns:p14="http://schemas.microsoft.com/office/powerpoint/2010/main" val="40052939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F45B342-8F3A-4806-FB2F-1DF15AF6EE2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6989" y="332991"/>
            <a:ext cx="9707868" cy="427037"/>
          </a:xfrm>
        </p:spPr>
        <p:txBody>
          <a:bodyPr/>
          <a:lstStyle/>
          <a:p>
            <a:r>
              <a:rPr lang="fr-FR" dirty="0">
                <a:solidFill>
                  <a:srgbClr val="0F0F0F"/>
                </a:solidFill>
                <a:latin typeface="Manrope SemiBold"/>
              </a:rPr>
              <a:t>[</a:t>
            </a:r>
            <a:r>
              <a:rPr lang="fr-FR" dirty="0" err="1">
                <a:solidFill>
                  <a:srgbClr val="0F0F0F"/>
                </a:solidFill>
                <a:latin typeface="Manrope SemiBold"/>
              </a:rPr>
              <a:t>c</a:t>
            </a:r>
            <a:r>
              <a:rPr lang="fr-FR" sz="2800" b="1" i="0" dirty="0" err="1">
                <a:solidFill>
                  <a:srgbClr val="0F0F0F"/>
                </a:solidFill>
                <a:effectLst/>
                <a:latin typeface="Manrope SemiBold"/>
              </a:rPr>
              <a:t>ompany_name</a:t>
            </a:r>
            <a:r>
              <a:rPr lang="fr-FR" sz="2800" b="1" i="0" dirty="0">
                <a:solidFill>
                  <a:srgbClr val="0F0F0F"/>
                </a:solidFill>
                <a:effectLst/>
                <a:latin typeface="Manrope SemiBold"/>
              </a:rPr>
              <a:t>]</a:t>
            </a:r>
            <a:endParaRPr lang="fr-FR" dirty="0">
              <a:latin typeface="Manrope SemiBold"/>
            </a:endParaRPr>
          </a:p>
          <a:p>
            <a:endParaRPr lang="en-GB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8AF55D3-2D34-4A42-4332-A1851D4662BB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Key metrics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8CAC259-496A-ED9D-932A-81D74F916117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dirty="0"/>
              <a:t>[kpi_1]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6E13029B-EE31-0F01-16BF-1D9FE198DF4C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sz="2400" dirty="0"/>
              <a:t>[kpi_1_value]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4D7BD56B-9BA1-6DEE-BBD1-DB26FA585BA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/>
              <a:t>[kpi_2]</a:t>
            </a:r>
          </a:p>
          <a:p>
            <a:endParaRPr lang="en-GB" dirty="0"/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BC00C63F-ED19-3141-D577-1EEBAC89DB7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sz="2400" dirty="0"/>
              <a:t>[kpi_2_value]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69434FCB-398F-69F5-75CF-71C97BD1D74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GB" dirty="0"/>
              <a:t>[kpi_3]</a:t>
            </a:r>
          </a:p>
          <a:p>
            <a:endParaRPr lang="en-GB" dirty="0"/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F47F8FAE-77A0-C049-A06B-6DF11F44FAB1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GB" sz="2400" dirty="0"/>
              <a:t>[kpi_3_value]</a:t>
            </a:r>
          </a:p>
          <a:p>
            <a:endParaRPr lang="en-GB" sz="2400" dirty="0"/>
          </a:p>
        </p:txBody>
      </p:sp>
      <p:sp>
        <p:nvSpPr>
          <p:cNvPr id="11" name="Espace réservé du texte 10">
            <a:extLst>
              <a:ext uri="{FF2B5EF4-FFF2-40B4-BE49-F238E27FC236}">
                <a16:creationId xmlns:a16="http://schemas.microsoft.com/office/drawing/2014/main" id="{30F2F8EA-FA2C-B8A9-EC67-387A4BF90A28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/>
        <p:txBody>
          <a:bodyPr/>
          <a:lstStyle/>
          <a:p>
            <a:r>
              <a:rPr lang="en-GB" dirty="0"/>
              <a:t>[kpi_4]</a:t>
            </a:r>
          </a:p>
          <a:p>
            <a:endParaRPr lang="en-GB" dirty="0"/>
          </a:p>
        </p:txBody>
      </p:sp>
      <p:sp>
        <p:nvSpPr>
          <p:cNvPr id="12" name="Espace réservé du texte 11">
            <a:extLst>
              <a:ext uri="{FF2B5EF4-FFF2-40B4-BE49-F238E27FC236}">
                <a16:creationId xmlns:a16="http://schemas.microsoft.com/office/drawing/2014/main" id="{E08E5A83-233F-7404-E33A-D23E21FABF3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/>
        <p:txBody>
          <a:bodyPr/>
          <a:lstStyle/>
          <a:p>
            <a:r>
              <a:rPr lang="en-GB" sz="2400" dirty="0"/>
              <a:t>[kpi_4_value]</a:t>
            </a:r>
          </a:p>
          <a:p>
            <a:endParaRPr lang="en-GB" sz="2400" dirty="0"/>
          </a:p>
        </p:txBody>
      </p:sp>
      <p:sp>
        <p:nvSpPr>
          <p:cNvPr id="13" name="Espace réservé du texte 12">
            <a:extLst>
              <a:ext uri="{FF2B5EF4-FFF2-40B4-BE49-F238E27FC236}">
                <a16:creationId xmlns:a16="http://schemas.microsoft.com/office/drawing/2014/main" id="{D2480591-C0AB-9D15-2ADC-06B3E71E0DD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GB" dirty="0"/>
              <a:t>[kpi_5]</a:t>
            </a:r>
          </a:p>
          <a:p>
            <a:endParaRPr lang="en-GB" dirty="0"/>
          </a:p>
        </p:txBody>
      </p:sp>
      <p:sp>
        <p:nvSpPr>
          <p:cNvPr id="14" name="Espace réservé du texte 13">
            <a:extLst>
              <a:ext uri="{FF2B5EF4-FFF2-40B4-BE49-F238E27FC236}">
                <a16:creationId xmlns:a16="http://schemas.microsoft.com/office/drawing/2014/main" id="{BE14B1E1-E65D-0C9F-E10F-EAD58749EA86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GB" sz="2400" dirty="0"/>
              <a:t>[kpi_5_value]</a:t>
            </a:r>
          </a:p>
          <a:p>
            <a:endParaRPr lang="en-GB" sz="2400" dirty="0"/>
          </a:p>
        </p:txBody>
      </p:sp>
      <p:sp>
        <p:nvSpPr>
          <p:cNvPr id="15" name="Espace réservé du texte 14">
            <a:extLst>
              <a:ext uri="{FF2B5EF4-FFF2-40B4-BE49-F238E27FC236}">
                <a16:creationId xmlns:a16="http://schemas.microsoft.com/office/drawing/2014/main" id="{8AAED84D-870A-F68D-D269-6D0FFCBC309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/>
        <p:txBody>
          <a:bodyPr/>
          <a:lstStyle/>
          <a:p>
            <a:r>
              <a:rPr lang="en-GB" dirty="0"/>
              <a:t>[kpi_6]</a:t>
            </a:r>
          </a:p>
          <a:p>
            <a:endParaRPr lang="en-GB" dirty="0"/>
          </a:p>
        </p:txBody>
      </p:sp>
      <p:sp>
        <p:nvSpPr>
          <p:cNvPr id="16" name="Espace réservé du texte 15">
            <a:extLst>
              <a:ext uri="{FF2B5EF4-FFF2-40B4-BE49-F238E27FC236}">
                <a16:creationId xmlns:a16="http://schemas.microsoft.com/office/drawing/2014/main" id="{F22E15F8-EABD-CB56-6DE4-F76B90A21DDB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/>
        <p:txBody>
          <a:bodyPr/>
          <a:lstStyle/>
          <a:p>
            <a:r>
              <a:rPr lang="en-GB" sz="2400" dirty="0"/>
              <a:t>[kpi_6_value]</a:t>
            </a:r>
          </a:p>
          <a:p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7068725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198E844-AAE8-53AF-21C6-F40B6D1725B7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6988" y="332991"/>
            <a:ext cx="10300051" cy="427037"/>
          </a:xfrm>
        </p:spPr>
        <p:txBody>
          <a:bodyPr/>
          <a:lstStyle/>
          <a:p>
            <a:r>
              <a:rPr lang="fr-FR" sz="2800" b="1" i="0" dirty="0">
                <a:solidFill>
                  <a:srgbClr val="0F0F0F"/>
                </a:solidFill>
                <a:effectLst/>
                <a:latin typeface="Manrope SemiBold"/>
              </a:rPr>
              <a:t>[</a:t>
            </a:r>
            <a:r>
              <a:rPr lang="fr-FR" sz="2800" b="1" i="0" dirty="0" err="1">
                <a:solidFill>
                  <a:srgbClr val="0F0F0F"/>
                </a:solidFill>
                <a:effectLst/>
                <a:latin typeface="Manrope SemiBold"/>
              </a:rPr>
              <a:t>company_name</a:t>
            </a:r>
            <a:r>
              <a:rPr lang="fr-FR" sz="2800" b="1" i="0" dirty="0">
                <a:solidFill>
                  <a:srgbClr val="0F0F0F"/>
                </a:solidFill>
                <a:effectLst/>
                <a:latin typeface="Manrope SemiBold"/>
              </a:rPr>
              <a:t>]</a:t>
            </a:r>
            <a:endParaRPr lang="fr-FR" dirty="0">
              <a:latin typeface="Manrope SemiBold"/>
            </a:endParaRPr>
          </a:p>
          <a:p>
            <a:endParaRPr lang="en-GB" dirty="0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180919B-2AAC-49E5-0B02-DABB3379EB45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Financials</a:t>
            </a:r>
          </a:p>
        </p:txBody>
      </p:sp>
      <p:graphicFrame>
        <p:nvGraphicFramePr>
          <p:cNvPr id="5" name="Espace réservé du contenu 6">
            <a:extLst>
              <a:ext uri="{FF2B5EF4-FFF2-40B4-BE49-F238E27FC236}">
                <a16:creationId xmlns:a16="http://schemas.microsoft.com/office/drawing/2014/main" id="{2B338943-D410-A86A-07A2-BFDA590721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215642"/>
              </p:ext>
            </p:extLst>
          </p:nvPr>
        </p:nvGraphicFramePr>
        <p:xfrm>
          <a:off x="317014" y="1778768"/>
          <a:ext cx="5336262" cy="40493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Espace réservé du contenu 9">
            <a:extLst>
              <a:ext uri="{FF2B5EF4-FFF2-40B4-BE49-F238E27FC236}">
                <a16:creationId xmlns:a16="http://schemas.microsoft.com/office/drawing/2014/main" id="{829A5E27-1F31-2D97-E437-ED8EB0F469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538933"/>
              </p:ext>
            </p:extLst>
          </p:nvPr>
        </p:nvGraphicFramePr>
        <p:xfrm>
          <a:off x="6620645" y="1778768"/>
          <a:ext cx="5336262" cy="4049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843399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B8DF10C-6E2F-01EA-1D09-3B57BBF97443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306989" y="332991"/>
            <a:ext cx="9280404" cy="427037"/>
          </a:xfrm>
        </p:spPr>
        <p:txBody>
          <a:bodyPr/>
          <a:lstStyle/>
          <a:p>
            <a:r>
              <a:rPr lang="en-GB" dirty="0"/>
              <a:t>[</a:t>
            </a:r>
            <a:r>
              <a:rPr lang="en-GB" dirty="0" err="1"/>
              <a:t>company_name</a:t>
            </a:r>
            <a:r>
              <a:rPr lang="en-GB" dirty="0"/>
              <a:t>]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88653C3-27CF-46D5-76FA-CA71FDF7BAC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/>
        <p:txBody>
          <a:bodyPr/>
          <a:lstStyle/>
          <a:p>
            <a:r>
              <a:rPr lang="en-GB" dirty="0"/>
              <a:t>Share price</a:t>
            </a:r>
          </a:p>
        </p:txBody>
      </p:sp>
      <p:graphicFrame>
        <p:nvGraphicFramePr>
          <p:cNvPr id="5" name="Espace réservé du contenu 5">
            <a:extLst>
              <a:ext uri="{FF2B5EF4-FFF2-40B4-BE49-F238E27FC236}">
                <a16:creationId xmlns:a16="http://schemas.microsoft.com/office/drawing/2014/main" id="{CB4CCDF7-B942-EB33-D68A-1276E5BC11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0460510"/>
              </p:ext>
            </p:extLst>
          </p:nvPr>
        </p:nvGraphicFramePr>
        <p:xfrm>
          <a:off x="1306286" y="1907998"/>
          <a:ext cx="9280405" cy="3709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745237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FA7522F-3814-6818-AEAF-DD0D1DC597A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r>
              <a:rPr lang="en-GB" dirty="0"/>
              <a:t>Summary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767D36-A30F-ADDE-347B-0D84B68604C1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317014" y="765069"/>
            <a:ext cx="3680220" cy="355599"/>
          </a:xfrm>
        </p:spPr>
        <p:txBody>
          <a:bodyPr/>
          <a:lstStyle/>
          <a:p>
            <a:r>
              <a:rPr lang="en-GB" dirty="0"/>
              <a:t>To 3 companies to invest in now 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1D4585D2-7763-5851-DAB3-B1377DDFF42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[company_2]</a:t>
            </a:r>
          </a:p>
        </p:txBody>
      </p:sp>
      <p:sp>
        <p:nvSpPr>
          <p:cNvPr id="6" name="Espace réservé du texte 5">
            <a:extLst>
              <a:ext uri="{FF2B5EF4-FFF2-40B4-BE49-F238E27FC236}">
                <a16:creationId xmlns:a16="http://schemas.microsoft.com/office/drawing/2014/main" id="{228CE1B3-C0EB-CFAE-8109-54F6A9AF0DA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[explain_2]</a:t>
            </a:r>
          </a:p>
        </p:txBody>
      </p:sp>
      <p:sp>
        <p:nvSpPr>
          <p:cNvPr id="7" name="Espace réservé du texte 6">
            <a:extLst>
              <a:ext uri="{FF2B5EF4-FFF2-40B4-BE49-F238E27FC236}">
                <a16:creationId xmlns:a16="http://schemas.microsoft.com/office/drawing/2014/main" id="{0739A890-967F-567F-AFD6-0EBDBFCA52B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/>
        <p:txBody>
          <a:bodyPr/>
          <a:lstStyle/>
          <a:p>
            <a:r>
              <a:rPr lang="en-GB" dirty="0"/>
              <a:t>[company_3]</a:t>
            </a:r>
          </a:p>
        </p:txBody>
      </p:sp>
      <p:sp>
        <p:nvSpPr>
          <p:cNvPr id="8" name="Espace réservé du texte 7">
            <a:extLst>
              <a:ext uri="{FF2B5EF4-FFF2-40B4-BE49-F238E27FC236}">
                <a16:creationId xmlns:a16="http://schemas.microsoft.com/office/drawing/2014/main" id="{D666A065-CA57-7CB0-1076-BB77084ED267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/>
        <p:txBody>
          <a:bodyPr/>
          <a:lstStyle/>
          <a:p>
            <a:r>
              <a:rPr lang="en-GB" dirty="0"/>
              <a:t>[explain_3]</a:t>
            </a:r>
          </a:p>
        </p:txBody>
      </p:sp>
      <p:sp>
        <p:nvSpPr>
          <p:cNvPr id="9" name="Espace réservé du texte 8">
            <a:extLst>
              <a:ext uri="{FF2B5EF4-FFF2-40B4-BE49-F238E27FC236}">
                <a16:creationId xmlns:a16="http://schemas.microsoft.com/office/drawing/2014/main" id="{566DD2FC-947A-6C4F-8E60-C48B89A1F929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/>
        <p:txBody>
          <a:bodyPr/>
          <a:lstStyle/>
          <a:p>
            <a:r>
              <a:rPr lang="en-GB" dirty="0"/>
              <a:t>[company_1]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87EB06A4-D119-BF41-08F9-5670364761F5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/>
        <p:txBody>
          <a:bodyPr/>
          <a:lstStyle/>
          <a:p>
            <a:r>
              <a:rPr lang="en-GB" dirty="0"/>
              <a:t>[explain_1]</a:t>
            </a:r>
          </a:p>
        </p:txBody>
      </p:sp>
    </p:spTree>
    <p:extLst>
      <p:ext uri="{BB962C8B-B14F-4D97-AF65-F5344CB8AC3E}">
        <p14:creationId xmlns:p14="http://schemas.microsoft.com/office/powerpoint/2010/main" val="3451851445"/>
      </p:ext>
    </p:extLst>
  </p:cSld>
  <p:clrMapOvr>
    <a:masterClrMapping/>
  </p:clrMapOvr>
</p:sld>
</file>

<file path=ppt/theme/theme1.xml><?xml version="1.0" encoding="utf-8"?>
<a:theme xmlns:a="http://schemas.openxmlformats.org/drawingml/2006/main" name="Base">
  <a:themeElements>
    <a:clrScheme name="Personnalisé 1">
      <a:dk1>
        <a:srgbClr val="000000"/>
      </a:dk1>
      <a:lt1>
        <a:srgbClr val="FFFFFF"/>
      </a:lt1>
      <a:dk2>
        <a:srgbClr val="FFFFFF"/>
      </a:dk2>
      <a:lt2>
        <a:srgbClr val="FFFFFF"/>
      </a:lt2>
      <a:accent1>
        <a:srgbClr val="7FEDFE"/>
      </a:accent1>
      <a:accent2>
        <a:srgbClr val="B2C9CB"/>
      </a:accent2>
      <a:accent3>
        <a:srgbClr val="FFBBDB"/>
      </a:accent3>
      <a:accent4>
        <a:srgbClr val="5EF1A3"/>
      </a:accent4>
      <a:accent5>
        <a:srgbClr val="FFFE9A"/>
      </a:accent5>
      <a:accent6>
        <a:srgbClr val="FF744B"/>
      </a:accent6>
      <a:hlink>
        <a:srgbClr val="C49BF6"/>
      </a:hlink>
      <a:folHlink>
        <a:srgbClr val="2085EF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BE0EC53FE61B445B46D137E31EE3247" ma:contentTypeVersion="4" ma:contentTypeDescription="Crée un document." ma:contentTypeScope="" ma:versionID="07acb11ae6984512bcb7dd3b75f177e3">
  <xsd:schema xmlns:xsd="http://www.w3.org/2001/XMLSchema" xmlns:xs="http://www.w3.org/2001/XMLSchema" xmlns:p="http://schemas.microsoft.com/office/2006/metadata/properties" xmlns:ns2="81f7ab67-1250-4e7c-bb39-8244953fdde0" targetNamespace="http://schemas.microsoft.com/office/2006/metadata/properties" ma:root="true" ma:fieldsID="d41b08ceea26287c7b9bac41dba07427" ns2:_="">
    <xsd:import namespace="81f7ab67-1250-4e7c-bb39-8244953fdde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f7ab67-1250-4e7c-bb39-8244953fdde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1EA31E3-6F2E-42A8-A1E0-FA50C56AEF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BE7EC6E-2787-48D0-9A78-8B6B682FE089}">
  <ds:schemaRefs>
    <ds:schemaRef ds:uri="81f7ab67-1250-4e7c-bb39-8244953fdde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1E2652AF-E3C2-4A7B-9A3B-99C428250337}">
  <ds:schemaRefs>
    <ds:schemaRef ds:uri="81f7ab67-1250-4e7c-bb39-8244953fdde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</TotalTime>
  <Words>181</Words>
  <Application>Microsoft Office PowerPoint</Application>
  <PresentationFormat>Grand écran</PresentationFormat>
  <Paragraphs>38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6" baseType="lpstr">
      <vt:lpstr>Aptos</vt:lpstr>
      <vt:lpstr>Arial</vt:lpstr>
      <vt:lpstr>Manrope</vt:lpstr>
      <vt:lpstr>Manrope Medium</vt:lpstr>
      <vt:lpstr>Manrope SemiBold</vt:lpstr>
      <vt:lpstr>Satoshi</vt:lpstr>
      <vt:lpstr>Satoshi Medium</vt:lpstr>
      <vt:lpstr>Base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Lou LE GALL</dc:creator>
  <cp:lastModifiedBy>Laurioz, Charles (Allianz Trade France)</cp:lastModifiedBy>
  <cp:revision>17</cp:revision>
  <dcterms:created xsi:type="dcterms:W3CDTF">2024-10-05T13:22:46Z</dcterms:created>
  <dcterms:modified xsi:type="dcterms:W3CDTF">2025-02-14T14:49:56Z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0x010100BBE0EC53FE61B445B46D137E31EE3247</vt:lpwstr>
  </property>
  <property fmtid="{D5CDD505-2E9C-101B-9397-08002B2CF9AE}" pid="3" name="MSIP_Label_ce5f591a-3248-43e9-9b70-1ad50135772d_Enabled">
    <vt:lpwstr>true</vt:lpwstr>
  </property>
  <property fmtid="{D5CDD505-2E9C-101B-9397-08002B2CF9AE}" pid="4" name="MSIP_Label_ce5f591a-3248-43e9-9b70-1ad50135772d_SetDate">
    <vt:lpwstr>2025-01-17T09:45:43Z</vt:lpwstr>
  </property>
  <property fmtid="{D5CDD505-2E9C-101B-9397-08002B2CF9AE}" pid="5" name="MSIP_Label_ce5f591a-3248-43e9-9b70-1ad50135772d_Method">
    <vt:lpwstr>Privileged</vt:lpwstr>
  </property>
  <property fmtid="{D5CDD505-2E9C-101B-9397-08002B2CF9AE}" pid="6" name="MSIP_Label_ce5f591a-3248-43e9-9b70-1ad50135772d_Name">
    <vt:lpwstr>ce5f591a-3248-43e9-9b70-1ad50135772d</vt:lpwstr>
  </property>
  <property fmtid="{D5CDD505-2E9C-101B-9397-08002B2CF9AE}" pid="7" name="MSIP_Label_ce5f591a-3248-43e9-9b70-1ad50135772d_SiteId">
    <vt:lpwstr>6e06e42d-6925-47c6-b9e7-9581c7ca302a</vt:lpwstr>
  </property>
  <property fmtid="{D5CDD505-2E9C-101B-9397-08002B2CF9AE}" pid="8" name="MSIP_Label_ce5f591a-3248-43e9-9b70-1ad50135772d_ActionId">
    <vt:lpwstr>ecd8aafb-0873-4caa-b1af-65a2a3f68367</vt:lpwstr>
  </property>
  <property fmtid="{D5CDD505-2E9C-101B-9397-08002B2CF9AE}" pid="9" name="MSIP_Label_ce5f591a-3248-43e9-9b70-1ad50135772d_ContentBits">
    <vt:lpwstr>0</vt:lpwstr>
  </property>
</Properties>
</file>