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charts/chart35.xml" ContentType="application/vnd.openxmlformats-officedocument.drawingml.chart+xml"/>
  <Override PartName="/ppt/charts/chart36.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olors1.xml" ContentType="application/vnd.ms-office.chartcolorstyle+xml"/>
  <Override PartName="/ppt/charts/colors10.xml" ContentType="application/vnd.ms-office.chartcolorstyle+xml"/>
  <Override PartName="/ppt/charts/colors11.xml" ContentType="application/vnd.ms-office.chartcolorstyle+xml"/>
  <Override PartName="/ppt/charts/colors12.xml" ContentType="application/vnd.ms-office.chartcolorstyle+xml"/>
  <Override PartName="/ppt/charts/colors13.xml" ContentType="application/vnd.ms-office.chartcolorstyle+xml"/>
  <Override PartName="/ppt/charts/colors14.xml" ContentType="application/vnd.ms-office.chartcolorstyle+xml"/>
  <Override PartName="/ppt/charts/colors15.xml" ContentType="application/vnd.ms-office.chartcolorstyle+xml"/>
  <Override PartName="/ppt/charts/colors16.xml" ContentType="application/vnd.ms-office.chartcolorstyle+xml"/>
  <Override PartName="/ppt/charts/colors17.xml" ContentType="application/vnd.ms-office.chartcolorstyle+xml"/>
  <Override PartName="/ppt/charts/colors18.xml" ContentType="application/vnd.ms-office.chartcolorstyle+xml"/>
  <Override PartName="/ppt/charts/colors19.xml" ContentType="application/vnd.ms-office.chartcolorstyle+xml"/>
  <Override PartName="/ppt/charts/colors2.xml" ContentType="application/vnd.ms-office.chartcolorstyle+xml"/>
  <Override PartName="/ppt/charts/colors20.xml" ContentType="application/vnd.ms-office.chartcolorstyle+xml"/>
  <Override PartName="/ppt/charts/colors21.xml" ContentType="application/vnd.ms-office.chartcolorstyle+xml"/>
  <Override PartName="/ppt/charts/colors22.xml" ContentType="application/vnd.ms-office.chartcolorstyle+xml"/>
  <Override PartName="/ppt/charts/colors23.xml" ContentType="application/vnd.ms-office.chartcolorstyle+xml"/>
  <Override PartName="/ppt/charts/colors24.xml" ContentType="application/vnd.ms-office.chartcolorstyle+xml"/>
  <Override PartName="/ppt/charts/colors25.xml" ContentType="application/vnd.ms-office.chartcolorstyle+xml"/>
  <Override PartName="/ppt/charts/colors26.xml" ContentType="application/vnd.ms-office.chartcolorstyle+xml"/>
  <Override PartName="/ppt/charts/colors27.xml" ContentType="application/vnd.ms-office.chartcolorstyle+xml"/>
  <Override PartName="/ppt/charts/colors28.xml" ContentType="application/vnd.ms-office.chartcolorstyle+xml"/>
  <Override PartName="/ppt/charts/colors29.xml" ContentType="application/vnd.ms-office.chartcolorstyle+xml"/>
  <Override PartName="/ppt/charts/colors3.xml" ContentType="application/vnd.ms-office.chartcolorstyle+xml"/>
  <Override PartName="/ppt/charts/colors30.xml" ContentType="application/vnd.ms-office.chartcolorstyle+xml"/>
  <Override PartName="/ppt/charts/colors31.xml" ContentType="application/vnd.ms-office.chartcolorstyle+xml"/>
  <Override PartName="/ppt/charts/colors32.xml" ContentType="application/vnd.ms-office.chartcolorstyle+xml"/>
  <Override PartName="/ppt/charts/colors33.xml" ContentType="application/vnd.ms-office.chartcolorstyle+xml"/>
  <Override PartName="/ppt/charts/colors34.xml" ContentType="application/vnd.ms-office.chartcolorstyle+xml"/>
  <Override PartName="/ppt/charts/colors35.xml" ContentType="application/vnd.ms-office.chartcolorstyle+xml"/>
  <Override PartName="/ppt/charts/colors36.xml" ContentType="application/vnd.ms-office.chartcolorstyle+xml"/>
  <Override PartName="/ppt/charts/colors4.xml" ContentType="application/vnd.ms-office.chartcolorstyle+xml"/>
  <Override PartName="/ppt/charts/colors5.xml" ContentType="application/vnd.ms-office.chartcolorstyle+xml"/>
  <Override PartName="/ppt/charts/colors6.xml" ContentType="application/vnd.ms-office.chartcolorstyle+xml"/>
  <Override PartName="/ppt/charts/colors7.xml" ContentType="application/vnd.ms-office.chartcolorstyle+xml"/>
  <Override PartName="/ppt/charts/colors8.xml" ContentType="application/vnd.ms-office.chartcolorstyle+xml"/>
  <Override PartName="/ppt/charts/colors9.xml" ContentType="application/vnd.ms-office.chartcolorstyle+xml"/>
  <Override PartName="/ppt/charts/style1.xml" ContentType="application/vnd.ms-office.chartstyle+xml"/>
  <Override PartName="/ppt/charts/style10.xml" ContentType="application/vnd.ms-office.chartstyle+xml"/>
  <Override PartName="/ppt/charts/style11.xml" ContentType="application/vnd.ms-office.chartstyle+xml"/>
  <Override PartName="/ppt/charts/style12.xml" ContentType="application/vnd.ms-office.chartstyle+xml"/>
  <Override PartName="/ppt/charts/style13.xml" ContentType="application/vnd.ms-office.chartstyle+xml"/>
  <Override PartName="/ppt/charts/style14.xml" ContentType="application/vnd.ms-office.chartstyle+xml"/>
  <Override PartName="/ppt/charts/style15.xml" ContentType="application/vnd.ms-office.chartstyle+xml"/>
  <Override PartName="/ppt/charts/style16.xml" ContentType="application/vnd.ms-office.chartstyle+xml"/>
  <Override PartName="/ppt/charts/style17.xml" ContentType="application/vnd.ms-office.chartstyle+xml"/>
  <Override PartName="/ppt/charts/style18.xml" ContentType="application/vnd.ms-office.chartstyle+xml"/>
  <Override PartName="/ppt/charts/style19.xml" ContentType="application/vnd.ms-office.chartstyle+xml"/>
  <Override PartName="/ppt/charts/style2.xml" ContentType="application/vnd.ms-office.chartstyle+xml"/>
  <Override PartName="/ppt/charts/style20.xml" ContentType="application/vnd.ms-office.chartstyle+xml"/>
  <Override PartName="/ppt/charts/style21.xml" ContentType="application/vnd.ms-office.chartstyle+xml"/>
  <Override PartName="/ppt/charts/style22.xml" ContentType="application/vnd.ms-office.chartstyle+xml"/>
  <Override PartName="/ppt/charts/style23.xml" ContentType="application/vnd.ms-office.chartstyle+xml"/>
  <Override PartName="/ppt/charts/style24.xml" ContentType="application/vnd.ms-office.chartstyle+xml"/>
  <Override PartName="/ppt/charts/style25.xml" ContentType="application/vnd.ms-office.chartstyle+xml"/>
  <Override PartName="/ppt/charts/style26.xml" ContentType="application/vnd.ms-office.chartstyle+xml"/>
  <Override PartName="/ppt/charts/style27.xml" ContentType="application/vnd.ms-office.chartstyle+xml"/>
  <Override PartName="/ppt/charts/style28.xml" ContentType="application/vnd.ms-office.chartstyle+xml"/>
  <Override PartName="/ppt/charts/style29.xml" ContentType="application/vnd.ms-office.chartstyle+xml"/>
  <Override PartName="/ppt/charts/style3.xml" ContentType="application/vnd.ms-office.chartstyle+xml"/>
  <Override PartName="/ppt/charts/style30.xml" ContentType="application/vnd.ms-office.chartstyle+xml"/>
  <Override PartName="/ppt/charts/style31.xml" ContentType="application/vnd.ms-office.chartstyle+xml"/>
  <Override PartName="/ppt/charts/style32.xml" ContentType="application/vnd.ms-office.chartstyle+xml"/>
  <Override PartName="/ppt/charts/style33.xml" ContentType="application/vnd.ms-office.chartstyle+xml"/>
  <Override PartName="/ppt/charts/style34.xml" ContentType="application/vnd.ms-office.chartstyle+xml"/>
  <Override PartName="/ppt/charts/style35.xml" ContentType="application/vnd.ms-office.chartstyle+xml"/>
  <Override PartName="/ppt/charts/style36.xml" ContentType="application/vnd.ms-office.chartstyle+xml"/>
  <Override PartName="/ppt/charts/style4.xml" ContentType="application/vnd.ms-office.chartstyle+xml"/>
  <Override PartName="/ppt/charts/style5.xml" ContentType="application/vnd.ms-office.chartstyle+xml"/>
  <Override PartName="/ppt/charts/style6.xml" ContentType="application/vnd.ms-office.chartstyle+xml"/>
  <Override PartName="/ppt/charts/style7.xml" ContentType="application/vnd.ms-office.chartstyle+xml"/>
  <Override PartName="/ppt/charts/style8.xml" ContentType="application/vnd.ms-office.chartstyle+xml"/>
  <Override PartName="/ppt/charts/style9.xml" ContentType="application/vnd.ms-office.chartstyle+xml"/>
  <Override PartName="/ppt/handoutMasters/handoutMaster1.xml" ContentType="application/vnd.openxmlformats-officedocument.presentationml.handoutMaster+xml"/>
  <Override PartName="/ppt/media/image11.svg" ContentType="image/svg+xml"/>
  <Override PartName="/ppt/media/image5.svg" ContentType="image/svg+xml"/>
  <Override PartName="/ppt/media/image7.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87" r:id="rId4"/>
  </p:sldMasterIdLst>
  <p:notesMasterIdLst>
    <p:notesMasterId r:id="rId13"/>
  </p:notesMasterIdLst>
  <p:handoutMasterIdLst>
    <p:handoutMasterId r:id="rId14"/>
  </p:handoutMasterIdLst>
  <p:sldIdLst>
    <p:sldId id="426" r:id="rId20"/>
    <p:sldId id="427" r:id="rId21"/>
    <p:sldId id="428" r:id="rId22"/>
    <p:sldId id="429" r:id="rId23"/>
    <p:sldId id="430" r:id="rId24"/>
    <p:sldId id="431" r:id="rId25"/>
    <p:sldId id="432" r:id="rId26"/>
    <p:sldId id="433" r:id="rId27"/>
    <p:sldId id="434" r:id="rId28"/>
    <p:sldId id="435" r:id="rId29"/>
    <p:sldId id="436" r:id="rId30"/>
    <p:sldId id="437" r:id="rId31"/>
    <p:sldId id="438" r:id="rId32"/>
    <p:sldId id="439" r:id="rId33"/>
    <p:sldId id="440" r:id="rId34"/>
    <p:sldId id="441" r:id="rId35"/>
    <p:sldId id="442" r:id="rId36"/>
    <p:sldId id="443" r:id="rId37"/>
    <p:sldId id="444" r:id="rId38"/>
    <p:sldId id="445" r:id="rId39"/>
    <p:sldId id="446" r:id="rId40"/>
    <p:sldId id="447" r:id="rId41"/>
    <p:sldId id="448" r:id="rId42"/>
    <p:sldId id="449" r:id="rId43"/>
    <p:sldId id="450" r:id="rId44"/>
    <p:sldId id="451" r:id="rId45"/>
    <p:sldId id="452" r:id="rId46"/>
    <p:sldId id="453" r:id="rId47"/>
    <p:sldId id="454" r:id="rId48"/>
    <p:sldId id="455" r:id="rId49"/>
    <p:sldId id="456" r:id="rId50"/>
    <p:sldId id="457" r:id="rId51"/>
    <p:sldId id="458" r:id="rId52"/>
    <p:sldId id="459" r:id="rId53"/>
    <p:sldId id="460" r:id="rId54"/>
    <p:sldId id="461" r:id="rId55"/>
    <p:sldId id="462" r:id="rId56"/>
    <p:sldId id="463" r:id="rId57"/>
    <p:sldId id="464" r:id="rId58"/>
    <p:sldId id="465" r:id="rId59"/>
    <p:sldId id="466" r:id="rId60"/>
    <p:sldId id="467" r:id="rId61"/>
    <p:sldId id="468" r:id="rId62"/>
    <p:sldId id="469" r:id="rId63"/>
    <p:sldId id="470" r:id="rId64"/>
    <p:sldId id="471" r:id="rId65"/>
    <p:sldId id="472" r:id="rId66"/>
    <p:sldId id="473" r:id="rId67"/>
    <p:sldId id="474" r:id="rId68"/>
    <p:sldId id="475" r:id="rId69"/>
    <p:sldId id="476" r:id="rId70"/>
    <p:sldId id="477" r:id="rId71"/>
    <p:sldId id="478" r:id="rId72"/>
    <p:sldId id="479" r:id="rId73"/>
    <p:sldId id="480" r:id="rId74"/>
    <p:sldId id="481" r:id="rId75"/>
    <p:sldId id="482" r:id="rId76"/>
    <p:sldId id="483" r:id="rId7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65" userDrawn="1">
          <p15:clr>
            <a:srgbClr val="A4A3A4"/>
          </p15:clr>
        </p15:guide>
        <p15:guide id="3" orient="horz" pos="255" userDrawn="1">
          <p15:clr>
            <a:srgbClr val="A4A3A4"/>
          </p15:clr>
        </p15:guide>
        <p15:guide id="5" pos="7423" userDrawn="1">
          <p15:clr>
            <a:srgbClr val="A4A3A4"/>
          </p15:clr>
        </p15:guide>
        <p15:guide id="6" pos="257"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E1EAEB"/>
    <a:srgbClr val="CDF9FF"/>
    <a:srgbClr val="B2F4FE"/>
    <a:srgbClr val="F1F5F6"/>
    <a:srgbClr val="ACACAC"/>
    <a:srgbClr val="B3D7F8"/>
    <a:srgbClr val="8594AF"/>
    <a:srgbClr val="E5FBFF"/>
    <a:srgbClr val="E0E9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05AF13-73EA-0F4C-BE13-AA356FF7F886}" v="771" dt="2025-01-17T08:51:02.965"/>
    <p1510:client id="{4E2E5474-C1F0-A438-DE20-BE756F61147F}" v="1035" dt="2025-01-17T09:16:32.487"/>
    <p1510:client id="{83BFD6B7-5DC4-1732-E2F7-138BB7BC154E}" v="2" dt="2025-01-17T08:39:16.273"/>
    <p1510:client id="{AA7B9E8B-56AC-F67A-8643-421A764621FC}" v="1297" dt="2025-01-17T09:40:47.6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5"/>
  </p:normalViewPr>
  <p:slideViewPr>
    <p:cSldViewPr snapToGrid="0">
      <p:cViewPr varScale="1">
        <p:scale>
          <a:sx n="73" d="100"/>
          <a:sy n="73" d="100"/>
        </p:scale>
        <p:origin x="380" y="56"/>
      </p:cViewPr>
      <p:guideLst>
        <p:guide orient="horz" pos="4065"/>
        <p:guide orient="horz" pos="255"/>
        <p:guide pos="7423"/>
        <p:guide pos="257"/>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handoutMaster" Target="handoutMasters/handout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 Id="rId19" Type="http://schemas.microsoft.com/office/2015/10/relationships/revisionInfo" Target="revisionInfo.xml"/><Relationship Id="rId20" Type="http://schemas.openxmlformats.org/officeDocument/2006/relationships/slide" Target="slides/slide9.xml"/><Relationship Id="rId21" Type="http://schemas.openxmlformats.org/officeDocument/2006/relationships/slide" Target="slides/slide10.xml"/><Relationship Id="rId22" Type="http://schemas.openxmlformats.org/officeDocument/2006/relationships/slide" Target="slides/slide11.xml"/><Relationship Id="rId23" Type="http://schemas.openxmlformats.org/officeDocument/2006/relationships/slide" Target="slides/slide12.xml"/><Relationship Id="rId24" Type="http://schemas.openxmlformats.org/officeDocument/2006/relationships/slide" Target="slides/slide13.xml"/><Relationship Id="rId25" Type="http://schemas.openxmlformats.org/officeDocument/2006/relationships/slide" Target="slides/slide14.xml"/><Relationship Id="rId26" Type="http://schemas.openxmlformats.org/officeDocument/2006/relationships/slide" Target="slides/slide15.xml"/><Relationship Id="rId27" Type="http://schemas.openxmlformats.org/officeDocument/2006/relationships/slide" Target="slides/slide16.xml"/><Relationship Id="rId28" Type="http://schemas.openxmlformats.org/officeDocument/2006/relationships/slide" Target="slides/slide17.xml"/><Relationship Id="rId29" Type="http://schemas.openxmlformats.org/officeDocument/2006/relationships/slide" Target="slides/slide18.xml"/><Relationship Id="rId30" Type="http://schemas.openxmlformats.org/officeDocument/2006/relationships/slide" Target="slides/slide19.xml"/><Relationship Id="rId31" Type="http://schemas.openxmlformats.org/officeDocument/2006/relationships/slide" Target="slides/slide20.xml"/><Relationship Id="rId32" Type="http://schemas.openxmlformats.org/officeDocument/2006/relationships/slide" Target="slides/slide21.xml"/><Relationship Id="rId33" Type="http://schemas.openxmlformats.org/officeDocument/2006/relationships/slide" Target="slides/slide22.xml"/><Relationship Id="rId34" Type="http://schemas.openxmlformats.org/officeDocument/2006/relationships/slide" Target="slides/slide23.xml"/><Relationship Id="rId35" Type="http://schemas.openxmlformats.org/officeDocument/2006/relationships/slide" Target="slides/slide24.xml"/><Relationship Id="rId36" Type="http://schemas.openxmlformats.org/officeDocument/2006/relationships/slide" Target="slides/slide25.xml"/><Relationship Id="rId37" Type="http://schemas.openxmlformats.org/officeDocument/2006/relationships/slide" Target="slides/slide26.xml"/><Relationship Id="rId38" Type="http://schemas.openxmlformats.org/officeDocument/2006/relationships/slide" Target="slides/slide27.xml"/><Relationship Id="rId39" Type="http://schemas.openxmlformats.org/officeDocument/2006/relationships/slide" Target="slides/slide28.xml"/><Relationship Id="rId40" Type="http://schemas.openxmlformats.org/officeDocument/2006/relationships/slide" Target="slides/slide29.xml"/><Relationship Id="rId41" Type="http://schemas.openxmlformats.org/officeDocument/2006/relationships/slide" Target="slides/slide30.xml"/><Relationship Id="rId42" Type="http://schemas.openxmlformats.org/officeDocument/2006/relationships/slide" Target="slides/slide31.xml"/><Relationship Id="rId43" Type="http://schemas.openxmlformats.org/officeDocument/2006/relationships/slide" Target="slides/slide32.xml"/><Relationship Id="rId44" Type="http://schemas.openxmlformats.org/officeDocument/2006/relationships/slide" Target="slides/slide33.xml"/><Relationship Id="rId45" Type="http://schemas.openxmlformats.org/officeDocument/2006/relationships/slide" Target="slides/slide34.xml"/><Relationship Id="rId46" Type="http://schemas.openxmlformats.org/officeDocument/2006/relationships/slide" Target="slides/slide35.xml"/><Relationship Id="rId47" Type="http://schemas.openxmlformats.org/officeDocument/2006/relationships/slide" Target="slides/slide36.xml"/><Relationship Id="rId48" Type="http://schemas.openxmlformats.org/officeDocument/2006/relationships/slide" Target="slides/slide37.xml"/><Relationship Id="rId49" Type="http://schemas.openxmlformats.org/officeDocument/2006/relationships/slide" Target="slides/slide38.xml"/><Relationship Id="rId50" Type="http://schemas.openxmlformats.org/officeDocument/2006/relationships/slide" Target="slides/slide39.xml"/><Relationship Id="rId51" Type="http://schemas.openxmlformats.org/officeDocument/2006/relationships/slide" Target="slides/slide40.xml"/><Relationship Id="rId52" Type="http://schemas.openxmlformats.org/officeDocument/2006/relationships/slide" Target="slides/slide41.xml"/><Relationship Id="rId53" Type="http://schemas.openxmlformats.org/officeDocument/2006/relationships/slide" Target="slides/slide42.xml"/><Relationship Id="rId54" Type="http://schemas.openxmlformats.org/officeDocument/2006/relationships/slide" Target="slides/slide43.xml"/><Relationship Id="rId55" Type="http://schemas.openxmlformats.org/officeDocument/2006/relationships/slide" Target="slides/slide44.xml"/><Relationship Id="rId56" Type="http://schemas.openxmlformats.org/officeDocument/2006/relationships/slide" Target="slides/slide45.xml"/><Relationship Id="rId57" Type="http://schemas.openxmlformats.org/officeDocument/2006/relationships/slide" Target="slides/slide46.xml"/><Relationship Id="rId58" Type="http://schemas.openxmlformats.org/officeDocument/2006/relationships/slide" Target="slides/slide47.xml"/><Relationship Id="rId59" Type="http://schemas.openxmlformats.org/officeDocument/2006/relationships/slide" Target="slides/slide48.xml"/><Relationship Id="rId60" Type="http://schemas.openxmlformats.org/officeDocument/2006/relationships/slide" Target="slides/slide49.xml"/><Relationship Id="rId61" Type="http://schemas.openxmlformats.org/officeDocument/2006/relationships/slide" Target="slides/slide50.xml"/><Relationship Id="rId62" Type="http://schemas.openxmlformats.org/officeDocument/2006/relationships/slide" Target="slides/slide51.xml"/><Relationship Id="rId63" Type="http://schemas.openxmlformats.org/officeDocument/2006/relationships/slide" Target="slides/slide52.xml"/><Relationship Id="rId64" Type="http://schemas.openxmlformats.org/officeDocument/2006/relationships/slide" Target="slides/slide53.xml"/><Relationship Id="rId65" Type="http://schemas.openxmlformats.org/officeDocument/2006/relationships/slide" Target="slides/slide54.xml"/><Relationship Id="rId66" Type="http://schemas.openxmlformats.org/officeDocument/2006/relationships/slide" Target="slides/slide55.xml"/><Relationship Id="rId67" Type="http://schemas.openxmlformats.org/officeDocument/2006/relationships/slide" Target="slides/slide56.xml"/><Relationship Id="rId68" Type="http://schemas.openxmlformats.org/officeDocument/2006/relationships/slide" Target="slides/slide57.xml"/><Relationship Id="rId69" Type="http://schemas.openxmlformats.org/officeDocument/2006/relationships/slide" Target="slides/slide58.xml"/><Relationship Id="rId70" Type="http://schemas.openxmlformats.org/officeDocument/2006/relationships/slide" Target="slides/slide59.xml"/><Relationship Id="rId71" Type="http://schemas.openxmlformats.org/officeDocument/2006/relationships/slide" Target="slides/slide60.xml"/><Relationship Id="rId72" Type="http://schemas.openxmlformats.org/officeDocument/2006/relationships/slide" Target="slides/slide61.xml"/><Relationship Id="rId73" Type="http://schemas.openxmlformats.org/officeDocument/2006/relationships/slide" Target="slides/slide62.xml"/><Relationship Id="rId74" Type="http://schemas.openxmlformats.org/officeDocument/2006/relationships/slide" Target="slides/slide63.xml"/><Relationship Id="rId75" Type="http://schemas.openxmlformats.org/officeDocument/2006/relationships/slide" Target="slides/slide64.xml"/><Relationship Id="rId76" Type="http://schemas.openxmlformats.org/officeDocument/2006/relationships/slide" Target="slides/slide65.xml"/><Relationship Id="rId77" Type="http://schemas.openxmlformats.org/officeDocument/2006/relationships/slide" Target="slides/slide66.xml"/></Relationships>
</file>

<file path=ppt/charts/_rels/chart1.xml.rels><?xml version='1.0' encoding='UTF-8' standalone='yes'?>
<Relationships xmlns="http://schemas.openxmlformats.org/package/2006/relationships"><Relationship Id="rId1" Type="http://schemas.microsoft.com/office/2011/relationships/chartStyle" Target="style1.xml"/><Relationship Id="rId2" Type="http://schemas.microsoft.com/office/2011/relationships/chartColorStyle" Target="colors1.xml"/><Relationship Id="rId3"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Sheet7.xlsx"/><Relationship Id="rId2" Type="http://schemas.microsoft.com/office/2011/relationships/chartColorStyle" Target="colors10.xml"/><Relationship Id="rId3" Type="http://schemas.microsoft.com/office/2011/relationships/chartStyle" Target="style10.xml"/></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Sheet8.xlsx"/><Relationship Id="rId2" Type="http://schemas.microsoft.com/office/2011/relationships/chartColorStyle" Target="colors11.xml"/><Relationship Id="rId3" Type="http://schemas.microsoft.com/office/2011/relationships/chartStyle" Target="style11.xml"/></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Sheet9.xlsx"/><Relationship Id="rId2" Type="http://schemas.microsoft.com/office/2011/relationships/chartColorStyle" Target="colors12.xml"/><Relationship Id="rId3" Type="http://schemas.microsoft.com/office/2011/relationships/chartStyle" Target="style12.xml"/></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Sheet10.xlsx"/><Relationship Id="rId2" Type="http://schemas.microsoft.com/office/2011/relationships/chartColorStyle" Target="colors13.xml"/><Relationship Id="rId3" Type="http://schemas.microsoft.com/office/2011/relationships/chartStyle" Target="style13.xml"/></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Sheet11.xlsx"/><Relationship Id="rId2" Type="http://schemas.microsoft.com/office/2011/relationships/chartColorStyle" Target="colors14.xml"/><Relationship Id="rId3" Type="http://schemas.microsoft.com/office/2011/relationships/chartStyle" Target="style14.xml"/></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Sheet12.xlsx"/><Relationship Id="rId2" Type="http://schemas.microsoft.com/office/2011/relationships/chartColorStyle" Target="colors15.xml"/><Relationship Id="rId3" Type="http://schemas.microsoft.com/office/2011/relationships/chartStyle" Target="style15.xml"/></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Sheet13.xlsx"/><Relationship Id="rId2" Type="http://schemas.microsoft.com/office/2011/relationships/chartColorStyle" Target="colors16.xml"/><Relationship Id="rId3" Type="http://schemas.microsoft.com/office/2011/relationships/chartStyle" Target="style16.xml"/></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Sheet14.xlsx"/><Relationship Id="rId2" Type="http://schemas.microsoft.com/office/2011/relationships/chartColorStyle" Target="colors17.xml"/><Relationship Id="rId3" Type="http://schemas.microsoft.com/office/2011/relationships/chartStyle" Target="style17.xml"/></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Sheet15.xlsx"/><Relationship Id="rId2" Type="http://schemas.microsoft.com/office/2011/relationships/chartColorStyle" Target="colors18.xml"/><Relationship Id="rId3" Type="http://schemas.microsoft.com/office/2011/relationships/chartStyle" Target="style18.xml"/></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Sheet16.xlsx"/><Relationship Id="rId2" Type="http://schemas.microsoft.com/office/2011/relationships/chartColorStyle" Target="colors19.xml"/><Relationship Id="rId3" Type="http://schemas.microsoft.com/office/2011/relationships/chartStyle" Target="style19.xml"/></Relationships>
</file>

<file path=ppt/charts/_rels/chart2.xml.rels><?xml version='1.0' encoding='UTF-8' standalone='yes'?>
<Relationships xmlns="http://schemas.openxmlformats.org/package/2006/relationships"><Relationship Id="rId1" Type="http://schemas.microsoft.com/office/2011/relationships/chartStyle" Target="style2.xml"/><Relationship Id="rId2" Type="http://schemas.microsoft.com/office/2011/relationships/chartColorStyle" Target="colors2.xml"/><Relationship Id="rId3"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Sheet17.xlsx"/><Relationship Id="rId2" Type="http://schemas.microsoft.com/office/2011/relationships/chartColorStyle" Target="colors20.xml"/><Relationship Id="rId3" Type="http://schemas.microsoft.com/office/2011/relationships/chartStyle" Target="style20.xml"/></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Sheet18.xlsx"/><Relationship Id="rId2" Type="http://schemas.microsoft.com/office/2011/relationships/chartColorStyle" Target="colors21.xml"/><Relationship Id="rId3" Type="http://schemas.microsoft.com/office/2011/relationships/chartStyle" Target="style21.xml"/></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Sheet19.xlsx"/><Relationship Id="rId2" Type="http://schemas.microsoft.com/office/2011/relationships/chartColorStyle" Target="colors22.xml"/><Relationship Id="rId3" Type="http://schemas.microsoft.com/office/2011/relationships/chartStyle" Target="style22.xml"/></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Sheet20.xlsx"/><Relationship Id="rId2" Type="http://schemas.microsoft.com/office/2011/relationships/chartColorStyle" Target="colors23.xml"/><Relationship Id="rId3" Type="http://schemas.microsoft.com/office/2011/relationships/chartStyle" Target="style23.xml"/></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Sheet21.xlsx"/><Relationship Id="rId2" Type="http://schemas.microsoft.com/office/2011/relationships/chartColorStyle" Target="colors24.xml"/><Relationship Id="rId3" Type="http://schemas.microsoft.com/office/2011/relationships/chartStyle" Target="style24.xml"/></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Sheet22.xlsx"/><Relationship Id="rId2" Type="http://schemas.microsoft.com/office/2011/relationships/chartColorStyle" Target="colors25.xml"/><Relationship Id="rId3" Type="http://schemas.microsoft.com/office/2011/relationships/chartStyle" Target="style25.xml"/></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Sheet23.xlsx"/><Relationship Id="rId2" Type="http://schemas.microsoft.com/office/2011/relationships/chartColorStyle" Target="colors26.xml"/><Relationship Id="rId3" Type="http://schemas.microsoft.com/office/2011/relationships/chartStyle" Target="style26.xml"/></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Sheet24.xlsx"/><Relationship Id="rId2" Type="http://schemas.microsoft.com/office/2011/relationships/chartColorStyle" Target="colors27.xml"/><Relationship Id="rId3" Type="http://schemas.microsoft.com/office/2011/relationships/chartStyle" Target="style27.xml"/></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Sheet25.xlsx"/><Relationship Id="rId2" Type="http://schemas.microsoft.com/office/2011/relationships/chartColorStyle" Target="colors28.xml"/><Relationship Id="rId3" Type="http://schemas.microsoft.com/office/2011/relationships/chartStyle" Target="style28.xml"/></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Sheet26.xlsx"/><Relationship Id="rId2" Type="http://schemas.microsoft.com/office/2011/relationships/chartColorStyle" Target="colors29.xml"/><Relationship Id="rId3" Type="http://schemas.microsoft.com/office/2011/relationships/chartStyle" Target="style29.xml"/></Relationships>
</file>

<file path=ppt/charts/_rels/chart3.xml.rels><?xml version='1.0' encoding='UTF-8' standalone='yes'?>
<Relationships xmlns="http://schemas.openxmlformats.org/package/2006/relationships"><Relationship Id="rId1" Type="http://schemas.microsoft.com/office/2011/relationships/chartStyle" Target="style3.xml"/><Relationship Id="rId2" Type="http://schemas.microsoft.com/office/2011/relationships/chartColorStyle" Target="colors3.xml"/><Relationship Id="rId3"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Sheet27.xlsx"/><Relationship Id="rId2" Type="http://schemas.microsoft.com/office/2011/relationships/chartColorStyle" Target="colors30.xml"/><Relationship Id="rId3" Type="http://schemas.microsoft.com/office/2011/relationships/chartStyle" Target="style30.xml"/></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Sheet28.xlsx"/><Relationship Id="rId2" Type="http://schemas.microsoft.com/office/2011/relationships/chartColorStyle" Target="colors31.xml"/><Relationship Id="rId3" Type="http://schemas.microsoft.com/office/2011/relationships/chartStyle" Target="style31.xml"/></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Sheet29.xlsx"/><Relationship Id="rId2" Type="http://schemas.microsoft.com/office/2011/relationships/chartColorStyle" Target="colors32.xml"/><Relationship Id="rId3" Type="http://schemas.microsoft.com/office/2011/relationships/chartStyle" Target="style32.xml"/></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Sheet30.xlsx"/><Relationship Id="rId2" Type="http://schemas.microsoft.com/office/2011/relationships/chartColorStyle" Target="colors33.xml"/><Relationship Id="rId3" Type="http://schemas.microsoft.com/office/2011/relationships/chartStyle" Target="style33.xml"/></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Sheet31.xlsx"/><Relationship Id="rId2" Type="http://schemas.microsoft.com/office/2011/relationships/chartColorStyle" Target="colors34.xml"/><Relationship Id="rId3" Type="http://schemas.microsoft.com/office/2011/relationships/chartStyle" Target="style34.xml"/></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Sheet32.xlsx"/><Relationship Id="rId2" Type="http://schemas.microsoft.com/office/2011/relationships/chartColorStyle" Target="colors35.xml"/><Relationship Id="rId3" Type="http://schemas.microsoft.com/office/2011/relationships/chartStyle" Target="style35.xml"/></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Sheet33.xlsx"/><Relationship Id="rId2" Type="http://schemas.microsoft.com/office/2011/relationships/chartColorStyle" Target="colors36.xml"/><Relationship Id="rId3" Type="http://schemas.microsoft.com/office/2011/relationships/chartStyle" Target="style36.xml"/></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Sheet1.xlsx"/><Relationship Id="rId2" Type="http://schemas.microsoft.com/office/2011/relationships/chartColorStyle" Target="colors4.xml"/><Relationship Id="rId3" Type="http://schemas.microsoft.com/office/2011/relationships/chartStyle" Target="style4.xml"/></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Sheet2.xlsx"/><Relationship Id="rId2" Type="http://schemas.microsoft.com/office/2011/relationships/chartColorStyle" Target="colors5.xml"/><Relationship Id="rId3"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Sheet3.xlsx"/><Relationship Id="rId2" Type="http://schemas.microsoft.com/office/2011/relationships/chartColorStyle" Target="colors6.xml"/><Relationship Id="rId3"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Sheet4.xlsx"/><Relationship Id="rId2" Type="http://schemas.microsoft.com/office/2011/relationships/chartColorStyle" Target="colors7.xml"/><Relationship Id="rId3" Type="http://schemas.microsoft.com/office/2011/relationships/chartStyle" Target="style7.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Sheet5.xlsx"/><Relationship Id="rId2" Type="http://schemas.microsoft.com/office/2011/relationships/chartColorStyle" Target="colors8.xml"/><Relationship Id="rId3" Type="http://schemas.microsoft.com/office/2011/relationships/chartStyle" Target="style8.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Sheet6.xlsx"/><Relationship Id="rId2" Type="http://schemas.microsoft.com/office/2011/relationships/chartColorStyle" Target="colors9.xml"/><Relationship Id="rId3"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107.334</c:v>
                </c:pt>
                <c:pt idx="1">
                  <c:v>113.608</c:v>
                </c:pt>
                <c:pt idx="2">
                  <c:v>111.30800000000001</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31/12/2022</c:v>
                </c:pt>
                <c:pt idx="1">
                  <c:v>31/12/2023</c:v>
                </c:pt>
                <c:pt idx="2">
                  <c:v>31/12/2024</c:v>
                </c:pt>
              </c:strCache>
            </c:strRef>
          </c:cat>
          <c:val>
            <c:numRef>
              <c:f>Sheet1!$B$2:$B$4</c:f>
              <c:numCache>
                <c:formatCode>General</c:formatCode>
                <c:ptCount val="3"/>
                <c:pt idx="0">
                  <c:v>29.519</c:v>
                </c:pt>
                <c:pt idx="1">
                  <c:v>31.207</c:v>
                </c:pt>
                <c:pt idx="2">
                  <c:v>34.176</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31/12/2022</c:v>
                </c:pt>
                <c:pt idx="1">
                  <c:v>31/12/2023</c:v>
                </c:pt>
                <c:pt idx="2">
                  <c:v>31/12/2024</c:v>
                </c:pt>
              </c:strCache>
            </c:strRef>
          </c:cat>
          <c:val>
            <c:numRef>
              <c:f>Sheet1!$B$2:$B$4</c:f>
              <c:numCache>
                <c:formatCode>General</c:formatCode>
                <c:ptCount val="3"/>
                <c:pt idx="0">
                  <c:v>21.482</c:v>
                </c:pt>
                <c:pt idx="1">
                  <c:v>22.534</c:v>
                </c:pt>
                <c:pt idx="2">
                  <c:v>24.932</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Sheet1!$A$2:$A$503</c:f>
              <c:numCache>
                <c:formatCode>yyyy\-mm\-dd</c:formatCode>
                <c:ptCount val="502"/>
                <c:pt idx="0">
                  <c:v>45026.0</c:v>
                </c:pt>
                <c:pt idx="1">
                  <c:v>45027.0</c:v>
                </c:pt>
                <c:pt idx="2">
                  <c:v>45028.0</c:v>
                </c:pt>
                <c:pt idx="3">
                  <c:v>45029.0</c:v>
                </c:pt>
                <c:pt idx="4">
                  <c:v>45030.0</c:v>
                </c:pt>
                <c:pt idx="5">
                  <c:v>45033.0</c:v>
                </c:pt>
                <c:pt idx="6">
                  <c:v>45034.0</c:v>
                </c:pt>
                <c:pt idx="7">
                  <c:v>45035.0</c:v>
                </c:pt>
                <c:pt idx="8">
                  <c:v>45036.0</c:v>
                </c:pt>
                <c:pt idx="9">
                  <c:v>45037.0</c:v>
                </c:pt>
                <c:pt idx="10">
                  <c:v>45040.0</c:v>
                </c:pt>
                <c:pt idx="11">
                  <c:v>45041.0</c:v>
                </c:pt>
                <c:pt idx="12">
                  <c:v>45042.0</c:v>
                </c:pt>
                <c:pt idx="13">
                  <c:v>45043.0</c:v>
                </c:pt>
                <c:pt idx="14">
                  <c:v>45044.0</c:v>
                </c:pt>
                <c:pt idx="15">
                  <c:v>45047.0</c:v>
                </c:pt>
                <c:pt idx="16">
                  <c:v>45048.0</c:v>
                </c:pt>
                <c:pt idx="17">
                  <c:v>45049.0</c:v>
                </c:pt>
                <c:pt idx="18">
                  <c:v>45050.0</c:v>
                </c:pt>
                <c:pt idx="19">
                  <c:v>45051.0</c:v>
                </c:pt>
                <c:pt idx="20">
                  <c:v>45054.0</c:v>
                </c:pt>
                <c:pt idx="21">
                  <c:v>45055.0</c:v>
                </c:pt>
                <c:pt idx="22">
                  <c:v>45056.0</c:v>
                </c:pt>
                <c:pt idx="23">
                  <c:v>45057.0</c:v>
                </c:pt>
                <c:pt idx="24">
                  <c:v>45058.0</c:v>
                </c:pt>
                <c:pt idx="25">
                  <c:v>45061.0</c:v>
                </c:pt>
                <c:pt idx="26">
                  <c:v>45062.0</c:v>
                </c:pt>
                <c:pt idx="27">
                  <c:v>45063.0</c:v>
                </c:pt>
                <c:pt idx="28">
                  <c:v>45064.0</c:v>
                </c:pt>
                <c:pt idx="29">
                  <c:v>45065.0</c:v>
                </c:pt>
                <c:pt idx="30">
                  <c:v>45068.0</c:v>
                </c:pt>
                <c:pt idx="31">
                  <c:v>45069.0</c:v>
                </c:pt>
                <c:pt idx="32">
                  <c:v>45070.0</c:v>
                </c:pt>
                <c:pt idx="33">
                  <c:v>45071.0</c:v>
                </c:pt>
                <c:pt idx="34">
                  <c:v>45072.0</c:v>
                </c:pt>
                <c:pt idx="35">
                  <c:v>45076.0</c:v>
                </c:pt>
                <c:pt idx="36">
                  <c:v>45077.0</c:v>
                </c:pt>
                <c:pt idx="37">
                  <c:v>45078.0</c:v>
                </c:pt>
                <c:pt idx="38">
                  <c:v>45079.0</c:v>
                </c:pt>
                <c:pt idx="39">
                  <c:v>45082.0</c:v>
                </c:pt>
                <c:pt idx="40">
                  <c:v>45083.0</c:v>
                </c:pt>
                <c:pt idx="41">
                  <c:v>45084.0</c:v>
                </c:pt>
                <c:pt idx="42">
                  <c:v>45085.0</c:v>
                </c:pt>
                <c:pt idx="43">
                  <c:v>45086.0</c:v>
                </c:pt>
                <c:pt idx="44">
                  <c:v>45089.0</c:v>
                </c:pt>
                <c:pt idx="45">
                  <c:v>45090.0</c:v>
                </c:pt>
                <c:pt idx="46">
                  <c:v>45091.0</c:v>
                </c:pt>
                <c:pt idx="47">
                  <c:v>45092.0</c:v>
                </c:pt>
                <c:pt idx="48">
                  <c:v>45093.0</c:v>
                </c:pt>
                <c:pt idx="49">
                  <c:v>45097.0</c:v>
                </c:pt>
                <c:pt idx="50">
                  <c:v>45098.0</c:v>
                </c:pt>
                <c:pt idx="51">
                  <c:v>45099.0</c:v>
                </c:pt>
                <c:pt idx="52">
                  <c:v>45100.0</c:v>
                </c:pt>
                <c:pt idx="53">
                  <c:v>45103.0</c:v>
                </c:pt>
                <c:pt idx="54">
                  <c:v>45104.0</c:v>
                </c:pt>
                <c:pt idx="55">
                  <c:v>45105.0</c:v>
                </c:pt>
                <c:pt idx="56">
                  <c:v>45106.0</c:v>
                </c:pt>
                <c:pt idx="57">
                  <c:v>45107.0</c:v>
                </c:pt>
                <c:pt idx="58">
                  <c:v>45110.0</c:v>
                </c:pt>
                <c:pt idx="59">
                  <c:v>45112.0</c:v>
                </c:pt>
                <c:pt idx="60">
                  <c:v>45113.0</c:v>
                </c:pt>
                <c:pt idx="61">
                  <c:v>45114.0</c:v>
                </c:pt>
                <c:pt idx="62">
                  <c:v>45117.0</c:v>
                </c:pt>
                <c:pt idx="63">
                  <c:v>45118.0</c:v>
                </c:pt>
                <c:pt idx="64">
                  <c:v>45119.0</c:v>
                </c:pt>
                <c:pt idx="65">
                  <c:v>45120.0</c:v>
                </c:pt>
                <c:pt idx="66">
                  <c:v>45121.0</c:v>
                </c:pt>
                <c:pt idx="67">
                  <c:v>45124.0</c:v>
                </c:pt>
                <c:pt idx="68">
                  <c:v>45125.0</c:v>
                </c:pt>
                <c:pt idx="69">
                  <c:v>45126.0</c:v>
                </c:pt>
                <c:pt idx="70">
                  <c:v>45127.0</c:v>
                </c:pt>
                <c:pt idx="71">
                  <c:v>45128.0</c:v>
                </c:pt>
                <c:pt idx="72">
                  <c:v>45131.0</c:v>
                </c:pt>
                <c:pt idx="73">
                  <c:v>45132.0</c:v>
                </c:pt>
                <c:pt idx="74">
                  <c:v>45133.0</c:v>
                </c:pt>
                <c:pt idx="75">
                  <c:v>45134.0</c:v>
                </c:pt>
                <c:pt idx="76">
                  <c:v>45135.0</c:v>
                </c:pt>
                <c:pt idx="77">
                  <c:v>45138.0</c:v>
                </c:pt>
                <c:pt idx="78">
                  <c:v>45139.0</c:v>
                </c:pt>
                <c:pt idx="79">
                  <c:v>45140.0</c:v>
                </c:pt>
                <c:pt idx="80">
                  <c:v>45141.0</c:v>
                </c:pt>
                <c:pt idx="81">
                  <c:v>45142.0</c:v>
                </c:pt>
                <c:pt idx="82">
                  <c:v>45145.0</c:v>
                </c:pt>
                <c:pt idx="83">
                  <c:v>45146.0</c:v>
                </c:pt>
                <c:pt idx="84">
                  <c:v>45147.0</c:v>
                </c:pt>
                <c:pt idx="85">
                  <c:v>45148.0</c:v>
                </c:pt>
                <c:pt idx="86">
                  <c:v>45149.0</c:v>
                </c:pt>
                <c:pt idx="87">
                  <c:v>45152.0</c:v>
                </c:pt>
                <c:pt idx="88">
                  <c:v>45153.0</c:v>
                </c:pt>
                <c:pt idx="89">
                  <c:v>45154.0</c:v>
                </c:pt>
                <c:pt idx="90">
                  <c:v>45155.0</c:v>
                </c:pt>
                <c:pt idx="91">
                  <c:v>45156.0</c:v>
                </c:pt>
                <c:pt idx="92">
                  <c:v>45159.0</c:v>
                </c:pt>
                <c:pt idx="93">
                  <c:v>45160.0</c:v>
                </c:pt>
                <c:pt idx="94">
                  <c:v>45161.0</c:v>
                </c:pt>
                <c:pt idx="95">
                  <c:v>45162.0</c:v>
                </c:pt>
                <c:pt idx="96">
                  <c:v>45163.0</c:v>
                </c:pt>
                <c:pt idx="97">
                  <c:v>45166.0</c:v>
                </c:pt>
                <c:pt idx="98">
                  <c:v>45167.0</c:v>
                </c:pt>
                <c:pt idx="99">
                  <c:v>45168.0</c:v>
                </c:pt>
                <c:pt idx="100">
                  <c:v>45169.0</c:v>
                </c:pt>
                <c:pt idx="101">
                  <c:v>45170.0</c:v>
                </c:pt>
                <c:pt idx="102">
                  <c:v>45174.0</c:v>
                </c:pt>
                <c:pt idx="103">
                  <c:v>45175.0</c:v>
                </c:pt>
                <c:pt idx="104">
                  <c:v>45176.0</c:v>
                </c:pt>
                <c:pt idx="105">
                  <c:v>45177.0</c:v>
                </c:pt>
                <c:pt idx="106">
                  <c:v>45180.0</c:v>
                </c:pt>
                <c:pt idx="107">
                  <c:v>45181.0</c:v>
                </c:pt>
                <c:pt idx="108">
                  <c:v>45182.0</c:v>
                </c:pt>
                <c:pt idx="109">
                  <c:v>45183.0</c:v>
                </c:pt>
                <c:pt idx="110">
                  <c:v>45184.0</c:v>
                </c:pt>
                <c:pt idx="111">
                  <c:v>45187.0</c:v>
                </c:pt>
                <c:pt idx="112">
                  <c:v>45188.0</c:v>
                </c:pt>
                <c:pt idx="113">
                  <c:v>45189.0</c:v>
                </c:pt>
                <c:pt idx="114">
                  <c:v>45190.0</c:v>
                </c:pt>
                <c:pt idx="115">
                  <c:v>45191.0</c:v>
                </c:pt>
                <c:pt idx="116">
                  <c:v>45194.0</c:v>
                </c:pt>
                <c:pt idx="117">
                  <c:v>45195.0</c:v>
                </c:pt>
                <c:pt idx="118">
                  <c:v>45196.0</c:v>
                </c:pt>
                <c:pt idx="119">
                  <c:v>45197.0</c:v>
                </c:pt>
                <c:pt idx="120">
                  <c:v>45198.0</c:v>
                </c:pt>
                <c:pt idx="121">
                  <c:v>45201.0</c:v>
                </c:pt>
                <c:pt idx="122">
                  <c:v>45202.0</c:v>
                </c:pt>
                <c:pt idx="123">
                  <c:v>45203.0</c:v>
                </c:pt>
                <c:pt idx="124">
                  <c:v>45204.0</c:v>
                </c:pt>
                <c:pt idx="125">
                  <c:v>45205.0</c:v>
                </c:pt>
                <c:pt idx="126">
                  <c:v>45208.0</c:v>
                </c:pt>
                <c:pt idx="127">
                  <c:v>45209.0</c:v>
                </c:pt>
                <c:pt idx="128">
                  <c:v>45210.0</c:v>
                </c:pt>
                <c:pt idx="129">
                  <c:v>45211.0</c:v>
                </c:pt>
                <c:pt idx="130">
                  <c:v>45212.0</c:v>
                </c:pt>
                <c:pt idx="131">
                  <c:v>45215.0</c:v>
                </c:pt>
                <c:pt idx="132">
                  <c:v>45216.0</c:v>
                </c:pt>
                <c:pt idx="133">
                  <c:v>45217.0</c:v>
                </c:pt>
                <c:pt idx="134">
                  <c:v>45218.0</c:v>
                </c:pt>
                <c:pt idx="135">
                  <c:v>45219.0</c:v>
                </c:pt>
                <c:pt idx="136">
                  <c:v>45222.0</c:v>
                </c:pt>
                <c:pt idx="137">
                  <c:v>45223.0</c:v>
                </c:pt>
                <c:pt idx="138">
                  <c:v>45224.0</c:v>
                </c:pt>
                <c:pt idx="139">
                  <c:v>45225.0</c:v>
                </c:pt>
                <c:pt idx="140">
                  <c:v>45226.0</c:v>
                </c:pt>
                <c:pt idx="141">
                  <c:v>45229.0</c:v>
                </c:pt>
                <c:pt idx="142">
                  <c:v>45230.0</c:v>
                </c:pt>
                <c:pt idx="143">
                  <c:v>45231.0</c:v>
                </c:pt>
                <c:pt idx="144">
                  <c:v>45232.0</c:v>
                </c:pt>
                <c:pt idx="145">
                  <c:v>45233.0</c:v>
                </c:pt>
                <c:pt idx="146">
                  <c:v>45236.0</c:v>
                </c:pt>
                <c:pt idx="147">
                  <c:v>45237.0</c:v>
                </c:pt>
                <c:pt idx="148">
                  <c:v>45238.0</c:v>
                </c:pt>
                <c:pt idx="149">
                  <c:v>45239.0</c:v>
                </c:pt>
                <c:pt idx="150">
                  <c:v>45240.0</c:v>
                </c:pt>
                <c:pt idx="151">
                  <c:v>45243.0</c:v>
                </c:pt>
                <c:pt idx="152">
                  <c:v>45244.0</c:v>
                </c:pt>
                <c:pt idx="153">
                  <c:v>45245.0</c:v>
                </c:pt>
                <c:pt idx="154">
                  <c:v>45246.0</c:v>
                </c:pt>
                <c:pt idx="155">
                  <c:v>45247.0</c:v>
                </c:pt>
                <c:pt idx="156">
                  <c:v>45250.0</c:v>
                </c:pt>
                <c:pt idx="157">
                  <c:v>45251.0</c:v>
                </c:pt>
                <c:pt idx="158">
                  <c:v>45252.0</c:v>
                </c:pt>
                <c:pt idx="159">
                  <c:v>45254.0</c:v>
                </c:pt>
                <c:pt idx="160">
                  <c:v>45257.0</c:v>
                </c:pt>
                <c:pt idx="161">
                  <c:v>45258.0</c:v>
                </c:pt>
                <c:pt idx="162">
                  <c:v>45259.0</c:v>
                </c:pt>
                <c:pt idx="163">
                  <c:v>45260.0</c:v>
                </c:pt>
                <c:pt idx="164">
                  <c:v>45261.0</c:v>
                </c:pt>
                <c:pt idx="165">
                  <c:v>45264.0</c:v>
                </c:pt>
                <c:pt idx="166">
                  <c:v>45265.0</c:v>
                </c:pt>
                <c:pt idx="167">
                  <c:v>45266.0</c:v>
                </c:pt>
                <c:pt idx="168">
                  <c:v>45267.0</c:v>
                </c:pt>
                <c:pt idx="169">
                  <c:v>45268.0</c:v>
                </c:pt>
                <c:pt idx="170">
                  <c:v>45271.0</c:v>
                </c:pt>
                <c:pt idx="171">
                  <c:v>45272.0</c:v>
                </c:pt>
                <c:pt idx="172">
                  <c:v>45273.0</c:v>
                </c:pt>
                <c:pt idx="173">
                  <c:v>45274.0</c:v>
                </c:pt>
                <c:pt idx="174">
                  <c:v>45275.0</c:v>
                </c:pt>
                <c:pt idx="175">
                  <c:v>45278.0</c:v>
                </c:pt>
                <c:pt idx="176">
                  <c:v>45279.0</c:v>
                </c:pt>
                <c:pt idx="177">
                  <c:v>45280.0</c:v>
                </c:pt>
                <c:pt idx="178">
                  <c:v>45281.0</c:v>
                </c:pt>
                <c:pt idx="179">
                  <c:v>45282.0</c:v>
                </c:pt>
                <c:pt idx="180">
                  <c:v>45286.0</c:v>
                </c:pt>
                <c:pt idx="181">
                  <c:v>45287.0</c:v>
                </c:pt>
                <c:pt idx="182">
                  <c:v>45288.0</c:v>
                </c:pt>
                <c:pt idx="183">
                  <c:v>45289.0</c:v>
                </c:pt>
                <c:pt idx="184">
                  <c:v>45293.0</c:v>
                </c:pt>
                <c:pt idx="185">
                  <c:v>45294.0</c:v>
                </c:pt>
                <c:pt idx="186">
                  <c:v>45295.0</c:v>
                </c:pt>
                <c:pt idx="187">
                  <c:v>45296.0</c:v>
                </c:pt>
                <c:pt idx="188">
                  <c:v>45299.0</c:v>
                </c:pt>
                <c:pt idx="189">
                  <c:v>45300.0</c:v>
                </c:pt>
                <c:pt idx="190">
                  <c:v>45301.0</c:v>
                </c:pt>
                <c:pt idx="191">
                  <c:v>45302.0</c:v>
                </c:pt>
                <c:pt idx="192">
                  <c:v>45303.0</c:v>
                </c:pt>
                <c:pt idx="193">
                  <c:v>45307.0</c:v>
                </c:pt>
                <c:pt idx="194">
                  <c:v>45308.0</c:v>
                </c:pt>
                <c:pt idx="195">
                  <c:v>45309.0</c:v>
                </c:pt>
                <c:pt idx="196">
                  <c:v>45310.0</c:v>
                </c:pt>
                <c:pt idx="197">
                  <c:v>45313.0</c:v>
                </c:pt>
                <c:pt idx="198">
                  <c:v>45314.0</c:v>
                </c:pt>
                <c:pt idx="199">
                  <c:v>45315.0</c:v>
                </c:pt>
                <c:pt idx="200">
                  <c:v>45316.0</c:v>
                </c:pt>
                <c:pt idx="201">
                  <c:v>45317.0</c:v>
                </c:pt>
                <c:pt idx="202">
                  <c:v>45320.0</c:v>
                </c:pt>
                <c:pt idx="203">
                  <c:v>45321.0</c:v>
                </c:pt>
                <c:pt idx="204">
                  <c:v>45322.0</c:v>
                </c:pt>
                <c:pt idx="205">
                  <c:v>45323.0</c:v>
                </c:pt>
                <c:pt idx="206">
                  <c:v>45324.0</c:v>
                </c:pt>
                <c:pt idx="207">
                  <c:v>45327.0</c:v>
                </c:pt>
                <c:pt idx="208">
                  <c:v>45328.0</c:v>
                </c:pt>
                <c:pt idx="209">
                  <c:v>45329.0</c:v>
                </c:pt>
                <c:pt idx="210">
                  <c:v>45330.0</c:v>
                </c:pt>
                <c:pt idx="211">
                  <c:v>45331.0</c:v>
                </c:pt>
                <c:pt idx="212">
                  <c:v>45334.0</c:v>
                </c:pt>
                <c:pt idx="213">
                  <c:v>45335.0</c:v>
                </c:pt>
                <c:pt idx="214">
                  <c:v>45336.0</c:v>
                </c:pt>
                <c:pt idx="215">
                  <c:v>45337.0</c:v>
                </c:pt>
                <c:pt idx="216">
                  <c:v>45338.0</c:v>
                </c:pt>
                <c:pt idx="217">
                  <c:v>45342.0</c:v>
                </c:pt>
                <c:pt idx="218">
                  <c:v>45343.0</c:v>
                </c:pt>
                <c:pt idx="219">
                  <c:v>45344.0</c:v>
                </c:pt>
                <c:pt idx="220">
                  <c:v>45345.0</c:v>
                </c:pt>
                <c:pt idx="221">
                  <c:v>45348.0</c:v>
                </c:pt>
                <c:pt idx="222">
                  <c:v>45349.0</c:v>
                </c:pt>
                <c:pt idx="223">
                  <c:v>45350.0</c:v>
                </c:pt>
                <c:pt idx="224">
                  <c:v>45351.0</c:v>
                </c:pt>
                <c:pt idx="225">
                  <c:v>45352.0</c:v>
                </c:pt>
                <c:pt idx="226">
                  <c:v>45355.0</c:v>
                </c:pt>
                <c:pt idx="227">
                  <c:v>45356.0</c:v>
                </c:pt>
                <c:pt idx="228">
                  <c:v>45357.0</c:v>
                </c:pt>
                <c:pt idx="229">
                  <c:v>45358.0</c:v>
                </c:pt>
                <c:pt idx="230">
                  <c:v>45359.0</c:v>
                </c:pt>
                <c:pt idx="231">
                  <c:v>45362.0</c:v>
                </c:pt>
                <c:pt idx="232">
                  <c:v>45363.0</c:v>
                </c:pt>
                <c:pt idx="233">
                  <c:v>45364.0</c:v>
                </c:pt>
                <c:pt idx="234">
                  <c:v>45365.0</c:v>
                </c:pt>
                <c:pt idx="235">
                  <c:v>45366.0</c:v>
                </c:pt>
                <c:pt idx="236">
                  <c:v>45369.0</c:v>
                </c:pt>
                <c:pt idx="237">
                  <c:v>45370.0</c:v>
                </c:pt>
                <c:pt idx="238">
                  <c:v>45371.0</c:v>
                </c:pt>
                <c:pt idx="239">
                  <c:v>45372.0</c:v>
                </c:pt>
                <c:pt idx="240">
                  <c:v>45373.0</c:v>
                </c:pt>
                <c:pt idx="241">
                  <c:v>45376.0</c:v>
                </c:pt>
                <c:pt idx="242">
                  <c:v>45377.0</c:v>
                </c:pt>
                <c:pt idx="243">
                  <c:v>45378.0</c:v>
                </c:pt>
                <c:pt idx="244">
                  <c:v>45379.0</c:v>
                </c:pt>
                <c:pt idx="245">
                  <c:v>45383.0</c:v>
                </c:pt>
                <c:pt idx="246">
                  <c:v>45384.0</c:v>
                </c:pt>
                <c:pt idx="247">
                  <c:v>45385.0</c:v>
                </c:pt>
                <c:pt idx="248">
                  <c:v>45386.0</c:v>
                </c:pt>
                <c:pt idx="249">
                  <c:v>45387.0</c:v>
                </c:pt>
                <c:pt idx="250">
                  <c:v>45390.0</c:v>
                </c:pt>
                <c:pt idx="251">
                  <c:v>45391.0</c:v>
                </c:pt>
                <c:pt idx="252">
                  <c:v>45392.0</c:v>
                </c:pt>
                <c:pt idx="253">
                  <c:v>45393.0</c:v>
                </c:pt>
                <c:pt idx="254">
                  <c:v>45394.0</c:v>
                </c:pt>
                <c:pt idx="255">
                  <c:v>45397.0</c:v>
                </c:pt>
                <c:pt idx="256">
                  <c:v>45398.0</c:v>
                </c:pt>
                <c:pt idx="257">
                  <c:v>45399.0</c:v>
                </c:pt>
                <c:pt idx="258">
                  <c:v>45400.0</c:v>
                </c:pt>
                <c:pt idx="259">
                  <c:v>45401.0</c:v>
                </c:pt>
                <c:pt idx="260">
                  <c:v>45404.0</c:v>
                </c:pt>
                <c:pt idx="261">
                  <c:v>45405.0</c:v>
                </c:pt>
                <c:pt idx="262">
                  <c:v>45406.0</c:v>
                </c:pt>
                <c:pt idx="263">
                  <c:v>45407.0</c:v>
                </c:pt>
                <c:pt idx="264">
                  <c:v>45408.0</c:v>
                </c:pt>
                <c:pt idx="265">
                  <c:v>45411.0</c:v>
                </c:pt>
                <c:pt idx="266">
                  <c:v>45412.0</c:v>
                </c:pt>
                <c:pt idx="267">
                  <c:v>45413.0</c:v>
                </c:pt>
                <c:pt idx="268">
                  <c:v>45414.0</c:v>
                </c:pt>
                <c:pt idx="269">
                  <c:v>45415.0</c:v>
                </c:pt>
                <c:pt idx="270">
                  <c:v>45418.0</c:v>
                </c:pt>
                <c:pt idx="271">
                  <c:v>45419.0</c:v>
                </c:pt>
                <c:pt idx="272">
                  <c:v>45420.0</c:v>
                </c:pt>
                <c:pt idx="273">
                  <c:v>45421.0</c:v>
                </c:pt>
                <c:pt idx="274">
                  <c:v>45422.0</c:v>
                </c:pt>
                <c:pt idx="275">
                  <c:v>45425.0</c:v>
                </c:pt>
                <c:pt idx="276">
                  <c:v>45426.0</c:v>
                </c:pt>
                <c:pt idx="277">
                  <c:v>45427.0</c:v>
                </c:pt>
                <c:pt idx="278">
                  <c:v>45428.0</c:v>
                </c:pt>
                <c:pt idx="279">
                  <c:v>45429.0</c:v>
                </c:pt>
                <c:pt idx="280">
                  <c:v>45432.0</c:v>
                </c:pt>
                <c:pt idx="281">
                  <c:v>45433.0</c:v>
                </c:pt>
                <c:pt idx="282">
                  <c:v>45434.0</c:v>
                </c:pt>
                <c:pt idx="283">
                  <c:v>45435.0</c:v>
                </c:pt>
                <c:pt idx="284">
                  <c:v>45436.0</c:v>
                </c:pt>
                <c:pt idx="285">
                  <c:v>45440.0</c:v>
                </c:pt>
                <c:pt idx="286">
                  <c:v>45441.0</c:v>
                </c:pt>
                <c:pt idx="287">
                  <c:v>45442.0</c:v>
                </c:pt>
                <c:pt idx="288">
                  <c:v>45443.0</c:v>
                </c:pt>
                <c:pt idx="289">
                  <c:v>45446.0</c:v>
                </c:pt>
                <c:pt idx="290">
                  <c:v>45447.0</c:v>
                </c:pt>
                <c:pt idx="291">
                  <c:v>45448.0</c:v>
                </c:pt>
                <c:pt idx="292">
                  <c:v>45449.0</c:v>
                </c:pt>
                <c:pt idx="293">
                  <c:v>45450.0</c:v>
                </c:pt>
                <c:pt idx="294">
                  <c:v>45453.0</c:v>
                </c:pt>
                <c:pt idx="295">
                  <c:v>45454.0</c:v>
                </c:pt>
                <c:pt idx="296">
                  <c:v>45455.0</c:v>
                </c:pt>
                <c:pt idx="297">
                  <c:v>45456.0</c:v>
                </c:pt>
                <c:pt idx="298">
                  <c:v>45457.0</c:v>
                </c:pt>
                <c:pt idx="299">
                  <c:v>45460.0</c:v>
                </c:pt>
                <c:pt idx="300">
                  <c:v>45461.0</c:v>
                </c:pt>
                <c:pt idx="301">
                  <c:v>45463.0</c:v>
                </c:pt>
                <c:pt idx="302">
                  <c:v>45464.0</c:v>
                </c:pt>
                <c:pt idx="303">
                  <c:v>45467.0</c:v>
                </c:pt>
                <c:pt idx="304">
                  <c:v>45468.0</c:v>
                </c:pt>
                <c:pt idx="305">
                  <c:v>45469.0</c:v>
                </c:pt>
                <c:pt idx="306">
                  <c:v>45470.0</c:v>
                </c:pt>
                <c:pt idx="307">
                  <c:v>45471.0</c:v>
                </c:pt>
                <c:pt idx="308">
                  <c:v>45474.0</c:v>
                </c:pt>
                <c:pt idx="309">
                  <c:v>45475.0</c:v>
                </c:pt>
                <c:pt idx="310">
                  <c:v>45476.0</c:v>
                </c:pt>
                <c:pt idx="311">
                  <c:v>45478.0</c:v>
                </c:pt>
                <c:pt idx="312">
                  <c:v>45481.0</c:v>
                </c:pt>
                <c:pt idx="313">
                  <c:v>45482.0</c:v>
                </c:pt>
                <c:pt idx="314">
                  <c:v>45483.0</c:v>
                </c:pt>
                <c:pt idx="315">
                  <c:v>45484.0</c:v>
                </c:pt>
                <c:pt idx="316">
                  <c:v>45485.0</c:v>
                </c:pt>
                <c:pt idx="317">
                  <c:v>45488.0</c:v>
                </c:pt>
                <c:pt idx="318">
                  <c:v>45489.0</c:v>
                </c:pt>
                <c:pt idx="319">
                  <c:v>45490.0</c:v>
                </c:pt>
                <c:pt idx="320">
                  <c:v>45491.0</c:v>
                </c:pt>
                <c:pt idx="321">
                  <c:v>45492.0</c:v>
                </c:pt>
                <c:pt idx="322">
                  <c:v>45495.0</c:v>
                </c:pt>
                <c:pt idx="323">
                  <c:v>45496.0</c:v>
                </c:pt>
                <c:pt idx="324">
                  <c:v>45497.0</c:v>
                </c:pt>
                <c:pt idx="325">
                  <c:v>45498.0</c:v>
                </c:pt>
                <c:pt idx="326">
                  <c:v>45499.0</c:v>
                </c:pt>
                <c:pt idx="327">
                  <c:v>45502.0</c:v>
                </c:pt>
                <c:pt idx="328">
                  <c:v>45503.0</c:v>
                </c:pt>
                <c:pt idx="329">
                  <c:v>45504.0</c:v>
                </c:pt>
                <c:pt idx="330">
                  <c:v>45505.0</c:v>
                </c:pt>
                <c:pt idx="331">
                  <c:v>45506.0</c:v>
                </c:pt>
                <c:pt idx="332">
                  <c:v>45509.0</c:v>
                </c:pt>
                <c:pt idx="333">
                  <c:v>45510.0</c:v>
                </c:pt>
                <c:pt idx="334">
                  <c:v>45511.0</c:v>
                </c:pt>
                <c:pt idx="335">
                  <c:v>45512.0</c:v>
                </c:pt>
                <c:pt idx="336">
                  <c:v>45513.0</c:v>
                </c:pt>
                <c:pt idx="337">
                  <c:v>45516.0</c:v>
                </c:pt>
                <c:pt idx="338">
                  <c:v>45517.0</c:v>
                </c:pt>
                <c:pt idx="339">
                  <c:v>45518.0</c:v>
                </c:pt>
                <c:pt idx="340">
                  <c:v>45519.0</c:v>
                </c:pt>
                <c:pt idx="341">
                  <c:v>45520.0</c:v>
                </c:pt>
                <c:pt idx="342">
                  <c:v>45523.0</c:v>
                </c:pt>
                <c:pt idx="343">
                  <c:v>45524.0</c:v>
                </c:pt>
                <c:pt idx="344">
                  <c:v>45525.0</c:v>
                </c:pt>
                <c:pt idx="345">
                  <c:v>45526.0</c:v>
                </c:pt>
                <c:pt idx="346">
                  <c:v>45527.0</c:v>
                </c:pt>
                <c:pt idx="347">
                  <c:v>45530.0</c:v>
                </c:pt>
                <c:pt idx="348">
                  <c:v>45531.0</c:v>
                </c:pt>
                <c:pt idx="349">
                  <c:v>45532.0</c:v>
                </c:pt>
                <c:pt idx="350">
                  <c:v>45533.0</c:v>
                </c:pt>
                <c:pt idx="351">
                  <c:v>45534.0</c:v>
                </c:pt>
                <c:pt idx="352">
                  <c:v>45538.0</c:v>
                </c:pt>
                <c:pt idx="353">
                  <c:v>45539.0</c:v>
                </c:pt>
                <c:pt idx="354">
                  <c:v>45540.0</c:v>
                </c:pt>
                <c:pt idx="355">
                  <c:v>45541.0</c:v>
                </c:pt>
                <c:pt idx="356">
                  <c:v>45544.0</c:v>
                </c:pt>
                <c:pt idx="357">
                  <c:v>45545.0</c:v>
                </c:pt>
                <c:pt idx="358">
                  <c:v>45546.0</c:v>
                </c:pt>
                <c:pt idx="359">
                  <c:v>45547.0</c:v>
                </c:pt>
                <c:pt idx="360">
                  <c:v>45548.0</c:v>
                </c:pt>
                <c:pt idx="361">
                  <c:v>45551.0</c:v>
                </c:pt>
                <c:pt idx="362">
                  <c:v>45552.0</c:v>
                </c:pt>
                <c:pt idx="363">
                  <c:v>45553.0</c:v>
                </c:pt>
                <c:pt idx="364">
                  <c:v>45554.0</c:v>
                </c:pt>
                <c:pt idx="365">
                  <c:v>45555.0</c:v>
                </c:pt>
                <c:pt idx="366">
                  <c:v>45558.0</c:v>
                </c:pt>
                <c:pt idx="367">
                  <c:v>45559.0</c:v>
                </c:pt>
                <c:pt idx="368">
                  <c:v>45560.0</c:v>
                </c:pt>
                <c:pt idx="369">
                  <c:v>45561.0</c:v>
                </c:pt>
                <c:pt idx="370">
                  <c:v>45562.0</c:v>
                </c:pt>
                <c:pt idx="371">
                  <c:v>45565.0</c:v>
                </c:pt>
                <c:pt idx="372">
                  <c:v>45566.0</c:v>
                </c:pt>
                <c:pt idx="373">
                  <c:v>45567.0</c:v>
                </c:pt>
                <c:pt idx="374">
                  <c:v>45568.0</c:v>
                </c:pt>
                <c:pt idx="375">
                  <c:v>45569.0</c:v>
                </c:pt>
                <c:pt idx="376">
                  <c:v>45572.0</c:v>
                </c:pt>
                <c:pt idx="377">
                  <c:v>45573.0</c:v>
                </c:pt>
                <c:pt idx="378">
                  <c:v>45574.0</c:v>
                </c:pt>
                <c:pt idx="379">
                  <c:v>45575.0</c:v>
                </c:pt>
                <c:pt idx="380">
                  <c:v>45576.0</c:v>
                </c:pt>
                <c:pt idx="381">
                  <c:v>45579.0</c:v>
                </c:pt>
                <c:pt idx="382">
                  <c:v>45580.0</c:v>
                </c:pt>
                <c:pt idx="383">
                  <c:v>45581.0</c:v>
                </c:pt>
                <c:pt idx="384">
                  <c:v>45582.0</c:v>
                </c:pt>
                <c:pt idx="385">
                  <c:v>45583.0</c:v>
                </c:pt>
                <c:pt idx="386">
                  <c:v>45586.0</c:v>
                </c:pt>
                <c:pt idx="387">
                  <c:v>45587.0</c:v>
                </c:pt>
                <c:pt idx="388">
                  <c:v>45588.0</c:v>
                </c:pt>
                <c:pt idx="389">
                  <c:v>45589.0</c:v>
                </c:pt>
                <c:pt idx="390">
                  <c:v>45590.0</c:v>
                </c:pt>
                <c:pt idx="391">
                  <c:v>45593.0</c:v>
                </c:pt>
                <c:pt idx="392">
                  <c:v>45594.0</c:v>
                </c:pt>
                <c:pt idx="393">
                  <c:v>45595.0</c:v>
                </c:pt>
                <c:pt idx="394">
                  <c:v>45596.0</c:v>
                </c:pt>
                <c:pt idx="395">
                  <c:v>45597.0</c:v>
                </c:pt>
                <c:pt idx="396">
                  <c:v>45600.0</c:v>
                </c:pt>
                <c:pt idx="397">
                  <c:v>45601.0</c:v>
                </c:pt>
                <c:pt idx="398">
                  <c:v>45602.0</c:v>
                </c:pt>
                <c:pt idx="399">
                  <c:v>45603.0</c:v>
                </c:pt>
                <c:pt idx="400">
                  <c:v>45604.0</c:v>
                </c:pt>
                <c:pt idx="401">
                  <c:v>45607.0</c:v>
                </c:pt>
                <c:pt idx="402">
                  <c:v>45608.0</c:v>
                </c:pt>
                <c:pt idx="403">
                  <c:v>45609.0</c:v>
                </c:pt>
                <c:pt idx="404">
                  <c:v>45610.0</c:v>
                </c:pt>
                <c:pt idx="405">
                  <c:v>45611.0</c:v>
                </c:pt>
                <c:pt idx="406">
                  <c:v>45614.0</c:v>
                </c:pt>
                <c:pt idx="407">
                  <c:v>45615.0</c:v>
                </c:pt>
                <c:pt idx="408">
                  <c:v>45616.0</c:v>
                </c:pt>
                <c:pt idx="409">
                  <c:v>45617.0</c:v>
                </c:pt>
                <c:pt idx="410">
                  <c:v>45618.0</c:v>
                </c:pt>
                <c:pt idx="411">
                  <c:v>45621.0</c:v>
                </c:pt>
                <c:pt idx="412">
                  <c:v>45622.0</c:v>
                </c:pt>
                <c:pt idx="413">
                  <c:v>45623.0</c:v>
                </c:pt>
                <c:pt idx="414">
                  <c:v>45625.0</c:v>
                </c:pt>
                <c:pt idx="415">
                  <c:v>45628.0</c:v>
                </c:pt>
                <c:pt idx="416">
                  <c:v>45629.0</c:v>
                </c:pt>
                <c:pt idx="417">
                  <c:v>45630.0</c:v>
                </c:pt>
                <c:pt idx="418">
                  <c:v>45631.0</c:v>
                </c:pt>
                <c:pt idx="419">
                  <c:v>45632.0</c:v>
                </c:pt>
                <c:pt idx="420">
                  <c:v>45635.0</c:v>
                </c:pt>
                <c:pt idx="421">
                  <c:v>45636.0</c:v>
                </c:pt>
                <c:pt idx="422">
                  <c:v>45637.0</c:v>
                </c:pt>
                <c:pt idx="423">
                  <c:v>45638.0</c:v>
                </c:pt>
                <c:pt idx="424">
                  <c:v>45639.0</c:v>
                </c:pt>
                <c:pt idx="425">
                  <c:v>45642.0</c:v>
                </c:pt>
                <c:pt idx="426">
                  <c:v>45643.0</c:v>
                </c:pt>
                <c:pt idx="427">
                  <c:v>45644.0</c:v>
                </c:pt>
                <c:pt idx="428">
                  <c:v>45645.0</c:v>
                </c:pt>
                <c:pt idx="429">
                  <c:v>45646.0</c:v>
                </c:pt>
                <c:pt idx="430">
                  <c:v>45649.0</c:v>
                </c:pt>
                <c:pt idx="431">
                  <c:v>45650.0</c:v>
                </c:pt>
                <c:pt idx="432">
                  <c:v>45652.0</c:v>
                </c:pt>
                <c:pt idx="433">
                  <c:v>45653.0</c:v>
                </c:pt>
                <c:pt idx="434">
                  <c:v>45656.0</c:v>
                </c:pt>
                <c:pt idx="435">
                  <c:v>45657.0</c:v>
                </c:pt>
                <c:pt idx="436">
                  <c:v>45659.0</c:v>
                </c:pt>
                <c:pt idx="437">
                  <c:v>45660.0</c:v>
                </c:pt>
                <c:pt idx="438">
                  <c:v>45663.0</c:v>
                </c:pt>
                <c:pt idx="439">
                  <c:v>45664.0</c:v>
                </c:pt>
                <c:pt idx="440">
                  <c:v>45665.0</c:v>
                </c:pt>
                <c:pt idx="441">
                  <c:v>45667.0</c:v>
                </c:pt>
                <c:pt idx="442">
                  <c:v>45670.0</c:v>
                </c:pt>
                <c:pt idx="443">
                  <c:v>45671.0</c:v>
                </c:pt>
                <c:pt idx="444">
                  <c:v>45672.0</c:v>
                </c:pt>
                <c:pt idx="445">
                  <c:v>45673.0</c:v>
                </c:pt>
                <c:pt idx="446">
                  <c:v>45674.0</c:v>
                </c:pt>
                <c:pt idx="447">
                  <c:v>45678.0</c:v>
                </c:pt>
                <c:pt idx="448">
                  <c:v>45679.0</c:v>
                </c:pt>
                <c:pt idx="449">
                  <c:v>45680.0</c:v>
                </c:pt>
                <c:pt idx="450">
                  <c:v>45681.0</c:v>
                </c:pt>
                <c:pt idx="451">
                  <c:v>45684.0</c:v>
                </c:pt>
                <c:pt idx="452">
                  <c:v>45685.0</c:v>
                </c:pt>
                <c:pt idx="453">
                  <c:v>45686.0</c:v>
                </c:pt>
                <c:pt idx="454">
                  <c:v>45687.0</c:v>
                </c:pt>
                <c:pt idx="455">
                  <c:v>45688.0</c:v>
                </c:pt>
                <c:pt idx="456">
                  <c:v>45691.0</c:v>
                </c:pt>
                <c:pt idx="457">
                  <c:v>45692.0</c:v>
                </c:pt>
                <c:pt idx="458">
                  <c:v>45693.0</c:v>
                </c:pt>
                <c:pt idx="459">
                  <c:v>45694.0</c:v>
                </c:pt>
                <c:pt idx="460">
                  <c:v>45695.0</c:v>
                </c:pt>
                <c:pt idx="461">
                  <c:v>45698.0</c:v>
                </c:pt>
                <c:pt idx="462">
                  <c:v>45699.0</c:v>
                </c:pt>
                <c:pt idx="463">
                  <c:v>45700.0</c:v>
                </c:pt>
                <c:pt idx="464">
                  <c:v>45701.0</c:v>
                </c:pt>
                <c:pt idx="465">
                  <c:v>45702.0</c:v>
                </c:pt>
                <c:pt idx="466">
                  <c:v>45706.0</c:v>
                </c:pt>
                <c:pt idx="467">
                  <c:v>45707.0</c:v>
                </c:pt>
                <c:pt idx="468">
                  <c:v>45708.0</c:v>
                </c:pt>
                <c:pt idx="469">
                  <c:v>45709.0</c:v>
                </c:pt>
                <c:pt idx="470">
                  <c:v>45712.0</c:v>
                </c:pt>
                <c:pt idx="471">
                  <c:v>45713.0</c:v>
                </c:pt>
                <c:pt idx="472">
                  <c:v>45714.0</c:v>
                </c:pt>
                <c:pt idx="473">
                  <c:v>45715.0</c:v>
                </c:pt>
                <c:pt idx="474">
                  <c:v>45716.0</c:v>
                </c:pt>
                <c:pt idx="475">
                  <c:v>45719.0</c:v>
                </c:pt>
                <c:pt idx="476">
                  <c:v>45720.0</c:v>
                </c:pt>
                <c:pt idx="477">
                  <c:v>45721.0</c:v>
                </c:pt>
                <c:pt idx="478">
                  <c:v>45722.0</c:v>
                </c:pt>
                <c:pt idx="479">
                  <c:v>45723.0</c:v>
                </c:pt>
                <c:pt idx="480">
                  <c:v>45726.0</c:v>
                </c:pt>
                <c:pt idx="481">
                  <c:v>45727.0</c:v>
                </c:pt>
                <c:pt idx="482">
                  <c:v>45728.0</c:v>
                </c:pt>
                <c:pt idx="483">
                  <c:v>45729.0</c:v>
                </c:pt>
                <c:pt idx="484">
                  <c:v>45730.0</c:v>
                </c:pt>
                <c:pt idx="485">
                  <c:v>45733.0</c:v>
                </c:pt>
                <c:pt idx="486">
                  <c:v>45734.0</c:v>
                </c:pt>
                <c:pt idx="487">
                  <c:v>45735.0</c:v>
                </c:pt>
                <c:pt idx="488">
                  <c:v>45736.0</c:v>
                </c:pt>
                <c:pt idx="489">
                  <c:v>45737.0</c:v>
                </c:pt>
                <c:pt idx="490">
                  <c:v>45740.0</c:v>
                </c:pt>
                <c:pt idx="491">
                  <c:v>45741.0</c:v>
                </c:pt>
                <c:pt idx="492">
                  <c:v>45742.0</c:v>
                </c:pt>
                <c:pt idx="493">
                  <c:v>45743.0</c:v>
                </c:pt>
                <c:pt idx="494">
                  <c:v>45744.0</c:v>
                </c:pt>
                <c:pt idx="495">
                  <c:v>45747.0</c:v>
                </c:pt>
                <c:pt idx="496">
                  <c:v>45748.0</c:v>
                </c:pt>
                <c:pt idx="497">
                  <c:v>45749.0</c:v>
                </c:pt>
                <c:pt idx="498">
                  <c:v>45750.0</c:v>
                </c:pt>
                <c:pt idx="499">
                  <c:v>45751.0</c:v>
                </c:pt>
                <c:pt idx="500">
                  <c:v>45754.0</c:v>
                </c:pt>
                <c:pt idx="501">
                  <c:v>45755.0</c:v>
                </c:pt>
              </c:numCache>
            </c:numRef>
          </c:cat>
          <c:val>
            <c:numRef>
              <c:f>Sheet1!$B$2:$B$503</c:f>
              <c:numCache>
                <c:formatCode>General</c:formatCode>
                <c:ptCount val="502"/>
                <c:pt idx="0">
                  <c:v>123.81230163574219</c:v>
                </c:pt>
                <c:pt idx="1">
                  <c:v>122.92828369140625</c:v>
                </c:pt>
                <c:pt idx="2">
                  <c:v>123.48201751708984</c:v>
                </c:pt>
                <c:pt idx="3">
                  <c:v>124.39518737792969</c:v>
                </c:pt>
                <c:pt idx="4">
                  <c:v>123.78316497802734</c:v>
                </c:pt>
                <c:pt idx="5">
                  <c:v>123.56944274902344</c:v>
                </c:pt>
                <c:pt idx="6">
                  <c:v>123.99688720703125</c:v>
                </c:pt>
                <c:pt idx="7">
                  <c:v>123.66659545898438</c:v>
                </c:pt>
                <c:pt idx="8">
                  <c:v>123.23915100097656</c:v>
                </c:pt>
                <c:pt idx="9">
                  <c:v>130.12677001953125</c:v>
                </c:pt>
                <c:pt idx="10">
                  <c:v>128.7570343017578</c:v>
                </c:pt>
                <c:pt idx="11">
                  <c:v>129.6216278076172</c:v>
                </c:pt>
                <c:pt idx="12">
                  <c:v>129.54391479492188</c:v>
                </c:pt>
                <c:pt idx="13">
                  <c:v>132.7497100830078</c:v>
                </c:pt>
                <c:pt idx="14">
                  <c:v>131.4091033935547</c:v>
                </c:pt>
                <c:pt idx="15">
                  <c:v>130.64166259765625</c:v>
                </c:pt>
                <c:pt idx="16">
                  <c:v>130.52508544921875</c:v>
                </c:pt>
                <c:pt idx="17">
                  <c:v>131.90455627441406</c:v>
                </c:pt>
                <c:pt idx="18">
                  <c:v>130.26278686523438</c:v>
                </c:pt>
                <c:pt idx="19">
                  <c:v>130.9136505126953</c:v>
                </c:pt>
                <c:pt idx="20">
                  <c:v>131.90455627441406</c:v>
                </c:pt>
                <c:pt idx="21">
                  <c:v>130.8359375</c:v>
                </c:pt>
                <c:pt idx="22">
                  <c:v>130.98167419433594</c:v>
                </c:pt>
                <c:pt idx="23">
                  <c:v>129.87420654296875</c:v>
                </c:pt>
                <c:pt idx="24">
                  <c:v>129.9492645263672</c:v>
                </c:pt>
                <c:pt idx="25">
                  <c:v>129.67274475097656</c:v>
                </c:pt>
                <c:pt idx="26">
                  <c:v>131.5096893310547</c:v>
                </c:pt>
                <c:pt idx="27">
                  <c:v>130.97637939453125</c:v>
                </c:pt>
                <c:pt idx="28">
                  <c:v>132.24050903320312</c:v>
                </c:pt>
                <c:pt idx="29">
                  <c:v>132.6157989501953</c:v>
                </c:pt>
                <c:pt idx="30">
                  <c:v>131.6380615234375</c:v>
                </c:pt>
                <c:pt idx="31">
                  <c:v>128.22096252441406</c:v>
                </c:pt>
                <c:pt idx="32">
                  <c:v>127.608642578125</c:v>
                </c:pt>
                <c:pt idx="33">
                  <c:v>127.8357925415039</c:v>
                </c:pt>
                <c:pt idx="34">
                  <c:v>129.7813720703125</c:v>
                </c:pt>
                <c:pt idx="35">
                  <c:v>128.62588500976562</c:v>
                </c:pt>
                <c:pt idx="36">
                  <c:v>128.82339477539062</c:v>
                </c:pt>
                <c:pt idx="37">
                  <c:v>130.53195190429688</c:v>
                </c:pt>
                <c:pt idx="38">
                  <c:v>131.32203674316406</c:v>
                </c:pt>
                <c:pt idx="39">
                  <c:v>129.87025451660156</c:v>
                </c:pt>
                <c:pt idx="40">
                  <c:v>130.20603942871094</c:v>
                </c:pt>
                <c:pt idx="41">
                  <c:v>130.06777954101562</c:v>
                </c:pt>
                <c:pt idx="42">
                  <c:v>131.55906677246094</c:v>
                </c:pt>
                <c:pt idx="43">
                  <c:v>131.07513427734375</c:v>
                </c:pt>
                <c:pt idx="44">
                  <c:v>132.11212158203125</c:v>
                </c:pt>
                <c:pt idx="45">
                  <c:v>133.61328125</c:v>
                </c:pt>
                <c:pt idx="46">
                  <c:v>133.87994384765625</c:v>
                </c:pt>
                <c:pt idx="47">
                  <c:v>135.3415985107422</c:v>
                </c:pt>
                <c:pt idx="48">
                  <c:v>135.57862854003906</c:v>
                </c:pt>
                <c:pt idx="49">
                  <c:v>134.32435607910156</c:v>
                </c:pt>
                <c:pt idx="50">
                  <c:v>133.11947631835938</c:v>
                </c:pt>
                <c:pt idx="51">
                  <c:v>133.43551635742188</c:v>
                </c:pt>
                <c:pt idx="52">
                  <c:v>131.8158416748047</c:v>
                </c:pt>
                <c:pt idx="53">
                  <c:v>130.78872680664062</c:v>
                </c:pt>
                <c:pt idx="54">
                  <c:v>131.36154174804688</c:v>
                </c:pt>
                <c:pt idx="55">
                  <c:v>132.60592651367188</c:v>
                </c:pt>
                <c:pt idx="56">
                  <c:v>132.76393127441406</c:v>
                </c:pt>
                <c:pt idx="57">
                  <c:v>135.11444091796875</c:v>
                </c:pt>
                <c:pt idx="58">
                  <c:v>132.88246154785156</c:v>
                </c:pt>
                <c:pt idx="59">
                  <c:v>132.73431396484375</c:v>
                </c:pt>
                <c:pt idx="60">
                  <c:v>130.78872680664062</c:v>
                </c:pt>
                <c:pt idx="61">
                  <c:v>131.6084442138672</c:v>
                </c:pt>
                <c:pt idx="62">
                  <c:v>133.2083740234375</c:v>
                </c:pt>
                <c:pt idx="63">
                  <c:v>134.63052368164062</c:v>
                </c:pt>
                <c:pt idx="64">
                  <c:v>138.8377227783203</c:v>
                </c:pt>
                <c:pt idx="65">
                  <c:v>142.17584228515625</c:v>
                </c:pt>
                <c:pt idx="66">
                  <c:v>142.56100463867188</c:v>
                </c:pt>
                <c:pt idx="67">
                  <c:v>143.1930694580078</c:v>
                </c:pt>
                <c:pt idx="68">
                  <c:v>143.1140594482422</c:v>
                </c:pt>
                <c:pt idx="69">
                  <c:v>141.2277374267578</c:v>
                </c:pt>
                <c:pt idx="70">
                  <c:v>132.2701416015625</c:v>
                </c:pt>
                <c:pt idx="71">
                  <c:v>132.35902404785156</c:v>
                </c:pt>
                <c:pt idx="72">
                  <c:v>130.7492218017578</c:v>
                </c:pt>
                <c:pt idx="73">
                  <c:v>130.9665069580078</c:v>
                </c:pt>
                <c:pt idx="74">
                  <c:v>130.69984436035156</c:v>
                </c:pt>
                <c:pt idx="75">
                  <c:v>132.40841674804688</c:v>
                </c:pt>
                <c:pt idx="76">
                  <c:v>135.11444091796875</c:v>
                </c:pt>
                <c:pt idx="77">
                  <c:v>134.66015625</c:v>
                </c:pt>
                <c:pt idx="78">
                  <c:v>134.69964599609375</c:v>
                </c:pt>
                <c:pt idx="79">
                  <c:v>131.55906677246094</c:v>
                </c:pt>
                <c:pt idx="80">
                  <c:v>130.56158447265625</c:v>
                </c:pt>
                <c:pt idx="81">
                  <c:v>131.31216430664062</c:v>
                </c:pt>
                <c:pt idx="82">
                  <c:v>134.11697387695312</c:v>
                </c:pt>
                <c:pt idx="83">
                  <c:v>132.9614715576172</c:v>
                </c:pt>
                <c:pt idx="84">
                  <c:v>133.84043884277344</c:v>
                </c:pt>
                <c:pt idx="85">
                  <c:v>136.18106079101562</c:v>
                </c:pt>
                <c:pt idx="86">
                  <c:v>135.94403076171875</c:v>
                </c:pt>
                <c:pt idx="87">
                  <c:v>137.22792053222656</c:v>
                </c:pt>
                <c:pt idx="88">
                  <c:v>135.98355102539062</c:v>
                </c:pt>
                <c:pt idx="89">
                  <c:v>135.71688842773438</c:v>
                </c:pt>
                <c:pt idx="90">
                  <c:v>132.67506408691406</c:v>
                </c:pt>
                <c:pt idx="91">
                  <c:v>133.6824188232422</c:v>
                </c:pt>
                <c:pt idx="92">
                  <c:v>135.0157012939453</c:v>
                </c:pt>
                <c:pt idx="93">
                  <c:v>136.75387573242188</c:v>
                </c:pt>
                <c:pt idx="94">
                  <c:v>138.40318298339844</c:v>
                </c:pt>
                <c:pt idx="95">
                  <c:v>133.89968872070312</c:v>
                </c:pt>
                <c:pt idx="96">
                  <c:v>135.7563934326172</c:v>
                </c:pt>
                <c:pt idx="97">
                  <c:v>136.62548828125</c:v>
                </c:pt>
                <c:pt idx="98">
                  <c:v>138.31430053710938</c:v>
                </c:pt>
                <c:pt idx="99">
                  <c:v>138.89698791503906</c:v>
                </c:pt>
                <c:pt idx="100">
                  <c:v>137.95875549316406</c:v>
                </c:pt>
                <c:pt idx="101">
                  <c:v>136.4773406982422</c:v>
                </c:pt>
                <c:pt idx="102">
                  <c:v>135.9637908935547</c:v>
                </c:pt>
                <c:pt idx="103">
                  <c:v>137.02053833007812</c:v>
                </c:pt>
                <c:pt idx="104">
                  <c:v>138.2155303955078</c:v>
                </c:pt>
                <c:pt idx="105">
                  <c:v>138.71922302246094</c:v>
                </c:pt>
                <c:pt idx="106">
                  <c:v>137.44520568847656</c:v>
                </c:pt>
                <c:pt idx="107">
                  <c:v>133.5737762451172</c:v>
                </c:pt>
                <c:pt idx="108">
                  <c:v>134.0675811767578</c:v>
                </c:pt>
                <c:pt idx="109">
                  <c:v>134.3046112060547</c:v>
                </c:pt>
                <c:pt idx="110">
                  <c:v>133.5639190673828</c:v>
                </c:pt>
                <c:pt idx="111">
                  <c:v>133.5639190673828</c:v>
                </c:pt>
                <c:pt idx="112">
                  <c:v>133.0305938720703</c:v>
                </c:pt>
                <c:pt idx="113">
                  <c:v>131.87509155273438</c:v>
                </c:pt>
                <c:pt idx="114">
                  <c:v>129.5344696044922</c:v>
                </c:pt>
                <c:pt idx="115">
                  <c:v>131.00599670410156</c:v>
                </c:pt>
                <c:pt idx="116">
                  <c:v>130.31468200683594</c:v>
                </c:pt>
                <c:pt idx="117">
                  <c:v>125.60379791259766</c:v>
                </c:pt>
                <c:pt idx="118">
                  <c:v>126.09760284423828</c:v>
                </c:pt>
                <c:pt idx="119">
                  <c:v>126.36425018310547</c:v>
                </c:pt>
                <c:pt idx="120">
                  <c:v>127.71728515625</c:v>
                </c:pt>
                <c:pt idx="121">
                  <c:v>126.96669006347656</c:v>
                </c:pt>
                <c:pt idx="122">
                  <c:v>126.35437774658203</c:v>
                </c:pt>
                <c:pt idx="123">
                  <c:v>127.33209991455078</c:v>
                </c:pt>
                <c:pt idx="124">
                  <c:v>127.95429992675781</c:v>
                </c:pt>
                <c:pt idx="125">
                  <c:v>129.2974395751953</c:v>
                </c:pt>
                <c:pt idx="126">
                  <c:v>128.2999725341797</c:v>
                </c:pt>
                <c:pt idx="127">
                  <c:v>129.573974609375</c:v>
                </c:pt>
                <c:pt idx="128">
                  <c:v>130.7492218017578</c:v>
                </c:pt>
                <c:pt idx="129">
                  <c:v>130.0282745361328</c:v>
                </c:pt>
                <c:pt idx="130">
                  <c:v>127.19384002685547</c:v>
                </c:pt>
                <c:pt idx="131">
                  <c:v>129.08016967773438</c:v>
                </c:pt>
                <c:pt idx="132">
                  <c:v>128.87278747558594</c:v>
                </c:pt>
                <c:pt idx="133">
                  <c:v>126.02847290039062</c:v>
                </c:pt>
                <c:pt idx="134">
                  <c:v>131.72695922851562</c:v>
                </c:pt>
                <c:pt idx="135">
                  <c:v>129.08016967773438</c:v>
                </c:pt>
                <c:pt idx="136">
                  <c:v>130.56158447265625</c:v>
                </c:pt>
                <c:pt idx="137">
                  <c:v>132.01336669921875</c:v>
                </c:pt>
                <c:pt idx="138">
                  <c:v>129.09005737304688</c:v>
                </c:pt>
                <c:pt idx="139">
                  <c:v>129.59373474121094</c:v>
                </c:pt>
                <c:pt idx="140">
                  <c:v>129.76162719726562</c:v>
                </c:pt>
                <c:pt idx="141">
                  <c:v>131.9936065673828</c:v>
                </c:pt>
                <c:pt idx="142">
                  <c:v>132.3392791748047</c:v>
                </c:pt>
                <c:pt idx="143">
                  <c:v>134.39349365234375</c:v>
                </c:pt>
                <c:pt idx="144">
                  <c:v>136.86251831054688</c:v>
                </c:pt>
                <c:pt idx="145">
                  <c:v>137.25755310058594</c:v>
                </c:pt>
                <c:pt idx="146">
                  <c:v>136.8328857421875</c:v>
                </c:pt>
                <c:pt idx="147">
                  <c:v>138.91673278808594</c:v>
                </c:pt>
                <c:pt idx="148">
                  <c:v>140.40802001953125</c:v>
                </c:pt>
                <c:pt idx="149">
                  <c:v>140.68453979492188</c:v>
                </c:pt>
                <c:pt idx="150">
                  <c:v>143.3017120361328</c:v>
                </c:pt>
                <c:pt idx="151">
                  <c:v>143.23257446289062</c:v>
                </c:pt>
                <c:pt idx="152">
                  <c:v>145.82998657226562</c:v>
                </c:pt>
                <c:pt idx="153">
                  <c:v>146.6793212890625</c:v>
                </c:pt>
                <c:pt idx="154">
                  <c:v>146.74844360351562</c:v>
                </c:pt>
                <c:pt idx="155">
                  <c:v>148.0915985107422</c:v>
                </c:pt>
                <c:pt idx="156">
                  <c:v>151.40008544921875</c:v>
                </c:pt>
                <c:pt idx="157">
                  <c:v>150.61000061035156</c:v>
                </c:pt>
                <c:pt idx="158">
                  <c:v>151.26182556152344</c:v>
                </c:pt>
                <c:pt idx="159">
                  <c:v>152.279052734375</c:v>
                </c:pt>
                <c:pt idx="160">
                  <c:v>153.01976013183594</c:v>
                </c:pt>
                <c:pt idx="161">
                  <c:v>154.36289978027344</c:v>
                </c:pt>
                <c:pt idx="162">
                  <c:v>156.66403198242188</c:v>
                </c:pt>
                <c:pt idx="163">
                  <c:v>157.14794921875</c:v>
                </c:pt>
                <c:pt idx="164">
                  <c:v>158.10592651367188</c:v>
                </c:pt>
                <c:pt idx="165">
                  <c:v>157.2960968017578</c:v>
                </c:pt>
                <c:pt idx="166">
                  <c:v>157.38497924804688</c:v>
                </c:pt>
                <c:pt idx="167">
                  <c:v>156.14059448242188</c:v>
                </c:pt>
                <c:pt idx="168">
                  <c:v>157.36521911621094</c:v>
                </c:pt>
                <c:pt idx="169">
                  <c:v>158.17506408691406</c:v>
                </c:pt>
                <c:pt idx="170">
                  <c:v>157.1578369140625</c:v>
                </c:pt>
                <c:pt idx="171">
                  <c:v>156.29859924316406</c:v>
                </c:pt>
                <c:pt idx="172">
                  <c:v>157.78990173339844</c:v>
                </c:pt>
                <c:pt idx="173">
                  <c:v>154.0764923095703</c:v>
                </c:pt>
                <c:pt idx="174">
                  <c:v>151.59759521484375</c:v>
                </c:pt>
                <c:pt idx="175">
                  <c:v>152.98023986816406</c:v>
                </c:pt>
                <c:pt idx="176">
                  <c:v>153.15802001953125</c:v>
                </c:pt>
                <c:pt idx="177">
                  <c:v>149.266845703125</c:v>
                </c:pt>
                <c:pt idx="178">
                  <c:v>150.29396057128906</c:v>
                </c:pt>
                <c:pt idx="179">
                  <c:v>150.80751037597656</c:v>
                </c:pt>
                <c:pt idx="180">
                  <c:v>151.28155517578125</c:v>
                </c:pt>
                <c:pt idx="181">
                  <c:v>153.9678497314453</c:v>
                </c:pt>
                <c:pt idx="182">
                  <c:v>152.4173126220703</c:v>
                </c:pt>
                <c:pt idx="183">
                  <c:v>152.67408752441406</c:v>
                </c:pt>
                <c:pt idx="184">
                  <c:v>148.348388671875</c:v>
                </c:pt>
                <c:pt idx="185">
                  <c:v>147.93357849121094</c:v>
                </c:pt>
                <c:pt idx="186">
                  <c:v>146.6793212890625</c:v>
                </c:pt>
                <c:pt idx="187">
                  <c:v>147.9928436279297</c:v>
                </c:pt>
                <c:pt idx="188">
                  <c:v>150.66925048828125</c:v>
                </c:pt>
                <c:pt idx="189">
                  <c:v>150.2643280029297</c:v>
                </c:pt>
                <c:pt idx="190">
                  <c:v>153.90859985351562</c:v>
                </c:pt>
                <c:pt idx="191">
                  <c:v>154.57029724121094</c:v>
                </c:pt>
                <c:pt idx="192">
                  <c:v>156.57513427734375</c:v>
                </c:pt>
                <c:pt idx="193">
                  <c:v>154.87646484375</c:v>
                </c:pt>
                <c:pt idx="194">
                  <c:v>155.82455444335938</c:v>
                </c:pt>
                <c:pt idx="195">
                  <c:v>158.44171142578125</c:v>
                </c:pt>
                <c:pt idx="196">
                  <c:v>161.42428588867188</c:v>
                </c:pt>
                <c:pt idx="197">
                  <c:v>161.18727111816406</c:v>
                </c:pt>
                <c:pt idx="198">
                  <c:v>161.35516357421875</c:v>
                </c:pt>
                <c:pt idx="199">
                  <c:v>172.4459686279297</c:v>
                </c:pt>
                <c:pt idx="200">
                  <c:v>171.2904815673828</c:v>
                </c:pt>
                <c:pt idx="201">
                  <c:v>171.52749633789062</c:v>
                </c:pt>
                <c:pt idx="202">
                  <c:v>174.15452575683594</c:v>
                </c:pt>
                <c:pt idx="203">
                  <c:v>173.55209350585938</c:v>
                </c:pt>
                <c:pt idx="204">
                  <c:v>170.95469665527344</c:v>
                </c:pt>
                <c:pt idx="205">
                  <c:v>175.0236358642578</c:v>
                </c:pt>
                <c:pt idx="206">
                  <c:v>174.86561584472656</c:v>
                </c:pt>
                <c:pt idx="207">
                  <c:v>174.84585571289062</c:v>
                </c:pt>
                <c:pt idx="208">
                  <c:v>176.57415771484375</c:v>
                </c:pt>
                <c:pt idx="209">
                  <c:v>178.93453979492188</c:v>
                </c:pt>
                <c:pt idx="210">
                  <c:v>178.914794921875</c:v>
                </c:pt>
                <c:pt idx="211">
                  <c:v>179.2999725341797</c:v>
                </c:pt>
                <c:pt idx="212">
                  <c:v>177.16673278808594</c:v>
                </c:pt>
                <c:pt idx="213">
                  <c:v>171.8237762451172</c:v>
                </c:pt>
                <c:pt idx="214">
                  <c:v>175.27053833007812</c:v>
                </c:pt>
                <c:pt idx="215">
                  <c:v>175.39892578125</c:v>
                </c:pt>
                <c:pt idx="216">
                  <c:v>174.71746826171875</c:v>
                </c:pt>
                <c:pt idx="217">
                  <c:v>174.41131591796875</c:v>
                </c:pt>
                <c:pt idx="218">
                  <c:v>173.73973083496094</c:v>
                </c:pt>
                <c:pt idx="219">
                  <c:v>179.438232421875</c:v>
                </c:pt>
                <c:pt idx="220">
                  <c:v>181.93687438964844</c:v>
                </c:pt>
                <c:pt idx="221">
                  <c:v>185.18609619140625</c:v>
                </c:pt>
                <c:pt idx="222">
                  <c:v>186.82553100585938</c:v>
                </c:pt>
                <c:pt idx="223">
                  <c:v>184.35650634765625</c:v>
                </c:pt>
                <c:pt idx="224">
                  <c:v>185.5416259765625</c:v>
                </c:pt>
                <c:pt idx="225">
                  <c:v>186.19345092773438</c:v>
                </c:pt>
                <c:pt idx="226">
                  <c:v>188.455078125</c:v>
                </c:pt>
                <c:pt idx="227">
                  <c:v>185.13671875</c:v>
                </c:pt>
                <c:pt idx="228">
                  <c:v>188.31680297851562</c:v>
                </c:pt>
                <c:pt idx="229">
                  <c:v>193.14620971679688</c:v>
                </c:pt>
                <c:pt idx="230">
                  <c:v>190.5981903076172</c:v>
                </c:pt>
                <c:pt idx="231">
                  <c:v>187.47735595703125</c:v>
                </c:pt>
                <c:pt idx="232">
                  <c:v>191.4277801513672</c:v>
                </c:pt>
                <c:pt idx="233">
                  <c:v>190.12413024902344</c:v>
                </c:pt>
                <c:pt idx="234">
                  <c:v>188.08966064453125</c:v>
                </c:pt>
                <c:pt idx="235">
                  <c:v>185.97618103027344</c:v>
                </c:pt>
                <c:pt idx="236">
                  <c:v>184.4552764892578</c:v>
                </c:pt>
                <c:pt idx="237">
                  <c:v>186.37123107910156</c:v>
                </c:pt>
                <c:pt idx="238">
                  <c:v>188.02053833007812</c:v>
                </c:pt>
                <c:pt idx="239">
                  <c:v>192.3956298828125</c:v>
                </c:pt>
                <c:pt idx="240">
                  <c:v>192.92893981933594</c:v>
                </c:pt>
                <c:pt idx="241">
                  <c:v>192.85980224609375</c:v>
                </c:pt>
                <c:pt idx="242">
                  <c:v>194.2227020263672</c:v>
                </c:pt>
                <c:pt idx="243">
                  <c:v>194.64736938476562</c:v>
                </c:pt>
                <c:pt idx="244">
                  <c:v>192.61289978027344</c:v>
                </c:pt>
                <c:pt idx="245">
                  <c:v>193.6005096435547</c:v>
                </c:pt>
                <c:pt idx="246">
                  <c:v>189.7389678955078</c:v>
                </c:pt>
                <c:pt idx="247">
                  <c:v>190.8450927734375</c:v>
                </c:pt>
                <c:pt idx="248">
                  <c:v>188.6624755859375</c:v>
                </c:pt>
                <c:pt idx="249">
                  <c:v>189.44268798828125</c:v>
                </c:pt>
                <c:pt idx="250">
                  <c:v>189.2550506591797</c:v>
                </c:pt>
                <c:pt idx="251">
                  <c:v>185.56138610839844</c:v>
                </c:pt>
                <c:pt idx="252">
                  <c:v>181.93687438964844</c:v>
                </c:pt>
                <c:pt idx="253">
                  <c:v>183.368896484375</c:v>
                </c:pt>
                <c:pt idx="254">
                  <c:v>178.5395050048828</c:v>
                </c:pt>
                <c:pt idx="255">
                  <c:v>177.99632263183594</c:v>
                </c:pt>
                <c:pt idx="256">
                  <c:v>178.32223510742188</c:v>
                </c:pt>
                <c:pt idx="257">
                  <c:v>177.7099151611328</c:v>
                </c:pt>
                <c:pt idx="258">
                  <c:v>176.426025390625</c:v>
                </c:pt>
                <c:pt idx="259">
                  <c:v>173.5915985107422</c:v>
                </c:pt>
                <c:pt idx="260">
                  <c:v>175.9717254638672</c:v>
                </c:pt>
                <c:pt idx="261">
                  <c:v>185.67990112304688</c:v>
                </c:pt>
                <c:pt idx="262">
                  <c:v>185.73916625976562</c:v>
                </c:pt>
                <c:pt idx="263">
                  <c:v>182.79608154296875</c:v>
                </c:pt>
                <c:pt idx="264">
                  <c:v>183.87257385253906</c:v>
                </c:pt>
                <c:pt idx="265">
                  <c:v>181.49246215820312</c:v>
                </c:pt>
                <c:pt idx="266">
                  <c:v>178.9641876220703</c:v>
                </c:pt>
                <c:pt idx="267">
                  <c:v>177.83831787109375</c:v>
                </c:pt>
                <c:pt idx="268">
                  <c:v>178.4012451171875</c:v>
                </c:pt>
                <c:pt idx="269">
                  <c:v>181.17640686035156</c:v>
                </c:pt>
                <c:pt idx="270">
                  <c:v>183.1121368408203</c:v>
                </c:pt>
                <c:pt idx="271">
                  <c:v>185.21572875976562</c:v>
                </c:pt>
                <c:pt idx="272">
                  <c:v>187.95140075683594</c:v>
                </c:pt>
                <c:pt idx="273">
                  <c:v>189.61058044433594</c:v>
                </c:pt>
                <c:pt idx="274">
                  <c:v>187.6946258544922</c:v>
                </c:pt>
                <c:pt idx="275">
                  <c:v>187.60574340820312</c:v>
                </c:pt>
                <c:pt idx="276">
                  <c:v>187.3489532470703</c:v>
                </c:pt>
                <c:pt idx="277">
                  <c:v>190.0550079345703</c:v>
                </c:pt>
                <c:pt idx="278">
                  <c:v>190.6699981689453</c:v>
                </c:pt>
                <c:pt idx="279">
                  <c:v>192.8000030517578</c:v>
                </c:pt>
                <c:pt idx="280">
                  <c:v>195.3000030517578</c:v>
                </c:pt>
                <c:pt idx="281">
                  <c:v>194.72000122070312</c:v>
                </c:pt>
                <c:pt idx="282">
                  <c:v>193.91000366210938</c:v>
                </c:pt>
                <c:pt idx="283">
                  <c:v>195.02000427246094</c:v>
                </c:pt>
                <c:pt idx="284">
                  <c:v>195.3800048828125</c:v>
                </c:pt>
                <c:pt idx="285">
                  <c:v>192.52000427246094</c:v>
                </c:pt>
                <c:pt idx="286">
                  <c:v>190.3699951171875</c:v>
                </c:pt>
                <c:pt idx="287">
                  <c:v>180.25</c:v>
                </c:pt>
                <c:pt idx="288">
                  <c:v>182.44000244140625</c:v>
                </c:pt>
                <c:pt idx="289">
                  <c:v>184.24000549316406</c:v>
                </c:pt>
                <c:pt idx="290">
                  <c:v>184.22000122070312</c:v>
                </c:pt>
                <c:pt idx="291">
                  <c:v>188.75</c:v>
                </c:pt>
                <c:pt idx="292">
                  <c:v>193.0399932861328</c:v>
                </c:pt>
                <c:pt idx="293">
                  <c:v>191.10000610351562</c:v>
                </c:pt>
                <c:pt idx="294">
                  <c:v>190.24000549316406</c:v>
                </c:pt>
                <c:pt idx="295">
                  <c:v>188.74000549316406</c:v>
                </c:pt>
                <c:pt idx="296">
                  <c:v>197.1999969482422</c:v>
                </c:pt>
                <c:pt idx="297">
                  <c:v>192.4199981689453</c:v>
                </c:pt>
                <c:pt idx="298">
                  <c:v>187.82000732421875</c:v>
                </c:pt>
                <c:pt idx="299">
                  <c:v>190.02000427246094</c:v>
                </c:pt>
                <c:pt idx="300">
                  <c:v>188.6199951171875</c:v>
                </c:pt>
                <c:pt idx="301">
                  <c:v>191.47000122070312</c:v>
                </c:pt>
                <c:pt idx="302">
                  <c:v>194.16000366210938</c:v>
                </c:pt>
                <c:pt idx="303">
                  <c:v>191.69000244140625</c:v>
                </c:pt>
                <c:pt idx="304">
                  <c:v>195.74000549316406</c:v>
                </c:pt>
                <c:pt idx="305">
                  <c:v>198.58999633789062</c:v>
                </c:pt>
                <c:pt idx="306">
                  <c:v>200.75</c:v>
                </c:pt>
                <c:pt idx="307">
                  <c:v>201.7100067138672</c:v>
                </c:pt>
                <c:pt idx="308">
                  <c:v>199.4199981689453</c:v>
                </c:pt>
                <c:pt idx="309">
                  <c:v>198.5800018310547</c:v>
                </c:pt>
                <c:pt idx="310">
                  <c:v>203.02000427246094</c:v>
                </c:pt>
                <c:pt idx="311">
                  <c:v>205.94000244140625</c:v>
                </c:pt>
                <c:pt idx="312">
                  <c:v>202.7899932861328</c:v>
                </c:pt>
                <c:pt idx="313">
                  <c:v>200.27999877929688</c:v>
                </c:pt>
                <c:pt idx="314">
                  <c:v>202.2899932861328</c:v>
                </c:pt>
                <c:pt idx="315">
                  <c:v>201.72999572753906</c:v>
                </c:pt>
                <c:pt idx="316">
                  <c:v>205.11000061035156</c:v>
                </c:pt>
                <c:pt idx="317">
                  <c:v>203.50999450683594</c:v>
                </c:pt>
                <c:pt idx="318">
                  <c:v>204.8699951171875</c:v>
                </c:pt>
                <c:pt idx="319">
                  <c:v>200.00999450683594</c:v>
                </c:pt>
                <c:pt idx="320">
                  <c:v>197.22999572753906</c:v>
                </c:pt>
                <c:pt idx="321">
                  <c:v>197.2100067138672</c:v>
                </c:pt>
                <c:pt idx="322">
                  <c:v>200.47000122070312</c:v>
                </c:pt>
                <c:pt idx="323">
                  <c:v>214.75999450683594</c:v>
                </c:pt>
                <c:pt idx="324">
                  <c:v>209.39999389648438</c:v>
                </c:pt>
                <c:pt idx="325">
                  <c:v>210.80999755859375</c:v>
                </c:pt>
                <c:pt idx="326">
                  <c:v>213.4499969482422</c:v>
                </c:pt>
                <c:pt idx="327">
                  <c:v>209.1999969482422</c:v>
                </c:pt>
                <c:pt idx="328">
                  <c:v>206.75999450683594</c:v>
                </c:pt>
                <c:pt idx="329">
                  <c:v>211.60000610351562</c:v>
                </c:pt>
                <c:pt idx="330">
                  <c:v>205.55999755859375</c:v>
                </c:pt>
                <c:pt idx="331">
                  <c:v>204.72000122070312</c:v>
                </c:pt>
                <c:pt idx="332">
                  <c:v>199.02999877929688</c:v>
                </c:pt>
                <c:pt idx="333">
                  <c:v>201.72999572753906</c:v>
                </c:pt>
                <c:pt idx="334">
                  <c:v>201.58999633789062</c:v>
                </c:pt>
                <c:pt idx="335">
                  <c:v>206.27999877929688</c:v>
                </c:pt>
                <c:pt idx="336">
                  <c:v>208.52999877929688</c:v>
                </c:pt>
                <c:pt idx="337">
                  <c:v>205.97999572753906</c:v>
                </c:pt>
                <c:pt idx="338">
                  <c:v>211.02000427246094</c:v>
                </c:pt>
                <c:pt idx="339">
                  <c:v>212.5500030517578</c:v>
                </c:pt>
                <c:pt idx="340">
                  <c:v>214.94000244140625</c:v>
                </c:pt>
                <c:pt idx="341">
                  <c:v>216.1699981689453</c:v>
                </c:pt>
                <c:pt idx="342">
                  <c:v>219.0399932861328</c:v>
                </c:pt>
                <c:pt idx="343">
                  <c:v>217.77000427246094</c:v>
                </c:pt>
                <c:pt idx="344">
                  <c:v>218.8699951171875</c:v>
                </c:pt>
                <c:pt idx="345">
                  <c:v>217.25</c:v>
                </c:pt>
                <c:pt idx="346">
                  <c:v>219.14999389648438</c:v>
                </c:pt>
                <c:pt idx="347">
                  <c:v>215.86000061035156</c:v>
                </c:pt>
                <c:pt idx="348">
                  <c:v>217.8300018310547</c:v>
                </c:pt>
                <c:pt idx="349">
                  <c:v>216.92999267578125</c:v>
                </c:pt>
                <c:pt idx="350">
                  <c:v>218.77999877929688</c:v>
                </c:pt>
                <c:pt idx="351">
                  <c:v>219.7100067138672</c:v>
                </c:pt>
                <c:pt idx="352">
                  <c:v>216.49000549316406</c:v>
                </c:pt>
                <c:pt idx="353">
                  <c:v>215.42999267578125</c:v>
                </c:pt>
                <c:pt idx="354">
                  <c:v>212.60000610351562</c:v>
                </c:pt>
                <c:pt idx="355">
                  <c:v>211.3300018310547</c:v>
                </c:pt>
                <c:pt idx="356">
                  <c:v>213.97999572753906</c:v>
                </c:pt>
                <c:pt idx="357">
                  <c:v>213.9199981689453</c:v>
                </c:pt>
                <c:pt idx="358">
                  <c:v>217.6199951171875</c:v>
                </c:pt>
                <c:pt idx="359">
                  <c:v>221.00999450683594</c:v>
                </c:pt>
                <c:pt idx="360">
                  <c:v>221.27999877929688</c:v>
                </c:pt>
                <c:pt idx="361">
                  <c:v>223.60000610351562</c:v>
                </c:pt>
                <c:pt idx="362">
                  <c:v>222.05999755859375</c:v>
                </c:pt>
                <c:pt idx="363">
                  <c:v>221.8800048828125</c:v>
                </c:pt>
                <c:pt idx="364">
                  <c:v>228.97000122070312</c:v>
                </c:pt>
                <c:pt idx="365">
                  <c:v>228.80999755859375</c:v>
                </c:pt>
                <c:pt idx="366">
                  <c:v>230.44000244140625</c:v>
                </c:pt>
                <c:pt idx="367">
                  <c:v>230.92999267578125</c:v>
                </c:pt>
                <c:pt idx="368">
                  <c:v>223.2899932861328</c:v>
                </c:pt>
                <c:pt idx="369">
                  <c:v>228.11000061035156</c:v>
                </c:pt>
                <c:pt idx="370">
                  <c:v>228.0</c:v>
                </c:pt>
                <c:pt idx="371">
                  <c:v>229.10000610351562</c:v>
                </c:pt>
                <c:pt idx="372">
                  <c:v>225.80999755859375</c:v>
                </c:pt>
                <c:pt idx="373">
                  <c:v>224.6300048828125</c:v>
                </c:pt>
                <c:pt idx="374">
                  <c:v>220.47000122070312</c:v>
                </c:pt>
                <c:pt idx="375">
                  <c:v>220.8800048828125</c:v>
                </c:pt>
                <c:pt idx="376">
                  <c:v>218.1300048828125</c:v>
                </c:pt>
                <c:pt idx="377">
                  <c:v>226.6300048828125</c:v>
                </c:pt>
                <c:pt idx="378">
                  <c:v>228.89999389648438</c:v>
                </c:pt>
                <c:pt idx="379">
                  <c:v>224.77000427246094</c:v>
                </c:pt>
                <c:pt idx="380">
                  <c:v>228.14999389648438</c:v>
                </c:pt>
                <c:pt idx="381">
                  <c:v>231.8000030517578</c:v>
                </c:pt>
                <c:pt idx="382">
                  <c:v>229.52000427246094</c:v>
                </c:pt>
                <c:pt idx="383">
                  <c:v>229.44000244140625</c:v>
                </c:pt>
                <c:pt idx="384">
                  <c:v>228.83999633789062</c:v>
                </c:pt>
                <c:pt idx="385">
                  <c:v>230.44000244140625</c:v>
                </c:pt>
                <c:pt idx="386">
                  <c:v>229.47999572753906</c:v>
                </c:pt>
                <c:pt idx="387">
                  <c:v>232.32000732421875</c:v>
                </c:pt>
                <c:pt idx="388">
                  <c:v>234.58999633789062</c:v>
                </c:pt>
                <c:pt idx="389">
                  <c:v>238.3000030517578</c:v>
                </c:pt>
                <c:pt idx="390">
                  <c:v>237.69000244140625</c:v>
                </c:pt>
                <c:pt idx="391">
                  <c:v>240.27999877929688</c:v>
                </c:pt>
                <c:pt idx="392">
                  <c:v>242.30999755859375</c:v>
                </c:pt>
                <c:pt idx="393">
                  <c:v>237.35000610351562</c:v>
                </c:pt>
                <c:pt idx="394">
                  <c:v>233.63999938964844</c:v>
                </c:pt>
                <c:pt idx="395">
                  <c:v>233.11000061035156</c:v>
                </c:pt>
                <c:pt idx="396">
                  <c:v>232.8300018310547</c:v>
                </c:pt>
                <c:pt idx="397">
                  <c:v>235.89999389648438</c:v>
                </c:pt>
                <c:pt idx="398">
                  <c:v>231.3000030517578</c:v>
                </c:pt>
                <c:pt idx="399">
                  <c:v>240.19000244140625</c:v>
                </c:pt>
                <c:pt idx="400">
                  <c:v>237.55999755859375</c:v>
                </c:pt>
                <c:pt idx="401">
                  <c:v>235.86000061035156</c:v>
                </c:pt>
                <c:pt idx="402">
                  <c:v>234.47000122070312</c:v>
                </c:pt>
                <c:pt idx="403">
                  <c:v>230.0</c:v>
                </c:pt>
                <c:pt idx="404">
                  <c:v>231.39999389648438</c:v>
                </c:pt>
                <c:pt idx="405">
                  <c:v>228.30999755859375</c:v>
                </c:pt>
                <c:pt idx="406">
                  <c:v>231.3000030517578</c:v>
                </c:pt>
                <c:pt idx="407">
                  <c:v>233.1999969482422</c:v>
                </c:pt>
                <c:pt idx="408">
                  <c:v>235.02000427246094</c:v>
                </c:pt>
                <c:pt idx="409">
                  <c:v>236.02999877929688</c:v>
                </c:pt>
                <c:pt idx="410">
                  <c:v>236.25</c:v>
                </c:pt>
                <c:pt idx="411">
                  <c:v>233.80999755859375</c:v>
                </c:pt>
                <c:pt idx="412">
                  <c:v>235.05999755859375</c:v>
                </c:pt>
                <c:pt idx="413">
                  <c:v>232.02000427246094</c:v>
                </c:pt>
                <c:pt idx="414">
                  <c:v>237.60000610351562</c:v>
                </c:pt>
                <c:pt idx="415">
                  <c:v>241.58999633789062</c:v>
                </c:pt>
                <c:pt idx="416">
                  <c:v>243.89999389648438</c:v>
                </c:pt>
                <c:pt idx="417">
                  <c:v>253.61000061035156</c:v>
                </c:pt>
                <c:pt idx="418">
                  <c:v>255.5399932861328</c:v>
                </c:pt>
                <c:pt idx="419">
                  <c:v>254.13999938964844</c:v>
                </c:pt>
                <c:pt idx="420">
                  <c:v>252.5399932861328</c:v>
                </c:pt>
                <c:pt idx="421">
                  <c:v>251.3300018310547</c:v>
                </c:pt>
                <c:pt idx="422">
                  <c:v>249.52999877929688</c:v>
                </c:pt>
                <c:pt idx="423">
                  <c:v>253.6300048828125</c:v>
                </c:pt>
                <c:pt idx="424">
                  <c:v>253.3000030517578</c:v>
                </c:pt>
                <c:pt idx="425">
                  <c:v>252.9600067138672</c:v>
                </c:pt>
                <c:pt idx="426">
                  <c:v>250.97000122070312</c:v>
                </c:pt>
                <c:pt idx="427">
                  <c:v>244.4499969482422</c:v>
                </c:pt>
                <c:pt idx="428">
                  <c:v>245.69000244140625</c:v>
                </c:pt>
                <c:pt idx="429">
                  <c:v>247.89999389648438</c:v>
                </c:pt>
                <c:pt idx="430">
                  <c:v>248.86000061035156</c:v>
                </c:pt>
                <c:pt idx="431">
                  <c:v>253.63999938964844</c:v>
                </c:pt>
                <c:pt idx="432">
                  <c:v>253.50999450683594</c:v>
                </c:pt>
                <c:pt idx="433">
                  <c:v>250.14999389648438</c:v>
                </c:pt>
                <c:pt idx="434">
                  <c:v>248.8300018310547</c:v>
                </c:pt>
                <c:pt idx="435">
                  <c:v>246.2100067138672</c:v>
                </c:pt>
                <c:pt idx="436">
                  <c:v>243.1199951171875</c:v>
                </c:pt>
                <c:pt idx="437">
                  <c:v>241.39999389648438</c:v>
                </c:pt>
                <c:pt idx="438">
                  <c:v>247.0500030517578</c:v>
                </c:pt>
                <c:pt idx="439">
                  <c:v>249.50999450683594</c:v>
                </c:pt>
                <c:pt idx="440">
                  <c:v>253.49000549316406</c:v>
                </c:pt>
                <c:pt idx="441">
                  <c:v>251.52999877929688</c:v>
                </c:pt>
                <c:pt idx="442">
                  <c:v>249.52999877929688</c:v>
                </c:pt>
                <c:pt idx="443">
                  <c:v>253.5</c:v>
                </c:pt>
                <c:pt idx="444">
                  <c:v>261.7900085449219</c:v>
                </c:pt>
                <c:pt idx="445">
                  <c:v>261.5799865722656</c:v>
                </c:pt>
                <c:pt idx="446">
                  <c:v>262.8299865722656</c:v>
                </c:pt>
                <c:pt idx="447">
                  <c:v>269.2900085449219</c:v>
                </c:pt>
                <c:pt idx="448">
                  <c:v>273.0</c:v>
                </c:pt>
                <c:pt idx="449">
                  <c:v>275.3699951171875</c:v>
                </c:pt>
                <c:pt idx="450">
                  <c:v>276.2900085449219</c:v>
                </c:pt>
                <c:pt idx="451">
                  <c:v>275.6000061035156</c:v>
                </c:pt>
                <c:pt idx="452">
                  <c:v>273.7900085449219</c:v>
                </c:pt>
                <c:pt idx="453">
                  <c:v>276.8299865722656</c:v>
                </c:pt>
                <c:pt idx="454">
                  <c:v>279.3599853515625</c:v>
                </c:pt>
                <c:pt idx="455">
                  <c:v>276.05999755859375</c:v>
                </c:pt>
                <c:pt idx="456">
                  <c:v>272.55999755859375</c:v>
                </c:pt>
                <c:pt idx="457">
                  <c:v>278.1099853515625</c:v>
                </c:pt>
                <c:pt idx="458">
                  <c:v>283.19000244140625</c:v>
                </c:pt>
                <c:pt idx="459">
                  <c:v>283.2300109863281</c:v>
                </c:pt>
                <c:pt idx="460">
                  <c:v>279.6400146484375</c:v>
                </c:pt>
                <c:pt idx="461">
                  <c:v>280.739990234375</c:v>
                </c:pt>
                <c:pt idx="462">
                  <c:v>288.8699951171875</c:v>
                </c:pt>
                <c:pt idx="463">
                  <c:v>290.9700012207031</c:v>
                </c:pt>
                <c:pt idx="464">
                  <c:v>293.69000244140625</c:v>
                </c:pt>
                <c:pt idx="465">
                  <c:v>290.69000244140625</c:v>
                </c:pt>
                <c:pt idx="466">
                  <c:v>292.67999267578125</c:v>
                </c:pt>
                <c:pt idx="467">
                  <c:v>288.4700012207031</c:v>
                </c:pt>
                <c:pt idx="468">
                  <c:v>287.9200134277344</c:v>
                </c:pt>
                <c:pt idx="469">
                  <c:v>282.989990234375</c:v>
                </c:pt>
                <c:pt idx="470">
                  <c:v>284.54998779296875</c:v>
                </c:pt>
                <c:pt idx="471">
                  <c:v>286.94000244140625</c:v>
                </c:pt>
                <c:pt idx="472">
                  <c:v>285.8800048828125</c:v>
                </c:pt>
                <c:pt idx="473">
                  <c:v>274.6000061035156</c:v>
                </c:pt>
                <c:pt idx="474">
                  <c:v>275.0</c:v>
                </c:pt>
                <c:pt idx="475">
                  <c:v>280.6499938964844</c:v>
                </c:pt>
                <c:pt idx="476">
                  <c:v>279.04998779296875</c:v>
                </c:pt>
                <c:pt idx="477">
                  <c:v>286.7300109863281</c:v>
                </c:pt>
                <c:pt idx="478">
                  <c:v>279.3399963378906</c:v>
                </c:pt>
                <c:pt idx="479">
                  <c:v>276.79998779296875</c:v>
                </c:pt>
                <c:pt idx="480">
                  <c:v>261.30999755859375</c:v>
                </c:pt>
                <c:pt idx="481">
                  <c:v>260.6700134277344</c:v>
                </c:pt>
                <c:pt idx="482">
                  <c:v>264.1199951171875</c:v>
                </c:pt>
                <c:pt idx="483">
                  <c:v>255.19000244140625</c:v>
                </c:pt>
                <c:pt idx="484">
                  <c:v>263.8800048828125</c:v>
                </c:pt>
                <c:pt idx="485">
                  <c:v>269.54998779296875</c:v>
                </c:pt>
                <c:pt idx="486">
                  <c:v>270.6400146484375</c:v>
                </c:pt>
                <c:pt idx="487">
                  <c:v>271.44000244140625</c:v>
                </c:pt>
                <c:pt idx="488">
                  <c:v>271.69000244140625</c:v>
                </c:pt>
                <c:pt idx="489">
                  <c:v>272.5299987792969</c:v>
                </c:pt>
                <c:pt idx="490">
                  <c:v>275.739990234375</c:v>
                </c:pt>
                <c:pt idx="491">
                  <c:v>280.2300109863281</c:v>
                </c:pt>
                <c:pt idx="492">
                  <c:v>268.0</c:v>
                </c:pt>
                <c:pt idx="493">
                  <c:v>268.1499938964844</c:v>
                </c:pt>
                <c:pt idx="494">
                  <c:v>268.0</c:v>
                </c:pt>
                <c:pt idx="495">
                  <c:v>268.44000244140625</c:v>
                </c:pt>
                <c:pt idx="496">
                  <c:v>270.3399963378906</c:v>
                </c:pt>
                <c:pt idx="497">
                  <c:v>271.4200134277344</c:v>
                </c:pt>
                <c:pt idx="498">
                  <c:v>264.3399963378906</c:v>
                </c:pt>
                <c:pt idx="499">
                  <c:v>248.5</c:v>
                </c:pt>
                <c:pt idx="500">
                  <c:v>241.5399932861328</c:v>
                </c:pt>
                <c:pt idx="501">
                  <c:v>237.52999877929688</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23.3348</c:v>
                </c:pt>
                <c:pt idx="1">
                  <c:v>29.934</c:v>
                </c:pt>
                <c:pt idx="2">
                  <c:v>27.6076</c:v>
                </c:pt>
                <c:pt idx="3">
                  <c:v>27.0578</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13.9461</c:v>
                </c:pt>
                <c:pt idx="1">
                  <c:v>16.121</c:v>
                </c:pt>
                <c:pt idx="2">
                  <c:v>16.4608</c:v>
                </c:pt>
                <c:pt idx="3">
                  <c:v>17.0496</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45026.0</c:v>
                </c:pt>
                <c:pt idx="1">
                  <c:v>45027.0</c:v>
                </c:pt>
                <c:pt idx="2">
                  <c:v>45028.0</c:v>
                </c:pt>
                <c:pt idx="3">
                  <c:v>45029.0</c:v>
                </c:pt>
                <c:pt idx="4">
                  <c:v>45032.0</c:v>
                </c:pt>
                <c:pt idx="5">
                  <c:v>45033.0</c:v>
                </c:pt>
                <c:pt idx="6">
                  <c:v>45034.0</c:v>
                </c:pt>
                <c:pt idx="7">
                  <c:v>45035.0</c:v>
                </c:pt>
                <c:pt idx="8">
                  <c:v>45036.0</c:v>
                </c:pt>
                <c:pt idx="9">
                  <c:v>45039.0</c:v>
                </c:pt>
                <c:pt idx="10">
                  <c:v>45040.0</c:v>
                </c:pt>
                <c:pt idx="11">
                  <c:v>45041.0</c:v>
                </c:pt>
                <c:pt idx="12">
                  <c:v>45042.0</c:v>
                </c:pt>
                <c:pt idx="13">
                  <c:v>45043.0</c:v>
                </c:pt>
                <c:pt idx="14">
                  <c:v>45047.0</c:v>
                </c:pt>
                <c:pt idx="15">
                  <c:v>45048.0</c:v>
                </c:pt>
                <c:pt idx="16">
                  <c:v>45049.0</c:v>
                </c:pt>
                <c:pt idx="17">
                  <c:v>45050.0</c:v>
                </c:pt>
                <c:pt idx="18">
                  <c:v>45053.0</c:v>
                </c:pt>
                <c:pt idx="19">
                  <c:v>45054.0</c:v>
                </c:pt>
                <c:pt idx="20">
                  <c:v>45055.0</c:v>
                </c:pt>
                <c:pt idx="21">
                  <c:v>45056.0</c:v>
                </c:pt>
                <c:pt idx="22">
                  <c:v>45057.0</c:v>
                </c:pt>
                <c:pt idx="23">
                  <c:v>45060.0</c:v>
                </c:pt>
                <c:pt idx="24">
                  <c:v>45061.0</c:v>
                </c:pt>
                <c:pt idx="25">
                  <c:v>45062.0</c:v>
                </c:pt>
                <c:pt idx="26">
                  <c:v>45063.0</c:v>
                </c:pt>
                <c:pt idx="27">
                  <c:v>45064.0</c:v>
                </c:pt>
                <c:pt idx="28">
                  <c:v>45067.0</c:v>
                </c:pt>
                <c:pt idx="29">
                  <c:v>45068.0</c:v>
                </c:pt>
                <c:pt idx="30">
                  <c:v>45069.0</c:v>
                </c:pt>
                <c:pt idx="31">
                  <c:v>45070.0</c:v>
                </c:pt>
                <c:pt idx="32">
                  <c:v>45071.0</c:v>
                </c:pt>
                <c:pt idx="33">
                  <c:v>45074.0</c:v>
                </c:pt>
                <c:pt idx="34">
                  <c:v>45075.0</c:v>
                </c:pt>
                <c:pt idx="35">
                  <c:v>45076.0</c:v>
                </c:pt>
                <c:pt idx="36">
                  <c:v>45077.0</c:v>
                </c:pt>
                <c:pt idx="37">
                  <c:v>45078.0</c:v>
                </c:pt>
                <c:pt idx="38">
                  <c:v>45081.0</c:v>
                </c:pt>
                <c:pt idx="39">
                  <c:v>45082.0</c:v>
                </c:pt>
                <c:pt idx="40">
                  <c:v>45083.0</c:v>
                </c:pt>
                <c:pt idx="41">
                  <c:v>45084.0</c:v>
                </c:pt>
                <c:pt idx="42">
                  <c:v>45085.0</c:v>
                </c:pt>
                <c:pt idx="43">
                  <c:v>45088.0</c:v>
                </c:pt>
                <c:pt idx="44">
                  <c:v>45089.0</c:v>
                </c:pt>
                <c:pt idx="45">
                  <c:v>45090.0</c:v>
                </c:pt>
                <c:pt idx="46">
                  <c:v>45091.0</c:v>
                </c:pt>
                <c:pt idx="47">
                  <c:v>45092.0</c:v>
                </c:pt>
                <c:pt idx="48">
                  <c:v>45095.0</c:v>
                </c:pt>
                <c:pt idx="49">
                  <c:v>45096.0</c:v>
                </c:pt>
                <c:pt idx="50">
                  <c:v>45097.0</c:v>
                </c:pt>
                <c:pt idx="51">
                  <c:v>45098.0</c:v>
                </c:pt>
                <c:pt idx="52">
                  <c:v>45099.0</c:v>
                </c:pt>
                <c:pt idx="53">
                  <c:v>45102.0</c:v>
                </c:pt>
                <c:pt idx="54">
                  <c:v>45103.0</c:v>
                </c:pt>
                <c:pt idx="55">
                  <c:v>45104.0</c:v>
                </c:pt>
                <c:pt idx="56">
                  <c:v>45105.0</c:v>
                </c:pt>
                <c:pt idx="57">
                  <c:v>45106.0</c:v>
                </c:pt>
                <c:pt idx="58">
                  <c:v>45109.0</c:v>
                </c:pt>
                <c:pt idx="59">
                  <c:v>45110.0</c:v>
                </c:pt>
                <c:pt idx="60">
                  <c:v>45111.0</c:v>
                </c:pt>
                <c:pt idx="61">
                  <c:v>45112.0</c:v>
                </c:pt>
                <c:pt idx="62">
                  <c:v>45113.0</c:v>
                </c:pt>
                <c:pt idx="63">
                  <c:v>45116.0</c:v>
                </c:pt>
                <c:pt idx="64">
                  <c:v>45117.0</c:v>
                </c:pt>
                <c:pt idx="65">
                  <c:v>45118.0</c:v>
                </c:pt>
                <c:pt idx="66">
                  <c:v>45119.0</c:v>
                </c:pt>
                <c:pt idx="67">
                  <c:v>45120.0</c:v>
                </c:pt>
                <c:pt idx="68">
                  <c:v>45123.0</c:v>
                </c:pt>
                <c:pt idx="69">
                  <c:v>45124.0</c:v>
                </c:pt>
                <c:pt idx="70">
                  <c:v>45125.0</c:v>
                </c:pt>
                <c:pt idx="71">
                  <c:v>45126.0</c:v>
                </c:pt>
                <c:pt idx="72">
                  <c:v>45127.0</c:v>
                </c:pt>
                <c:pt idx="73">
                  <c:v>45130.0</c:v>
                </c:pt>
                <c:pt idx="74">
                  <c:v>45131.0</c:v>
                </c:pt>
                <c:pt idx="75">
                  <c:v>45132.0</c:v>
                </c:pt>
                <c:pt idx="76">
                  <c:v>45133.0</c:v>
                </c:pt>
                <c:pt idx="77">
                  <c:v>45134.0</c:v>
                </c:pt>
                <c:pt idx="78">
                  <c:v>45137.0</c:v>
                </c:pt>
                <c:pt idx="79">
                  <c:v>45138.0</c:v>
                </c:pt>
                <c:pt idx="80">
                  <c:v>45139.0</c:v>
                </c:pt>
                <c:pt idx="81">
                  <c:v>45140.0</c:v>
                </c:pt>
                <c:pt idx="82">
                  <c:v>45141.0</c:v>
                </c:pt>
                <c:pt idx="83">
                  <c:v>45144.0</c:v>
                </c:pt>
                <c:pt idx="84">
                  <c:v>45145.0</c:v>
                </c:pt>
                <c:pt idx="85">
                  <c:v>45146.0</c:v>
                </c:pt>
                <c:pt idx="86">
                  <c:v>45147.0</c:v>
                </c:pt>
                <c:pt idx="87">
                  <c:v>45148.0</c:v>
                </c:pt>
                <c:pt idx="88">
                  <c:v>45151.0</c:v>
                </c:pt>
                <c:pt idx="89">
                  <c:v>45152.0</c:v>
                </c:pt>
                <c:pt idx="90">
                  <c:v>45153.0</c:v>
                </c:pt>
                <c:pt idx="91">
                  <c:v>45154.0</c:v>
                </c:pt>
                <c:pt idx="92">
                  <c:v>45155.0</c:v>
                </c:pt>
                <c:pt idx="93">
                  <c:v>45158.0</c:v>
                </c:pt>
                <c:pt idx="94">
                  <c:v>45159.0</c:v>
                </c:pt>
                <c:pt idx="95">
                  <c:v>45160.0</c:v>
                </c:pt>
                <c:pt idx="96">
                  <c:v>45161.0</c:v>
                </c:pt>
                <c:pt idx="97">
                  <c:v>45162.0</c:v>
                </c:pt>
                <c:pt idx="98">
                  <c:v>45165.0</c:v>
                </c:pt>
                <c:pt idx="99">
                  <c:v>45166.0</c:v>
                </c:pt>
                <c:pt idx="100">
                  <c:v>45167.0</c:v>
                </c:pt>
                <c:pt idx="101">
                  <c:v>45168.0</c:v>
                </c:pt>
                <c:pt idx="102">
                  <c:v>45169.0</c:v>
                </c:pt>
                <c:pt idx="103">
                  <c:v>45172.0</c:v>
                </c:pt>
                <c:pt idx="104">
                  <c:v>45173.0</c:v>
                </c:pt>
                <c:pt idx="105">
                  <c:v>45174.0</c:v>
                </c:pt>
                <c:pt idx="106">
                  <c:v>45175.0</c:v>
                </c:pt>
                <c:pt idx="107">
                  <c:v>45176.0</c:v>
                </c:pt>
                <c:pt idx="108">
                  <c:v>45179.0</c:v>
                </c:pt>
                <c:pt idx="109">
                  <c:v>45180.0</c:v>
                </c:pt>
                <c:pt idx="110">
                  <c:v>45181.0</c:v>
                </c:pt>
                <c:pt idx="111">
                  <c:v>45182.0</c:v>
                </c:pt>
                <c:pt idx="112">
                  <c:v>45183.0</c:v>
                </c:pt>
                <c:pt idx="113">
                  <c:v>45186.0</c:v>
                </c:pt>
                <c:pt idx="114">
                  <c:v>45187.0</c:v>
                </c:pt>
                <c:pt idx="115">
                  <c:v>45188.0</c:v>
                </c:pt>
                <c:pt idx="116">
                  <c:v>45189.0</c:v>
                </c:pt>
                <c:pt idx="117">
                  <c:v>45190.0</c:v>
                </c:pt>
                <c:pt idx="118">
                  <c:v>45193.0</c:v>
                </c:pt>
                <c:pt idx="119">
                  <c:v>45194.0</c:v>
                </c:pt>
                <c:pt idx="120">
                  <c:v>45195.0</c:v>
                </c:pt>
                <c:pt idx="121">
                  <c:v>45196.0</c:v>
                </c:pt>
                <c:pt idx="122">
                  <c:v>45197.0</c:v>
                </c:pt>
                <c:pt idx="123">
                  <c:v>45200.0</c:v>
                </c:pt>
                <c:pt idx="124">
                  <c:v>45201.0</c:v>
                </c:pt>
                <c:pt idx="125">
                  <c:v>45202.0</c:v>
                </c:pt>
                <c:pt idx="126">
                  <c:v>45203.0</c:v>
                </c:pt>
                <c:pt idx="127">
                  <c:v>45204.0</c:v>
                </c:pt>
                <c:pt idx="128">
                  <c:v>45207.0</c:v>
                </c:pt>
                <c:pt idx="129">
                  <c:v>45208.0</c:v>
                </c:pt>
                <c:pt idx="130">
                  <c:v>45209.0</c:v>
                </c:pt>
                <c:pt idx="131">
                  <c:v>45210.0</c:v>
                </c:pt>
                <c:pt idx="132">
                  <c:v>45211.0</c:v>
                </c:pt>
                <c:pt idx="133">
                  <c:v>45214.0</c:v>
                </c:pt>
                <c:pt idx="134">
                  <c:v>45215.0</c:v>
                </c:pt>
                <c:pt idx="135">
                  <c:v>45216.0</c:v>
                </c:pt>
                <c:pt idx="136">
                  <c:v>45217.0</c:v>
                </c:pt>
                <c:pt idx="137">
                  <c:v>45218.0</c:v>
                </c:pt>
                <c:pt idx="138">
                  <c:v>45221.0</c:v>
                </c:pt>
                <c:pt idx="139">
                  <c:v>45222.0</c:v>
                </c:pt>
                <c:pt idx="140">
                  <c:v>45223.0</c:v>
                </c:pt>
                <c:pt idx="141">
                  <c:v>45224.0</c:v>
                </c:pt>
                <c:pt idx="142">
                  <c:v>45225.0</c:v>
                </c:pt>
                <c:pt idx="143">
                  <c:v>45228.0</c:v>
                </c:pt>
                <c:pt idx="144">
                  <c:v>45229.0</c:v>
                </c:pt>
                <c:pt idx="145">
                  <c:v>45230.0</c:v>
                </c:pt>
                <c:pt idx="146">
                  <c:v>45231.0</c:v>
                </c:pt>
                <c:pt idx="147">
                  <c:v>45232.0</c:v>
                </c:pt>
                <c:pt idx="148">
                  <c:v>45235.0</c:v>
                </c:pt>
                <c:pt idx="149">
                  <c:v>45236.0</c:v>
                </c:pt>
                <c:pt idx="150">
                  <c:v>45237.0</c:v>
                </c:pt>
                <c:pt idx="151">
                  <c:v>45238.0</c:v>
                </c:pt>
                <c:pt idx="152">
                  <c:v>45239.0</c:v>
                </c:pt>
                <c:pt idx="153">
                  <c:v>45242.0</c:v>
                </c:pt>
                <c:pt idx="154">
                  <c:v>45243.0</c:v>
                </c:pt>
                <c:pt idx="155">
                  <c:v>45244.0</c:v>
                </c:pt>
                <c:pt idx="156">
                  <c:v>45245.0</c:v>
                </c:pt>
                <c:pt idx="157">
                  <c:v>45246.0</c:v>
                </c:pt>
                <c:pt idx="158">
                  <c:v>45249.0</c:v>
                </c:pt>
                <c:pt idx="159">
                  <c:v>45250.0</c:v>
                </c:pt>
                <c:pt idx="160">
                  <c:v>45251.0</c:v>
                </c:pt>
                <c:pt idx="161">
                  <c:v>45252.0</c:v>
                </c:pt>
                <c:pt idx="162">
                  <c:v>45253.0</c:v>
                </c:pt>
                <c:pt idx="163">
                  <c:v>45256.0</c:v>
                </c:pt>
                <c:pt idx="164">
                  <c:v>45257.0</c:v>
                </c:pt>
                <c:pt idx="165">
                  <c:v>45258.0</c:v>
                </c:pt>
                <c:pt idx="166">
                  <c:v>45259.0</c:v>
                </c:pt>
                <c:pt idx="167">
                  <c:v>45260.0</c:v>
                </c:pt>
                <c:pt idx="168">
                  <c:v>45263.0</c:v>
                </c:pt>
                <c:pt idx="169">
                  <c:v>45264.0</c:v>
                </c:pt>
                <c:pt idx="170">
                  <c:v>45265.0</c:v>
                </c:pt>
                <c:pt idx="171">
                  <c:v>45266.0</c:v>
                </c:pt>
                <c:pt idx="172">
                  <c:v>45267.0</c:v>
                </c:pt>
                <c:pt idx="173">
                  <c:v>45270.0</c:v>
                </c:pt>
                <c:pt idx="174">
                  <c:v>45271.0</c:v>
                </c:pt>
                <c:pt idx="175">
                  <c:v>45272.0</c:v>
                </c:pt>
                <c:pt idx="176">
                  <c:v>45273.0</c:v>
                </c:pt>
                <c:pt idx="177">
                  <c:v>45274.0</c:v>
                </c:pt>
                <c:pt idx="178">
                  <c:v>45277.0</c:v>
                </c:pt>
                <c:pt idx="179">
                  <c:v>45278.0</c:v>
                </c:pt>
                <c:pt idx="180">
                  <c:v>45279.0</c:v>
                </c:pt>
                <c:pt idx="181">
                  <c:v>45280.0</c:v>
                </c:pt>
                <c:pt idx="182">
                  <c:v>45281.0</c:v>
                </c:pt>
                <c:pt idx="183">
                  <c:v>45286.0</c:v>
                </c:pt>
                <c:pt idx="184">
                  <c:v>45287.0</c:v>
                </c:pt>
                <c:pt idx="185">
                  <c:v>45288.0</c:v>
                </c:pt>
                <c:pt idx="186">
                  <c:v>45292.0</c:v>
                </c:pt>
                <c:pt idx="187">
                  <c:v>45293.0</c:v>
                </c:pt>
                <c:pt idx="188">
                  <c:v>45294.0</c:v>
                </c:pt>
                <c:pt idx="189">
                  <c:v>45295.0</c:v>
                </c:pt>
                <c:pt idx="190">
                  <c:v>45298.0</c:v>
                </c:pt>
                <c:pt idx="191">
                  <c:v>45299.0</c:v>
                </c:pt>
                <c:pt idx="192">
                  <c:v>45300.0</c:v>
                </c:pt>
                <c:pt idx="193">
                  <c:v>45301.0</c:v>
                </c:pt>
                <c:pt idx="194">
                  <c:v>45302.0</c:v>
                </c:pt>
                <c:pt idx="195">
                  <c:v>45305.0</c:v>
                </c:pt>
                <c:pt idx="196">
                  <c:v>45306.0</c:v>
                </c:pt>
                <c:pt idx="197">
                  <c:v>45307.0</c:v>
                </c:pt>
                <c:pt idx="198">
                  <c:v>45308.0</c:v>
                </c:pt>
                <c:pt idx="199">
                  <c:v>45309.0</c:v>
                </c:pt>
                <c:pt idx="200">
                  <c:v>45312.0</c:v>
                </c:pt>
                <c:pt idx="201">
                  <c:v>45313.0</c:v>
                </c:pt>
                <c:pt idx="202">
                  <c:v>45314.0</c:v>
                </c:pt>
                <c:pt idx="203">
                  <c:v>45315.0</c:v>
                </c:pt>
                <c:pt idx="204">
                  <c:v>45316.0</c:v>
                </c:pt>
                <c:pt idx="205">
                  <c:v>45319.0</c:v>
                </c:pt>
                <c:pt idx="206">
                  <c:v>45320.0</c:v>
                </c:pt>
                <c:pt idx="207">
                  <c:v>45321.0</c:v>
                </c:pt>
                <c:pt idx="208">
                  <c:v>45322.0</c:v>
                </c:pt>
                <c:pt idx="209">
                  <c:v>45323.0</c:v>
                </c:pt>
                <c:pt idx="210">
                  <c:v>45326.0</c:v>
                </c:pt>
                <c:pt idx="211">
                  <c:v>45327.0</c:v>
                </c:pt>
                <c:pt idx="212">
                  <c:v>45328.0</c:v>
                </c:pt>
                <c:pt idx="213">
                  <c:v>45329.0</c:v>
                </c:pt>
                <c:pt idx="214">
                  <c:v>45330.0</c:v>
                </c:pt>
                <c:pt idx="215">
                  <c:v>45333.0</c:v>
                </c:pt>
                <c:pt idx="216">
                  <c:v>45334.0</c:v>
                </c:pt>
                <c:pt idx="217">
                  <c:v>45335.0</c:v>
                </c:pt>
                <c:pt idx="218">
                  <c:v>45336.0</c:v>
                </c:pt>
                <c:pt idx="219">
                  <c:v>45337.0</c:v>
                </c:pt>
                <c:pt idx="220">
                  <c:v>45340.0</c:v>
                </c:pt>
                <c:pt idx="221">
                  <c:v>45341.0</c:v>
                </c:pt>
                <c:pt idx="222">
                  <c:v>45342.0</c:v>
                </c:pt>
                <c:pt idx="223">
                  <c:v>45343.0</c:v>
                </c:pt>
                <c:pt idx="224">
                  <c:v>45344.0</c:v>
                </c:pt>
                <c:pt idx="225">
                  <c:v>45347.0</c:v>
                </c:pt>
                <c:pt idx="226">
                  <c:v>45348.0</c:v>
                </c:pt>
                <c:pt idx="227">
                  <c:v>45349.0</c:v>
                </c:pt>
                <c:pt idx="228">
                  <c:v>45350.0</c:v>
                </c:pt>
                <c:pt idx="229">
                  <c:v>45351.0</c:v>
                </c:pt>
                <c:pt idx="230">
                  <c:v>45354.0</c:v>
                </c:pt>
                <c:pt idx="231">
                  <c:v>45355.0</c:v>
                </c:pt>
                <c:pt idx="232">
                  <c:v>45356.0</c:v>
                </c:pt>
                <c:pt idx="233">
                  <c:v>45357.0</c:v>
                </c:pt>
                <c:pt idx="234">
                  <c:v>45358.0</c:v>
                </c:pt>
                <c:pt idx="235">
                  <c:v>45361.0</c:v>
                </c:pt>
                <c:pt idx="236">
                  <c:v>45362.0</c:v>
                </c:pt>
                <c:pt idx="237">
                  <c:v>45363.0</c:v>
                </c:pt>
                <c:pt idx="238">
                  <c:v>45364.0</c:v>
                </c:pt>
                <c:pt idx="239">
                  <c:v>45365.0</c:v>
                </c:pt>
                <c:pt idx="240">
                  <c:v>45368.0</c:v>
                </c:pt>
                <c:pt idx="241">
                  <c:v>45369.0</c:v>
                </c:pt>
                <c:pt idx="242">
                  <c:v>45370.0</c:v>
                </c:pt>
                <c:pt idx="243">
                  <c:v>45371.0</c:v>
                </c:pt>
                <c:pt idx="244">
                  <c:v>45372.0</c:v>
                </c:pt>
                <c:pt idx="245">
                  <c:v>45375.0</c:v>
                </c:pt>
                <c:pt idx="246">
                  <c:v>45376.0</c:v>
                </c:pt>
                <c:pt idx="247">
                  <c:v>45377.0</c:v>
                </c:pt>
                <c:pt idx="248">
                  <c:v>45378.0</c:v>
                </c:pt>
                <c:pt idx="249">
                  <c:v>45383.0</c:v>
                </c:pt>
                <c:pt idx="250">
                  <c:v>45384.0</c:v>
                </c:pt>
                <c:pt idx="251">
                  <c:v>45385.0</c:v>
                </c:pt>
                <c:pt idx="252">
                  <c:v>45386.0</c:v>
                </c:pt>
                <c:pt idx="253">
                  <c:v>45389.0</c:v>
                </c:pt>
                <c:pt idx="254">
                  <c:v>45390.0</c:v>
                </c:pt>
                <c:pt idx="255">
                  <c:v>45391.0</c:v>
                </c:pt>
                <c:pt idx="256">
                  <c:v>45392.0</c:v>
                </c:pt>
                <c:pt idx="257">
                  <c:v>45393.0</c:v>
                </c:pt>
                <c:pt idx="258">
                  <c:v>45396.0</c:v>
                </c:pt>
                <c:pt idx="259">
                  <c:v>45397.0</c:v>
                </c:pt>
                <c:pt idx="260">
                  <c:v>45398.0</c:v>
                </c:pt>
                <c:pt idx="261">
                  <c:v>45399.0</c:v>
                </c:pt>
                <c:pt idx="262">
                  <c:v>45400.0</c:v>
                </c:pt>
                <c:pt idx="263">
                  <c:v>45403.0</c:v>
                </c:pt>
                <c:pt idx="264">
                  <c:v>45404.0</c:v>
                </c:pt>
                <c:pt idx="265">
                  <c:v>45405.0</c:v>
                </c:pt>
                <c:pt idx="266">
                  <c:v>45406.0</c:v>
                </c:pt>
                <c:pt idx="267">
                  <c:v>45407.0</c:v>
                </c:pt>
                <c:pt idx="268">
                  <c:v>45410.0</c:v>
                </c:pt>
                <c:pt idx="269">
                  <c:v>45411.0</c:v>
                </c:pt>
                <c:pt idx="270">
                  <c:v>45413.0</c:v>
                </c:pt>
                <c:pt idx="271">
                  <c:v>45414.0</c:v>
                </c:pt>
                <c:pt idx="272">
                  <c:v>45417.0</c:v>
                </c:pt>
                <c:pt idx="273">
                  <c:v>45418.0</c:v>
                </c:pt>
                <c:pt idx="274">
                  <c:v>45419.0</c:v>
                </c:pt>
                <c:pt idx="275">
                  <c:v>45420.0</c:v>
                </c:pt>
                <c:pt idx="276">
                  <c:v>45421.0</c:v>
                </c:pt>
                <c:pt idx="277">
                  <c:v>45424.0</c:v>
                </c:pt>
                <c:pt idx="278">
                  <c:v>45425.0</c:v>
                </c:pt>
                <c:pt idx="279">
                  <c:v>45426.0</c:v>
                </c:pt>
                <c:pt idx="280">
                  <c:v>45427.0</c:v>
                </c:pt>
                <c:pt idx="281">
                  <c:v>45428.0</c:v>
                </c:pt>
                <c:pt idx="282">
                  <c:v>45431.0</c:v>
                </c:pt>
                <c:pt idx="283">
                  <c:v>45432.0</c:v>
                </c:pt>
                <c:pt idx="284">
                  <c:v>45433.0</c:v>
                </c:pt>
                <c:pt idx="285">
                  <c:v>45434.0</c:v>
                </c:pt>
                <c:pt idx="286">
                  <c:v>45435.0</c:v>
                </c:pt>
                <c:pt idx="287">
                  <c:v>45438.0</c:v>
                </c:pt>
                <c:pt idx="288">
                  <c:v>45439.0</c:v>
                </c:pt>
                <c:pt idx="289">
                  <c:v>45440.0</c:v>
                </c:pt>
                <c:pt idx="290">
                  <c:v>45441.0</c:v>
                </c:pt>
                <c:pt idx="291">
                  <c:v>45442.0</c:v>
                </c:pt>
                <c:pt idx="292">
                  <c:v>45445.0</c:v>
                </c:pt>
                <c:pt idx="293">
                  <c:v>45446.0</c:v>
                </c:pt>
                <c:pt idx="294">
                  <c:v>45447.0</c:v>
                </c:pt>
                <c:pt idx="295">
                  <c:v>45448.0</c:v>
                </c:pt>
                <c:pt idx="296">
                  <c:v>45449.0</c:v>
                </c:pt>
                <c:pt idx="297">
                  <c:v>45452.0</c:v>
                </c:pt>
                <c:pt idx="298">
                  <c:v>45453.0</c:v>
                </c:pt>
                <c:pt idx="299">
                  <c:v>45454.0</c:v>
                </c:pt>
                <c:pt idx="300">
                  <c:v>45455.0</c:v>
                </c:pt>
                <c:pt idx="301">
                  <c:v>45456.0</c:v>
                </c:pt>
                <c:pt idx="302">
                  <c:v>45459.0</c:v>
                </c:pt>
                <c:pt idx="303">
                  <c:v>45460.0</c:v>
                </c:pt>
                <c:pt idx="304">
                  <c:v>45461.0</c:v>
                </c:pt>
                <c:pt idx="305">
                  <c:v>45462.0</c:v>
                </c:pt>
                <c:pt idx="306">
                  <c:v>45463.0</c:v>
                </c:pt>
                <c:pt idx="307">
                  <c:v>45466.0</c:v>
                </c:pt>
                <c:pt idx="308">
                  <c:v>45467.0</c:v>
                </c:pt>
                <c:pt idx="309">
                  <c:v>45468.0</c:v>
                </c:pt>
                <c:pt idx="310">
                  <c:v>45469.0</c:v>
                </c:pt>
                <c:pt idx="311">
                  <c:v>45470.0</c:v>
                </c:pt>
                <c:pt idx="312">
                  <c:v>45473.0</c:v>
                </c:pt>
                <c:pt idx="313">
                  <c:v>45474.0</c:v>
                </c:pt>
                <c:pt idx="314">
                  <c:v>45475.0</c:v>
                </c:pt>
                <c:pt idx="315">
                  <c:v>45476.0</c:v>
                </c:pt>
                <c:pt idx="316">
                  <c:v>45477.0</c:v>
                </c:pt>
                <c:pt idx="317">
                  <c:v>45480.0</c:v>
                </c:pt>
                <c:pt idx="318">
                  <c:v>45481.0</c:v>
                </c:pt>
                <c:pt idx="319">
                  <c:v>45482.0</c:v>
                </c:pt>
                <c:pt idx="320">
                  <c:v>45483.0</c:v>
                </c:pt>
                <c:pt idx="321">
                  <c:v>45484.0</c:v>
                </c:pt>
                <c:pt idx="322">
                  <c:v>45487.0</c:v>
                </c:pt>
                <c:pt idx="323">
                  <c:v>45488.0</c:v>
                </c:pt>
                <c:pt idx="324">
                  <c:v>45489.0</c:v>
                </c:pt>
                <c:pt idx="325">
                  <c:v>45490.0</c:v>
                </c:pt>
                <c:pt idx="326">
                  <c:v>45491.0</c:v>
                </c:pt>
                <c:pt idx="327">
                  <c:v>45494.0</c:v>
                </c:pt>
                <c:pt idx="328">
                  <c:v>45495.0</c:v>
                </c:pt>
                <c:pt idx="329">
                  <c:v>45496.0</c:v>
                </c:pt>
                <c:pt idx="330">
                  <c:v>45497.0</c:v>
                </c:pt>
                <c:pt idx="331">
                  <c:v>45498.0</c:v>
                </c:pt>
                <c:pt idx="332">
                  <c:v>45501.0</c:v>
                </c:pt>
                <c:pt idx="333">
                  <c:v>45502.0</c:v>
                </c:pt>
                <c:pt idx="334">
                  <c:v>45503.0</c:v>
                </c:pt>
                <c:pt idx="335">
                  <c:v>45504.0</c:v>
                </c:pt>
                <c:pt idx="336">
                  <c:v>45505.0</c:v>
                </c:pt>
                <c:pt idx="337">
                  <c:v>45508.0</c:v>
                </c:pt>
                <c:pt idx="338">
                  <c:v>45509.0</c:v>
                </c:pt>
                <c:pt idx="339">
                  <c:v>45510.0</c:v>
                </c:pt>
                <c:pt idx="340">
                  <c:v>45511.0</c:v>
                </c:pt>
                <c:pt idx="341">
                  <c:v>45512.0</c:v>
                </c:pt>
                <c:pt idx="342">
                  <c:v>45515.0</c:v>
                </c:pt>
                <c:pt idx="343">
                  <c:v>45516.0</c:v>
                </c:pt>
                <c:pt idx="344">
                  <c:v>45517.0</c:v>
                </c:pt>
                <c:pt idx="345">
                  <c:v>45518.0</c:v>
                </c:pt>
                <c:pt idx="346">
                  <c:v>45519.0</c:v>
                </c:pt>
                <c:pt idx="347">
                  <c:v>45522.0</c:v>
                </c:pt>
                <c:pt idx="348">
                  <c:v>45523.0</c:v>
                </c:pt>
                <c:pt idx="349">
                  <c:v>45524.0</c:v>
                </c:pt>
                <c:pt idx="350">
                  <c:v>45525.0</c:v>
                </c:pt>
                <c:pt idx="351">
                  <c:v>45526.0</c:v>
                </c:pt>
                <c:pt idx="352">
                  <c:v>45529.0</c:v>
                </c:pt>
                <c:pt idx="353">
                  <c:v>45530.0</c:v>
                </c:pt>
                <c:pt idx="354">
                  <c:v>45531.0</c:v>
                </c:pt>
                <c:pt idx="355">
                  <c:v>45532.0</c:v>
                </c:pt>
                <c:pt idx="356">
                  <c:v>45533.0</c:v>
                </c:pt>
                <c:pt idx="357">
                  <c:v>45536.0</c:v>
                </c:pt>
                <c:pt idx="358">
                  <c:v>45537.0</c:v>
                </c:pt>
                <c:pt idx="359">
                  <c:v>45538.0</c:v>
                </c:pt>
                <c:pt idx="360">
                  <c:v>45539.0</c:v>
                </c:pt>
                <c:pt idx="361">
                  <c:v>45540.0</c:v>
                </c:pt>
                <c:pt idx="362">
                  <c:v>45543.0</c:v>
                </c:pt>
                <c:pt idx="363">
                  <c:v>45544.0</c:v>
                </c:pt>
                <c:pt idx="364">
                  <c:v>45545.0</c:v>
                </c:pt>
                <c:pt idx="365">
                  <c:v>45546.0</c:v>
                </c:pt>
                <c:pt idx="366">
                  <c:v>45547.0</c:v>
                </c:pt>
                <c:pt idx="367">
                  <c:v>45550.0</c:v>
                </c:pt>
                <c:pt idx="368">
                  <c:v>45551.0</c:v>
                </c:pt>
                <c:pt idx="369">
                  <c:v>45552.0</c:v>
                </c:pt>
                <c:pt idx="370">
                  <c:v>45553.0</c:v>
                </c:pt>
                <c:pt idx="371">
                  <c:v>45554.0</c:v>
                </c:pt>
                <c:pt idx="372">
                  <c:v>45557.0</c:v>
                </c:pt>
                <c:pt idx="373">
                  <c:v>45558.0</c:v>
                </c:pt>
                <c:pt idx="374">
                  <c:v>45559.0</c:v>
                </c:pt>
                <c:pt idx="375">
                  <c:v>45560.0</c:v>
                </c:pt>
                <c:pt idx="376">
                  <c:v>45561.0</c:v>
                </c:pt>
                <c:pt idx="377">
                  <c:v>45564.0</c:v>
                </c:pt>
                <c:pt idx="378">
                  <c:v>45565.0</c:v>
                </c:pt>
                <c:pt idx="379">
                  <c:v>45566.0</c:v>
                </c:pt>
                <c:pt idx="380">
                  <c:v>45567.0</c:v>
                </c:pt>
                <c:pt idx="381">
                  <c:v>45568.0</c:v>
                </c:pt>
                <c:pt idx="382">
                  <c:v>45571.0</c:v>
                </c:pt>
                <c:pt idx="383">
                  <c:v>45572.0</c:v>
                </c:pt>
                <c:pt idx="384">
                  <c:v>45573.0</c:v>
                </c:pt>
                <c:pt idx="385">
                  <c:v>45574.0</c:v>
                </c:pt>
                <c:pt idx="386">
                  <c:v>45575.0</c:v>
                </c:pt>
                <c:pt idx="387">
                  <c:v>45578.0</c:v>
                </c:pt>
                <c:pt idx="388">
                  <c:v>45579.0</c:v>
                </c:pt>
                <c:pt idx="389">
                  <c:v>45580.0</c:v>
                </c:pt>
                <c:pt idx="390">
                  <c:v>45581.0</c:v>
                </c:pt>
                <c:pt idx="391">
                  <c:v>45582.0</c:v>
                </c:pt>
                <c:pt idx="392">
                  <c:v>45585.0</c:v>
                </c:pt>
                <c:pt idx="393">
                  <c:v>45586.0</c:v>
                </c:pt>
                <c:pt idx="394">
                  <c:v>45587.0</c:v>
                </c:pt>
                <c:pt idx="395">
                  <c:v>45588.0</c:v>
                </c:pt>
                <c:pt idx="396">
                  <c:v>45589.0</c:v>
                </c:pt>
                <c:pt idx="397">
                  <c:v>45592.0</c:v>
                </c:pt>
                <c:pt idx="398">
                  <c:v>45593.0</c:v>
                </c:pt>
                <c:pt idx="399">
                  <c:v>45594.0</c:v>
                </c:pt>
                <c:pt idx="400">
                  <c:v>45595.0</c:v>
                </c:pt>
                <c:pt idx="401">
                  <c:v>45596.0</c:v>
                </c:pt>
                <c:pt idx="402">
                  <c:v>45599.0</c:v>
                </c:pt>
                <c:pt idx="403">
                  <c:v>45600.0</c:v>
                </c:pt>
                <c:pt idx="404">
                  <c:v>45601.0</c:v>
                </c:pt>
                <c:pt idx="405">
                  <c:v>45602.0</c:v>
                </c:pt>
                <c:pt idx="406">
                  <c:v>45603.0</c:v>
                </c:pt>
                <c:pt idx="407">
                  <c:v>45606.0</c:v>
                </c:pt>
                <c:pt idx="408">
                  <c:v>45607.0</c:v>
                </c:pt>
                <c:pt idx="409">
                  <c:v>45608.0</c:v>
                </c:pt>
                <c:pt idx="410">
                  <c:v>45609.0</c:v>
                </c:pt>
                <c:pt idx="411">
                  <c:v>45610.0</c:v>
                </c:pt>
                <c:pt idx="412">
                  <c:v>45613.0</c:v>
                </c:pt>
                <c:pt idx="413">
                  <c:v>45614.0</c:v>
                </c:pt>
                <c:pt idx="414">
                  <c:v>45615.0</c:v>
                </c:pt>
                <c:pt idx="415">
                  <c:v>45616.0</c:v>
                </c:pt>
                <c:pt idx="416">
                  <c:v>45617.0</c:v>
                </c:pt>
                <c:pt idx="417">
                  <c:v>45620.0</c:v>
                </c:pt>
                <c:pt idx="418">
                  <c:v>45621.0</c:v>
                </c:pt>
                <c:pt idx="419">
                  <c:v>45622.0</c:v>
                </c:pt>
                <c:pt idx="420">
                  <c:v>45623.0</c:v>
                </c:pt>
                <c:pt idx="421">
                  <c:v>45624.0</c:v>
                </c:pt>
                <c:pt idx="422">
                  <c:v>45627.0</c:v>
                </c:pt>
                <c:pt idx="423">
                  <c:v>45628.0</c:v>
                </c:pt>
                <c:pt idx="424">
                  <c:v>45629.0</c:v>
                </c:pt>
                <c:pt idx="425">
                  <c:v>45630.0</c:v>
                </c:pt>
                <c:pt idx="426">
                  <c:v>45631.0</c:v>
                </c:pt>
                <c:pt idx="427">
                  <c:v>45634.0</c:v>
                </c:pt>
                <c:pt idx="428">
                  <c:v>45635.0</c:v>
                </c:pt>
                <c:pt idx="429">
                  <c:v>45636.0</c:v>
                </c:pt>
                <c:pt idx="430">
                  <c:v>45637.0</c:v>
                </c:pt>
                <c:pt idx="431">
                  <c:v>45638.0</c:v>
                </c:pt>
                <c:pt idx="432">
                  <c:v>45641.0</c:v>
                </c:pt>
                <c:pt idx="433">
                  <c:v>45642.0</c:v>
                </c:pt>
                <c:pt idx="434">
                  <c:v>45643.0</c:v>
                </c:pt>
                <c:pt idx="435">
                  <c:v>45644.0</c:v>
                </c:pt>
                <c:pt idx="436">
                  <c:v>45645.0</c:v>
                </c:pt>
                <c:pt idx="437">
                  <c:v>45648.0</c:v>
                </c:pt>
                <c:pt idx="438">
                  <c:v>45649.0</c:v>
                </c:pt>
                <c:pt idx="439">
                  <c:v>45652.0</c:v>
                </c:pt>
                <c:pt idx="440">
                  <c:v>45655.0</c:v>
                </c:pt>
                <c:pt idx="441">
                  <c:v>45656.0</c:v>
                </c:pt>
                <c:pt idx="442">
                  <c:v>45658.0</c:v>
                </c:pt>
                <c:pt idx="443">
                  <c:v>45659.0</c:v>
                </c:pt>
                <c:pt idx="444">
                  <c:v>45662.0</c:v>
                </c:pt>
                <c:pt idx="445">
                  <c:v>45663.0</c:v>
                </c:pt>
                <c:pt idx="446">
                  <c:v>45664.0</c:v>
                </c:pt>
                <c:pt idx="447">
                  <c:v>45665.0</c:v>
                </c:pt>
                <c:pt idx="448">
                  <c:v>45666.0</c:v>
                </c:pt>
                <c:pt idx="449">
                  <c:v>45669.0</c:v>
                </c:pt>
                <c:pt idx="450">
                  <c:v>45670.0</c:v>
                </c:pt>
                <c:pt idx="451">
                  <c:v>45671.0</c:v>
                </c:pt>
                <c:pt idx="452">
                  <c:v>45672.0</c:v>
                </c:pt>
                <c:pt idx="453">
                  <c:v>45673.0</c:v>
                </c:pt>
                <c:pt idx="454">
                  <c:v>45676.0</c:v>
                </c:pt>
                <c:pt idx="455">
                  <c:v>45677.0</c:v>
                </c:pt>
                <c:pt idx="456">
                  <c:v>45678.0</c:v>
                </c:pt>
                <c:pt idx="457">
                  <c:v>45679.0</c:v>
                </c:pt>
                <c:pt idx="458">
                  <c:v>45680.0</c:v>
                </c:pt>
                <c:pt idx="459">
                  <c:v>45683.0</c:v>
                </c:pt>
                <c:pt idx="460">
                  <c:v>45684.0</c:v>
                </c:pt>
                <c:pt idx="461">
                  <c:v>45685.0</c:v>
                </c:pt>
                <c:pt idx="462">
                  <c:v>45686.0</c:v>
                </c:pt>
                <c:pt idx="463">
                  <c:v>45687.0</c:v>
                </c:pt>
                <c:pt idx="464">
                  <c:v>45690.0</c:v>
                </c:pt>
                <c:pt idx="465">
                  <c:v>45691.0</c:v>
                </c:pt>
                <c:pt idx="466">
                  <c:v>45692.0</c:v>
                </c:pt>
                <c:pt idx="467">
                  <c:v>45693.0</c:v>
                </c:pt>
                <c:pt idx="468">
                  <c:v>45694.0</c:v>
                </c:pt>
                <c:pt idx="469">
                  <c:v>45697.0</c:v>
                </c:pt>
                <c:pt idx="470">
                  <c:v>45698.0</c:v>
                </c:pt>
                <c:pt idx="471">
                  <c:v>45699.0</c:v>
                </c:pt>
                <c:pt idx="472">
                  <c:v>45700.0</c:v>
                </c:pt>
                <c:pt idx="473">
                  <c:v>45701.0</c:v>
                </c:pt>
                <c:pt idx="474">
                  <c:v>45704.0</c:v>
                </c:pt>
                <c:pt idx="475">
                  <c:v>45705.0</c:v>
                </c:pt>
                <c:pt idx="476">
                  <c:v>45706.0</c:v>
                </c:pt>
                <c:pt idx="477">
                  <c:v>45707.0</c:v>
                </c:pt>
                <c:pt idx="478">
                  <c:v>45708.0</c:v>
                </c:pt>
                <c:pt idx="479">
                  <c:v>45711.0</c:v>
                </c:pt>
                <c:pt idx="480">
                  <c:v>45712.0</c:v>
                </c:pt>
                <c:pt idx="481">
                  <c:v>45713.0</c:v>
                </c:pt>
                <c:pt idx="482">
                  <c:v>45714.0</c:v>
                </c:pt>
                <c:pt idx="483">
                  <c:v>45715.0</c:v>
                </c:pt>
                <c:pt idx="484">
                  <c:v>45718.0</c:v>
                </c:pt>
                <c:pt idx="485">
                  <c:v>45719.0</c:v>
                </c:pt>
                <c:pt idx="486">
                  <c:v>45720.0</c:v>
                </c:pt>
                <c:pt idx="487">
                  <c:v>45721.0</c:v>
                </c:pt>
                <c:pt idx="488">
                  <c:v>45722.0</c:v>
                </c:pt>
                <c:pt idx="489">
                  <c:v>45725.0</c:v>
                </c:pt>
                <c:pt idx="490">
                  <c:v>45726.0</c:v>
                </c:pt>
                <c:pt idx="491">
                  <c:v>45727.0</c:v>
                </c:pt>
                <c:pt idx="492">
                  <c:v>45728.0</c:v>
                </c:pt>
                <c:pt idx="493">
                  <c:v>45729.0</c:v>
                </c:pt>
                <c:pt idx="494">
                  <c:v>45732.0</c:v>
                </c:pt>
                <c:pt idx="495">
                  <c:v>45733.0</c:v>
                </c:pt>
                <c:pt idx="496">
                  <c:v>45734.0</c:v>
                </c:pt>
                <c:pt idx="497">
                  <c:v>45735.0</c:v>
                </c:pt>
                <c:pt idx="498">
                  <c:v>45736.0</c:v>
                </c:pt>
                <c:pt idx="499">
                  <c:v>45739.0</c:v>
                </c:pt>
                <c:pt idx="500">
                  <c:v>45740.0</c:v>
                </c:pt>
                <c:pt idx="501">
                  <c:v>45741.0</c:v>
                </c:pt>
                <c:pt idx="502">
                  <c:v>45742.0</c:v>
                </c:pt>
                <c:pt idx="503">
                  <c:v>45743.0</c:v>
                </c:pt>
                <c:pt idx="504">
                  <c:v>45746.0</c:v>
                </c:pt>
                <c:pt idx="505">
                  <c:v>45747.0</c:v>
                </c:pt>
                <c:pt idx="506">
                  <c:v>45748.0</c:v>
                </c:pt>
                <c:pt idx="507">
                  <c:v>45749.0</c:v>
                </c:pt>
                <c:pt idx="508">
                  <c:v>45750.0</c:v>
                </c:pt>
                <c:pt idx="509">
                  <c:v>45753.0</c:v>
                </c:pt>
                <c:pt idx="510">
                  <c:v>45754.0</c:v>
                </c:pt>
                <c:pt idx="511">
                  <c:v>45755.0</c:v>
                </c:pt>
              </c:numCache>
            </c:numRef>
          </c:cat>
          <c:val>
            <c:numRef>
              <c:f>Sheet1!$B$2:$B$513</c:f>
              <c:numCache>
                <c:formatCode>General</c:formatCode>
                <c:ptCount val="512"/>
                <c:pt idx="0">
                  <c:v>139.33599853515625</c:v>
                </c:pt>
                <c:pt idx="1">
                  <c:v>139.47634887695312</c:v>
                </c:pt>
                <c:pt idx="2">
                  <c:v>139.28335571289062</c:v>
                </c:pt>
                <c:pt idx="3">
                  <c:v>139.02015686035156</c:v>
                </c:pt>
                <c:pt idx="4">
                  <c:v>140.38877868652344</c:v>
                </c:pt>
                <c:pt idx="5">
                  <c:v>141.10818481445312</c:v>
                </c:pt>
                <c:pt idx="6">
                  <c:v>141.84512329101562</c:v>
                </c:pt>
                <c:pt idx="7">
                  <c:v>142.38906860351562</c:v>
                </c:pt>
                <c:pt idx="8">
                  <c:v>142.91546630859375</c:v>
                </c:pt>
                <c:pt idx="9">
                  <c:v>143.2488250732422</c:v>
                </c:pt>
                <c:pt idx="10">
                  <c:v>143.2488250732422</c:v>
                </c:pt>
                <c:pt idx="11">
                  <c:v>141.0555419921875</c:v>
                </c:pt>
                <c:pt idx="12">
                  <c:v>142.45925903320312</c:v>
                </c:pt>
                <c:pt idx="13">
                  <c:v>143.16111755371094</c:v>
                </c:pt>
                <c:pt idx="14">
                  <c:v>142.0907745361328</c:v>
                </c:pt>
                <c:pt idx="15">
                  <c:v>142.82772827148438</c:v>
                </c:pt>
                <c:pt idx="16">
                  <c:v>142.77508544921875</c:v>
                </c:pt>
                <c:pt idx="17">
                  <c:v>143.3541259765625</c:v>
                </c:pt>
                <c:pt idx="18">
                  <c:v>143.31903076171875</c:v>
                </c:pt>
                <c:pt idx="19">
                  <c:v>143.4418487548828</c:v>
                </c:pt>
                <c:pt idx="20">
                  <c:v>142.12586975097656</c:v>
                </c:pt>
                <c:pt idx="21">
                  <c:v>142.75753784179688</c:v>
                </c:pt>
                <c:pt idx="22">
                  <c:v>143.6173095703125</c:v>
                </c:pt>
                <c:pt idx="23">
                  <c:v>143.44757080078125</c:v>
                </c:pt>
                <c:pt idx="24">
                  <c:v>142.53627014160156</c:v>
                </c:pt>
                <c:pt idx="25">
                  <c:v>142.5898895263672</c:v>
                </c:pt>
                <c:pt idx="26">
                  <c:v>144.10870361328125</c:v>
                </c:pt>
                <c:pt idx="27">
                  <c:v>145.5560302734375</c:v>
                </c:pt>
                <c:pt idx="28">
                  <c:v>145.14505004882812</c:v>
                </c:pt>
                <c:pt idx="29">
                  <c:v>142.94725036621094</c:v>
                </c:pt>
                <c:pt idx="30">
                  <c:v>141.0174560546875</c:v>
                </c:pt>
                <c:pt idx="31">
                  <c:v>140.92811584472656</c:v>
                </c:pt>
                <c:pt idx="32">
                  <c:v>142.3575897216797</c:v>
                </c:pt>
                <c:pt idx="33">
                  <c:v>142.6434783935547</c:v>
                </c:pt>
                <c:pt idx="34">
                  <c:v>142.57200622558594</c:v>
                </c:pt>
                <c:pt idx="35">
                  <c:v>139.9453582763672</c:v>
                </c:pt>
                <c:pt idx="36">
                  <c:v>141.21400451660156</c:v>
                </c:pt>
                <c:pt idx="37">
                  <c:v>142.39334106445312</c:v>
                </c:pt>
                <c:pt idx="38">
                  <c:v>141.37481689453125</c:v>
                </c:pt>
                <c:pt idx="39">
                  <c:v>140.96385192871094</c:v>
                </c:pt>
                <c:pt idx="40">
                  <c:v>140.17764282226562</c:v>
                </c:pt>
                <c:pt idx="41">
                  <c:v>139.99896240234375</c:v>
                </c:pt>
                <c:pt idx="42">
                  <c:v>139.9096221923828</c:v>
                </c:pt>
                <c:pt idx="43">
                  <c:v>141.1246795654297</c:v>
                </c:pt>
                <c:pt idx="44">
                  <c:v>141.9287567138672</c:v>
                </c:pt>
                <c:pt idx="45">
                  <c:v>142.57200622558594</c:v>
                </c:pt>
                <c:pt idx="46">
                  <c:v>143.21527099609375</c:v>
                </c:pt>
                <c:pt idx="47">
                  <c:v>150.041015625</c:v>
                </c:pt>
                <c:pt idx="48">
                  <c:v>144.28736877441406</c:v>
                </c:pt>
                <c:pt idx="49">
                  <c:v>144.3052520751953</c:v>
                </c:pt>
                <c:pt idx="50">
                  <c:v>143.73345947265625</c:v>
                </c:pt>
                <c:pt idx="51">
                  <c:v>142.94725036621094</c:v>
                </c:pt>
                <c:pt idx="52">
                  <c:v>141.6785888671875</c:v>
                </c:pt>
                <c:pt idx="53">
                  <c:v>142.69708251953125</c:v>
                </c:pt>
                <c:pt idx="54">
                  <c:v>143.5547637939453</c:v>
                </c:pt>
                <c:pt idx="55">
                  <c:v>145.1807861328125</c:v>
                </c:pt>
                <c:pt idx="56">
                  <c:v>145.80618286132812</c:v>
                </c:pt>
                <c:pt idx="57">
                  <c:v>146.69960021972656</c:v>
                </c:pt>
                <c:pt idx="58">
                  <c:v>146.89617919921875</c:v>
                </c:pt>
                <c:pt idx="59">
                  <c:v>145.89553833007812</c:v>
                </c:pt>
                <c:pt idx="60">
                  <c:v>143.4296875</c:v>
                </c:pt>
                <c:pt idx="61">
                  <c:v>138.51588439941406</c:v>
                </c:pt>
                <c:pt idx="62">
                  <c:v>138.28359985351562</c:v>
                </c:pt>
                <c:pt idx="63">
                  <c:v>139.31996154785156</c:v>
                </c:pt>
                <c:pt idx="64">
                  <c:v>139.33782958984375</c:v>
                </c:pt>
                <c:pt idx="65">
                  <c:v>141.8930206298828</c:v>
                </c:pt>
                <c:pt idx="66">
                  <c:v>142.91151428222656</c:v>
                </c:pt>
                <c:pt idx="67">
                  <c:v>143.71559143066406</c:v>
                </c:pt>
                <c:pt idx="68">
                  <c:v>142.44692993164062</c:v>
                </c:pt>
                <c:pt idx="69">
                  <c:v>142.44692993164062</c:v>
                </c:pt>
                <c:pt idx="70">
                  <c:v>141.35696411132812</c:v>
                </c:pt>
                <c:pt idx="71">
                  <c:v>143.3046112060547</c:v>
                </c:pt>
                <c:pt idx="72">
                  <c:v>143.73345947265625</c:v>
                </c:pt>
                <c:pt idx="73">
                  <c:v>143.6441192626953</c:v>
                </c:pt>
                <c:pt idx="74">
                  <c:v>143.3046112060547</c:v>
                </c:pt>
                <c:pt idx="75">
                  <c:v>141.35696411132812</c:v>
                </c:pt>
                <c:pt idx="76">
                  <c:v>144.69834899902344</c:v>
                </c:pt>
                <c:pt idx="77">
                  <c:v>146.25289916992188</c:v>
                </c:pt>
                <c:pt idx="78">
                  <c:v>145.9491424560547</c:v>
                </c:pt>
                <c:pt idx="79">
                  <c:v>144.751953125</c:v>
                </c:pt>
                <c:pt idx="80">
                  <c:v>142.8936309814453</c:v>
                </c:pt>
                <c:pt idx="81">
                  <c:v>141.07106018066406</c:v>
                </c:pt>
                <c:pt idx="82">
                  <c:v>142.07168579101562</c:v>
                </c:pt>
                <c:pt idx="83">
                  <c:v>142.6077423095703</c:v>
                </c:pt>
                <c:pt idx="84">
                  <c:v>142.3575897216797</c:v>
                </c:pt>
                <c:pt idx="85">
                  <c:v>143.5011749267578</c:v>
                </c:pt>
                <c:pt idx="86">
                  <c:v>145.75259399414062</c:v>
                </c:pt>
                <c:pt idx="87">
                  <c:v>144.39459228515625</c:v>
                </c:pt>
                <c:pt idx="88">
                  <c:v>145.4130859375</c:v>
                </c:pt>
                <c:pt idx="89">
                  <c:v>144.35885620117188</c:v>
                </c:pt>
                <c:pt idx="90">
                  <c:v>144.3409881591797</c:v>
                </c:pt>
                <c:pt idx="91">
                  <c:v>143.57264709472656</c:v>
                </c:pt>
                <c:pt idx="92">
                  <c:v>143.51904296875</c:v>
                </c:pt>
                <c:pt idx="93">
                  <c:v>142.9829864501953</c:v>
                </c:pt>
                <c:pt idx="94">
                  <c:v>143.73345947265625</c:v>
                </c:pt>
                <c:pt idx="95">
                  <c:v>144.5911407470703</c:v>
                </c:pt>
                <c:pt idx="96">
                  <c:v>145.35948181152344</c:v>
                </c:pt>
                <c:pt idx="97">
                  <c:v>145.48455810546875</c:v>
                </c:pt>
                <c:pt idx="98">
                  <c:v>147.682373046875</c:v>
                </c:pt>
                <c:pt idx="99">
                  <c:v>147.87893676757812</c:v>
                </c:pt>
                <c:pt idx="100">
                  <c:v>148.52218627929688</c:v>
                </c:pt>
                <c:pt idx="101">
                  <c:v>149.07611083984375</c:v>
                </c:pt>
                <c:pt idx="102">
                  <c:v>149.3977508544922</c:v>
                </c:pt>
                <c:pt idx="103">
                  <c:v>148.71873474121094</c:v>
                </c:pt>
                <c:pt idx="104">
                  <c:v>146.3243865966797</c:v>
                </c:pt>
                <c:pt idx="105">
                  <c:v>147.11058044433594</c:v>
                </c:pt>
                <c:pt idx="106">
                  <c:v>147.96826171875</c:v>
                </c:pt>
                <c:pt idx="107">
                  <c:v>147.8431854248047</c:v>
                </c:pt>
                <c:pt idx="108">
                  <c:v>148.9867706298828</c:v>
                </c:pt>
                <c:pt idx="109">
                  <c:v>147.50369262695312</c:v>
                </c:pt>
                <c:pt idx="110">
                  <c:v>146.84255981445312</c:v>
                </c:pt>
                <c:pt idx="111">
                  <c:v>148.30776977539062</c:v>
                </c:pt>
                <c:pt idx="112">
                  <c:v>150.14820861816406</c:v>
                </c:pt>
                <c:pt idx="113">
                  <c:v>146.82469177246094</c:v>
                </c:pt>
                <c:pt idx="114">
                  <c:v>147.2535400390625</c:v>
                </c:pt>
                <c:pt idx="115">
                  <c:v>144.87704467773438</c:v>
                </c:pt>
                <c:pt idx="116">
                  <c:v>143.48330688476562</c:v>
                </c:pt>
                <c:pt idx="117">
                  <c:v>143.4296875</c:v>
                </c:pt>
                <c:pt idx="118">
                  <c:v>143.17953491210938</c:v>
                </c:pt>
                <c:pt idx="119">
                  <c:v>142.14317321777344</c:v>
                </c:pt>
                <c:pt idx="120">
                  <c:v>141.58924865722656</c:v>
                </c:pt>
                <c:pt idx="121">
                  <c:v>142.8936309814453</c:v>
                </c:pt>
                <c:pt idx="122">
                  <c:v>142.80430603027344</c:v>
                </c:pt>
                <c:pt idx="123">
                  <c:v>140.5171356201172</c:v>
                </c:pt>
                <c:pt idx="124">
                  <c:v>139.51651000976562</c:v>
                </c:pt>
                <c:pt idx="125">
                  <c:v>139.89175415039062</c:v>
                </c:pt>
                <c:pt idx="126">
                  <c:v>139.9453582763672</c:v>
                </c:pt>
                <c:pt idx="127">
                  <c:v>141.0174560546875</c:v>
                </c:pt>
                <c:pt idx="128">
                  <c:v>141.42843627929688</c:v>
                </c:pt>
                <c:pt idx="129">
                  <c:v>144.50180053710938</c:v>
                </c:pt>
                <c:pt idx="130">
                  <c:v>145.89553833007812</c:v>
                </c:pt>
                <c:pt idx="131">
                  <c:v>146.14569091796875</c:v>
                </c:pt>
                <c:pt idx="132">
                  <c:v>144.16229248046875</c:v>
                </c:pt>
                <c:pt idx="133">
                  <c:v>143.48330688476562</c:v>
                </c:pt>
                <c:pt idx="134">
                  <c:v>142.3575897216797</c:v>
                </c:pt>
                <c:pt idx="135">
                  <c:v>140.55288696289062</c:v>
                </c:pt>
                <c:pt idx="136">
                  <c:v>140.302734375</c:v>
                </c:pt>
                <c:pt idx="137">
                  <c:v>136.3538055419922</c:v>
                </c:pt>
                <c:pt idx="138">
                  <c:v>136.62184143066406</c:v>
                </c:pt>
                <c:pt idx="139">
                  <c:v>137.42591857910156</c:v>
                </c:pt>
                <c:pt idx="140">
                  <c:v>140.03469848632812</c:v>
                </c:pt>
                <c:pt idx="141">
                  <c:v>141.6785888671875</c:v>
                </c:pt>
                <c:pt idx="142">
                  <c:v>143.1616668701172</c:v>
                </c:pt>
                <c:pt idx="143">
                  <c:v>142.75070190429688</c:v>
                </c:pt>
                <c:pt idx="144">
                  <c:v>144.44818115234375</c:v>
                </c:pt>
                <c:pt idx="145">
                  <c:v>145.50244140625</c:v>
                </c:pt>
                <c:pt idx="146">
                  <c:v>147.4143524169922</c:v>
                </c:pt>
                <c:pt idx="147">
                  <c:v>145.788330078125</c:v>
                </c:pt>
                <c:pt idx="148">
                  <c:v>146.02061462402344</c:v>
                </c:pt>
                <c:pt idx="149">
                  <c:v>145.2701416015625</c:v>
                </c:pt>
                <c:pt idx="150">
                  <c:v>146.00274658203125</c:v>
                </c:pt>
                <c:pt idx="151">
                  <c:v>148.4149932861328</c:v>
                </c:pt>
                <c:pt idx="152">
                  <c:v>148.8438262939453</c:v>
                </c:pt>
                <c:pt idx="153">
                  <c:v>149.7908477783203</c:v>
                </c:pt>
                <c:pt idx="154">
                  <c:v>150.988037109375</c:v>
                </c:pt>
                <c:pt idx="155">
                  <c:v>150.1124725341797</c:v>
                </c:pt>
                <c:pt idx="156">
                  <c:v>150.89869689941406</c:v>
                </c:pt>
                <c:pt idx="157">
                  <c:v>152.11373901367188</c:v>
                </c:pt>
                <c:pt idx="158">
                  <c:v>152.2924346923828</c:v>
                </c:pt>
                <c:pt idx="159">
                  <c:v>153.2930450439453</c:v>
                </c:pt>
                <c:pt idx="160">
                  <c:v>154.41876220703125</c:v>
                </c:pt>
                <c:pt idx="161">
                  <c:v>154.50811767578125</c:v>
                </c:pt>
                <c:pt idx="162">
                  <c:v>155.1513671875</c:v>
                </c:pt>
                <c:pt idx="163">
                  <c:v>155.25857543945312</c:v>
                </c:pt>
                <c:pt idx="164">
                  <c:v>155.77676391601562</c:v>
                </c:pt>
                <c:pt idx="165">
                  <c:v>155.24070739746094</c:v>
                </c:pt>
                <c:pt idx="166">
                  <c:v>155.2764434814453</c:v>
                </c:pt>
                <c:pt idx="167">
                  <c:v>154.7404022216797</c:v>
                </c:pt>
                <c:pt idx="168">
                  <c:v>153.91844177246094</c:v>
                </c:pt>
                <c:pt idx="169">
                  <c:v>155.84823608398438</c:v>
                </c:pt>
                <c:pt idx="170">
                  <c:v>154.97268676757812</c:v>
                </c:pt>
                <c:pt idx="171">
                  <c:v>155.3657989501953</c:v>
                </c:pt>
                <c:pt idx="172">
                  <c:v>156.6344451904297</c:v>
                </c:pt>
                <c:pt idx="173">
                  <c:v>157.79588317871094</c:v>
                </c:pt>
                <c:pt idx="174">
                  <c:v>159.29684448242188</c:v>
                </c:pt>
                <c:pt idx="175">
                  <c:v>159.95797729492188</c:v>
                </c:pt>
                <c:pt idx="176">
                  <c:v>156.43789672851562</c:v>
                </c:pt>
                <c:pt idx="177">
                  <c:v>157.22410583496094</c:v>
                </c:pt>
                <c:pt idx="178">
                  <c:v>157.22410583496094</c:v>
                </c:pt>
                <c:pt idx="179">
                  <c:v>157.70655822753906</c:v>
                </c:pt>
                <c:pt idx="180">
                  <c:v>158.54637145996094</c:v>
                </c:pt>
                <c:pt idx="181">
                  <c:v>157.90310668945312</c:v>
                </c:pt>
                <c:pt idx="182">
                  <c:v>158.45701599121094</c:v>
                </c:pt>
                <c:pt idx="183">
                  <c:v>157.97457885742188</c:v>
                </c:pt>
                <c:pt idx="184">
                  <c:v>157.42066955566406</c:v>
                </c:pt>
                <c:pt idx="185">
                  <c:v>157.34918212890625</c:v>
                </c:pt>
                <c:pt idx="186">
                  <c:v>156.25921630859375</c:v>
                </c:pt>
                <c:pt idx="187">
                  <c:v>153.63255310058594</c:v>
                </c:pt>
                <c:pt idx="188">
                  <c:v>153.72189331054688</c:v>
                </c:pt>
                <c:pt idx="189">
                  <c:v>152.48898315429688</c:v>
                </c:pt>
                <c:pt idx="190">
                  <c:v>152.98928833007812</c:v>
                </c:pt>
                <c:pt idx="191">
                  <c:v>152.75698852539062</c:v>
                </c:pt>
                <c:pt idx="192">
                  <c:v>153.18585205078125</c:v>
                </c:pt>
                <c:pt idx="193">
                  <c:v>154.3472900390625</c:v>
                </c:pt>
                <c:pt idx="194">
                  <c:v>156.92034912109375</c:v>
                </c:pt>
                <c:pt idx="195">
                  <c:v>156.7773895263672</c:v>
                </c:pt>
                <c:pt idx="196">
                  <c:v>156.86672973632812</c:v>
                </c:pt>
                <c:pt idx="197">
                  <c:v>155.25857543945312</c:v>
                </c:pt>
                <c:pt idx="198">
                  <c:v>156.4736328125</c:v>
                </c:pt>
                <c:pt idx="199">
                  <c:v>154.57957458496094</c:v>
                </c:pt>
                <c:pt idx="200">
                  <c:v>154.3472900390625</c:v>
                </c:pt>
                <c:pt idx="201">
                  <c:v>151.66702270507812</c:v>
                </c:pt>
                <c:pt idx="202">
                  <c:v>154.0792694091797</c:v>
                </c:pt>
                <c:pt idx="203">
                  <c:v>153.5253448486328</c:v>
                </c:pt>
                <c:pt idx="204">
                  <c:v>153.20372009277344</c:v>
                </c:pt>
                <c:pt idx="205">
                  <c:v>153.91844177246094</c:v>
                </c:pt>
                <c:pt idx="206">
                  <c:v>154.63319396972656</c:v>
                </c:pt>
                <c:pt idx="207">
                  <c:v>155.16925048828125</c:v>
                </c:pt>
                <c:pt idx="208">
                  <c:v>154.7404022216797</c:v>
                </c:pt>
                <c:pt idx="209">
                  <c:v>153.0428924560547</c:v>
                </c:pt>
                <c:pt idx="210">
                  <c:v>149.96954345703125</c:v>
                </c:pt>
                <c:pt idx="211">
                  <c:v>153.5610809326172</c:v>
                </c:pt>
                <c:pt idx="212">
                  <c:v>152.34603881835938</c:v>
                </c:pt>
                <c:pt idx="213">
                  <c:v>149.63003540039062</c:v>
                </c:pt>
                <c:pt idx="214">
                  <c:v>149.63003540039062</c:v>
                </c:pt>
                <c:pt idx="215">
                  <c:v>150.27330017089844</c:v>
                </c:pt>
                <c:pt idx="216">
                  <c:v>150.4519805908203</c:v>
                </c:pt>
                <c:pt idx="217">
                  <c:v>151.75637817382812</c:v>
                </c:pt>
                <c:pt idx="218">
                  <c:v>151.18458557128906</c:v>
                </c:pt>
                <c:pt idx="219">
                  <c:v>152.8642120361328</c:v>
                </c:pt>
                <c:pt idx="220">
                  <c:v>153.3824005126953</c:v>
                </c:pt>
                <c:pt idx="221">
                  <c:v>166.0511016845703</c:v>
                </c:pt>
                <c:pt idx="222">
                  <c:v>165.64012145996094</c:v>
                </c:pt>
                <c:pt idx="223">
                  <c:v>165.65798950195312</c:v>
                </c:pt>
                <c:pt idx="224">
                  <c:v>169.3031463623047</c:v>
                </c:pt>
                <c:pt idx="225">
                  <c:v>169.51756286621094</c:v>
                </c:pt>
                <c:pt idx="226">
                  <c:v>169.1602020263672</c:v>
                </c:pt>
                <c:pt idx="227">
                  <c:v>168.6062774658203</c:v>
                </c:pt>
                <c:pt idx="228">
                  <c:v>167.87367248535156</c:v>
                </c:pt>
                <c:pt idx="229">
                  <c:v>167.0159912109375</c:v>
                </c:pt>
                <c:pt idx="230">
                  <c:v>169.8213348388672</c:v>
                </c:pt>
                <c:pt idx="231">
                  <c:v>169.32101440429688</c:v>
                </c:pt>
                <c:pt idx="232">
                  <c:v>170.44671630859375</c:v>
                </c:pt>
                <c:pt idx="233">
                  <c:v>172.75173950195312</c:v>
                </c:pt>
                <c:pt idx="234">
                  <c:v>173.019775390625</c:v>
                </c:pt>
                <c:pt idx="235">
                  <c:v>172.2871856689453</c:v>
                </c:pt>
                <c:pt idx="236">
                  <c:v>173.25205993652344</c:v>
                </c:pt>
                <c:pt idx="237">
                  <c:v>174.0382843017578</c:v>
                </c:pt>
                <c:pt idx="238">
                  <c:v>174.4849853515625</c:v>
                </c:pt>
                <c:pt idx="239">
                  <c:v>174.34202575683594</c:v>
                </c:pt>
                <c:pt idx="240">
                  <c:v>173.3771514892578</c:v>
                </c:pt>
                <c:pt idx="241">
                  <c:v>174.43138122558594</c:v>
                </c:pt>
                <c:pt idx="242">
                  <c:v>174.21694946289062</c:v>
                </c:pt>
                <c:pt idx="243">
                  <c:v>173.05551147460938</c:v>
                </c:pt>
                <c:pt idx="244">
                  <c:v>170.17869567871094</c:v>
                </c:pt>
                <c:pt idx="245">
                  <c:v>170.83982849121094</c:v>
                </c:pt>
                <c:pt idx="246">
                  <c:v>171.9476776123047</c:v>
                </c:pt>
                <c:pt idx="247">
                  <c:v>172.7160186767578</c:v>
                </c:pt>
                <c:pt idx="248">
                  <c:v>172.2871856689453</c:v>
                </c:pt>
                <c:pt idx="249">
                  <c:v>171.01852416992188</c:v>
                </c:pt>
                <c:pt idx="250">
                  <c:v>171.37588500976562</c:v>
                </c:pt>
                <c:pt idx="251">
                  <c:v>169.35675048828125</c:v>
                </c:pt>
                <c:pt idx="252">
                  <c:v>167.5163116455078</c:v>
                </c:pt>
                <c:pt idx="253">
                  <c:v>168.19529724121094</c:v>
                </c:pt>
                <c:pt idx="254">
                  <c:v>167.3733673095703</c:v>
                </c:pt>
                <c:pt idx="255">
                  <c:v>167.31976318359375</c:v>
                </c:pt>
                <c:pt idx="256">
                  <c:v>168.6062774658203</c:v>
                </c:pt>
                <c:pt idx="257">
                  <c:v>167.4091033935547</c:v>
                </c:pt>
                <c:pt idx="258">
                  <c:v>168.23104858398438</c:v>
                </c:pt>
                <c:pt idx="259">
                  <c:v>165.926025390625</c:v>
                </c:pt>
                <c:pt idx="260">
                  <c:v>166.62289428710938</c:v>
                </c:pt>
                <c:pt idx="261">
                  <c:v>166.81944274902344</c:v>
                </c:pt>
                <c:pt idx="262">
                  <c:v>167.74859619140625</c:v>
                </c:pt>
                <c:pt idx="263">
                  <c:v>167.85580444335938</c:v>
                </c:pt>
                <c:pt idx="264">
                  <c:v>170.2501678466797</c:v>
                </c:pt>
                <c:pt idx="265">
                  <c:v>166.30125427246094</c:v>
                </c:pt>
                <c:pt idx="266">
                  <c:v>164.04983520507812</c:v>
                </c:pt>
                <c:pt idx="267">
                  <c:v>165.44357299804688</c:v>
                </c:pt>
                <c:pt idx="268">
                  <c:v>164.7467041015625</c:v>
                </c:pt>
                <c:pt idx="269">
                  <c:v>164.28211975097656</c:v>
                </c:pt>
                <c:pt idx="270">
                  <c:v>161.76268005371094</c:v>
                </c:pt>
                <c:pt idx="271">
                  <c:v>161.36956787109375</c:v>
                </c:pt>
                <c:pt idx="272">
                  <c:v>162.51315307617188</c:v>
                </c:pt>
                <c:pt idx="273">
                  <c:v>164.37147521972656</c:v>
                </c:pt>
                <c:pt idx="274">
                  <c:v>166.65863037109375</c:v>
                </c:pt>
                <c:pt idx="275">
                  <c:v>167.0338592529297</c:v>
                </c:pt>
                <c:pt idx="276">
                  <c:v>166.7479705810547</c:v>
                </c:pt>
                <c:pt idx="277">
                  <c:v>166.1940460205078</c:v>
                </c:pt>
                <c:pt idx="278">
                  <c:v>166.65863037109375</c:v>
                </c:pt>
                <c:pt idx="279">
                  <c:v>166.96238708496094</c:v>
                </c:pt>
                <c:pt idx="280">
                  <c:v>165.35423278808594</c:v>
                </c:pt>
                <c:pt idx="281">
                  <c:v>165.85455322265625</c:v>
                </c:pt>
                <c:pt idx="282">
                  <c:v>168.61817932128906</c:v>
                </c:pt>
                <c:pt idx="283">
                  <c:v>167.8727264404297</c:v>
                </c:pt>
                <c:pt idx="284">
                  <c:v>166.18182373046875</c:v>
                </c:pt>
                <c:pt idx="285">
                  <c:v>165.1999969482422</c:v>
                </c:pt>
                <c:pt idx="286">
                  <c:v>165.6727294921875</c:v>
                </c:pt>
                <c:pt idx="287">
                  <c:v>166.9818115234375</c:v>
                </c:pt>
                <c:pt idx="288">
                  <c:v>165.03636169433594</c:v>
                </c:pt>
                <c:pt idx="289">
                  <c:v>162.8727264404297</c:v>
                </c:pt>
                <c:pt idx="290">
                  <c:v>164.0181884765625</c:v>
                </c:pt>
                <c:pt idx="291">
                  <c:v>164.05455017089844</c:v>
                </c:pt>
                <c:pt idx="292">
                  <c:v>166.09091186523438</c:v>
                </c:pt>
                <c:pt idx="293">
                  <c:v>165.69090270996094</c:v>
                </c:pt>
                <c:pt idx="294">
                  <c:v>167.8909149169922</c:v>
                </c:pt>
                <c:pt idx="295">
                  <c:v>168.63636779785156</c:v>
                </c:pt>
                <c:pt idx="296">
                  <c:v>170.25454711914062</c:v>
                </c:pt>
                <c:pt idx="297">
                  <c:v>168.1199951171875</c:v>
                </c:pt>
                <c:pt idx="298">
                  <c:v>165.89999389648438</c:v>
                </c:pt>
                <c:pt idx="299">
                  <c:v>169.22000122070312</c:v>
                </c:pt>
                <c:pt idx="300">
                  <c:v>163.27999877929688</c:v>
                </c:pt>
                <c:pt idx="301">
                  <c:v>159.27999877929688</c:v>
                </c:pt>
                <c:pt idx="302">
                  <c:v>160.3800048828125</c:v>
                </c:pt>
                <c:pt idx="303">
                  <c:v>162.25999450683594</c:v>
                </c:pt>
                <c:pt idx="304">
                  <c:v>161.3800048828125</c:v>
                </c:pt>
                <c:pt idx="305">
                  <c:v>164.3000030517578</c:v>
                </c:pt>
                <c:pt idx="306">
                  <c:v>162.8800048828125</c:v>
                </c:pt>
                <c:pt idx="307">
                  <c:v>164.75999450683594</c:v>
                </c:pt>
                <c:pt idx="308">
                  <c:v>166.52000427246094</c:v>
                </c:pt>
                <c:pt idx="309">
                  <c:v>164.82000732421875</c:v>
                </c:pt>
                <c:pt idx="310">
                  <c:v>163.47999572753906</c:v>
                </c:pt>
                <c:pt idx="311">
                  <c:v>161.27999877929688</c:v>
                </c:pt>
                <c:pt idx="312">
                  <c:v>162.6199951171875</c:v>
                </c:pt>
                <c:pt idx="313">
                  <c:v>162.8800048828125</c:v>
                </c:pt>
                <c:pt idx="314">
                  <c:v>164.1999969482422</c:v>
                </c:pt>
                <c:pt idx="315">
                  <c:v>165.39999389648438</c:v>
                </c:pt>
                <c:pt idx="316">
                  <c:v>163.4600067138672</c:v>
                </c:pt>
                <c:pt idx="317">
                  <c:v>163.75999450683594</c:v>
                </c:pt>
                <c:pt idx="318">
                  <c:v>160.8000030517578</c:v>
                </c:pt>
                <c:pt idx="319">
                  <c:v>162.10000610351562</c:v>
                </c:pt>
                <c:pt idx="320">
                  <c:v>163.44000244140625</c:v>
                </c:pt>
                <c:pt idx="321">
                  <c:v>166.10000610351562</c:v>
                </c:pt>
                <c:pt idx="322">
                  <c:v>163.16000366210938</c:v>
                </c:pt>
                <c:pt idx="323">
                  <c:v>162.6999969482422</c:v>
                </c:pt>
                <c:pt idx="324">
                  <c:v>164.72000122070312</c:v>
                </c:pt>
                <c:pt idx="325">
                  <c:v>165.13999938964844</c:v>
                </c:pt>
                <c:pt idx="326">
                  <c:v>163.0399932861328</c:v>
                </c:pt>
                <c:pt idx="327">
                  <c:v>165.1999969482422</c:v>
                </c:pt>
                <c:pt idx="328">
                  <c:v>166.27999877929688</c:v>
                </c:pt>
                <c:pt idx="329">
                  <c:v>165.60000610351562</c:v>
                </c:pt>
                <c:pt idx="330">
                  <c:v>164.82000732421875</c:v>
                </c:pt>
                <c:pt idx="331">
                  <c:v>167.32000732421875</c:v>
                </c:pt>
                <c:pt idx="332">
                  <c:v>165.5</c:v>
                </c:pt>
                <c:pt idx="333">
                  <c:v>167.60000610351562</c:v>
                </c:pt>
                <c:pt idx="334">
                  <c:v>168.77999877929688</c:v>
                </c:pt>
                <c:pt idx="335">
                  <c:v>165.89999389648438</c:v>
                </c:pt>
                <c:pt idx="336">
                  <c:v>163.47999572753906</c:v>
                </c:pt>
                <c:pt idx="337">
                  <c:v>163.0</c:v>
                </c:pt>
                <c:pt idx="338">
                  <c:v>161.3000030517578</c:v>
                </c:pt>
                <c:pt idx="339">
                  <c:v>163.5800018310547</c:v>
                </c:pt>
                <c:pt idx="340">
                  <c:v>162.74000549316406</c:v>
                </c:pt>
                <c:pt idx="341">
                  <c:v>163.60000610351562</c:v>
                </c:pt>
                <c:pt idx="342">
                  <c:v>162.3000030517578</c:v>
                </c:pt>
                <c:pt idx="343">
                  <c:v>162.72000122070312</c:v>
                </c:pt>
                <c:pt idx="344">
                  <c:v>163.55999755859375</c:v>
                </c:pt>
                <c:pt idx="345">
                  <c:v>165.1199951171875</c:v>
                </c:pt>
                <c:pt idx="346">
                  <c:v>165.8800048828125</c:v>
                </c:pt>
                <c:pt idx="347">
                  <c:v>165.39999389648438</c:v>
                </c:pt>
                <c:pt idx="348">
                  <c:v>165.22000122070312</c:v>
                </c:pt>
                <c:pt idx="349">
                  <c:v>165.55999755859375</c:v>
                </c:pt>
                <c:pt idx="350">
                  <c:v>165.0</c:v>
                </c:pt>
                <c:pt idx="351">
                  <c:v>165.9199981689453</c:v>
                </c:pt>
                <c:pt idx="352">
                  <c:v>166.17999267578125</c:v>
                </c:pt>
                <c:pt idx="353">
                  <c:v>165.52000427246094</c:v>
                </c:pt>
                <c:pt idx="354">
                  <c:v>167.1999969482422</c:v>
                </c:pt>
                <c:pt idx="355">
                  <c:v>169.33999633789062</c:v>
                </c:pt>
                <c:pt idx="356">
                  <c:v>168.72000122070312</c:v>
                </c:pt>
                <c:pt idx="357">
                  <c:v>168.9199981689453</c:v>
                </c:pt>
                <c:pt idx="358">
                  <c:v>169.3800048828125</c:v>
                </c:pt>
                <c:pt idx="359">
                  <c:v>168.36000061035156</c:v>
                </c:pt>
                <c:pt idx="360">
                  <c:v>163.10000610351562</c:v>
                </c:pt>
                <c:pt idx="361">
                  <c:v>162.36000061035156</c:v>
                </c:pt>
                <c:pt idx="362">
                  <c:v>166.1999969482422</c:v>
                </c:pt>
                <c:pt idx="363">
                  <c:v>168.97999572753906</c:v>
                </c:pt>
                <c:pt idx="364">
                  <c:v>169.1199951171875</c:v>
                </c:pt>
                <c:pt idx="365">
                  <c:v>169.72000122070312</c:v>
                </c:pt>
                <c:pt idx="366">
                  <c:v>170.22000122070312</c:v>
                </c:pt>
                <c:pt idx="367">
                  <c:v>169.52000427246094</c:v>
                </c:pt>
                <c:pt idx="368">
                  <c:v>170.13999938964844</c:v>
                </c:pt>
                <c:pt idx="369">
                  <c:v>167.8000030517578</c:v>
                </c:pt>
                <c:pt idx="370">
                  <c:v>171.05999755859375</c:v>
                </c:pt>
                <c:pt idx="371">
                  <c:v>167.72000122070312</c:v>
                </c:pt>
                <c:pt idx="372">
                  <c:v>170.60000610351562</c:v>
                </c:pt>
                <c:pt idx="373">
                  <c:v>172.8000030517578</c:v>
                </c:pt>
                <c:pt idx="374">
                  <c:v>172.0</c:v>
                </c:pt>
                <c:pt idx="375">
                  <c:v>174.1999969482422</c:v>
                </c:pt>
                <c:pt idx="376">
                  <c:v>176.17999267578125</c:v>
                </c:pt>
                <c:pt idx="377">
                  <c:v>173.25999450683594</c:v>
                </c:pt>
                <c:pt idx="378">
                  <c:v>170.94000244140625</c:v>
                </c:pt>
                <c:pt idx="379">
                  <c:v>171.0</c:v>
                </c:pt>
                <c:pt idx="380">
                  <c:v>167.33999633789062</c:v>
                </c:pt>
                <c:pt idx="381">
                  <c:v>167.60000610351562</c:v>
                </c:pt>
                <c:pt idx="382">
                  <c:v>167.63999938964844</c:v>
                </c:pt>
                <c:pt idx="383">
                  <c:v>168.89999389648438</c:v>
                </c:pt>
                <c:pt idx="384">
                  <c:v>169.32000732421875</c:v>
                </c:pt>
                <c:pt idx="385">
                  <c:v>170.02000427246094</c:v>
                </c:pt>
                <c:pt idx="386">
                  <c:v>170.77999877929688</c:v>
                </c:pt>
                <c:pt idx="387">
                  <c:v>172.10000610351562</c:v>
                </c:pt>
                <c:pt idx="388">
                  <c:v>171.82000732421875</c:v>
                </c:pt>
                <c:pt idx="389">
                  <c:v>171.8800048828125</c:v>
                </c:pt>
                <c:pt idx="390">
                  <c:v>172.6199951171875</c:v>
                </c:pt>
                <c:pt idx="391">
                  <c:v>173.67999267578125</c:v>
                </c:pt>
                <c:pt idx="392">
                  <c:v>171.8800048828125</c:v>
                </c:pt>
                <c:pt idx="393">
                  <c:v>170.9199981689453</c:v>
                </c:pt>
                <c:pt idx="394">
                  <c:v>169.3000030517578</c:v>
                </c:pt>
                <c:pt idx="395">
                  <c:v>167.89999389648438</c:v>
                </c:pt>
                <c:pt idx="396">
                  <c:v>167.44000244140625</c:v>
                </c:pt>
                <c:pt idx="397">
                  <c:v>170.16000366210938</c:v>
                </c:pt>
                <c:pt idx="398">
                  <c:v>168.77999877929688</c:v>
                </c:pt>
                <c:pt idx="399">
                  <c:v>165.89999389648438</c:v>
                </c:pt>
                <c:pt idx="400">
                  <c:v>164.66000366210938</c:v>
                </c:pt>
                <c:pt idx="401">
                  <c:v>166.3000030517578</c:v>
                </c:pt>
                <c:pt idx="402">
                  <c:v>165.10000610351562</c:v>
                </c:pt>
                <c:pt idx="403">
                  <c:v>166.32000732421875</c:v>
                </c:pt>
                <c:pt idx="404">
                  <c:v>162.9199981689453</c:v>
                </c:pt>
                <c:pt idx="405">
                  <c:v>163.1199951171875</c:v>
                </c:pt>
                <c:pt idx="406">
                  <c:v>161.5</c:v>
                </c:pt>
                <c:pt idx="407">
                  <c:v>163.6999969482422</c:v>
                </c:pt>
                <c:pt idx="408">
                  <c:v>159.5800018310547</c:v>
                </c:pt>
                <c:pt idx="409">
                  <c:v>160.97999572753906</c:v>
                </c:pt>
                <c:pt idx="410">
                  <c:v>162.44000244140625</c:v>
                </c:pt>
                <c:pt idx="411">
                  <c:v>160.8000030517578</c:v>
                </c:pt>
                <c:pt idx="412">
                  <c:v>160.24000549316406</c:v>
                </c:pt>
                <c:pt idx="413">
                  <c:v>159.24000549316406</c:v>
                </c:pt>
                <c:pt idx="414">
                  <c:v>158.05999755859375</c:v>
                </c:pt>
                <c:pt idx="415">
                  <c:v>159.25999450683594</c:v>
                </c:pt>
                <c:pt idx="416">
                  <c:v>160.24000549316406</c:v>
                </c:pt>
                <c:pt idx="417">
                  <c:v>158.9600067138672</c:v>
                </c:pt>
                <c:pt idx="418">
                  <c:v>156.97999572753906</c:v>
                </c:pt>
                <c:pt idx="419">
                  <c:v>156.27999877929688</c:v>
                </c:pt>
                <c:pt idx="420">
                  <c:v>156.27999877929688</c:v>
                </c:pt>
                <c:pt idx="421">
                  <c:v>157.27999877929688</c:v>
                </c:pt>
                <c:pt idx="422">
                  <c:v>159.5399932861328</c:v>
                </c:pt>
                <c:pt idx="423">
                  <c:v>160.02000427246094</c:v>
                </c:pt>
                <c:pt idx="424">
                  <c:v>161.16000366210938</c:v>
                </c:pt>
                <c:pt idx="425">
                  <c:v>161.66000366210938</c:v>
                </c:pt>
                <c:pt idx="426">
                  <c:v>162.05999755859375</c:v>
                </c:pt>
                <c:pt idx="427">
                  <c:v>161.66000366210938</c:v>
                </c:pt>
                <c:pt idx="428">
                  <c:v>160.0399932861328</c:v>
                </c:pt>
                <c:pt idx="429">
                  <c:v>159.9600067138672</c:v>
                </c:pt>
                <c:pt idx="430">
                  <c:v>159.89999389648438</c:v>
                </c:pt>
                <c:pt idx="431">
                  <c:v>159.6999969482422</c:v>
                </c:pt>
                <c:pt idx="432">
                  <c:v>159.3000030517578</c:v>
                </c:pt>
                <c:pt idx="433">
                  <c:v>158.89999389648438</c:v>
                </c:pt>
                <c:pt idx="434">
                  <c:v>158.25999450683594</c:v>
                </c:pt>
                <c:pt idx="435">
                  <c:v>155.5</c:v>
                </c:pt>
                <c:pt idx="436">
                  <c:v>155.3800048828125</c:v>
                </c:pt>
                <c:pt idx="437">
                  <c:v>154.24000549316406</c:v>
                </c:pt>
                <c:pt idx="438">
                  <c:v>154.33999633789062</c:v>
                </c:pt>
                <c:pt idx="439">
                  <c:v>155.89999389648438</c:v>
                </c:pt>
                <c:pt idx="440">
                  <c:v>154.6199951171875</c:v>
                </c:pt>
                <c:pt idx="441">
                  <c:v>156.9199981689453</c:v>
                </c:pt>
                <c:pt idx="442">
                  <c:v>155.86000061035156</c:v>
                </c:pt>
                <c:pt idx="443">
                  <c:v>154.63999938964844</c:v>
                </c:pt>
                <c:pt idx="444">
                  <c:v>158.17999267578125</c:v>
                </c:pt>
                <c:pt idx="445">
                  <c:v>159.25999450683594</c:v>
                </c:pt>
                <c:pt idx="446">
                  <c:v>157.63999938964844</c:v>
                </c:pt>
                <c:pt idx="447">
                  <c:v>158.33999633789062</c:v>
                </c:pt>
                <c:pt idx="448">
                  <c:v>156.0800018310547</c:v>
                </c:pt>
                <c:pt idx="449">
                  <c:v>156.47999572753906</c:v>
                </c:pt>
                <c:pt idx="450">
                  <c:v>155.89999389648438</c:v>
                </c:pt>
                <c:pt idx="451">
                  <c:v>156.39999389648438</c:v>
                </c:pt>
                <c:pt idx="452">
                  <c:v>158.27999877929688</c:v>
                </c:pt>
                <c:pt idx="453">
                  <c:v>161.5</c:v>
                </c:pt>
                <c:pt idx="454">
                  <c:v>162.02000427246094</c:v>
                </c:pt>
                <c:pt idx="455">
                  <c:v>160.86000061035156</c:v>
                </c:pt>
                <c:pt idx="456">
                  <c:v>162.39999389648438</c:v>
                </c:pt>
                <c:pt idx="457">
                  <c:v>161.72000122070312</c:v>
                </c:pt>
                <c:pt idx="458">
                  <c:v>163.75999450683594</c:v>
                </c:pt>
                <c:pt idx="459">
                  <c:v>165.94000244140625</c:v>
                </c:pt>
                <c:pt idx="460">
                  <c:v>166.6999969482422</c:v>
                </c:pt>
                <c:pt idx="461">
                  <c:v>167.3800048828125</c:v>
                </c:pt>
                <c:pt idx="462">
                  <c:v>169.13999938964844</c:v>
                </c:pt>
                <c:pt idx="463">
                  <c:v>168.60000610351562</c:v>
                </c:pt>
                <c:pt idx="464">
                  <c:v>167.8000030517578</c:v>
                </c:pt>
                <c:pt idx="465">
                  <c:v>168.27999877929688</c:v>
                </c:pt>
                <c:pt idx="466">
                  <c:v>167.63999938964844</c:v>
                </c:pt>
                <c:pt idx="467">
                  <c:v>170.32000732421875</c:v>
                </c:pt>
                <c:pt idx="468">
                  <c:v>169.1199951171875</c:v>
                </c:pt>
                <c:pt idx="469">
                  <c:v>169.77999877929688</c:v>
                </c:pt>
                <c:pt idx="470">
                  <c:v>170.63999938964844</c:v>
                </c:pt>
                <c:pt idx="471">
                  <c:v>170.82000732421875</c:v>
                </c:pt>
                <c:pt idx="472">
                  <c:v>173.0800018310547</c:v>
                </c:pt>
                <c:pt idx="473">
                  <c:v>174.10000610351562</c:v>
                </c:pt>
                <c:pt idx="474">
                  <c:v>174.0</c:v>
                </c:pt>
                <c:pt idx="475">
                  <c:v>174.36000061035156</c:v>
                </c:pt>
                <c:pt idx="476">
                  <c:v>172.39999389648438</c:v>
                </c:pt>
                <c:pt idx="477">
                  <c:v>172.77999877929688</c:v>
                </c:pt>
                <c:pt idx="478">
                  <c:v>178.39999389648438</c:v>
                </c:pt>
                <c:pt idx="479">
                  <c:v>174.77999877929688</c:v>
                </c:pt>
                <c:pt idx="480">
                  <c:v>175.5</c:v>
                </c:pt>
                <c:pt idx="481">
                  <c:v>175.94000244140625</c:v>
                </c:pt>
                <c:pt idx="482">
                  <c:v>174.5399932861328</c:v>
                </c:pt>
                <c:pt idx="483">
                  <c:v>176.6199951171875</c:v>
                </c:pt>
                <c:pt idx="484">
                  <c:v>179.67999267578125</c:v>
                </c:pt>
                <c:pt idx="485">
                  <c:v>177.86000061035156</c:v>
                </c:pt>
                <c:pt idx="486">
                  <c:v>180.9199981689453</c:v>
                </c:pt>
                <c:pt idx="487">
                  <c:v>180.5</c:v>
                </c:pt>
                <c:pt idx="488">
                  <c:v>180.3000030517578</c:v>
                </c:pt>
                <c:pt idx="489">
                  <c:v>183.25999450683594</c:v>
                </c:pt>
                <c:pt idx="490">
                  <c:v>177.5800018310547</c:v>
                </c:pt>
                <c:pt idx="491">
                  <c:v>179.6999969482422</c:v>
                </c:pt>
                <c:pt idx="492">
                  <c:v>179.27999877929688</c:v>
                </c:pt>
                <c:pt idx="493">
                  <c:v>180.27999877929688</c:v>
                </c:pt>
                <c:pt idx="494">
                  <c:v>180.5</c:v>
                </c:pt>
                <c:pt idx="495">
                  <c:v>179.97999572753906</c:v>
                </c:pt>
                <c:pt idx="496">
                  <c:v>180.13999938964844</c:v>
                </c:pt>
                <c:pt idx="497">
                  <c:v>177.77999877929688</c:v>
                </c:pt>
                <c:pt idx="498">
                  <c:v>177.52000427246094</c:v>
                </c:pt>
                <c:pt idx="499">
                  <c:v>177.33999633789062</c:v>
                </c:pt>
                <c:pt idx="500">
                  <c:v>178.72000122070312</c:v>
                </c:pt>
                <c:pt idx="501">
                  <c:v>176.74000549316406</c:v>
                </c:pt>
                <c:pt idx="502">
                  <c:v>176.44000244140625</c:v>
                </c:pt>
                <c:pt idx="503">
                  <c:v>176.32000732421875</c:v>
                </c:pt>
                <c:pt idx="504">
                  <c:v>175.13999938964844</c:v>
                </c:pt>
                <c:pt idx="505">
                  <c:v>177.1199951171875</c:v>
                </c:pt>
                <c:pt idx="506">
                  <c:v>178.1199951171875</c:v>
                </c:pt>
                <c:pt idx="507">
                  <c:v>174.3000030517578</c:v>
                </c:pt>
                <c:pt idx="508">
                  <c:v>173.1999969482422</c:v>
                </c:pt>
                <c:pt idx="509">
                  <c:v>160.60000610351562</c:v>
                </c:pt>
                <c:pt idx="510">
                  <c:v>166.02000427246094</c:v>
                </c:pt>
                <c:pt idx="511">
                  <c:v>162.86000061035156</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52.149</c:v>
                </c:pt>
                <c:pt idx="1">
                  <c:v>58.763</c:v>
                </c:pt>
                <c:pt idx="2">
                  <c:v>65.446</c:v>
                </c:pt>
                <c:pt idx="3">
                  <c:v>69.23</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9.631</c:v>
                </c:pt>
                <c:pt idx="1">
                  <c:v>10.571</c:v>
                </c:pt>
                <c:pt idx="2">
                  <c:v>10.044</c:v>
                </c:pt>
                <c:pt idx="3">
                  <c:v>10.675</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45026.0</c:v>
                </c:pt>
                <c:pt idx="1">
                  <c:v>45027.0</c:v>
                </c:pt>
                <c:pt idx="2">
                  <c:v>45028.0</c:v>
                </c:pt>
                <c:pt idx="3">
                  <c:v>45029.0</c:v>
                </c:pt>
                <c:pt idx="4">
                  <c:v>45032.0</c:v>
                </c:pt>
                <c:pt idx="5">
                  <c:v>45033.0</c:v>
                </c:pt>
                <c:pt idx="6">
                  <c:v>45034.0</c:v>
                </c:pt>
                <c:pt idx="7">
                  <c:v>45035.0</c:v>
                </c:pt>
                <c:pt idx="8">
                  <c:v>45036.0</c:v>
                </c:pt>
                <c:pt idx="9">
                  <c:v>45039.0</c:v>
                </c:pt>
                <c:pt idx="10">
                  <c:v>45040.0</c:v>
                </c:pt>
                <c:pt idx="11">
                  <c:v>45041.0</c:v>
                </c:pt>
                <c:pt idx="12">
                  <c:v>45042.0</c:v>
                </c:pt>
                <c:pt idx="13">
                  <c:v>45043.0</c:v>
                </c:pt>
                <c:pt idx="14">
                  <c:v>45047.0</c:v>
                </c:pt>
                <c:pt idx="15">
                  <c:v>45048.0</c:v>
                </c:pt>
                <c:pt idx="16">
                  <c:v>45049.0</c:v>
                </c:pt>
                <c:pt idx="17">
                  <c:v>45050.0</c:v>
                </c:pt>
                <c:pt idx="18">
                  <c:v>45053.0</c:v>
                </c:pt>
                <c:pt idx="19">
                  <c:v>45054.0</c:v>
                </c:pt>
                <c:pt idx="20">
                  <c:v>45055.0</c:v>
                </c:pt>
                <c:pt idx="21">
                  <c:v>45056.0</c:v>
                </c:pt>
                <c:pt idx="22">
                  <c:v>45057.0</c:v>
                </c:pt>
                <c:pt idx="23">
                  <c:v>45060.0</c:v>
                </c:pt>
                <c:pt idx="24">
                  <c:v>45061.0</c:v>
                </c:pt>
                <c:pt idx="25">
                  <c:v>45062.0</c:v>
                </c:pt>
                <c:pt idx="26">
                  <c:v>45063.0</c:v>
                </c:pt>
                <c:pt idx="27">
                  <c:v>45064.0</c:v>
                </c:pt>
                <c:pt idx="28">
                  <c:v>45067.0</c:v>
                </c:pt>
                <c:pt idx="29">
                  <c:v>45068.0</c:v>
                </c:pt>
                <c:pt idx="30">
                  <c:v>45069.0</c:v>
                </c:pt>
                <c:pt idx="31">
                  <c:v>45070.0</c:v>
                </c:pt>
                <c:pt idx="32">
                  <c:v>45071.0</c:v>
                </c:pt>
                <c:pt idx="33">
                  <c:v>45074.0</c:v>
                </c:pt>
                <c:pt idx="34">
                  <c:v>45075.0</c:v>
                </c:pt>
                <c:pt idx="35">
                  <c:v>45076.0</c:v>
                </c:pt>
                <c:pt idx="36">
                  <c:v>45077.0</c:v>
                </c:pt>
                <c:pt idx="37">
                  <c:v>45078.0</c:v>
                </c:pt>
                <c:pt idx="38">
                  <c:v>45081.0</c:v>
                </c:pt>
                <c:pt idx="39">
                  <c:v>45082.0</c:v>
                </c:pt>
                <c:pt idx="40">
                  <c:v>45083.0</c:v>
                </c:pt>
                <c:pt idx="41">
                  <c:v>45084.0</c:v>
                </c:pt>
                <c:pt idx="42">
                  <c:v>45085.0</c:v>
                </c:pt>
                <c:pt idx="43">
                  <c:v>45088.0</c:v>
                </c:pt>
                <c:pt idx="44">
                  <c:v>45089.0</c:v>
                </c:pt>
                <c:pt idx="45">
                  <c:v>45090.0</c:v>
                </c:pt>
                <c:pt idx="46">
                  <c:v>45091.0</c:v>
                </c:pt>
                <c:pt idx="47">
                  <c:v>45092.0</c:v>
                </c:pt>
                <c:pt idx="48">
                  <c:v>45095.0</c:v>
                </c:pt>
                <c:pt idx="49">
                  <c:v>45096.0</c:v>
                </c:pt>
                <c:pt idx="50">
                  <c:v>45097.0</c:v>
                </c:pt>
                <c:pt idx="51">
                  <c:v>45098.0</c:v>
                </c:pt>
                <c:pt idx="52">
                  <c:v>45099.0</c:v>
                </c:pt>
                <c:pt idx="53">
                  <c:v>45102.0</c:v>
                </c:pt>
                <c:pt idx="54">
                  <c:v>45103.0</c:v>
                </c:pt>
                <c:pt idx="55">
                  <c:v>45104.0</c:v>
                </c:pt>
                <c:pt idx="56">
                  <c:v>45105.0</c:v>
                </c:pt>
                <c:pt idx="57">
                  <c:v>45106.0</c:v>
                </c:pt>
                <c:pt idx="58">
                  <c:v>45109.0</c:v>
                </c:pt>
                <c:pt idx="59">
                  <c:v>45110.0</c:v>
                </c:pt>
                <c:pt idx="60">
                  <c:v>45111.0</c:v>
                </c:pt>
                <c:pt idx="61">
                  <c:v>45112.0</c:v>
                </c:pt>
                <c:pt idx="62">
                  <c:v>45113.0</c:v>
                </c:pt>
                <c:pt idx="63">
                  <c:v>45116.0</c:v>
                </c:pt>
                <c:pt idx="64">
                  <c:v>45117.0</c:v>
                </c:pt>
                <c:pt idx="65">
                  <c:v>45118.0</c:v>
                </c:pt>
                <c:pt idx="66">
                  <c:v>45119.0</c:v>
                </c:pt>
                <c:pt idx="67">
                  <c:v>45120.0</c:v>
                </c:pt>
                <c:pt idx="68">
                  <c:v>45123.0</c:v>
                </c:pt>
                <c:pt idx="69">
                  <c:v>45124.0</c:v>
                </c:pt>
                <c:pt idx="70">
                  <c:v>45125.0</c:v>
                </c:pt>
                <c:pt idx="71">
                  <c:v>45126.0</c:v>
                </c:pt>
                <c:pt idx="72">
                  <c:v>45127.0</c:v>
                </c:pt>
                <c:pt idx="73">
                  <c:v>45130.0</c:v>
                </c:pt>
                <c:pt idx="74">
                  <c:v>45131.0</c:v>
                </c:pt>
                <c:pt idx="75">
                  <c:v>45132.0</c:v>
                </c:pt>
                <c:pt idx="76">
                  <c:v>45133.0</c:v>
                </c:pt>
                <c:pt idx="77">
                  <c:v>45134.0</c:v>
                </c:pt>
                <c:pt idx="78">
                  <c:v>45137.0</c:v>
                </c:pt>
                <c:pt idx="79">
                  <c:v>45138.0</c:v>
                </c:pt>
                <c:pt idx="80">
                  <c:v>45139.0</c:v>
                </c:pt>
                <c:pt idx="81">
                  <c:v>45140.0</c:v>
                </c:pt>
                <c:pt idx="82">
                  <c:v>45141.0</c:v>
                </c:pt>
                <c:pt idx="83">
                  <c:v>45144.0</c:v>
                </c:pt>
                <c:pt idx="84">
                  <c:v>45145.0</c:v>
                </c:pt>
                <c:pt idx="85">
                  <c:v>45146.0</c:v>
                </c:pt>
                <c:pt idx="86">
                  <c:v>45147.0</c:v>
                </c:pt>
                <c:pt idx="87">
                  <c:v>45148.0</c:v>
                </c:pt>
                <c:pt idx="88">
                  <c:v>45151.0</c:v>
                </c:pt>
                <c:pt idx="89">
                  <c:v>45152.0</c:v>
                </c:pt>
                <c:pt idx="90">
                  <c:v>45153.0</c:v>
                </c:pt>
                <c:pt idx="91">
                  <c:v>45154.0</c:v>
                </c:pt>
                <c:pt idx="92">
                  <c:v>45155.0</c:v>
                </c:pt>
                <c:pt idx="93">
                  <c:v>45158.0</c:v>
                </c:pt>
                <c:pt idx="94">
                  <c:v>45159.0</c:v>
                </c:pt>
                <c:pt idx="95">
                  <c:v>45160.0</c:v>
                </c:pt>
                <c:pt idx="96">
                  <c:v>45161.0</c:v>
                </c:pt>
                <c:pt idx="97">
                  <c:v>45162.0</c:v>
                </c:pt>
                <c:pt idx="98">
                  <c:v>45165.0</c:v>
                </c:pt>
                <c:pt idx="99">
                  <c:v>45166.0</c:v>
                </c:pt>
                <c:pt idx="100">
                  <c:v>45167.0</c:v>
                </c:pt>
                <c:pt idx="101">
                  <c:v>45168.0</c:v>
                </c:pt>
                <c:pt idx="102">
                  <c:v>45169.0</c:v>
                </c:pt>
                <c:pt idx="103">
                  <c:v>45172.0</c:v>
                </c:pt>
                <c:pt idx="104">
                  <c:v>45173.0</c:v>
                </c:pt>
                <c:pt idx="105">
                  <c:v>45174.0</c:v>
                </c:pt>
                <c:pt idx="106">
                  <c:v>45175.0</c:v>
                </c:pt>
                <c:pt idx="107">
                  <c:v>45176.0</c:v>
                </c:pt>
                <c:pt idx="108">
                  <c:v>45179.0</c:v>
                </c:pt>
                <c:pt idx="109">
                  <c:v>45180.0</c:v>
                </c:pt>
                <c:pt idx="110">
                  <c:v>45181.0</c:v>
                </c:pt>
                <c:pt idx="111">
                  <c:v>45182.0</c:v>
                </c:pt>
                <c:pt idx="112">
                  <c:v>45183.0</c:v>
                </c:pt>
                <c:pt idx="113">
                  <c:v>45186.0</c:v>
                </c:pt>
                <c:pt idx="114">
                  <c:v>45187.0</c:v>
                </c:pt>
                <c:pt idx="115">
                  <c:v>45188.0</c:v>
                </c:pt>
                <c:pt idx="116">
                  <c:v>45189.0</c:v>
                </c:pt>
                <c:pt idx="117">
                  <c:v>45190.0</c:v>
                </c:pt>
                <c:pt idx="118">
                  <c:v>45193.0</c:v>
                </c:pt>
                <c:pt idx="119">
                  <c:v>45194.0</c:v>
                </c:pt>
                <c:pt idx="120">
                  <c:v>45195.0</c:v>
                </c:pt>
                <c:pt idx="121">
                  <c:v>45196.0</c:v>
                </c:pt>
                <c:pt idx="122">
                  <c:v>45197.0</c:v>
                </c:pt>
                <c:pt idx="123">
                  <c:v>45200.0</c:v>
                </c:pt>
                <c:pt idx="124">
                  <c:v>45201.0</c:v>
                </c:pt>
                <c:pt idx="125">
                  <c:v>45202.0</c:v>
                </c:pt>
                <c:pt idx="126">
                  <c:v>45203.0</c:v>
                </c:pt>
                <c:pt idx="127">
                  <c:v>45204.0</c:v>
                </c:pt>
                <c:pt idx="128">
                  <c:v>45207.0</c:v>
                </c:pt>
                <c:pt idx="129">
                  <c:v>45208.0</c:v>
                </c:pt>
                <c:pt idx="130">
                  <c:v>45209.0</c:v>
                </c:pt>
                <c:pt idx="131">
                  <c:v>45210.0</c:v>
                </c:pt>
                <c:pt idx="132">
                  <c:v>45211.0</c:v>
                </c:pt>
                <c:pt idx="133">
                  <c:v>45214.0</c:v>
                </c:pt>
                <c:pt idx="134">
                  <c:v>45215.0</c:v>
                </c:pt>
                <c:pt idx="135">
                  <c:v>45216.0</c:v>
                </c:pt>
                <c:pt idx="136">
                  <c:v>45217.0</c:v>
                </c:pt>
                <c:pt idx="137">
                  <c:v>45218.0</c:v>
                </c:pt>
                <c:pt idx="138">
                  <c:v>45221.0</c:v>
                </c:pt>
                <c:pt idx="139">
                  <c:v>45222.0</c:v>
                </c:pt>
                <c:pt idx="140">
                  <c:v>45223.0</c:v>
                </c:pt>
                <c:pt idx="141">
                  <c:v>45224.0</c:v>
                </c:pt>
                <c:pt idx="142">
                  <c:v>45225.0</c:v>
                </c:pt>
                <c:pt idx="143">
                  <c:v>45228.0</c:v>
                </c:pt>
                <c:pt idx="144">
                  <c:v>45229.0</c:v>
                </c:pt>
                <c:pt idx="145">
                  <c:v>45230.0</c:v>
                </c:pt>
                <c:pt idx="146">
                  <c:v>45231.0</c:v>
                </c:pt>
                <c:pt idx="147">
                  <c:v>45232.0</c:v>
                </c:pt>
                <c:pt idx="148">
                  <c:v>45235.0</c:v>
                </c:pt>
                <c:pt idx="149">
                  <c:v>45236.0</c:v>
                </c:pt>
                <c:pt idx="150">
                  <c:v>45237.0</c:v>
                </c:pt>
                <c:pt idx="151">
                  <c:v>45238.0</c:v>
                </c:pt>
                <c:pt idx="152">
                  <c:v>45239.0</c:v>
                </c:pt>
                <c:pt idx="153">
                  <c:v>45242.0</c:v>
                </c:pt>
                <c:pt idx="154">
                  <c:v>45243.0</c:v>
                </c:pt>
                <c:pt idx="155">
                  <c:v>45244.0</c:v>
                </c:pt>
                <c:pt idx="156">
                  <c:v>45245.0</c:v>
                </c:pt>
                <c:pt idx="157">
                  <c:v>45246.0</c:v>
                </c:pt>
                <c:pt idx="158">
                  <c:v>45249.0</c:v>
                </c:pt>
                <c:pt idx="159">
                  <c:v>45250.0</c:v>
                </c:pt>
                <c:pt idx="160">
                  <c:v>45251.0</c:v>
                </c:pt>
                <c:pt idx="161">
                  <c:v>45252.0</c:v>
                </c:pt>
                <c:pt idx="162">
                  <c:v>45253.0</c:v>
                </c:pt>
                <c:pt idx="163">
                  <c:v>45256.0</c:v>
                </c:pt>
                <c:pt idx="164">
                  <c:v>45257.0</c:v>
                </c:pt>
                <c:pt idx="165">
                  <c:v>45258.0</c:v>
                </c:pt>
                <c:pt idx="166">
                  <c:v>45259.0</c:v>
                </c:pt>
                <c:pt idx="167">
                  <c:v>45260.0</c:v>
                </c:pt>
                <c:pt idx="168">
                  <c:v>45263.0</c:v>
                </c:pt>
                <c:pt idx="169">
                  <c:v>45264.0</c:v>
                </c:pt>
                <c:pt idx="170">
                  <c:v>45265.0</c:v>
                </c:pt>
                <c:pt idx="171">
                  <c:v>45266.0</c:v>
                </c:pt>
                <c:pt idx="172">
                  <c:v>45267.0</c:v>
                </c:pt>
                <c:pt idx="173">
                  <c:v>45270.0</c:v>
                </c:pt>
                <c:pt idx="174">
                  <c:v>45271.0</c:v>
                </c:pt>
                <c:pt idx="175">
                  <c:v>45272.0</c:v>
                </c:pt>
                <c:pt idx="176">
                  <c:v>45273.0</c:v>
                </c:pt>
                <c:pt idx="177">
                  <c:v>45274.0</c:v>
                </c:pt>
                <c:pt idx="178">
                  <c:v>45277.0</c:v>
                </c:pt>
                <c:pt idx="179">
                  <c:v>45278.0</c:v>
                </c:pt>
                <c:pt idx="180">
                  <c:v>45279.0</c:v>
                </c:pt>
                <c:pt idx="181">
                  <c:v>45280.0</c:v>
                </c:pt>
                <c:pt idx="182">
                  <c:v>45281.0</c:v>
                </c:pt>
                <c:pt idx="183">
                  <c:v>45286.0</c:v>
                </c:pt>
                <c:pt idx="184">
                  <c:v>45287.0</c:v>
                </c:pt>
                <c:pt idx="185">
                  <c:v>45288.0</c:v>
                </c:pt>
                <c:pt idx="186">
                  <c:v>45292.0</c:v>
                </c:pt>
                <c:pt idx="187">
                  <c:v>45293.0</c:v>
                </c:pt>
                <c:pt idx="188">
                  <c:v>45294.0</c:v>
                </c:pt>
                <c:pt idx="189">
                  <c:v>45295.0</c:v>
                </c:pt>
                <c:pt idx="190">
                  <c:v>45298.0</c:v>
                </c:pt>
                <c:pt idx="191">
                  <c:v>45299.0</c:v>
                </c:pt>
                <c:pt idx="192">
                  <c:v>45300.0</c:v>
                </c:pt>
                <c:pt idx="193">
                  <c:v>45301.0</c:v>
                </c:pt>
                <c:pt idx="194">
                  <c:v>45302.0</c:v>
                </c:pt>
                <c:pt idx="195">
                  <c:v>45305.0</c:v>
                </c:pt>
                <c:pt idx="196">
                  <c:v>45306.0</c:v>
                </c:pt>
                <c:pt idx="197">
                  <c:v>45307.0</c:v>
                </c:pt>
                <c:pt idx="198">
                  <c:v>45308.0</c:v>
                </c:pt>
                <c:pt idx="199">
                  <c:v>45309.0</c:v>
                </c:pt>
                <c:pt idx="200">
                  <c:v>45312.0</c:v>
                </c:pt>
                <c:pt idx="201">
                  <c:v>45313.0</c:v>
                </c:pt>
                <c:pt idx="202">
                  <c:v>45314.0</c:v>
                </c:pt>
                <c:pt idx="203">
                  <c:v>45315.0</c:v>
                </c:pt>
                <c:pt idx="204">
                  <c:v>45316.0</c:v>
                </c:pt>
                <c:pt idx="205">
                  <c:v>45319.0</c:v>
                </c:pt>
                <c:pt idx="206">
                  <c:v>45320.0</c:v>
                </c:pt>
                <c:pt idx="207">
                  <c:v>45321.0</c:v>
                </c:pt>
                <c:pt idx="208">
                  <c:v>45322.0</c:v>
                </c:pt>
                <c:pt idx="209">
                  <c:v>45323.0</c:v>
                </c:pt>
                <c:pt idx="210">
                  <c:v>45326.0</c:v>
                </c:pt>
                <c:pt idx="211">
                  <c:v>45327.0</c:v>
                </c:pt>
                <c:pt idx="212">
                  <c:v>45328.0</c:v>
                </c:pt>
                <c:pt idx="213">
                  <c:v>45329.0</c:v>
                </c:pt>
                <c:pt idx="214">
                  <c:v>45330.0</c:v>
                </c:pt>
                <c:pt idx="215">
                  <c:v>45333.0</c:v>
                </c:pt>
                <c:pt idx="216">
                  <c:v>45334.0</c:v>
                </c:pt>
                <c:pt idx="217">
                  <c:v>45335.0</c:v>
                </c:pt>
                <c:pt idx="218">
                  <c:v>45336.0</c:v>
                </c:pt>
                <c:pt idx="219">
                  <c:v>45337.0</c:v>
                </c:pt>
                <c:pt idx="220">
                  <c:v>45340.0</c:v>
                </c:pt>
                <c:pt idx="221">
                  <c:v>45341.0</c:v>
                </c:pt>
                <c:pt idx="222">
                  <c:v>45342.0</c:v>
                </c:pt>
                <c:pt idx="223">
                  <c:v>45343.0</c:v>
                </c:pt>
                <c:pt idx="224">
                  <c:v>45344.0</c:v>
                </c:pt>
                <c:pt idx="225">
                  <c:v>45347.0</c:v>
                </c:pt>
                <c:pt idx="226">
                  <c:v>45348.0</c:v>
                </c:pt>
                <c:pt idx="227">
                  <c:v>45349.0</c:v>
                </c:pt>
                <c:pt idx="228">
                  <c:v>45350.0</c:v>
                </c:pt>
                <c:pt idx="229">
                  <c:v>45351.0</c:v>
                </c:pt>
                <c:pt idx="230">
                  <c:v>45354.0</c:v>
                </c:pt>
                <c:pt idx="231">
                  <c:v>45355.0</c:v>
                </c:pt>
                <c:pt idx="232">
                  <c:v>45356.0</c:v>
                </c:pt>
                <c:pt idx="233">
                  <c:v>45357.0</c:v>
                </c:pt>
                <c:pt idx="234">
                  <c:v>45358.0</c:v>
                </c:pt>
                <c:pt idx="235">
                  <c:v>45361.0</c:v>
                </c:pt>
                <c:pt idx="236">
                  <c:v>45362.0</c:v>
                </c:pt>
                <c:pt idx="237">
                  <c:v>45363.0</c:v>
                </c:pt>
                <c:pt idx="238">
                  <c:v>45364.0</c:v>
                </c:pt>
                <c:pt idx="239">
                  <c:v>45365.0</c:v>
                </c:pt>
                <c:pt idx="240">
                  <c:v>45368.0</c:v>
                </c:pt>
                <c:pt idx="241">
                  <c:v>45369.0</c:v>
                </c:pt>
                <c:pt idx="242">
                  <c:v>45370.0</c:v>
                </c:pt>
                <c:pt idx="243">
                  <c:v>45371.0</c:v>
                </c:pt>
                <c:pt idx="244">
                  <c:v>45372.0</c:v>
                </c:pt>
                <c:pt idx="245">
                  <c:v>45375.0</c:v>
                </c:pt>
                <c:pt idx="246">
                  <c:v>45376.0</c:v>
                </c:pt>
                <c:pt idx="247">
                  <c:v>45377.0</c:v>
                </c:pt>
                <c:pt idx="248">
                  <c:v>45378.0</c:v>
                </c:pt>
                <c:pt idx="249">
                  <c:v>45383.0</c:v>
                </c:pt>
                <c:pt idx="250">
                  <c:v>45384.0</c:v>
                </c:pt>
                <c:pt idx="251">
                  <c:v>45385.0</c:v>
                </c:pt>
                <c:pt idx="252">
                  <c:v>45386.0</c:v>
                </c:pt>
                <c:pt idx="253">
                  <c:v>45389.0</c:v>
                </c:pt>
                <c:pt idx="254">
                  <c:v>45390.0</c:v>
                </c:pt>
                <c:pt idx="255">
                  <c:v>45391.0</c:v>
                </c:pt>
                <c:pt idx="256">
                  <c:v>45392.0</c:v>
                </c:pt>
                <c:pt idx="257">
                  <c:v>45393.0</c:v>
                </c:pt>
                <c:pt idx="258">
                  <c:v>45396.0</c:v>
                </c:pt>
                <c:pt idx="259">
                  <c:v>45397.0</c:v>
                </c:pt>
                <c:pt idx="260">
                  <c:v>45398.0</c:v>
                </c:pt>
                <c:pt idx="261">
                  <c:v>45399.0</c:v>
                </c:pt>
                <c:pt idx="262">
                  <c:v>45400.0</c:v>
                </c:pt>
                <c:pt idx="263">
                  <c:v>45403.0</c:v>
                </c:pt>
                <c:pt idx="264">
                  <c:v>45404.0</c:v>
                </c:pt>
                <c:pt idx="265">
                  <c:v>45405.0</c:v>
                </c:pt>
                <c:pt idx="266">
                  <c:v>45406.0</c:v>
                </c:pt>
                <c:pt idx="267">
                  <c:v>45407.0</c:v>
                </c:pt>
                <c:pt idx="268">
                  <c:v>45410.0</c:v>
                </c:pt>
                <c:pt idx="269">
                  <c:v>45411.0</c:v>
                </c:pt>
                <c:pt idx="270">
                  <c:v>45413.0</c:v>
                </c:pt>
                <c:pt idx="271">
                  <c:v>45414.0</c:v>
                </c:pt>
                <c:pt idx="272">
                  <c:v>45417.0</c:v>
                </c:pt>
                <c:pt idx="273">
                  <c:v>45418.0</c:v>
                </c:pt>
                <c:pt idx="274">
                  <c:v>45419.0</c:v>
                </c:pt>
                <c:pt idx="275">
                  <c:v>45420.0</c:v>
                </c:pt>
                <c:pt idx="276">
                  <c:v>45421.0</c:v>
                </c:pt>
                <c:pt idx="277">
                  <c:v>45424.0</c:v>
                </c:pt>
                <c:pt idx="278">
                  <c:v>45425.0</c:v>
                </c:pt>
                <c:pt idx="279">
                  <c:v>45426.0</c:v>
                </c:pt>
                <c:pt idx="280">
                  <c:v>45427.0</c:v>
                </c:pt>
                <c:pt idx="281">
                  <c:v>45428.0</c:v>
                </c:pt>
                <c:pt idx="282">
                  <c:v>45431.0</c:v>
                </c:pt>
                <c:pt idx="283">
                  <c:v>45432.0</c:v>
                </c:pt>
                <c:pt idx="284">
                  <c:v>45433.0</c:v>
                </c:pt>
                <c:pt idx="285">
                  <c:v>45434.0</c:v>
                </c:pt>
                <c:pt idx="286">
                  <c:v>45435.0</c:v>
                </c:pt>
                <c:pt idx="287">
                  <c:v>45438.0</c:v>
                </c:pt>
                <c:pt idx="288">
                  <c:v>45439.0</c:v>
                </c:pt>
                <c:pt idx="289">
                  <c:v>45440.0</c:v>
                </c:pt>
                <c:pt idx="290">
                  <c:v>45441.0</c:v>
                </c:pt>
                <c:pt idx="291">
                  <c:v>45442.0</c:v>
                </c:pt>
                <c:pt idx="292">
                  <c:v>45445.0</c:v>
                </c:pt>
                <c:pt idx="293">
                  <c:v>45446.0</c:v>
                </c:pt>
                <c:pt idx="294">
                  <c:v>45447.0</c:v>
                </c:pt>
                <c:pt idx="295">
                  <c:v>45448.0</c:v>
                </c:pt>
                <c:pt idx="296">
                  <c:v>45449.0</c:v>
                </c:pt>
                <c:pt idx="297">
                  <c:v>45452.0</c:v>
                </c:pt>
                <c:pt idx="298">
                  <c:v>45453.0</c:v>
                </c:pt>
                <c:pt idx="299">
                  <c:v>45454.0</c:v>
                </c:pt>
                <c:pt idx="300">
                  <c:v>45455.0</c:v>
                </c:pt>
                <c:pt idx="301">
                  <c:v>45456.0</c:v>
                </c:pt>
                <c:pt idx="302">
                  <c:v>45459.0</c:v>
                </c:pt>
                <c:pt idx="303">
                  <c:v>45460.0</c:v>
                </c:pt>
                <c:pt idx="304">
                  <c:v>45461.0</c:v>
                </c:pt>
                <c:pt idx="305">
                  <c:v>45462.0</c:v>
                </c:pt>
                <c:pt idx="306">
                  <c:v>45463.0</c:v>
                </c:pt>
                <c:pt idx="307">
                  <c:v>45466.0</c:v>
                </c:pt>
                <c:pt idx="308">
                  <c:v>45467.0</c:v>
                </c:pt>
                <c:pt idx="309">
                  <c:v>45468.0</c:v>
                </c:pt>
                <c:pt idx="310">
                  <c:v>45469.0</c:v>
                </c:pt>
                <c:pt idx="311">
                  <c:v>45470.0</c:v>
                </c:pt>
                <c:pt idx="312">
                  <c:v>45473.0</c:v>
                </c:pt>
                <c:pt idx="313">
                  <c:v>45474.0</c:v>
                </c:pt>
                <c:pt idx="314">
                  <c:v>45475.0</c:v>
                </c:pt>
                <c:pt idx="315">
                  <c:v>45476.0</c:v>
                </c:pt>
                <c:pt idx="316">
                  <c:v>45477.0</c:v>
                </c:pt>
                <c:pt idx="317">
                  <c:v>45480.0</c:v>
                </c:pt>
                <c:pt idx="318">
                  <c:v>45481.0</c:v>
                </c:pt>
                <c:pt idx="319">
                  <c:v>45482.0</c:v>
                </c:pt>
                <c:pt idx="320">
                  <c:v>45483.0</c:v>
                </c:pt>
                <c:pt idx="321">
                  <c:v>45484.0</c:v>
                </c:pt>
                <c:pt idx="322">
                  <c:v>45487.0</c:v>
                </c:pt>
                <c:pt idx="323">
                  <c:v>45488.0</c:v>
                </c:pt>
                <c:pt idx="324">
                  <c:v>45489.0</c:v>
                </c:pt>
                <c:pt idx="325">
                  <c:v>45490.0</c:v>
                </c:pt>
                <c:pt idx="326">
                  <c:v>45491.0</c:v>
                </c:pt>
                <c:pt idx="327">
                  <c:v>45494.0</c:v>
                </c:pt>
                <c:pt idx="328">
                  <c:v>45495.0</c:v>
                </c:pt>
                <c:pt idx="329">
                  <c:v>45496.0</c:v>
                </c:pt>
                <c:pt idx="330">
                  <c:v>45497.0</c:v>
                </c:pt>
                <c:pt idx="331">
                  <c:v>45498.0</c:v>
                </c:pt>
                <c:pt idx="332">
                  <c:v>45501.0</c:v>
                </c:pt>
                <c:pt idx="333">
                  <c:v>45502.0</c:v>
                </c:pt>
                <c:pt idx="334">
                  <c:v>45503.0</c:v>
                </c:pt>
                <c:pt idx="335">
                  <c:v>45504.0</c:v>
                </c:pt>
                <c:pt idx="336">
                  <c:v>45505.0</c:v>
                </c:pt>
                <c:pt idx="337">
                  <c:v>45508.0</c:v>
                </c:pt>
                <c:pt idx="338">
                  <c:v>45509.0</c:v>
                </c:pt>
                <c:pt idx="339">
                  <c:v>45510.0</c:v>
                </c:pt>
                <c:pt idx="340">
                  <c:v>45511.0</c:v>
                </c:pt>
                <c:pt idx="341">
                  <c:v>45512.0</c:v>
                </c:pt>
                <c:pt idx="342">
                  <c:v>45515.0</c:v>
                </c:pt>
                <c:pt idx="343">
                  <c:v>45516.0</c:v>
                </c:pt>
                <c:pt idx="344">
                  <c:v>45517.0</c:v>
                </c:pt>
                <c:pt idx="345">
                  <c:v>45518.0</c:v>
                </c:pt>
                <c:pt idx="346">
                  <c:v>45519.0</c:v>
                </c:pt>
                <c:pt idx="347">
                  <c:v>45522.0</c:v>
                </c:pt>
                <c:pt idx="348">
                  <c:v>45523.0</c:v>
                </c:pt>
                <c:pt idx="349">
                  <c:v>45524.0</c:v>
                </c:pt>
                <c:pt idx="350">
                  <c:v>45525.0</c:v>
                </c:pt>
                <c:pt idx="351">
                  <c:v>45526.0</c:v>
                </c:pt>
                <c:pt idx="352">
                  <c:v>45529.0</c:v>
                </c:pt>
                <c:pt idx="353">
                  <c:v>45530.0</c:v>
                </c:pt>
                <c:pt idx="354">
                  <c:v>45531.0</c:v>
                </c:pt>
                <c:pt idx="355">
                  <c:v>45532.0</c:v>
                </c:pt>
                <c:pt idx="356">
                  <c:v>45533.0</c:v>
                </c:pt>
                <c:pt idx="357">
                  <c:v>45536.0</c:v>
                </c:pt>
                <c:pt idx="358">
                  <c:v>45537.0</c:v>
                </c:pt>
                <c:pt idx="359">
                  <c:v>45538.0</c:v>
                </c:pt>
                <c:pt idx="360">
                  <c:v>45539.0</c:v>
                </c:pt>
                <c:pt idx="361">
                  <c:v>45540.0</c:v>
                </c:pt>
                <c:pt idx="362">
                  <c:v>45543.0</c:v>
                </c:pt>
                <c:pt idx="363">
                  <c:v>45544.0</c:v>
                </c:pt>
                <c:pt idx="364">
                  <c:v>45545.0</c:v>
                </c:pt>
                <c:pt idx="365">
                  <c:v>45546.0</c:v>
                </c:pt>
                <c:pt idx="366">
                  <c:v>45547.0</c:v>
                </c:pt>
                <c:pt idx="367">
                  <c:v>45550.0</c:v>
                </c:pt>
                <c:pt idx="368">
                  <c:v>45551.0</c:v>
                </c:pt>
                <c:pt idx="369">
                  <c:v>45552.0</c:v>
                </c:pt>
                <c:pt idx="370">
                  <c:v>45553.0</c:v>
                </c:pt>
                <c:pt idx="371">
                  <c:v>45554.0</c:v>
                </c:pt>
                <c:pt idx="372">
                  <c:v>45557.0</c:v>
                </c:pt>
                <c:pt idx="373">
                  <c:v>45558.0</c:v>
                </c:pt>
                <c:pt idx="374">
                  <c:v>45559.0</c:v>
                </c:pt>
                <c:pt idx="375">
                  <c:v>45560.0</c:v>
                </c:pt>
                <c:pt idx="376">
                  <c:v>45561.0</c:v>
                </c:pt>
                <c:pt idx="377">
                  <c:v>45564.0</c:v>
                </c:pt>
                <c:pt idx="378">
                  <c:v>45565.0</c:v>
                </c:pt>
                <c:pt idx="379">
                  <c:v>45566.0</c:v>
                </c:pt>
                <c:pt idx="380">
                  <c:v>45567.0</c:v>
                </c:pt>
                <c:pt idx="381">
                  <c:v>45568.0</c:v>
                </c:pt>
                <c:pt idx="382">
                  <c:v>45571.0</c:v>
                </c:pt>
                <c:pt idx="383">
                  <c:v>45572.0</c:v>
                </c:pt>
                <c:pt idx="384">
                  <c:v>45573.0</c:v>
                </c:pt>
                <c:pt idx="385">
                  <c:v>45574.0</c:v>
                </c:pt>
                <c:pt idx="386">
                  <c:v>45575.0</c:v>
                </c:pt>
                <c:pt idx="387">
                  <c:v>45578.0</c:v>
                </c:pt>
                <c:pt idx="388">
                  <c:v>45579.0</c:v>
                </c:pt>
                <c:pt idx="389">
                  <c:v>45580.0</c:v>
                </c:pt>
                <c:pt idx="390">
                  <c:v>45581.0</c:v>
                </c:pt>
                <c:pt idx="391">
                  <c:v>45582.0</c:v>
                </c:pt>
                <c:pt idx="392">
                  <c:v>45585.0</c:v>
                </c:pt>
                <c:pt idx="393">
                  <c:v>45586.0</c:v>
                </c:pt>
                <c:pt idx="394">
                  <c:v>45587.0</c:v>
                </c:pt>
                <c:pt idx="395">
                  <c:v>45588.0</c:v>
                </c:pt>
                <c:pt idx="396">
                  <c:v>45589.0</c:v>
                </c:pt>
                <c:pt idx="397">
                  <c:v>45592.0</c:v>
                </c:pt>
                <c:pt idx="398">
                  <c:v>45593.0</c:v>
                </c:pt>
                <c:pt idx="399">
                  <c:v>45594.0</c:v>
                </c:pt>
                <c:pt idx="400">
                  <c:v>45595.0</c:v>
                </c:pt>
                <c:pt idx="401">
                  <c:v>45596.0</c:v>
                </c:pt>
                <c:pt idx="402">
                  <c:v>45599.0</c:v>
                </c:pt>
                <c:pt idx="403">
                  <c:v>45600.0</c:v>
                </c:pt>
                <c:pt idx="404">
                  <c:v>45601.0</c:v>
                </c:pt>
                <c:pt idx="405">
                  <c:v>45602.0</c:v>
                </c:pt>
                <c:pt idx="406">
                  <c:v>45603.0</c:v>
                </c:pt>
                <c:pt idx="407">
                  <c:v>45606.0</c:v>
                </c:pt>
                <c:pt idx="408">
                  <c:v>45607.0</c:v>
                </c:pt>
                <c:pt idx="409">
                  <c:v>45608.0</c:v>
                </c:pt>
                <c:pt idx="410">
                  <c:v>45609.0</c:v>
                </c:pt>
                <c:pt idx="411">
                  <c:v>45610.0</c:v>
                </c:pt>
                <c:pt idx="412">
                  <c:v>45613.0</c:v>
                </c:pt>
                <c:pt idx="413">
                  <c:v>45614.0</c:v>
                </c:pt>
                <c:pt idx="414">
                  <c:v>45615.0</c:v>
                </c:pt>
                <c:pt idx="415">
                  <c:v>45616.0</c:v>
                </c:pt>
                <c:pt idx="416">
                  <c:v>45617.0</c:v>
                </c:pt>
                <c:pt idx="417">
                  <c:v>45620.0</c:v>
                </c:pt>
                <c:pt idx="418">
                  <c:v>45621.0</c:v>
                </c:pt>
                <c:pt idx="419">
                  <c:v>45622.0</c:v>
                </c:pt>
                <c:pt idx="420">
                  <c:v>45623.0</c:v>
                </c:pt>
                <c:pt idx="421">
                  <c:v>45624.0</c:v>
                </c:pt>
                <c:pt idx="422">
                  <c:v>45627.0</c:v>
                </c:pt>
                <c:pt idx="423">
                  <c:v>45628.0</c:v>
                </c:pt>
                <c:pt idx="424">
                  <c:v>45629.0</c:v>
                </c:pt>
                <c:pt idx="425">
                  <c:v>45630.0</c:v>
                </c:pt>
                <c:pt idx="426">
                  <c:v>45631.0</c:v>
                </c:pt>
                <c:pt idx="427">
                  <c:v>45634.0</c:v>
                </c:pt>
                <c:pt idx="428">
                  <c:v>45635.0</c:v>
                </c:pt>
                <c:pt idx="429">
                  <c:v>45636.0</c:v>
                </c:pt>
                <c:pt idx="430">
                  <c:v>45637.0</c:v>
                </c:pt>
                <c:pt idx="431">
                  <c:v>45638.0</c:v>
                </c:pt>
                <c:pt idx="432">
                  <c:v>45641.0</c:v>
                </c:pt>
                <c:pt idx="433">
                  <c:v>45642.0</c:v>
                </c:pt>
                <c:pt idx="434">
                  <c:v>45643.0</c:v>
                </c:pt>
                <c:pt idx="435">
                  <c:v>45644.0</c:v>
                </c:pt>
                <c:pt idx="436">
                  <c:v>45645.0</c:v>
                </c:pt>
                <c:pt idx="437">
                  <c:v>45648.0</c:v>
                </c:pt>
                <c:pt idx="438">
                  <c:v>45649.0</c:v>
                </c:pt>
                <c:pt idx="439">
                  <c:v>45652.0</c:v>
                </c:pt>
                <c:pt idx="440">
                  <c:v>45655.0</c:v>
                </c:pt>
                <c:pt idx="441">
                  <c:v>45656.0</c:v>
                </c:pt>
                <c:pt idx="442">
                  <c:v>45658.0</c:v>
                </c:pt>
                <c:pt idx="443">
                  <c:v>45659.0</c:v>
                </c:pt>
                <c:pt idx="444">
                  <c:v>45662.0</c:v>
                </c:pt>
                <c:pt idx="445">
                  <c:v>45663.0</c:v>
                </c:pt>
                <c:pt idx="446">
                  <c:v>45664.0</c:v>
                </c:pt>
                <c:pt idx="447">
                  <c:v>45665.0</c:v>
                </c:pt>
                <c:pt idx="448">
                  <c:v>45666.0</c:v>
                </c:pt>
                <c:pt idx="449">
                  <c:v>45669.0</c:v>
                </c:pt>
                <c:pt idx="450">
                  <c:v>45670.0</c:v>
                </c:pt>
                <c:pt idx="451">
                  <c:v>45671.0</c:v>
                </c:pt>
                <c:pt idx="452">
                  <c:v>45672.0</c:v>
                </c:pt>
                <c:pt idx="453">
                  <c:v>45673.0</c:v>
                </c:pt>
                <c:pt idx="454">
                  <c:v>45676.0</c:v>
                </c:pt>
                <c:pt idx="455">
                  <c:v>45677.0</c:v>
                </c:pt>
                <c:pt idx="456">
                  <c:v>45678.0</c:v>
                </c:pt>
                <c:pt idx="457">
                  <c:v>45679.0</c:v>
                </c:pt>
                <c:pt idx="458">
                  <c:v>45680.0</c:v>
                </c:pt>
                <c:pt idx="459">
                  <c:v>45683.0</c:v>
                </c:pt>
                <c:pt idx="460">
                  <c:v>45684.0</c:v>
                </c:pt>
                <c:pt idx="461">
                  <c:v>45685.0</c:v>
                </c:pt>
                <c:pt idx="462">
                  <c:v>45686.0</c:v>
                </c:pt>
                <c:pt idx="463">
                  <c:v>45687.0</c:v>
                </c:pt>
                <c:pt idx="464">
                  <c:v>45690.0</c:v>
                </c:pt>
                <c:pt idx="465">
                  <c:v>45691.0</c:v>
                </c:pt>
                <c:pt idx="466">
                  <c:v>45692.0</c:v>
                </c:pt>
                <c:pt idx="467">
                  <c:v>45693.0</c:v>
                </c:pt>
                <c:pt idx="468">
                  <c:v>45694.0</c:v>
                </c:pt>
                <c:pt idx="469">
                  <c:v>45697.0</c:v>
                </c:pt>
                <c:pt idx="470">
                  <c:v>45698.0</c:v>
                </c:pt>
                <c:pt idx="471">
                  <c:v>45699.0</c:v>
                </c:pt>
                <c:pt idx="472">
                  <c:v>45700.0</c:v>
                </c:pt>
                <c:pt idx="473">
                  <c:v>45701.0</c:v>
                </c:pt>
                <c:pt idx="474">
                  <c:v>45704.0</c:v>
                </c:pt>
                <c:pt idx="475">
                  <c:v>45705.0</c:v>
                </c:pt>
                <c:pt idx="476">
                  <c:v>45706.0</c:v>
                </c:pt>
                <c:pt idx="477">
                  <c:v>45707.0</c:v>
                </c:pt>
                <c:pt idx="478">
                  <c:v>45708.0</c:v>
                </c:pt>
                <c:pt idx="479">
                  <c:v>45711.0</c:v>
                </c:pt>
                <c:pt idx="480">
                  <c:v>45712.0</c:v>
                </c:pt>
                <c:pt idx="481">
                  <c:v>45713.0</c:v>
                </c:pt>
                <c:pt idx="482">
                  <c:v>45714.0</c:v>
                </c:pt>
                <c:pt idx="483">
                  <c:v>45715.0</c:v>
                </c:pt>
                <c:pt idx="484">
                  <c:v>45718.0</c:v>
                </c:pt>
                <c:pt idx="485">
                  <c:v>45719.0</c:v>
                </c:pt>
                <c:pt idx="486">
                  <c:v>45720.0</c:v>
                </c:pt>
                <c:pt idx="487">
                  <c:v>45721.0</c:v>
                </c:pt>
                <c:pt idx="488">
                  <c:v>45722.0</c:v>
                </c:pt>
                <c:pt idx="489">
                  <c:v>45725.0</c:v>
                </c:pt>
                <c:pt idx="490">
                  <c:v>45726.0</c:v>
                </c:pt>
                <c:pt idx="491">
                  <c:v>45727.0</c:v>
                </c:pt>
                <c:pt idx="492">
                  <c:v>45728.0</c:v>
                </c:pt>
                <c:pt idx="493">
                  <c:v>45729.0</c:v>
                </c:pt>
                <c:pt idx="494">
                  <c:v>45732.0</c:v>
                </c:pt>
                <c:pt idx="495">
                  <c:v>45733.0</c:v>
                </c:pt>
                <c:pt idx="496">
                  <c:v>45734.0</c:v>
                </c:pt>
                <c:pt idx="497">
                  <c:v>45735.0</c:v>
                </c:pt>
                <c:pt idx="498">
                  <c:v>45736.0</c:v>
                </c:pt>
                <c:pt idx="499">
                  <c:v>45739.0</c:v>
                </c:pt>
                <c:pt idx="500">
                  <c:v>45740.0</c:v>
                </c:pt>
                <c:pt idx="501">
                  <c:v>45741.0</c:v>
                </c:pt>
                <c:pt idx="502">
                  <c:v>45742.0</c:v>
                </c:pt>
                <c:pt idx="503">
                  <c:v>45743.0</c:v>
                </c:pt>
                <c:pt idx="504">
                  <c:v>45746.0</c:v>
                </c:pt>
                <c:pt idx="505">
                  <c:v>45747.0</c:v>
                </c:pt>
                <c:pt idx="506">
                  <c:v>45748.0</c:v>
                </c:pt>
                <c:pt idx="507">
                  <c:v>45749.0</c:v>
                </c:pt>
                <c:pt idx="508">
                  <c:v>45750.0</c:v>
                </c:pt>
                <c:pt idx="509">
                  <c:v>45753.0</c:v>
                </c:pt>
                <c:pt idx="510">
                  <c:v>45754.0</c:v>
                </c:pt>
                <c:pt idx="511">
                  <c:v>45755.0</c:v>
                </c:pt>
              </c:numCache>
            </c:numRef>
          </c:cat>
          <c:val>
            <c:numRef>
              <c:f>Sheet1!$B$2:$B$513</c:f>
              <c:numCache>
                <c:formatCode>General</c:formatCode>
                <c:ptCount val="512"/>
                <c:pt idx="0">
                  <c:v>123.47207641601562</c:v>
                </c:pt>
                <c:pt idx="1">
                  <c:v>123.70726776123047</c:v>
                </c:pt>
                <c:pt idx="2">
                  <c:v>123.39368438720703</c:v>
                </c:pt>
                <c:pt idx="3">
                  <c:v>123.7464599609375</c:v>
                </c:pt>
                <c:pt idx="4">
                  <c:v>125.5103530883789</c:v>
                </c:pt>
                <c:pt idx="5">
                  <c:v>125.74554443359375</c:v>
                </c:pt>
                <c:pt idx="6">
                  <c:v>125.9415283203125</c:v>
                </c:pt>
                <c:pt idx="7">
                  <c:v>126.68627166748047</c:v>
                </c:pt>
                <c:pt idx="8">
                  <c:v>124.7656021118164</c:v>
                </c:pt>
                <c:pt idx="9">
                  <c:v>125.66715240478516</c:v>
                </c:pt>
                <c:pt idx="10">
                  <c:v>125.13043975830078</c:v>
                </c:pt>
                <c:pt idx="11">
                  <c:v>123.32157135009766</c:v>
                </c:pt>
                <c:pt idx="12">
                  <c:v>124.77264404296875</c:v>
                </c:pt>
                <c:pt idx="13">
                  <c:v>126.36286163330078</c:v>
                </c:pt>
                <c:pt idx="14">
                  <c:v>124.59374237060547</c:v>
                </c:pt>
                <c:pt idx="15">
                  <c:v>123.63961029052734</c:v>
                </c:pt>
                <c:pt idx="16">
                  <c:v>121.35366821289062</c:v>
                </c:pt>
                <c:pt idx="17">
                  <c:v>121.45305633544922</c:v>
                </c:pt>
                <c:pt idx="18">
                  <c:v>120.51880645751953</c:v>
                </c:pt>
                <c:pt idx="19">
                  <c:v>120.87660217285156</c:v>
                </c:pt>
                <c:pt idx="20">
                  <c:v>120.95610809326172</c:v>
                </c:pt>
                <c:pt idx="21">
                  <c:v>120.57843780517578</c:v>
                </c:pt>
                <c:pt idx="22">
                  <c:v>122.04939270019531</c:v>
                </c:pt>
                <c:pt idx="23">
                  <c:v>122.30780029296875</c:v>
                </c:pt>
                <c:pt idx="24">
                  <c:v>125.4683609008789</c:v>
                </c:pt>
                <c:pt idx="25">
                  <c:v>127.4163818359375</c:v>
                </c:pt>
                <c:pt idx="26">
                  <c:v>128.01272583007812</c:v>
                </c:pt>
                <c:pt idx="27">
                  <c:v>128.4500274658203</c:v>
                </c:pt>
                <c:pt idx="28">
                  <c:v>127.4163818359375</c:v>
                </c:pt>
                <c:pt idx="29">
                  <c:v>125.50811767578125</c:v>
                </c:pt>
                <c:pt idx="30">
                  <c:v>123.04328155517578</c:v>
                </c:pt>
                <c:pt idx="31">
                  <c:v>123.77875518798828</c:v>
                </c:pt>
                <c:pt idx="32">
                  <c:v>124.91178894042969</c:v>
                </c:pt>
                <c:pt idx="33">
                  <c:v>124.51422882080078</c:v>
                </c:pt>
                <c:pt idx="34">
                  <c:v>123.67936706542969</c:v>
                </c:pt>
                <c:pt idx="35">
                  <c:v>121.79097747802734</c:v>
                </c:pt>
                <c:pt idx="36">
                  <c:v>125.17019653320312</c:v>
                </c:pt>
                <c:pt idx="37">
                  <c:v>127.59529113769531</c:v>
                </c:pt>
                <c:pt idx="38">
                  <c:v>125.94542694091797</c:v>
                </c:pt>
                <c:pt idx="39">
                  <c:v>126.6610336303711</c:v>
                </c:pt>
                <c:pt idx="40">
                  <c:v>125.66714477539062</c:v>
                </c:pt>
                <c:pt idx="41">
                  <c:v>125.76653289794922</c:v>
                </c:pt>
                <c:pt idx="42">
                  <c:v>127.63504028320312</c:v>
                </c:pt>
                <c:pt idx="43">
                  <c:v>128.6488037109375</c:v>
                </c:pt>
                <c:pt idx="44">
                  <c:v>129.24513244628906</c:v>
                </c:pt>
                <c:pt idx="45">
                  <c:v>128.7283172607422</c:v>
                </c:pt>
                <c:pt idx="46">
                  <c:v>129.10598754882812</c:v>
                </c:pt>
                <c:pt idx="47">
                  <c:v>130.37815856933594</c:v>
                </c:pt>
                <c:pt idx="48">
                  <c:v>130.67633056640625</c:v>
                </c:pt>
                <c:pt idx="49">
                  <c:v>131.21304321289062</c:v>
                </c:pt>
                <c:pt idx="50">
                  <c:v>128.98672485351562</c:v>
                </c:pt>
                <c:pt idx="51">
                  <c:v>126.85980224609375</c:v>
                </c:pt>
                <c:pt idx="52">
                  <c:v>125.96530151367188</c:v>
                </c:pt>
                <c:pt idx="53">
                  <c:v>126.87968444824219</c:v>
                </c:pt>
                <c:pt idx="54">
                  <c:v>128.13197326660156</c:v>
                </c:pt>
                <c:pt idx="55">
                  <c:v>129.66258239746094</c:v>
                </c:pt>
                <c:pt idx="56">
                  <c:v>129.86134338378906</c:v>
                </c:pt>
                <c:pt idx="57">
                  <c:v>131.5509490966797</c:v>
                </c:pt>
                <c:pt idx="58">
                  <c:v>131.80935668945312</c:v>
                </c:pt>
                <c:pt idx="59">
                  <c:v>130.51731872558594</c:v>
                </c:pt>
                <c:pt idx="60">
                  <c:v>132.10752868652344</c:v>
                </c:pt>
                <c:pt idx="61">
                  <c:v>128.6885528564453</c:v>
                </c:pt>
                <c:pt idx="62">
                  <c:v>130.2986602783203</c:v>
                </c:pt>
                <c:pt idx="63">
                  <c:v>131.23291015625</c:v>
                </c:pt>
                <c:pt idx="64">
                  <c:v>131.43170166015625</c:v>
                </c:pt>
                <c:pt idx="65">
                  <c:v>132.6442413330078</c:v>
                </c:pt>
                <c:pt idx="66">
                  <c:v>133.7772674560547</c:v>
                </c:pt>
                <c:pt idx="67">
                  <c:v>132.20692443847656</c:v>
                </c:pt>
                <c:pt idx="68">
                  <c:v>132.70387268066406</c:v>
                </c:pt>
                <c:pt idx="69">
                  <c:v>133.22067260742188</c:v>
                </c:pt>
                <c:pt idx="70">
                  <c:v>133.53872680664062</c:v>
                </c:pt>
                <c:pt idx="71">
                  <c:v>133.7772674560547</c:v>
                </c:pt>
                <c:pt idx="72">
                  <c:v>133.67787170410156</c:v>
                </c:pt>
                <c:pt idx="73">
                  <c:v>135.52650451660156</c:v>
                </c:pt>
                <c:pt idx="74">
                  <c:v>132.20692443847656</c:v>
                </c:pt>
                <c:pt idx="75">
                  <c:v>132.36593627929688</c:v>
                </c:pt>
                <c:pt idx="76">
                  <c:v>130.1992645263672</c:v>
                </c:pt>
                <c:pt idx="77">
                  <c:v>132.60447692871094</c:v>
                </c:pt>
                <c:pt idx="78">
                  <c:v>133.16104125976562</c:v>
                </c:pt>
                <c:pt idx="79">
                  <c:v>130.994384765625</c:v>
                </c:pt>
                <c:pt idx="80">
                  <c:v>130.95462036132812</c:v>
                </c:pt>
                <c:pt idx="81">
                  <c:v>129.62281799316406</c:v>
                </c:pt>
                <c:pt idx="82">
                  <c:v>130.00048828125</c:v>
                </c:pt>
                <c:pt idx="83">
                  <c:v>130.3185272216797</c:v>
                </c:pt>
                <c:pt idx="84">
                  <c:v>129.70233154296875</c:v>
                </c:pt>
                <c:pt idx="85">
                  <c:v>130.87510681152344</c:v>
                </c:pt>
                <c:pt idx="86">
                  <c:v>131.23291015625</c:v>
                </c:pt>
                <c:pt idx="87">
                  <c:v>129.94085693359375</c:v>
                </c:pt>
                <c:pt idx="88">
                  <c:v>129.84146118164062</c:v>
                </c:pt>
                <c:pt idx="89">
                  <c:v>128.15185546875</c:v>
                </c:pt>
                <c:pt idx="90">
                  <c:v>127.89344024658203</c:v>
                </c:pt>
                <c:pt idx="91">
                  <c:v>126.8001708984375</c:v>
                </c:pt>
                <c:pt idx="92">
                  <c:v>125.92555236816406</c:v>
                </c:pt>
                <c:pt idx="93">
                  <c:v>127.33686828613281</c:v>
                </c:pt>
                <c:pt idx="94">
                  <c:v>128.15185546875</c:v>
                </c:pt>
                <c:pt idx="95">
                  <c:v>129.2252655029297</c:v>
                </c:pt>
                <c:pt idx="96">
                  <c:v>128.529541015625</c:v>
                </c:pt>
                <c:pt idx="97">
                  <c:v>129.08612060546875</c:v>
                </c:pt>
                <c:pt idx="98">
                  <c:v>131.43170166015625</c:v>
                </c:pt>
                <c:pt idx="99">
                  <c:v>131.74972534179688</c:v>
                </c:pt>
                <c:pt idx="100">
                  <c:v>133.02191162109375</c:v>
                </c:pt>
                <c:pt idx="101">
                  <c:v>134.55250549316406</c:v>
                </c:pt>
                <c:pt idx="102">
                  <c:v>133.0417938232422</c:v>
                </c:pt>
                <c:pt idx="103">
                  <c:v>133.3598175048828</c:v>
                </c:pt>
                <c:pt idx="104">
                  <c:v>133.2803192138672</c:v>
                </c:pt>
                <c:pt idx="105">
                  <c:v>133.12130737304688</c:v>
                </c:pt>
                <c:pt idx="106">
                  <c:v>135.5861358642578</c:v>
                </c:pt>
                <c:pt idx="107">
                  <c:v>134.6121368408203</c:v>
                </c:pt>
                <c:pt idx="108">
                  <c:v>132.843017578125</c:v>
                </c:pt>
                <c:pt idx="109">
                  <c:v>129.6824493408203</c:v>
                </c:pt>
                <c:pt idx="110">
                  <c:v>129.7222137451172</c:v>
                </c:pt>
                <c:pt idx="111">
                  <c:v>129.60293579101562</c:v>
                </c:pt>
                <c:pt idx="112">
                  <c:v>130.51731872558594</c:v>
                </c:pt>
                <c:pt idx="113">
                  <c:v>129.24513244628906</c:v>
                </c:pt>
                <c:pt idx="114">
                  <c:v>128.48977661132812</c:v>
                </c:pt>
                <c:pt idx="115">
                  <c:v>128.8475799560547</c:v>
                </c:pt>
                <c:pt idx="116">
                  <c:v>124.75276184082031</c:v>
                </c:pt>
                <c:pt idx="117">
                  <c:v>123.12278747558594</c:v>
                </c:pt>
                <c:pt idx="118">
                  <c:v>122.20841217041016</c:v>
                </c:pt>
                <c:pt idx="119">
                  <c:v>122.82462310791016</c:v>
                </c:pt>
                <c:pt idx="120">
                  <c:v>123.24205780029297</c:v>
                </c:pt>
                <c:pt idx="121">
                  <c:v>125.96530151367188</c:v>
                </c:pt>
                <c:pt idx="122">
                  <c:v>126.20384216308594</c:v>
                </c:pt>
                <c:pt idx="123">
                  <c:v>124.79251861572266</c:v>
                </c:pt>
                <c:pt idx="124">
                  <c:v>123.56009674072266</c:v>
                </c:pt>
                <c:pt idx="125">
                  <c:v>122.78486633300781</c:v>
                </c:pt>
                <c:pt idx="126">
                  <c:v>122.76498413085938</c:v>
                </c:pt>
                <c:pt idx="127">
                  <c:v>123.52033996582031</c:v>
                </c:pt>
                <c:pt idx="128">
                  <c:v>122.32768249511719</c:v>
                </c:pt>
                <c:pt idx="129">
                  <c:v>124.832275390625</c:v>
                </c:pt>
                <c:pt idx="130">
                  <c:v>125.5478744506836</c:v>
                </c:pt>
                <c:pt idx="131">
                  <c:v>124.99130249023438</c:v>
                </c:pt>
                <c:pt idx="132">
                  <c:v>121.21452331542969</c:v>
                </c:pt>
                <c:pt idx="133">
                  <c:v>122.18853759765625</c:v>
                </c:pt>
                <c:pt idx="134">
                  <c:v>126.52188873291016</c:v>
                </c:pt>
                <c:pt idx="135">
                  <c:v>123.95765686035156</c:v>
                </c:pt>
                <c:pt idx="136">
                  <c:v>123.14266967773438</c:v>
                </c:pt>
                <c:pt idx="137">
                  <c:v>120.51880645751953</c:v>
                </c:pt>
                <c:pt idx="138">
                  <c:v>121.751220703125</c:v>
                </c:pt>
                <c:pt idx="139">
                  <c:v>124.39496612548828</c:v>
                </c:pt>
                <c:pt idx="140">
                  <c:v>124.27569580078125</c:v>
                </c:pt>
                <c:pt idx="141">
                  <c:v>125.66714477539062</c:v>
                </c:pt>
                <c:pt idx="142">
                  <c:v>124.1961898803711</c:v>
                </c:pt>
                <c:pt idx="143">
                  <c:v>125.42860412597656</c:v>
                </c:pt>
                <c:pt idx="144">
                  <c:v>125.50811767578125</c:v>
                </c:pt>
                <c:pt idx="145">
                  <c:v>127.15797424316406</c:v>
                </c:pt>
                <c:pt idx="146">
                  <c:v>128.2711181640625</c:v>
                </c:pt>
                <c:pt idx="147">
                  <c:v>128.2711181640625</c:v>
                </c:pt>
                <c:pt idx="148">
                  <c:v>127.63504028320312</c:v>
                </c:pt>
                <c:pt idx="149">
                  <c:v>128.41026306152344</c:v>
                </c:pt>
                <c:pt idx="150">
                  <c:v>129.58306884765625</c:v>
                </c:pt>
                <c:pt idx="151">
                  <c:v>127.07846069335938</c:v>
                </c:pt>
                <c:pt idx="152">
                  <c:v>127.69466400146484</c:v>
                </c:pt>
                <c:pt idx="153">
                  <c:v>129.4439239501953</c:v>
                </c:pt>
                <c:pt idx="154">
                  <c:v>130.83535766601562</c:v>
                </c:pt>
                <c:pt idx="155">
                  <c:v>130.39804077148438</c:v>
                </c:pt>
                <c:pt idx="156">
                  <c:v>130.65646362304688</c:v>
                </c:pt>
                <c:pt idx="157">
                  <c:v>131.45156860351562</c:v>
                </c:pt>
                <c:pt idx="158">
                  <c:v>132.22679138183594</c:v>
                </c:pt>
                <c:pt idx="159">
                  <c:v>132.94239807128906</c:v>
                </c:pt>
                <c:pt idx="160">
                  <c:v>133.18092346191406</c:v>
                </c:pt>
                <c:pt idx="161">
                  <c:v>133.75738525390625</c:v>
                </c:pt>
                <c:pt idx="162">
                  <c:v>133.83689880371094</c:v>
                </c:pt>
                <c:pt idx="163">
                  <c:v>132.78338623046875</c:v>
                </c:pt>
                <c:pt idx="164">
                  <c:v>133.7375030517578</c:v>
                </c:pt>
                <c:pt idx="165">
                  <c:v>134.7313995361328</c:v>
                </c:pt>
                <c:pt idx="166">
                  <c:v>135.3674774169922</c:v>
                </c:pt>
                <c:pt idx="167">
                  <c:v>137.23599243164062</c:v>
                </c:pt>
                <c:pt idx="168">
                  <c:v>136.18247985839844</c:v>
                </c:pt>
                <c:pt idx="169">
                  <c:v>135.72528076171875</c:v>
                </c:pt>
                <c:pt idx="170">
                  <c:v>137.45465087890625</c:v>
                </c:pt>
                <c:pt idx="171">
                  <c:v>137.5142822265625</c:v>
                </c:pt>
                <c:pt idx="172">
                  <c:v>140.95314025878906</c:v>
                </c:pt>
                <c:pt idx="173">
                  <c:v>141.43020629882812</c:v>
                </c:pt>
                <c:pt idx="174">
                  <c:v>141.807861328125</c:v>
                </c:pt>
                <c:pt idx="175">
                  <c:v>141.43020629882812</c:v>
                </c:pt>
                <c:pt idx="176">
                  <c:v>139.20388793945312</c:v>
                </c:pt>
                <c:pt idx="177">
                  <c:v>138.6671905517578</c:v>
                </c:pt>
                <c:pt idx="178">
                  <c:v>138.32925415039062</c:v>
                </c:pt>
                <c:pt idx="179">
                  <c:v>139.02499389648438</c:v>
                </c:pt>
                <c:pt idx="180">
                  <c:v>137.03721618652344</c:v>
                </c:pt>
                <c:pt idx="181">
                  <c:v>137.67330932617188</c:v>
                </c:pt>
                <c:pt idx="182">
                  <c:v>138.58767700195312</c:v>
                </c:pt>
                <c:pt idx="183">
                  <c:v>138.5677947998047</c:v>
                </c:pt>
                <c:pt idx="184">
                  <c:v>138.82620239257812</c:v>
                </c:pt>
                <c:pt idx="185">
                  <c:v>138.92559814453125</c:v>
                </c:pt>
                <c:pt idx="186">
                  <c:v>140.4164276123047</c:v>
                </c:pt>
                <c:pt idx="187">
                  <c:v>136.32162475585938</c:v>
                </c:pt>
                <c:pt idx="188">
                  <c:v>138.52804565429688</c:v>
                </c:pt>
                <c:pt idx="189">
                  <c:v>138.84608459472656</c:v>
                </c:pt>
                <c:pt idx="190">
                  <c:v>142.32469177246094</c:v>
                </c:pt>
                <c:pt idx="191">
                  <c:v>142.24517822265625</c:v>
                </c:pt>
                <c:pt idx="192">
                  <c:v>143.15956115722656</c:v>
                </c:pt>
                <c:pt idx="193">
                  <c:v>143.00054931640625</c:v>
                </c:pt>
                <c:pt idx="194">
                  <c:v>148.28802490234375</c:v>
                </c:pt>
                <c:pt idx="195">
                  <c:v>147.115234375</c:v>
                </c:pt>
                <c:pt idx="196">
                  <c:v>146.75743103027344</c:v>
                </c:pt>
                <c:pt idx="197">
                  <c:v>146.14122009277344</c:v>
                </c:pt>
                <c:pt idx="198">
                  <c:v>149.1228790283203</c:v>
                </c:pt>
                <c:pt idx="199">
                  <c:v>147.9302215576172</c:v>
                </c:pt>
                <c:pt idx="200">
                  <c:v>149.1228790283203</c:v>
                </c:pt>
                <c:pt idx="201">
                  <c:v>147.09535217285156</c:v>
                </c:pt>
                <c:pt idx="202">
                  <c:v>145.8430633544922</c:v>
                </c:pt>
                <c:pt idx="203">
                  <c:v>147.57241821289062</c:v>
                </c:pt>
                <c:pt idx="204">
                  <c:v>148.36753845214844</c:v>
                </c:pt>
                <c:pt idx="205">
                  <c:v>148.16876220703125</c:v>
                </c:pt>
                <c:pt idx="206">
                  <c:v>148.94398498535156</c:v>
                </c:pt>
                <c:pt idx="207">
                  <c:v>146.89657592773438</c:v>
                </c:pt>
                <c:pt idx="208">
                  <c:v>146.4990234375</c:v>
                </c:pt>
                <c:pt idx="209">
                  <c:v>148.38742065429688</c:v>
                </c:pt>
                <c:pt idx="210">
                  <c:v>148.1488800048828</c:v>
                </c:pt>
                <c:pt idx="211">
                  <c:v>150.8125</c:v>
                </c:pt>
                <c:pt idx="212">
                  <c:v>149.75897216796875</c:v>
                </c:pt>
                <c:pt idx="213">
                  <c:v>150.41493225097656</c:v>
                </c:pt>
                <c:pt idx="214">
                  <c:v>149.59996032714844</c:v>
                </c:pt>
                <c:pt idx="215">
                  <c:v>149.0433807373047</c:v>
                </c:pt>
                <c:pt idx="216">
                  <c:v>147.98985290527344</c:v>
                </c:pt>
                <c:pt idx="217">
                  <c:v>149.34153747558594</c:v>
                </c:pt>
                <c:pt idx="218">
                  <c:v>147.98985290527344</c:v>
                </c:pt>
                <c:pt idx="219">
                  <c:v>145.44549560546875</c:v>
                </c:pt>
                <c:pt idx="220">
                  <c:v>143.41796875</c:v>
                </c:pt>
                <c:pt idx="221">
                  <c:v>144.07394409179688</c:v>
                </c:pt>
                <c:pt idx="222">
                  <c:v>144.96844482421875</c:v>
                </c:pt>
                <c:pt idx="223">
                  <c:v>146.3797607421875</c:v>
                </c:pt>
                <c:pt idx="224">
                  <c:v>147.05560302734375</c:v>
                </c:pt>
                <c:pt idx="225">
                  <c:v>146.43939208984375</c:v>
                </c:pt>
                <c:pt idx="226">
                  <c:v>147.09535217285156</c:v>
                </c:pt>
                <c:pt idx="227">
                  <c:v>152.7803955078125</c:v>
                </c:pt>
                <c:pt idx="228">
                  <c:v>152.00515747070312</c:v>
                </c:pt>
                <c:pt idx="229">
                  <c:v>151.70700073242188</c:v>
                </c:pt>
                <c:pt idx="230">
                  <c:v>154.41036987304688</c:v>
                </c:pt>
                <c:pt idx="231">
                  <c:v>156.61680603027344</c:v>
                </c:pt>
                <c:pt idx="232">
                  <c:v>157.27276611328125</c:v>
                </c:pt>
                <c:pt idx="233">
                  <c:v>157.3721466064453</c:v>
                </c:pt>
                <c:pt idx="234">
                  <c:v>157.09385681152344</c:v>
                </c:pt>
                <c:pt idx="235">
                  <c:v>155.84156799316406</c:v>
                </c:pt>
                <c:pt idx="236">
                  <c:v>157.0342254638672</c:v>
                </c:pt>
                <c:pt idx="237">
                  <c:v>158.30641174316406</c:v>
                </c:pt>
                <c:pt idx="238">
                  <c:v>159.3798065185547</c:v>
                </c:pt>
                <c:pt idx="239">
                  <c:v>161.76513671875</c:v>
                </c:pt>
                <c:pt idx="240">
                  <c:v>162.22232055664062</c:v>
                </c:pt>
                <c:pt idx="241">
                  <c:v>165.1642303466797</c:v>
                </c:pt>
                <c:pt idx="242">
                  <c:v>167.03274536132812</c:v>
                </c:pt>
                <c:pt idx="243">
                  <c:v>168.26516723632812</c:v>
                </c:pt>
                <c:pt idx="244">
                  <c:v>168.86148071289062</c:v>
                </c:pt>
                <c:pt idx="245">
                  <c:v>169.08013916015625</c:v>
                </c:pt>
                <c:pt idx="246">
                  <c:v>169.5969696044922</c:v>
                </c:pt>
                <c:pt idx="247">
                  <c:v>170.5511016845703</c:v>
                </c:pt>
                <c:pt idx="248">
                  <c:v>169.67648315429688</c:v>
                </c:pt>
                <c:pt idx="249">
                  <c:v>166.13824462890625</c:v>
                </c:pt>
                <c:pt idx="250">
                  <c:v>167.03274536132812</c:v>
                </c:pt>
                <c:pt idx="251">
                  <c:v>166.93336486816406</c:v>
                </c:pt>
                <c:pt idx="252">
                  <c:v>166.9929962158203</c:v>
                </c:pt>
                <c:pt idx="253">
                  <c:v>169.49757385253906</c:v>
                </c:pt>
                <c:pt idx="254">
                  <c:v>163.67340087890625</c:v>
                </c:pt>
                <c:pt idx="255">
                  <c:v>163.21621704101562</c:v>
                </c:pt>
                <c:pt idx="256">
                  <c:v>161.2681884765625</c:v>
                </c:pt>
                <c:pt idx="257">
                  <c:v>161.90428161621094</c:v>
                </c:pt>
                <c:pt idx="258">
                  <c:v>162.60000610351562</c:v>
                </c:pt>
                <c:pt idx="259">
                  <c:v>159.0</c:v>
                </c:pt>
                <c:pt idx="260">
                  <c:v>159.89999389648438</c:v>
                </c:pt>
                <c:pt idx="261">
                  <c:v>160.66000366210938</c:v>
                </c:pt>
                <c:pt idx="262">
                  <c:v>160.0399932861328</c:v>
                </c:pt>
                <c:pt idx="263">
                  <c:v>161.44000244140625</c:v>
                </c:pt>
                <c:pt idx="264">
                  <c:v>162.72000122070312</c:v>
                </c:pt>
                <c:pt idx="265">
                  <c:v>162.22000122070312</c:v>
                </c:pt>
                <c:pt idx="266">
                  <c:v>158.52000427246094</c:v>
                </c:pt>
                <c:pt idx="267">
                  <c:v>157.05999755859375</c:v>
                </c:pt>
                <c:pt idx="268">
                  <c:v>155.89999389648438</c:v>
                </c:pt>
                <c:pt idx="269">
                  <c:v>154.67999267578125</c:v>
                </c:pt>
                <c:pt idx="270">
                  <c:v>153.5800018310547</c:v>
                </c:pt>
                <c:pt idx="271">
                  <c:v>154.33999633789062</c:v>
                </c:pt>
                <c:pt idx="272">
                  <c:v>156.66000366210938</c:v>
                </c:pt>
                <c:pt idx="273">
                  <c:v>158.86000061035156</c:v>
                </c:pt>
                <c:pt idx="274">
                  <c:v>161.52000427246094</c:v>
                </c:pt>
                <c:pt idx="275">
                  <c:v>162.44000244140625</c:v>
                </c:pt>
                <c:pt idx="276">
                  <c:v>159.83999633789062</c:v>
                </c:pt>
                <c:pt idx="277">
                  <c:v>157.9600067138672</c:v>
                </c:pt>
                <c:pt idx="278">
                  <c:v>158.6999969482422</c:v>
                </c:pt>
                <c:pt idx="279">
                  <c:v>160.0</c:v>
                </c:pt>
                <c:pt idx="280">
                  <c:v>158.9600067138672</c:v>
                </c:pt>
                <c:pt idx="281">
                  <c:v>158.9600067138672</c:v>
                </c:pt>
                <c:pt idx="282">
                  <c:v>160.94000244140625</c:v>
                </c:pt>
                <c:pt idx="283">
                  <c:v>161.33999633789062</c:v>
                </c:pt>
                <c:pt idx="284">
                  <c:v>160.39999389648438</c:v>
                </c:pt>
                <c:pt idx="285">
                  <c:v>161.27999877929688</c:v>
                </c:pt>
                <c:pt idx="286">
                  <c:v>159.1199951171875</c:v>
                </c:pt>
                <c:pt idx="287">
                  <c:v>159.4600067138672</c:v>
                </c:pt>
                <c:pt idx="288">
                  <c:v>158.4600067138672</c:v>
                </c:pt>
                <c:pt idx="289">
                  <c:v>156.74000549316406</c:v>
                </c:pt>
                <c:pt idx="290">
                  <c:v>159.10000610351562</c:v>
                </c:pt>
                <c:pt idx="291">
                  <c:v>155.89999389648438</c:v>
                </c:pt>
                <c:pt idx="292">
                  <c:v>155.3000030517578</c:v>
                </c:pt>
                <c:pt idx="293">
                  <c:v>152.60000610351562</c:v>
                </c:pt>
                <c:pt idx="294">
                  <c:v>153.17999267578125</c:v>
                </c:pt>
                <c:pt idx="295">
                  <c:v>153.52000427246094</c:v>
                </c:pt>
                <c:pt idx="296">
                  <c:v>150.0</c:v>
                </c:pt>
                <c:pt idx="297">
                  <c:v>149.4600067138672</c:v>
                </c:pt>
                <c:pt idx="298">
                  <c:v>148.5</c:v>
                </c:pt>
                <c:pt idx="299">
                  <c:v>149.36000061035156</c:v>
                </c:pt>
                <c:pt idx="300">
                  <c:v>145.8000030517578</c:v>
                </c:pt>
                <c:pt idx="301">
                  <c:v>143.82000732421875</c:v>
                </c:pt>
                <c:pt idx="302">
                  <c:v>145.8000030517578</c:v>
                </c:pt>
                <c:pt idx="303">
                  <c:v>148.1199951171875</c:v>
                </c:pt>
                <c:pt idx="304">
                  <c:v>147.94000244140625</c:v>
                </c:pt>
                <c:pt idx="305">
                  <c:v>148.75999450683594</c:v>
                </c:pt>
                <c:pt idx="306">
                  <c:v>148.5800018310547</c:v>
                </c:pt>
                <c:pt idx="307">
                  <c:v>148.77999877929688</c:v>
                </c:pt>
                <c:pt idx="308">
                  <c:v>134.77999877929688</c:v>
                </c:pt>
                <c:pt idx="309">
                  <c:v>130.97999572753906</c:v>
                </c:pt>
                <c:pt idx="310">
                  <c:v>130.63999938964844</c:v>
                </c:pt>
                <c:pt idx="311">
                  <c:v>128.25999450683594</c:v>
                </c:pt>
                <c:pt idx="312">
                  <c:v>131.63999938964844</c:v>
                </c:pt>
                <c:pt idx="313">
                  <c:v>131.8800048828125</c:v>
                </c:pt>
                <c:pt idx="314">
                  <c:v>135.83999633789062</c:v>
                </c:pt>
                <c:pt idx="315">
                  <c:v>136.10000610351562</c:v>
                </c:pt>
                <c:pt idx="316">
                  <c:v>136.27999877929688</c:v>
                </c:pt>
                <c:pt idx="317">
                  <c:v>135.67999267578125</c:v>
                </c:pt>
                <c:pt idx="318">
                  <c:v>131.83999633789062</c:v>
                </c:pt>
                <c:pt idx="319">
                  <c:v>133.3000030517578</c:v>
                </c:pt>
                <c:pt idx="320">
                  <c:v>131.9600067138672</c:v>
                </c:pt>
                <c:pt idx="321">
                  <c:v>133.36000061035156</c:v>
                </c:pt>
                <c:pt idx="322">
                  <c:v>133.0</c:v>
                </c:pt>
                <c:pt idx="323">
                  <c:v>133.0</c:v>
                </c:pt>
                <c:pt idx="324">
                  <c:v>132.0800018310547</c:v>
                </c:pt>
                <c:pt idx="325">
                  <c:v>130.8800048828125</c:v>
                </c:pt>
                <c:pt idx="326">
                  <c:v>131.8000030517578</c:v>
                </c:pt>
                <c:pt idx="327">
                  <c:v>132.55999755859375</c:v>
                </c:pt>
                <c:pt idx="328">
                  <c:v>132.1999969482422</c:v>
                </c:pt>
                <c:pt idx="329">
                  <c:v>130.60000610351562</c:v>
                </c:pt>
                <c:pt idx="330">
                  <c:v>128.9600067138672</c:v>
                </c:pt>
                <c:pt idx="331">
                  <c:v>130.89999389648438</c:v>
                </c:pt>
                <c:pt idx="332">
                  <c:v>130.22000122070312</c:v>
                </c:pt>
                <c:pt idx="333">
                  <c:v>133.5800018310547</c:v>
                </c:pt>
                <c:pt idx="334">
                  <c:v>139.9600067138672</c:v>
                </c:pt>
                <c:pt idx="335">
                  <c:v>133.9199981689453</c:v>
                </c:pt>
                <c:pt idx="336">
                  <c:v>131.89999389648438</c:v>
                </c:pt>
                <c:pt idx="337">
                  <c:v>130.5</c:v>
                </c:pt>
                <c:pt idx="338">
                  <c:v>133.0399932861328</c:v>
                </c:pt>
                <c:pt idx="339">
                  <c:v>135.97999572753906</c:v>
                </c:pt>
                <c:pt idx="340">
                  <c:v>134.4600067138672</c:v>
                </c:pt>
                <c:pt idx="341">
                  <c:v>134.36000061035156</c:v>
                </c:pt>
                <c:pt idx="342">
                  <c:v>133.75999450683594</c:v>
                </c:pt>
                <c:pt idx="343">
                  <c:v>134.33999633789062</c:v>
                </c:pt>
                <c:pt idx="344">
                  <c:v>134.66000366210938</c:v>
                </c:pt>
                <c:pt idx="345">
                  <c:v>136.9199981689453</c:v>
                </c:pt>
                <c:pt idx="346">
                  <c:v>137.6199951171875</c:v>
                </c:pt>
                <c:pt idx="347">
                  <c:v>138.52000427246094</c:v>
                </c:pt>
                <c:pt idx="348">
                  <c:v>138.47999572753906</c:v>
                </c:pt>
                <c:pt idx="349">
                  <c:v>139.10000610351562</c:v>
                </c:pt>
                <c:pt idx="350">
                  <c:v>138.8800048828125</c:v>
                </c:pt>
                <c:pt idx="351">
                  <c:v>140.8000030517578</c:v>
                </c:pt>
                <c:pt idx="352">
                  <c:v>141.13999938964844</c:v>
                </c:pt>
                <c:pt idx="353">
                  <c:v>140.86000061035156</c:v>
                </c:pt>
                <c:pt idx="354">
                  <c:v>140.86000061035156</c:v>
                </c:pt>
                <c:pt idx="355">
                  <c:v>140.55999755859375</c:v>
                </c:pt>
                <c:pt idx="356">
                  <c:v>138.82000732421875</c:v>
                </c:pt>
                <c:pt idx="357">
                  <c:v>136.9199981689453</c:v>
                </c:pt>
                <c:pt idx="358">
                  <c:v>134.5399932861328</c:v>
                </c:pt>
                <c:pt idx="359">
                  <c:v>133.5800018310547</c:v>
                </c:pt>
                <c:pt idx="360">
                  <c:v>131.74000549316406</c:v>
                </c:pt>
                <c:pt idx="361">
                  <c:v>128.33999633789062</c:v>
                </c:pt>
                <c:pt idx="362">
                  <c:v>129.75999450683594</c:v>
                </c:pt>
                <c:pt idx="363">
                  <c:v>130.44000244140625</c:v>
                </c:pt>
                <c:pt idx="364">
                  <c:v>130.22000122070312</c:v>
                </c:pt>
                <c:pt idx="365">
                  <c:v>130.5399932861328</c:v>
                </c:pt>
                <c:pt idx="366">
                  <c:v>130.5</c:v>
                </c:pt>
                <c:pt idx="367">
                  <c:v>129.4199981689453</c:v>
                </c:pt>
                <c:pt idx="368">
                  <c:v>129.72000122070312</c:v>
                </c:pt>
                <c:pt idx="369">
                  <c:v>128.72000122070312</c:v>
                </c:pt>
                <c:pt idx="370">
                  <c:v>133.44000244140625</c:v>
                </c:pt>
                <c:pt idx="371">
                  <c:v>130.83999633789062</c:v>
                </c:pt>
                <c:pt idx="372">
                  <c:v>132.94000244140625</c:v>
                </c:pt>
                <c:pt idx="373">
                  <c:v>134.9199981689453</c:v>
                </c:pt>
                <c:pt idx="374">
                  <c:v>133.5</c:v>
                </c:pt>
                <c:pt idx="375">
                  <c:v>134.33999633789062</c:v>
                </c:pt>
                <c:pt idx="376">
                  <c:v>133.82000732421875</c:v>
                </c:pt>
                <c:pt idx="377">
                  <c:v>131.22000122070312</c:v>
                </c:pt>
                <c:pt idx="378">
                  <c:v>128.74000549316406</c:v>
                </c:pt>
                <c:pt idx="379">
                  <c:v>127.33999633789062</c:v>
                </c:pt>
                <c:pt idx="380">
                  <c:v>126.55999755859375</c:v>
                </c:pt>
                <c:pt idx="381">
                  <c:v>126.83999633789062</c:v>
                </c:pt>
                <c:pt idx="382">
                  <c:v>127.4000015258789</c:v>
                </c:pt>
                <c:pt idx="383">
                  <c:v>126.33999633789062</c:v>
                </c:pt>
                <c:pt idx="384">
                  <c:v>127.44000244140625</c:v>
                </c:pt>
                <c:pt idx="385">
                  <c:v>127.9000015258789</c:v>
                </c:pt>
                <c:pt idx="386">
                  <c:v>132.9199981689453</c:v>
                </c:pt>
                <c:pt idx="387">
                  <c:v>135.1199951171875</c:v>
                </c:pt>
                <c:pt idx="388">
                  <c:v>135.75999450683594</c:v>
                </c:pt>
                <c:pt idx="389">
                  <c:v>135.9600067138672</c:v>
                </c:pt>
                <c:pt idx="390">
                  <c:v>141.3000030517578</c:v>
                </c:pt>
                <c:pt idx="391">
                  <c:v>139.55999755859375</c:v>
                </c:pt>
                <c:pt idx="392">
                  <c:v>138.83999633789062</c:v>
                </c:pt>
                <c:pt idx="393">
                  <c:v>141.24000549316406</c:v>
                </c:pt>
                <c:pt idx="394">
                  <c:v>141.17999267578125</c:v>
                </c:pt>
                <c:pt idx="395">
                  <c:v>141.1199951171875</c:v>
                </c:pt>
                <c:pt idx="396">
                  <c:v>140.47999572753906</c:v>
                </c:pt>
                <c:pt idx="397">
                  <c:v>139.8800048828125</c:v>
                </c:pt>
                <c:pt idx="398">
                  <c:v>140.33999633789062</c:v>
                </c:pt>
                <c:pt idx="399">
                  <c:v>139.74000549316406</c:v>
                </c:pt>
                <c:pt idx="400">
                  <c:v>140.16000366210938</c:v>
                </c:pt>
                <c:pt idx="401">
                  <c:v>141.60000610351562</c:v>
                </c:pt>
                <c:pt idx="402">
                  <c:v>140.27999877929688</c:v>
                </c:pt>
                <c:pt idx="403">
                  <c:v>141.82000732421875</c:v>
                </c:pt>
                <c:pt idx="404">
                  <c:v>142.36000061035156</c:v>
                </c:pt>
                <c:pt idx="405">
                  <c:v>144.39999389648438</c:v>
                </c:pt>
                <c:pt idx="406">
                  <c:v>142.3000030517578</c:v>
                </c:pt>
                <c:pt idx="407">
                  <c:v>145.47999572753906</c:v>
                </c:pt>
                <c:pt idx="408">
                  <c:v>140.1199951171875</c:v>
                </c:pt>
                <c:pt idx="409">
                  <c:v>138.4600067138672</c:v>
                </c:pt>
                <c:pt idx="410">
                  <c:v>138.9199981689453</c:v>
                </c:pt>
                <c:pt idx="411">
                  <c:v>138.0399932861328</c:v>
                </c:pt>
                <c:pt idx="412">
                  <c:v>138.5399932861328</c:v>
                </c:pt>
                <c:pt idx="413">
                  <c:v>137.25999450683594</c:v>
                </c:pt>
                <c:pt idx="414">
                  <c:v>137.83999633789062</c:v>
                </c:pt>
                <c:pt idx="415">
                  <c:v>139.5</c:v>
                </c:pt>
                <c:pt idx="416">
                  <c:v>137.94000244140625</c:v>
                </c:pt>
                <c:pt idx="417">
                  <c:v>138.32000732421875</c:v>
                </c:pt>
                <c:pt idx="418">
                  <c:v>136.6999969482422</c:v>
                </c:pt>
                <c:pt idx="419">
                  <c:v>139.3800048828125</c:v>
                </c:pt>
                <c:pt idx="420">
                  <c:v>145.13999938964844</c:v>
                </c:pt>
                <c:pt idx="421">
                  <c:v>147.55999755859375</c:v>
                </c:pt>
                <c:pt idx="422">
                  <c:v>150.52000427246094</c:v>
                </c:pt>
                <c:pt idx="423">
                  <c:v>152.0800018310547</c:v>
                </c:pt>
                <c:pt idx="424">
                  <c:v>154.22000122070312</c:v>
                </c:pt>
                <c:pt idx="425">
                  <c:v>153.5399932861328</c:v>
                </c:pt>
                <c:pt idx="426">
                  <c:v>155.16000366210938</c:v>
                </c:pt>
                <c:pt idx="427">
                  <c:v>156.9600067138672</c:v>
                </c:pt>
                <c:pt idx="428">
                  <c:v>156.1999969482422</c:v>
                </c:pt>
                <c:pt idx="429">
                  <c:v>156.24000549316406</c:v>
                </c:pt>
                <c:pt idx="430">
                  <c:v>159.89999389648438</c:v>
                </c:pt>
                <c:pt idx="431">
                  <c:v>160.22000122070312</c:v>
                </c:pt>
                <c:pt idx="432">
                  <c:v>157.86000061035156</c:v>
                </c:pt>
                <c:pt idx="433">
                  <c:v>158.5399932861328</c:v>
                </c:pt>
                <c:pt idx="434">
                  <c:v>158.86000061035156</c:v>
                </c:pt>
                <c:pt idx="435">
                  <c:v>156.52000427246094</c:v>
                </c:pt>
                <c:pt idx="436">
                  <c:v>154.77999877929688</c:v>
                </c:pt>
                <c:pt idx="437">
                  <c:v>153.89999389648438</c:v>
                </c:pt>
                <c:pt idx="438">
                  <c:v>153.6999969482422</c:v>
                </c:pt>
                <c:pt idx="439">
                  <c:v>155.3000030517578</c:v>
                </c:pt>
                <c:pt idx="440">
                  <c:v>154.3800048828125</c:v>
                </c:pt>
                <c:pt idx="441">
                  <c:v>154.77999877929688</c:v>
                </c:pt>
                <c:pt idx="442">
                  <c:v>160.13999938964844</c:v>
                </c:pt>
                <c:pt idx="443">
                  <c:v>158.5800018310547</c:v>
                </c:pt>
                <c:pt idx="444">
                  <c:v>159.63999938964844</c:v>
                </c:pt>
                <c:pt idx="445">
                  <c:v>158.39999389648438</c:v>
                </c:pt>
                <c:pt idx="446">
                  <c:v>158.5800018310547</c:v>
                </c:pt>
                <c:pt idx="447">
                  <c:v>156.5800018310547</c:v>
                </c:pt>
                <c:pt idx="448">
                  <c:v>157.55999755859375</c:v>
                </c:pt>
                <c:pt idx="449">
                  <c:v>155.44000244140625</c:v>
                </c:pt>
                <c:pt idx="450">
                  <c:v>155.97999572753906</c:v>
                </c:pt>
                <c:pt idx="451">
                  <c:v>154.3800048828125</c:v>
                </c:pt>
                <c:pt idx="452">
                  <c:v>157.1999969482422</c:v>
                </c:pt>
                <c:pt idx="453">
                  <c:v>160.77999877929688</c:v>
                </c:pt>
                <c:pt idx="454">
                  <c:v>163.4199981689453</c:v>
                </c:pt>
                <c:pt idx="455">
                  <c:v>163.3000030517578</c:v>
                </c:pt>
                <c:pt idx="456">
                  <c:v>165.13999938964844</c:v>
                </c:pt>
                <c:pt idx="457">
                  <c:v>166.66000366210938</c:v>
                </c:pt>
                <c:pt idx="458">
                  <c:v>167.0399932861328</c:v>
                </c:pt>
                <c:pt idx="459">
                  <c:v>165.83999633789062</c:v>
                </c:pt>
                <c:pt idx="460">
                  <c:v>166.8000030517578</c:v>
                </c:pt>
                <c:pt idx="461">
                  <c:v>166.6199951171875</c:v>
                </c:pt>
                <c:pt idx="462">
                  <c:v>166.32000732421875</c:v>
                </c:pt>
                <c:pt idx="463">
                  <c:v>167.1199951171875</c:v>
                </c:pt>
                <c:pt idx="464">
                  <c:v>166.5800018310547</c:v>
                </c:pt>
                <c:pt idx="465">
                  <c:v>166.02000427246094</c:v>
                </c:pt>
                <c:pt idx="466">
                  <c:v>166.89999389648438</c:v>
                </c:pt>
                <c:pt idx="467">
                  <c:v>167.89999389648438</c:v>
                </c:pt>
                <c:pt idx="468">
                  <c:v>166.9199981689453</c:v>
                </c:pt>
                <c:pt idx="469">
                  <c:v>167.44000244140625</c:v>
                </c:pt>
                <c:pt idx="470">
                  <c:v>167.22000122070312</c:v>
                </c:pt>
                <c:pt idx="471">
                  <c:v>169.8800048828125</c:v>
                </c:pt>
                <c:pt idx="472">
                  <c:v>169.97999572753906</c:v>
                </c:pt>
                <c:pt idx="473">
                  <c:v>168.52000427246094</c:v>
                </c:pt>
                <c:pt idx="474">
                  <c:v>170.5</c:v>
                </c:pt>
                <c:pt idx="475">
                  <c:v>173.0</c:v>
                </c:pt>
                <c:pt idx="476">
                  <c:v>168.9199981689453</c:v>
                </c:pt>
                <c:pt idx="477">
                  <c:v>165.0800018310547</c:v>
                </c:pt>
                <c:pt idx="478">
                  <c:v>160.0</c:v>
                </c:pt>
                <c:pt idx="479">
                  <c:v>164.33999633789062</c:v>
                </c:pt>
                <c:pt idx="480">
                  <c:v>164.10000610351562</c:v>
                </c:pt>
                <c:pt idx="481">
                  <c:v>167.52000427246094</c:v>
                </c:pt>
                <c:pt idx="482">
                  <c:v>165.13999938964844</c:v>
                </c:pt>
                <c:pt idx="483">
                  <c:v>165.6999969482422</c:v>
                </c:pt>
                <c:pt idx="484">
                  <c:v>174.3800048828125</c:v>
                </c:pt>
                <c:pt idx="485">
                  <c:v>168.74000549316406</c:v>
                </c:pt>
                <c:pt idx="486">
                  <c:v>172.77999877929688</c:v>
                </c:pt>
                <c:pt idx="487">
                  <c:v>173.05999755859375</c:v>
                </c:pt>
                <c:pt idx="488">
                  <c:v>169.55999755859375</c:v>
                </c:pt>
                <c:pt idx="489">
                  <c:v>163.1199951171875</c:v>
                </c:pt>
                <c:pt idx="490">
                  <c:v>163.0</c:v>
                </c:pt>
                <c:pt idx="491">
                  <c:v>164.10000610351562</c:v>
                </c:pt>
                <c:pt idx="492">
                  <c:v>162.22000122070312</c:v>
                </c:pt>
                <c:pt idx="493">
                  <c:v>169.1999969482422</c:v>
                </c:pt>
                <c:pt idx="494">
                  <c:v>171.24000549316406</c:v>
                </c:pt>
                <c:pt idx="495">
                  <c:v>171.77999877929688</c:v>
                </c:pt>
                <c:pt idx="496">
                  <c:v>171.3000030517578</c:v>
                </c:pt>
                <c:pt idx="497">
                  <c:v>167.36000061035156</c:v>
                </c:pt>
                <c:pt idx="498">
                  <c:v>166.63999938964844</c:v>
                </c:pt>
                <c:pt idx="499">
                  <c:v>167.22000122070312</c:v>
                </c:pt>
                <c:pt idx="500">
                  <c:v>172.32000732421875</c:v>
                </c:pt>
                <c:pt idx="501">
                  <c:v>170.5399932861328</c:v>
                </c:pt>
                <c:pt idx="502">
                  <c:v>168.6999969482422</c:v>
                </c:pt>
                <c:pt idx="503">
                  <c:v>166.25999450683594</c:v>
                </c:pt>
                <c:pt idx="504">
                  <c:v>162.77999877929688</c:v>
                </c:pt>
                <c:pt idx="505">
                  <c:v>168.05999755859375</c:v>
                </c:pt>
                <c:pt idx="506">
                  <c:v>162.74000549316406</c:v>
                </c:pt>
                <c:pt idx="507">
                  <c:v>158.02000427246094</c:v>
                </c:pt>
                <c:pt idx="508">
                  <c:v>146.89999389648438</c:v>
                </c:pt>
                <c:pt idx="509">
                  <c:v>136.8000030517578</c:v>
                </c:pt>
                <c:pt idx="510">
                  <c:v>140.24000549316406</c:v>
                </c:pt>
                <c:pt idx="511">
                  <c:v>136.60000610351562</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16.192</c:v>
                </c:pt>
                <c:pt idx="1">
                  <c:v>17.5688</c:v>
                </c:pt>
                <c:pt idx="2">
                  <c:v>18.4284</c:v>
                </c:pt>
                <c:pt idx="3">
                  <c:v>20.5766</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31/12/2021</c:v>
                </c:pt>
                <c:pt idx="1">
                  <c:v>31/12/2022</c:v>
                </c:pt>
                <c:pt idx="2">
                  <c:v>31/12/2023</c:v>
                </c:pt>
              </c:strCache>
            </c:strRef>
          </c:cat>
          <c:val>
            <c:numRef>
              <c:f>Sheet1!$B$2:$B$4</c:f>
              <c:numCache>
                <c:formatCode>General</c:formatCode>
                <c:ptCount val="3"/>
                <c:pt idx="0">
                  <c:v>60.749000000000002</c:v>
                </c:pt>
                <c:pt idx="1">
                  <c:v>63.561</c:v>
                </c:pt>
                <c:pt idx="2">
                  <c:v>66.822000000000003</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4.0331</c:v>
                </c:pt>
                <c:pt idx="1">
                  <c:v>4.4554</c:v>
                </c:pt>
                <c:pt idx="2">
                  <c:v>4.7664</c:v>
                </c:pt>
                <c:pt idx="3">
                  <c:v>5.3739</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45026.0</c:v>
                </c:pt>
                <c:pt idx="1">
                  <c:v>45027.0</c:v>
                </c:pt>
                <c:pt idx="2">
                  <c:v>45028.0</c:v>
                </c:pt>
                <c:pt idx="3">
                  <c:v>45029.0</c:v>
                </c:pt>
                <c:pt idx="4">
                  <c:v>45032.0</c:v>
                </c:pt>
                <c:pt idx="5">
                  <c:v>45033.0</c:v>
                </c:pt>
                <c:pt idx="6">
                  <c:v>45034.0</c:v>
                </c:pt>
                <c:pt idx="7">
                  <c:v>45035.0</c:v>
                </c:pt>
                <c:pt idx="8">
                  <c:v>45036.0</c:v>
                </c:pt>
                <c:pt idx="9">
                  <c:v>45039.0</c:v>
                </c:pt>
                <c:pt idx="10">
                  <c:v>45040.0</c:v>
                </c:pt>
                <c:pt idx="11">
                  <c:v>45041.0</c:v>
                </c:pt>
                <c:pt idx="12">
                  <c:v>45042.0</c:v>
                </c:pt>
                <c:pt idx="13">
                  <c:v>45043.0</c:v>
                </c:pt>
                <c:pt idx="14">
                  <c:v>45047.0</c:v>
                </c:pt>
                <c:pt idx="15">
                  <c:v>45048.0</c:v>
                </c:pt>
                <c:pt idx="16">
                  <c:v>45049.0</c:v>
                </c:pt>
                <c:pt idx="17">
                  <c:v>45050.0</c:v>
                </c:pt>
                <c:pt idx="18">
                  <c:v>45053.0</c:v>
                </c:pt>
                <c:pt idx="19">
                  <c:v>45054.0</c:v>
                </c:pt>
                <c:pt idx="20">
                  <c:v>45055.0</c:v>
                </c:pt>
                <c:pt idx="21">
                  <c:v>45056.0</c:v>
                </c:pt>
                <c:pt idx="22">
                  <c:v>45057.0</c:v>
                </c:pt>
                <c:pt idx="23">
                  <c:v>45060.0</c:v>
                </c:pt>
                <c:pt idx="24">
                  <c:v>45061.0</c:v>
                </c:pt>
                <c:pt idx="25">
                  <c:v>45062.0</c:v>
                </c:pt>
                <c:pt idx="26">
                  <c:v>45063.0</c:v>
                </c:pt>
                <c:pt idx="27">
                  <c:v>45064.0</c:v>
                </c:pt>
                <c:pt idx="28">
                  <c:v>45067.0</c:v>
                </c:pt>
                <c:pt idx="29">
                  <c:v>45068.0</c:v>
                </c:pt>
                <c:pt idx="30">
                  <c:v>45069.0</c:v>
                </c:pt>
                <c:pt idx="31">
                  <c:v>45070.0</c:v>
                </c:pt>
                <c:pt idx="32">
                  <c:v>45071.0</c:v>
                </c:pt>
                <c:pt idx="33">
                  <c:v>45074.0</c:v>
                </c:pt>
                <c:pt idx="34">
                  <c:v>45075.0</c:v>
                </c:pt>
                <c:pt idx="35">
                  <c:v>45076.0</c:v>
                </c:pt>
                <c:pt idx="36">
                  <c:v>45077.0</c:v>
                </c:pt>
                <c:pt idx="37">
                  <c:v>45078.0</c:v>
                </c:pt>
                <c:pt idx="38">
                  <c:v>45081.0</c:v>
                </c:pt>
                <c:pt idx="39">
                  <c:v>45082.0</c:v>
                </c:pt>
                <c:pt idx="40">
                  <c:v>45083.0</c:v>
                </c:pt>
                <c:pt idx="41">
                  <c:v>45084.0</c:v>
                </c:pt>
                <c:pt idx="42">
                  <c:v>45085.0</c:v>
                </c:pt>
                <c:pt idx="43">
                  <c:v>45088.0</c:v>
                </c:pt>
                <c:pt idx="44">
                  <c:v>45089.0</c:v>
                </c:pt>
                <c:pt idx="45">
                  <c:v>45090.0</c:v>
                </c:pt>
                <c:pt idx="46">
                  <c:v>45091.0</c:v>
                </c:pt>
                <c:pt idx="47">
                  <c:v>45092.0</c:v>
                </c:pt>
                <c:pt idx="48">
                  <c:v>45095.0</c:v>
                </c:pt>
                <c:pt idx="49">
                  <c:v>45096.0</c:v>
                </c:pt>
                <c:pt idx="50">
                  <c:v>45097.0</c:v>
                </c:pt>
                <c:pt idx="51">
                  <c:v>45098.0</c:v>
                </c:pt>
                <c:pt idx="52">
                  <c:v>45099.0</c:v>
                </c:pt>
                <c:pt idx="53">
                  <c:v>45102.0</c:v>
                </c:pt>
                <c:pt idx="54">
                  <c:v>45103.0</c:v>
                </c:pt>
                <c:pt idx="55">
                  <c:v>45104.0</c:v>
                </c:pt>
                <c:pt idx="56">
                  <c:v>45105.0</c:v>
                </c:pt>
                <c:pt idx="57">
                  <c:v>45106.0</c:v>
                </c:pt>
                <c:pt idx="58">
                  <c:v>45109.0</c:v>
                </c:pt>
                <c:pt idx="59">
                  <c:v>45110.0</c:v>
                </c:pt>
                <c:pt idx="60">
                  <c:v>45111.0</c:v>
                </c:pt>
                <c:pt idx="61">
                  <c:v>45112.0</c:v>
                </c:pt>
                <c:pt idx="62">
                  <c:v>45113.0</c:v>
                </c:pt>
                <c:pt idx="63">
                  <c:v>45116.0</c:v>
                </c:pt>
                <c:pt idx="64">
                  <c:v>45117.0</c:v>
                </c:pt>
                <c:pt idx="65">
                  <c:v>45118.0</c:v>
                </c:pt>
                <c:pt idx="66">
                  <c:v>45119.0</c:v>
                </c:pt>
                <c:pt idx="67">
                  <c:v>45120.0</c:v>
                </c:pt>
                <c:pt idx="68">
                  <c:v>45123.0</c:v>
                </c:pt>
                <c:pt idx="69">
                  <c:v>45124.0</c:v>
                </c:pt>
                <c:pt idx="70">
                  <c:v>45125.0</c:v>
                </c:pt>
                <c:pt idx="71">
                  <c:v>45126.0</c:v>
                </c:pt>
                <c:pt idx="72">
                  <c:v>45127.0</c:v>
                </c:pt>
                <c:pt idx="73">
                  <c:v>45130.0</c:v>
                </c:pt>
                <c:pt idx="74">
                  <c:v>45131.0</c:v>
                </c:pt>
                <c:pt idx="75">
                  <c:v>45132.0</c:v>
                </c:pt>
                <c:pt idx="76">
                  <c:v>45133.0</c:v>
                </c:pt>
                <c:pt idx="77">
                  <c:v>45134.0</c:v>
                </c:pt>
                <c:pt idx="78">
                  <c:v>45137.0</c:v>
                </c:pt>
                <c:pt idx="79">
                  <c:v>45138.0</c:v>
                </c:pt>
                <c:pt idx="80">
                  <c:v>45139.0</c:v>
                </c:pt>
                <c:pt idx="81">
                  <c:v>45140.0</c:v>
                </c:pt>
                <c:pt idx="82">
                  <c:v>45141.0</c:v>
                </c:pt>
                <c:pt idx="83">
                  <c:v>45144.0</c:v>
                </c:pt>
                <c:pt idx="84">
                  <c:v>45145.0</c:v>
                </c:pt>
                <c:pt idx="85">
                  <c:v>45146.0</c:v>
                </c:pt>
                <c:pt idx="86">
                  <c:v>45147.0</c:v>
                </c:pt>
                <c:pt idx="87">
                  <c:v>45148.0</c:v>
                </c:pt>
                <c:pt idx="88">
                  <c:v>45151.0</c:v>
                </c:pt>
                <c:pt idx="89">
                  <c:v>45152.0</c:v>
                </c:pt>
                <c:pt idx="90">
                  <c:v>45153.0</c:v>
                </c:pt>
                <c:pt idx="91">
                  <c:v>45154.0</c:v>
                </c:pt>
                <c:pt idx="92">
                  <c:v>45155.0</c:v>
                </c:pt>
                <c:pt idx="93">
                  <c:v>45158.0</c:v>
                </c:pt>
                <c:pt idx="94">
                  <c:v>45159.0</c:v>
                </c:pt>
                <c:pt idx="95">
                  <c:v>45160.0</c:v>
                </c:pt>
                <c:pt idx="96">
                  <c:v>45161.0</c:v>
                </c:pt>
                <c:pt idx="97">
                  <c:v>45162.0</c:v>
                </c:pt>
                <c:pt idx="98">
                  <c:v>45165.0</c:v>
                </c:pt>
                <c:pt idx="99">
                  <c:v>45166.0</c:v>
                </c:pt>
                <c:pt idx="100">
                  <c:v>45167.0</c:v>
                </c:pt>
                <c:pt idx="101">
                  <c:v>45168.0</c:v>
                </c:pt>
                <c:pt idx="102">
                  <c:v>45169.0</c:v>
                </c:pt>
                <c:pt idx="103">
                  <c:v>45172.0</c:v>
                </c:pt>
                <c:pt idx="104">
                  <c:v>45173.0</c:v>
                </c:pt>
                <c:pt idx="105">
                  <c:v>45174.0</c:v>
                </c:pt>
                <c:pt idx="106">
                  <c:v>45175.0</c:v>
                </c:pt>
                <c:pt idx="107">
                  <c:v>45176.0</c:v>
                </c:pt>
                <c:pt idx="108">
                  <c:v>45179.0</c:v>
                </c:pt>
                <c:pt idx="109">
                  <c:v>45180.0</c:v>
                </c:pt>
                <c:pt idx="110">
                  <c:v>45181.0</c:v>
                </c:pt>
                <c:pt idx="111">
                  <c:v>45182.0</c:v>
                </c:pt>
                <c:pt idx="112">
                  <c:v>45183.0</c:v>
                </c:pt>
                <c:pt idx="113">
                  <c:v>45186.0</c:v>
                </c:pt>
                <c:pt idx="114">
                  <c:v>45187.0</c:v>
                </c:pt>
                <c:pt idx="115">
                  <c:v>45188.0</c:v>
                </c:pt>
                <c:pt idx="116">
                  <c:v>45189.0</c:v>
                </c:pt>
                <c:pt idx="117">
                  <c:v>45190.0</c:v>
                </c:pt>
                <c:pt idx="118">
                  <c:v>45193.0</c:v>
                </c:pt>
                <c:pt idx="119">
                  <c:v>45194.0</c:v>
                </c:pt>
                <c:pt idx="120">
                  <c:v>45195.0</c:v>
                </c:pt>
                <c:pt idx="121">
                  <c:v>45196.0</c:v>
                </c:pt>
                <c:pt idx="122">
                  <c:v>45197.0</c:v>
                </c:pt>
                <c:pt idx="123">
                  <c:v>45200.0</c:v>
                </c:pt>
                <c:pt idx="124">
                  <c:v>45201.0</c:v>
                </c:pt>
                <c:pt idx="125">
                  <c:v>45202.0</c:v>
                </c:pt>
                <c:pt idx="126">
                  <c:v>45203.0</c:v>
                </c:pt>
                <c:pt idx="127">
                  <c:v>45204.0</c:v>
                </c:pt>
                <c:pt idx="128">
                  <c:v>45207.0</c:v>
                </c:pt>
                <c:pt idx="129">
                  <c:v>45208.0</c:v>
                </c:pt>
                <c:pt idx="130">
                  <c:v>45209.0</c:v>
                </c:pt>
                <c:pt idx="131">
                  <c:v>45210.0</c:v>
                </c:pt>
                <c:pt idx="132">
                  <c:v>45211.0</c:v>
                </c:pt>
                <c:pt idx="133">
                  <c:v>45214.0</c:v>
                </c:pt>
                <c:pt idx="134">
                  <c:v>45215.0</c:v>
                </c:pt>
                <c:pt idx="135">
                  <c:v>45216.0</c:v>
                </c:pt>
                <c:pt idx="136">
                  <c:v>45217.0</c:v>
                </c:pt>
                <c:pt idx="137">
                  <c:v>45218.0</c:v>
                </c:pt>
                <c:pt idx="138">
                  <c:v>45221.0</c:v>
                </c:pt>
                <c:pt idx="139">
                  <c:v>45222.0</c:v>
                </c:pt>
                <c:pt idx="140">
                  <c:v>45223.0</c:v>
                </c:pt>
                <c:pt idx="141">
                  <c:v>45224.0</c:v>
                </c:pt>
                <c:pt idx="142">
                  <c:v>45225.0</c:v>
                </c:pt>
                <c:pt idx="143">
                  <c:v>45228.0</c:v>
                </c:pt>
                <c:pt idx="144">
                  <c:v>45229.0</c:v>
                </c:pt>
                <c:pt idx="145">
                  <c:v>45230.0</c:v>
                </c:pt>
                <c:pt idx="146">
                  <c:v>45231.0</c:v>
                </c:pt>
                <c:pt idx="147">
                  <c:v>45232.0</c:v>
                </c:pt>
                <c:pt idx="148">
                  <c:v>45235.0</c:v>
                </c:pt>
                <c:pt idx="149">
                  <c:v>45236.0</c:v>
                </c:pt>
                <c:pt idx="150">
                  <c:v>45237.0</c:v>
                </c:pt>
                <c:pt idx="151">
                  <c:v>45238.0</c:v>
                </c:pt>
                <c:pt idx="152">
                  <c:v>45239.0</c:v>
                </c:pt>
                <c:pt idx="153">
                  <c:v>45242.0</c:v>
                </c:pt>
                <c:pt idx="154">
                  <c:v>45243.0</c:v>
                </c:pt>
                <c:pt idx="155">
                  <c:v>45244.0</c:v>
                </c:pt>
                <c:pt idx="156">
                  <c:v>45245.0</c:v>
                </c:pt>
                <c:pt idx="157">
                  <c:v>45246.0</c:v>
                </c:pt>
                <c:pt idx="158">
                  <c:v>45249.0</c:v>
                </c:pt>
                <c:pt idx="159">
                  <c:v>45250.0</c:v>
                </c:pt>
                <c:pt idx="160">
                  <c:v>45251.0</c:v>
                </c:pt>
                <c:pt idx="161">
                  <c:v>45252.0</c:v>
                </c:pt>
                <c:pt idx="162">
                  <c:v>45253.0</c:v>
                </c:pt>
                <c:pt idx="163">
                  <c:v>45256.0</c:v>
                </c:pt>
                <c:pt idx="164">
                  <c:v>45257.0</c:v>
                </c:pt>
                <c:pt idx="165">
                  <c:v>45258.0</c:v>
                </c:pt>
                <c:pt idx="166">
                  <c:v>45259.0</c:v>
                </c:pt>
                <c:pt idx="167">
                  <c:v>45260.0</c:v>
                </c:pt>
                <c:pt idx="168">
                  <c:v>45263.0</c:v>
                </c:pt>
                <c:pt idx="169">
                  <c:v>45264.0</c:v>
                </c:pt>
                <c:pt idx="170">
                  <c:v>45265.0</c:v>
                </c:pt>
                <c:pt idx="171">
                  <c:v>45266.0</c:v>
                </c:pt>
                <c:pt idx="172">
                  <c:v>45267.0</c:v>
                </c:pt>
                <c:pt idx="173">
                  <c:v>45270.0</c:v>
                </c:pt>
                <c:pt idx="174">
                  <c:v>45271.0</c:v>
                </c:pt>
                <c:pt idx="175">
                  <c:v>45272.0</c:v>
                </c:pt>
                <c:pt idx="176">
                  <c:v>45273.0</c:v>
                </c:pt>
                <c:pt idx="177">
                  <c:v>45274.0</c:v>
                </c:pt>
                <c:pt idx="178">
                  <c:v>45277.0</c:v>
                </c:pt>
                <c:pt idx="179">
                  <c:v>45278.0</c:v>
                </c:pt>
                <c:pt idx="180">
                  <c:v>45279.0</c:v>
                </c:pt>
                <c:pt idx="181">
                  <c:v>45280.0</c:v>
                </c:pt>
                <c:pt idx="182">
                  <c:v>45281.0</c:v>
                </c:pt>
                <c:pt idx="183">
                  <c:v>45286.0</c:v>
                </c:pt>
                <c:pt idx="184">
                  <c:v>45287.0</c:v>
                </c:pt>
                <c:pt idx="185">
                  <c:v>45288.0</c:v>
                </c:pt>
                <c:pt idx="186">
                  <c:v>45292.0</c:v>
                </c:pt>
                <c:pt idx="187">
                  <c:v>45293.0</c:v>
                </c:pt>
                <c:pt idx="188">
                  <c:v>45294.0</c:v>
                </c:pt>
                <c:pt idx="189">
                  <c:v>45295.0</c:v>
                </c:pt>
                <c:pt idx="190">
                  <c:v>45298.0</c:v>
                </c:pt>
                <c:pt idx="191">
                  <c:v>45299.0</c:v>
                </c:pt>
                <c:pt idx="192">
                  <c:v>45300.0</c:v>
                </c:pt>
                <c:pt idx="193">
                  <c:v>45301.0</c:v>
                </c:pt>
                <c:pt idx="194">
                  <c:v>45302.0</c:v>
                </c:pt>
                <c:pt idx="195">
                  <c:v>45305.0</c:v>
                </c:pt>
                <c:pt idx="196">
                  <c:v>45306.0</c:v>
                </c:pt>
                <c:pt idx="197">
                  <c:v>45307.0</c:v>
                </c:pt>
                <c:pt idx="198">
                  <c:v>45308.0</c:v>
                </c:pt>
                <c:pt idx="199">
                  <c:v>45309.0</c:v>
                </c:pt>
                <c:pt idx="200">
                  <c:v>45312.0</c:v>
                </c:pt>
                <c:pt idx="201">
                  <c:v>45313.0</c:v>
                </c:pt>
                <c:pt idx="202">
                  <c:v>45314.0</c:v>
                </c:pt>
                <c:pt idx="203">
                  <c:v>45315.0</c:v>
                </c:pt>
                <c:pt idx="204">
                  <c:v>45316.0</c:v>
                </c:pt>
                <c:pt idx="205">
                  <c:v>45319.0</c:v>
                </c:pt>
                <c:pt idx="206">
                  <c:v>45320.0</c:v>
                </c:pt>
                <c:pt idx="207">
                  <c:v>45321.0</c:v>
                </c:pt>
                <c:pt idx="208">
                  <c:v>45322.0</c:v>
                </c:pt>
                <c:pt idx="209">
                  <c:v>45323.0</c:v>
                </c:pt>
                <c:pt idx="210">
                  <c:v>45326.0</c:v>
                </c:pt>
                <c:pt idx="211">
                  <c:v>45327.0</c:v>
                </c:pt>
                <c:pt idx="212">
                  <c:v>45328.0</c:v>
                </c:pt>
                <c:pt idx="213">
                  <c:v>45329.0</c:v>
                </c:pt>
                <c:pt idx="214">
                  <c:v>45330.0</c:v>
                </c:pt>
                <c:pt idx="215">
                  <c:v>45333.0</c:v>
                </c:pt>
                <c:pt idx="216">
                  <c:v>45334.0</c:v>
                </c:pt>
                <c:pt idx="217">
                  <c:v>45335.0</c:v>
                </c:pt>
                <c:pt idx="218">
                  <c:v>45336.0</c:v>
                </c:pt>
                <c:pt idx="219">
                  <c:v>45337.0</c:v>
                </c:pt>
                <c:pt idx="220">
                  <c:v>45340.0</c:v>
                </c:pt>
                <c:pt idx="221">
                  <c:v>45341.0</c:v>
                </c:pt>
                <c:pt idx="222">
                  <c:v>45342.0</c:v>
                </c:pt>
                <c:pt idx="223">
                  <c:v>45343.0</c:v>
                </c:pt>
                <c:pt idx="224">
                  <c:v>45344.0</c:v>
                </c:pt>
                <c:pt idx="225">
                  <c:v>45347.0</c:v>
                </c:pt>
                <c:pt idx="226">
                  <c:v>45348.0</c:v>
                </c:pt>
                <c:pt idx="227">
                  <c:v>45349.0</c:v>
                </c:pt>
                <c:pt idx="228">
                  <c:v>45350.0</c:v>
                </c:pt>
                <c:pt idx="229">
                  <c:v>45351.0</c:v>
                </c:pt>
                <c:pt idx="230">
                  <c:v>45354.0</c:v>
                </c:pt>
                <c:pt idx="231">
                  <c:v>45355.0</c:v>
                </c:pt>
                <c:pt idx="232">
                  <c:v>45356.0</c:v>
                </c:pt>
                <c:pt idx="233">
                  <c:v>45357.0</c:v>
                </c:pt>
                <c:pt idx="234">
                  <c:v>45358.0</c:v>
                </c:pt>
                <c:pt idx="235">
                  <c:v>45361.0</c:v>
                </c:pt>
                <c:pt idx="236">
                  <c:v>45362.0</c:v>
                </c:pt>
                <c:pt idx="237">
                  <c:v>45363.0</c:v>
                </c:pt>
                <c:pt idx="238">
                  <c:v>45364.0</c:v>
                </c:pt>
                <c:pt idx="239">
                  <c:v>45365.0</c:v>
                </c:pt>
                <c:pt idx="240">
                  <c:v>45368.0</c:v>
                </c:pt>
                <c:pt idx="241">
                  <c:v>45369.0</c:v>
                </c:pt>
                <c:pt idx="242">
                  <c:v>45370.0</c:v>
                </c:pt>
                <c:pt idx="243">
                  <c:v>45371.0</c:v>
                </c:pt>
                <c:pt idx="244">
                  <c:v>45372.0</c:v>
                </c:pt>
                <c:pt idx="245">
                  <c:v>45375.0</c:v>
                </c:pt>
                <c:pt idx="246">
                  <c:v>45376.0</c:v>
                </c:pt>
                <c:pt idx="247">
                  <c:v>45377.0</c:v>
                </c:pt>
                <c:pt idx="248">
                  <c:v>45378.0</c:v>
                </c:pt>
                <c:pt idx="249">
                  <c:v>45383.0</c:v>
                </c:pt>
                <c:pt idx="250">
                  <c:v>45384.0</c:v>
                </c:pt>
                <c:pt idx="251">
                  <c:v>45385.0</c:v>
                </c:pt>
                <c:pt idx="252">
                  <c:v>45386.0</c:v>
                </c:pt>
                <c:pt idx="253">
                  <c:v>45389.0</c:v>
                </c:pt>
                <c:pt idx="254">
                  <c:v>45390.0</c:v>
                </c:pt>
                <c:pt idx="255">
                  <c:v>45391.0</c:v>
                </c:pt>
                <c:pt idx="256">
                  <c:v>45392.0</c:v>
                </c:pt>
                <c:pt idx="257">
                  <c:v>45393.0</c:v>
                </c:pt>
                <c:pt idx="258">
                  <c:v>45396.0</c:v>
                </c:pt>
                <c:pt idx="259">
                  <c:v>45397.0</c:v>
                </c:pt>
                <c:pt idx="260">
                  <c:v>45398.0</c:v>
                </c:pt>
                <c:pt idx="261">
                  <c:v>45399.0</c:v>
                </c:pt>
                <c:pt idx="262">
                  <c:v>45400.0</c:v>
                </c:pt>
                <c:pt idx="263">
                  <c:v>45403.0</c:v>
                </c:pt>
                <c:pt idx="264">
                  <c:v>45404.0</c:v>
                </c:pt>
                <c:pt idx="265">
                  <c:v>45405.0</c:v>
                </c:pt>
                <c:pt idx="266">
                  <c:v>45406.0</c:v>
                </c:pt>
                <c:pt idx="267">
                  <c:v>45407.0</c:v>
                </c:pt>
                <c:pt idx="268">
                  <c:v>45410.0</c:v>
                </c:pt>
                <c:pt idx="269">
                  <c:v>45411.0</c:v>
                </c:pt>
                <c:pt idx="270">
                  <c:v>45413.0</c:v>
                </c:pt>
                <c:pt idx="271">
                  <c:v>45414.0</c:v>
                </c:pt>
                <c:pt idx="272">
                  <c:v>45417.0</c:v>
                </c:pt>
                <c:pt idx="273">
                  <c:v>45418.0</c:v>
                </c:pt>
                <c:pt idx="274">
                  <c:v>45419.0</c:v>
                </c:pt>
                <c:pt idx="275">
                  <c:v>45420.0</c:v>
                </c:pt>
                <c:pt idx="276">
                  <c:v>45421.0</c:v>
                </c:pt>
                <c:pt idx="277">
                  <c:v>45424.0</c:v>
                </c:pt>
                <c:pt idx="278">
                  <c:v>45425.0</c:v>
                </c:pt>
                <c:pt idx="279">
                  <c:v>45426.0</c:v>
                </c:pt>
                <c:pt idx="280">
                  <c:v>45427.0</c:v>
                </c:pt>
                <c:pt idx="281">
                  <c:v>45428.0</c:v>
                </c:pt>
                <c:pt idx="282">
                  <c:v>45431.0</c:v>
                </c:pt>
                <c:pt idx="283">
                  <c:v>45432.0</c:v>
                </c:pt>
                <c:pt idx="284">
                  <c:v>45433.0</c:v>
                </c:pt>
                <c:pt idx="285">
                  <c:v>45434.0</c:v>
                </c:pt>
                <c:pt idx="286">
                  <c:v>45435.0</c:v>
                </c:pt>
                <c:pt idx="287">
                  <c:v>45438.0</c:v>
                </c:pt>
                <c:pt idx="288">
                  <c:v>45439.0</c:v>
                </c:pt>
                <c:pt idx="289">
                  <c:v>45440.0</c:v>
                </c:pt>
                <c:pt idx="290">
                  <c:v>45441.0</c:v>
                </c:pt>
                <c:pt idx="291">
                  <c:v>45442.0</c:v>
                </c:pt>
                <c:pt idx="292">
                  <c:v>45445.0</c:v>
                </c:pt>
                <c:pt idx="293">
                  <c:v>45446.0</c:v>
                </c:pt>
                <c:pt idx="294">
                  <c:v>45447.0</c:v>
                </c:pt>
                <c:pt idx="295">
                  <c:v>45448.0</c:v>
                </c:pt>
                <c:pt idx="296">
                  <c:v>45449.0</c:v>
                </c:pt>
                <c:pt idx="297">
                  <c:v>45452.0</c:v>
                </c:pt>
                <c:pt idx="298">
                  <c:v>45453.0</c:v>
                </c:pt>
                <c:pt idx="299">
                  <c:v>45454.0</c:v>
                </c:pt>
                <c:pt idx="300">
                  <c:v>45455.0</c:v>
                </c:pt>
                <c:pt idx="301">
                  <c:v>45456.0</c:v>
                </c:pt>
                <c:pt idx="302">
                  <c:v>45459.0</c:v>
                </c:pt>
                <c:pt idx="303">
                  <c:v>45460.0</c:v>
                </c:pt>
                <c:pt idx="304">
                  <c:v>45461.0</c:v>
                </c:pt>
                <c:pt idx="305">
                  <c:v>45462.0</c:v>
                </c:pt>
                <c:pt idx="306">
                  <c:v>45463.0</c:v>
                </c:pt>
                <c:pt idx="307">
                  <c:v>45466.0</c:v>
                </c:pt>
                <c:pt idx="308">
                  <c:v>45467.0</c:v>
                </c:pt>
                <c:pt idx="309">
                  <c:v>45468.0</c:v>
                </c:pt>
                <c:pt idx="310">
                  <c:v>45469.0</c:v>
                </c:pt>
                <c:pt idx="311">
                  <c:v>45470.0</c:v>
                </c:pt>
                <c:pt idx="312">
                  <c:v>45473.0</c:v>
                </c:pt>
                <c:pt idx="313">
                  <c:v>45474.0</c:v>
                </c:pt>
                <c:pt idx="314">
                  <c:v>45475.0</c:v>
                </c:pt>
                <c:pt idx="315">
                  <c:v>45476.0</c:v>
                </c:pt>
                <c:pt idx="316">
                  <c:v>45477.0</c:v>
                </c:pt>
                <c:pt idx="317">
                  <c:v>45480.0</c:v>
                </c:pt>
                <c:pt idx="318">
                  <c:v>45481.0</c:v>
                </c:pt>
                <c:pt idx="319">
                  <c:v>45482.0</c:v>
                </c:pt>
                <c:pt idx="320">
                  <c:v>45483.0</c:v>
                </c:pt>
                <c:pt idx="321">
                  <c:v>45484.0</c:v>
                </c:pt>
                <c:pt idx="322">
                  <c:v>45487.0</c:v>
                </c:pt>
                <c:pt idx="323">
                  <c:v>45488.0</c:v>
                </c:pt>
                <c:pt idx="324">
                  <c:v>45489.0</c:v>
                </c:pt>
                <c:pt idx="325">
                  <c:v>45490.0</c:v>
                </c:pt>
                <c:pt idx="326">
                  <c:v>45491.0</c:v>
                </c:pt>
                <c:pt idx="327">
                  <c:v>45494.0</c:v>
                </c:pt>
                <c:pt idx="328">
                  <c:v>45495.0</c:v>
                </c:pt>
                <c:pt idx="329">
                  <c:v>45496.0</c:v>
                </c:pt>
                <c:pt idx="330">
                  <c:v>45497.0</c:v>
                </c:pt>
                <c:pt idx="331">
                  <c:v>45498.0</c:v>
                </c:pt>
                <c:pt idx="332">
                  <c:v>45501.0</c:v>
                </c:pt>
                <c:pt idx="333">
                  <c:v>45502.0</c:v>
                </c:pt>
                <c:pt idx="334">
                  <c:v>45503.0</c:v>
                </c:pt>
                <c:pt idx="335">
                  <c:v>45504.0</c:v>
                </c:pt>
                <c:pt idx="336">
                  <c:v>45505.0</c:v>
                </c:pt>
                <c:pt idx="337">
                  <c:v>45508.0</c:v>
                </c:pt>
                <c:pt idx="338">
                  <c:v>45509.0</c:v>
                </c:pt>
                <c:pt idx="339">
                  <c:v>45510.0</c:v>
                </c:pt>
                <c:pt idx="340">
                  <c:v>45511.0</c:v>
                </c:pt>
                <c:pt idx="341">
                  <c:v>45512.0</c:v>
                </c:pt>
                <c:pt idx="342">
                  <c:v>45515.0</c:v>
                </c:pt>
                <c:pt idx="343">
                  <c:v>45516.0</c:v>
                </c:pt>
                <c:pt idx="344">
                  <c:v>45517.0</c:v>
                </c:pt>
                <c:pt idx="345">
                  <c:v>45518.0</c:v>
                </c:pt>
                <c:pt idx="346">
                  <c:v>45519.0</c:v>
                </c:pt>
                <c:pt idx="347">
                  <c:v>45522.0</c:v>
                </c:pt>
                <c:pt idx="348">
                  <c:v>45523.0</c:v>
                </c:pt>
                <c:pt idx="349">
                  <c:v>45524.0</c:v>
                </c:pt>
                <c:pt idx="350">
                  <c:v>45525.0</c:v>
                </c:pt>
                <c:pt idx="351">
                  <c:v>45526.0</c:v>
                </c:pt>
                <c:pt idx="352">
                  <c:v>45529.0</c:v>
                </c:pt>
                <c:pt idx="353">
                  <c:v>45530.0</c:v>
                </c:pt>
                <c:pt idx="354">
                  <c:v>45531.0</c:v>
                </c:pt>
                <c:pt idx="355">
                  <c:v>45532.0</c:v>
                </c:pt>
                <c:pt idx="356">
                  <c:v>45533.0</c:v>
                </c:pt>
                <c:pt idx="357">
                  <c:v>45536.0</c:v>
                </c:pt>
                <c:pt idx="358">
                  <c:v>45537.0</c:v>
                </c:pt>
                <c:pt idx="359">
                  <c:v>45538.0</c:v>
                </c:pt>
                <c:pt idx="360">
                  <c:v>45539.0</c:v>
                </c:pt>
                <c:pt idx="361">
                  <c:v>45540.0</c:v>
                </c:pt>
                <c:pt idx="362">
                  <c:v>45543.0</c:v>
                </c:pt>
                <c:pt idx="363">
                  <c:v>45544.0</c:v>
                </c:pt>
                <c:pt idx="364">
                  <c:v>45545.0</c:v>
                </c:pt>
                <c:pt idx="365">
                  <c:v>45546.0</c:v>
                </c:pt>
                <c:pt idx="366">
                  <c:v>45547.0</c:v>
                </c:pt>
                <c:pt idx="367">
                  <c:v>45550.0</c:v>
                </c:pt>
                <c:pt idx="368">
                  <c:v>45551.0</c:v>
                </c:pt>
                <c:pt idx="369">
                  <c:v>45552.0</c:v>
                </c:pt>
                <c:pt idx="370">
                  <c:v>45553.0</c:v>
                </c:pt>
                <c:pt idx="371">
                  <c:v>45554.0</c:v>
                </c:pt>
                <c:pt idx="372">
                  <c:v>45557.0</c:v>
                </c:pt>
                <c:pt idx="373">
                  <c:v>45558.0</c:v>
                </c:pt>
                <c:pt idx="374">
                  <c:v>45559.0</c:v>
                </c:pt>
                <c:pt idx="375">
                  <c:v>45560.0</c:v>
                </c:pt>
                <c:pt idx="376">
                  <c:v>45561.0</c:v>
                </c:pt>
                <c:pt idx="377">
                  <c:v>45564.0</c:v>
                </c:pt>
                <c:pt idx="378">
                  <c:v>45565.0</c:v>
                </c:pt>
                <c:pt idx="379">
                  <c:v>45566.0</c:v>
                </c:pt>
                <c:pt idx="380">
                  <c:v>45567.0</c:v>
                </c:pt>
                <c:pt idx="381">
                  <c:v>45568.0</c:v>
                </c:pt>
                <c:pt idx="382">
                  <c:v>45571.0</c:v>
                </c:pt>
                <c:pt idx="383">
                  <c:v>45572.0</c:v>
                </c:pt>
                <c:pt idx="384">
                  <c:v>45573.0</c:v>
                </c:pt>
                <c:pt idx="385">
                  <c:v>45574.0</c:v>
                </c:pt>
                <c:pt idx="386">
                  <c:v>45575.0</c:v>
                </c:pt>
                <c:pt idx="387">
                  <c:v>45578.0</c:v>
                </c:pt>
                <c:pt idx="388">
                  <c:v>45579.0</c:v>
                </c:pt>
                <c:pt idx="389">
                  <c:v>45580.0</c:v>
                </c:pt>
                <c:pt idx="390">
                  <c:v>45581.0</c:v>
                </c:pt>
                <c:pt idx="391">
                  <c:v>45582.0</c:v>
                </c:pt>
                <c:pt idx="392">
                  <c:v>45585.0</c:v>
                </c:pt>
                <c:pt idx="393">
                  <c:v>45586.0</c:v>
                </c:pt>
                <c:pt idx="394">
                  <c:v>45587.0</c:v>
                </c:pt>
                <c:pt idx="395">
                  <c:v>45588.0</c:v>
                </c:pt>
                <c:pt idx="396">
                  <c:v>45589.0</c:v>
                </c:pt>
                <c:pt idx="397">
                  <c:v>45592.0</c:v>
                </c:pt>
                <c:pt idx="398">
                  <c:v>45593.0</c:v>
                </c:pt>
                <c:pt idx="399">
                  <c:v>45594.0</c:v>
                </c:pt>
                <c:pt idx="400">
                  <c:v>45595.0</c:v>
                </c:pt>
                <c:pt idx="401">
                  <c:v>45596.0</c:v>
                </c:pt>
                <c:pt idx="402">
                  <c:v>45599.0</c:v>
                </c:pt>
                <c:pt idx="403">
                  <c:v>45600.0</c:v>
                </c:pt>
                <c:pt idx="404">
                  <c:v>45601.0</c:v>
                </c:pt>
                <c:pt idx="405">
                  <c:v>45602.0</c:v>
                </c:pt>
                <c:pt idx="406">
                  <c:v>45603.0</c:v>
                </c:pt>
                <c:pt idx="407">
                  <c:v>45606.0</c:v>
                </c:pt>
                <c:pt idx="408">
                  <c:v>45607.0</c:v>
                </c:pt>
                <c:pt idx="409">
                  <c:v>45608.0</c:v>
                </c:pt>
                <c:pt idx="410">
                  <c:v>45609.0</c:v>
                </c:pt>
                <c:pt idx="411">
                  <c:v>45610.0</c:v>
                </c:pt>
                <c:pt idx="412">
                  <c:v>45613.0</c:v>
                </c:pt>
                <c:pt idx="413">
                  <c:v>45614.0</c:v>
                </c:pt>
                <c:pt idx="414">
                  <c:v>45615.0</c:v>
                </c:pt>
                <c:pt idx="415">
                  <c:v>45616.0</c:v>
                </c:pt>
                <c:pt idx="416">
                  <c:v>45617.0</c:v>
                </c:pt>
                <c:pt idx="417">
                  <c:v>45620.0</c:v>
                </c:pt>
                <c:pt idx="418">
                  <c:v>45621.0</c:v>
                </c:pt>
                <c:pt idx="419">
                  <c:v>45622.0</c:v>
                </c:pt>
                <c:pt idx="420">
                  <c:v>45623.0</c:v>
                </c:pt>
                <c:pt idx="421">
                  <c:v>45624.0</c:v>
                </c:pt>
                <c:pt idx="422">
                  <c:v>45627.0</c:v>
                </c:pt>
                <c:pt idx="423">
                  <c:v>45628.0</c:v>
                </c:pt>
                <c:pt idx="424">
                  <c:v>45629.0</c:v>
                </c:pt>
                <c:pt idx="425">
                  <c:v>45630.0</c:v>
                </c:pt>
                <c:pt idx="426">
                  <c:v>45631.0</c:v>
                </c:pt>
                <c:pt idx="427">
                  <c:v>45634.0</c:v>
                </c:pt>
                <c:pt idx="428">
                  <c:v>45635.0</c:v>
                </c:pt>
                <c:pt idx="429">
                  <c:v>45636.0</c:v>
                </c:pt>
                <c:pt idx="430">
                  <c:v>45637.0</c:v>
                </c:pt>
                <c:pt idx="431">
                  <c:v>45638.0</c:v>
                </c:pt>
                <c:pt idx="432">
                  <c:v>45641.0</c:v>
                </c:pt>
                <c:pt idx="433">
                  <c:v>45642.0</c:v>
                </c:pt>
                <c:pt idx="434">
                  <c:v>45643.0</c:v>
                </c:pt>
                <c:pt idx="435">
                  <c:v>45644.0</c:v>
                </c:pt>
                <c:pt idx="436">
                  <c:v>45645.0</c:v>
                </c:pt>
                <c:pt idx="437">
                  <c:v>45648.0</c:v>
                </c:pt>
                <c:pt idx="438">
                  <c:v>45649.0</c:v>
                </c:pt>
                <c:pt idx="439">
                  <c:v>45652.0</c:v>
                </c:pt>
                <c:pt idx="440">
                  <c:v>45655.0</c:v>
                </c:pt>
                <c:pt idx="441">
                  <c:v>45656.0</c:v>
                </c:pt>
                <c:pt idx="442">
                  <c:v>45658.0</c:v>
                </c:pt>
                <c:pt idx="443">
                  <c:v>45659.0</c:v>
                </c:pt>
                <c:pt idx="444">
                  <c:v>45662.0</c:v>
                </c:pt>
                <c:pt idx="445">
                  <c:v>45663.0</c:v>
                </c:pt>
                <c:pt idx="446">
                  <c:v>45664.0</c:v>
                </c:pt>
                <c:pt idx="447">
                  <c:v>45665.0</c:v>
                </c:pt>
                <c:pt idx="448">
                  <c:v>45666.0</c:v>
                </c:pt>
                <c:pt idx="449">
                  <c:v>45669.0</c:v>
                </c:pt>
                <c:pt idx="450">
                  <c:v>45670.0</c:v>
                </c:pt>
                <c:pt idx="451">
                  <c:v>45671.0</c:v>
                </c:pt>
                <c:pt idx="452">
                  <c:v>45672.0</c:v>
                </c:pt>
                <c:pt idx="453">
                  <c:v>45673.0</c:v>
                </c:pt>
                <c:pt idx="454">
                  <c:v>45676.0</c:v>
                </c:pt>
                <c:pt idx="455">
                  <c:v>45677.0</c:v>
                </c:pt>
                <c:pt idx="456">
                  <c:v>45678.0</c:v>
                </c:pt>
                <c:pt idx="457">
                  <c:v>45679.0</c:v>
                </c:pt>
                <c:pt idx="458">
                  <c:v>45680.0</c:v>
                </c:pt>
                <c:pt idx="459">
                  <c:v>45683.0</c:v>
                </c:pt>
                <c:pt idx="460">
                  <c:v>45684.0</c:v>
                </c:pt>
                <c:pt idx="461">
                  <c:v>45685.0</c:v>
                </c:pt>
                <c:pt idx="462">
                  <c:v>45686.0</c:v>
                </c:pt>
                <c:pt idx="463">
                  <c:v>45687.0</c:v>
                </c:pt>
                <c:pt idx="464">
                  <c:v>45690.0</c:v>
                </c:pt>
                <c:pt idx="465">
                  <c:v>45691.0</c:v>
                </c:pt>
                <c:pt idx="466">
                  <c:v>45692.0</c:v>
                </c:pt>
                <c:pt idx="467">
                  <c:v>45693.0</c:v>
                </c:pt>
                <c:pt idx="468">
                  <c:v>45694.0</c:v>
                </c:pt>
                <c:pt idx="469">
                  <c:v>45697.0</c:v>
                </c:pt>
                <c:pt idx="470">
                  <c:v>45698.0</c:v>
                </c:pt>
                <c:pt idx="471">
                  <c:v>45699.0</c:v>
                </c:pt>
                <c:pt idx="472">
                  <c:v>45700.0</c:v>
                </c:pt>
                <c:pt idx="473">
                  <c:v>45701.0</c:v>
                </c:pt>
                <c:pt idx="474">
                  <c:v>45704.0</c:v>
                </c:pt>
                <c:pt idx="475">
                  <c:v>45705.0</c:v>
                </c:pt>
                <c:pt idx="476">
                  <c:v>45706.0</c:v>
                </c:pt>
                <c:pt idx="477">
                  <c:v>45707.0</c:v>
                </c:pt>
                <c:pt idx="478">
                  <c:v>45708.0</c:v>
                </c:pt>
                <c:pt idx="479">
                  <c:v>45711.0</c:v>
                </c:pt>
                <c:pt idx="480">
                  <c:v>45712.0</c:v>
                </c:pt>
                <c:pt idx="481">
                  <c:v>45713.0</c:v>
                </c:pt>
                <c:pt idx="482">
                  <c:v>45714.0</c:v>
                </c:pt>
                <c:pt idx="483">
                  <c:v>45715.0</c:v>
                </c:pt>
                <c:pt idx="484">
                  <c:v>45718.0</c:v>
                </c:pt>
                <c:pt idx="485">
                  <c:v>45719.0</c:v>
                </c:pt>
                <c:pt idx="486">
                  <c:v>45720.0</c:v>
                </c:pt>
                <c:pt idx="487">
                  <c:v>45721.0</c:v>
                </c:pt>
                <c:pt idx="488">
                  <c:v>45722.0</c:v>
                </c:pt>
                <c:pt idx="489">
                  <c:v>45725.0</c:v>
                </c:pt>
                <c:pt idx="490">
                  <c:v>45726.0</c:v>
                </c:pt>
                <c:pt idx="491">
                  <c:v>45727.0</c:v>
                </c:pt>
                <c:pt idx="492">
                  <c:v>45728.0</c:v>
                </c:pt>
                <c:pt idx="493">
                  <c:v>45729.0</c:v>
                </c:pt>
                <c:pt idx="494">
                  <c:v>45732.0</c:v>
                </c:pt>
                <c:pt idx="495">
                  <c:v>45733.0</c:v>
                </c:pt>
                <c:pt idx="496">
                  <c:v>45734.0</c:v>
                </c:pt>
                <c:pt idx="497">
                  <c:v>45735.0</c:v>
                </c:pt>
                <c:pt idx="498">
                  <c:v>45736.0</c:v>
                </c:pt>
                <c:pt idx="499">
                  <c:v>45739.0</c:v>
                </c:pt>
                <c:pt idx="500">
                  <c:v>45740.0</c:v>
                </c:pt>
                <c:pt idx="501">
                  <c:v>45741.0</c:v>
                </c:pt>
                <c:pt idx="502">
                  <c:v>45742.0</c:v>
                </c:pt>
                <c:pt idx="503">
                  <c:v>45743.0</c:v>
                </c:pt>
                <c:pt idx="504">
                  <c:v>45746.0</c:v>
                </c:pt>
                <c:pt idx="505">
                  <c:v>45747.0</c:v>
                </c:pt>
                <c:pt idx="506">
                  <c:v>45748.0</c:v>
                </c:pt>
                <c:pt idx="507">
                  <c:v>45749.0</c:v>
                </c:pt>
                <c:pt idx="508">
                  <c:v>45750.0</c:v>
                </c:pt>
                <c:pt idx="509">
                  <c:v>45753.0</c:v>
                </c:pt>
                <c:pt idx="510">
                  <c:v>45754.0</c:v>
                </c:pt>
                <c:pt idx="511">
                  <c:v>45755.0</c:v>
                </c:pt>
              </c:numCache>
            </c:numRef>
          </c:cat>
          <c:val>
            <c:numRef>
              <c:f>Sheet1!$B$2:$B$513</c:f>
              <c:numCache>
                <c:formatCode>General</c:formatCode>
                <c:ptCount val="512"/>
                <c:pt idx="0">
                  <c:v>134.32464599609375</c:v>
                </c:pt>
                <c:pt idx="1">
                  <c:v>134.8512420654297</c:v>
                </c:pt>
                <c:pt idx="2">
                  <c:v>134.9948272705078</c:v>
                </c:pt>
                <c:pt idx="3">
                  <c:v>134.89910888671875</c:v>
                </c:pt>
                <c:pt idx="4">
                  <c:v>135.42567443847656</c:v>
                </c:pt>
                <c:pt idx="5">
                  <c:v>135.37779235839844</c:v>
                </c:pt>
                <c:pt idx="6">
                  <c:v>135.712890625</c:v>
                </c:pt>
                <c:pt idx="7">
                  <c:v>136.52670288085938</c:v>
                </c:pt>
                <c:pt idx="8">
                  <c:v>136.00010681152344</c:v>
                </c:pt>
                <c:pt idx="9">
                  <c:v>135.13844299316406</c:v>
                </c:pt>
                <c:pt idx="10">
                  <c:v>134.51612854003906</c:v>
                </c:pt>
                <c:pt idx="11">
                  <c:v>131.35667419433594</c:v>
                </c:pt>
                <c:pt idx="12">
                  <c:v>132.55345153808594</c:v>
                </c:pt>
                <c:pt idx="13">
                  <c:v>132.50555419921875</c:v>
                </c:pt>
                <c:pt idx="14">
                  <c:v>132.601318359375</c:v>
                </c:pt>
                <c:pt idx="15">
                  <c:v>133.84596252441406</c:v>
                </c:pt>
                <c:pt idx="16">
                  <c:v>130.9258575439453</c:v>
                </c:pt>
                <c:pt idx="17">
                  <c:v>130.54287719726562</c:v>
                </c:pt>
                <c:pt idx="18">
                  <c:v>130.83009338378906</c:v>
                </c:pt>
                <c:pt idx="19">
                  <c:v>132.3140869140625</c:v>
                </c:pt>
                <c:pt idx="20">
                  <c:v>131.78750610351562</c:v>
                </c:pt>
                <c:pt idx="21">
                  <c:v>130.30352783203125</c:v>
                </c:pt>
                <c:pt idx="22">
                  <c:v>132.601318359375</c:v>
                </c:pt>
                <c:pt idx="23">
                  <c:v>133.2236328125</c:v>
                </c:pt>
                <c:pt idx="24">
                  <c:v>133.51084899902344</c:v>
                </c:pt>
                <c:pt idx="25">
                  <c:v>134.1331787109375</c:v>
                </c:pt>
                <c:pt idx="26">
                  <c:v>134.32464599609375</c:v>
                </c:pt>
                <c:pt idx="27">
                  <c:v>133.2236328125</c:v>
                </c:pt>
                <c:pt idx="28">
                  <c:v>133.9895477294922</c:v>
                </c:pt>
                <c:pt idx="29">
                  <c:v>130.62303161621094</c:v>
                </c:pt>
                <c:pt idx="30">
                  <c:v>130.087890625</c:v>
                </c:pt>
                <c:pt idx="31">
                  <c:v>129.3094940185547</c:v>
                </c:pt>
                <c:pt idx="32">
                  <c:v>130.42843627929688</c:v>
                </c:pt>
                <c:pt idx="33">
                  <c:v>130.52574157714844</c:v>
                </c:pt>
                <c:pt idx="34">
                  <c:v>128.72572326660156</c:v>
                </c:pt>
                <c:pt idx="35">
                  <c:v>126.77974700927734</c:v>
                </c:pt>
                <c:pt idx="36">
                  <c:v>129.4068145751953</c:v>
                </c:pt>
                <c:pt idx="37">
                  <c:v>129.4068145751953</c:v>
                </c:pt>
                <c:pt idx="38">
                  <c:v>128.48248291015625</c:v>
                </c:pt>
                <c:pt idx="39">
                  <c:v>127.70409393310547</c:v>
                </c:pt>
                <c:pt idx="40">
                  <c:v>125.22296905517578</c:v>
                </c:pt>
                <c:pt idx="41">
                  <c:v>126.00135803222656</c:v>
                </c:pt>
                <c:pt idx="42">
                  <c:v>126.92569732666016</c:v>
                </c:pt>
                <c:pt idx="43">
                  <c:v>127.85001373291016</c:v>
                </c:pt>
                <c:pt idx="44">
                  <c:v>129.7473602294922</c:v>
                </c:pt>
                <c:pt idx="45">
                  <c:v>128.28787231445312</c:v>
                </c:pt>
                <c:pt idx="46">
                  <c:v>128.7743682861328</c:v>
                </c:pt>
                <c:pt idx="47">
                  <c:v>131.64466857910156</c:v>
                </c:pt>
                <c:pt idx="48">
                  <c:v>130.52574157714844</c:v>
                </c:pt>
                <c:pt idx="49">
                  <c:v>132.08250427246094</c:v>
                </c:pt>
                <c:pt idx="50">
                  <c:v>132.61764526367188</c:v>
                </c:pt>
                <c:pt idx="51">
                  <c:v>131.35276794433594</c:v>
                </c:pt>
                <c:pt idx="52">
                  <c:v>131.01222229003906</c:v>
                </c:pt>
                <c:pt idx="53">
                  <c:v>127.60678100585938</c:v>
                </c:pt>
                <c:pt idx="54">
                  <c:v>128.23922729492188</c:v>
                </c:pt>
                <c:pt idx="55">
                  <c:v>130.28250122070312</c:v>
                </c:pt>
                <c:pt idx="56">
                  <c:v>131.6933135986328</c:v>
                </c:pt>
                <c:pt idx="57">
                  <c:v>133.4933319091797</c:v>
                </c:pt>
                <c:pt idx="58">
                  <c:v>132.71495056152344</c:v>
                </c:pt>
                <c:pt idx="59">
                  <c:v>130.91493225097656</c:v>
                </c:pt>
                <c:pt idx="60">
                  <c:v>131.88790893554688</c:v>
                </c:pt>
                <c:pt idx="61">
                  <c:v>128.09327697753906</c:v>
                </c:pt>
                <c:pt idx="62">
                  <c:v>128.33651733398438</c:v>
                </c:pt>
                <c:pt idx="63">
                  <c:v>127.9959716796875</c:v>
                </c:pt>
                <c:pt idx="64">
                  <c:v>129.5041046142578</c:v>
                </c:pt>
                <c:pt idx="65">
                  <c:v>133.3960418701172</c:v>
                </c:pt>
                <c:pt idx="66">
                  <c:v>134.90414428710938</c:v>
                </c:pt>
                <c:pt idx="67">
                  <c:v>133.736572265625</c:v>
                </c:pt>
                <c:pt idx="68">
                  <c:v>134.3690185546875</c:v>
                </c:pt>
                <c:pt idx="69">
                  <c:v>134.9528045654297</c:v>
                </c:pt>
                <c:pt idx="70">
                  <c:v>134.80686950683594</c:v>
                </c:pt>
                <c:pt idx="71">
                  <c:v>136.4122772216797</c:v>
                </c:pt>
                <c:pt idx="72">
                  <c:v>129.89328002929688</c:v>
                </c:pt>
                <c:pt idx="73">
                  <c:v>128.72572326660156</c:v>
                </c:pt>
                <c:pt idx="74">
                  <c:v>128.5311279296875</c:v>
                </c:pt>
                <c:pt idx="75">
                  <c:v>127.70409393310547</c:v>
                </c:pt>
                <c:pt idx="76">
                  <c:v>130.0392303466797</c:v>
                </c:pt>
                <c:pt idx="77">
                  <c:v>130.62303161621094</c:v>
                </c:pt>
                <c:pt idx="78">
                  <c:v>132.27711486816406</c:v>
                </c:pt>
                <c:pt idx="79">
                  <c:v>132.56900024414062</c:v>
                </c:pt>
                <c:pt idx="80">
                  <c:v>131.64466857910156</c:v>
                </c:pt>
                <c:pt idx="81">
                  <c:v>129.8446502685547</c:v>
                </c:pt>
                <c:pt idx="82">
                  <c:v>130.96359252929688</c:v>
                </c:pt>
                <c:pt idx="83">
                  <c:v>132.52035522460938</c:v>
                </c:pt>
                <c:pt idx="84">
                  <c:v>133.6879119873047</c:v>
                </c:pt>
                <c:pt idx="85">
                  <c:v>134.07713317871094</c:v>
                </c:pt>
                <c:pt idx="86">
                  <c:v>132.8608856201172</c:v>
                </c:pt>
                <c:pt idx="87">
                  <c:v>131.98519897460938</c:v>
                </c:pt>
                <c:pt idx="88">
                  <c:v>129.69869995117188</c:v>
                </c:pt>
                <c:pt idx="89">
                  <c:v>128.33651733398438</c:v>
                </c:pt>
                <c:pt idx="90">
                  <c:v>127.4608383178711</c:v>
                </c:pt>
                <c:pt idx="91">
                  <c:v>125.41756439208984</c:v>
                </c:pt>
                <c:pt idx="92">
                  <c:v>125.95270538330078</c:v>
                </c:pt>
                <c:pt idx="93">
                  <c:v>127.26624298095703</c:v>
                </c:pt>
                <c:pt idx="94">
                  <c:v>127.55813598632812</c:v>
                </c:pt>
                <c:pt idx="95">
                  <c:v>128.92031860351562</c:v>
                </c:pt>
                <c:pt idx="96">
                  <c:v>128.7743682861328</c:v>
                </c:pt>
                <c:pt idx="97">
                  <c:v>129.11489868164062</c:v>
                </c:pt>
                <c:pt idx="98">
                  <c:v>130.67169189453125</c:v>
                </c:pt>
                <c:pt idx="99">
                  <c:v>130.18519592285156</c:v>
                </c:pt>
                <c:pt idx="100">
                  <c:v>130.42843627929688</c:v>
                </c:pt>
                <c:pt idx="101">
                  <c:v>131.15817260742188</c:v>
                </c:pt>
                <c:pt idx="102">
                  <c:v>131.59600830078125</c:v>
                </c:pt>
                <c:pt idx="103">
                  <c:v>133.0068359375</c:v>
                </c:pt>
                <c:pt idx="104">
                  <c:v>133.44467163085938</c:v>
                </c:pt>
                <c:pt idx="105">
                  <c:v>133.0068359375</c:v>
                </c:pt>
                <c:pt idx="106">
                  <c:v>133.5906524658203</c:v>
                </c:pt>
                <c:pt idx="107">
                  <c:v>134.9528045654297</c:v>
                </c:pt>
                <c:pt idx="108">
                  <c:v>135.58526611328125</c:v>
                </c:pt>
                <c:pt idx="109">
                  <c:v>136.07176208496094</c:v>
                </c:pt>
                <c:pt idx="110">
                  <c:v>136.07176208496094</c:v>
                </c:pt>
                <c:pt idx="111">
                  <c:v>134.32037353515625</c:v>
                </c:pt>
                <c:pt idx="112">
                  <c:v>135.73118591308594</c:v>
                </c:pt>
                <c:pt idx="113">
                  <c:v>135.196044921875</c:v>
                </c:pt>
                <c:pt idx="114">
                  <c:v>135.77984619140625</c:v>
                </c:pt>
                <c:pt idx="115">
                  <c:v>133.5906524658203</c:v>
                </c:pt>
                <c:pt idx="116">
                  <c:v>130.86627197265625</c:v>
                </c:pt>
                <c:pt idx="117">
                  <c:v>129.11489868164062</c:v>
                </c:pt>
                <c:pt idx="118">
                  <c:v>129.16355895996094</c:v>
                </c:pt>
                <c:pt idx="119">
                  <c:v>129.0662384033203</c:v>
                </c:pt>
                <c:pt idx="120">
                  <c:v>129.6013946533203</c:v>
                </c:pt>
                <c:pt idx="121">
                  <c:v>129.9906005859375</c:v>
                </c:pt>
                <c:pt idx="122">
                  <c:v>129.5041046142578</c:v>
                </c:pt>
                <c:pt idx="123">
                  <c:v>128.28787231445312</c:v>
                </c:pt>
                <c:pt idx="124">
                  <c:v>127.55813598632812</c:v>
                </c:pt>
                <c:pt idx="125">
                  <c:v>125.12567901611328</c:v>
                </c:pt>
                <c:pt idx="126">
                  <c:v>124.6391830444336</c:v>
                </c:pt>
                <c:pt idx="127">
                  <c:v>124.54188537597656</c:v>
                </c:pt>
                <c:pt idx="128">
                  <c:v>130.37977600097656</c:v>
                </c:pt>
                <c:pt idx="129">
                  <c:v>131.74195861816406</c:v>
                </c:pt>
                <c:pt idx="130">
                  <c:v>135.2447052001953</c:v>
                </c:pt>
                <c:pt idx="131">
                  <c:v>138.9420623779297</c:v>
                </c:pt>
                <c:pt idx="132">
                  <c:v>140.49880981445312</c:v>
                </c:pt>
                <c:pt idx="133">
                  <c:v>139.33123779296875</c:v>
                </c:pt>
                <c:pt idx="134">
                  <c:v>138.4069061279297</c:v>
                </c:pt>
                <c:pt idx="135">
                  <c:v>137.72581481933594</c:v>
                </c:pt>
                <c:pt idx="136">
                  <c:v>134.56361389160156</c:v>
                </c:pt>
                <c:pt idx="137">
                  <c:v>134.12576293945312</c:v>
                </c:pt>
                <c:pt idx="138">
                  <c:v>135.53660583496094</c:v>
                </c:pt>
                <c:pt idx="139">
                  <c:v>137.7744598388672</c:v>
                </c:pt>
                <c:pt idx="140">
                  <c:v>138.21229553222656</c:v>
                </c:pt>
                <c:pt idx="141">
                  <c:v>138.16366577148438</c:v>
                </c:pt>
                <c:pt idx="142">
                  <c:v>137.23931884765625</c:v>
                </c:pt>
                <c:pt idx="143">
                  <c:v>137.28797912597656</c:v>
                </c:pt>
                <c:pt idx="144">
                  <c:v>135.39064025878906</c:v>
                </c:pt>
                <c:pt idx="145">
                  <c:v>134.61227416992188</c:v>
                </c:pt>
                <c:pt idx="146">
                  <c:v>133.736572265625</c:v>
                </c:pt>
                <c:pt idx="147">
                  <c:v>131.4500732421875</c:v>
                </c:pt>
                <c:pt idx="148">
                  <c:v>133.0554962158203</c:v>
                </c:pt>
                <c:pt idx="149">
                  <c:v>132.3257598876953</c:v>
                </c:pt>
                <c:pt idx="150">
                  <c:v>133.6879119873047</c:v>
                </c:pt>
                <c:pt idx="151">
                  <c:v>133.3960418701172</c:v>
                </c:pt>
                <c:pt idx="152">
                  <c:v>134.8555145263672</c:v>
                </c:pt>
                <c:pt idx="153">
                  <c:v>137.28797912597656</c:v>
                </c:pt>
                <c:pt idx="154">
                  <c:v>134.32037353515625</c:v>
                </c:pt>
                <c:pt idx="155">
                  <c:v>133.4933319091797</c:v>
                </c:pt>
                <c:pt idx="156">
                  <c:v>133.15280151367188</c:v>
                </c:pt>
                <c:pt idx="157">
                  <c:v>134.41766357421875</c:v>
                </c:pt>
                <c:pt idx="158">
                  <c:v>134.61227416992188</c:v>
                </c:pt>
                <c:pt idx="159">
                  <c:v>136.3149871826172</c:v>
                </c:pt>
                <c:pt idx="160">
                  <c:v>136.85012817382812</c:v>
                </c:pt>
                <c:pt idx="161">
                  <c:v>136.7041778564453</c:v>
                </c:pt>
                <c:pt idx="162">
                  <c:v>136.75282287597656</c:v>
                </c:pt>
                <c:pt idx="163">
                  <c:v>133.736572265625</c:v>
                </c:pt>
                <c:pt idx="164">
                  <c:v>134.61227416992188</c:v>
                </c:pt>
                <c:pt idx="165">
                  <c:v>134.90414428710938</c:v>
                </c:pt>
                <c:pt idx="166">
                  <c:v>133.2500762939453</c:v>
                </c:pt>
                <c:pt idx="167">
                  <c:v>135.39064025878906</c:v>
                </c:pt>
                <c:pt idx="168">
                  <c:v>132.9095458984375</c:v>
                </c:pt>
                <c:pt idx="169">
                  <c:v>132.51805114746094</c:v>
                </c:pt>
                <c:pt idx="170">
                  <c:v>133.301025390625</c:v>
                </c:pt>
                <c:pt idx="171">
                  <c:v>132.61593627929688</c:v>
                </c:pt>
                <c:pt idx="172">
                  <c:v>135.99249267578125</c:v>
                </c:pt>
                <c:pt idx="173">
                  <c:v>134.47547912597656</c:v>
                </c:pt>
                <c:pt idx="174">
                  <c:v>134.52442932128906</c:v>
                </c:pt>
                <c:pt idx="175">
                  <c:v>135.74781799316406</c:v>
                </c:pt>
                <c:pt idx="176">
                  <c:v>131.68614196777344</c:v>
                </c:pt>
                <c:pt idx="177">
                  <c:v>132.02870178222656</c:v>
                </c:pt>
                <c:pt idx="178">
                  <c:v>132.42018127441406</c:v>
                </c:pt>
                <c:pt idx="179">
                  <c:v>131.9308319091797</c:v>
                </c:pt>
                <c:pt idx="180">
                  <c:v>131.0010528564453</c:v>
                </c:pt>
                <c:pt idx="181">
                  <c:v>132.07763671875</c:v>
                </c:pt>
                <c:pt idx="182">
                  <c:v>131.53933715820312</c:v>
                </c:pt>
                <c:pt idx="183">
                  <c:v>131.4414825439453</c:v>
                </c:pt>
                <c:pt idx="184">
                  <c:v>131.2457275390625</c:v>
                </c:pt>
                <c:pt idx="185">
                  <c:v>131.09890747070312</c:v>
                </c:pt>
                <c:pt idx="186">
                  <c:v>130.6095733642578</c:v>
                </c:pt>
                <c:pt idx="187">
                  <c:v>131.3925323486328</c:v>
                </c:pt>
                <c:pt idx="188">
                  <c:v>134.18186950683594</c:v>
                </c:pt>
                <c:pt idx="189">
                  <c:v>133.79039001464844</c:v>
                </c:pt>
                <c:pt idx="190">
                  <c:v>134.18186950683594</c:v>
                </c:pt>
                <c:pt idx="191">
                  <c:v>134.27975463867188</c:v>
                </c:pt>
                <c:pt idx="192">
                  <c:v>135.45420837402344</c:v>
                </c:pt>
                <c:pt idx="193">
                  <c:v>135.7967529296875</c:v>
                </c:pt>
                <c:pt idx="194">
                  <c:v>138.83078002929688</c:v>
                </c:pt>
                <c:pt idx="195">
                  <c:v>135.7967529296875</c:v>
                </c:pt>
                <c:pt idx="196">
                  <c:v>135.84568786621094</c:v>
                </c:pt>
                <c:pt idx="197">
                  <c:v>135.35633850097656</c:v>
                </c:pt>
                <c:pt idx="198">
                  <c:v>133.54571533203125</c:v>
                </c:pt>
                <c:pt idx="199">
                  <c:v>130.1691436767578</c:v>
                </c:pt>
                <c:pt idx="200">
                  <c:v>131.68614196777344</c:v>
                </c:pt>
                <c:pt idx="201">
                  <c:v>131.29466247558594</c:v>
                </c:pt>
                <c:pt idx="202">
                  <c:v>131.63722229003906</c:v>
                </c:pt>
                <c:pt idx="203">
                  <c:v>132.3223114013672</c:v>
                </c:pt>
                <c:pt idx="204">
                  <c:v>132.12657165527344</c:v>
                </c:pt>
                <c:pt idx="205">
                  <c:v>134.27975463867188</c:v>
                </c:pt>
                <c:pt idx="206">
                  <c:v>133.9861297607422</c:v>
                </c:pt>
                <c:pt idx="207">
                  <c:v>132.46913146972656</c:v>
                </c:pt>
                <c:pt idx="208">
                  <c:v>132.27337646484375</c:v>
                </c:pt>
                <c:pt idx="209">
                  <c:v>132.76272583007812</c:v>
                </c:pt>
                <c:pt idx="210">
                  <c:v>132.07763671875</c:v>
                </c:pt>
                <c:pt idx="211">
                  <c:v>133.9372100830078</c:v>
                </c:pt>
                <c:pt idx="212">
                  <c:v>133.25209045410156</c:v>
                </c:pt>
                <c:pt idx="213">
                  <c:v>131.04998779296875</c:v>
                </c:pt>
                <c:pt idx="214">
                  <c:v>130.854248046875</c:v>
                </c:pt>
                <c:pt idx="215">
                  <c:v>131.09890747070312</c:v>
                </c:pt>
                <c:pt idx="216">
                  <c:v>129.63084411621094</c:v>
                </c:pt>
                <c:pt idx="217">
                  <c:v>134.91590881347656</c:v>
                </c:pt>
                <c:pt idx="218">
                  <c:v>136.62867736816406</c:v>
                </c:pt>
                <c:pt idx="219">
                  <c:v>137.65631103515625</c:v>
                </c:pt>
                <c:pt idx="220">
                  <c:v>131.14785766601562</c:v>
                </c:pt>
                <c:pt idx="221">
                  <c:v>132.27337646484375</c:v>
                </c:pt>
                <c:pt idx="222">
                  <c:v>131.97976684570312</c:v>
                </c:pt>
                <c:pt idx="223">
                  <c:v>131.3925323486328</c:v>
                </c:pt>
                <c:pt idx="224">
                  <c:v>132.71380615234375</c:v>
                </c:pt>
                <c:pt idx="225">
                  <c:v>135.7967529296875</c:v>
                </c:pt>
                <c:pt idx="226">
                  <c:v>133.9372100830078</c:v>
                </c:pt>
                <c:pt idx="227">
                  <c:v>133.69253540039062</c:v>
                </c:pt>
                <c:pt idx="228">
                  <c:v>134.13294982910156</c:v>
                </c:pt>
                <c:pt idx="229">
                  <c:v>132.51805114746094</c:v>
                </c:pt>
                <c:pt idx="230">
                  <c:v>135.4052734375</c:v>
                </c:pt>
                <c:pt idx="231">
                  <c:v>147.68814086914062</c:v>
                </c:pt>
                <c:pt idx="232">
                  <c:v>143.87115478515625</c:v>
                </c:pt>
                <c:pt idx="233">
                  <c:v>142.79457092285156</c:v>
                </c:pt>
                <c:pt idx="234">
                  <c:v>140.2009735107422</c:v>
                </c:pt>
                <c:pt idx="235">
                  <c:v>137.7052459716797</c:v>
                </c:pt>
                <c:pt idx="236">
                  <c:v>139.32012939453125</c:v>
                </c:pt>
                <c:pt idx="237">
                  <c:v>140.69033813476562</c:v>
                </c:pt>
                <c:pt idx="238">
                  <c:v>142.94139099121094</c:v>
                </c:pt>
                <c:pt idx="239">
                  <c:v>143.5286102294922</c:v>
                </c:pt>
                <c:pt idx="240">
                  <c:v>145.43711853027344</c:v>
                </c:pt>
                <c:pt idx="241">
                  <c:v>147.93283081054688</c:v>
                </c:pt>
                <c:pt idx="242">
                  <c:v>149.64556884765625</c:v>
                </c:pt>
                <c:pt idx="243">
                  <c:v>151.74981689453125</c:v>
                </c:pt>
                <c:pt idx="244">
                  <c:v>153.8540496826172</c:v>
                </c:pt>
                <c:pt idx="245">
                  <c:v>156.83914184570312</c:v>
                </c:pt>
                <c:pt idx="246">
                  <c:v>157.52423095703125</c:v>
                </c:pt>
                <c:pt idx="247">
                  <c:v>155.22425842285156</c:v>
                </c:pt>
                <c:pt idx="248">
                  <c:v>154.68597412109375</c:v>
                </c:pt>
                <c:pt idx="249">
                  <c:v>153.95193481445312</c:v>
                </c:pt>
                <c:pt idx="250">
                  <c:v>156.1051025390625</c:v>
                </c:pt>
                <c:pt idx="251">
                  <c:v>154.53915405273438</c:v>
                </c:pt>
                <c:pt idx="252">
                  <c:v>155.61573791503906</c:v>
                </c:pt>
                <c:pt idx="253">
                  <c:v>159.09019470214844</c:v>
                </c:pt>
                <c:pt idx="254">
                  <c:v>151.3094024658203</c:v>
                </c:pt>
                <c:pt idx="255">
                  <c:v>151.6519317626953</c:v>
                </c:pt>
                <c:pt idx="256">
                  <c:v>152.97320556640625</c:v>
                </c:pt>
                <c:pt idx="257">
                  <c:v>155.42001342773438</c:v>
                </c:pt>
                <c:pt idx="258">
                  <c:v>156.6433868408203</c:v>
                </c:pt>
                <c:pt idx="259">
                  <c:v>154.88169860839844</c:v>
                </c:pt>
                <c:pt idx="260">
                  <c:v>153.75619506835938</c:v>
                </c:pt>
                <c:pt idx="261">
                  <c:v>151.945556640625</c:v>
                </c:pt>
                <c:pt idx="262">
                  <c:v>151.945556640625</c:v>
                </c:pt>
                <c:pt idx="263">
                  <c:v>154.24554443359375</c:v>
                </c:pt>
                <c:pt idx="264">
                  <c:v>155.37106323242188</c:v>
                </c:pt>
                <c:pt idx="265">
                  <c:v>156.59446716308594</c:v>
                </c:pt>
                <c:pt idx="266">
                  <c:v>153.3157501220703</c:v>
                </c:pt>
                <c:pt idx="267">
                  <c:v>155.32211303710938</c:v>
                </c:pt>
                <c:pt idx="268">
                  <c:v>155.02850341796875</c:v>
                </c:pt>
                <c:pt idx="269">
                  <c:v>154.5880889892578</c:v>
                </c:pt>
                <c:pt idx="270">
                  <c:v>155.32211303710938</c:v>
                </c:pt>
                <c:pt idx="271">
                  <c:v>157.6221160888672</c:v>
                </c:pt>
                <c:pt idx="272">
                  <c:v>159.6774139404297</c:v>
                </c:pt>
                <c:pt idx="273">
                  <c:v>159.57952880859375</c:v>
                </c:pt>
                <c:pt idx="274">
                  <c:v>162.07525634765625</c:v>
                </c:pt>
                <c:pt idx="275">
                  <c:v>164.375244140625</c:v>
                </c:pt>
                <c:pt idx="276">
                  <c:v>163.5433349609375</c:v>
                </c:pt>
                <c:pt idx="277">
                  <c:v>162.27101135253906</c:v>
                </c:pt>
                <c:pt idx="278">
                  <c:v>160.99868774414062</c:v>
                </c:pt>
                <c:pt idx="279">
                  <c:v>162.22206115722656</c:v>
                </c:pt>
                <c:pt idx="280">
                  <c:v>163.73907470703125</c:v>
                </c:pt>
                <c:pt idx="281">
                  <c:v>163.44546508789062</c:v>
                </c:pt>
                <c:pt idx="282">
                  <c:v>165.40289306640625</c:v>
                </c:pt>
                <c:pt idx="283">
                  <c:v>166.64540100097656</c:v>
                </c:pt>
                <c:pt idx="284">
                  <c:v>165.30349731445312</c:v>
                </c:pt>
                <c:pt idx="285">
                  <c:v>166.84420776367188</c:v>
                </c:pt>
                <c:pt idx="286">
                  <c:v>165.20408630371094</c:v>
                </c:pt>
                <c:pt idx="287">
                  <c:v>165.99929809570312</c:v>
                </c:pt>
                <c:pt idx="288">
                  <c:v>163.01727294921875</c:v>
                </c:pt>
                <c:pt idx="289">
                  <c:v>163.0669708251953</c:v>
                </c:pt>
                <c:pt idx="290">
                  <c:v>163.3154754638672</c:v>
                </c:pt>
                <c:pt idx="291">
                  <c:v>165.65138244628906</c:v>
                </c:pt>
                <c:pt idx="292">
                  <c:v>166.49630737304688</c:v>
                </c:pt>
                <c:pt idx="293">
                  <c:v>165.89988708496094</c:v>
                </c:pt>
                <c:pt idx="294">
                  <c:v>167.44061279296875</c:v>
                </c:pt>
                <c:pt idx="295">
                  <c:v>170.4723358154297</c:v>
                </c:pt>
                <c:pt idx="296">
                  <c:v>171.8142547607422</c:v>
                </c:pt>
                <c:pt idx="297">
                  <c:v>168.58372497558594</c:v>
                </c:pt>
                <c:pt idx="298">
                  <c:v>164.11068725585938</c:v>
                </c:pt>
                <c:pt idx="299">
                  <c:v>162.42086791992188</c:v>
                </c:pt>
                <c:pt idx="300">
                  <c:v>160.13465881347656</c:v>
                </c:pt>
                <c:pt idx="301">
                  <c:v>149.3993682861328</c:v>
                </c:pt>
                <c:pt idx="302">
                  <c:v>151.13888549804688</c:v>
                </c:pt>
                <c:pt idx="303">
                  <c:v>152.1328887939453</c:v>
                </c:pt>
                <c:pt idx="304">
                  <c:v>153.42510986328125</c:v>
                </c:pt>
                <c:pt idx="305">
                  <c:v>156.705322265625</c:v>
                </c:pt>
                <c:pt idx="306">
                  <c:v>155.66162109375</c:v>
                </c:pt>
                <c:pt idx="307">
                  <c:v>157.1526336669922</c:v>
                </c:pt>
                <c:pt idx="308">
                  <c:v>154.12091064453125</c:v>
                </c:pt>
                <c:pt idx="309">
                  <c:v>151.0394744873047</c:v>
                </c:pt>
                <c:pt idx="310">
                  <c:v>149.59817504882812</c:v>
                </c:pt>
                <c:pt idx="311">
                  <c:v>148.60415649414062</c:v>
                </c:pt>
                <c:pt idx="312">
                  <c:v>151.0891876220703</c:v>
                </c:pt>
                <c:pt idx="313">
                  <c:v>150.59217834472656</c:v>
                </c:pt>
                <c:pt idx="314">
                  <c:v>154.1706085205078</c:v>
                </c:pt>
                <c:pt idx="315">
                  <c:v>155.51251220703125</c:v>
                </c:pt>
                <c:pt idx="316">
                  <c:v>153.9718017578125</c:v>
                </c:pt>
                <c:pt idx="317">
                  <c:v>152.9281005859375</c:v>
                </c:pt>
                <c:pt idx="318">
                  <c:v>151.0394744873047</c:v>
                </c:pt>
                <c:pt idx="319">
                  <c:v>152.3813934326172</c:v>
                </c:pt>
                <c:pt idx="320">
                  <c:v>153.2760009765625</c:v>
                </c:pt>
                <c:pt idx="321">
                  <c:v>153.2760009765625</c:v>
                </c:pt>
                <c:pt idx="322">
                  <c:v>152.33169555664062</c:v>
                </c:pt>
                <c:pt idx="323">
                  <c:v>151.6855926513672</c:v>
                </c:pt>
                <c:pt idx="324">
                  <c:v>149.9957733154297</c:v>
                </c:pt>
                <c:pt idx="325">
                  <c:v>152.43109130859375</c:v>
                </c:pt>
                <c:pt idx="326">
                  <c:v>151.586181640625</c:v>
                </c:pt>
                <c:pt idx="327">
                  <c:v>153.5244903564453</c:v>
                </c:pt>
                <c:pt idx="328">
                  <c:v>143.2365264892578</c:v>
                </c:pt>
                <c:pt idx="329">
                  <c:v>144.32992553710938</c:v>
                </c:pt>
                <c:pt idx="330">
                  <c:v>142.09341430664062</c:v>
                </c:pt>
                <c:pt idx="331">
                  <c:v>143.2365264892578</c:v>
                </c:pt>
                <c:pt idx="332">
                  <c:v>144.03172302246094</c:v>
                </c:pt>
                <c:pt idx="333">
                  <c:v>146.16883850097656</c:v>
                </c:pt>
                <c:pt idx="334">
                  <c:v>146.06944274902344</c:v>
                </c:pt>
                <c:pt idx="335">
                  <c:v>144.32992553710938</c:v>
                </c:pt>
                <c:pt idx="336">
                  <c:v>143.63412475585938</c:v>
                </c:pt>
                <c:pt idx="337">
                  <c:v>144.92633056640625</c:v>
                </c:pt>
                <c:pt idx="338">
                  <c:v>144.42933654785156</c:v>
                </c:pt>
                <c:pt idx="339">
                  <c:v>145.5724334716797</c:v>
                </c:pt>
                <c:pt idx="340">
                  <c:v>145.22454833984375</c:v>
                </c:pt>
                <c:pt idx="341">
                  <c:v>146.46705627441406</c:v>
                </c:pt>
                <c:pt idx="342">
                  <c:v>146.16883850097656</c:v>
                </c:pt>
                <c:pt idx="343">
                  <c:v>147.11314392089844</c:v>
                </c:pt>
                <c:pt idx="344">
                  <c:v>147.95806884765625</c:v>
                </c:pt>
                <c:pt idx="345">
                  <c:v>149.49876403808594</c:v>
                </c:pt>
                <c:pt idx="346">
                  <c:v>148.90235900878906</c:v>
                </c:pt>
                <c:pt idx="347">
                  <c:v>147.75924682617188</c:v>
                </c:pt>
                <c:pt idx="348">
                  <c:v>146.81494140625</c:v>
                </c:pt>
                <c:pt idx="349">
                  <c:v>147.31195068359375</c:v>
                </c:pt>
                <c:pt idx="350">
                  <c:v>147.41136169433594</c:v>
                </c:pt>
                <c:pt idx="351">
                  <c:v>147.41136169433594</c:v>
                </c:pt>
                <c:pt idx="352">
                  <c:v>147.75924682617188</c:v>
                </c:pt>
                <c:pt idx="353">
                  <c:v>148.10716247558594</c:v>
                </c:pt>
                <c:pt idx="354">
                  <c:v>149.0017547607422</c:v>
                </c:pt>
                <c:pt idx="355">
                  <c:v>150.3436737060547</c:v>
                </c:pt>
                <c:pt idx="356">
                  <c:v>151.0891876220703</c:v>
                </c:pt>
                <c:pt idx="357">
                  <c:v>147.5107421875</c:v>
                </c:pt>
                <c:pt idx="358">
                  <c:v>146.119140625</c:v>
                </c:pt>
                <c:pt idx="359">
                  <c:v>146.06944274902344</c:v>
                </c:pt>
                <c:pt idx="360">
                  <c:v>144.97604370117188</c:v>
                </c:pt>
                <c:pt idx="361">
                  <c:v>144.03172302246094</c:v>
                </c:pt>
                <c:pt idx="362">
                  <c:v>144.23052978515625</c:v>
                </c:pt>
                <c:pt idx="363">
                  <c:v>145.27423095703125</c:v>
                </c:pt>
                <c:pt idx="364">
                  <c:v>144.97604370117188</c:v>
                </c:pt>
                <c:pt idx="365">
                  <c:v>145.52273559570312</c:v>
                </c:pt>
                <c:pt idx="366">
                  <c:v>147.11314392089844</c:v>
                </c:pt>
                <c:pt idx="367">
                  <c:v>146.76524353027344</c:v>
                </c:pt>
                <c:pt idx="368">
                  <c:v>141.14910888671875</c:v>
                </c:pt>
                <c:pt idx="369">
                  <c:v>144.03172302246094</c:v>
                </c:pt>
                <c:pt idx="370">
                  <c:v>147.3616485595703</c:v>
                </c:pt>
                <c:pt idx="371">
                  <c:v>146.9143524169922</c:v>
                </c:pt>
                <c:pt idx="372">
                  <c:v>144.7275390625</c:v>
                </c:pt>
                <c:pt idx="373">
                  <c:v>147.3616485595703</c:v>
                </c:pt>
                <c:pt idx="374">
                  <c:v>147.4610595703125</c:v>
                </c:pt>
                <c:pt idx="375">
                  <c:v>143.78321838378906</c:v>
                </c:pt>
                <c:pt idx="376">
                  <c:v>143.78321838378906</c:v>
                </c:pt>
                <c:pt idx="377">
                  <c:v>141.69581604003906</c:v>
                </c:pt>
                <c:pt idx="378">
                  <c:v>145.27423095703125</c:v>
                </c:pt>
                <c:pt idx="379">
                  <c:v>146.61614990234375</c:v>
                </c:pt>
                <c:pt idx="380">
                  <c:v>145.82093811035156</c:v>
                </c:pt>
                <c:pt idx="381">
                  <c:v>146.16883850097656</c:v>
                </c:pt>
                <c:pt idx="382">
                  <c:v>146.41734313964844</c:v>
                </c:pt>
                <c:pt idx="383">
                  <c:v>149.20057678222656</c:v>
                </c:pt>
                <c:pt idx="384">
                  <c:v>149.59817504882812</c:v>
                </c:pt>
                <c:pt idx="385">
                  <c:v>148.5047607421875</c:v>
                </c:pt>
                <c:pt idx="386">
                  <c:v>146.3179473876953</c:v>
                </c:pt>
                <c:pt idx="387">
                  <c:v>149.10116577148438</c:v>
                </c:pt>
                <c:pt idx="388">
                  <c:v>149.15086364746094</c:v>
                </c:pt>
                <c:pt idx="389">
                  <c:v>151.23828125</c:v>
                </c:pt>
                <c:pt idx="390">
                  <c:v>153.02749633789062</c:v>
                </c:pt>
                <c:pt idx="391">
                  <c:v>152.58018493652344</c:v>
                </c:pt>
                <c:pt idx="392">
                  <c:v>152.23228454589844</c:v>
                </c:pt>
                <c:pt idx="393">
                  <c:v>153.0771942138672</c:v>
                </c:pt>
                <c:pt idx="394">
                  <c:v>151.13888549804688</c:v>
                </c:pt>
                <c:pt idx="395">
                  <c:v>152.23228454589844</c:v>
                </c:pt>
                <c:pt idx="396">
                  <c:v>151.13888549804688</c:v>
                </c:pt>
                <c:pt idx="397">
                  <c:v>151.0394744873047</c:v>
                </c:pt>
                <c:pt idx="398">
                  <c:v>149.89637756347656</c:v>
                </c:pt>
                <c:pt idx="399">
                  <c:v>150.14488220214844</c:v>
                </c:pt>
                <c:pt idx="400">
                  <c:v>147.26223754882812</c:v>
                </c:pt>
                <c:pt idx="401">
                  <c:v>148.55445861816406</c:v>
                </c:pt>
                <c:pt idx="402">
                  <c:v>145.62213134765625</c:v>
                </c:pt>
                <c:pt idx="403">
                  <c:v>149.0514678955078</c:v>
                </c:pt>
                <c:pt idx="404">
                  <c:v>153.32569885253906</c:v>
                </c:pt>
                <c:pt idx="405">
                  <c:v>159.48854064941406</c:v>
                </c:pt>
                <c:pt idx="406">
                  <c:v>160.13465881347656</c:v>
                </c:pt>
                <c:pt idx="407">
                  <c:v>161.4765625</c:v>
                </c:pt>
                <c:pt idx="408">
                  <c:v>159.8861541748047</c:v>
                </c:pt>
                <c:pt idx="409">
                  <c:v>155.5622100830078</c:v>
                </c:pt>
                <c:pt idx="410">
                  <c:v>152.67959594726562</c:v>
                </c:pt>
                <c:pt idx="411">
                  <c:v>150.39337158203125</c:v>
                </c:pt>
                <c:pt idx="412">
                  <c:v>150.49276733398438</c:v>
                </c:pt>
                <c:pt idx="413">
                  <c:v>153.02749633789062</c:v>
                </c:pt>
                <c:pt idx="414">
                  <c:v>150.98977661132812</c:v>
                </c:pt>
                <c:pt idx="415">
                  <c:v>151.586181640625</c:v>
                </c:pt>
                <c:pt idx="416">
                  <c:v>147.26223754882812</c:v>
                </c:pt>
                <c:pt idx="417">
                  <c:v>141.00001525878906</c:v>
                </c:pt>
                <c:pt idx="418">
                  <c:v>141.347900390625</c:v>
                </c:pt>
                <c:pt idx="419">
                  <c:v>139.1610870361328</c:v>
                </c:pt>
                <c:pt idx="420">
                  <c:v>142.19281005859375</c:v>
                </c:pt>
                <c:pt idx="421">
                  <c:v>140.652099609375</c:v>
                </c:pt>
                <c:pt idx="422">
                  <c:v>141.00001525878906</c:v>
                </c:pt>
                <c:pt idx="423">
                  <c:v>143.0</c:v>
                </c:pt>
                <c:pt idx="424">
                  <c:v>141.9499969482422</c:v>
                </c:pt>
                <c:pt idx="425">
                  <c:v>142.14999389648438</c:v>
                </c:pt>
                <c:pt idx="426">
                  <c:v>141.8000030517578</c:v>
                </c:pt>
                <c:pt idx="427">
                  <c:v>139.8000030517578</c:v>
                </c:pt>
                <c:pt idx="428">
                  <c:v>137.5</c:v>
                </c:pt>
                <c:pt idx="429">
                  <c:v>138.6999969482422</c:v>
                </c:pt>
                <c:pt idx="430">
                  <c:v>139.3000030517578</c:v>
                </c:pt>
                <c:pt idx="431">
                  <c:v>138.0</c:v>
                </c:pt>
                <c:pt idx="432">
                  <c:v>137.75</c:v>
                </c:pt>
                <c:pt idx="433">
                  <c:v>136.5</c:v>
                </c:pt>
                <c:pt idx="434">
                  <c:v>137.39999389648438</c:v>
                </c:pt>
                <c:pt idx="435">
                  <c:v>139.4499969482422</c:v>
                </c:pt>
                <c:pt idx="436">
                  <c:v>137.4499969482422</c:v>
                </c:pt>
                <c:pt idx="437">
                  <c:v>137.0500030517578</c:v>
                </c:pt>
                <c:pt idx="438">
                  <c:v>137.75</c:v>
                </c:pt>
                <c:pt idx="439">
                  <c:v>138.0500030517578</c:v>
                </c:pt>
                <c:pt idx="440">
                  <c:v>137.5</c:v>
                </c:pt>
                <c:pt idx="441">
                  <c:v>138.64999389648438</c:v>
                </c:pt>
                <c:pt idx="442">
                  <c:v>137.60000610351562</c:v>
                </c:pt>
                <c:pt idx="443">
                  <c:v>136.6999969482422</c:v>
                </c:pt>
                <c:pt idx="444">
                  <c:v>137.75</c:v>
                </c:pt>
                <c:pt idx="445">
                  <c:v>139.5500030517578</c:v>
                </c:pt>
                <c:pt idx="446">
                  <c:v>145.4499969482422</c:v>
                </c:pt>
                <c:pt idx="447">
                  <c:v>143.8000030517578</c:v>
                </c:pt>
                <c:pt idx="448">
                  <c:v>144.14999389648438</c:v>
                </c:pt>
                <c:pt idx="449">
                  <c:v>144.10000610351562</c:v>
                </c:pt>
                <c:pt idx="450">
                  <c:v>145.25</c:v>
                </c:pt>
                <c:pt idx="451">
                  <c:v>145.35000610351562</c:v>
                </c:pt>
                <c:pt idx="452">
                  <c:v>147.14999389648438</c:v>
                </c:pt>
                <c:pt idx="453">
                  <c:v>148.5</c:v>
                </c:pt>
                <c:pt idx="454">
                  <c:v>149.60000610351562</c:v>
                </c:pt>
                <c:pt idx="455">
                  <c:v>151.14999389648438</c:v>
                </c:pt>
                <c:pt idx="456">
                  <c:v>152.14999389648438</c:v>
                </c:pt>
                <c:pt idx="457">
                  <c:v>152.85000610351562</c:v>
                </c:pt>
                <c:pt idx="458">
                  <c:v>152.3000030517578</c:v>
                </c:pt>
                <c:pt idx="459">
                  <c:v>152.39999389648438</c:v>
                </c:pt>
                <c:pt idx="460">
                  <c:v>154.1999969482422</c:v>
                </c:pt>
                <c:pt idx="461">
                  <c:v>152.25</c:v>
                </c:pt>
                <c:pt idx="462">
                  <c:v>154.5500030517578</c:v>
                </c:pt>
                <c:pt idx="463">
                  <c:v>156.10000610351562</c:v>
                </c:pt>
                <c:pt idx="464">
                  <c:v>157.35000610351562</c:v>
                </c:pt>
                <c:pt idx="465">
                  <c:v>159.89999389648438</c:v>
                </c:pt>
                <c:pt idx="466">
                  <c:v>159.25</c:v>
                </c:pt>
                <c:pt idx="467">
                  <c:v>155.5</c:v>
                </c:pt>
                <c:pt idx="468">
                  <c:v>157.60000610351562</c:v>
                </c:pt>
                <c:pt idx="469">
                  <c:v>159.10000610351562</c:v>
                </c:pt>
                <c:pt idx="470">
                  <c:v>161.25</c:v>
                </c:pt>
                <c:pt idx="471">
                  <c:v>160.1999969482422</c:v>
                </c:pt>
                <c:pt idx="472">
                  <c:v>162.9499969482422</c:v>
                </c:pt>
                <c:pt idx="473">
                  <c:v>165.35000610351562</c:v>
                </c:pt>
                <c:pt idx="474">
                  <c:v>178.3000030517578</c:v>
                </c:pt>
                <c:pt idx="475">
                  <c:v>182.4499969482422</c:v>
                </c:pt>
                <c:pt idx="476">
                  <c:v>184.35000610351562</c:v>
                </c:pt>
                <c:pt idx="477">
                  <c:v>183.0500030517578</c:v>
                </c:pt>
                <c:pt idx="478">
                  <c:v>182.25</c:v>
                </c:pt>
                <c:pt idx="479">
                  <c:v>185.6999969482422</c:v>
                </c:pt>
                <c:pt idx="480">
                  <c:v>189.35000610351562</c:v>
                </c:pt>
                <c:pt idx="481">
                  <c:v>190.1999969482422</c:v>
                </c:pt>
                <c:pt idx="482">
                  <c:v>193.25</c:v>
                </c:pt>
                <c:pt idx="483">
                  <c:v>191.64999389648438</c:v>
                </c:pt>
                <c:pt idx="484">
                  <c:v>222.39999389648438</c:v>
                </c:pt>
                <c:pt idx="485">
                  <c:v>228.0</c:v>
                </c:pt>
                <c:pt idx="486">
                  <c:v>245.39999389648438</c:v>
                </c:pt>
                <c:pt idx="487">
                  <c:v>247.1999969482422</c:v>
                </c:pt>
                <c:pt idx="488">
                  <c:v>236.6999969482422</c:v>
                </c:pt>
                <c:pt idx="489">
                  <c:v>236.1999969482422</c:v>
                </c:pt>
                <c:pt idx="490">
                  <c:v>234.6999969482422</c:v>
                </c:pt>
                <c:pt idx="491">
                  <c:v>238.8000030517578</c:v>
                </c:pt>
                <c:pt idx="492">
                  <c:v>236.89999389648438</c:v>
                </c:pt>
                <c:pt idx="493">
                  <c:v>250.10000610351562</c:v>
                </c:pt>
                <c:pt idx="494">
                  <c:v>248.39999389648438</c:v>
                </c:pt>
                <c:pt idx="495">
                  <c:v>252.39999389648438</c:v>
                </c:pt>
                <c:pt idx="496">
                  <c:v>247.10000610351562</c:v>
                </c:pt>
                <c:pt idx="497">
                  <c:v>243.10000610351562</c:v>
                </c:pt>
                <c:pt idx="498">
                  <c:v>240.0</c:v>
                </c:pt>
                <c:pt idx="499">
                  <c:v>244.6999969482422</c:v>
                </c:pt>
                <c:pt idx="500">
                  <c:v>248.1999969482422</c:v>
                </c:pt>
                <c:pt idx="501">
                  <c:v>251.0</c:v>
                </c:pt>
                <c:pt idx="502">
                  <c:v>250.0</c:v>
                </c:pt>
                <c:pt idx="503">
                  <c:v>246.60000610351562</c:v>
                </c:pt>
                <c:pt idx="504">
                  <c:v>245.60000610351562</c:v>
                </c:pt>
                <c:pt idx="505">
                  <c:v>250.10000610351562</c:v>
                </c:pt>
                <c:pt idx="506">
                  <c:v>246.3000030517578</c:v>
                </c:pt>
                <c:pt idx="507">
                  <c:v>252.39999389648438</c:v>
                </c:pt>
                <c:pt idx="508">
                  <c:v>237.89999389648438</c:v>
                </c:pt>
                <c:pt idx="509">
                  <c:v>227.8000030517578</c:v>
                </c:pt>
                <c:pt idx="510">
                  <c:v>240.1999969482422</c:v>
                </c:pt>
                <c:pt idx="511">
                  <c:v>239.6999969482422</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31/12/2022</c:v>
                </c:pt>
                <c:pt idx="1">
                  <c:v>31/12/2023</c:v>
                </c:pt>
                <c:pt idx="2">
                  <c:v>31/12/2024</c:v>
                </c:pt>
              </c:strCache>
            </c:strRef>
          </c:cat>
          <c:val>
            <c:numRef>
              <c:f>Sheet1!$B$2:$B$4</c:f>
              <c:numCache>
                <c:formatCode>General</c:formatCode>
                <c:ptCount val="3"/>
                <c:pt idx="0">
                  <c:v>38.2606</c:v>
                </c:pt>
                <c:pt idx="1">
                  <c:v>41.1825</c:v>
                </c:pt>
                <c:pt idx="2">
                  <c:v>43.4868</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31/12/2022</c:v>
                </c:pt>
                <c:pt idx="1">
                  <c:v>31/12/2023</c:v>
                </c:pt>
                <c:pt idx="2">
                  <c:v>31/12/2024</c:v>
                </c:pt>
              </c:strCache>
            </c:strRef>
          </c:cat>
          <c:val>
            <c:numRef>
              <c:f>Sheet1!$B$2:$B$4</c:f>
              <c:numCache>
                <c:formatCode>General</c:formatCode>
                <c:ptCount val="3"/>
                <c:pt idx="0">
                  <c:v>27.6832</c:v>
                </c:pt>
                <c:pt idx="1">
                  <c:v>30.4155</c:v>
                </c:pt>
                <c:pt idx="2">
                  <c:v>32.2598</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45026.0</c:v>
                </c:pt>
                <c:pt idx="1">
                  <c:v>45027.0</c:v>
                </c:pt>
                <c:pt idx="2">
                  <c:v>45028.0</c:v>
                </c:pt>
                <c:pt idx="3">
                  <c:v>45029.0</c:v>
                </c:pt>
                <c:pt idx="4">
                  <c:v>45032.0</c:v>
                </c:pt>
                <c:pt idx="5">
                  <c:v>45033.0</c:v>
                </c:pt>
                <c:pt idx="6">
                  <c:v>45034.0</c:v>
                </c:pt>
                <c:pt idx="7">
                  <c:v>45035.0</c:v>
                </c:pt>
                <c:pt idx="8">
                  <c:v>45036.0</c:v>
                </c:pt>
                <c:pt idx="9">
                  <c:v>45039.0</c:v>
                </c:pt>
                <c:pt idx="10">
                  <c:v>45040.0</c:v>
                </c:pt>
                <c:pt idx="11">
                  <c:v>45041.0</c:v>
                </c:pt>
                <c:pt idx="12">
                  <c:v>45042.0</c:v>
                </c:pt>
                <c:pt idx="13">
                  <c:v>45043.0</c:v>
                </c:pt>
                <c:pt idx="14">
                  <c:v>45047.0</c:v>
                </c:pt>
                <c:pt idx="15">
                  <c:v>45048.0</c:v>
                </c:pt>
                <c:pt idx="16">
                  <c:v>45049.0</c:v>
                </c:pt>
                <c:pt idx="17">
                  <c:v>45050.0</c:v>
                </c:pt>
                <c:pt idx="18">
                  <c:v>45053.0</c:v>
                </c:pt>
                <c:pt idx="19">
                  <c:v>45054.0</c:v>
                </c:pt>
                <c:pt idx="20">
                  <c:v>45055.0</c:v>
                </c:pt>
                <c:pt idx="21">
                  <c:v>45056.0</c:v>
                </c:pt>
                <c:pt idx="22">
                  <c:v>45057.0</c:v>
                </c:pt>
                <c:pt idx="23">
                  <c:v>45060.0</c:v>
                </c:pt>
                <c:pt idx="24">
                  <c:v>45061.0</c:v>
                </c:pt>
                <c:pt idx="25">
                  <c:v>45062.0</c:v>
                </c:pt>
                <c:pt idx="26">
                  <c:v>45063.0</c:v>
                </c:pt>
                <c:pt idx="27">
                  <c:v>45064.0</c:v>
                </c:pt>
                <c:pt idx="28">
                  <c:v>45067.0</c:v>
                </c:pt>
                <c:pt idx="29">
                  <c:v>45068.0</c:v>
                </c:pt>
                <c:pt idx="30">
                  <c:v>45069.0</c:v>
                </c:pt>
                <c:pt idx="31">
                  <c:v>45070.0</c:v>
                </c:pt>
                <c:pt idx="32">
                  <c:v>45071.0</c:v>
                </c:pt>
                <c:pt idx="33">
                  <c:v>45074.0</c:v>
                </c:pt>
                <c:pt idx="34">
                  <c:v>45075.0</c:v>
                </c:pt>
                <c:pt idx="35">
                  <c:v>45076.0</c:v>
                </c:pt>
                <c:pt idx="36">
                  <c:v>45077.0</c:v>
                </c:pt>
                <c:pt idx="37">
                  <c:v>45078.0</c:v>
                </c:pt>
                <c:pt idx="38">
                  <c:v>45081.0</c:v>
                </c:pt>
                <c:pt idx="39">
                  <c:v>45082.0</c:v>
                </c:pt>
                <c:pt idx="40">
                  <c:v>45083.0</c:v>
                </c:pt>
                <c:pt idx="41">
                  <c:v>45084.0</c:v>
                </c:pt>
                <c:pt idx="42">
                  <c:v>45085.0</c:v>
                </c:pt>
                <c:pt idx="43">
                  <c:v>45088.0</c:v>
                </c:pt>
                <c:pt idx="44">
                  <c:v>45089.0</c:v>
                </c:pt>
                <c:pt idx="45">
                  <c:v>45090.0</c:v>
                </c:pt>
                <c:pt idx="46">
                  <c:v>45091.0</c:v>
                </c:pt>
                <c:pt idx="47">
                  <c:v>45092.0</c:v>
                </c:pt>
                <c:pt idx="48">
                  <c:v>45095.0</c:v>
                </c:pt>
                <c:pt idx="49">
                  <c:v>45096.0</c:v>
                </c:pt>
                <c:pt idx="50">
                  <c:v>45097.0</c:v>
                </c:pt>
                <c:pt idx="51">
                  <c:v>45098.0</c:v>
                </c:pt>
                <c:pt idx="52">
                  <c:v>45099.0</c:v>
                </c:pt>
                <c:pt idx="53">
                  <c:v>45102.0</c:v>
                </c:pt>
                <c:pt idx="54">
                  <c:v>45103.0</c:v>
                </c:pt>
                <c:pt idx="55">
                  <c:v>45104.0</c:v>
                </c:pt>
                <c:pt idx="56">
                  <c:v>45105.0</c:v>
                </c:pt>
                <c:pt idx="57">
                  <c:v>45106.0</c:v>
                </c:pt>
                <c:pt idx="58">
                  <c:v>45109.0</c:v>
                </c:pt>
                <c:pt idx="59">
                  <c:v>45110.0</c:v>
                </c:pt>
                <c:pt idx="60">
                  <c:v>45111.0</c:v>
                </c:pt>
                <c:pt idx="61">
                  <c:v>45112.0</c:v>
                </c:pt>
                <c:pt idx="62">
                  <c:v>45113.0</c:v>
                </c:pt>
                <c:pt idx="63">
                  <c:v>45116.0</c:v>
                </c:pt>
                <c:pt idx="64">
                  <c:v>45117.0</c:v>
                </c:pt>
                <c:pt idx="65">
                  <c:v>45118.0</c:v>
                </c:pt>
                <c:pt idx="66">
                  <c:v>45119.0</c:v>
                </c:pt>
                <c:pt idx="67">
                  <c:v>45120.0</c:v>
                </c:pt>
                <c:pt idx="68">
                  <c:v>45123.0</c:v>
                </c:pt>
                <c:pt idx="69">
                  <c:v>45124.0</c:v>
                </c:pt>
                <c:pt idx="70">
                  <c:v>45125.0</c:v>
                </c:pt>
                <c:pt idx="71">
                  <c:v>45126.0</c:v>
                </c:pt>
                <c:pt idx="72">
                  <c:v>45127.0</c:v>
                </c:pt>
                <c:pt idx="73">
                  <c:v>45130.0</c:v>
                </c:pt>
                <c:pt idx="74">
                  <c:v>45131.0</c:v>
                </c:pt>
                <c:pt idx="75">
                  <c:v>45132.0</c:v>
                </c:pt>
                <c:pt idx="76">
                  <c:v>45133.0</c:v>
                </c:pt>
                <c:pt idx="77">
                  <c:v>45134.0</c:v>
                </c:pt>
                <c:pt idx="78">
                  <c:v>45137.0</c:v>
                </c:pt>
                <c:pt idx="79">
                  <c:v>45138.0</c:v>
                </c:pt>
                <c:pt idx="80">
                  <c:v>45139.0</c:v>
                </c:pt>
                <c:pt idx="81">
                  <c:v>45140.0</c:v>
                </c:pt>
                <c:pt idx="82">
                  <c:v>45141.0</c:v>
                </c:pt>
                <c:pt idx="83">
                  <c:v>45144.0</c:v>
                </c:pt>
                <c:pt idx="84">
                  <c:v>45145.0</c:v>
                </c:pt>
                <c:pt idx="85">
                  <c:v>45146.0</c:v>
                </c:pt>
                <c:pt idx="86">
                  <c:v>45147.0</c:v>
                </c:pt>
                <c:pt idx="87">
                  <c:v>45148.0</c:v>
                </c:pt>
                <c:pt idx="88">
                  <c:v>45151.0</c:v>
                </c:pt>
                <c:pt idx="89">
                  <c:v>45152.0</c:v>
                </c:pt>
                <c:pt idx="90">
                  <c:v>45153.0</c:v>
                </c:pt>
                <c:pt idx="91">
                  <c:v>45154.0</c:v>
                </c:pt>
                <c:pt idx="92">
                  <c:v>45155.0</c:v>
                </c:pt>
                <c:pt idx="93">
                  <c:v>45158.0</c:v>
                </c:pt>
                <c:pt idx="94">
                  <c:v>45159.0</c:v>
                </c:pt>
                <c:pt idx="95">
                  <c:v>45160.0</c:v>
                </c:pt>
                <c:pt idx="96">
                  <c:v>45161.0</c:v>
                </c:pt>
                <c:pt idx="97">
                  <c:v>45162.0</c:v>
                </c:pt>
                <c:pt idx="98">
                  <c:v>45165.0</c:v>
                </c:pt>
                <c:pt idx="99">
                  <c:v>45166.0</c:v>
                </c:pt>
                <c:pt idx="100">
                  <c:v>45167.0</c:v>
                </c:pt>
                <c:pt idx="101">
                  <c:v>45168.0</c:v>
                </c:pt>
                <c:pt idx="102">
                  <c:v>45169.0</c:v>
                </c:pt>
                <c:pt idx="103">
                  <c:v>45172.0</c:v>
                </c:pt>
                <c:pt idx="104">
                  <c:v>45173.0</c:v>
                </c:pt>
                <c:pt idx="105">
                  <c:v>45174.0</c:v>
                </c:pt>
                <c:pt idx="106">
                  <c:v>45175.0</c:v>
                </c:pt>
                <c:pt idx="107">
                  <c:v>45176.0</c:v>
                </c:pt>
                <c:pt idx="108">
                  <c:v>45179.0</c:v>
                </c:pt>
                <c:pt idx="109">
                  <c:v>45180.0</c:v>
                </c:pt>
                <c:pt idx="110">
                  <c:v>45181.0</c:v>
                </c:pt>
                <c:pt idx="111">
                  <c:v>45182.0</c:v>
                </c:pt>
                <c:pt idx="112">
                  <c:v>45183.0</c:v>
                </c:pt>
                <c:pt idx="113">
                  <c:v>45186.0</c:v>
                </c:pt>
                <c:pt idx="114">
                  <c:v>45187.0</c:v>
                </c:pt>
                <c:pt idx="115">
                  <c:v>45188.0</c:v>
                </c:pt>
                <c:pt idx="116">
                  <c:v>45189.0</c:v>
                </c:pt>
                <c:pt idx="117">
                  <c:v>45190.0</c:v>
                </c:pt>
                <c:pt idx="118">
                  <c:v>45193.0</c:v>
                </c:pt>
                <c:pt idx="119">
                  <c:v>45194.0</c:v>
                </c:pt>
                <c:pt idx="120">
                  <c:v>45195.0</c:v>
                </c:pt>
                <c:pt idx="121">
                  <c:v>45196.0</c:v>
                </c:pt>
                <c:pt idx="122">
                  <c:v>45197.0</c:v>
                </c:pt>
                <c:pt idx="123">
                  <c:v>45200.0</c:v>
                </c:pt>
                <c:pt idx="124">
                  <c:v>45201.0</c:v>
                </c:pt>
                <c:pt idx="125">
                  <c:v>45202.0</c:v>
                </c:pt>
                <c:pt idx="126">
                  <c:v>45203.0</c:v>
                </c:pt>
                <c:pt idx="127">
                  <c:v>45204.0</c:v>
                </c:pt>
                <c:pt idx="128">
                  <c:v>45207.0</c:v>
                </c:pt>
                <c:pt idx="129">
                  <c:v>45208.0</c:v>
                </c:pt>
                <c:pt idx="130">
                  <c:v>45209.0</c:v>
                </c:pt>
                <c:pt idx="131">
                  <c:v>45210.0</c:v>
                </c:pt>
                <c:pt idx="132">
                  <c:v>45211.0</c:v>
                </c:pt>
                <c:pt idx="133">
                  <c:v>45214.0</c:v>
                </c:pt>
                <c:pt idx="134">
                  <c:v>45215.0</c:v>
                </c:pt>
                <c:pt idx="135">
                  <c:v>45216.0</c:v>
                </c:pt>
                <c:pt idx="136">
                  <c:v>45217.0</c:v>
                </c:pt>
                <c:pt idx="137">
                  <c:v>45218.0</c:v>
                </c:pt>
                <c:pt idx="138">
                  <c:v>45221.0</c:v>
                </c:pt>
                <c:pt idx="139">
                  <c:v>45222.0</c:v>
                </c:pt>
                <c:pt idx="140">
                  <c:v>45223.0</c:v>
                </c:pt>
                <c:pt idx="141">
                  <c:v>45224.0</c:v>
                </c:pt>
                <c:pt idx="142">
                  <c:v>45225.0</c:v>
                </c:pt>
                <c:pt idx="143">
                  <c:v>45228.0</c:v>
                </c:pt>
                <c:pt idx="144">
                  <c:v>45229.0</c:v>
                </c:pt>
                <c:pt idx="145">
                  <c:v>45230.0</c:v>
                </c:pt>
                <c:pt idx="146">
                  <c:v>45231.0</c:v>
                </c:pt>
                <c:pt idx="147">
                  <c:v>45232.0</c:v>
                </c:pt>
                <c:pt idx="148">
                  <c:v>45235.0</c:v>
                </c:pt>
                <c:pt idx="149">
                  <c:v>45236.0</c:v>
                </c:pt>
                <c:pt idx="150">
                  <c:v>45237.0</c:v>
                </c:pt>
                <c:pt idx="151">
                  <c:v>45238.0</c:v>
                </c:pt>
                <c:pt idx="152">
                  <c:v>45239.0</c:v>
                </c:pt>
                <c:pt idx="153">
                  <c:v>45242.0</c:v>
                </c:pt>
                <c:pt idx="154">
                  <c:v>45243.0</c:v>
                </c:pt>
                <c:pt idx="155">
                  <c:v>45244.0</c:v>
                </c:pt>
                <c:pt idx="156">
                  <c:v>45245.0</c:v>
                </c:pt>
                <c:pt idx="157">
                  <c:v>45246.0</c:v>
                </c:pt>
                <c:pt idx="158">
                  <c:v>45249.0</c:v>
                </c:pt>
                <c:pt idx="159">
                  <c:v>45250.0</c:v>
                </c:pt>
                <c:pt idx="160">
                  <c:v>45251.0</c:v>
                </c:pt>
                <c:pt idx="161">
                  <c:v>45252.0</c:v>
                </c:pt>
                <c:pt idx="162">
                  <c:v>45253.0</c:v>
                </c:pt>
                <c:pt idx="163">
                  <c:v>45256.0</c:v>
                </c:pt>
                <c:pt idx="164">
                  <c:v>45257.0</c:v>
                </c:pt>
                <c:pt idx="165">
                  <c:v>45258.0</c:v>
                </c:pt>
                <c:pt idx="166">
                  <c:v>45259.0</c:v>
                </c:pt>
                <c:pt idx="167">
                  <c:v>45260.0</c:v>
                </c:pt>
                <c:pt idx="168">
                  <c:v>45263.0</c:v>
                </c:pt>
                <c:pt idx="169">
                  <c:v>45264.0</c:v>
                </c:pt>
                <c:pt idx="170">
                  <c:v>45265.0</c:v>
                </c:pt>
                <c:pt idx="171">
                  <c:v>45266.0</c:v>
                </c:pt>
                <c:pt idx="172">
                  <c:v>45267.0</c:v>
                </c:pt>
                <c:pt idx="173">
                  <c:v>45270.0</c:v>
                </c:pt>
                <c:pt idx="174">
                  <c:v>45271.0</c:v>
                </c:pt>
                <c:pt idx="175">
                  <c:v>45272.0</c:v>
                </c:pt>
                <c:pt idx="176">
                  <c:v>45273.0</c:v>
                </c:pt>
                <c:pt idx="177">
                  <c:v>45274.0</c:v>
                </c:pt>
                <c:pt idx="178">
                  <c:v>45277.0</c:v>
                </c:pt>
                <c:pt idx="179">
                  <c:v>45278.0</c:v>
                </c:pt>
                <c:pt idx="180">
                  <c:v>45279.0</c:v>
                </c:pt>
                <c:pt idx="181">
                  <c:v>45280.0</c:v>
                </c:pt>
                <c:pt idx="182">
                  <c:v>45281.0</c:v>
                </c:pt>
                <c:pt idx="183">
                  <c:v>45286.0</c:v>
                </c:pt>
                <c:pt idx="184">
                  <c:v>45287.0</c:v>
                </c:pt>
                <c:pt idx="185">
                  <c:v>45288.0</c:v>
                </c:pt>
                <c:pt idx="186">
                  <c:v>45292.0</c:v>
                </c:pt>
                <c:pt idx="187">
                  <c:v>45293.0</c:v>
                </c:pt>
                <c:pt idx="188">
                  <c:v>45294.0</c:v>
                </c:pt>
                <c:pt idx="189">
                  <c:v>45295.0</c:v>
                </c:pt>
                <c:pt idx="190">
                  <c:v>45298.0</c:v>
                </c:pt>
                <c:pt idx="191">
                  <c:v>45299.0</c:v>
                </c:pt>
                <c:pt idx="192">
                  <c:v>45300.0</c:v>
                </c:pt>
                <c:pt idx="193">
                  <c:v>45301.0</c:v>
                </c:pt>
                <c:pt idx="194">
                  <c:v>45302.0</c:v>
                </c:pt>
                <c:pt idx="195">
                  <c:v>45305.0</c:v>
                </c:pt>
                <c:pt idx="196">
                  <c:v>45306.0</c:v>
                </c:pt>
                <c:pt idx="197">
                  <c:v>45307.0</c:v>
                </c:pt>
                <c:pt idx="198">
                  <c:v>45308.0</c:v>
                </c:pt>
                <c:pt idx="199">
                  <c:v>45309.0</c:v>
                </c:pt>
                <c:pt idx="200">
                  <c:v>45312.0</c:v>
                </c:pt>
                <c:pt idx="201">
                  <c:v>45313.0</c:v>
                </c:pt>
                <c:pt idx="202">
                  <c:v>45314.0</c:v>
                </c:pt>
                <c:pt idx="203">
                  <c:v>45315.0</c:v>
                </c:pt>
                <c:pt idx="204">
                  <c:v>45316.0</c:v>
                </c:pt>
                <c:pt idx="205">
                  <c:v>45319.0</c:v>
                </c:pt>
                <c:pt idx="206">
                  <c:v>45320.0</c:v>
                </c:pt>
                <c:pt idx="207">
                  <c:v>45321.0</c:v>
                </c:pt>
                <c:pt idx="208">
                  <c:v>45322.0</c:v>
                </c:pt>
                <c:pt idx="209">
                  <c:v>45323.0</c:v>
                </c:pt>
                <c:pt idx="210">
                  <c:v>45326.0</c:v>
                </c:pt>
                <c:pt idx="211">
                  <c:v>45327.0</c:v>
                </c:pt>
                <c:pt idx="212">
                  <c:v>45328.0</c:v>
                </c:pt>
                <c:pt idx="213">
                  <c:v>45329.0</c:v>
                </c:pt>
                <c:pt idx="214">
                  <c:v>45330.0</c:v>
                </c:pt>
                <c:pt idx="215">
                  <c:v>45333.0</c:v>
                </c:pt>
                <c:pt idx="216">
                  <c:v>45334.0</c:v>
                </c:pt>
                <c:pt idx="217">
                  <c:v>45335.0</c:v>
                </c:pt>
                <c:pt idx="218">
                  <c:v>45336.0</c:v>
                </c:pt>
                <c:pt idx="219">
                  <c:v>45337.0</c:v>
                </c:pt>
                <c:pt idx="220">
                  <c:v>45340.0</c:v>
                </c:pt>
                <c:pt idx="221">
                  <c:v>45341.0</c:v>
                </c:pt>
                <c:pt idx="222">
                  <c:v>45342.0</c:v>
                </c:pt>
                <c:pt idx="223">
                  <c:v>45343.0</c:v>
                </c:pt>
                <c:pt idx="224">
                  <c:v>45344.0</c:v>
                </c:pt>
                <c:pt idx="225">
                  <c:v>45347.0</c:v>
                </c:pt>
                <c:pt idx="226">
                  <c:v>45348.0</c:v>
                </c:pt>
                <c:pt idx="227">
                  <c:v>45349.0</c:v>
                </c:pt>
                <c:pt idx="228">
                  <c:v>45350.0</c:v>
                </c:pt>
                <c:pt idx="229">
                  <c:v>45351.0</c:v>
                </c:pt>
                <c:pt idx="230">
                  <c:v>45354.0</c:v>
                </c:pt>
                <c:pt idx="231">
                  <c:v>45355.0</c:v>
                </c:pt>
                <c:pt idx="232">
                  <c:v>45356.0</c:v>
                </c:pt>
                <c:pt idx="233">
                  <c:v>45357.0</c:v>
                </c:pt>
                <c:pt idx="234">
                  <c:v>45358.0</c:v>
                </c:pt>
                <c:pt idx="235">
                  <c:v>45361.0</c:v>
                </c:pt>
                <c:pt idx="236">
                  <c:v>45362.0</c:v>
                </c:pt>
                <c:pt idx="237">
                  <c:v>45363.0</c:v>
                </c:pt>
                <c:pt idx="238">
                  <c:v>45364.0</c:v>
                </c:pt>
                <c:pt idx="239">
                  <c:v>45365.0</c:v>
                </c:pt>
                <c:pt idx="240">
                  <c:v>45368.0</c:v>
                </c:pt>
                <c:pt idx="241">
                  <c:v>45369.0</c:v>
                </c:pt>
                <c:pt idx="242">
                  <c:v>45370.0</c:v>
                </c:pt>
                <c:pt idx="243">
                  <c:v>45371.0</c:v>
                </c:pt>
                <c:pt idx="244">
                  <c:v>45372.0</c:v>
                </c:pt>
                <c:pt idx="245">
                  <c:v>45375.0</c:v>
                </c:pt>
                <c:pt idx="246">
                  <c:v>45376.0</c:v>
                </c:pt>
                <c:pt idx="247">
                  <c:v>45377.0</c:v>
                </c:pt>
                <c:pt idx="248">
                  <c:v>45378.0</c:v>
                </c:pt>
                <c:pt idx="249">
                  <c:v>45383.0</c:v>
                </c:pt>
                <c:pt idx="250">
                  <c:v>45384.0</c:v>
                </c:pt>
                <c:pt idx="251">
                  <c:v>45385.0</c:v>
                </c:pt>
                <c:pt idx="252">
                  <c:v>45386.0</c:v>
                </c:pt>
                <c:pt idx="253">
                  <c:v>45389.0</c:v>
                </c:pt>
                <c:pt idx="254">
                  <c:v>45390.0</c:v>
                </c:pt>
                <c:pt idx="255">
                  <c:v>45391.0</c:v>
                </c:pt>
                <c:pt idx="256">
                  <c:v>45392.0</c:v>
                </c:pt>
                <c:pt idx="257">
                  <c:v>45393.0</c:v>
                </c:pt>
                <c:pt idx="258">
                  <c:v>45396.0</c:v>
                </c:pt>
                <c:pt idx="259">
                  <c:v>45397.0</c:v>
                </c:pt>
                <c:pt idx="260">
                  <c:v>45398.0</c:v>
                </c:pt>
                <c:pt idx="261">
                  <c:v>45399.0</c:v>
                </c:pt>
                <c:pt idx="262">
                  <c:v>45400.0</c:v>
                </c:pt>
                <c:pt idx="263">
                  <c:v>45403.0</c:v>
                </c:pt>
                <c:pt idx="264">
                  <c:v>45404.0</c:v>
                </c:pt>
                <c:pt idx="265">
                  <c:v>45405.0</c:v>
                </c:pt>
                <c:pt idx="266">
                  <c:v>45406.0</c:v>
                </c:pt>
                <c:pt idx="267">
                  <c:v>45407.0</c:v>
                </c:pt>
                <c:pt idx="268">
                  <c:v>45410.0</c:v>
                </c:pt>
                <c:pt idx="269">
                  <c:v>45411.0</c:v>
                </c:pt>
                <c:pt idx="270">
                  <c:v>45413.0</c:v>
                </c:pt>
                <c:pt idx="271">
                  <c:v>45414.0</c:v>
                </c:pt>
                <c:pt idx="272">
                  <c:v>45417.0</c:v>
                </c:pt>
                <c:pt idx="273">
                  <c:v>45418.0</c:v>
                </c:pt>
                <c:pt idx="274">
                  <c:v>45419.0</c:v>
                </c:pt>
                <c:pt idx="275">
                  <c:v>45420.0</c:v>
                </c:pt>
                <c:pt idx="276">
                  <c:v>45421.0</c:v>
                </c:pt>
                <c:pt idx="277">
                  <c:v>45424.0</c:v>
                </c:pt>
                <c:pt idx="278">
                  <c:v>45425.0</c:v>
                </c:pt>
                <c:pt idx="279">
                  <c:v>45426.0</c:v>
                </c:pt>
                <c:pt idx="280">
                  <c:v>45427.0</c:v>
                </c:pt>
                <c:pt idx="281">
                  <c:v>45428.0</c:v>
                </c:pt>
                <c:pt idx="282">
                  <c:v>45431.0</c:v>
                </c:pt>
                <c:pt idx="283">
                  <c:v>45432.0</c:v>
                </c:pt>
                <c:pt idx="284">
                  <c:v>45433.0</c:v>
                </c:pt>
                <c:pt idx="285">
                  <c:v>45434.0</c:v>
                </c:pt>
                <c:pt idx="286">
                  <c:v>45435.0</c:v>
                </c:pt>
                <c:pt idx="287">
                  <c:v>45438.0</c:v>
                </c:pt>
                <c:pt idx="288">
                  <c:v>45439.0</c:v>
                </c:pt>
                <c:pt idx="289">
                  <c:v>45440.0</c:v>
                </c:pt>
                <c:pt idx="290">
                  <c:v>45441.0</c:v>
                </c:pt>
                <c:pt idx="291">
                  <c:v>45442.0</c:v>
                </c:pt>
                <c:pt idx="292">
                  <c:v>45445.0</c:v>
                </c:pt>
                <c:pt idx="293">
                  <c:v>45446.0</c:v>
                </c:pt>
                <c:pt idx="294">
                  <c:v>45447.0</c:v>
                </c:pt>
                <c:pt idx="295">
                  <c:v>45448.0</c:v>
                </c:pt>
                <c:pt idx="296">
                  <c:v>45449.0</c:v>
                </c:pt>
                <c:pt idx="297">
                  <c:v>45452.0</c:v>
                </c:pt>
                <c:pt idx="298">
                  <c:v>45453.0</c:v>
                </c:pt>
                <c:pt idx="299">
                  <c:v>45454.0</c:v>
                </c:pt>
                <c:pt idx="300">
                  <c:v>45455.0</c:v>
                </c:pt>
                <c:pt idx="301">
                  <c:v>45456.0</c:v>
                </c:pt>
                <c:pt idx="302">
                  <c:v>45459.0</c:v>
                </c:pt>
                <c:pt idx="303">
                  <c:v>45460.0</c:v>
                </c:pt>
                <c:pt idx="304">
                  <c:v>45461.0</c:v>
                </c:pt>
                <c:pt idx="305">
                  <c:v>45462.0</c:v>
                </c:pt>
                <c:pt idx="306">
                  <c:v>45463.0</c:v>
                </c:pt>
                <c:pt idx="307">
                  <c:v>45466.0</c:v>
                </c:pt>
                <c:pt idx="308">
                  <c:v>45467.0</c:v>
                </c:pt>
                <c:pt idx="309">
                  <c:v>45468.0</c:v>
                </c:pt>
                <c:pt idx="310">
                  <c:v>45469.0</c:v>
                </c:pt>
                <c:pt idx="311">
                  <c:v>45470.0</c:v>
                </c:pt>
                <c:pt idx="312">
                  <c:v>45473.0</c:v>
                </c:pt>
                <c:pt idx="313">
                  <c:v>45474.0</c:v>
                </c:pt>
                <c:pt idx="314">
                  <c:v>45475.0</c:v>
                </c:pt>
                <c:pt idx="315">
                  <c:v>45476.0</c:v>
                </c:pt>
                <c:pt idx="316">
                  <c:v>45477.0</c:v>
                </c:pt>
                <c:pt idx="317">
                  <c:v>45480.0</c:v>
                </c:pt>
                <c:pt idx="318">
                  <c:v>45481.0</c:v>
                </c:pt>
                <c:pt idx="319">
                  <c:v>45482.0</c:v>
                </c:pt>
                <c:pt idx="320">
                  <c:v>45483.0</c:v>
                </c:pt>
                <c:pt idx="321">
                  <c:v>45484.0</c:v>
                </c:pt>
                <c:pt idx="322">
                  <c:v>45487.0</c:v>
                </c:pt>
                <c:pt idx="323">
                  <c:v>45488.0</c:v>
                </c:pt>
                <c:pt idx="324">
                  <c:v>45489.0</c:v>
                </c:pt>
                <c:pt idx="325">
                  <c:v>45490.0</c:v>
                </c:pt>
                <c:pt idx="326">
                  <c:v>45491.0</c:v>
                </c:pt>
                <c:pt idx="327">
                  <c:v>45494.0</c:v>
                </c:pt>
                <c:pt idx="328">
                  <c:v>45495.0</c:v>
                </c:pt>
                <c:pt idx="329">
                  <c:v>45496.0</c:v>
                </c:pt>
                <c:pt idx="330">
                  <c:v>45497.0</c:v>
                </c:pt>
                <c:pt idx="331">
                  <c:v>45498.0</c:v>
                </c:pt>
                <c:pt idx="332">
                  <c:v>45501.0</c:v>
                </c:pt>
                <c:pt idx="333">
                  <c:v>45502.0</c:v>
                </c:pt>
                <c:pt idx="334">
                  <c:v>45503.0</c:v>
                </c:pt>
                <c:pt idx="335">
                  <c:v>45504.0</c:v>
                </c:pt>
                <c:pt idx="336">
                  <c:v>45505.0</c:v>
                </c:pt>
                <c:pt idx="337">
                  <c:v>45508.0</c:v>
                </c:pt>
                <c:pt idx="338">
                  <c:v>45509.0</c:v>
                </c:pt>
                <c:pt idx="339">
                  <c:v>45510.0</c:v>
                </c:pt>
                <c:pt idx="340">
                  <c:v>45511.0</c:v>
                </c:pt>
                <c:pt idx="341">
                  <c:v>45512.0</c:v>
                </c:pt>
                <c:pt idx="342">
                  <c:v>45515.0</c:v>
                </c:pt>
                <c:pt idx="343">
                  <c:v>45516.0</c:v>
                </c:pt>
                <c:pt idx="344">
                  <c:v>45517.0</c:v>
                </c:pt>
                <c:pt idx="345">
                  <c:v>45518.0</c:v>
                </c:pt>
                <c:pt idx="346">
                  <c:v>45519.0</c:v>
                </c:pt>
                <c:pt idx="347">
                  <c:v>45522.0</c:v>
                </c:pt>
                <c:pt idx="348">
                  <c:v>45523.0</c:v>
                </c:pt>
                <c:pt idx="349">
                  <c:v>45524.0</c:v>
                </c:pt>
                <c:pt idx="350">
                  <c:v>45525.0</c:v>
                </c:pt>
                <c:pt idx="351">
                  <c:v>45526.0</c:v>
                </c:pt>
                <c:pt idx="352">
                  <c:v>45529.0</c:v>
                </c:pt>
                <c:pt idx="353">
                  <c:v>45530.0</c:v>
                </c:pt>
                <c:pt idx="354">
                  <c:v>45531.0</c:v>
                </c:pt>
                <c:pt idx="355">
                  <c:v>45532.0</c:v>
                </c:pt>
                <c:pt idx="356">
                  <c:v>45533.0</c:v>
                </c:pt>
                <c:pt idx="357">
                  <c:v>45536.0</c:v>
                </c:pt>
                <c:pt idx="358">
                  <c:v>45537.0</c:v>
                </c:pt>
                <c:pt idx="359">
                  <c:v>45538.0</c:v>
                </c:pt>
                <c:pt idx="360">
                  <c:v>45539.0</c:v>
                </c:pt>
                <c:pt idx="361">
                  <c:v>45540.0</c:v>
                </c:pt>
                <c:pt idx="362">
                  <c:v>45543.0</c:v>
                </c:pt>
                <c:pt idx="363">
                  <c:v>45544.0</c:v>
                </c:pt>
                <c:pt idx="364">
                  <c:v>45545.0</c:v>
                </c:pt>
                <c:pt idx="365">
                  <c:v>45546.0</c:v>
                </c:pt>
                <c:pt idx="366">
                  <c:v>45547.0</c:v>
                </c:pt>
                <c:pt idx="367">
                  <c:v>45550.0</c:v>
                </c:pt>
                <c:pt idx="368">
                  <c:v>45551.0</c:v>
                </c:pt>
                <c:pt idx="369">
                  <c:v>45552.0</c:v>
                </c:pt>
                <c:pt idx="370">
                  <c:v>45553.0</c:v>
                </c:pt>
                <c:pt idx="371">
                  <c:v>45554.0</c:v>
                </c:pt>
                <c:pt idx="372">
                  <c:v>45557.0</c:v>
                </c:pt>
                <c:pt idx="373">
                  <c:v>45558.0</c:v>
                </c:pt>
                <c:pt idx="374">
                  <c:v>45559.0</c:v>
                </c:pt>
                <c:pt idx="375">
                  <c:v>45560.0</c:v>
                </c:pt>
                <c:pt idx="376">
                  <c:v>45561.0</c:v>
                </c:pt>
                <c:pt idx="377">
                  <c:v>45564.0</c:v>
                </c:pt>
                <c:pt idx="378">
                  <c:v>45565.0</c:v>
                </c:pt>
                <c:pt idx="379">
                  <c:v>45566.0</c:v>
                </c:pt>
                <c:pt idx="380">
                  <c:v>45567.0</c:v>
                </c:pt>
                <c:pt idx="381">
                  <c:v>45568.0</c:v>
                </c:pt>
                <c:pt idx="382">
                  <c:v>45571.0</c:v>
                </c:pt>
                <c:pt idx="383">
                  <c:v>45572.0</c:v>
                </c:pt>
                <c:pt idx="384">
                  <c:v>45573.0</c:v>
                </c:pt>
                <c:pt idx="385">
                  <c:v>45574.0</c:v>
                </c:pt>
                <c:pt idx="386">
                  <c:v>45575.0</c:v>
                </c:pt>
                <c:pt idx="387">
                  <c:v>45578.0</c:v>
                </c:pt>
                <c:pt idx="388">
                  <c:v>45579.0</c:v>
                </c:pt>
                <c:pt idx="389">
                  <c:v>45580.0</c:v>
                </c:pt>
                <c:pt idx="390">
                  <c:v>45581.0</c:v>
                </c:pt>
                <c:pt idx="391">
                  <c:v>45582.0</c:v>
                </c:pt>
                <c:pt idx="392">
                  <c:v>45585.0</c:v>
                </c:pt>
                <c:pt idx="393">
                  <c:v>45586.0</c:v>
                </c:pt>
                <c:pt idx="394">
                  <c:v>45587.0</c:v>
                </c:pt>
                <c:pt idx="395">
                  <c:v>45588.0</c:v>
                </c:pt>
                <c:pt idx="396">
                  <c:v>45589.0</c:v>
                </c:pt>
                <c:pt idx="397">
                  <c:v>45592.0</c:v>
                </c:pt>
                <c:pt idx="398">
                  <c:v>45593.0</c:v>
                </c:pt>
                <c:pt idx="399">
                  <c:v>45594.0</c:v>
                </c:pt>
                <c:pt idx="400">
                  <c:v>45595.0</c:v>
                </c:pt>
                <c:pt idx="401">
                  <c:v>45596.0</c:v>
                </c:pt>
                <c:pt idx="402">
                  <c:v>45599.0</c:v>
                </c:pt>
                <c:pt idx="403">
                  <c:v>45600.0</c:v>
                </c:pt>
                <c:pt idx="404">
                  <c:v>45601.0</c:v>
                </c:pt>
                <c:pt idx="405">
                  <c:v>45602.0</c:v>
                </c:pt>
                <c:pt idx="406">
                  <c:v>45603.0</c:v>
                </c:pt>
                <c:pt idx="407">
                  <c:v>45606.0</c:v>
                </c:pt>
                <c:pt idx="408">
                  <c:v>45607.0</c:v>
                </c:pt>
                <c:pt idx="409">
                  <c:v>45608.0</c:v>
                </c:pt>
                <c:pt idx="410">
                  <c:v>45609.0</c:v>
                </c:pt>
                <c:pt idx="411">
                  <c:v>45610.0</c:v>
                </c:pt>
                <c:pt idx="412">
                  <c:v>45613.0</c:v>
                </c:pt>
                <c:pt idx="413">
                  <c:v>45614.0</c:v>
                </c:pt>
                <c:pt idx="414">
                  <c:v>45615.0</c:v>
                </c:pt>
                <c:pt idx="415">
                  <c:v>45616.0</c:v>
                </c:pt>
                <c:pt idx="416">
                  <c:v>45617.0</c:v>
                </c:pt>
                <c:pt idx="417">
                  <c:v>45620.0</c:v>
                </c:pt>
                <c:pt idx="418">
                  <c:v>45621.0</c:v>
                </c:pt>
                <c:pt idx="419">
                  <c:v>45622.0</c:v>
                </c:pt>
                <c:pt idx="420">
                  <c:v>45623.0</c:v>
                </c:pt>
                <c:pt idx="421">
                  <c:v>45624.0</c:v>
                </c:pt>
                <c:pt idx="422">
                  <c:v>45627.0</c:v>
                </c:pt>
                <c:pt idx="423">
                  <c:v>45628.0</c:v>
                </c:pt>
                <c:pt idx="424">
                  <c:v>45629.0</c:v>
                </c:pt>
                <c:pt idx="425">
                  <c:v>45630.0</c:v>
                </c:pt>
                <c:pt idx="426">
                  <c:v>45631.0</c:v>
                </c:pt>
                <c:pt idx="427">
                  <c:v>45634.0</c:v>
                </c:pt>
                <c:pt idx="428">
                  <c:v>45635.0</c:v>
                </c:pt>
                <c:pt idx="429">
                  <c:v>45636.0</c:v>
                </c:pt>
                <c:pt idx="430">
                  <c:v>45637.0</c:v>
                </c:pt>
                <c:pt idx="431">
                  <c:v>45638.0</c:v>
                </c:pt>
                <c:pt idx="432">
                  <c:v>45641.0</c:v>
                </c:pt>
                <c:pt idx="433">
                  <c:v>45642.0</c:v>
                </c:pt>
                <c:pt idx="434">
                  <c:v>45643.0</c:v>
                </c:pt>
                <c:pt idx="435">
                  <c:v>45644.0</c:v>
                </c:pt>
                <c:pt idx="436">
                  <c:v>45645.0</c:v>
                </c:pt>
                <c:pt idx="437">
                  <c:v>45648.0</c:v>
                </c:pt>
                <c:pt idx="438">
                  <c:v>45649.0</c:v>
                </c:pt>
                <c:pt idx="439">
                  <c:v>45652.0</c:v>
                </c:pt>
                <c:pt idx="440">
                  <c:v>45655.0</c:v>
                </c:pt>
                <c:pt idx="441">
                  <c:v>45656.0</c:v>
                </c:pt>
                <c:pt idx="442">
                  <c:v>45658.0</c:v>
                </c:pt>
                <c:pt idx="443">
                  <c:v>45659.0</c:v>
                </c:pt>
                <c:pt idx="444">
                  <c:v>45662.0</c:v>
                </c:pt>
                <c:pt idx="445">
                  <c:v>45663.0</c:v>
                </c:pt>
                <c:pt idx="446">
                  <c:v>45664.0</c:v>
                </c:pt>
                <c:pt idx="447">
                  <c:v>45665.0</c:v>
                </c:pt>
                <c:pt idx="448">
                  <c:v>45666.0</c:v>
                </c:pt>
                <c:pt idx="449">
                  <c:v>45669.0</c:v>
                </c:pt>
                <c:pt idx="450">
                  <c:v>45670.0</c:v>
                </c:pt>
                <c:pt idx="451">
                  <c:v>45671.0</c:v>
                </c:pt>
                <c:pt idx="452">
                  <c:v>45672.0</c:v>
                </c:pt>
                <c:pt idx="453">
                  <c:v>45673.0</c:v>
                </c:pt>
                <c:pt idx="454">
                  <c:v>45676.0</c:v>
                </c:pt>
                <c:pt idx="455">
                  <c:v>45677.0</c:v>
                </c:pt>
                <c:pt idx="456">
                  <c:v>45678.0</c:v>
                </c:pt>
                <c:pt idx="457">
                  <c:v>45679.0</c:v>
                </c:pt>
                <c:pt idx="458">
                  <c:v>45680.0</c:v>
                </c:pt>
                <c:pt idx="459">
                  <c:v>45683.0</c:v>
                </c:pt>
                <c:pt idx="460">
                  <c:v>45684.0</c:v>
                </c:pt>
                <c:pt idx="461">
                  <c:v>45685.0</c:v>
                </c:pt>
                <c:pt idx="462">
                  <c:v>45686.0</c:v>
                </c:pt>
                <c:pt idx="463">
                  <c:v>45687.0</c:v>
                </c:pt>
                <c:pt idx="464">
                  <c:v>45690.0</c:v>
                </c:pt>
                <c:pt idx="465">
                  <c:v>45691.0</c:v>
                </c:pt>
                <c:pt idx="466">
                  <c:v>45692.0</c:v>
                </c:pt>
                <c:pt idx="467">
                  <c:v>45693.0</c:v>
                </c:pt>
                <c:pt idx="468">
                  <c:v>45694.0</c:v>
                </c:pt>
                <c:pt idx="469">
                  <c:v>45697.0</c:v>
                </c:pt>
                <c:pt idx="470">
                  <c:v>45698.0</c:v>
                </c:pt>
                <c:pt idx="471">
                  <c:v>45699.0</c:v>
                </c:pt>
                <c:pt idx="472">
                  <c:v>45700.0</c:v>
                </c:pt>
                <c:pt idx="473">
                  <c:v>45701.0</c:v>
                </c:pt>
                <c:pt idx="474">
                  <c:v>45704.0</c:v>
                </c:pt>
                <c:pt idx="475">
                  <c:v>45705.0</c:v>
                </c:pt>
                <c:pt idx="476">
                  <c:v>45706.0</c:v>
                </c:pt>
                <c:pt idx="477">
                  <c:v>45707.0</c:v>
                </c:pt>
                <c:pt idx="478">
                  <c:v>45708.0</c:v>
                </c:pt>
                <c:pt idx="479">
                  <c:v>45711.0</c:v>
                </c:pt>
                <c:pt idx="480">
                  <c:v>45712.0</c:v>
                </c:pt>
                <c:pt idx="481">
                  <c:v>45713.0</c:v>
                </c:pt>
                <c:pt idx="482">
                  <c:v>45714.0</c:v>
                </c:pt>
                <c:pt idx="483">
                  <c:v>45715.0</c:v>
                </c:pt>
                <c:pt idx="484">
                  <c:v>45718.0</c:v>
                </c:pt>
                <c:pt idx="485">
                  <c:v>45719.0</c:v>
                </c:pt>
                <c:pt idx="486">
                  <c:v>45720.0</c:v>
                </c:pt>
                <c:pt idx="487">
                  <c:v>45721.0</c:v>
                </c:pt>
                <c:pt idx="488">
                  <c:v>45722.0</c:v>
                </c:pt>
                <c:pt idx="489">
                  <c:v>45725.0</c:v>
                </c:pt>
                <c:pt idx="490">
                  <c:v>45726.0</c:v>
                </c:pt>
                <c:pt idx="491">
                  <c:v>45727.0</c:v>
                </c:pt>
                <c:pt idx="492">
                  <c:v>45728.0</c:v>
                </c:pt>
                <c:pt idx="493">
                  <c:v>45729.0</c:v>
                </c:pt>
                <c:pt idx="494">
                  <c:v>45732.0</c:v>
                </c:pt>
                <c:pt idx="495">
                  <c:v>45733.0</c:v>
                </c:pt>
                <c:pt idx="496">
                  <c:v>45734.0</c:v>
                </c:pt>
                <c:pt idx="497">
                  <c:v>45735.0</c:v>
                </c:pt>
                <c:pt idx="498">
                  <c:v>45736.0</c:v>
                </c:pt>
                <c:pt idx="499">
                  <c:v>45739.0</c:v>
                </c:pt>
                <c:pt idx="500">
                  <c:v>45740.0</c:v>
                </c:pt>
                <c:pt idx="501">
                  <c:v>45741.0</c:v>
                </c:pt>
                <c:pt idx="502">
                  <c:v>45742.0</c:v>
                </c:pt>
                <c:pt idx="503">
                  <c:v>45743.0</c:v>
                </c:pt>
                <c:pt idx="504">
                  <c:v>45746.0</c:v>
                </c:pt>
                <c:pt idx="505">
                  <c:v>45747.0</c:v>
                </c:pt>
                <c:pt idx="506">
                  <c:v>45748.0</c:v>
                </c:pt>
                <c:pt idx="507">
                  <c:v>45749.0</c:v>
                </c:pt>
                <c:pt idx="508">
                  <c:v>45750.0</c:v>
                </c:pt>
                <c:pt idx="509">
                  <c:v>45753.0</c:v>
                </c:pt>
                <c:pt idx="510">
                  <c:v>45754.0</c:v>
                </c:pt>
                <c:pt idx="511">
                  <c:v>45755.0</c:v>
                </c:pt>
              </c:numCache>
            </c:numRef>
          </c:cat>
          <c:val>
            <c:numRef>
              <c:f>Sheet1!$B$2:$B$513</c:f>
              <c:numCache>
                <c:formatCode>General</c:formatCode>
                <c:ptCount val="512"/>
                <c:pt idx="0">
                  <c:v>399.4476013183594</c:v>
                </c:pt>
                <c:pt idx="1">
                  <c:v>394.6597900390625</c:v>
                </c:pt>
                <c:pt idx="2">
                  <c:v>406.1026916503906</c:v>
                </c:pt>
                <c:pt idx="3">
                  <c:v>402.7990417480469</c:v>
                </c:pt>
                <c:pt idx="4">
                  <c:v>405.1929931640625</c:v>
                </c:pt>
                <c:pt idx="5">
                  <c:v>406.294189453125</c:v>
                </c:pt>
                <c:pt idx="6">
                  <c:v>404.3790588378906</c:v>
                </c:pt>
                <c:pt idx="7">
                  <c:v>411.3213806152344</c:v>
                </c:pt>
                <c:pt idx="8">
                  <c:v>423.8175964355469</c:v>
                </c:pt>
                <c:pt idx="9">
                  <c:v>418.6467590332031</c:v>
                </c:pt>
                <c:pt idx="10">
                  <c:v>414.0504455566406</c:v>
                </c:pt>
                <c:pt idx="11">
                  <c:v>415.31280517578125</c:v>
                </c:pt>
                <c:pt idx="12">
                  <c:v>427.1802978515625</c:v>
                </c:pt>
                <c:pt idx="13">
                  <c:v>426.1954345703125</c:v>
                </c:pt>
                <c:pt idx="14">
                  <c:v>424.2257385253906</c:v>
                </c:pt>
                <c:pt idx="15">
                  <c:v>422.206787109375</c:v>
                </c:pt>
                <c:pt idx="16">
                  <c:v>414.82037353515625</c:v>
                </c:pt>
                <c:pt idx="17">
                  <c:v>418.0211486816406</c:v>
                </c:pt>
                <c:pt idx="18">
                  <c:v>421.8128356933594</c:v>
                </c:pt>
                <c:pt idx="19">
                  <c:v>416.29766845703125</c:v>
                </c:pt>
                <c:pt idx="20">
                  <c:v>410.8809814453125</c:v>
                </c:pt>
                <c:pt idx="21">
                  <c:v>417.28253173828125</c:v>
                </c:pt>
                <c:pt idx="22">
                  <c:v>414.7218933105469</c:v>
                </c:pt>
                <c:pt idx="23">
                  <c:v>414.82037353515625</c:v>
                </c:pt>
                <c:pt idx="24">
                  <c:v>413.1953430175781</c:v>
                </c:pt>
                <c:pt idx="25">
                  <c:v>409.2066955566406</c:v>
                </c:pt>
                <c:pt idx="26">
                  <c:v>410.6839904785156</c:v>
                </c:pt>
                <c:pt idx="27">
                  <c:v>415.2143249511719</c:v>
                </c:pt>
                <c:pt idx="28">
                  <c:v>412.407470703125</c:v>
                </c:pt>
                <c:pt idx="29">
                  <c:v>406.35064697265625</c:v>
                </c:pt>
                <c:pt idx="30">
                  <c:v>397.8808898925781</c:v>
                </c:pt>
                <c:pt idx="31">
                  <c:v>400.4907531738281</c:v>
                </c:pt>
                <c:pt idx="32">
                  <c:v>404.7748718261719</c:v>
                </c:pt>
                <c:pt idx="33">
                  <c:v>401.968017578125</c:v>
                </c:pt>
                <c:pt idx="34">
                  <c:v>398.077880859375</c:v>
                </c:pt>
                <c:pt idx="35">
                  <c:v>392.9566345214844</c:v>
                </c:pt>
                <c:pt idx="36">
                  <c:v>394.0892028808594</c:v>
                </c:pt>
                <c:pt idx="37">
                  <c:v>401.6233215332031</c:v>
                </c:pt>
                <c:pt idx="38">
                  <c:v>398.91497802734375</c:v>
                </c:pt>
                <c:pt idx="39">
                  <c:v>397.28997802734375</c:v>
                </c:pt>
                <c:pt idx="40">
                  <c:v>394.3846740722656</c:v>
                </c:pt>
                <c:pt idx="41">
                  <c:v>396.2558898925781</c:v>
                </c:pt>
                <c:pt idx="42">
                  <c:v>396.108154296875</c:v>
                </c:pt>
                <c:pt idx="43">
                  <c:v>398.2748107910156</c:v>
                </c:pt>
                <c:pt idx="44">
                  <c:v>400.1953125</c:v>
                </c:pt>
                <c:pt idx="45">
                  <c:v>405.9566955566406</c:v>
                </c:pt>
                <c:pt idx="46">
                  <c:v>403.593017578125</c:v>
                </c:pt>
                <c:pt idx="47">
                  <c:v>408.6650390625</c:v>
                </c:pt>
                <c:pt idx="48">
                  <c:v>406.2029113769531</c:v>
                </c:pt>
                <c:pt idx="49">
                  <c:v>406.6460876464844</c:v>
                </c:pt>
                <c:pt idx="50">
                  <c:v>401.8695373535156</c:v>
                </c:pt>
                <c:pt idx="51">
                  <c:v>400.1460266113281</c:v>
                </c:pt>
                <c:pt idx="52">
                  <c:v>400.2445373535156</c:v>
                </c:pt>
                <c:pt idx="53">
                  <c:v>397.8316650390625</c:v>
                </c:pt>
                <c:pt idx="54">
                  <c:v>401.0816650390625</c:v>
                </c:pt>
                <c:pt idx="55">
                  <c:v>408.22186279296875</c:v>
                </c:pt>
                <c:pt idx="56">
                  <c:v>413.3431091308594</c:v>
                </c:pt>
                <c:pt idx="57">
                  <c:v>420.6310119628906</c:v>
                </c:pt>
                <c:pt idx="58">
                  <c:v>417.134765625</c:v>
                </c:pt>
                <c:pt idx="59">
                  <c:v>417.5779724121094</c:v>
                </c:pt>
                <c:pt idx="60">
                  <c:v>415.4112854003906</c:v>
                </c:pt>
                <c:pt idx="61">
                  <c:v>401.9187927246094</c:v>
                </c:pt>
                <c:pt idx="62">
                  <c:v>396.55133056640625</c:v>
                </c:pt>
                <c:pt idx="63">
                  <c:v>399.8013610839844</c:v>
                </c:pt>
                <c:pt idx="64">
                  <c:v>402.8544006347656</c:v>
                </c:pt>
                <c:pt idx="65">
                  <c:v>407.97564697265625</c:v>
                </c:pt>
                <c:pt idx="66">
                  <c:v>411.767333984375</c:v>
                </c:pt>
                <c:pt idx="67">
                  <c:v>415.2143249511719</c:v>
                </c:pt>
                <c:pt idx="68">
                  <c:v>407.6802062988281</c:v>
                </c:pt>
                <c:pt idx="69">
                  <c:v>402.1650085449219</c:v>
                </c:pt>
                <c:pt idx="70">
                  <c:v>400.1460266113281</c:v>
                </c:pt>
                <c:pt idx="71">
                  <c:v>394.92633056640625</c:v>
                </c:pt>
                <c:pt idx="72">
                  <c:v>404.9225769042969</c:v>
                </c:pt>
                <c:pt idx="73">
                  <c:v>401.4263610839844</c:v>
                </c:pt>
                <c:pt idx="74">
                  <c:v>403.74078369140625</c:v>
                </c:pt>
                <c:pt idx="75">
                  <c:v>400.8846740722656</c:v>
                </c:pt>
                <c:pt idx="76">
                  <c:v>406.3998718261719</c:v>
                </c:pt>
                <c:pt idx="77">
                  <c:v>414.4756774902344</c:v>
                </c:pt>
                <c:pt idx="78">
                  <c:v>416.79010009765625</c:v>
                </c:pt>
                <c:pt idx="79">
                  <c:v>409.74835205078125</c:v>
                </c:pt>
                <c:pt idx="80">
                  <c:v>407.6802062988281</c:v>
                </c:pt>
                <c:pt idx="81">
                  <c:v>405.9074401855469</c:v>
                </c:pt>
                <c:pt idx="82">
                  <c:v>405.61199951171875</c:v>
                </c:pt>
                <c:pt idx="83">
                  <c:v>402.2142333984375</c:v>
                </c:pt>
                <c:pt idx="84">
                  <c:v>399.16119384765625</c:v>
                </c:pt>
                <c:pt idx="85">
                  <c:v>400.6384582519531</c:v>
                </c:pt>
                <c:pt idx="86">
                  <c:v>412.752197265625</c:v>
                </c:pt>
                <c:pt idx="87">
                  <c:v>406.05517578125</c:v>
                </c:pt>
                <c:pt idx="88">
                  <c:v>409.2066955566406</c:v>
                </c:pt>
                <c:pt idx="89">
                  <c:v>402.312744140625</c:v>
                </c:pt>
                <c:pt idx="90">
                  <c:v>401.5740966796875</c:v>
                </c:pt>
                <c:pt idx="91">
                  <c:v>396.55133056640625</c:v>
                </c:pt>
                <c:pt idx="92">
                  <c:v>392.16876220703125</c:v>
                </c:pt>
                <c:pt idx="93">
                  <c:v>391.9717712402344</c:v>
                </c:pt>
                <c:pt idx="94">
                  <c:v>390.2975158691406</c:v>
                </c:pt>
                <c:pt idx="95">
                  <c:v>395.2217712402344</c:v>
                </c:pt>
                <c:pt idx="96">
                  <c:v>394.28619384765625</c:v>
                </c:pt>
                <c:pt idx="97">
                  <c:v>395.3695373535156</c:v>
                </c:pt>
                <c:pt idx="98">
                  <c:v>399.0627136230469</c:v>
                </c:pt>
                <c:pt idx="99">
                  <c:v>402.952880859375</c:v>
                </c:pt>
                <c:pt idx="100">
                  <c:v>403.88848876953125</c:v>
                </c:pt>
                <c:pt idx="101">
                  <c:v>399.65362548828125</c:v>
                </c:pt>
                <c:pt idx="102">
                  <c:v>399.0627136230469</c:v>
                </c:pt>
                <c:pt idx="103">
                  <c:v>399.6043701171875</c:v>
                </c:pt>
                <c:pt idx="104">
                  <c:v>397.733154296875</c:v>
                </c:pt>
                <c:pt idx="105">
                  <c:v>392.16876220703125</c:v>
                </c:pt>
                <c:pt idx="106">
                  <c:v>392.3656921386719</c:v>
                </c:pt>
                <c:pt idx="107">
                  <c:v>398.1271057128906</c:v>
                </c:pt>
                <c:pt idx="108">
                  <c:v>400.9831848144531</c:v>
                </c:pt>
                <c:pt idx="109">
                  <c:v>395.2217712402344</c:v>
                </c:pt>
                <c:pt idx="110">
                  <c:v>391.4793395996094</c:v>
                </c:pt>
                <c:pt idx="111">
                  <c:v>395.91119384765625</c:v>
                </c:pt>
                <c:pt idx="112">
                  <c:v>403.7900085449219</c:v>
                </c:pt>
                <c:pt idx="113">
                  <c:v>398.2748107910156</c:v>
                </c:pt>
                <c:pt idx="114">
                  <c:v>394.28619384765625</c:v>
                </c:pt>
                <c:pt idx="115">
                  <c:v>403.7900085449219</c:v>
                </c:pt>
                <c:pt idx="116">
                  <c:v>393.6460266113281</c:v>
                </c:pt>
                <c:pt idx="117">
                  <c:v>392.31646728515625</c:v>
                </c:pt>
                <c:pt idx="118">
                  <c:v>385.5702209472656</c:v>
                </c:pt>
                <c:pt idx="119">
                  <c:v>381.6800231933594</c:v>
                </c:pt>
                <c:pt idx="120">
                  <c:v>380.8429260253906</c:v>
                </c:pt>
                <c:pt idx="121">
                  <c:v>384.38836669921875</c:v>
                </c:pt>
                <c:pt idx="122">
                  <c:v>387.2444763183594</c:v>
                </c:pt>
                <c:pt idx="123">
                  <c:v>387.7369079589844</c:v>
                </c:pt>
                <c:pt idx="124">
                  <c:v>385.9149169921875</c:v>
                </c:pt>
                <c:pt idx="125">
                  <c:v>386.11187744140625</c:v>
                </c:pt>
                <c:pt idx="126">
                  <c:v>385.4224853515625</c:v>
                </c:pt>
                <c:pt idx="127">
                  <c:v>388.2293395996094</c:v>
                </c:pt>
                <c:pt idx="128">
                  <c:v>381.1875915527344</c:v>
                </c:pt>
                <c:pt idx="129">
                  <c:v>391.7255554199219</c:v>
                </c:pt>
                <c:pt idx="130">
                  <c:v>390.7899169921875</c:v>
                </c:pt>
                <c:pt idx="131">
                  <c:v>387.2444763183594</c:v>
                </c:pt>
                <c:pt idx="132">
                  <c:v>378.823974609375</c:v>
                </c:pt>
                <c:pt idx="133">
                  <c:v>380.89215087890625</c:v>
                </c:pt>
                <c:pt idx="134">
                  <c:v>381.5323181152344</c:v>
                </c:pt>
                <c:pt idx="135">
                  <c:v>377.2974548339844</c:v>
                </c:pt>
                <c:pt idx="136">
                  <c:v>380.3504943847656</c:v>
                </c:pt>
                <c:pt idx="137">
                  <c:v>374.4906005859375</c:v>
                </c:pt>
                <c:pt idx="138">
                  <c:v>380.99066162109375</c:v>
                </c:pt>
                <c:pt idx="139">
                  <c:v>388.1308288574219</c:v>
                </c:pt>
                <c:pt idx="140">
                  <c:v>393.1535949707031</c:v>
                </c:pt>
                <c:pt idx="141">
                  <c:v>387.1952209472656</c:v>
                </c:pt>
                <c:pt idx="142">
                  <c:v>384.63458251953125</c:v>
                </c:pt>
                <c:pt idx="143">
                  <c:v>386.11187744140625</c:v>
                </c:pt>
                <c:pt idx="144">
                  <c:v>390.1497802734375</c:v>
                </c:pt>
                <c:pt idx="145">
                  <c:v>390.9869079589844</c:v>
                </c:pt>
                <c:pt idx="146">
                  <c:v>397.1422424316406</c:v>
                </c:pt>
                <c:pt idx="147">
                  <c:v>397.58544921875</c:v>
                </c:pt>
                <c:pt idx="148">
                  <c:v>397.04376220703125</c:v>
                </c:pt>
                <c:pt idx="149">
                  <c:v>399.3089294433594</c:v>
                </c:pt>
                <c:pt idx="150">
                  <c:v>409.157470703125</c:v>
                </c:pt>
                <c:pt idx="151">
                  <c:v>412.6536865234375</c:v>
                </c:pt>
                <c:pt idx="152">
                  <c:v>407.97564697265625</c:v>
                </c:pt>
                <c:pt idx="153">
                  <c:v>408.36956787109375</c:v>
                </c:pt>
                <c:pt idx="154">
                  <c:v>418.16888427734375</c:v>
                </c:pt>
                <c:pt idx="155">
                  <c:v>417.4794616699219</c:v>
                </c:pt>
                <c:pt idx="156">
                  <c:v>414.6234130859375</c:v>
                </c:pt>
                <c:pt idx="157">
                  <c:v>417.5287170410156</c:v>
                </c:pt>
                <c:pt idx="158">
                  <c:v>415.3620300292969</c:v>
                </c:pt>
                <c:pt idx="159">
                  <c:v>419.2029724121094</c:v>
                </c:pt>
                <c:pt idx="160">
                  <c:v>423.1423645019531</c:v>
                </c:pt>
                <c:pt idx="161">
                  <c:v>422.7484436035156</c:v>
                </c:pt>
                <c:pt idx="162">
                  <c:v>424.9151306152344</c:v>
                </c:pt>
                <c:pt idx="163">
                  <c:v>426.3924255371094</c:v>
                </c:pt>
                <c:pt idx="164">
                  <c:v>424.1764831542969</c:v>
                </c:pt>
                <c:pt idx="165">
                  <c:v>425.30908203125</c:v>
                </c:pt>
                <c:pt idx="166">
                  <c:v>424.52117919921875</c:v>
                </c:pt>
                <c:pt idx="167">
                  <c:v>429.5439147949219</c:v>
                </c:pt>
                <c:pt idx="168">
                  <c:v>430.2825622558594</c:v>
                </c:pt>
                <c:pt idx="169">
                  <c:v>433.08941650390625</c:v>
                </c:pt>
                <c:pt idx="170">
                  <c:v>434.71441650390625</c:v>
                </c:pt>
                <c:pt idx="171">
                  <c:v>432.10455322265625</c:v>
                </c:pt>
                <c:pt idx="172">
                  <c:v>435.256103515625</c:v>
                </c:pt>
                <c:pt idx="173">
                  <c:v>437.1273193359375</c:v>
                </c:pt>
                <c:pt idx="174">
                  <c:v>437.9644470214844</c:v>
                </c:pt>
                <c:pt idx="175">
                  <c:v>438.7030944824219</c:v>
                </c:pt>
                <c:pt idx="176">
                  <c:v>436.83184814453125</c:v>
                </c:pt>
                <c:pt idx="177">
                  <c:v>439.7864074707031</c:v>
                </c:pt>
                <c:pt idx="178">
                  <c:v>440.67279052734375</c:v>
                </c:pt>
                <c:pt idx="179">
                  <c:v>443.92279052734375</c:v>
                </c:pt>
                <c:pt idx="180">
                  <c:v>442.4455261230469</c:v>
                </c:pt>
                <c:pt idx="181">
                  <c:v>441.41143798828125</c:v>
                </c:pt>
                <c:pt idx="182">
                  <c:v>440.771240234375</c:v>
                </c:pt>
                <c:pt idx="183">
                  <c:v>441.90386962890625</c:v>
                </c:pt>
                <c:pt idx="184">
                  <c:v>444.4644470214844</c:v>
                </c:pt>
                <c:pt idx="185">
                  <c:v>443.8243103027344</c:v>
                </c:pt>
                <c:pt idx="186">
                  <c:v>437.07806396484375</c:v>
                </c:pt>
                <c:pt idx="187">
                  <c:v>432.1537780761719</c:v>
                </c:pt>
                <c:pt idx="188">
                  <c:v>430.72576904296875</c:v>
                </c:pt>
                <c:pt idx="189">
                  <c:v>427.6726989746094</c:v>
                </c:pt>
                <c:pt idx="190">
                  <c:v>431.8091125488281</c:v>
                </c:pt>
                <c:pt idx="191">
                  <c:v>433.8280334472656</c:v>
                </c:pt>
                <c:pt idx="192">
                  <c:v>433.33563232421875</c:v>
                </c:pt>
                <c:pt idx="193">
                  <c:v>434.8128967285156</c:v>
                </c:pt>
                <c:pt idx="194">
                  <c:v>438.6538391113281</c:v>
                </c:pt>
                <c:pt idx="195">
                  <c:v>417.7749328613281</c:v>
                </c:pt>
                <c:pt idx="196">
                  <c:v>418.3658447265625</c:v>
                </c:pt>
                <c:pt idx="197">
                  <c:v>415.7067565917969</c:v>
                </c:pt>
                <c:pt idx="198">
                  <c:v>419.7446594238281</c:v>
                </c:pt>
                <c:pt idx="199">
                  <c:v>419.7446594238281</c:v>
                </c:pt>
                <c:pt idx="200">
                  <c:v>418.31658935546875</c:v>
                </c:pt>
                <c:pt idx="201">
                  <c:v>420.04010009765625</c:v>
                </c:pt>
                <c:pt idx="202">
                  <c:v>422.5022277832031</c:v>
                </c:pt>
                <c:pt idx="203">
                  <c:v>425.8507385253906</c:v>
                </c:pt>
                <c:pt idx="204">
                  <c:v>438.3583679199219</c:v>
                </c:pt>
                <c:pt idx="205">
                  <c:v>437.9151916503906</c:v>
                </c:pt>
                <c:pt idx="206">
                  <c:v>439.5401916503906</c:v>
                </c:pt>
                <c:pt idx="207">
                  <c:v>437.9644470214844</c:v>
                </c:pt>
                <c:pt idx="208">
                  <c:v>442.54400634765625</c:v>
                </c:pt>
                <c:pt idx="209">
                  <c:v>440.8697509765625</c:v>
                </c:pt>
                <c:pt idx="210">
                  <c:v>448.8470764160156</c:v>
                </c:pt>
                <c:pt idx="211">
                  <c:v>447.0743408203125</c:v>
                </c:pt>
                <c:pt idx="212">
                  <c:v>445.3508605957031</c:v>
                </c:pt>
                <c:pt idx="213">
                  <c:v>446.28643798828125</c:v>
                </c:pt>
                <c:pt idx="214">
                  <c:v>412.45672607421875</c:v>
                </c:pt>
                <c:pt idx="215">
                  <c:v>422.15753173828125</c:v>
                </c:pt>
                <c:pt idx="216">
                  <c:v>421.5173645019531</c:v>
                </c:pt>
                <c:pt idx="217">
                  <c:v>424.76739501953125</c:v>
                </c:pt>
                <c:pt idx="218">
                  <c:v>431.11968994140625</c:v>
                </c:pt>
                <c:pt idx="219">
                  <c:v>435.6992492675781</c:v>
                </c:pt>
                <c:pt idx="220">
                  <c:v>434.61590576171875</c:v>
                </c:pt>
                <c:pt idx="221">
                  <c:v>436.881103515625</c:v>
                </c:pt>
                <c:pt idx="222">
                  <c:v>437.8166809082031</c:v>
                </c:pt>
                <c:pt idx="223">
                  <c:v>444.3167419433594</c:v>
                </c:pt>
                <c:pt idx="224">
                  <c:v>443.3811340332031</c:v>
                </c:pt>
                <c:pt idx="225">
                  <c:v>443.8243103027344</c:v>
                </c:pt>
                <c:pt idx="226">
                  <c:v>444.5137023925781</c:v>
                </c:pt>
                <c:pt idx="227">
                  <c:v>439.7864074707031</c:v>
                </c:pt>
                <c:pt idx="228">
                  <c:v>435.0098876953125</c:v>
                </c:pt>
                <c:pt idx="229">
                  <c:v>435.256103515625</c:v>
                </c:pt>
                <c:pt idx="230">
                  <c:v>436.881103515625</c:v>
                </c:pt>
                <c:pt idx="231">
                  <c:v>431.71063232421875</c:v>
                </c:pt>
                <c:pt idx="232">
                  <c:v>431.5136413574219</c:v>
                </c:pt>
                <c:pt idx="233">
                  <c:v>438.6045837402344</c:v>
                </c:pt>
                <c:pt idx="234">
                  <c:v>442.1993103027344</c:v>
                </c:pt>
                <c:pt idx="235">
                  <c:v>441.4606628417969</c:v>
                </c:pt>
                <c:pt idx="236">
                  <c:v>443.77508544921875</c:v>
                </c:pt>
                <c:pt idx="237">
                  <c:v>447.320556640625</c:v>
                </c:pt>
                <c:pt idx="238">
                  <c:v>444.41522216796875</c:v>
                </c:pt>
                <c:pt idx="239">
                  <c:v>439.3924560546875</c:v>
                </c:pt>
                <c:pt idx="240">
                  <c:v>434.86212158203125</c:v>
                </c:pt>
                <c:pt idx="241">
                  <c:v>434.5174560546875</c:v>
                </c:pt>
                <c:pt idx="242">
                  <c:v>430.1348571777344</c:v>
                </c:pt>
                <c:pt idx="243">
                  <c:v>428.36212158203125</c:v>
                </c:pt>
                <c:pt idx="244">
                  <c:v>426.0969543457031</c:v>
                </c:pt>
                <c:pt idx="245">
                  <c:v>428.85455322265625</c:v>
                </c:pt>
                <c:pt idx="246">
                  <c:v>427.37725830078125</c:v>
                </c:pt>
                <c:pt idx="247">
                  <c:v>432.35076904296875</c:v>
                </c:pt>
                <c:pt idx="248">
                  <c:v>432.0060729980469</c:v>
                </c:pt>
                <c:pt idx="249">
                  <c:v>424.4226989746094</c:v>
                </c:pt>
                <c:pt idx="250">
                  <c:v>414.9681091308594</c:v>
                </c:pt>
                <c:pt idx="251">
                  <c:v>414.0817565917969</c:v>
                </c:pt>
                <c:pt idx="252">
                  <c:v>406.4491271972656</c:v>
                </c:pt>
                <c:pt idx="253">
                  <c:v>404.9718322753906</c:v>
                </c:pt>
                <c:pt idx="254">
                  <c:v>409.2066955566406</c:v>
                </c:pt>
                <c:pt idx="255">
                  <c:v>408.71429443359375</c:v>
                </c:pt>
                <c:pt idx="256">
                  <c:v>412.5059814453125</c:v>
                </c:pt>
                <c:pt idx="257">
                  <c:v>408.22186279296875</c:v>
                </c:pt>
                <c:pt idx="258">
                  <c:v>409.157470703125</c:v>
                </c:pt>
                <c:pt idx="259">
                  <c:v>408.8127746582031</c:v>
                </c:pt>
                <c:pt idx="260">
                  <c:v>411.9150390625</c:v>
                </c:pt>
                <c:pt idx="261">
                  <c:v>417.18402099609375</c:v>
                </c:pt>
                <c:pt idx="262">
                  <c:v>438.2106628417969</c:v>
                </c:pt>
                <c:pt idx="263">
                  <c:v>434.3204650878906</c:v>
                </c:pt>
                <c:pt idx="264">
                  <c:v>434.0250244140625</c:v>
                </c:pt>
                <c:pt idx="265">
                  <c:v>433.58184814453125</c:v>
                </c:pt>
                <c:pt idx="266">
                  <c:v>429.1499938964844</c:v>
                </c:pt>
                <c:pt idx="267">
                  <c:v>435.6499938964844</c:v>
                </c:pt>
                <c:pt idx="268">
                  <c:v>436.5</c:v>
                </c:pt>
                <c:pt idx="269">
                  <c:v>439.6499938964844</c:v>
                </c:pt>
                <c:pt idx="270">
                  <c:v>436.70001220703125</c:v>
                </c:pt>
                <c:pt idx="271">
                  <c:v>440.8999938964844</c:v>
                </c:pt>
                <c:pt idx="272">
                  <c:v>443.0</c:v>
                </c:pt>
                <c:pt idx="273">
                  <c:v>444.8999938964844</c:v>
                </c:pt>
                <c:pt idx="274">
                  <c:v>447.04998779296875</c:v>
                </c:pt>
                <c:pt idx="275">
                  <c:v>453.8500061035156</c:v>
                </c:pt>
                <c:pt idx="276">
                  <c:v>453.45001220703125</c:v>
                </c:pt>
                <c:pt idx="277">
                  <c:v>455.54998779296875</c:v>
                </c:pt>
                <c:pt idx="278">
                  <c:v>456.8999938964844</c:v>
                </c:pt>
                <c:pt idx="279">
                  <c:v>456.79998779296875</c:v>
                </c:pt>
                <c:pt idx="280">
                  <c:v>453.5</c:v>
                </c:pt>
                <c:pt idx="281">
                  <c:v>447.6000061035156</c:v>
                </c:pt>
                <c:pt idx="282">
                  <c:v>448.8999938964844</c:v>
                </c:pt>
                <c:pt idx="283">
                  <c:v>447.54998779296875</c:v>
                </c:pt>
                <c:pt idx="284">
                  <c:v>453.3999938964844</c:v>
                </c:pt>
                <c:pt idx="285">
                  <c:v>450.95001220703125</c:v>
                </c:pt>
                <c:pt idx="286">
                  <c:v>447.3500061035156</c:v>
                </c:pt>
                <c:pt idx="287">
                  <c:v>449.3500061035156</c:v>
                </c:pt>
                <c:pt idx="288">
                  <c:v>445.6499938964844</c:v>
                </c:pt>
                <c:pt idx="289">
                  <c:v>440.29998779296875</c:v>
                </c:pt>
                <c:pt idx="290">
                  <c:v>444.70001220703125</c:v>
                </c:pt>
                <c:pt idx="291">
                  <c:v>452.1000061035156</c:v>
                </c:pt>
                <c:pt idx="292">
                  <c:v>449.25</c:v>
                </c:pt>
                <c:pt idx="293">
                  <c:v>452.1000061035156</c:v>
                </c:pt>
                <c:pt idx="294">
                  <c:v>455.6000061035156</c:v>
                </c:pt>
                <c:pt idx="295">
                  <c:v>456.1499938964844</c:v>
                </c:pt>
                <c:pt idx="296">
                  <c:v>455.3500061035156</c:v>
                </c:pt>
                <c:pt idx="297">
                  <c:v>452.54998779296875</c:v>
                </c:pt>
                <c:pt idx="298">
                  <c:v>451.3999938964844</c:v>
                </c:pt>
                <c:pt idx="299">
                  <c:v>455.3500061035156</c:v>
                </c:pt>
                <c:pt idx="300">
                  <c:v>450.8999938964844</c:v>
                </c:pt>
                <c:pt idx="301">
                  <c:v>440.45001220703125</c:v>
                </c:pt>
                <c:pt idx="302">
                  <c:v>446.8999938964844</c:v>
                </c:pt>
                <c:pt idx="303">
                  <c:v>441.54998779296875</c:v>
                </c:pt>
                <c:pt idx="304">
                  <c:v>436.6499938964844</c:v>
                </c:pt>
                <c:pt idx="305">
                  <c:v>442.6499938964844</c:v>
                </c:pt>
                <c:pt idx="306">
                  <c:v>440.6499938964844</c:v>
                </c:pt>
                <c:pt idx="307">
                  <c:v>442.1000061035156</c:v>
                </c:pt>
                <c:pt idx="308">
                  <c:v>436.5</c:v>
                </c:pt>
                <c:pt idx="309">
                  <c:v>437.6000061035156</c:v>
                </c:pt>
                <c:pt idx="310">
                  <c:v>422.8500061035156</c:v>
                </c:pt>
                <c:pt idx="311">
                  <c:v>410.04998779296875</c:v>
                </c:pt>
                <c:pt idx="312">
                  <c:v>412.25</c:v>
                </c:pt>
                <c:pt idx="313">
                  <c:v>405.6499938964844</c:v>
                </c:pt>
                <c:pt idx="314">
                  <c:v>405.45001220703125</c:v>
                </c:pt>
                <c:pt idx="315">
                  <c:v>408.0</c:v>
                </c:pt>
                <c:pt idx="316">
                  <c:v>410.04998779296875</c:v>
                </c:pt>
                <c:pt idx="317">
                  <c:v>405.45001220703125</c:v>
                </c:pt>
                <c:pt idx="318">
                  <c:v>400.04998779296875</c:v>
                </c:pt>
                <c:pt idx="319">
                  <c:v>403.3999938964844</c:v>
                </c:pt>
                <c:pt idx="320">
                  <c:v>405.5</c:v>
                </c:pt>
                <c:pt idx="321">
                  <c:v>412.6000061035156</c:v>
                </c:pt>
                <c:pt idx="322">
                  <c:v>406.29998779296875</c:v>
                </c:pt>
                <c:pt idx="323">
                  <c:v>400.0</c:v>
                </c:pt>
                <c:pt idx="324">
                  <c:v>403.54998779296875</c:v>
                </c:pt>
                <c:pt idx="325">
                  <c:v>406.20001220703125</c:v>
                </c:pt>
                <c:pt idx="326">
                  <c:v>404.45001220703125</c:v>
                </c:pt>
                <c:pt idx="327">
                  <c:v>409.3500061035156</c:v>
                </c:pt>
                <c:pt idx="328">
                  <c:v>404.70001220703125</c:v>
                </c:pt>
                <c:pt idx="329">
                  <c:v>398.25</c:v>
                </c:pt>
                <c:pt idx="330">
                  <c:v>392.3500061035156</c:v>
                </c:pt>
                <c:pt idx="331">
                  <c:v>398.79998779296875</c:v>
                </c:pt>
                <c:pt idx="332">
                  <c:v>392.6000061035156</c:v>
                </c:pt>
                <c:pt idx="333">
                  <c:v>392.29998779296875</c:v>
                </c:pt>
                <c:pt idx="334">
                  <c:v>400.6499938964844</c:v>
                </c:pt>
                <c:pt idx="335">
                  <c:v>387.8500061035156</c:v>
                </c:pt>
                <c:pt idx="336">
                  <c:v>381.04998779296875</c:v>
                </c:pt>
                <c:pt idx="337">
                  <c:v>384.95001220703125</c:v>
                </c:pt>
                <c:pt idx="338">
                  <c:v>385.25</c:v>
                </c:pt>
                <c:pt idx="339">
                  <c:v>391.0</c:v>
                </c:pt>
                <c:pt idx="340">
                  <c:v>386.0</c:v>
                </c:pt>
                <c:pt idx="341">
                  <c:v>382.75</c:v>
                </c:pt>
                <c:pt idx="342">
                  <c:v>376.6499938964844</c:v>
                </c:pt>
                <c:pt idx="343">
                  <c:v>376.79998779296875</c:v>
                </c:pt>
                <c:pt idx="344">
                  <c:v>380.54998779296875</c:v>
                </c:pt>
                <c:pt idx="345">
                  <c:v>384.20001220703125</c:v>
                </c:pt>
                <c:pt idx="346">
                  <c:v>385.3500061035156</c:v>
                </c:pt>
                <c:pt idx="347">
                  <c:v>385.70001220703125</c:v>
                </c:pt>
                <c:pt idx="348">
                  <c:v>385.1000061035156</c:v>
                </c:pt>
                <c:pt idx="349">
                  <c:v>390.5</c:v>
                </c:pt>
                <c:pt idx="350">
                  <c:v>392.25</c:v>
                </c:pt>
                <c:pt idx="351">
                  <c:v>394.3999938964844</c:v>
                </c:pt>
                <c:pt idx="352">
                  <c:v>395.29998779296875</c:v>
                </c:pt>
                <c:pt idx="353">
                  <c:v>392.25</c:v>
                </c:pt>
                <c:pt idx="354">
                  <c:v>391.3999938964844</c:v>
                </c:pt>
                <c:pt idx="355">
                  <c:v>398.54998779296875</c:v>
                </c:pt>
                <c:pt idx="356">
                  <c:v>396.6000061035156</c:v>
                </c:pt>
                <c:pt idx="357">
                  <c:v>395.3500061035156</c:v>
                </c:pt>
                <c:pt idx="358">
                  <c:v>397.5</c:v>
                </c:pt>
                <c:pt idx="359">
                  <c:v>391.45001220703125</c:v>
                </c:pt>
                <c:pt idx="360">
                  <c:v>387.54998779296875</c:v>
                </c:pt>
                <c:pt idx="361">
                  <c:v>382.79998779296875</c:v>
                </c:pt>
                <c:pt idx="362">
                  <c:v>383.54998779296875</c:v>
                </c:pt>
                <c:pt idx="363">
                  <c:v>376.54998779296875</c:v>
                </c:pt>
                <c:pt idx="364">
                  <c:v>367.70001220703125</c:v>
                </c:pt>
                <c:pt idx="365">
                  <c:v>365.20001220703125</c:v>
                </c:pt>
                <c:pt idx="366">
                  <c:v>366.6499938964844</c:v>
                </c:pt>
                <c:pt idx="367">
                  <c:v>365.8999938964844</c:v>
                </c:pt>
                <c:pt idx="368">
                  <c:v>368.3500061035156</c:v>
                </c:pt>
                <c:pt idx="369">
                  <c:v>365.79998779296875</c:v>
                </c:pt>
                <c:pt idx="370">
                  <c:v>379.0</c:v>
                </c:pt>
                <c:pt idx="371">
                  <c:v>370.5</c:v>
                </c:pt>
                <c:pt idx="372">
                  <c:v>367.79998779296875</c:v>
                </c:pt>
                <c:pt idx="373">
                  <c:v>383.29998779296875</c:v>
                </c:pt>
                <c:pt idx="374">
                  <c:v>382.04998779296875</c:v>
                </c:pt>
                <c:pt idx="375">
                  <c:v>408.6499938964844</c:v>
                </c:pt>
                <c:pt idx="376">
                  <c:v>405.95001220703125</c:v>
                </c:pt>
                <c:pt idx="377">
                  <c:v>402.04998779296875</c:v>
                </c:pt>
                <c:pt idx="378">
                  <c:v>391.6000061035156</c:v>
                </c:pt>
                <c:pt idx="379">
                  <c:v>394.29998779296875</c:v>
                </c:pt>
                <c:pt idx="380">
                  <c:v>389.70001220703125</c:v>
                </c:pt>
                <c:pt idx="381">
                  <c:v>393.3500061035156</c:v>
                </c:pt>
                <c:pt idx="382">
                  <c:v>394.54998779296875</c:v>
                </c:pt>
                <c:pt idx="383">
                  <c:v>386.8999938964844</c:v>
                </c:pt>
                <c:pt idx="384">
                  <c:v>390.0</c:v>
                </c:pt>
                <c:pt idx="385">
                  <c:v>390.0</c:v>
                </c:pt>
                <c:pt idx="386">
                  <c:v>394.6000061035156</c:v>
                </c:pt>
                <c:pt idx="387">
                  <c:v>391.54998779296875</c:v>
                </c:pt>
                <c:pt idx="388">
                  <c:v>376.3999938964844</c:v>
                </c:pt>
                <c:pt idx="389">
                  <c:v>368.20001220703125</c:v>
                </c:pt>
                <c:pt idx="390">
                  <c:v>372.1499938964844</c:v>
                </c:pt>
                <c:pt idx="391">
                  <c:v>372.70001220703125</c:v>
                </c:pt>
                <c:pt idx="392">
                  <c:v>363.70001220703125</c:v>
                </c:pt>
                <c:pt idx="393">
                  <c:v>367.25</c:v>
                </c:pt>
                <c:pt idx="394">
                  <c:v>358.1000061035156</c:v>
                </c:pt>
                <c:pt idx="395">
                  <c:v>358.70001220703125</c:v>
                </c:pt>
                <c:pt idx="396">
                  <c:v>355.6499938964844</c:v>
                </c:pt>
                <c:pt idx="397">
                  <c:v>359.54998779296875</c:v>
                </c:pt>
                <c:pt idx="398">
                  <c:v>355.6000061035156</c:v>
                </c:pt>
                <c:pt idx="399">
                  <c:v>348.70001220703125</c:v>
                </c:pt>
                <c:pt idx="400">
                  <c:v>344.25</c:v>
                </c:pt>
                <c:pt idx="401">
                  <c:v>346.5</c:v>
                </c:pt>
                <c:pt idx="402">
                  <c:v>344.3999938964844</c:v>
                </c:pt>
                <c:pt idx="403">
                  <c:v>347.29998779296875</c:v>
                </c:pt>
                <c:pt idx="404">
                  <c:v>337.70001220703125</c:v>
                </c:pt>
                <c:pt idx="405">
                  <c:v>345.95001220703125</c:v>
                </c:pt>
                <c:pt idx="406">
                  <c:v>334.70001220703125</c:v>
                </c:pt>
                <c:pt idx="407">
                  <c:v>337.0</c:v>
                </c:pt>
                <c:pt idx="408">
                  <c:v>329.0</c:v>
                </c:pt>
                <c:pt idx="409">
                  <c:v>326.95001220703125</c:v>
                </c:pt>
                <c:pt idx="410">
                  <c:v>329.79998779296875</c:v>
                </c:pt>
                <c:pt idx="411">
                  <c:v>327.20001220703125</c:v>
                </c:pt>
                <c:pt idx="412">
                  <c:v>324.8999938964844</c:v>
                </c:pt>
                <c:pt idx="413">
                  <c:v>321.95001220703125</c:v>
                </c:pt>
                <c:pt idx="414">
                  <c:v>320.20001220703125</c:v>
                </c:pt>
                <c:pt idx="415">
                  <c:v>322.8999938964844</c:v>
                </c:pt>
                <c:pt idx="416">
                  <c:v>329.04998779296875</c:v>
                </c:pt>
                <c:pt idx="417">
                  <c:v>333.70001220703125</c:v>
                </c:pt>
                <c:pt idx="418">
                  <c:v>332.45001220703125</c:v>
                </c:pt>
                <c:pt idx="419">
                  <c:v>332.8500061035156</c:v>
                </c:pt>
                <c:pt idx="420">
                  <c:v>328.8999938964844</c:v>
                </c:pt>
                <c:pt idx="421">
                  <c:v>328.6499938964844</c:v>
                </c:pt>
                <c:pt idx="422">
                  <c:v>333.5</c:v>
                </c:pt>
                <c:pt idx="423">
                  <c:v>329.6000061035156</c:v>
                </c:pt>
                <c:pt idx="424">
                  <c:v>333.25</c:v>
                </c:pt>
                <c:pt idx="425">
                  <c:v>336.1499938964844</c:v>
                </c:pt>
                <c:pt idx="426">
                  <c:v>343.6000061035156</c:v>
                </c:pt>
                <c:pt idx="427">
                  <c:v>349.70001220703125</c:v>
                </c:pt>
                <c:pt idx="428">
                  <c:v>345.25</c:v>
                </c:pt>
                <c:pt idx="429">
                  <c:v>341.5</c:v>
                </c:pt>
                <c:pt idx="430">
                  <c:v>344.5</c:v>
                </c:pt>
                <c:pt idx="431">
                  <c:v>343.3500061035156</c:v>
                </c:pt>
                <c:pt idx="432">
                  <c:v>341.6000061035156</c:v>
                </c:pt>
                <c:pt idx="433">
                  <c:v>344.8500061035156</c:v>
                </c:pt>
                <c:pt idx="434">
                  <c:v>342.0</c:v>
                </c:pt>
                <c:pt idx="435">
                  <c:v>339.3500061035156</c:v>
                </c:pt>
                <c:pt idx="436">
                  <c:v>336.95001220703125</c:v>
                </c:pt>
                <c:pt idx="437">
                  <c:v>338.04998779296875</c:v>
                </c:pt>
                <c:pt idx="438">
                  <c:v>339.8500061035156</c:v>
                </c:pt>
                <c:pt idx="439">
                  <c:v>344.5</c:v>
                </c:pt>
                <c:pt idx="440">
                  <c:v>337.3999938964844</c:v>
                </c:pt>
                <c:pt idx="441">
                  <c:v>341.8500061035156</c:v>
                </c:pt>
                <c:pt idx="442">
                  <c:v>338.1000061035156</c:v>
                </c:pt>
                <c:pt idx="443">
                  <c:v>332.0</c:v>
                </c:pt>
                <c:pt idx="444">
                  <c:v>338.0</c:v>
                </c:pt>
                <c:pt idx="445">
                  <c:v>336.25</c:v>
                </c:pt>
                <c:pt idx="446">
                  <c:v>331.45001220703125</c:v>
                </c:pt>
                <c:pt idx="447">
                  <c:v>331.8999938964844</c:v>
                </c:pt>
                <c:pt idx="448">
                  <c:v>327.3999938964844</c:v>
                </c:pt>
                <c:pt idx="449">
                  <c:v>328.3999938964844</c:v>
                </c:pt>
                <c:pt idx="450">
                  <c:v>326.6499938964844</c:v>
                </c:pt>
                <c:pt idx="451">
                  <c:v>329.5</c:v>
                </c:pt>
                <c:pt idx="452">
                  <c:v>338.8999938964844</c:v>
                </c:pt>
                <c:pt idx="453">
                  <c:v>343.45001220703125</c:v>
                </c:pt>
                <c:pt idx="454">
                  <c:v>340.79998779296875</c:v>
                </c:pt>
                <c:pt idx="455">
                  <c:v>341.20001220703125</c:v>
                </c:pt>
                <c:pt idx="456">
                  <c:v>349.6499938964844</c:v>
                </c:pt>
                <c:pt idx="457">
                  <c:v>354.54998779296875</c:v>
                </c:pt>
                <c:pt idx="458">
                  <c:v>358.45001220703125</c:v>
                </c:pt>
                <c:pt idx="459">
                  <c:v>363.1499938964844</c:v>
                </c:pt>
                <c:pt idx="460">
                  <c:v>367.6000061035156</c:v>
                </c:pt>
                <c:pt idx="461">
                  <c:v>356.3500061035156</c:v>
                </c:pt>
                <c:pt idx="462">
                  <c:v>363.54998779296875</c:v>
                </c:pt>
                <c:pt idx="463">
                  <c:v>358.5</c:v>
                </c:pt>
                <c:pt idx="464">
                  <c:v>353.8500061035156</c:v>
                </c:pt>
                <c:pt idx="465">
                  <c:v>350.6499938964844</c:v>
                </c:pt>
                <c:pt idx="466">
                  <c:v>345.6000061035156</c:v>
                </c:pt>
                <c:pt idx="467">
                  <c:v>353.1000061035156</c:v>
                </c:pt>
                <c:pt idx="468">
                  <c:v>340.6000061035156</c:v>
                </c:pt>
                <c:pt idx="469">
                  <c:v>342.45001220703125</c:v>
                </c:pt>
                <c:pt idx="470">
                  <c:v>341.3500061035156</c:v>
                </c:pt>
                <c:pt idx="471">
                  <c:v>333.95001220703125</c:v>
                </c:pt>
                <c:pt idx="472">
                  <c:v>342.25</c:v>
                </c:pt>
                <c:pt idx="473">
                  <c:v>343.3500061035156</c:v>
                </c:pt>
                <c:pt idx="474">
                  <c:v>343.0</c:v>
                </c:pt>
                <c:pt idx="475">
                  <c:v>341.79998779296875</c:v>
                </c:pt>
                <c:pt idx="476">
                  <c:v>333.95001220703125</c:v>
                </c:pt>
                <c:pt idx="477">
                  <c:v>337.8999938964844</c:v>
                </c:pt>
                <c:pt idx="478">
                  <c:v>346.1000061035156</c:v>
                </c:pt>
                <c:pt idx="479">
                  <c:v>347.75</c:v>
                </c:pt>
                <c:pt idx="480">
                  <c:v>347.75</c:v>
                </c:pt>
                <c:pt idx="481">
                  <c:v>350.54998779296875</c:v>
                </c:pt>
                <c:pt idx="482">
                  <c:v>350.1000061035156</c:v>
                </c:pt>
                <c:pt idx="483">
                  <c:v>353.0</c:v>
                </c:pt>
                <c:pt idx="484">
                  <c:v>359.04998779296875</c:v>
                </c:pt>
                <c:pt idx="485">
                  <c:v>358.0</c:v>
                </c:pt>
                <c:pt idx="486">
                  <c:v>364.3999938964844</c:v>
                </c:pt>
                <c:pt idx="487">
                  <c:v>365.79998779296875</c:v>
                </c:pt>
                <c:pt idx="488">
                  <c:v>359.54998779296875</c:v>
                </c:pt>
                <c:pt idx="489">
                  <c:v>364.5</c:v>
                </c:pt>
                <c:pt idx="490">
                  <c:v>356.25</c:v>
                </c:pt>
                <c:pt idx="491">
                  <c:v>350.0</c:v>
                </c:pt>
                <c:pt idx="492">
                  <c:v>354.8500061035156</c:v>
                </c:pt>
                <c:pt idx="493">
                  <c:v>366.8999938964844</c:v>
                </c:pt>
                <c:pt idx="494">
                  <c:v>363.45001220703125</c:v>
                </c:pt>
                <c:pt idx="495">
                  <c:v>360.25</c:v>
                </c:pt>
                <c:pt idx="496">
                  <c:v>361.8500061035156</c:v>
                </c:pt>
                <c:pt idx="497">
                  <c:v>360.6000061035156</c:v>
                </c:pt>
                <c:pt idx="498">
                  <c:v>352.75</c:v>
                </c:pt>
                <c:pt idx="499">
                  <c:v>349.20001220703125</c:v>
                </c:pt>
                <c:pt idx="500">
                  <c:v>348.20001220703125</c:v>
                </c:pt>
                <c:pt idx="501">
                  <c:v>342.75</c:v>
                </c:pt>
                <c:pt idx="502">
                  <c:v>342.0</c:v>
                </c:pt>
                <c:pt idx="503">
                  <c:v>345.1000061035156</c:v>
                </c:pt>
                <c:pt idx="504">
                  <c:v>342.8500061035156</c:v>
                </c:pt>
                <c:pt idx="505">
                  <c:v>353.1000061035156</c:v>
                </c:pt>
                <c:pt idx="506">
                  <c:v>356.25</c:v>
                </c:pt>
                <c:pt idx="507">
                  <c:v>350.8999938964844</c:v>
                </c:pt>
                <c:pt idx="508">
                  <c:v>349.70001220703125</c:v>
                </c:pt>
                <c:pt idx="509">
                  <c:v>335.8500061035156</c:v>
                </c:pt>
                <c:pt idx="510">
                  <c:v>343.6000061035156</c:v>
                </c:pt>
                <c:pt idx="511">
                  <c:v>338.8500061035156</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205.863</c:v>
                </c:pt>
                <c:pt idx="1">
                  <c:v>280.999</c:v>
                </c:pt>
                <c:pt idx="2">
                  <c:v>237.128</c:v>
                </c:pt>
                <c:pt idx="3">
                  <c:v>214.55</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132.626</c:v>
                </c:pt>
                <c:pt idx="1">
                  <c:v>182.099</c:v>
                </c:pt>
                <c:pt idx="2">
                  <c:v>156.572</c:v>
                </c:pt>
                <c:pt idx="3">
                  <c:v>140.078</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Sheet1!$A$2:$A$503</c:f>
              <c:numCache>
                <c:formatCode>yyyy\-mm\-dd</c:formatCode>
                <c:ptCount val="502"/>
                <c:pt idx="0">
                  <c:v>45026.0</c:v>
                </c:pt>
                <c:pt idx="1">
                  <c:v>45027.0</c:v>
                </c:pt>
                <c:pt idx="2">
                  <c:v>45028.0</c:v>
                </c:pt>
                <c:pt idx="3">
                  <c:v>45029.0</c:v>
                </c:pt>
                <c:pt idx="4">
                  <c:v>45030.0</c:v>
                </c:pt>
                <c:pt idx="5">
                  <c:v>45033.0</c:v>
                </c:pt>
                <c:pt idx="6">
                  <c:v>45034.0</c:v>
                </c:pt>
                <c:pt idx="7">
                  <c:v>45035.0</c:v>
                </c:pt>
                <c:pt idx="8">
                  <c:v>45036.0</c:v>
                </c:pt>
                <c:pt idx="9">
                  <c:v>45037.0</c:v>
                </c:pt>
                <c:pt idx="10">
                  <c:v>45040.0</c:v>
                </c:pt>
                <c:pt idx="11">
                  <c:v>45041.0</c:v>
                </c:pt>
                <c:pt idx="12">
                  <c:v>45042.0</c:v>
                </c:pt>
                <c:pt idx="13">
                  <c:v>45043.0</c:v>
                </c:pt>
                <c:pt idx="14">
                  <c:v>45044.0</c:v>
                </c:pt>
                <c:pt idx="15">
                  <c:v>45047.0</c:v>
                </c:pt>
                <c:pt idx="16">
                  <c:v>45048.0</c:v>
                </c:pt>
                <c:pt idx="17">
                  <c:v>45049.0</c:v>
                </c:pt>
                <c:pt idx="18">
                  <c:v>45050.0</c:v>
                </c:pt>
                <c:pt idx="19">
                  <c:v>45051.0</c:v>
                </c:pt>
                <c:pt idx="20">
                  <c:v>45054.0</c:v>
                </c:pt>
                <c:pt idx="21">
                  <c:v>45055.0</c:v>
                </c:pt>
                <c:pt idx="22">
                  <c:v>45056.0</c:v>
                </c:pt>
                <c:pt idx="23">
                  <c:v>45057.0</c:v>
                </c:pt>
                <c:pt idx="24">
                  <c:v>45058.0</c:v>
                </c:pt>
                <c:pt idx="25">
                  <c:v>45061.0</c:v>
                </c:pt>
                <c:pt idx="26">
                  <c:v>45062.0</c:v>
                </c:pt>
                <c:pt idx="27">
                  <c:v>45063.0</c:v>
                </c:pt>
                <c:pt idx="28">
                  <c:v>45064.0</c:v>
                </c:pt>
                <c:pt idx="29">
                  <c:v>45065.0</c:v>
                </c:pt>
                <c:pt idx="30">
                  <c:v>45068.0</c:v>
                </c:pt>
                <c:pt idx="31">
                  <c:v>45069.0</c:v>
                </c:pt>
                <c:pt idx="32">
                  <c:v>45070.0</c:v>
                </c:pt>
                <c:pt idx="33">
                  <c:v>45071.0</c:v>
                </c:pt>
                <c:pt idx="34">
                  <c:v>45072.0</c:v>
                </c:pt>
                <c:pt idx="35">
                  <c:v>45076.0</c:v>
                </c:pt>
                <c:pt idx="36">
                  <c:v>45077.0</c:v>
                </c:pt>
                <c:pt idx="37">
                  <c:v>45078.0</c:v>
                </c:pt>
                <c:pt idx="38">
                  <c:v>45079.0</c:v>
                </c:pt>
                <c:pt idx="39">
                  <c:v>45082.0</c:v>
                </c:pt>
                <c:pt idx="40">
                  <c:v>45083.0</c:v>
                </c:pt>
                <c:pt idx="41">
                  <c:v>45084.0</c:v>
                </c:pt>
                <c:pt idx="42">
                  <c:v>45085.0</c:v>
                </c:pt>
                <c:pt idx="43">
                  <c:v>45086.0</c:v>
                </c:pt>
                <c:pt idx="44">
                  <c:v>45089.0</c:v>
                </c:pt>
                <c:pt idx="45">
                  <c:v>45090.0</c:v>
                </c:pt>
                <c:pt idx="46">
                  <c:v>45091.0</c:v>
                </c:pt>
                <c:pt idx="47">
                  <c:v>45092.0</c:v>
                </c:pt>
                <c:pt idx="48">
                  <c:v>45093.0</c:v>
                </c:pt>
                <c:pt idx="49">
                  <c:v>45097.0</c:v>
                </c:pt>
                <c:pt idx="50">
                  <c:v>45098.0</c:v>
                </c:pt>
                <c:pt idx="51">
                  <c:v>45099.0</c:v>
                </c:pt>
                <c:pt idx="52">
                  <c:v>45100.0</c:v>
                </c:pt>
                <c:pt idx="53">
                  <c:v>45103.0</c:v>
                </c:pt>
                <c:pt idx="54">
                  <c:v>45104.0</c:v>
                </c:pt>
                <c:pt idx="55">
                  <c:v>45105.0</c:v>
                </c:pt>
                <c:pt idx="56">
                  <c:v>45106.0</c:v>
                </c:pt>
                <c:pt idx="57">
                  <c:v>45107.0</c:v>
                </c:pt>
                <c:pt idx="58">
                  <c:v>45110.0</c:v>
                </c:pt>
                <c:pt idx="59">
                  <c:v>45112.0</c:v>
                </c:pt>
                <c:pt idx="60">
                  <c:v>45113.0</c:v>
                </c:pt>
                <c:pt idx="61">
                  <c:v>45114.0</c:v>
                </c:pt>
                <c:pt idx="62">
                  <c:v>45117.0</c:v>
                </c:pt>
                <c:pt idx="63">
                  <c:v>45118.0</c:v>
                </c:pt>
                <c:pt idx="64">
                  <c:v>45119.0</c:v>
                </c:pt>
                <c:pt idx="65">
                  <c:v>45120.0</c:v>
                </c:pt>
                <c:pt idx="66">
                  <c:v>45121.0</c:v>
                </c:pt>
                <c:pt idx="67">
                  <c:v>45124.0</c:v>
                </c:pt>
                <c:pt idx="68">
                  <c:v>45125.0</c:v>
                </c:pt>
                <c:pt idx="69">
                  <c:v>45126.0</c:v>
                </c:pt>
                <c:pt idx="70">
                  <c:v>45127.0</c:v>
                </c:pt>
                <c:pt idx="71">
                  <c:v>45128.0</c:v>
                </c:pt>
                <c:pt idx="72">
                  <c:v>45131.0</c:v>
                </c:pt>
                <c:pt idx="73">
                  <c:v>45132.0</c:v>
                </c:pt>
                <c:pt idx="74">
                  <c:v>45133.0</c:v>
                </c:pt>
                <c:pt idx="75">
                  <c:v>45134.0</c:v>
                </c:pt>
                <c:pt idx="76">
                  <c:v>45135.0</c:v>
                </c:pt>
                <c:pt idx="77">
                  <c:v>45138.0</c:v>
                </c:pt>
                <c:pt idx="78">
                  <c:v>45139.0</c:v>
                </c:pt>
                <c:pt idx="79">
                  <c:v>45140.0</c:v>
                </c:pt>
                <c:pt idx="80">
                  <c:v>45141.0</c:v>
                </c:pt>
                <c:pt idx="81">
                  <c:v>45142.0</c:v>
                </c:pt>
                <c:pt idx="82">
                  <c:v>45145.0</c:v>
                </c:pt>
                <c:pt idx="83">
                  <c:v>45146.0</c:v>
                </c:pt>
                <c:pt idx="84">
                  <c:v>45147.0</c:v>
                </c:pt>
                <c:pt idx="85">
                  <c:v>45148.0</c:v>
                </c:pt>
                <c:pt idx="86">
                  <c:v>45149.0</c:v>
                </c:pt>
                <c:pt idx="87">
                  <c:v>45152.0</c:v>
                </c:pt>
                <c:pt idx="88">
                  <c:v>45153.0</c:v>
                </c:pt>
                <c:pt idx="89">
                  <c:v>45154.0</c:v>
                </c:pt>
                <c:pt idx="90">
                  <c:v>45155.0</c:v>
                </c:pt>
                <c:pt idx="91">
                  <c:v>45156.0</c:v>
                </c:pt>
                <c:pt idx="92">
                  <c:v>45159.0</c:v>
                </c:pt>
                <c:pt idx="93">
                  <c:v>45160.0</c:v>
                </c:pt>
                <c:pt idx="94">
                  <c:v>45161.0</c:v>
                </c:pt>
                <c:pt idx="95">
                  <c:v>45162.0</c:v>
                </c:pt>
                <c:pt idx="96">
                  <c:v>45163.0</c:v>
                </c:pt>
                <c:pt idx="97">
                  <c:v>45166.0</c:v>
                </c:pt>
                <c:pt idx="98">
                  <c:v>45167.0</c:v>
                </c:pt>
                <c:pt idx="99">
                  <c:v>45168.0</c:v>
                </c:pt>
                <c:pt idx="100">
                  <c:v>45169.0</c:v>
                </c:pt>
                <c:pt idx="101">
                  <c:v>45170.0</c:v>
                </c:pt>
                <c:pt idx="102">
                  <c:v>45174.0</c:v>
                </c:pt>
                <c:pt idx="103">
                  <c:v>45175.0</c:v>
                </c:pt>
                <c:pt idx="104">
                  <c:v>45176.0</c:v>
                </c:pt>
                <c:pt idx="105">
                  <c:v>45177.0</c:v>
                </c:pt>
                <c:pt idx="106">
                  <c:v>45180.0</c:v>
                </c:pt>
                <c:pt idx="107">
                  <c:v>45181.0</c:v>
                </c:pt>
                <c:pt idx="108">
                  <c:v>45182.0</c:v>
                </c:pt>
                <c:pt idx="109">
                  <c:v>45183.0</c:v>
                </c:pt>
                <c:pt idx="110">
                  <c:v>45184.0</c:v>
                </c:pt>
                <c:pt idx="111">
                  <c:v>45187.0</c:v>
                </c:pt>
                <c:pt idx="112">
                  <c:v>45188.0</c:v>
                </c:pt>
                <c:pt idx="113">
                  <c:v>45189.0</c:v>
                </c:pt>
                <c:pt idx="114">
                  <c:v>45190.0</c:v>
                </c:pt>
                <c:pt idx="115">
                  <c:v>45191.0</c:v>
                </c:pt>
                <c:pt idx="116">
                  <c:v>45194.0</c:v>
                </c:pt>
                <c:pt idx="117">
                  <c:v>45195.0</c:v>
                </c:pt>
                <c:pt idx="118">
                  <c:v>45196.0</c:v>
                </c:pt>
                <c:pt idx="119">
                  <c:v>45197.0</c:v>
                </c:pt>
                <c:pt idx="120">
                  <c:v>45198.0</c:v>
                </c:pt>
                <c:pt idx="121">
                  <c:v>45201.0</c:v>
                </c:pt>
                <c:pt idx="122">
                  <c:v>45202.0</c:v>
                </c:pt>
                <c:pt idx="123">
                  <c:v>45203.0</c:v>
                </c:pt>
                <c:pt idx="124">
                  <c:v>45204.0</c:v>
                </c:pt>
                <c:pt idx="125">
                  <c:v>45205.0</c:v>
                </c:pt>
                <c:pt idx="126">
                  <c:v>45208.0</c:v>
                </c:pt>
                <c:pt idx="127">
                  <c:v>45209.0</c:v>
                </c:pt>
                <c:pt idx="128">
                  <c:v>45210.0</c:v>
                </c:pt>
                <c:pt idx="129">
                  <c:v>45211.0</c:v>
                </c:pt>
                <c:pt idx="130">
                  <c:v>45212.0</c:v>
                </c:pt>
                <c:pt idx="131">
                  <c:v>45215.0</c:v>
                </c:pt>
                <c:pt idx="132">
                  <c:v>45216.0</c:v>
                </c:pt>
                <c:pt idx="133">
                  <c:v>45217.0</c:v>
                </c:pt>
                <c:pt idx="134">
                  <c:v>45218.0</c:v>
                </c:pt>
                <c:pt idx="135">
                  <c:v>45219.0</c:v>
                </c:pt>
                <c:pt idx="136">
                  <c:v>45222.0</c:v>
                </c:pt>
                <c:pt idx="137">
                  <c:v>45223.0</c:v>
                </c:pt>
                <c:pt idx="138">
                  <c:v>45224.0</c:v>
                </c:pt>
                <c:pt idx="139">
                  <c:v>45225.0</c:v>
                </c:pt>
                <c:pt idx="140">
                  <c:v>45226.0</c:v>
                </c:pt>
                <c:pt idx="141">
                  <c:v>45229.0</c:v>
                </c:pt>
                <c:pt idx="142">
                  <c:v>45230.0</c:v>
                </c:pt>
                <c:pt idx="143">
                  <c:v>45231.0</c:v>
                </c:pt>
                <c:pt idx="144">
                  <c:v>45232.0</c:v>
                </c:pt>
                <c:pt idx="145">
                  <c:v>45233.0</c:v>
                </c:pt>
                <c:pt idx="146">
                  <c:v>45236.0</c:v>
                </c:pt>
                <c:pt idx="147">
                  <c:v>45237.0</c:v>
                </c:pt>
                <c:pt idx="148">
                  <c:v>45238.0</c:v>
                </c:pt>
                <c:pt idx="149">
                  <c:v>45239.0</c:v>
                </c:pt>
                <c:pt idx="150">
                  <c:v>45240.0</c:v>
                </c:pt>
                <c:pt idx="151">
                  <c:v>45243.0</c:v>
                </c:pt>
                <c:pt idx="152">
                  <c:v>45244.0</c:v>
                </c:pt>
                <c:pt idx="153">
                  <c:v>45245.0</c:v>
                </c:pt>
                <c:pt idx="154">
                  <c:v>45246.0</c:v>
                </c:pt>
                <c:pt idx="155">
                  <c:v>45247.0</c:v>
                </c:pt>
                <c:pt idx="156">
                  <c:v>45250.0</c:v>
                </c:pt>
                <c:pt idx="157">
                  <c:v>45251.0</c:v>
                </c:pt>
                <c:pt idx="158">
                  <c:v>45252.0</c:v>
                </c:pt>
                <c:pt idx="159">
                  <c:v>45254.0</c:v>
                </c:pt>
                <c:pt idx="160">
                  <c:v>45257.0</c:v>
                </c:pt>
                <c:pt idx="161">
                  <c:v>45258.0</c:v>
                </c:pt>
                <c:pt idx="162">
                  <c:v>45259.0</c:v>
                </c:pt>
                <c:pt idx="163">
                  <c:v>45260.0</c:v>
                </c:pt>
                <c:pt idx="164">
                  <c:v>45261.0</c:v>
                </c:pt>
                <c:pt idx="165">
                  <c:v>45264.0</c:v>
                </c:pt>
                <c:pt idx="166">
                  <c:v>45265.0</c:v>
                </c:pt>
                <c:pt idx="167">
                  <c:v>45266.0</c:v>
                </c:pt>
                <c:pt idx="168">
                  <c:v>45267.0</c:v>
                </c:pt>
                <c:pt idx="169">
                  <c:v>45268.0</c:v>
                </c:pt>
                <c:pt idx="170">
                  <c:v>45271.0</c:v>
                </c:pt>
                <c:pt idx="171">
                  <c:v>45272.0</c:v>
                </c:pt>
                <c:pt idx="172">
                  <c:v>45273.0</c:v>
                </c:pt>
                <c:pt idx="173">
                  <c:v>45274.0</c:v>
                </c:pt>
                <c:pt idx="174">
                  <c:v>45275.0</c:v>
                </c:pt>
                <c:pt idx="175">
                  <c:v>45278.0</c:v>
                </c:pt>
                <c:pt idx="176">
                  <c:v>45279.0</c:v>
                </c:pt>
                <c:pt idx="177">
                  <c:v>45280.0</c:v>
                </c:pt>
                <c:pt idx="178">
                  <c:v>45281.0</c:v>
                </c:pt>
                <c:pt idx="179">
                  <c:v>45282.0</c:v>
                </c:pt>
                <c:pt idx="180">
                  <c:v>45286.0</c:v>
                </c:pt>
                <c:pt idx="181">
                  <c:v>45287.0</c:v>
                </c:pt>
                <c:pt idx="182">
                  <c:v>45288.0</c:v>
                </c:pt>
                <c:pt idx="183">
                  <c:v>45289.0</c:v>
                </c:pt>
                <c:pt idx="184">
                  <c:v>45293.0</c:v>
                </c:pt>
                <c:pt idx="185">
                  <c:v>45294.0</c:v>
                </c:pt>
                <c:pt idx="186">
                  <c:v>45295.0</c:v>
                </c:pt>
                <c:pt idx="187">
                  <c:v>45296.0</c:v>
                </c:pt>
                <c:pt idx="188">
                  <c:v>45299.0</c:v>
                </c:pt>
                <c:pt idx="189">
                  <c:v>45300.0</c:v>
                </c:pt>
                <c:pt idx="190">
                  <c:v>45301.0</c:v>
                </c:pt>
                <c:pt idx="191">
                  <c:v>45302.0</c:v>
                </c:pt>
                <c:pt idx="192">
                  <c:v>45303.0</c:v>
                </c:pt>
                <c:pt idx="193">
                  <c:v>45307.0</c:v>
                </c:pt>
                <c:pt idx="194">
                  <c:v>45308.0</c:v>
                </c:pt>
                <c:pt idx="195">
                  <c:v>45309.0</c:v>
                </c:pt>
                <c:pt idx="196">
                  <c:v>45310.0</c:v>
                </c:pt>
                <c:pt idx="197">
                  <c:v>45313.0</c:v>
                </c:pt>
                <c:pt idx="198">
                  <c:v>45314.0</c:v>
                </c:pt>
                <c:pt idx="199">
                  <c:v>45315.0</c:v>
                </c:pt>
                <c:pt idx="200">
                  <c:v>45316.0</c:v>
                </c:pt>
                <c:pt idx="201">
                  <c:v>45317.0</c:v>
                </c:pt>
                <c:pt idx="202">
                  <c:v>45320.0</c:v>
                </c:pt>
                <c:pt idx="203">
                  <c:v>45321.0</c:v>
                </c:pt>
                <c:pt idx="204">
                  <c:v>45322.0</c:v>
                </c:pt>
                <c:pt idx="205">
                  <c:v>45323.0</c:v>
                </c:pt>
                <c:pt idx="206">
                  <c:v>45324.0</c:v>
                </c:pt>
                <c:pt idx="207">
                  <c:v>45327.0</c:v>
                </c:pt>
                <c:pt idx="208">
                  <c:v>45328.0</c:v>
                </c:pt>
                <c:pt idx="209">
                  <c:v>45329.0</c:v>
                </c:pt>
                <c:pt idx="210">
                  <c:v>45330.0</c:v>
                </c:pt>
                <c:pt idx="211">
                  <c:v>45331.0</c:v>
                </c:pt>
                <c:pt idx="212">
                  <c:v>45334.0</c:v>
                </c:pt>
                <c:pt idx="213">
                  <c:v>45335.0</c:v>
                </c:pt>
                <c:pt idx="214">
                  <c:v>45336.0</c:v>
                </c:pt>
                <c:pt idx="215">
                  <c:v>45337.0</c:v>
                </c:pt>
                <c:pt idx="216">
                  <c:v>45338.0</c:v>
                </c:pt>
                <c:pt idx="217">
                  <c:v>45342.0</c:v>
                </c:pt>
                <c:pt idx="218">
                  <c:v>45343.0</c:v>
                </c:pt>
                <c:pt idx="219">
                  <c:v>45344.0</c:v>
                </c:pt>
                <c:pt idx="220">
                  <c:v>45345.0</c:v>
                </c:pt>
                <c:pt idx="221">
                  <c:v>45348.0</c:v>
                </c:pt>
                <c:pt idx="222">
                  <c:v>45349.0</c:v>
                </c:pt>
                <c:pt idx="223">
                  <c:v>45350.0</c:v>
                </c:pt>
                <c:pt idx="224">
                  <c:v>45351.0</c:v>
                </c:pt>
                <c:pt idx="225">
                  <c:v>45352.0</c:v>
                </c:pt>
                <c:pt idx="226">
                  <c:v>45355.0</c:v>
                </c:pt>
                <c:pt idx="227">
                  <c:v>45356.0</c:v>
                </c:pt>
                <c:pt idx="228">
                  <c:v>45357.0</c:v>
                </c:pt>
                <c:pt idx="229">
                  <c:v>45358.0</c:v>
                </c:pt>
                <c:pt idx="230">
                  <c:v>45359.0</c:v>
                </c:pt>
                <c:pt idx="231">
                  <c:v>45362.0</c:v>
                </c:pt>
                <c:pt idx="232">
                  <c:v>45363.0</c:v>
                </c:pt>
                <c:pt idx="233">
                  <c:v>45364.0</c:v>
                </c:pt>
                <c:pt idx="234">
                  <c:v>45365.0</c:v>
                </c:pt>
                <c:pt idx="235">
                  <c:v>45366.0</c:v>
                </c:pt>
                <c:pt idx="236">
                  <c:v>45369.0</c:v>
                </c:pt>
                <c:pt idx="237">
                  <c:v>45370.0</c:v>
                </c:pt>
                <c:pt idx="238">
                  <c:v>45371.0</c:v>
                </c:pt>
                <c:pt idx="239">
                  <c:v>45372.0</c:v>
                </c:pt>
                <c:pt idx="240">
                  <c:v>45373.0</c:v>
                </c:pt>
                <c:pt idx="241">
                  <c:v>45376.0</c:v>
                </c:pt>
                <c:pt idx="242">
                  <c:v>45377.0</c:v>
                </c:pt>
                <c:pt idx="243">
                  <c:v>45378.0</c:v>
                </c:pt>
                <c:pt idx="244">
                  <c:v>45379.0</c:v>
                </c:pt>
                <c:pt idx="245">
                  <c:v>45383.0</c:v>
                </c:pt>
                <c:pt idx="246">
                  <c:v>45384.0</c:v>
                </c:pt>
                <c:pt idx="247">
                  <c:v>45385.0</c:v>
                </c:pt>
                <c:pt idx="248">
                  <c:v>45386.0</c:v>
                </c:pt>
                <c:pt idx="249">
                  <c:v>45387.0</c:v>
                </c:pt>
                <c:pt idx="250">
                  <c:v>45390.0</c:v>
                </c:pt>
                <c:pt idx="251">
                  <c:v>45391.0</c:v>
                </c:pt>
                <c:pt idx="252">
                  <c:v>45392.0</c:v>
                </c:pt>
                <c:pt idx="253">
                  <c:v>45393.0</c:v>
                </c:pt>
                <c:pt idx="254">
                  <c:v>45394.0</c:v>
                </c:pt>
                <c:pt idx="255">
                  <c:v>45397.0</c:v>
                </c:pt>
                <c:pt idx="256">
                  <c:v>45398.0</c:v>
                </c:pt>
                <c:pt idx="257">
                  <c:v>45399.0</c:v>
                </c:pt>
                <c:pt idx="258">
                  <c:v>45400.0</c:v>
                </c:pt>
                <c:pt idx="259">
                  <c:v>45401.0</c:v>
                </c:pt>
                <c:pt idx="260">
                  <c:v>45404.0</c:v>
                </c:pt>
                <c:pt idx="261">
                  <c:v>45405.0</c:v>
                </c:pt>
                <c:pt idx="262">
                  <c:v>45406.0</c:v>
                </c:pt>
                <c:pt idx="263">
                  <c:v>45407.0</c:v>
                </c:pt>
                <c:pt idx="264">
                  <c:v>45408.0</c:v>
                </c:pt>
                <c:pt idx="265">
                  <c:v>45411.0</c:v>
                </c:pt>
                <c:pt idx="266">
                  <c:v>45412.0</c:v>
                </c:pt>
                <c:pt idx="267">
                  <c:v>45413.0</c:v>
                </c:pt>
                <c:pt idx="268">
                  <c:v>45414.0</c:v>
                </c:pt>
                <c:pt idx="269">
                  <c:v>45415.0</c:v>
                </c:pt>
                <c:pt idx="270">
                  <c:v>45418.0</c:v>
                </c:pt>
                <c:pt idx="271">
                  <c:v>45419.0</c:v>
                </c:pt>
                <c:pt idx="272">
                  <c:v>45420.0</c:v>
                </c:pt>
                <c:pt idx="273">
                  <c:v>45421.0</c:v>
                </c:pt>
                <c:pt idx="274">
                  <c:v>45422.0</c:v>
                </c:pt>
                <c:pt idx="275">
                  <c:v>45425.0</c:v>
                </c:pt>
                <c:pt idx="276">
                  <c:v>45426.0</c:v>
                </c:pt>
                <c:pt idx="277">
                  <c:v>45427.0</c:v>
                </c:pt>
                <c:pt idx="278">
                  <c:v>45428.0</c:v>
                </c:pt>
                <c:pt idx="279">
                  <c:v>45429.0</c:v>
                </c:pt>
                <c:pt idx="280">
                  <c:v>45432.0</c:v>
                </c:pt>
                <c:pt idx="281">
                  <c:v>45433.0</c:v>
                </c:pt>
                <c:pt idx="282">
                  <c:v>45434.0</c:v>
                </c:pt>
                <c:pt idx="283">
                  <c:v>45435.0</c:v>
                </c:pt>
                <c:pt idx="284">
                  <c:v>45436.0</c:v>
                </c:pt>
                <c:pt idx="285">
                  <c:v>45440.0</c:v>
                </c:pt>
                <c:pt idx="286">
                  <c:v>45441.0</c:v>
                </c:pt>
                <c:pt idx="287">
                  <c:v>45442.0</c:v>
                </c:pt>
                <c:pt idx="288">
                  <c:v>45443.0</c:v>
                </c:pt>
                <c:pt idx="289">
                  <c:v>45446.0</c:v>
                </c:pt>
                <c:pt idx="290">
                  <c:v>45447.0</c:v>
                </c:pt>
                <c:pt idx="291">
                  <c:v>45448.0</c:v>
                </c:pt>
                <c:pt idx="292">
                  <c:v>45449.0</c:v>
                </c:pt>
                <c:pt idx="293">
                  <c:v>45450.0</c:v>
                </c:pt>
                <c:pt idx="294">
                  <c:v>45453.0</c:v>
                </c:pt>
                <c:pt idx="295">
                  <c:v>45454.0</c:v>
                </c:pt>
                <c:pt idx="296">
                  <c:v>45455.0</c:v>
                </c:pt>
                <c:pt idx="297">
                  <c:v>45456.0</c:v>
                </c:pt>
                <c:pt idx="298">
                  <c:v>45457.0</c:v>
                </c:pt>
                <c:pt idx="299">
                  <c:v>45460.0</c:v>
                </c:pt>
                <c:pt idx="300">
                  <c:v>45461.0</c:v>
                </c:pt>
                <c:pt idx="301">
                  <c:v>45463.0</c:v>
                </c:pt>
                <c:pt idx="302">
                  <c:v>45464.0</c:v>
                </c:pt>
                <c:pt idx="303">
                  <c:v>45467.0</c:v>
                </c:pt>
                <c:pt idx="304">
                  <c:v>45468.0</c:v>
                </c:pt>
                <c:pt idx="305">
                  <c:v>45469.0</c:v>
                </c:pt>
                <c:pt idx="306">
                  <c:v>45470.0</c:v>
                </c:pt>
                <c:pt idx="307">
                  <c:v>45471.0</c:v>
                </c:pt>
                <c:pt idx="308">
                  <c:v>45474.0</c:v>
                </c:pt>
                <c:pt idx="309">
                  <c:v>45475.0</c:v>
                </c:pt>
                <c:pt idx="310">
                  <c:v>45476.0</c:v>
                </c:pt>
                <c:pt idx="311">
                  <c:v>45478.0</c:v>
                </c:pt>
                <c:pt idx="312">
                  <c:v>45481.0</c:v>
                </c:pt>
                <c:pt idx="313">
                  <c:v>45482.0</c:v>
                </c:pt>
                <c:pt idx="314">
                  <c:v>45483.0</c:v>
                </c:pt>
                <c:pt idx="315">
                  <c:v>45484.0</c:v>
                </c:pt>
                <c:pt idx="316">
                  <c:v>45485.0</c:v>
                </c:pt>
                <c:pt idx="317">
                  <c:v>45488.0</c:v>
                </c:pt>
                <c:pt idx="318">
                  <c:v>45489.0</c:v>
                </c:pt>
                <c:pt idx="319">
                  <c:v>45490.0</c:v>
                </c:pt>
                <c:pt idx="320">
                  <c:v>45491.0</c:v>
                </c:pt>
                <c:pt idx="321">
                  <c:v>45492.0</c:v>
                </c:pt>
                <c:pt idx="322">
                  <c:v>45495.0</c:v>
                </c:pt>
                <c:pt idx="323">
                  <c:v>45496.0</c:v>
                </c:pt>
                <c:pt idx="324">
                  <c:v>45497.0</c:v>
                </c:pt>
                <c:pt idx="325">
                  <c:v>45498.0</c:v>
                </c:pt>
                <c:pt idx="326">
                  <c:v>45499.0</c:v>
                </c:pt>
                <c:pt idx="327">
                  <c:v>45502.0</c:v>
                </c:pt>
                <c:pt idx="328">
                  <c:v>45503.0</c:v>
                </c:pt>
                <c:pt idx="329">
                  <c:v>45504.0</c:v>
                </c:pt>
                <c:pt idx="330">
                  <c:v>45505.0</c:v>
                </c:pt>
                <c:pt idx="331">
                  <c:v>45506.0</c:v>
                </c:pt>
                <c:pt idx="332">
                  <c:v>45509.0</c:v>
                </c:pt>
                <c:pt idx="333">
                  <c:v>45510.0</c:v>
                </c:pt>
                <c:pt idx="334">
                  <c:v>45511.0</c:v>
                </c:pt>
                <c:pt idx="335">
                  <c:v>45512.0</c:v>
                </c:pt>
                <c:pt idx="336">
                  <c:v>45513.0</c:v>
                </c:pt>
                <c:pt idx="337">
                  <c:v>45516.0</c:v>
                </c:pt>
                <c:pt idx="338">
                  <c:v>45517.0</c:v>
                </c:pt>
                <c:pt idx="339">
                  <c:v>45518.0</c:v>
                </c:pt>
                <c:pt idx="340">
                  <c:v>45519.0</c:v>
                </c:pt>
                <c:pt idx="341">
                  <c:v>45520.0</c:v>
                </c:pt>
                <c:pt idx="342">
                  <c:v>45523.0</c:v>
                </c:pt>
                <c:pt idx="343">
                  <c:v>45524.0</c:v>
                </c:pt>
                <c:pt idx="344">
                  <c:v>45525.0</c:v>
                </c:pt>
                <c:pt idx="345">
                  <c:v>45526.0</c:v>
                </c:pt>
                <c:pt idx="346">
                  <c:v>45527.0</c:v>
                </c:pt>
                <c:pt idx="347">
                  <c:v>45530.0</c:v>
                </c:pt>
                <c:pt idx="348">
                  <c:v>45531.0</c:v>
                </c:pt>
                <c:pt idx="349">
                  <c:v>45532.0</c:v>
                </c:pt>
                <c:pt idx="350">
                  <c:v>45533.0</c:v>
                </c:pt>
                <c:pt idx="351">
                  <c:v>45534.0</c:v>
                </c:pt>
                <c:pt idx="352">
                  <c:v>45538.0</c:v>
                </c:pt>
                <c:pt idx="353">
                  <c:v>45539.0</c:v>
                </c:pt>
                <c:pt idx="354">
                  <c:v>45540.0</c:v>
                </c:pt>
                <c:pt idx="355">
                  <c:v>45541.0</c:v>
                </c:pt>
                <c:pt idx="356">
                  <c:v>45544.0</c:v>
                </c:pt>
                <c:pt idx="357">
                  <c:v>45545.0</c:v>
                </c:pt>
                <c:pt idx="358">
                  <c:v>45546.0</c:v>
                </c:pt>
                <c:pt idx="359">
                  <c:v>45547.0</c:v>
                </c:pt>
                <c:pt idx="360">
                  <c:v>45548.0</c:v>
                </c:pt>
                <c:pt idx="361">
                  <c:v>45551.0</c:v>
                </c:pt>
                <c:pt idx="362">
                  <c:v>45552.0</c:v>
                </c:pt>
                <c:pt idx="363">
                  <c:v>45553.0</c:v>
                </c:pt>
                <c:pt idx="364">
                  <c:v>45554.0</c:v>
                </c:pt>
                <c:pt idx="365">
                  <c:v>45555.0</c:v>
                </c:pt>
                <c:pt idx="366">
                  <c:v>45558.0</c:v>
                </c:pt>
                <c:pt idx="367">
                  <c:v>45559.0</c:v>
                </c:pt>
                <c:pt idx="368">
                  <c:v>45560.0</c:v>
                </c:pt>
                <c:pt idx="369">
                  <c:v>45561.0</c:v>
                </c:pt>
                <c:pt idx="370">
                  <c:v>45562.0</c:v>
                </c:pt>
                <c:pt idx="371">
                  <c:v>45565.0</c:v>
                </c:pt>
                <c:pt idx="372">
                  <c:v>45566.0</c:v>
                </c:pt>
                <c:pt idx="373">
                  <c:v>45567.0</c:v>
                </c:pt>
                <c:pt idx="374">
                  <c:v>45568.0</c:v>
                </c:pt>
                <c:pt idx="375">
                  <c:v>45569.0</c:v>
                </c:pt>
                <c:pt idx="376">
                  <c:v>45572.0</c:v>
                </c:pt>
                <c:pt idx="377">
                  <c:v>45573.0</c:v>
                </c:pt>
                <c:pt idx="378">
                  <c:v>45574.0</c:v>
                </c:pt>
                <c:pt idx="379">
                  <c:v>45575.0</c:v>
                </c:pt>
                <c:pt idx="380">
                  <c:v>45576.0</c:v>
                </c:pt>
                <c:pt idx="381">
                  <c:v>45579.0</c:v>
                </c:pt>
                <c:pt idx="382">
                  <c:v>45580.0</c:v>
                </c:pt>
                <c:pt idx="383">
                  <c:v>45581.0</c:v>
                </c:pt>
                <c:pt idx="384">
                  <c:v>45582.0</c:v>
                </c:pt>
                <c:pt idx="385">
                  <c:v>45583.0</c:v>
                </c:pt>
                <c:pt idx="386">
                  <c:v>45586.0</c:v>
                </c:pt>
                <c:pt idx="387">
                  <c:v>45587.0</c:v>
                </c:pt>
                <c:pt idx="388">
                  <c:v>45588.0</c:v>
                </c:pt>
                <c:pt idx="389">
                  <c:v>45589.0</c:v>
                </c:pt>
                <c:pt idx="390">
                  <c:v>45590.0</c:v>
                </c:pt>
                <c:pt idx="391">
                  <c:v>45593.0</c:v>
                </c:pt>
                <c:pt idx="392">
                  <c:v>45594.0</c:v>
                </c:pt>
                <c:pt idx="393">
                  <c:v>45595.0</c:v>
                </c:pt>
                <c:pt idx="394">
                  <c:v>45596.0</c:v>
                </c:pt>
                <c:pt idx="395">
                  <c:v>45597.0</c:v>
                </c:pt>
                <c:pt idx="396">
                  <c:v>45600.0</c:v>
                </c:pt>
                <c:pt idx="397">
                  <c:v>45601.0</c:v>
                </c:pt>
                <c:pt idx="398">
                  <c:v>45602.0</c:v>
                </c:pt>
                <c:pt idx="399">
                  <c:v>45603.0</c:v>
                </c:pt>
                <c:pt idx="400">
                  <c:v>45604.0</c:v>
                </c:pt>
                <c:pt idx="401">
                  <c:v>45607.0</c:v>
                </c:pt>
                <c:pt idx="402">
                  <c:v>45608.0</c:v>
                </c:pt>
                <c:pt idx="403">
                  <c:v>45609.0</c:v>
                </c:pt>
                <c:pt idx="404">
                  <c:v>45610.0</c:v>
                </c:pt>
                <c:pt idx="405">
                  <c:v>45611.0</c:v>
                </c:pt>
                <c:pt idx="406">
                  <c:v>45614.0</c:v>
                </c:pt>
                <c:pt idx="407">
                  <c:v>45615.0</c:v>
                </c:pt>
                <c:pt idx="408">
                  <c:v>45616.0</c:v>
                </c:pt>
                <c:pt idx="409">
                  <c:v>45617.0</c:v>
                </c:pt>
                <c:pt idx="410">
                  <c:v>45618.0</c:v>
                </c:pt>
                <c:pt idx="411">
                  <c:v>45621.0</c:v>
                </c:pt>
                <c:pt idx="412">
                  <c:v>45622.0</c:v>
                </c:pt>
                <c:pt idx="413">
                  <c:v>45623.0</c:v>
                </c:pt>
                <c:pt idx="414">
                  <c:v>45625.0</c:v>
                </c:pt>
                <c:pt idx="415">
                  <c:v>45628.0</c:v>
                </c:pt>
                <c:pt idx="416">
                  <c:v>45629.0</c:v>
                </c:pt>
                <c:pt idx="417">
                  <c:v>45630.0</c:v>
                </c:pt>
                <c:pt idx="418">
                  <c:v>45631.0</c:v>
                </c:pt>
                <c:pt idx="419">
                  <c:v>45632.0</c:v>
                </c:pt>
                <c:pt idx="420">
                  <c:v>45635.0</c:v>
                </c:pt>
                <c:pt idx="421">
                  <c:v>45636.0</c:v>
                </c:pt>
                <c:pt idx="422">
                  <c:v>45637.0</c:v>
                </c:pt>
                <c:pt idx="423">
                  <c:v>45638.0</c:v>
                </c:pt>
                <c:pt idx="424">
                  <c:v>45639.0</c:v>
                </c:pt>
                <c:pt idx="425">
                  <c:v>45642.0</c:v>
                </c:pt>
                <c:pt idx="426">
                  <c:v>45643.0</c:v>
                </c:pt>
                <c:pt idx="427">
                  <c:v>45644.0</c:v>
                </c:pt>
                <c:pt idx="428">
                  <c:v>45645.0</c:v>
                </c:pt>
                <c:pt idx="429">
                  <c:v>45646.0</c:v>
                </c:pt>
                <c:pt idx="430">
                  <c:v>45649.0</c:v>
                </c:pt>
                <c:pt idx="431">
                  <c:v>45650.0</c:v>
                </c:pt>
                <c:pt idx="432">
                  <c:v>45652.0</c:v>
                </c:pt>
                <c:pt idx="433">
                  <c:v>45653.0</c:v>
                </c:pt>
                <c:pt idx="434">
                  <c:v>45656.0</c:v>
                </c:pt>
                <c:pt idx="435">
                  <c:v>45657.0</c:v>
                </c:pt>
                <c:pt idx="436">
                  <c:v>45659.0</c:v>
                </c:pt>
                <c:pt idx="437">
                  <c:v>45660.0</c:v>
                </c:pt>
                <c:pt idx="438">
                  <c:v>45663.0</c:v>
                </c:pt>
                <c:pt idx="439">
                  <c:v>45664.0</c:v>
                </c:pt>
                <c:pt idx="440">
                  <c:v>45665.0</c:v>
                </c:pt>
                <c:pt idx="441">
                  <c:v>45667.0</c:v>
                </c:pt>
                <c:pt idx="442">
                  <c:v>45670.0</c:v>
                </c:pt>
                <c:pt idx="443">
                  <c:v>45671.0</c:v>
                </c:pt>
                <c:pt idx="444">
                  <c:v>45672.0</c:v>
                </c:pt>
                <c:pt idx="445">
                  <c:v>45673.0</c:v>
                </c:pt>
                <c:pt idx="446">
                  <c:v>45674.0</c:v>
                </c:pt>
                <c:pt idx="447">
                  <c:v>45678.0</c:v>
                </c:pt>
                <c:pt idx="448">
                  <c:v>45679.0</c:v>
                </c:pt>
                <c:pt idx="449">
                  <c:v>45680.0</c:v>
                </c:pt>
                <c:pt idx="450">
                  <c:v>45681.0</c:v>
                </c:pt>
                <c:pt idx="451">
                  <c:v>45684.0</c:v>
                </c:pt>
                <c:pt idx="452">
                  <c:v>45685.0</c:v>
                </c:pt>
                <c:pt idx="453">
                  <c:v>45686.0</c:v>
                </c:pt>
                <c:pt idx="454">
                  <c:v>45687.0</c:v>
                </c:pt>
                <c:pt idx="455">
                  <c:v>45688.0</c:v>
                </c:pt>
                <c:pt idx="456">
                  <c:v>45691.0</c:v>
                </c:pt>
                <c:pt idx="457">
                  <c:v>45692.0</c:v>
                </c:pt>
                <c:pt idx="458">
                  <c:v>45693.0</c:v>
                </c:pt>
                <c:pt idx="459">
                  <c:v>45694.0</c:v>
                </c:pt>
                <c:pt idx="460">
                  <c:v>45695.0</c:v>
                </c:pt>
                <c:pt idx="461">
                  <c:v>45698.0</c:v>
                </c:pt>
                <c:pt idx="462">
                  <c:v>45699.0</c:v>
                </c:pt>
                <c:pt idx="463">
                  <c:v>45700.0</c:v>
                </c:pt>
                <c:pt idx="464">
                  <c:v>45701.0</c:v>
                </c:pt>
                <c:pt idx="465">
                  <c:v>45702.0</c:v>
                </c:pt>
                <c:pt idx="466">
                  <c:v>45706.0</c:v>
                </c:pt>
                <c:pt idx="467">
                  <c:v>45707.0</c:v>
                </c:pt>
                <c:pt idx="468">
                  <c:v>45708.0</c:v>
                </c:pt>
                <c:pt idx="469">
                  <c:v>45709.0</c:v>
                </c:pt>
                <c:pt idx="470">
                  <c:v>45712.0</c:v>
                </c:pt>
                <c:pt idx="471">
                  <c:v>45713.0</c:v>
                </c:pt>
                <c:pt idx="472">
                  <c:v>45714.0</c:v>
                </c:pt>
                <c:pt idx="473">
                  <c:v>45715.0</c:v>
                </c:pt>
                <c:pt idx="474">
                  <c:v>45716.0</c:v>
                </c:pt>
                <c:pt idx="475">
                  <c:v>45719.0</c:v>
                </c:pt>
                <c:pt idx="476">
                  <c:v>45720.0</c:v>
                </c:pt>
                <c:pt idx="477">
                  <c:v>45721.0</c:v>
                </c:pt>
                <c:pt idx="478">
                  <c:v>45722.0</c:v>
                </c:pt>
                <c:pt idx="479">
                  <c:v>45723.0</c:v>
                </c:pt>
                <c:pt idx="480">
                  <c:v>45726.0</c:v>
                </c:pt>
                <c:pt idx="481">
                  <c:v>45727.0</c:v>
                </c:pt>
                <c:pt idx="482">
                  <c:v>45728.0</c:v>
                </c:pt>
                <c:pt idx="483">
                  <c:v>45729.0</c:v>
                </c:pt>
                <c:pt idx="484">
                  <c:v>45730.0</c:v>
                </c:pt>
                <c:pt idx="485">
                  <c:v>45733.0</c:v>
                </c:pt>
                <c:pt idx="486">
                  <c:v>45734.0</c:v>
                </c:pt>
                <c:pt idx="487">
                  <c:v>45735.0</c:v>
                </c:pt>
                <c:pt idx="488">
                  <c:v>45736.0</c:v>
                </c:pt>
                <c:pt idx="489">
                  <c:v>45737.0</c:v>
                </c:pt>
                <c:pt idx="490">
                  <c:v>45740.0</c:v>
                </c:pt>
                <c:pt idx="491">
                  <c:v>45741.0</c:v>
                </c:pt>
                <c:pt idx="492">
                  <c:v>45742.0</c:v>
                </c:pt>
                <c:pt idx="493">
                  <c:v>45743.0</c:v>
                </c:pt>
                <c:pt idx="494">
                  <c:v>45744.0</c:v>
                </c:pt>
                <c:pt idx="495">
                  <c:v>45747.0</c:v>
                </c:pt>
                <c:pt idx="496">
                  <c:v>45748.0</c:v>
                </c:pt>
                <c:pt idx="497">
                  <c:v>45749.0</c:v>
                </c:pt>
                <c:pt idx="498">
                  <c:v>45750.0</c:v>
                </c:pt>
                <c:pt idx="499">
                  <c:v>45751.0</c:v>
                </c:pt>
                <c:pt idx="500">
                  <c:v>45754.0</c:v>
                </c:pt>
                <c:pt idx="501">
                  <c:v>45755.0</c:v>
                </c:pt>
              </c:numCache>
            </c:numRef>
          </c:cat>
          <c:val>
            <c:numRef>
              <c:f>Sheet1!$B$2:$B$503</c:f>
              <c:numCache>
                <c:formatCode>General</c:formatCode>
                <c:ptCount val="502"/>
                <c:pt idx="0">
                  <c:v>57.05323028564453</c:v>
                </c:pt>
                <c:pt idx="1">
                  <c:v>57.37770462036133</c:v>
                </c:pt>
                <c:pt idx="2">
                  <c:v>57.73823165893555</c:v>
                </c:pt>
                <c:pt idx="3">
                  <c:v>58.071720123291016</c:v>
                </c:pt>
                <c:pt idx="4">
                  <c:v>58.540401458740234</c:v>
                </c:pt>
                <c:pt idx="5">
                  <c:v>57.981590270996094</c:v>
                </c:pt>
                <c:pt idx="6">
                  <c:v>57.85540008544922</c:v>
                </c:pt>
                <c:pt idx="7">
                  <c:v>57.458824157714844</c:v>
                </c:pt>
                <c:pt idx="8">
                  <c:v>57.26053237915039</c:v>
                </c:pt>
                <c:pt idx="9">
                  <c:v>57.18843460083008</c:v>
                </c:pt>
                <c:pt idx="10">
                  <c:v>58.026649475097656</c:v>
                </c:pt>
                <c:pt idx="11">
                  <c:v>57.00817108154297</c:v>
                </c:pt>
                <c:pt idx="12">
                  <c:v>57.125343322753906</c:v>
                </c:pt>
                <c:pt idx="13">
                  <c:v>56.575538635253906</c:v>
                </c:pt>
                <c:pt idx="14">
                  <c:v>57.62105941772461</c:v>
                </c:pt>
                <c:pt idx="15">
                  <c:v>56.836917877197266</c:v>
                </c:pt>
                <c:pt idx="16">
                  <c:v>54.6917839050293</c:v>
                </c:pt>
                <c:pt idx="17">
                  <c:v>54.09691619873047</c:v>
                </c:pt>
                <c:pt idx="18">
                  <c:v>54.313236236572266</c:v>
                </c:pt>
                <c:pt idx="19">
                  <c:v>55.809410095214844</c:v>
                </c:pt>
                <c:pt idx="20">
                  <c:v>55.394805908203125</c:v>
                </c:pt>
                <c:pt idx="21">
                  <c:v>55.06132507324219</c:v>
                </c:pt>
                <c:pt idx="22">
                  <c:v>54.9171142578125</c:v>
                </c:pt>
                <c:pt idx="23">
                  <c:v>54.069881439208984</c:v>
                </c:pt>
                <c:pt idx="24">
                  <c:v>54.32225036621094</c:v>
                </c:pt>
                <c:pt idx="25">
                  <c:v>54.88106155395508</c:v>
                </c:pt>
                <c:pt idx="26">
                  <c:v>53.71836471557617</c:v>
                </c:pt>
                <c:pt idx="27">
                  <c:v>54.132965087890625</c:v>
                </c:pt>
                <c:pt idx="28">
                  <c:v>54.0879020690918</c:v>
                </c:pt>
                <c:pt idx="29">
                  <c:v>54.46645736694336</c:v>
                </c:pt>
                <c:pt idx="30">
                  <c:v>54.49349594116211</c:v>
                </c:pt>
                <c:pt idx="31">
                  <c:v>55.2956657409668</c:v>
                </c:pt>
                <c:pt idx="32">
                  <c:v>54.93514633178711</c:v>
                </c:pt>
                <c:pt idx="33">
                  <c:v>53.447967529296875</c:v>
                </c:pt>
                <c:pt idx="34">
                  <c:v>53.78145217895508</c:v>
                </c:pt>
                <c:pt idx="35">
                  <c:v>52.14105987548828</c:v>
                </c:pt>
                <c:pt idx="36">
                  <c:v>50.74402618408203</c:v>
                </c:pt>
                <c:pt idx="37">
                  <c:v>51.90672302246094</c:v>
                </c:pt>
                <c:pt idx="38">
                  <c:v>53.35784149169922</c:v>
                </c:pt>
                <c:pt idx="39">
                  <c:v>52.573692321777344</c:v>
                </c:pt>
                <c:pt idx="40">
                  <c:v>52.45652389526367</c:v>
                </c:pt>
                <c:pt idx="41">
                  <c:v>53.123497009277344</c:v>
                </c:pt>
                <c:pt idx="42">
                  <c:v>53.619224548339844</c:v>
                </c:pt>
                <c:pt idx="43">
                  <c:v>53.24968338012695</c:v>
                </c:pt>
                <c:pt idx="44">
                  <c:v>52.15909194946289</c:v>
                </c:pt>
                <c:pt idx="45">
                  <c:v>52.294288635253906</c:v>
                </c:pt>
                <c:pt idx="46">
                  <c:v>52.35737991333008</c:v>
                </c:pt>
                <c:pt idx="47">
                  <c:v>52.93421936035156</c:v>
                </c:pt>
                <c:pt idx="48">
                  <c:v>53.0283317565918</c:v>
                </c:pt>
                <c:pt idx="49">
                  <c:v>52.33395004272461</c:v>
                </c:pt>
                <c:pt idx="50">
                  <c:v>53.695289611816406</c:v>
                </c:pt>
                <c:pt idx="51">
                  <c:v>52.46186447143555</c:v>
                </c:pt>
                <c:pt idx="52">
                  <c:v>51.767486572265625</c:v>
                </c:pt>
                <c:pt idx="53">
                  <c:v>52.525821685791016</c:v>
                </c:pt>
                <c:pt idx="54">
                  <c:v>51.83144760131836</c:v>
                </c:pt>
                <c:pt idx="55">
                  <c:v>51.73094177246094</c:v>
                </c:pt>
                <c:pt idx="56">
                  <c:v>52.132957458496094</c:v>
                </c:pt>
                <c:pt idx="57">
                  <c:v>52.66286849975586</c:v>
                </c:pt>
                <c:pt idx="58">
                  <c:v>53.11969757080078</c:v>
                </c:pt>
                <c:pt idx="59">
                  <c:v>52.352230072021484</c:v>
                </c:pt>
                <c:pt idx="60">
                  <c:v>50.607154846191406</c:v>
                </c:pt>
                <c:pt idx="61">
                  <c:v>51.29239273071289</c:v>
                </c:pt>
                <c:pt idx="62">
                  <c:v>51.52080535888672</c:v>
                </c:pt>
                <c:pt idx="63">
                  <c:v>52.42531967163086</c:v>
                </c:pt>
                <c:pt idx="64">
                  <c:v>53.34811019897461</c:v>
                </c:pt>
                <c:pt idx="65">
                  <c:v>53.84147644042969</c:v>
                </c:pt>
                <c:pt idx="66">
                  <c:v>52.34309387207031</c:v>
                </c:pt>
                <c:pt idx="67">
                  <c:v>52.096405029296875</c:v>
                </c:pt>
                <c:pt idx="68">
                  <c:v>52.86387252807617</c:v>
                </c:pt>
                <c:pt idx="69">
                  <c:v>53.54911422729492</c:v>
                </c:pt>
                <c:pt idx="70">
                  <c:v>54.48103713989258</c:v>
                </c:pt>
                <c:pt idx="71">
                  <c:v>54.946998596191406</c:v>
                </c:pt>
                <c:pt idx="72">
                  <c:v>55.339866638183594</c:v>
                </c:pt>
                <c:pt idx="73">
                  <c:v>55.14799880981445</c:v>
                </c:pt>
                <c:pt idx="74">
                  <c:v>54.55412292480469</c:v>
                </c:pt>
                <c:pt idx="75">
                  <c:v>54.06075668334961</c:v>
                </c:pt>
                <c:pt idx="76">
                  <c:v>54.73685836791992</c:v>
                </c:pt>
                <c:pt idx="77">
                  <c:v>55.59568786621094</c:v>
                </c:pt>
                <c:pt idx="78">
                  <c:v>55.13886642456055</c:v>
                </c:pt>
                <c:pt idx="79">
                  <c:v>53.2658805847168</c:v>
                </c:pt>
                <c:pt idx="80">
                  <c:v>54.1612548828125</c:v>
                </c:pt>
                <c:pt idx="81">
                  <c:v>55.40382385253906</c:v>
                </c:pt>
                <c:pt idx="82">
                  <c:v>55.74187469482422</c:v>
                </c:pt>
                <c:pt idx="83">
                  <c:v>55.59568786621094</c:v>
                </c:pt>
                <c:pt idx="84">
                  <c:v>57.13976287841797</c:v>
                </c:pt>
                <c:pt idx="85">
                  <c:v>57.85240936279297</c:v>
                </c:pt>
                <c:pt idx="86">
                  <c:v>57.16716766357422</c:v>
                </c:pt>
                <c:pt idx="87">
                  <c:v>56.29920196533203</c:v>
                </c:pt>
                <c:pt idx="88">
                  <c:v>55.85151672363281</c:v>
                </c:pt>
                <c:pt idx="89">
                  <c:v>55.71446228027344</c:v>
                </c:pt>
                <c:pt idx="90">
                  <c:v>55.97942352294922</c:v>
                </c:pt>
                <c:pt idx="91">
                  <c:v>56.56415939331055</c:v>
                </c:pt>
                <c:pt idx="92">
                  <c:v>57.267669677734375</c:v>
                </c:pt>
                <c:pt idx="93">
                  <c:v>57.194576263427734</c:v>
                </c:pt>
                <c:pt idx="94">
                  <c:v>56.765167236328125</c:v>
                </c:pt>
                <c:pt idx="95">
                  <c:v>56.35401916503906</c:v>
                </c:pt>
                <c:pt idx="96">
                  <c:v>56.883941650390625</c:v>
                </c:pt>
                <c:pt idx="97">
                  <c:v>57.18544387817383</c:v>
                </c:pt>
                <c:pt idx="98">
                  <c:v>57.75190734863281</c:v>
                </c:pt>
                <c:pt idx="99">
                  <c:v>57.70622634887695</c:v>
                </c:pt>
                <c:pt idx="100">
                  <c:v>57.47780990600586</c:v>
                </c:pt>
                <c:pt idx="101">
                  <c:v>58.364051818847656</c:v>
                </c:pt>
                <c:pt idx="102">
                  <c:v>58.29096221923828</c:v>
                </c:pt>
                <c:pt idx="103">
                  <c:v>58.59246063232422</c:v>
                </c:pt>
                <c:pt idx="104">
                  <c:v>58.34578323364258</c:v>
                </c:pt>
                <c:pt idx="105">
                  <c:v>58.784332275390625</c:v>
                </c:pt>
                <c:pt idx="106">
                  <c:v>59.067569732666016</c:v>
                </c:pt>
                <c:pt idx="107">
                  <c:v>60.163944244384766</c:v>
                </c:pt>
                <c:pt idx="108">
                  <c:v>60.273582458496094</c:v>
                </c:pt>
                <c:pt idx="109">
                  <c:v>60.61163330078125</c:v>
                </c:pt>
                <c:pt idx="110">
                  <c:v>60.385963439941406</c:v>
                </c:pt>
                <c:pt idx="111">
                  <c:v>60.55244445800781</c:v>
                </c:pt>
                <c:pt idx="112">
                  <c:v>61.34785079956055</c:v>
                </c:pt>
                <c:pt idx="113">
                  <c:v>61.36634826660156</c:v>
                </c:pt>
                <c:pt idx="114">
                  <c:v>60.59868240356445</c:v>
                </c:pt>
                <c:pt idx="115">
                  <c:v>60.681922912597656</c:v>
                </c:pt>
                <c:pt idx="116">
                  <c:v>61.21836471557617</c:v>
                </c:pt>
                <c:pt idx="117">
                  <c:v>60.478450775146484</c:v>
                </c:pt>
                <c:pt idx="118">
                  <c:v>61.23686599731445</c:v>
                </c:pt>
                <c:pt idx="119">
                  <c:v>61.81953430175781</c:v>
                </c:pt>
                <c:pt idx="120">
                  <c:v>60.82065963745117</c:v>
                </c:pt>
                <c:pt idx="121">
                  <c:v>59.76628875732422</c:v>
                </c:pt>
                <c:pt idx="122">
                  <c:v>59.5443115234375</c:v>
                </c:pt>
                <c:pt idx="123">
                  <c:v>58.10148620605469</c:v>
                </c:pt>
                <c:pt idx="124">
                  <c:v>58.203224182128906</c:v>
                </c:pt>
                <c:pt idx="125">
                  <c:v>59.18361282348633</c:v>
                </c:pt>
                <c:pt idx="126">
                  <c:v>60.18248748779297</c:v>
                </c:pt>
                <c:pt idx="127">
                  <c:v>60.589439392089844</c:v>
                </c:pt>
                <c:pt idx="128">
                  <c:v>60.78366470336914</c:v>
                </c:pt>
                <c:pt idx="129">
                  <c:v>60.54319381713867</c:v>
                </c:pt>
                <c:pt idx="130">
                  <c:v>61.468082427978516</c:v>
                </c:pt>
                <c:pt idx="131">
                  <c:v>61.551326751708984</c:v>
                </c:pt>
                <c:pt idx="132">
                  <c:v>61.9675178527832</c:v>
                </c:pt>
                <c:pt idx="133">
                  <c:v>62.004512786865234</c:v>
                </c:pt>
                <c:pt idx="134">
                  <c:v>62.02301788330078</c:v>
                </c:pt>
                <c:pt idx="135">
                  <c:v>60.93163299560547</c:v>
                </c:pt>
                <c:pt idx="136">
                  <c:v>61.0518798828125</c:v>
                </c:pt>
                <c:pt idx="137">
                  <c:v>60.30271911621094</c:v>
                </c:pt>
                <c:pt idx="138">
                  <c:v>60.681922912597656</c:v>
                </c:pt>
                <c:pt idx="139">
                  <c:v>60.71892166137695</c:v>
                </c:pt>
                <c:pt idx="140">
                  <c:v>61.2923469543457</c:v>
                </c:pt>
                <c:pt idx="141">
                  <c:v>61.92127990722656</c:v>
                </c:pt>
                <c:pt idx="142">
                  <c:v>61.59756851196289</c:v>
                </c:pt>
                <c:pt idx="143">
                  <c:v>62.013771057128906</c:v>
                </c:pt>
                <c:pt idx="144">
                  <c:v>63.48433303833008</c:v>
                </c:pt>
                <c:pt idx="145">
                  <c:v>61.458831787109375</c:v>
                </c:pt>
                <c:pt idx="146">
                  <c:v>61.92127990722656</c:v>
                </c:pt>
                <c:pt idx="147">
                  <c:v>60.57093811035156</c:v>
                </c:pt>
                <c:pt idx="148">
                  <c:v>59.794036865234375</c:v>
                </c:pt>
                <c:pt idx="149">
                  <c:v>60.154747009277344</c:v>
                </c:pt>
                <c:pt idx="150">
                  <c:v>61.57907485961914</c:v>
                </c:pt>
                <c:pt idx="151">
                  <c:v>62.08774948120117</c:v>
                </c:pt>
                <c:pt idx="152">
                  <c:v>62.670440673828125</c:v>
                </c:pt>
                <c:pt idx="153">
                  <c:v>62.29122543334961</c:v>
                </c:pt>
                <c:pt idx="154">
                  <c:v>61.44034194946289</c:v>
                </c:pt>
                <c:pt idx="155">
                  <c:v>62.34672546386719</c:v>
                </c:pt>
                <c:pt idx="156">
                  <c:v>63.45659637451172</c:v>
                </c:pt>
                <c:pt idx="157">
                  <c:v>63.771053314208984</c:v>
                </c:pt>
                <c:pt idx="158">
                  <c:v>62.97564697265625</c:v>
                </c:pt>
                <c:pt idx="159">
                  <c:v>63.61381530761719</c:v>
                </c:pt>
                <c:pt idx="160">
                  <c:v>63.539833068847656</c:v>
                </c:pt>
                <c:pt idx="161">
                  <c:v>63.78955078125</c:v>
                </c:pt>
                <c:pt idx="162">
                  <c:v>62.762916564941406</c:v>
                </c:pt>
                <c:pt idx="163">
                  <c:v>62.93865966796875</c:v>
                </c:pt>
                <c:pt idx="164">
                  <c:v>62.309730529785156</c:v>
                </c:pt>
                <c:pt idx="165">
                  <c:v>61.24611282348633</c:v>
                </c:pt>
                <c:pt idx="166">
                  <c:v>60.42295837402344</c:v>
                </c:pt>
                <c:pt idx="167">
                  <c:v>59.96976089477539</c:v>
                </c:pt>
                <c:pt idx="168">
                  <c:v>60.589439392089844</c:v>
                </c:pt>
                <c:pt idx="169">
                  <c:v>61.56981658935547</c:v>
                </c:pt>
                <c:pt idx="170">
                  <c:v>61.53281784057617</c:v>
                </c:pt>
                <c:pt idx="171">
                  <c:v>61.338600158691406</c:v>
                </c:pt>
                <c:pt idx="172">
                  <c:v>62.02301788330078</c:v>
                </c:pt>
                <c:pt idx="173">
                  <c:v>62.65194320678711</c:v>
                </c:pt>
                <c:pt idx="174">
                  <c:v>61.90277862548828</c:v>
                </c:pt>
                <c:pt idx="175">
                  <c:v>62.64269256591797</c:v>
                </c:pt>
                <c:pt idx="176">
                  <c:v>62.799922943115234</c:v>
                </c:pt>
                <c:pt idx="177">
                  <c:v>62.152496337890625</c:v>
                </c:pt>
                <c:pt idx="178">
                  <c:v>63.26236343383789</c:v>
                </c:pt>
                <c:pt idx="179">
                  <c:v>63.317848205566406</c:v>
                </c:pt>
                <c:pt idx="180">
                  <c:v>63.771053314208984</c:v>
                </c:pt>
                <c:pt idx="181">
                  <c:v>63.96528625488281</c:v>
                </c:pt>
                <c:pt idx="182">
                  <c:v>62.6260986328125</c:v>
                </c:pt>
                <c:pt idx="183">
                  <c:v>63.05657958984375</c:v>
                </c:pt>
                <c:pt idx="184">
                  <c:v>63.23440170288086</c:v>
                </c:pt>
                <c:pt idx="185">
                  <c:v>63.271827697753906</c:v>
                </c:pt>
                <c:pt idx="186">
                  <c:v>63.68360137939453</c:v>
                </c:pt>
                <c:pt idx="187">
                  <c:v>63.842689514160156</c:v>
                </c:pt>
                <c:pt idx="188">
                  <c:v>62.3734245300293</c:v>
                </c:pt>
                <c:pt idx="189">
                  <c:v>61.278499603271484</c:v>
                </c:pt>
                <c:pt idx="190">
                  <c:v>60.8480110168457</c:v>
                </c:pt>
                <c:pt idx="191">
                  <c:v>61.17555618286133</c:v>
                </c:pt>
                <c:pt idx="192">
                  <c:v>62.0739631652832</c:v>
                </c:pt>
                <c:pt idx="193">
                  <c:v>60.34266662597656</c:v>
                </c:pt>
                <c:pt idx="194">
                  <c:v>59.126075744628906</c:v>
                </c:pt>
                <c:pt idx="195">
                  <c:v>59.865386962890625</c:v>
                </c:pt>
                <c:pt idx="196">
                  <c:v>59.762447357177734</c:v>
                </c:pt>
                <c:pt idx="197">
                  <c:v>59.20094299316406</c:v>
                </c:pt>
                <c:pt idx="198">
                  <c:v>59.21030044555664</c:v>
                </c:pt>
                <c:pt idx="199">
                  <c:v>60.11806106567383</c:v>
                </c:pt>
                <c:pt idx="200">
                  <c:v>60.745079040527344</c:v>
                </c:pt>
                <c:pt idx="201">
                  <c:v>61.33464431762695</c:v>
                </c:pt>
                <c:pt idx="202">
                  <c:v>61.34400939941406</c:v>
                </c:pt>
                <c:pt idx="203">
                  <c:v>61.77449035644531</c:v>
                </c:pt>
                <c:pt idx="204">
                  <c:v>60.99774932861328</c:v>
                </c:pt>
                <c:pt idx="205">
                  <c:v>61.25041961669922</c:v>
                </c:pt>
                <c:pt idx="206">
                  <c:v>60.23972702026367</c:v>
                </c:pt>
                <c:pt idx="207">
                  <c:v>59.77180480957031</c:v>
                </c:pt>
                <c:pt idx="208">
                  <c:v>60.87609100341797</c:v>
                </c:pt>
                <c:pt idx="209">
                  <c:v>59.004417419433594</c:v>
                </c:pt>
                <c:pt idx="210">
                  <c:v>60.07126998901367</c:v>
                </c:pt>
                <c:pt idx="211">
                  <c:v>60.18356704711914</c:v>
                </c:pt>
                <c:pt idx="212">
                  <c:v>60.483036041259766</c:v>
                </c:pt>
                <c:pt idx="213">
                  <c:v>60.295875549316406</c:v>
                </c:pt>
                <c:pt idx="214">
                  <c:v>60.483036041259766</c:v>
                </c:pt>
                <c:pt idx="215">
                  <c:v>60.82929611206055</c:v>
                </c:pt>
                <c:pt idx="216">
                  <c:v>60.31458282470703</c:v>
                </c:pt>
                <c:pt idx="217">
                  <c:v>59.20094299316406</c:v>
                </c:pt>
                <c:pt idx="218">
                  <c:v>59.977684020996094</c:v>
                </c:pt>
                <c:pt idx="219">
                  <c:v>60.02447509765625</c:v>
                </c:pt>
                <c:pt idx="220">
                  <c:v>60.3707389831543</c:v>
                </c:pt>
                <c:pt idx="221">
                  <c:v>60.174217224121094</c:v>
                </c:pt>
                <c:pt idx="222">
                  <c:v>60.3988151550293</c:v>
                </c:pt>
                <c:pt idx="223">
                  <c:v>59.8185920715332</c:v>
                </c:pt>
                <c:pt idx="224">
                  <c:v>59.95896911621094</c:v>
                </c:pt>
                <c:pt idx="225">
                  <c:v>60.36138153076172</c:v>
                </c:pt>
                <c:pt idx="226">
                  <c:v>60.20228958129883</c:v>
                </c:pt>
                <c:pt idx="227">
                  <c:v>60.04319763183594</c:v>
                </c:pt>
                <c:pt idx="228">
                  <c:v>61.05389404296875</c:v>
                </c:pt>
                <c:pt idx="229">
                  <c:v>61.437591552734375</c:v>
                </c:pt>
                <c:pt idx="230">
                  <c:v>61.568603515625</c:v>
                </c:pt>
                <c:pt idx="231">
                  <c:v>61.85871124267578</c:v>
                </c:pt>
                <c:pt idx="232">
                  <c:v>62.017799377441406</c:v>
                </c:pt>
                <c:pt idx="233">
                  <c:v>63.44028091430664</c:v>
                </c:pt>
                <c:pt idx="234">
                  <c:v>63.702308654785156</c:v>
                </c:pt>
                <c:pt idx="235">
                  <c:v>63.73039245605469</c:v>
                </c:pt>
                <c:pt idx="236">
                  <c:v>64.49754333496094</c:v>
                </c:pt>
                <c:pt idx="237">
                  <c:v>64.78166961669922</c:v>
                </c:pt>
                <c:pt idx="238">
                  <c:v>65.5298843383789</c:v>
                </c:pt>
                <c:pt idx="239">
                  <c:v>64.42176818847656</c:v>
                </c:pt>
                <c:pt idx="240">
                  <c:v>64.25128936767578</c:v>
                </c:pt>
                <c:pt idx="241">
                  <c:v>64.677490234375</c:v>
                </c:pt>
                <c:pt idx="242">
                  <c:v>64.07134246826172</c:v>
                </c:pt>
                <c:pt idx="243">
                  <c:v>64.80060577392578</c:v>
                </c:pt>
                <c:pt idx="244">
                  <c:v>65.18891906738281</c:v>
                </c:pt>
                <c:pt idx="245">
                  <c:v>66.05078125</c:v>
                </c:pt>
                <c:pt idx="246">
                  <c:v>67.90709686279297</c:v>
                </c:pt>
                <c:pt idx="247">
                  <c:v>68.38064575195312</c:v>
                </c:pt>
                <c:pt idx="248">
                  <c:v>68.72160339355469</c:v>
                </c:pt>
                <c:pt idx="249">
                  <c:v>69.01520538330078</c:v>
                </c:pt>
                <c:pt idx="250">
                  <c:v>69.77288055419922</c:v>
                </c:pt>
                <c:pt idx="251">
                  <c:v>69.16674041748047</c:v>
                </c:pt>
                <c:pt idx="252">
                  <c:v>69.47929382324219</c:v>
                </c:pt>
                <c:pt idx="253">
                  <c:v>69.0909652709961</c:v>
                </c:pt>
                <c:pt idx="254">
                  <c:v>68.65530395507812</c:v>
                </c:pt>
                <c:pt idx="255">
                  <c:v>68.35224151611328</c:v>
                </c:pt>
                <c:pt idx="256">
                  <c:v>67.95446014404297</c:v>
                </c:pt>
                <c:pt idx="257">
                  <c:v>67.95446014404297</c:v>
                </c:pt>
                <c:pt idx="258">
                  <c:v>67.08312225341797</c:v>
                </c:pt>
                <c:pt idx="259">
                  <c:v>68.23858642578125</c:v>
                </c:pt>
                <c:pt idx="260">
                  <c:v>68.75001525878906</c:v>
                </c:pt>
                <c:pt idx="261">
                  <c:v>69.10990905761719</c:v>
                </c:pt>
                <c:pt idx="262">
                  <c:v>68.89207458496094</c:v>
                </c:pt>
                <c:pt idx="263">
                  <c:v>69.8486557006836</c:v>
                </c:pt>
                <c:pt idx="264">
                  <c:v>70.61580657958984</c:v>
                </c:pt>
                <c:pt idx="265">
                  <c:v>70.54004669189453</c:v>
                </c:pt>
                <c:pt idx="266">
                  <c:v>68.6363754272461</c:v>
                </c:pt>
                <c:pt idx="267">
                  <c:v>67.88816833496094</c:v>
                </c:pt>
                <c:pt idx="268">
                  <c:v>67.62297821044922</c:v>
                </c:pt>
                <c:pt idx="269">
                  <c:v>67.8407974243164</c:v>
                </c:pt>
                <c:pt idx="270">
                  <c:v>68.21964263916016</c:v>
                </c:pt>
                <c:pt idx="271">
                  <c:v>68.13441467285156</c:v>
                </c:pt>
                <c:pt idx="272">
                  <c:v>68.33329772949219</c:v>
                </c:pt>
                <c:pt idx="273">
                  <c:v>69.8107681274414</c:v>
                </c:pt>
                <c:pt idx="274">
                  <c:v>69.91495513916016</c:v>
                </c:pt>
                <c:pt idx="275">
                  <c:v>70.14225006103516</c:v>
                </c:pt>
                <c:pt idx="276">
                  <c:v>70.05702209472656</c:v>
                </c:pt>
                <c:pt idx="277">
                  <c:v>69.59294128417969</c:v>
                </c:pt>
                <c:pt idx="278">
                  <c:v>68.33329772949219</c:v>
                </c:pt>
                <c:pt idx="279">
                  <c:v>69.31828308105469</c:v>
                </c:pt>
                <c:pt idx="280">
                  <c:v>68.60794830322266</c:v>
                </c:pt>
                <c:pt idx="281">
                  <c:v>68.04916381835938</c:v>
                </c:pt>
                <c:pt idx="282">
                  <c:v>66.7421646118164</c:v>
                </c:pt>
                <c:pt idx="283">
                  <c:v>66.77057647705078</c:v>
                </c:pt>
                <c:pt idx="284">
                  <c:v>67.73661804199219</c:v>
                </c:pt>
                <c:pt idx="285">
                  <c:v>68.3238296508789</c:v>
                </c:pt>
                <c:pt idx="286">
                  <c:v>67.26306915283203</c:v>
                </c:pt>
                <c:pt idx="287">
                  <c:v>67.14942169189453</c:v>
                </c:pt>
                <c:pt idx="288">
                  <c:v>69.25198364257812</c:v>
                </c:pt>
                <c:pt idx="289">
                  <c:v>67.36724853515625</c:v>
                </c:pt>
                <c:pt idx="290">
                  <c:v>66.60957336425781</c:v>
                </c:pt>
                <c:pt idx="291">
                  <c:v>66.75164031982422</c:v>
                </c:pt>
                <c:pt idx="292">
                  <c:v>67.08312225341797</c:v>
                </c:pt>
                <c:pt idx="293">
                  <c:v>66.04131317138672</c:v>
                </c:pt>
                <c:pt idx="294">
                  <c:v>66.67586517333984</c:v>
                </c:pt>
                <c:pt idx="295">
                  <c:v>65.00897216796875</c:v>
                </c:pt>
                <c:pt idx="296">
                  <c:v>65.35940551757812</c:v>
                </c:pt>
                <c:pt idx="297">
                  <c:v>63.80615234375</c:v>
                </c:pt>
                <c:pt idx="298">
                  <c:v>62.300262451171875</c:v>
                </c:pt>
                <c:pt idx="299">
                  <c:v>63.03900146484375</c:v>
                </c:pt>
                <c:pt idx="300">
                  <c:v>63.95817947387695</c:v>
                </c:pt>
                <c:pt idx="301">
                  <c:v>63.78548049926758</c:v>
                </c:pt>
                <c:pt idx="302">
                  <c:v>63.09465408325195</c:v>
                </c:pt>
                <c:pt idx="303">
                  <c:v>64.68737030029297</c:v>
                </c:pt>
                <c:pt idx="304">
                  <c:v>65.00399780273438</c:v>
                </c:pt>
                <c:pt idx="305">
                  <c:v>63.536014556884766</c:v>
                </c:pt>
                <c:pt idx="306">
                  <c:v>63.89100646972656</c:v>
                </c:pt>
                <c:pt idx="307">
                  <c:v>63.97736358642578</c:v>
                </c:pt>
                <c:pt idx="308">
                  <c:v>65.82913970947266</c:v>
                </c:pt>
                <c:pt idx="309">
                  <c:v>65.86752319335938</c:v>
                </c:pt>
                <c:pt idx="310">
                  <c:v>67.13401794433594</c:v>
                </c:pt>
                <c:pt idx="311">
                  <c:v>68.0167236328125</c:v>
                </c:pt>
                <c:pt idx="312">
                  <c:v>66.82698822021484</c:v>
                </c:pt>
                <c:pt idx="313">
                  <c:v>65.33021545410156</c:v>
                </c:pt>
                <c:pt idx="314">
                  <c:v>65.37818908691406</c:v>
                </c:pt>
                <c:pt idx="315">
                  <c:v>65.63724517822266</c:v>
                </c:pt>
                <c:pt idx="316">
                  <c:v>66.51996612548828</c:v>
                </c:pt>
                <c:pt idx="317">
                  <c:v>66.32806396484375</c:v>
                </c:pt>
                <c:pt idx="318">
                  <c:v>65.55089569091797</c:v>
                </c:pt>
                <c:pt idx="319">
                  <c:v>65.69480895996094</c:v>
                </c:pt>
                <c:pt idx="320">
                  <c:v>66.48158264160156</c:v>
                </c:pt>
                <c:pt idx="321">
                  <c:v>65.48373413085938</c:v>
                </c:pt>
                <c:pt idx="322">
                  <c:v>65.80035400390625</c:v>
                </c:pt>
                <c:pt idx="323">
                  <c:v>64.4666976928711</c:v>
                </c:pt>
                <c:pt idx="324">
                  <c:v>64.53385925292969</c:v>
                </c:pt>
                <c:pt idx="325">
                  <c:v>64.88886260986328</c:v>
                </c:pt>
                <c:pt idx="326">
                  <c:v>65.09993743896484</c:v>
                </c:pt>
                <c:pt idx="327">
                  <c:v>64.59142303466797</c:v>
                </c:pt>
                <c:pt idx="328">
                  <c:v>64.83129119873047</c:v>
                </c:pt>
                <c:pt idx="329">
                  <c:v>65.03277587890625</c:v>
                </c:pt>
                <c:pt idx="330">
                  <c:v>64.21723175048828</c:v>
                </c:pt>
                <c:pt idx="331">
                  <c:v>63.86222457885742</c:v>
                </c:pt>
                <c:pt idx="332">
                  <c:v>62.95073318481445</c:v>
                </c:pt>
                <c:pt idx="333">
                  <c:v>62.34627151489258</c:v>
                </c:pt>
                <c:pt idx="334">
                  <c:v>63.49763488769531</c:v>
                </c:pt>
                <c:pt idx="335">
                  <c:v>64.05412292480469</c:v>
                </c:pt>
                <c:pt idx="336">
                  <c:v>64.41871643066406</c:v>
                </c:pt>
                <c:pt idx="337">
                  <c:v>64.72574615478516</c:v>
                </c:pt>
                <c:pt idx="338">
                  <c:v>64.87926483154297</c:v>
                </c:pt>
                <c:pt idx="339">
                  <c:v>65.1863021850586</c:v>
                </c:pt>
                <c:pt idx="340">
                  <c:v>65.59886932373047</c:v>
                </c:pt>
                <c:pt idx="341">
                  <c:v>65.86752319335938</c:v>
                </c:pt>
                <c:pt idx="342">
                  <c:v>66.23211669921875</c:v>
                </c:pt>
                <c:pt idx="343">
                  <c:v>65.86752319335938</c:v>
                </c:pt>
                <c:pt idx="344">
                  <c:v>66.00183868408203</c:v>
                </c:pt>
                <c:pt idx="345">
                  <c:v>65.67562103271484</c:v>
                </c:pt>
                <c:pt idx="346">
                  <c:v>66.90374755859375</c:v>
                </c:pt>
                <c:pt idx="347">
                  <c:v>67.56578063964844</c:v>
                </c:pt>
                <c:pt idx="348">
                  <c:v>67.3259048461914</c:v>
                </c:pt>
                <c:pt idx="349">
                  <c:v>66.69266510009766</c:v>
                </c:pt>
                <c:pt idx="350">
                  <c:v>66.77900695800781</c:v>
                </c:pt>
                <c:pt idx="351">
                  <c:v>66.20333862304688</c:v>
                </c:pt>
                <c:pt idx="352">
                  <c:v>64.16925048828125</c:v>
                </c:pt>
                <c:pt idx="353">
                  <c:v>63.78548049926758</c:v>
                </c:pt>
                <c:pt idx="354">
                  <c:v>64.10208892822266</c:v>
                </c:pt>
                <c:pt idx="355">
                  <c:v>63.612770080566406</c:v>
                </c:pt>
                <c:pt idx="356">
                  <c:v>64.63939666748047</c:v>
                </c:pt>
                <c:pt idx="357">
                  <c:v>63.23857116699219</c:v>
                </c:pt>
                <c:pt idx="358">
                  <c:v>63.67033386230469</c:v>
                </c:pt>
                <c:pt idx="359">
                  <c:v>64.60101318359375</c:v>
                </c:pt>
                <c:pt idx="360">
                  <c:v>64.90805053710938</c:v>
                </c:pt>
                <c:pt idx="361">
                  <c:v>65.33021545410156</c:v>
                </c:pt>
                <c:pt idx="362">
                  <c:v>65.55089569091797</c:v>
                </c:pt>
                <c:pt idx="363">
                  <c:v>65.28224182128906</c:v>
                </c:pt>
                <c:pt idx="364">
                  <c:v>66.33765411376953</c:v>
                </c:pt>
                <c:pt idx="365">
                  <c:v>66.28968048095703</c:v>
                </c:pt>
                <c:pt idx="366">
                  <c:v>66.36644744873047</c:v>
                </c:pt>
                <c:pt idx="367">
                  <c:v>66.73958587646484</c:v>
                </c:pt>
                <c:pt idx="368">
                  <c:v>64.77666473388672</c:v>
                </c:pt>
                <c:pt idx="369">
                  <c:v>63.81462860107422</c:v>
                </c:pt>
                <c:pt idx="370">
                  <c:v>64.28107452392578</c:v>
                </c:pt>
                <c:pt idx="371">
                  <c:v>62.7943000793457</c:v>
                </c:pt>
                <c:pt idx="372">
                  <c:v>63.82434844970703</c:v>
                </c:pt>
                <c:pt idx="373">
                  <c:v>65.37914276123047</c:v>
                </c:pt>
                <c:pt idx="374">
                  <c:v>65.96219635009766</c:v>
                </c:pt>
                <c:pt idx="375">
                  <c:v>66.66184997558594</c:v>
                </c:pt>
                <c:pt idx="376">
                  <c:v>67.47811889648438</c:v>
                </c:pt>
                <c:pt idx="377">
                  <c:v>66.28286743164062</c:v>
                </c:pt>
                <c:pt idx="378">
                  <c:v>66.11767578125</c:v>
                </c:pt>
                <c:pt idx="379">
                  <c:v>66.52580261230469</c:v>
                </c:pt>
                <c:pt idx="380">
                  <c:v>66.35089111328125</c:v>
                </c:pt>
                <c:pt idx="381">
                  <c:v>66.18569946289062</c:v>
                </c:pt>
                <c:pt idx="382">
                  <c:v>62.90119552612305</c:v>
                </c:pt>
                <c:pt idx="383">
                  <c:v>62.62910079956055</c:v>
                </c:pt>
                <c:pt idx="384">
                  <c:v>63.1635627746582</c:v>
                </c:pt>
                <c:pt idx="385">
                  <c:v>63.076107025146484</c:v>
                </c:pt>
                <c:pt idx="386">
                  <c:v>63.076107025146484</c:v>
                </c:pt>
                <c:pt idx="387">
                  <c:v>63.008079528808594</c:v>
                </c:pt>
                <c:pt idx="388">
                  <c:v>62.774864196777344</c:v>
                </c:pt>
                <c:pt idx="389">
                  <c:v>63.05666732788086</c:v>
                </c:pt>
                <c:pt idx="390">
                  <c:v>63.1829948425293</c:v>
                </c:pt>
                <c:pt idx="391">
                  <c:v>62.87203598022461</c:v>
                </c:pt>
                <c:pt idx="392">
                  <c:v>62.22096633911133</c:v>
                </c:pt>
                <c:pt idx="393">
                  <c:v>61.773963928222656</c:v>
                </c:pt>
                <c:pt idx="394">
                  <c:v>60.79249954223633</c:v>
                </c:pt>
                <c:pt idx="395">
                  <c:v>60.70504379272461</c:v>
                </c:pt>
                <c:pt idx="396">
                  <c:v>61.21035385131836</c:v>
                </c:pt>
                <c:pt idx="397">
                  <c:v>61.61848449707031</c:v>
                </c:pt>
                <c:pt idx="398">
                  <c:v>60.0345344543457</c:v>
                </c:pt>
                <c:pt idx="399">
                  <c:v>60.97713088989258</c:v>
                </c:pt>
                <c:pt idx="400">
                  <c:v>59.50007629394531</c:v>
                </c:pt>
                <c:pt idx="401">
                  <c:v>59.35431671142578</c:v>
                </c:pt>
                <c:pt idx="402">
                  <c:v>57.88697814941406</c:v>
                </c:pt>
                <c:pt idx="403">
                  <c:v>58.178497314453125</c:v>
                </c:pt>
                <c:pt idx="404">
                  <c:v>58.76155090332031</c:v>
                </c:pt>
                <c:pt idx="405">
                  <c:v>59.13080978393555</c:v>
                </c:pt>
                <c:pt idx="406">
                  <c:v>59.61668395996094</c:v>
                </c:pt>
                <c:pt idx="407">
                  <c:v>58.99476623535156</c:v>
                </c:pt>
                <c:pt idx="408">
                  <c:v>58.81013488769531</c:v>
                </c:pt>
                <c:pt idx="409">
                  <c:v>58.33397674560547</c:v>
                </c:pt>
                <c:pt idx="410">
                  <c:v>57.97443389892578</c:v>
                </c:pt>
                <c:pt idx="411">
                  <c:v>56.61398696899414</c:v>
                </c:pt>
                <c:pt idx="412">
                  <c:v>55.914329528808594</c:v>
                </c:pt>
                <c:pt idx="413">
                  <c:v>55.54506301879883</c:v>
                </c:pt>
                <c:pt idx="414">
                  <c:v>56.35161590576172</c:v>
                </c:pt>
                <c:pt idx="415">
                  <c:v>54.88427734375</c:v>
                </c:pt>
                <c:pt idx="416">
                  <c:v>55.45760726928711</c:v>
                </c:pt>
                <c:pt idx="417">
                  <c:v>55.09806442260742</c:v>
                </c:pt>
                <c:pt idx="418">
                  <c:v>55.826873779296875</c:v>
                </c:pt>
                <c:pt idx="419">
                  <c:v>55.302127838134766</c:v>
                </c:pt>
                <c:pt idx="420">
                  <c:v>55.98235321044922</c:v>
                </c:pt>
                <c:pt idx="421">
                  <c:v>55.15636444091797</c:v>
                </c:pt>
                <c:pt idx="422">
                  <c:v>55.0786247253418</c:v>
                </c:pt>
                <c:pt idx="423">
                  <c:v>54.38868713378906</c:v>
                </c:pt>
                <c:pt idx="424">
                  <c:v>54.35953140258789</c:v>
                </c:pt>
                <c:pt idx="425">
                  <c:v>52.64925765991211</c:v>
                </c:pt>
                <c:pt idx="426">
                  <c:v>52.717281341552734</c:v>
                </c:pt>
                <c:pt idx="427">
                  <c:v>52.16338348388672</c:v>
                </c:pt>
                <c:pt idx="428">
                  <c:v>52.14394760131836</c:v>
                </c:pt>
                <c:pt idx="429">
                  <c:v>52.62010955810547</c:v>
                </c:pt>
                <c:pt idx="430">
                  <c:v>52.72699737548828</c:v>
                </c:pt>
                <c:pt idx="431">
                  <c:v>52.785301208496094</c:v>
                </c:pt>
                <c:pt idx="432">
                  <c:v>52.84360885620117</c:v>
                </c:pt>
                <c:pt idx="433">
                  <c:v>52.979652404785156</c:v>
                </c:pt>
                <c:pt idx="434">
                  <c:v>52.94078063964844</c:v>
                </c:pt>
                <c:pt idx="435">
                  <c:v>53.780548095703125</c:v>
                </c:pt>
                <c:pt idx="436">
                  <c:v>54.3528938293457</c:v>
                </c:pt>
                <c:pt idx="437">
                  <c:v>54.74761199951172</c:v>
                </c:pt>
                <c:pt idx="438">
                  <c:v>55.77388381958008</c:v>
                </c:pt>
                <c:pt idx="439">
                  <c:v>56.25741195678711</c:v>
                </c:pt>
                <c:pt idx="440">
                  <c:v>56.040321350097656</c:v>
                </c:pt>
                <c:pt idx="441">
                  <c:v>55.93177032470703</c:v>
                </c:pt>
                <c:pt idx="442">
                  <c:v>56.060054779052734</c:v>
                </c:pt>
                <c:pt idx="443">
                  <c:v>56.80015563964844</c:v>
                </c:pt>
                <c:pt idx="444">
                  <c:v>56.91857147216797</c:v>
                </c:pt>
                <c:pt idx="445">
                  <c:v>58.23101043701172</c:v>
                </c:pt>
                <c:pt idx="446">
                  <c:v>58.70467758178711</c:v>
                </c:pt>
                <c:pt idx="447">
                  <c:v>58.32969284057617</c:v>
                </c:pt>
                <c:pt idx="448">
                  <c:v>57.3428955078125</c:v>
                </c:pt>
                <c:pt idx="449">
                  <c:v>57.97444534301758</c:v>
                </c:pt>
                <c:pt idx="450">
                  <c:v>57.954708099365234</c:v>
                </c:pt>
                <c:pt idx="451">
                  <c:v>58.1422004699707</c:v>
                </c:pt>
                <c:pt idx="452">
                  <c:v>57.36262893676758</c:v>
                </c:pt>
                <c:pt idx="453">
                  <c:v>57.41196823120117</c:v>
                </c:pt>
                <c:pt idx="454">
                  <c:v>57.954708099365234</c:v>
                </c:pt>
                <c:pt idx="455">
                  <c:v>57.263946533203125</c:v>
                </c:pt>
                <c:pt idx="456">
                  <c:v>56.80015563964844</c:v>
                </c:pt>
                <c:pt idx="457">
                  <c:v>58.408634185791016</c:v>
                </c:pt>
                <c:pt idx="458">
                  <c:v>59.523719787597656</c:v>
                </c:pt>
                <c:pt idx="459">
                  <c:v>60.11579513549805</c:v>
                </c:pt>
                <c:pt idx="460">
                  <c:v>59.97764587402344</c:v>
                </c:pt>
                <c:pt idx="461">
                  <c:v>59.553321838378906</c:v>
                </c:pt>
                <c:pt idx="462">
                  <c:v>60.19474411010742</c:v>
                </c:pt>
                <c:pt idx="463">
                  <c:v>60.05659103393555</c:v>
                </c:pt>
                <c:pt idx="464">
                  <c:v>60.25395202636719</c:v>
                </c:pt>
                <c:pt idx="465">
                  <c:v>60.59933090209961</c:v>
                </c:pt>
                <c:pt idx="466">
                  <c:v>60.99405288696289</c:v>
                </c:pt>
                <c:pt idx="467">
                  <c:v>60.11579513549805</c:v>
                </c:pt>
                <c:pt idx="468">
                  <c:v>60.806556701660156</c:v>
                </c:pt>
                <c:pt idx="469">
                  <c:v>59.87896728515625</c:v>
                </c:pt>
                <c:pt idx="470">
                  <c:v>59.86909866333008</c:v>
                </c:pt>
                <c:pt idx="471">
                  <c:v>59.661869049072266</c:v>
                </c:pt>
                <c:pt idx="472">
                  <c:v>59.68160629272461</c:v>
                </c:pt>
                <c:pt idx="473">
                  <c:v>59.25728225708008</c:v>
                </c:pt>
                <c:pt idx="474">
                  <c:v>59.434906005859375</c:v>
                </c:pt>
                <c:pt idx="475">
                  <c:v>59.04018783569336</c:v>
                </c:pt>
                <c:pt idx="476">
                  <c:v>59.07965850830078</c:v>
                </c:pt>
                <c:pt idx="477">
                  <c:v>60.13553237915039</c:v>
                </c:pt>
                <c:pt idx="478">
                  <c:v>59.97764587402344</c:v>
                </c:pt>
                <c:pt idx="479">
                  <c:v>60.579593658447266</c:v>
                </c:pt>
                <c:pt idx="480">
                  <c:v>60.263816833496094</c:v>
                </c:pt>
                <c:pt idx="481">
                  <c:v>60.6980094909668</c:v>
                </c:pt>
                <c:pt idx="482">
                  <c:v>60.71774673461914</c:v>
                </c:pt>
                <c:pt idx="483">
                  <c:v>61.12233352661133</c:v>
                </c:pt>
                <c:pt idx="484">
                  <c:v>61.88216781616211</c:v>
                </c:pt>
                <c:pt idx="485">
                  <c:v>61.803226470947266</c:v>
                </c:pt>
                <c:pt idx="486">
                  <c:v>62.493988037109375</c:v>
                </c:pt>
                <c:pt idx="487">
                  <c:v>63.40184020996094</c:v>
                </c:pt>
                <c:pt idx="488">
                  <c:v>63.2143440246582</c:v>
                </c:pt>
                <c:pt idx="489">
                  <c:v>62.523590087890625</c:v>
                </c:pt>
                <c:pt idx="490">
                  <c:v>62.11900329589844</c:v>
                </c:pt>
                <c:pt idx="491">
                  <c:v>63.52000045776367</c:v>
                </c:pt>
                <c:pt idx="492">
                  <c:v>64.87000274658203</c:v>
                </c:pt>
                <c:pt idx="493">
                  <c:v>65.18000030517578</c:v>
                </c:pt>
                <c:pt idx="494">
                  <c:v>64.1500015258789</c:v>
                </c:pt>
                <c:pt idx="495">
                  <c:v>64.69000244140625</c:v>
                </c:pt>
                <c:pt idx="496">
                  <c:v>64.48999786376953</c:v>
                </c:pt>
                <c:pt idx="497">
                  <c:v>64.4000015258789</c:v>
                </c:pt>
                <c:pt idx="498">
                  <c:v>62.09000015258789</c:v>
                </c:pt>
                <c:pt idx="499">
                  <c:v>57.70000076293945</c:v>
                </c:pt>
                <c:pt idx="500">
                  <c:v>55.4900016784668</c:v>
                </c:pt>
                <c:pt idx="501">
                  <c:v>53.369998931884766</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44.16</c:v>
                </c:pt>
                <c:pt idx="1">
                  <c:v>51.197</c:v>
                </c:pt>
                <c:pt idx="2">
                  <c:v>47.944</c:v>
                </c:pt>
                <c:pt idx="3">
                  <c:v>46.571</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11.72</c:v>
                </c:pt>
                <c:pt idx="1">
                  <c:v>13.191</c:v>
                </c:pt>
                <c:pt idx="2">
                  <c:v>12.835</c:v>
                </c:pt>
                <c:pt idx="3">
                  <c:v>12.883</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Sheet1!$A$2:$A$1277</c:f>
              <c:numCache>
                <c:formatCode>yyyy\-mm\-dd</c:formatCode>
                <c:ptCount val="1276"/>
                <c:pt idx="0">
                  <c:v>43846</c:v>
                </c:pt>
                <c:pt idx="1">
                  <c:v>43849</c:v>
                </c:pt>
                <c:pt idx="2">
                  <c:v>43850</c:v>
                </c:pt>
                <c:pt idx="3">
                  <c:v>43851</c:v>
                </c:pt>
                <c:pt idx="4">
                  <c:v>43852</c:v>
                </c:pt>
                <c:pt idx="5">
                  <c:v>43853</c:v>
                </c:pt>
                <c:pt idx="6">
                  <c:v>43856</c:v>
                </c:pt>
                <c:pt idx="7">
                  <c:v>43857</c:v>
                </c:pt>
                <c:pt idx="8">
                  <c:v>43858</c:v>
                </c:pt>
                <c:pt idx="9">
                  <c:v>43859</c:v>
                </c:pt>
                <c:pt idx="10">
                  <c:v>43860</c:v>
                </c:pt>
                <c:pt idx="11">
                  <c:v>43863</c:v>
                </c:pt>
                <c:pt idx="12">
                  <c:v>43864</c:v>
                </c:pt>
                <c:pt idx="13">
                  <c:v>43865</c:v>
                </c:pt>
                <c:pt idx="14">
                  <c:v>43866</c:v>
                </c:pt>
                <c:pt idx="15">
                  <c:v>43867</c:v>
                </c:pt>
                <c:pt idx="16">
                  <c:v>43870</c:v>
                </c:pt>
                <c:pt idx="17">
                  <c:v>43871</c:v>
                </c:pt>
                <c:pt idx="18">
                  <c:v>43872</c:v>
                </c:pt>
                <c:pt idx="19">
                  <c:v>43873</c:v>
                </c:pt>
                <c:pt idx="20">
                  <c:v>43874</c:v>
                </c:pt>
                <c:pt idx="21">
                  <c:v>43877</c:v>
                </c:pt>
                <c:pt idx="22">
                  <c:v>43878</c:v>
                </c:pt>
                <c:pt idx="23">
                  <c:v>43879</c:v>
                </c:pt>
                <c:pt idx="24">
                  <c:v>43880</c:v>
                </c:pt>
                <c:pt idx="25">
                  <c:v>43881</c:v>
                </c:pt>
                <c:pt idx="26">
                  <c:v>43884</c:v>
                </c:pt>
                <c:pt idx="27">
                  <c:v>43885</c:v>
                </c:pt>
                <c:pt idx="28">
                  <c:v>43886</c:v>
                </c:pt>
                <c:pt idx="29">
                  <c:v>43887</c:v>
                </c:pt>
                <c:pt idx="30">
                  <c:v>43888</c:v>
                </c:pt>
                <c:pt idx="31">
                  <c:v>43891</c:v>
                </c:pt>
                <c:pt idx="32">
                  <c:v>43892</c:v>
                </c:pt>
                <c:pt idx="33">
                  <c:v>43893</c:v>
                </c:pt>
                <c:pt idx="34">
                  <c:v>43894</c:v>
                </c:pt>
                <c:pt idx="35">
                  <c:v>43895</c:v>
                </c:pt>
                <c:pt idx="36">
                  <c:v>43898</c:v>
                </c:pt>
                <c:pt idx="37">
                  <c:v>43899</c:v>
                </c:pt>
                <c:pt idx="38">
                  <c:v>43900</c:v>
                </c:pt>
                <c:pt idx="39">
                  <c:v>43901</c:v>
                </c:pt>
                <c:pt idx="40">
                  <c:v>43902</c:v>
                </c:pt>
                <c:pt idx="41">
                  <c:v>43905</c:v>
                </c:pt>
                <c:pt idx="42">
                  <c:v>43906</c:v>
                </c:pt>
                <c:pt idx="43">
                  <c:v>43907</c:v>
                </c:pt>
                <c:pt idx="44">
                  <c:v>43908</c:v>
                </c:pt>
                <c:pt idx="45">
                  <c:v>43909</c:v>
                </c:pt>
                <c:pt idx="46">
                  <c:v>43912</c:v>
                </c:pt>
                <c:pt idx="47">
                  <c:v>43913</c:v>
                </c:pt>
                <c:pt idx="48">
                  <c:v>43914</c:v>
                </c:pt>
                <c:pt idx="49">
                  <c:v>43915</c:v>
                </c:pt>
                <c:pt idx="50">
                  <c:v>43916</c:v>
                </c:pt>
                <c:pt idx="51">
                  <c:v>43919</c:v>
                </c:pt>
                <c:pt idx="52">
                  <c:v>43920</c:v>
                </c:pt>
                <c:pt idx="53">
                  <c:v>43921</c:v>
                </c:pt>
                <c:pt idx="54">
                  <c:v>43922</c:v>
                </c:pt>
                <c:pt idx="55">
                  <c:v>43923</c:v>
                </c:pt>
                <c:pt idx="56">
                  <c:v>43926</c:v>
                </c:pt>
                <c:pt idx="57">
                  <c:v>43927</c:v>
                </c:pt>
                <c:pt idx="58">
                  <c:v>43928</c:v>
                </c:pt>
                <c:pt idx="59">
                  <c:v>43929</c:v>
                </c:pt>
                <c:pt idx="60">
                  <c:v>43934</c:v>
                </c:pt>
                <c:pt idx="61">
                  <c:v>43935</c:v>
                </c:pt>
                <c:pt idx="62">
                  <c:v>43936</c:v>
                </c:pt>
                <c:pt idx="63">
                  <c:v>43937</c:v>
                </c:pt>
                <c:pt idx="64">
                  <c:v>43940</c:v>
                </c:pt>
                <c:pt idx="65">
                  <c:v>43941</c:v>
                </c:pt>
                <c:pt idx="66">
                  <c:v>43942</c:v>
                </c:pt>
                <c:pt idx="67">
                  <c:v>43943</c:v>
                </c:pt>
                <c:pt idx="68">
                  <c:v>43944</c:v>
                </c:pt>
                <c:pt idx="69">
                  <c:v>43947</c:v>
                </c:pt>
                <c:pt idx="70">
                  <c:v>43948</c:v>
                </c:pt>
                <c:pt idx="71">
                  <c:v>43949</c:v>
                </c:pt>
                <c:pt idx="72">
                  <c:v>43950</c:v>
                </c:pt>
                <c:pt idx="73">
                  <c:v>43954</c:v>
                </c:pt>
                <c:pt idx="74">
                  <c:v>43955</c:v>
                </c:pt>
                <c:pt idx="75">
                  <c:v>43956</c:v>
                </c:pt>
                <c:pt idx="76">
                  <c:v>43957</c:v>
                </c:pt>
                <c:pt idx="77">
                  <c:v>43958</c:v>
                </c:pt>
                <c:pt idx="78">
                  <c:v>43961</c:v>
                </c:pt>
                <c:pt idx="79">
                  <c:v>43962</c:v>
                </c:pt>
                <c:pt idx="80">
                  <c:v>43963</c:v>
                </c:pt>
                <c:pt idx="81">
                  <c:v>43964</c:v>
                </c:pt>
                <c:pt idx="82">
                  <c:v>43965</c:v>
                </c:pt>
                <c:pt idx="83">
                  <c:v>43968</c:v>
                </c:pt>
                <c:pt idx="84">
                  <c:v>43969</c:v>
                </c:pt>
                <c:pt idx="85">
                  <c:v>43970</c:v>
                </c:pt>
                <c:pt idx="86">
                  <c:v>43971</c:v>
                </c:pt>
                <c:pt idx="87">
                  <c:v>43972</c:v>
                </c:pt>
                <c:pt idx="88">
                  <c:v>43975</c:v>
                </c:pt>
                <c:pt idx="89">
                  <c:v>43976</c:v>
                </c:pt>
                <c:pt idx="90">
                  <c:v>43977</c:v>
                </c:pt>
                <c:pt idx="91">
                  <c:v>43978</c:v>
                </c:pt>
                <c:pt idx="92">
                  <c:v>43979</c:v>
                </c:pt>
                <c:pt idx="93">
                  <c:v>43983</c:v>
                </c:pt>
                <c:pt idx="94">
                  <c:v>43984</c:v>
                </c:pt>
                <c:pt idx="95">
                  <c:v>43985</c:v>
                </c:pt>
                <c:pt idx="96">
                  <c:v>43986</c:v>
                </c:pt>
                <c:pt idx="97">
                  <c:v>43989</c:v>
                </c:pt>
                <c:pt idx="98">
                  <c:v>43990</c:v>
                </c:pt>
                <c:pt idx="99">
                  <c:v>43991</c:v>
                </c:pt>
                <c:pt idx="100">
                  <c:v>43992</c:v>
                </c:pt>
                <c:pt idx="101">
                  <c:v>43993</c:v>
                </c:pt>
                <c:pt idx="102">
                  <c:v>43996</c:v>
                </c:pt>
                <c:pt idx="103">
                  <c:v>43997</c:v>
                </c:pt>
                <c:pt idx="104">
                  <c:v>43998</c:v>
                </c:pt>
                <c:pt idx="105">
                  <c:v>43999</c:v>
                </c:pt>
                <c:pt idx="106">
                  <c:v>44000</c:v>
                </c:pt>
                <c:pt idx="107">
                  <c:v>44003</c:v>
                </c:pt>
                <c:pt idx="108">
                  <c:v>44004</c:v>
                </c:pt>
                <c:pt idx="109">
                  <c:v>44005</c:v>
                </c:pt>
                <c:pt idx="110">
                  <c:v>44006</c:v>
                </c:pt>
                <c:pt idx="111">
                  <c:v>44007</c:v>
                </c:pt>
                <c:pt idx="112">
                  <c:v>44010</c:v>
                </c:pt>
                <c:pt idx="113">
                  <c:v>44011</c:v>
                </c:pt>
                <c:pt idx="114">
                  <c:v>44012</c:v>
                </c:pt>
                <c:pt idx="115">
                  <c:v>44013</c:v>
                </c:pt>
                <c:pt idx="116">
                  <c:v>44014</c:v>
                </c:pt>
                <c:pt idx="117">
                  <c:v>44017</c:v>
                </c:pt>
                <c:pt idx="118">
                  <c:v>44018</c:v>
                </c:pt>
                <c:pt idx="119">
                  <c:v>44019</c:v>
                </c:pt>
                <c:pt idx="120">
                  <c:v>44020</c:v>
                </c:pt>
                <c:pt idx="121">
                  <c:v>44021</c:v>
                </c:pt>
                <c:pt idx="122">
                  <c:v>44024</c:v>
                </c:pt>
                <c:pt idx="123">
                  <c:v>44025</c:v>
                </c:pt>
                <c:pt idx="124">
                  <c:v>44026</c:v>
                </c:pt>
                <c:pt idx="125">
                  <c:v>44027</c:v>
                </c:pt>
                <c:pt idx="126">
                  <c:v>44028</c:v>
                </c:pt>
                <c:pt idx="127">
                  <c:v>44031</c:v>
                </c:pt>
                <c:pt idx="128">
                  <c:v>44032</c:v>
                </c:pt>
                <c:pt idx="129">
                  <c:v>44033</c:v>
                </c:pt>
                <c:pt idx="130">
                  <c:v>44034</c:v>
                </c:pt>
                <c:pt idx="131">
                  <c:v>44035</c:v>
                </c:pt>
                <c:pt idx="132">
                  <c:v>44038</c:v>
                </c:pt>
                <c:pt idx="133">
                  <c:v>44039</c:v>
                </c:pt>
                <c:pt idx="134">
                  <c:v>44040</c:v>
                </c:pt>
                <c:pt idx="135">
                  <c:v>44041</c:v>
                </c:pt>
                <c:pt idx="136">
                  <c:v>44042</c:v>
                </c:pt>
                <c:pt idx="137">
                  <c:v>44045</c:v>
                </c:pt>
                <c:pt idx="138">
                  <c:v>44046</c:v>
                </c:pt>
                <c:pt idx="139">
                  <c:v>44047</c:v>
                </c:pt>
                <c:pt idx="140">
                  <c:v>44048</c:v>
                </c:pt>
                <c:pt idx="141">
                  <c:v>44049</c:v>
                </c:pt>
                <c:pt idx="142">
                  <c:v>44052</c:v>
                </c:pt>
                <c:pt idx="143">
                  <c:v>44053</c:v>
                </c:pt>
                <c:pt idx="144">
                  <c:v>44054</c:v>
                </c:pt>
                <c:pt idx="145">
                  <c:v>44055</c:v>
                </c:pt>
                <c:pt idx="146">
                  <c:v>44056</c:v>
                </c:pt>
                <c:pt idx="147">
                  <c:v>44059</c:v>
                </c:pt>
                <c:pt idx="148">
                  <c:v>44060</c:v>
                </c:pt>
                <c:pt idx="149">
                  <c:v>44061</c:v>
                </c:pt>
                <c:pt idx="150">
                  <c:v>44062</c:v>
                </c:pt>
                <c:pt idx="151">
                  <c:v>44063</c:v>
                </c:pt>
                <c:pt idx="152">
                  <c:v>44066</c:v>
                </c:pt>
                <c:pt idx="153">
                  <c:v>44067</c:v>
                </c:pt>
                <c:pt idx="154">
                  <c:v>44068</c:v>
                </c:pt>
                <c:pt idx="155">
                  <c:v>44069</c:v>
                </c:pt>
                <c:pt idx="156">
                  <c:v>44070</c:v>
                </c:pt>
                <c:pt idx="157">
                  <c:v>44073</c:v>
                </c:pt>
                <c:pt idx="158">
                  <c:v>44074</c:v>
                </c:pt>
                <c:pt idx="159">
                  <c:v>44075</c:v>
                </c:pt>
                <c:pt idx="160">
                  <c:v>44076</c:v>
                </c:pt>
                <c:pt idx="161">
                  <c:v>44077</c:v>
                </c:pt>
                <c:pt idx="162">
                  <c:v>44080</c:v>
                </c:pt>
                <c:pt idx="163">
                  <c:v>44081</c:v>
                </c:pt>
                <c:pt idx="164">
                  <c:v>44082</c:v>
                </c:pt>
                <c:pt idx="165">
                  <c:v>44083</c:v>
                </c:pt>
                <c:pt idx="166">
                  <c:v>44084</c:v>
                </c:pt>
                <c:pt idx="167">
                  <c:v>44087</c:v>
                </c:pt>
                <c:pt idx="168">
                  <c:v>44088</c:v>
                </c:pt>
                <c:pt idx="169">
                  <c:v>44089</c:v>
                </c:pt>
                <c:pt idx="170">
                  <c:v>44090</c:v>
                </c:pt>
                <c:pt idx="171">
                  <c:v>44091</c:v>
                </c:pt>
                <c:pt idx="172">
                  <c:v>44094</c:v>
                </c:pt>
                <c:pt idx="173">
                  <c:v>44095</c:v>
                </c:pt>
                <c:pt idx="174">
                  <c:v>44096</c:v>
                </c:pt>
                <c:pt idx="175">
                  <c:v>44097</c:v>
                </c:pt>
                <c:pt idx="176">
                  <c:v>44098</c:v>
                </c:pt>
                <c:pt idx="177">
                  <c:v>44101</c:v>
                </c:pt>
                <c:pt idx="178">
                  <c:v>44102</c:v>
                </c:pt>
                <c:pt idx="179">
                  <c:v>44103</c:v>
                </c:pt>
                <c:pt idx="180">
                  <c:v>44104</c:v>
                </c:pt>
                <c:pt idx="181">
                  <c:v>44105</c:v>
                </c:pt>
                <c:pt idx="182">
                  <c:v>44108</c:v>
                </c:pt>
                <c:pt idx="183">
                  <c:v>44109</c:v>
                </c:pt>
                <c:pt idx="184">
                  <c:v>44110</c:v>
                </c:pt>
                <c:pt idx="185">
                  <c:v>44111</c:v>
                </c:pt>
                <c:pt idx="186">
                  <c:v>44112</c:v>
                </c:pt>
                <c:pt idx="187">
                  <c:v>44115</c:v>
                </c:pt>
                <c:pt idx="188">
                  <c:v>44116</c:v>
                </c:pt>
                <c:pt idx="189">
                  <c:v>44117</c:v>
                </c:pt>
                <c:pt idx="190">
                  <c:v>44118</c:v>
                </c:pt>
                <c:pt idx="191">
                  <c:v>44119</c:v>
                </c:pt>
                <c:pt idx="192">
                  <c:v>44122</c:v>
                </c:pt>
                <c:pt idx="193">
                  <c:v>44123</c:v>
                </c:pt>
                <c:pt idx="194">
                  <c:v>44124</c:v>
                </c:pt>
                <c:pt idx="195">
                  <c:v>44125</c:v>
                </c:pt>
                <c:pt idx="196">
                  <c:v>44126</c:v>
                </c:pt>
                <c:pt idx="197">
                  <c:v>44129</c:v>
                </c:pt>
                <c:pt idx="198">
                  <c:v>44130</c:v>
                </c:pt>
                <c:pt idx="199">
                  <c:v>44131</c:v>
                </c:pt>
                <c:pt idx="200">
                  <c:v>44132</c:v>
                </c:pt>
                <c:pt idx="201">
                  <c:v>44133</c:v>
                </c:pt>
                <c:pt idx="202">
                  <c:v>44136</c:v>
                </c:pt>
                <c:pt idx="203">
                  <c:v>44137</c:v>
                </c:pt>
                <c:pt idx="204">
                  <c:v>44138</c:v>
                </c:pt>
                <c:pt idx="205">
                  <c:v>44139</c:v>
                </c:pt>
                <c:pt idx="206">
                  <c:v>44140</c:v>
                </c:pt>
                <c:pt idx="207">
                  <c:v>44143</c:v>
                </c:pt>
                <c:pt idx="208">
                  <c:v>44144</c:v>
                </c:pt>
                <c:pt idx="209">
                  <c:v>44145</c:v>
                </c:pt>
                <c:pt idx="210">
                  <c:v>44146</c:v>
                </c:pt>
                <c:pt idx="211">
                  <c:v>44147</c:v>
                </c:pt>
                <c:pt idx="212">
                  <c:v>44150</c:v>
                </c:pt>
                <c:pt idx="213">
                  <c:v>44151</c:v>
                </c:pt>
                <c:pt idx="214">
                  <c:v>44152</c:v>
                </c:pt>
                <c:pt idx="215">
                  <c:v>44153</c:v>
                </c:pt>
                <c:pt idx="216">
                  <c:v>44154</c:v>
                </c:pt>
                <c:pt idx="217">
                  <c:v>44157</c:v>
                </c:pt>
                <c:pt idx="218">
                  <c:v>44158</c:v>
                </c:pt>
                <c:pt idx="219">
                  <c:v>44159</c:v>
                </c:pt>
                <c:pt idx="220">
                  <c:v>44160</c:v>
                </c:pt>
                <c:pt idx="221">
                  <c:v>44161</c:v>
                </c:pt>
                <c:pt idx="222">
                  <c:v>44164</c:v>
                </c:pt>
                <c:pt idx="223">
                  <c:v>44165</c:v>
                </c:pt>
                <c:pt idx="224">
                  <c:v>44166</c:v>
                </c:pt>
                <c:pt idx="225">
                  <c:v>44167</c:v>
                </c:pt>
                <c:pt idx="226">
                  <c:v>44168</c:v>
                </c:pt>
                <c:pt idx="227">
                  <c:v>44171</c:v>
                </c:pt>
                <c:pt idx="228">
                  <c:v>44172</c:v>
                </c:pt>
                <c:pt idx="229">
                  <c:v>44173</c:v>
                </c:pt>
                <c:pt idx="230">
                  <c:v>44174</c:v>
                </c:pt>
                <c:pt idx="231">
                  <c:v>44175</c:v>
                </c:pt>
                <c:pt idx="232">
                  <c:v>44178</c:v>
                </c:pt>
                <c:pt idx="233">
                  <c:v>44179</c:v>
                </c:pt>
                <c:pt idx="234">
                  <c:v>44180</c:v>
                </c:pt>
                <c:pt idx="235">
                  <c:v>44181</c:v>
                </c:pt>
                <c:pt idx="236">
                  <c:v>44182</c:v>
                </c:pt>
                <c:pt idx="237">
                  <c:v>44185</c:v>
                </c:pt>
                <c:pt idx="238">
                  <c:v>44186</c:v>
                </c:pt>
                <c:pt idx="239">
                  <c:v>44187</c:v>
                </c:pt>
                <c:pt idx="240">
                  <c:v>44192</c:v>
                </c:pt>
                <c:pt idx="241">
                  <c:v>44193</c:v>
                </c:pt>
                <c:pt idx="242">
                  <c:v>44194</c:v>
                </c:pt>
                <c:pt idx="243">
                  <c:v>44199</c:v>
                </c:pt>
                <c:pt idx="244">
                  <c:v>44200</c:v>
                </c:pt>
                <c:pt idx="245">
                  <c:v>44201</c:v>
                </c:pt>
                <c:pt idx="246">
                  <c:v>44202</c:v>
                </c:pt>
                <c:pt idx="247">
                  <c:v>44203</c:v>
                </c:pt>
                <c:pt idx="248">
                  <c:v>44206</c:v>
                </c:pt>
                <c:pt idx="249">
                  <c:v>44207</c:v>
                </c:pt>
                <c:pt idx="250">
                  <c:v>44208</c:v>
                </c:pt>
                <c:pt idx="251">
                  <c:v>44209</c:v>
                </c:pt>
                <c:pt idx="252">
                  <c:v>44210</c:v>
                </c:pt>
                <c:pt idx="253">
                  <c:v>44213</c:v>
                </c:pt>
                <c:pt idx="254">
                  <c:v>44214</c:v>
                </c:pt>
                <c:pt idx="255">
                  <c:v>44215</c:v>
                </c:pt>
                <c:pt idx="256">
                  <c:v>44216</c:v>
                </c:pt>
                <c:pt idx="257">
                  <c:v>44217</c:v>
                </c:pt>
                <c:pt idx="258">
                  <c:v>44220</c:v>
                </c:pt>
                <c:pt idx="259">
                  <c:v>44221</c:v>
                </c:pt>
                <c:pt idx="260">
                  <c:v>44222</c:v>
                </c:pt>
                <c:pt idx="261">
                  <c:v>44223</c:v>
                </c:pt>
                <c:pt idx="262">
                  <c:v>44224</c:v>
                </c:pt>
                <c:pt idx="263">
                  <c:v>44227</c:v>
                </c:pt>
                <c:pt idx="264">
                  <c:v>44228</c:v>
                </c:pt>
                <c:pt idx="265">
                  <c:v>44229</c:v>
                </c:pt>
                <c:pt idx="266">
                  <c:v>44230</c:v>
                </c:pt>
                <c:pt idx="267">
                  <c:v>44231</c:v>
                </c:pt>
                <c:pt idx="268">
                  <c:v>44234</c:v>
                </c:pt>
                <c:pt idx="269">
                  <c:v>44235</c:v>
                </c:pt>
                <c:pt idx="270">
                  <c:v>44236</c:v>
                </c:pt>
                <c:pt idx="271">
                  <c:v>44237</c:v>
                </c:pt>
                <c:pt idx="272">
                  <c:v>44238</c:v>
                </c:pt>
                <c:pt idx="273">
                  <c:v>44241</c:v>
                </c:pt>
                <c:pt idx="274">
                  <c:v>44242</c:v>
                </c:pt>
                <c:pt idx="275">
                  <c:v>44243</c:v>
                </c:pt>
                <c:pt idx="276">
                  <c:v>44244</c:v>
                </c:pt>
                <c:pt idx="277">
                  <c:v>44245</c:v>
                </c:pt>
                <c:pt idx="278">
                  <c:v>44248</c:v>
                </c:pt>
                <c:pt idx="279">
                  <c:v>44249</c:v>
                </c:pt>
                <c:pt idx="280">
                  <c:v>44250</c:v>
                </c:pt>
                <c:pt idx="281">
                  <c:v>44251</c:v>
                </c:pt>
                <c:pt idx="282">
                  <c:v>44252</c:v>
                </c:pt>
                <c:pt idx="283">
                  <c:v>44255</c:v>
                </c:pt>
                <c:pt idx="284">
                  <c:v>44256</c:v>
                </c:pt>
                <c:pt idx="285">
                  <c:v>44257</c:v>
                </c:pt>
                <c:pt idx="286">
                  <c:v>44258</c:v>
                </c:pt>
                <c:pt idx="287">
                  <c:v>44259</c:v>
                </c:pt>
                <c:pt idx="288">
                  <c:v>44262</c:v>
                </c:pt>
                <c:pt idx="289">
                  <c:v>44263</c:v>
                </c:pt>
                <c:pt idx="290">
                  <c:v>44264</c:v>
                </c:pt>
                <c:pt idx="291">
                  <c:v>44265</c:v>
                </c:pt>
                <c:pt idx="292">
                  <c:v>44266</c:v>
                </c:pt>
                <c:pt idx="293">
                  <c:v>44269</c:v>
                </c:pt>
                <c:pt idx="294">
                  <c:v>44270</c:v>
                </c:pt>
                <c:pt idx="295">
                  <c:v>44271</c:v>
                </c:pt>
                <c:pt idx="296">
                  <c:v>44272</c:v>
                </c:pt>
                <c:pt idx="297">
                  <c:v>44273</c:v>
                </c:pt>
                <c:pt idx="298">
                  <c:v>44276</c:v>
                </c:pt>
                <c:pt idx="299">
                  <c:v>44277</c:v>
                </c:pt>
                <c:pt idx="300">
                  <c:v>44278</c:v>
                </c:pt>
                <c:pt idx="301">
                  <c:v>44279</c:v>
                </c:pt>
                <c:pt idx="302">
                  <c:v>44280</c:v>
                </c:pt>
                <c:pt idx="303">
                  <c:v>44283</c:v>
                </c:pt>
                <c:pt idx="304">
                  <c:v>44284</c:v>
                </c:pt>
                <c:pt idx="305">
                  <c:v>44285</c:v>
                </c:pt>
                <c:pt idx="306">
                  <c:v>44286</c:v>
                </c:pt>
                <c:pt idx="307">
                  <c:v>44291</c:v>
                </c:pt>
                <c:pt idx="308">
                  <c:v>44292</c:v>
                </c:pt>
                <c:pt idx="309">
                  <c:v>44293</c:v>
                </c:pt>
                <c:pt idx="310">
                  <c:v>44294</c:v>
                </c:pt>
                <c:pt idx="311">
                  <c:v>44297</c:v>
                </c:pt>
                <c:pt idx="312">
                  <c:v>44298</c:v>
                </c:pt>
                <c:pt idx="313">
                  <c:v>44299</c:v>
                </c:pt>
                <c:pt idx="314">
                  <c:v>44300</c:v>
                </c:pt>
                <c:pt idx="315">
                  <c:v>44301</c:v>
                </c:pt>
                <c:pt idx="316">
                  <c:v>44304</c:v>
                </c:pt>
                <c:pt idx="317">
                  <c:v>44305</c:v>
                </c:pt>
                <c:pt idx="318">
                  <c:v>44306</c:v>
                </c:pt>
                <c:pt idx="319">
                  <c:v>44307</c:v>
                </c:pt>
                <c:pt idx="320">
                  <c:v>44308</c:v>
                </c:pt>
                <c:pt idx="321">
                  <c:v>44311</c:v>
                </c:pt>
                <c:pt idx="322">
                  <c:v>44312</c:v>
                </c:pt>
                <c:pt idx="323">
                  <c:v>44313</c:v>
                </c:pt>
                <c:pt idx="324">
                  <c:v>44314</c:v>
                </c:pt>
                <c:pt idx="325">
                  <c:v>44315</c:v>
                </c:pt>
                <c:pt idx="326">
                  <c:v>44318</c:v>
                </c:pt>
                <c:pt idx="327">
                  <c:v>44319</c:v>
                </c:pt>
                <c:pt idx="328">
                  <c:v>44320</c:v>
                </c:pt>
                <c:pt idx="329">
                  <c:v>44321</c:v>
                </c:pt>
                <c:pt idx="330">
                  <c:v>44322</c:v>
                </c:pt>
                <c:pt idx="331">
                  <c:v>44325</c:v>
                </c:pt>
                <c:pt idx="332">
                  <c:v>44326</c:v>
                </c:pt>
                <c:pt idx="333">
                  <c:v>44327</c:v>
                </c:pt>
                <c:pt idx="334">
                  <c:v>44328</c:v>
                </c:pt>
                <c:pt idx="335">
                  <c:v>44329</c:v>
                </c:pt>
                <c:pt idx="336">
                  <c:v>44332</c:v>
                </c:pt>
                <c:pt idx="337">
                  <c:v>44333</c:v>
                </c:pt>
                <c:pt idx="338">
                  <c:v>44334</c:v>
                </c:pt>
                <c:pt idx="339">
                  <c:v>44335</c:v>
                </c:pt>
                <c:pt idx="340">
                  <c:v>44336</c:v>
                </c:pt>
                <c:pt idx="341">
                  <c:v>44340</c:v>
                </c:pt>
                <c:pt idx="342">
                  <c:v>44341</c:v>
                </c:pt>
                <c:pt idx="343">
                  <c:v>44342</c:v>
                </c:pt>
                <c:pt idx="344">
                  <c:v>44343</c:v>
                </c:pt>
                <c:pt idx="345">
                  <c:v>44346</c:v>
                </c:pt>
                <c:pt idx="346">
                  <c:v>44347</c:v>
                </c:pt>
                <c:pt idx="347">
                  <c:v>44348</c:v>
                </c:pt>
                <c:pt idx="348">
                  <c:v>44349</c:v>
                </c:pt>
                <c:pt idx="349">
                  <c:v>44350</c:v>
                </c:pt>
                <c:pt idx="350">
                  <c:v>44353</c:v>
                </c:pt>
                <c:pt idx="351">
                  <c:v>44354</c:v>
                </c:pt>
                <c:pt idx="352">
                  <c:v>44355</c:v>
                </c:pt>
                <c:pt idx="353">
                  <c:v>44356</c:v>
                </c:pt>
                <c:pt idx="354">
                  <c:v>44357</c:v>
                </c:pt>
                <c:pt idx="355">
                  <c:v>44360</c:v>
                </c:pt>
                <c:pt idx="356">
                  <c:v>44361</c:v>
                </c:pt>
                <c:pt idx="357">
                  <c:v>44362</c:v>
                </c:pt>
                <c:pt idx="358">
                  <c:v>44363</c:v>
                </c:pt>
                <c:pt idx="359">
                  <c:v>44364</c:v>
                </c:pt>
                <c:pt idx="360">
                  <c:v>44367</c:v>
                </c:pt>
                <c:pt idx="361">
                  <c:v>44368</c:v>
                </c:pt>
                <c:pt idx="362">
                  <c:v>44369</c:v>
                </c:pt>
                <c:pt idx="363">
                  <c:v>44370</c:v>
                </c:pt>
                <c:pt idx="364">
                  <c:v>44371</c:v>
                </c:pt>
                <c:pt idx="365">
                  <c:v>44374</c:v>
                </c:pt>
                <c:pt idx="366">
                  <c:v>44375</c:v>
                </c:pt>
                <c:pt idx="367">
                  <c:v>44376</c:v>
                </c:pt>
                <c:pt idx="368">
                  <c:v>44377</c:v>
                </c:pt>
                <c:pt idx="369">
                  <c:v>44378</c:v>
                </c:pt>
                <c:pt idx="370">
                  <c:v>44381</c:v>
                </c:pt>
                <c:pt idx="371">
                  <c:v>44382</c:v>
                </c:pt>
                <c:pt idx="372">
                  <c:v>44383</c:v>
                </c:pt>
                <c:pt idx="373">
                  <c:v>44384</c:v>
                </c:pt>
                <c:pt idx="374">
                  <c:v>44385</c:v>
                </c:pt>
                <c:pt idx="375">
                  <c:v>44388</c:v>
                </c:pt>
                <c:pt idx="376">
                  <c:v>44389</c:v>
                </c:pt>
                <c:pt idx="377">
                  <c:v>44390</c:v>
                </c:pt>
                <c:pt idx="378">
                  <c:v>44391</c:v>
                </c:pt>
                <c:pt idx="379">
                  <c:v>44392</c:v>
                </c:pt>
                <c:pt idx="380">
                  <c:v>44395</c:v>
                </c:pt>
                <c:pt idx="381">
                  <c:v>44396</c:v>
                </c:pt>
                <c:pt idx="382">
                  <c:v>44397</c:v>
                </c:pt>
                <c:pt idx="383">
                  <c:v>44398</c:v>
                </c:pt>
                <c:pt idx="384">
                  <c:v>44399</c:v>
                </c:pt>
                <c:pt idx="385">
                  <c:v>44402</c:v>
                </c:pt>
                <c:pt idx="386">
                  <c:v>44403</c:v>
                </c:pt>
                <c:pt idx="387">
                  <c:v>44404</c:v>
                </c:pt>
                <c:pt idx="388">
                  <c:v>44405</c:v>
                </c:pt>
                <c:pt idx="389">
                  <c:v>44406</c:v>
                </c:pt>
                <c:pt idx="390">
                  <c:v>44409</c:v>
                </c:pt>
                <c:pt idx="391">
                  <c:v>44410</c:v>
                </c:pt>
                <c:pt idx="392">
                  <c:v>44411</c:v>
                </c:pt>
                <c:pt idx="393">
                  <c:v>44412</c:v>
                </c:pt>
                <c:pt idx="394">
                  <c:v>44413</c:v>
                </c:pt>
                <c:pt idx="395">
                  <c:v>44416</c:v>
                </c:pt>
                <c:pt idx="396">
                  <c:v>44417</c:v>
                </c:pt>
                <c:pt idx="397">
                  <c:v>44418</c:v>
                </c:pt>
                <c:pt idx="398">
                  <c:v>44419</c:v>
                </c:pt>
                <c:pt idx="399">
                  <c:v>44420</c:v>
                </c:pt>
                <c:pt idx="400">
                  <c:v>44423</c:v>
                </c:pt>
                <c:pt idx="401">
                  <c:v>44424</c:v>
                </c:pt>
                <c:pt idx="402">
                  <c:v>44425</c:v>
                </c:pt>
                <c:pt idx="403">
                  <c:v>44426</c:v>
                </c:pt>
                <c:pt idx="404">
                  <c:v>44427</c:v>
                </c:pt>
                <c:pt idx="405">
                  <c:v>44430</c:v>
                </c:pt>
                <c:pt idx="406">
                  <c:v>44431</c:v>
                </c:pt>
                <c:pt idx="407">
                  <c:v>44432</c:v>
                </c:pt>
                <c:pt idx="408">
                  <c:v>44433</c:v>
                </c:pt>
                <c:pt idx="409">
                  <c:v>44434</c:v>
                </c:pt>
                <c:pt idx="410">
                  <c:v>44437</c:v>
                </c:pt>
                <c:pt idx="411">
                  <c:v>44438</c:v>
                </c:pt>
                <c:pt idx="412">
                  <c:v>44439</c:v>
                </c:pt>
                <c:pt idx="413">
                  <c:v>44440</c:v>
                </c:pt>
                <c:pt idx="414">
                  <c:v>44441</c:v>
                </c:pt>
                <c:pt idx="415">
                  <c:v>44444</c:v>
                </c:pt>
                <c:pt idx="416">
                  <c:v>44445</c:v>
                </c:pt>
                <c:pt idx="417">
                  <c:v>44446</c:v>
                </c:pt>
                <c:pt idx="418">
                  <c:v>44447</c:v>
                </c:pt>
                <c:pt idx="419">
                  <c:v>44448</c:v>
                </c:pt>
                <c:pt idx="420">
                  <c:v>44451</c:v>
                </c:pt>
                <c:pt idx="421">
                  <c:v>44452</c:v>
                </c:pt>
                <c:pt idx="422">
                  <c:v>44453</c:v>
                </c:pt>
                <c:pt idx="423">
                  <c:v>44454</c:v>
                </c:pt>
                <c:pt idx="424">
                  <c:v>44455</c:v>
                </c:pt>
                <c:pt idx="425">
                  <c:v>44458</c:v>
                </c:pt>
                <c:pt idx="426">
                  <c:v>44459</c:v>
                </c:pt>
                <c:pt idx="427">
                  <c:v>44460</c:v>
                </c:pt>
                <c:pt idx="428">
                  <c:v>44461</c:v>
                </c:pt>
                <c:pt idx="429">
                  <c:v>44462</c:v>
                </c:pt>
                <c:pt idx="430">
                  <c:v>44465</c:v>
                </c:pt>
                <c:pt idx="431">
                  <c:v>44466</c:v>
                </c:pt>
                <c:pt idx="432">
                  <c:v>44467</c:v>
                </c:pt>
                <c:pt idx="433">
                  <c:v>44468</c:v>
                </c:pt>
                <c:pt idx="434">
                  <c:v>44469</c:v>
                </c:pt>
                <c:pt idx="435">
                  <c:v>44472</c:v>
                </c:pt>
                <c:pt idx="436">
                  <c:v>44473</c:v>
                </c:pt>
                <c:pt idx="437">
                  <c:v>44474</c:v>
                </c:pt>
                <c:pt idx="438">
                  <c:v>44475</c:v>
                </c:pt>
                <c:pt idx="439">
                  <c:v>44476</c:v>
                </c:pt>
                <c:pt idx="440">
                  <c:v>44479</c:v>
                </c:pt>
                <c:pt idx="441">
                  <c:v>44480</c:v>
                </c:pt>
                <c:pt idx="442">
                  <c:v>44481</c:v>
                </c:pt>
                <c:pt idx="443">
                  <c:v>44482</c:v>
                </c:pt>
                <c:pt idx="444">
                  <c:v>44483</c:v>
                </c:pt>
                <c:pt idx="445">
                  <c:v>44486</c:v>
                </c:pt>
                <c:pt idx="446">
                  <c:v>44487</c:v>
                </c:pt>
                <c:pt idx="447">
                  <c:v>44488</c:v>
                </c:pt>
                <c:pt idx="448">
                  <c:v>44489</c:v>
                </c:pt>
                <c:pt idx="449">
                  <c:v>44490</c:v>
                </c:pt>
                <c:pt idx="450">
                  <c:v>44493</c:v>
                </c:pt>
                <c:pt idx="451">
                  <c:v>44494</c:v>
                </c:pt>
                <c:pt idx="452">
                  <c:v>44495</c:v>
                </c:pt>
                <c:pt idx="453">
                  <c:v>44496</c:v>
                </c:pt>
                <c:pt idx="454">
                  <c:v>44497</c:v>
                </c:pt>
                <c:pt idx="455">
                  <c:v>44500</c:v>
                </c:pt>
                <c:pt idx="456">
                  <c:v>44501</c:v>
                </c:pt>
                <c:pt idx="457">
                  <c:v>44502</c:v>
                </c:pt>
                <c:pt idx="458">
                  <c:v>44503</c:v>
                </c:pt>
                <c:pt idx="459">
                  <c:v>44504</c:v>
                </c:pt>
                <c:pt idx="460">
                  <c:v>44507</c:v>
                </c:pt>
                <c:pt idx="461">
                  <c:v>44508</c:v>
                </c:pt>
                <c:pt idx="462">
                  <c:v>44509</c:v>
                </c:pt>
                <c:pt idx="463">
                  <c:v>44510</c:v>
                </c:pt>
                <c:pt idx="464">
                  <c:v>44511</c:v>
                </c:pt>
                <c:pt idx="465">
                  <c:v>44514</c:v>
                </c:pt>
                <c:pt idx="466">
                  <c:v>44515</c:v>
                </c:pt>
                <c:pt idx="467">
                  <c:v>44516</c:v>
                </c:pt>
                <c:pt idx="468">
                  <c:v>44517</c:v>
                </c:pt>
                <c:pt idx="469">
                  <c:v>44518</c:v>
                </c:pt>
                <c:pt idx="470">
                  <c:v>44521</c:v>
                </c:pt>
                <c:pt idx="471">
                  <c:v>44522</c:v>
                </c:pt>
                <c:pt idx="472">
                  <c:v>44523</c:v>
                </c:pt>
                <c:pt idx="473">
                  <c:v>44524</c:v>
                </c:pt>
                <c:pt idx="474">
                  <c:v>44525</c:v>
                </c:pt>
                <c:pt idx="475">
                  <c:v>44528</c:v>
                </c:pt>
                <c:pt idx="476">
                  <c:v>44529</c:v>
                </c:pt>
                <c:pt idx="477">
                  <c:v>44530</c:v>
                </c:pt>
                <c:pt idx="478">
                  <c:v>44531</c:v>
                </c:pt>
                <c:pt idx="479">
                  <c:v>44532</c:v>
                </c:pt>
                <c:pt idx="480">
                  <c:v>44535</c:v>
                </c:pt>
                <c:pt idx="481">
                  <c:v>44536</c:v>
                </c:pt>
                <c:pt idx="482">
                  <c:v>44537</c:v>
                </c:pt>
                <c:pt idx="483">
                  <c:v>44538</c:v>
                </c:pt>
                <c:pt idx="484">
                  <c:v>44539</c:v>
                </c:pt>
                <c:pt idx="485">
                  <c:v>44542</c:v>
                </c:pt>
                <c:pt idx="486">
                  <c:v>44543</c:v>
                </c:pt>
                <c:pt idx="487">
                  <c:v>44544</c:v>
                </c:pt>
                <c:pt idx="488">
                  <c:v>44545</c:v>
                </c:pt>
                <c:pt idx="489">
                  <c:v>44546</c:v>
                </c:pt>
                <c:pt idx="490">
                  <c:v>44549</c:v>
                </c:pt>
                <c:pt idx="491">
                  <c:v>44550</c:v>
                </c:pt>
                <c:pt idx="492">
                  <c:v>44551</c:v>
                </c:pt>
                <c:pt idx="493">
                  <c:v>44552</c:v>
                </c:pt>
                <c:pt idx="494">
                  <c:v>44556</c:v>
                </c:pt>
                <c:pt idx="495">
                  <c:v>44557</c:v>
                </c:pt>
                <c:pt idx="496">
                  <c:v>44558</c:v>
                </c:pt>
                <c:pt idx="497">
                  <c:v>44559</c:v>
                </c:pt>
                <c:pt idx="498">
                  <c:v>44563</c:v>
                </c:pt>
                <c:pt idx="499">
                  <c:v>44564</c:v>
                </c:pt>
                <c:pt idx="500">
                  <c:v>44565</c:v>
                </c:pt>
                <c:pt idx="501">
                  <c:v>44566</c:v>
                </c:pt>
                <c:pt idx="502">
                  <c:v>44567</c:v>
                </c:pt>
                <c:pt idx="503">
                  <c:v>44570</c:v>
                </c:pt>
                <c:pt idx="504">
                  <c:v>44571</c:v>
                </c:pt>
                <c:pt idx="505">
                  <c:v>44572</c:v>
                </c:pt>
                <c:pt idx="506">
                  <c:v>44573</c:v>
                </c:pt>
                <c:pt idx="507">
                  <c:v>44574</c:v>
                </c:pt>
                <c:pt idx="508">
                  <c:v>44577</c:v>
                </c:pt>
                <c:pt idx="509">
                  <c:v>44578</c:v>
                </c:pt>
                <c:pt idx="510">
                  <c:v>44579</c:v>
                </c:pt>
                <c:pt idx="511">
                  <c:v>44580</c:v>
                </c:pt>
                <c:pt idx="512">
                  <c:v>44581</c:v>
                </c:pt>
                <c:pt idx="513">
                  <c:v>44584</c:v>
                </c:pt>
                <c:pt idx="514">
                  <c:v>44585</c:v>
                </c:pt>
                <c:pt idx="515">
                  <c:v>44586</c:v>
                </c:pt>
                <c:pt idx="516">
                  <c:v>44587</c:v>
                </c:pt>
                <c:pt idx="517">
                  <c:v>44588</c:v>
                </c:pt>
                <c:pt idx="518">
                  <c:v>44591</c:v>
                </c:pt>
                <c:pt idx="519">
                  <c:v>44592</c:v>
                </c:pt>
                <c:pt idx="520">
                  <c:v>44593</c:v>
                </c:pt>
                <c:pt idx="521">
                  <c:v>44594</c:v>
                </c:pt>
                <c:pt idx="522">
                  <c:v>44595</c:v>
                </c:pt>
                <c:pt idx="523">
                  <c:v>44598</c:v>
                </c:pt>
                <c:pt idx="524">
                  <c:v>44599</c:v>
                </c:pt>
                <c:pt idx="525">
                  <c:v>44600</c:v>
                </c:pt>
                <c:pt idx="526">
                  <c:v>44601</c:v>
                </c:pt>
                <c:pt idx="527">
                  <c:v>44602</c:v>
                </c:pt>
                <c:pt idx="528">
                  <c:v>44605</c:v>
                </c:pt>
                <c:pt idx="529">
                  <c:v>44606</c:v>
                </c:pt>
                <c:pt idx="530">
                  <c:v>44607</c:v>
                </c:pt>
                <c:pt idx="531">
                  <c:v>44608</c:v>
                </c:pt>
                <c:pt idx="532">
                  <c:v>44609</c:v>
                </c:pt>
                <c:pt idx="533">
                  <c:v>44612</c:v>
                </c:pt>
                <c:pt idx="534">
                  <c:v>44613</c:v>
                </c:pt>
                <c:pt idx="535">
                  <c:v>44614</c:v>
                </c:pt>
                <c:pt idx="536">
                  <c:v>44615</c:v>
                </c:pt>
                <c:pt idx="537">
                  <c:v>44616</c:v>
                </c:pt>
                <c:pt idx="538">
                  <c:v>44619</c:v>
                </c:pt>
                <c:pt idx="539">
                  <c:v>44620</c:v>
                </c:pt>
                <c:pt idx="540">
                  <c:v>44621</c:v>
                </c:pt>
                <c:pt idx="541">
                  <c:v>44622</c:v>
                </c:pt>
                <c:pt idx="542">
                  <c:v>44623</c:v>
                </c:pt>
                <c:pt idx="543">
                  <c:v>44626</c:v>
                </c:pt>
                <c:pt idx="544">
                  <c:v>44627</c:v>
                </c:pt>
                <c:pt idx="545">
                  <c:v>44628</c:v>
                </c:pt>
                <c:pt idx="546">
                  <c:v>44629</c:v>
                </c:pt>
                <c:pt idx="547">
                  <c:v>44630</c:v>
                </c:pt>
                <c:pt idx="548">
                  <c:v>44633</c:v>
                </c:pt>
                <c:pt idx="549">
                  <c:v>44634</c:v>
                </c:pt>
                <c:pt idx="550">
                  <c:v>44635</c:v>
                </c:pt>
                <c:pt idx="551">
                  <c:v>44636</c:v>
                </c:pt>
                <c:pt idx="552">
                  <c:v>44637</c:v>
                </c:pt>
                <c:pt idx="553">
                  <c:v>44640</c:v>
                </c:pt>
                <c:pt idx="554">
                  <c:v>44641</c:v>
                </c:pt>
                <c:pt idx="555">
                  <c:v>44642</c:v>
                </c:pt>
                <c:pt idx="556">
                  <c:v>44643</c:v>
                </c:pt>
                <c:pt idx="557">
                  <c:v>44644</c:v>
                </c:pt>
                <c:pt idx="558">
                  <c:v>44647</c:v>
                </c:pt>
                <c:pt idx="559">
                  <c:v>44648</c:v>
                </c:pt>
                <c:pt idx="560">
                  <c:v>44649</c:v>
                </c:pt>
                <c:pt idx="561">
                  <c:v>44650</c:v>
                </c:pt>
                <c:pt idx="562">
                  <c:v>44651</c:v>
                </c:pt>
                <c:pt idx="563">
                  <c:v>44654</c:v>
                </c:pt>
                <c:pt idx="564">
                  <c:v>44655</c:v>
                </c:pt>
                <c:pt idx="565">
                  <c:v>44656</c:v>
                </c:pt>
                <c:pt idx="566">
                  <c:v>44657</c:v>
                </c:pt>
                <c:pt idx="567">
                  <c:v>44658</c:v>
                </c:pt>
                <c:pt idx="568">
                  <c:v>44661</c:v>
                </c:pt>
                <c:pt idx="569">
                  <c:v>44662</c:v>
                </c:pt>
                <c:pt idx="570">
                  <c:v>44663</c:v>
                </c:pt>
                <c:pt idx="571">
                  <c:v>44664</c:v>
                </c:pt>
                <c:pt idx="572">
                  <c:v>44669</c:v>
                </c:pt>
                <c:pt idx="573">
                  <c:v>44670</c:v>
                </c:pt>
                <c:pt idx="574">
                  <c:v>44671</c:v>
                </c:pt>
                <c:pt idx="575">
                  <c:v>44672</c:v>
                </c:pt>
                <c:pt idx="576">
                  <c:v>44675</c:v>
                </c:pt>
                <c:pt idx="577">
                  <c:v>44676</c:v>
                </c:pt>
                <c:pt idx="578">
                  <c:v>44677</c:v>
                </c:pt>
                <c:pt idx="579">
                  <c:v>44678</c:v>
                </c:pt>
                <c:pt idx="580">
                  <c:v>44679</c:v>
                </c:pt>
                <c:pt idx="581">
                  <c:v>44682</c:v>
                </c:pt>
                <c:pt idx="582">
                  <c:v>44683</c:v>
                </c:pt>
                <c:pt idx="583">
                  <c:v>44684</c:v>
                </c:pt>
                <c:pt idx="584">
                  <c:v>44685</c:v>
                </c:pt>
                <c:pt idx="585">
                  <c:v>44686</c:v>
                </c:pt>
                <c:pt idx="586">
                  <c:v>44689</c:v>
                </c:pt>
                <c:pt idx="587">
                  <c:v>44690</c:v>
                </c:pt>
                <c:pt idx="588">
                  <c:v>44691</c:v>
                </c:pt>
                <c:pt idx="589">
                  <c:v>44692</c:v>
                </c:pt>
                <c:pt idx="590">
                  <c:v>44693</c:v>
                </c:pt>
                <c:pt idx="591">
                  <c:v>44696</c:v>
                </c:pt>
                <c:pt idx="592">
                  <c:v>44697</c:v>
                </c:pt>
                <c:pt idx="593">
                  <c:v>44698</c:v>
                </c:pt>
                <c:pt idx="594">
                  <c:v>44699</c:v>
                </c:pt>
                <c:pt idx="595">
                  <c:v>44700</c:v>
                </c:pt>
                <c:pt idx="596">
                  <c:v>44703</c:v>
                </c:pt>
                <c:pt idx="597">
                  <c:v>44704</c:v>
                </c:pt>
                <c:pt idx="598">
                  <c:v>44705</c:v>
                </c:pt>
                <c:pt idx="599">
                  <c:v>44706</c:v>
                </c:pt>
                <c:pt idx="600">
                  <c:v>44707</c:v>
                </c:pt>
                <c:pt idx="601">
                  <c:v>44710</c:v>
                </c:pt>
                <c:pt idx="602">
                  <c:v>44711</c:v>
                </c:pt>
                <c:pt idx="603">
                  <c:v>44712</c:v>
                </c:pt>
                <c:pt idx="604">
                  <c:v>44713</c:v>
                </c:pt>
                <c:pt idx="605">
                  <c:v>44714</c:v>
                </c:pt>
                <c:pt idx="606">
                  <c:v>44717</c:v>
                </c:pt>
                <c:pt idx="607">
                  <c:v>44718</c:v>
                </c:pt>
                <c:pt idx="608">
                  <c:v>44719</c:v>
                </c:pt>
                <c:pt idx="609">
                  <c:v>44720</c:v>
                </c:pt>
                <c:pt idx="610">
                  <c:v>44721</c:v>
                </c:pt>
                <c:pt idx="611">
                  <c:v>44724</c:v>
                </c:pt>
                <c:pt idx="612">
                  <c:v>44725</c:v>
                </c:pt>
                <c:pt idx="613">
                  <c:v>44726</c:v>
                </c:pt>
                <c:pt idx="614">
                  <c:v>44727</c:v>
                </c:pt>
                <c:pt idx="615">
                  <c:v>44728</c:v>
                </c:pt>
                <c:pt idx="616">
                  <c:v>44731</c:v>
                </c:pt>
                <c:pt idx="617">
                  <c:v>44732</c:v>
                </c:pt>
                <c:pt idx="618">
                  <c:v>44733</c:v>
                </c:pt>
                <c:pt idx="619">
                  <c:v>44734</c:v>
                </c:pt>
                <c:pt idx="620">
                  <c:v>44735</c:v>
                </c:pt>
                <c:pt idx="621">
                  <c:v>44738</c:v>
                </c:pt>
                <c:pt idx="622">
                  <c:v>44739</c:v>
                </c:pt>
                <c:pt idx="623">
                  <c:v>44740</c:v>
                </c:pt>
                <c:pt idx="624">
                  <c:v>44741</c:v>
                </c:pt>
                <c:pt idx="625">
                  <c:v>44742</c:v>
                </c:pt>
                <c:pt idx="626">
                  <c:v>44745</c:v>
                </c:pt>
                <c:pt idx="627">
                  <c:v>44746</c:v>
                </c:pt>
                <c:pt idx="628">
                  <c:v>44747</c:v>
                </c:pt>
                <c:pt idx="629">
                  <c:v>44748</c:v>
                </c:pt>
                <c:pt idx="630">
                  <c:v>44749</c:v>
                </c:pt>
                <c:pt idx="631">
                  <c:v>44752</c:v>
                </c:pt>
                <c:pt idx="632">
                  <c:v>44753</c:v>
                </c:pt>
                <c:pt idx="633">
                  <c:v>44754</c:v>
                </c:pt>
                <c:pt idx="634">
                  <c:v>44755</c:v>
                </c:pt>
                <c:pt idx="635">
                  <c:v>44756</c:v>
                </c:pt>
                <c:pt idx="636">
                  <c:v>44759</c:v>
                </c:pt>
                <c:pt idx="637">
                  <c:v>44760</c:v>
                </c:pt>
                <c:pt idx="638">
                  <c:v>44761</c:v>
                </c:pt>
                <c:pt idx="639">
                  <c:v>44762</c:v>
                </c:pt>
                <c:pt idx="640">
                  <c:v>44763</c:v>
                </c:pt>
                <c:pt idx="641">
                  <c:v>44766</c:v>
                </c:pt>
                <c:pt idx="642">
                  <c:v>44767</c:v>
                </c:pt>
                <c:pt idx="643">
                  <c:v>44768</c:v>
                </c:pt>
                <c:pt idx="644">
                  <c:v>44769</c:v>
                </c:pt>
                <c:pt idx="645">
                  <c:v>44770</c:v>
                </c:pt>
                <c:pt idx="646">
                  <c:v>44773</c:v>
                </c:pt>
                <c:pt idx="647">
                  <c:v>44774</c:v>
                </c:pt>
                <c:pt idx="648">
                  <c:v>44775</c:v>
                </c:pt>
                <c:pt idx="649">
                  <c:v>44776</c:v>
                </c:pt>
                <c:pt idx="650">
                  <c:v>44777</c:v>
                </c:pt>
                <c:pt idx="651">
                  <c:v>44780</c:v>
                </c:pt>
                <c:pt idx="652">
                  <c:v>44781</c:v>
                </c:pt>
                <c:pt idx="653">
                  <c:v>44782</c:v>
                </c:pt>
                <c:pt idx="654">
                  <c:v>44783</c:v>
                </c:pt>
                <c:pt idx="655">
                  <c:v>44784</c:v>
                </c:pt>
                <c:pt idx="656">
                  <c:v>44787</c:v>
                </c:pt>
                <c:pt idx="657">
                  <c:v>44788</c:v>
                </c:pt>
                <c:pt idx="658">
                  <c:v>44789</c:v>
                </c:pt>
                <c:pt idx="659">
                  <c:v>44790</c:v>
                </c:pt>
                <c:pt idx="660">
                  <c:v>44791</c:v>
                </c:pt>
                <c:pt idx="661">
                  <c:v>44794</c:v>
                </c:pt>
                <c:pt idx="662">
                  <c:v>44795</c:v>
                </c:pt>
                <c:pt idx="663">
                  <c:v>44796</c:v>
                </c:pt>
                <c:pt idx="664">
                  <c:v>44797</c:v>
                </c:pt>
                <c:pt idx="665">
                  <c:v>44798</c:v>
                </c:pt>
                <c:pt idx="666">
                  <c:v>44801</c:v>
                </c:pt>
                <c:pt idx="667">
                  <c:v>44802</c:v>
                </c:pt>
                <c:pt idx="668">
                  <c:v>44803</c:v>
                </c:pt>
                <c:pt idx="669">
                  <c:v>44804</c:v>
                </c:pt>
                <c:pt idx="670">
                  <c:v>44805</c:v>
                </c:pt>
                <c:pt idx="671">
                  <c:v>44808</c:v>
                </c:pt>
                <c:pt idx="672">
                  <c:v>44809</c:v>
                </c:pt>
                <c:pt idx="673">
                  <c:v>44810</c:v>
                </c:pt>
                <c:pt idx="674">
                  <c:v>44811</c:v>
                </c:pt>
                <c:pt idx="675">
                  <c:v>44812</c:v>
                </c:pt>
                <c:pt idx="676">
                  <c:v>44815</c:v>
                </c:pt>
                <c:pt idx="677">
                  <c:v>44816</c:v>
                </c:pt>
                <c:pt idx="678">
                  <c:v>44817</c:v>
                </c:pt>
                <c:pt idx="679">
                  <c:v>44818</c:v>
                </c:pt>
                <c:pt idx="680">
                  <c:v>44819</c:v>
                </c:pt>
                <c:pt idx="681">
                  <c:v>44822</c:v>
                </c:pt>
                <c:pt idx="682">
                  <c:v>44823</c:v>
                </c:pt>
                <c:pt idx="683">
                  <c:v>44824</c:v>
                </c:pt>
                <c:pt idx="684">
                  <c:v>44825</c:v>
                </c:pt>
                <c:pt idx="685">
                  <c:v>44826</c:v>
                </c:pt>
                <c:pt idx="686">
                  <c:v>44829</c:v>
                </c:pt>
                <c:pt idx="687">
                  <c:v>44830</c:v>
                </c:pt>
                <c:pt idx="688">
                  <c:v>44831</c:v>
                </c:pt>
                <c:pt idx="689">
                  <c:v>44832</c:v>
                </c:pt>
                <c:pt idx="690">
                  <c:v>44833</c:v>
                </c:pt>
                <c:pt idx="691">
                  <c:v>44836</c:v>
                </c:pt>
                <c:pt idx="692">
                  <c:v>44837</c:v>
                </c:pt>
                <c:pt idx="693">
                  <c:v>44838</c:v>
                </c:pt>
                <c:pt idx="694">
                  <c:v>44839</c:v>
                </c:pt>
                <c:pt idx="695">
                  <c:v>44840</c:v>
                </c:pt>
                <c:pt idx="696">
                  <c:v>44843</c:v>
                </c:pt>
                <c:pt idx="697">
                  <c:v>44844</c:v>
                </c:pt>
                <c:pt idx="698">
                  <c:v>44845</c:v>
                </c:pt>
                <c:pt idx="699">
                  <c:v>44846</c:v>
                </c:pt>
                <c:pt idx="700">
                  <c:v>44847</c:v>
                </c:pt>
                <c:pt idx="701">
                  <c:v>44850</c:v>
                </c:pt>
                <c:pt idx="702">
                  <c:v>44851</c:v>
                </c:pt>
                <c:pt idx="703">
                  <c:v>44852</c:v>
                </c:pt>
                <c:pt idx="704">
                  <c:v>44853</c:v>
                </c:pt>
                <c:pt idx="705">
                  <c:v>44854</c:v>
                </c:pt>
                <c:pt idx="706">
                  <c:v>44857</c:v>
                </c:pt>
                <c:pt idx="707">
                  <c:v>44858</c:v>
                </c:pt>
                <c:pt idx="708">
                  <c:v>44859</c:v>
                </c:pt>
                <c:pt idx="709">
                  <c:v>44860</c:v>
                </c:pt>
                <c:pt idx="710">
                  <c:v>44861</c:v>
                </c:pt>
                <c:pt idx="711">
                  <c:v>44864</c:v>
                </c:pt>
                <c:pt idx="712">
                  <c:v>44865</c:v>
                </c:pt>
                <c:pt idx="713">
                  <c:v>44866</c:v>
                </c:pt>
                <c:pt idx="714">
                  <c:v>44867</c:v>
                </c:pt>
                <c:pt idx="715">
                  <c:v>44868</c:v>
                </c:pt>
                <c:pt idx="716">
                  <c:v>44871</c:v>
                </c:pt>
                <c:pt idx="717">
                  <c:v>44872</c:v>
                </c:pt>
                <c:pt idx="718">
                  <c:v>44873</c:v>
                </c:pt>
                <c:pt idx="719">
                  <c:v>44874</c:v>
                </c:pt>
                <c:pt idx="720">
                  <c:v>44875</c:v>
                </c:pt>
                <c:pt idx="721">
                  <c:v>44878</c:v>
                </c:pt>
                <c:pt idx="722">
                  <c:v>44879</c:v>
                </c:pt>
                <c:pt idx="723">
                  <c:v>44880</c:v>
                </c:pt>
                <c:pt idx="724">
                  <c:v>44881</c:v>
                </c:pt>
                <c:pt idx="725">
                  <c:v>44882</c:v>
                </c:pt>
                <c:pt idx="726">
                  <c:v>44885</c:v>
                </c:pt>
                <c:pt idx="727">
                  <c:v>44886</c:v>
                </c:pt>
                <c:pt idx="728">
                  <c:v>44887</c:v>
                </c:pt>
                <c:pt idx="729">
                  <c:v>44888</c:v>
                </c:pt>
                <c:pt idx="730">
                  <c:v>44889</c:v>
                </c:pt>
                <c:pt idx="731">
                  <c:v>44892</c:v>
                </c:pt>
                <c:pt idx="732">
                  <c:v>44893</c:v>
                </c:pt>
                <c:pt idx="733">
                  <c:v>44894</c:v>
                </c:pt>
                <c:pt idx="734">
                  <c:v>44895</c:v>
                </c:pt>
                <c:pt idx="735">
                  <c:v>44896</c:v>
                </c:pt>
                <c:pt idx="736">
                  <c:v>44899</c:v>
                </c:pt>
                <c:pt idx="737">
                  <c:v>44900</c:v>
                </c:pt>
                <c:pt idx="738">
                  <c:v>44901</c:v>
                </c:pt>
                <c:pt idx="739">
                  <c:v>44902</c:v>
                </c:pt>
                <c:pt idx="740">
                  <c:v>44903</c:v>
                </c:pt>
                <c:pt idx="741">
                  <c:v>44906</c:v>
                </c:pt>
                <c:pt idx="742">
                  <c:v>44907</c:v>
                </c:pt>
                <c:pt idx="743">
                  <c:v>44908</c:v>
                </c:pt>
                <c:pt idx="744">
                  <c:v>44909</c:v>
                </c:pt>
                <c:pt idx="745">
                  <c:v>44910</c:v>
                </c:pt>
                <c:pt idx="746">
                  <c:v>44913</c:v>
                </c:pt>
                <c:pt idx="747">
                  <c:v>44914</c:v>
                </c:pt>
                <c:pt idx="748">
                  <c:v>44915</c:v>
                </c:pt>
                <c:pt idx="749">
                  <c:v>44916</c:v>
                </c:pt>
                <c:pt idx="750">
                  <c:v>44917</c:v>
                </c:pt>
                <c:pt idx="751">
                  <c:v>44921</c:v>
                </c:pt>
                <c:pt idx="752">
                  <c:v>44922</c:v>
                </c:pt>
                <c:pt idx="753">
                  <c:v>44923</c:v>
                </c:pt>
                <c:pt idx="754">
                  <c:v>44924</c:v>
                </c:pt>
                <c:pt idx="755">
                  <c:v>44927</c:v>
                </c:pt>
                <c:pt idx="756">
                  <c:v>44928</c:v>
                </c:pt>
                <c:pt idx="757">
                  <c:v>44929</c:v>
                </c:pt>
                <c:pt idx="758">
                  <c:v>44930</c:v>
                </c:pt>
                <c:pt idx="759">
                  <c:v>44931</c:v>
                </c:pt>
                <c:pt idx="760">
                  <c:v>44934</c:v>
                </c:pt>
                <c:pt idx="761">
                  <c:v>44935</c:v>
                </c:pt>
                <c:pt idx="762">
                  <c:v>44936</c:v>
                </c:pt>
                <c:pt idx="763">
                  <c:v>44937</c:v>
                </c:pt>
                <c:pt idx="764">
                  <c:v>44938</c:v>
                </c:pt>
                <c:pt idx="765">
                  <c:v>44941</c:v>
                </c:pt>
                <c:pt idx="766">
                  <c:v>44942</c:v>
                </c:pt>
                <c:pt idx="767">
                  <c:v>44943</c:v>
                </c:pt>
                <c:pt idx="768">
                  <c:v>44944</c:v>
                </c:pt>
                <c:pt idx="769">
                  <c:v>44945</c:v>
                </c:pt>
                <c:pt idx="770">
                  <c:v>44948</c:v>
                </c:pt>
                <c:pt idx="771">
                  <c:v>44949</c:v>
                </c:pt>
                <c:pt idx="772">
                  <c:v>44950</c:v>
                </c:pt>
                <c:pt idx="773">
                  <c:v>44951</c:v>
                </c:pt>
                <c:pt idx="774">
                  <c:v>44952</c:v>
                </c:pt>
                <c:pt idx="775">
                  <c:v>44955</c:v>
                </c:pt>
                <c:pt idx="776">
                  <c:v>44956</c:v>
                </c:pt>
                <c:pt idx="777">
                  <c:v>44957</c:v>
                </c:pt>
                <c:pt idx="778">
                  <c:v>44958</c:v>
                </c:pt>
                <c:pt idx="779">
                  <c:v>44959</c:v>
                </c:pt>
                <c:pt idx="780">
                  <c:v>44962</c:v>
                </c:pt>
                <c:pt idx="781">
                  <c:v>44963</c:v>
                </c:pt>
                <c:pt idx="782">
                  <c:v>44964</c:v>
                </c:pt>
                <c:pt idx="783">
                  <c:v>44965</c:v>
                </c:pt>
                <c:pt idx="784">
                  <c:v>44966</c:v>
                </c:pt>
                <c:pt idx="785">
                  <c:v>44969</c:v>
                </c:pt>
                <c:pt idx="786">
                  <c:v>44970</c:v>
                </c:pt>
                <c:pt idx="787">
                  <c:v>44971</c:v>
                </c:pt>
                <c:pt idx="788">
                  <c:v>44972</c:v>
                </c:pt>
                <c:pt idx="789">
                  <c:v>44973</c:v>
                </c:pt>
                <c:pt idx="790">
                  <c:v>44976</c:v>
                </c:pt>
                <c:pt idx="791">
                  <c:v>44977</c:v>
                </c:pt>
                <c:pt idx="792">
                  <c:v>44978</c:v>
                </c:pt>
                <c:pt idx="793">
                  <c:v>44979</c:v>
                </c:pt>
                <c:pt idx="794">
                  <c:v>44980</c:v>
                </c:pt>
                <c:pt idx="795">
                  <c:v>44983</c:v>
                </c:pt>
                <c:pt idx="796">
                  <c:v>44984</c:v>
                </c:pt>
                <c:pt idx="797">
                  <c:v>44985</c:v>
                </c:pt>
                <c:pt idx="798">
                  <c:v>44986</c:v>
                </c:pt>
                <c:pt idx="799">
                  <c:v>44987</c:v>
                </c:pt>
                <c:pt idx="800">
                  <c:v>44990</c:v>
                </c:pt>
                <c:pt idx="801">
                  <c:v>44991</c:v>
                </c:pt>
                <c:pt idx="802">
                  <c:v>44992</c:v>
                </c:pt>
                <c:pt idx="803">
                  <c:v>44993</c:v>
                </c:pt>
                <c:pt idx="804">
                  <c:v>44994</c:v>
                </c:pt>
                <c:pt idx="805">
                  <c:v>44997</c:v>
                </c:pt>
                <c:pt idx="806">
                  <c:v>44998</c:v>
                </c:pt>
                <c:pt idx="807">
                  <c:v>44999</c:v>
                </c:pt>
                <c:pt idx="808">
                  <c:v>45000</c:v>
                </c:pt>
                <c:pt idx="809">
                  <c:v>45001</c:v>
                </c:pt>
                <c:pt idx="810">
                  <c:v>45004</c:v>
                </c:pt>
                <c:pt idx="811">
                  <c:v>45005</c:v>
                </c:pt>
                <c:pt idx="812">
                  <c:v>45006</c:v>
                </c:pt>
                <c:pt idx="813">
                  <c:v>45007</c:v>
                </c:pt>
                <c:pt idx="814">
                  <c:v>45008</c:v>
                </c:pt>
                <c:pt idx="815">
                  <c:v>45011</c:v>
                </c:pt>
                <c:pt idx="816">
                  <c:v>45012</c:v>
                </c:pt>
                <c:pt idx="817">
                  <c:v>45013</c:v>
                </c:pt>
                <c:pt idx="818">
                  <c:v>45014</c:v>
                </c:pt>
                <c:pt idx="819">
                  <c:v>45015</c:v>
                </c:pt>
                <c:pt idx="820">
                  <c:v>45018</c:v>
                </c:pt>
                <c:pt idx="821">
                  <c:v>45019</c:v>
                </c:pt>
                <c:pt idx="822">
                  <c:v>45020</c:v>
                </c:pt>
                <c:pt idx="823">
                  <c:v>45021</c:v>
                </c:pt>
                <c:pt idx="824">
                  <c:v>45026</c:v>
                </c:pt>
                <c:pt idx="825">
                  <c:v>45027</c:v>
                </c:pt>
                <c:pt idx="826">
                  <c:v>45028</c:v>
                </c:pt>
                <c:pt idx="827">
                  <c:v>45029</c:v>
                </c:pt>
                <c:pt idx="828">
                  <c:v>45032</c:v>
                </c:pt>
                <c:pt idx="829">
                  <c:v>45033</c:v>
                </c:pt>
                <c:pt idx="830">
                  <c:v>45034</c:v>
                </c:pt>
                <c:pt idx="831">
                  <c:v>45035</c:v>
                </c:pt>
                <c:pt idx="832">
                  <c:v>45036</c:v>
                </c:pt>
                <c:pt idx="833">
                  <c:v>45039</c:v>
                </c:pt>
                <c:pt idx="834">
                  <c:v>45040</c:v>
                </c:pt>
                <c:pt idx="835">
                  <c:v>45041</c:v>
                </c:pt>
                <c:pt idx="836">
                  <c:v>45042</c:v>
                </c:pt>
                <c:pt idx="837">
                  <c:v>45043</c:v>
                </c:pt>
                <c:pt idx="838">
                  <c:v>45047</c:v>
                </c:pt>
                <c:pt idx="839">
                  <c:v>45048</c:v>
                </c:pt>
                <c:pt idx="840">
                  <c:v>45049</c:v>
                </c:pt>
                <c:pt idx="841">
                  <c:v>45050</c:v>
                </c:pt>
                <c:pt idx="842">
                  <c:v>45053</c:v>
                </c:pt>
                <c:pt idx="843">
                  <c:v>45054</c:v>
                </c:pt>
                <c:pt idx="844">
                  <c:v>45055</c:v>
                </c:pt>
                <c:pt idx="845">
                  <c:v>45056</c:v>
                </c:pt>
                <c:pt idx="846">
                  <c:v>45057</c:v>
                </c:pt>
                <c:pt idx="847">
                  <c:v>45060</c:v>
                </c:pt>
                <c:pt idx="848">
                  <c:v>45061</c:v>
                </c:pt>
                <c:pt idx="849">
                  <c:v>45062</c:v>
                </c:pt>
                <c:pt idx="850">
                  <c:v>45063</c:v>
                </c:pt>
                <c:pt idx="851">
                  <c:v>45064</c:v>
                </c:pt>
                <c:pt idx="852">
                  <c:v>45067</c:v>
                </c:pt>
                <c:pt idx="853">
                  <c:v>45068</c:v>
                </c:pt>
                <c:pt idx="854">
                  <c:v>45069</c:v>
                </c:pt>
                <c:pt idx="855">
                  <c:v>45070</c:v>
                </c:pt>
                <c:pt idx="856">
                  <c:v>45071</c:v>
                </c:pt>
                <c:pt idx="857">
                  <c:v>45074</c:v>
                </c:pt>
                <c:pt idx="858">
                  <c:v>45075</c:v>
                </c:pt>
                <c:pt idx="859">
                  <c:v>45076</c:v>
                </c:pt>
                <c:pt idx="860">
                  <c:v>45077</c:v>
                </c:pt>
                <c:pt idx="861">
                  <c:v>45078</c:v>
                </c:pt>
                <c:pt idx="862">
                  <c:v>45081</c:v>
                </c:pt>
                <c:pt idx="863">
                  <c:v>45082</c:v>
                </c:pt>
                <c:pt idx="864">
                  <c:v>45083</c:v>
                </c:pt>
                <c:pt idx="865">
                  <c:v>45084</c:v>
                </c:pt>
                <c:pt idx="866">
                  <c:v>45085</c:v>
                </c:pt>
                <c:pt idx="867">
                  <c:v>45088</c:v>
                </c:pt>
                <c:pt idx="868">
                  <c:v>45089</c:v>
                </c:pt>
                <c:pt idx="869">
                  <c:v>45090</c:v>
                </c:pt>
                <c:pt idx="870">
                  <c:v>45091</c:v>
                </c:pt>
                <c:pt idx="871">
                  <c:v>45092</c:v>
                </c:pt>
                <c:pt idx="872">
                  <c:v>45095</c:v>
                </c:pt>
                <c:pt idx="873">
                  <c:v>45096</c:v>
                </c:pt>
                <c:pt idx="874">
                  <c:v>45097</c:v>
                </c:pt>
                <c:pt idx="875">
                  <c:v>45098</c:v>
                </c:pt>
                <c:pt idx="876">
                  <c:v>45099</c:v>
                </c:pt>
                <c:pt idx="877">
                  <c:v>45102</c:v>
                </c:pt>
                <c:pt idx="878">
                  <c:v>45103</c:v>
                </c:pt>
                <c:pt idx="879">
                  <c:v>45104</c:v>
                </c:pt>
                <c:pt idx="880">
                  <c:v>45105</c:v>
                </c:pt>
                <c:pt idx="881">
                  <c:v>45106</c:v>
                </c:pt>
                <c:pt idx="882">
                  <c:v>45109</c:v>
                </c:pt>
                <c:pt idx="883">
                  <c:v>45110</c:v>
                </c:pt>
                <c:pt idx="884">
                  <c:v>45111</c:v>
                </c:pt>
                <c:pt idx="885">
                  <c:v>45112</c:v>
                </c:pt>
                <c:pt idx="886">
                  <c:v>45113</c:v>
                </c:pt>
                <c:pt idx="887">
                  <c:v>45116</c:v>
                </c:pt>
                <c:pt idx="888">
                  <c:v>45117</c:v>
                </c:pt>
                <c:pt idx="889">
                  <c:v>45118</c:v>
                </c:pt>
                <c:pt idx="890">
                  <c:v>45119</c:v>
                </c:pt>
                <c:pt idx="891">
                  <c:v>45120</c:v>
                </c:pt>
                <c:pt idx="892">
                  <c:v>45123</c:v>
                </c:pt>
                <c:pt idx="893">
                  <c:v>45124</c:v>
                </c:pt>
                <c:pt idx="894">
                  <c:v>45125</c:v>
                </c:pt>
                <c:pt idx="895">
                  <c:v>45126</c:v>
                </c:pt>
                <c:pt idx="896">
                  <c:v>45127</c:v>
                </c:pt>
                <c:pt idx="897">
                  <c:v>45130</c:v>
                </c:pt>
                <c:pt idx="898">
                  <c:v>45131</c:v>
                </c:pt>
                <c:pt idx="899">
                  <c:v>45132</c:v>
                </c:pt>
                <c:pt idx="900">
                  <c:v>45133</c:v>
                </c:pt>
                <c:pt idx="901">
                  <c:v>45134</c:v>
                </c:pt>
                <c:pt idx="902">
                  <c:v>45137</c:v>
                </c:pt>
                <c:pt idx="903">
                  <c:v>45138</c:v>
                </c:pt>
                <c:pt idx="904">
                  <c:v>45139</c:v>
                </c:pt>
                <c:pt idx="905">
                  <c:v>45140</c:v>
                </c:pt>
                <c:pt idx="906">
                  <c:v>45141</c:v>
                </c:pt>
                <c:pt idx="907">
                  <c:v>45144</c:v>
                </c:pt>
                <c:pt idx="908">
                  <c:v>45145</c:v>
                </c:pt>
                <c:pt idx="909">
                  <c:v>45146</c:v>
                </c:pt>
                <c:pt idx="910">
                  <c:v>45147</c:v>
                </c:pt>
                <c:pt idx="911">
                  <c:v>45148</c:v>
                </c:pt>
                <c:pt idx="912">
                  <c:v>45151</c:v>
                </c:pt>
                <c:pt idx="913">
                  <c:v>45152</c:v>
                </c:pt>
                <c:pt idx="914">
                  <c:v>45153</c:v>
                </c:pt>
                <c:pt idx="915">
                  <c:v>45154</c:v>
                </c:pt>
                <c:pt idx="916">
                  <c:v>45155</c:v>
                </c:pt>
                <c:pt idx="917">
                  <c:v>45158</c:v>
                </c:pt>
                <c:pt idx="918">
                  <c:v>45159</c:v>
                </c:pt>
                <c:pt idx="919">
                  <c:v>45160</c:v>
                </c:pt>
                <c:pt idx="920">
                  <c:v>45161</c:v>
                </c:pt>
                <c:pt idx="921">
                  <c:v>45162</c:v>
                </c:pt>
                <c:pt idx="922">
                  <c:v>45165</c:v>
                </c:pt>
                <c:pt idx="923">
                  <c:v>45166</c:v>
                </c:pt>
                <c:pt idx="924">
                  <c:v>45167</c:v>
                </c:pt>
                <c:pt idx="925">
                  <c:v>45168</c:v>
                </c:pt>
                <c:pt idx="926">
                  <c:v>45169</c:v>
                </c:pt>
                <c:pt idx="927">
                  <c:v>45172</c:v>
                </c:pt>
                <c:pt idx="928">
                  <c:v>45173</c:v>
                </c:pt>
                <c:pt idx="929">
                  <c:v>45174</c:v>
                </c:pt>
                <c:pt idx="930">
                  <c:v>45175</c:v>
                </c:pt>
                <c:pt idx="931">
                  <c:v>45176</c:v>
                </c:pt>
                <c:pt idx="932">
                  <c:v>45179</c:v>
                </c:pt>
                <c:pt idx="933">
                  <c:v>45180</c:v>
                </c:pt>
                <c:pt idx="934">
                  <c:v>45181</c:v>
                </c:pt>
                <c:pt idx="935">
                  <c:v>45182</c:v>
                </c:pt>
                <c:pt idx="936">
                  <c:v>45183</c:v>
                </c:pt>
                <c:pt idx="937">
                  <c:v>45186</c:v>
                </c:pt>
                <c:pt idx="938">
                  <c:v>45187</c:v>
                </c:pt>
                <c:pt idx="939">
                  <c:v>45188</c:v>
                </c:pt>
                <c:pt idx="940">
                  <c:v>45189</c:v>
                </c:pt>
                <c:pt idx="941">
                  <c:v>45190</c:v>
                </c:pt>
                <c:pt idx="942">
                  <c:v>45193</c:v>
                </c:pt>
                <c:pt idx="943">
                  <c:v>45194</c:v>
                </c:pt>
                <c:pt idx="944">
                  <c:v>45195</c:v>
                </c:pt>
                <c:pt idx="945">
                  <c:v>45196</c:v>
                </c:pt>
                <c:pt idx="946">
                  <c:v>45197</c:v>
                </c:pt>
                <c:pt idx="947">
                  <c:v>45200</c:v>
                </c:pt>
                <c:pt idx="948">
                  <c:v>45201</c:v>
                </c:pt>
                <c:pt idx="949">
                  <c:v>45202</c:v>
                </c:pt>
                <c:pt idx="950">
                  <c:v>45203</c:v>
                </c:pt>
                <c:pt idx="951">
                  <c:v>45204</c:v>
                </c:pt>
                <c:pt idx="952">
                  <c:v>45207</c:v>
                </c:pt>
                <c:pt idx="953">
                  <c:v>45208</c:v>
                </c:pt>
                <c:pt idx="954">
                  <c:v>45209</c:v>
                </c:pt>
                <c:pt idx="955">
                  <c:v>45210</c:v>
                </c:pt>
                <c:pt idx="956">
                  <c:v>45211</c:v>
                </c:pt>
                <c:pt idx="957">
                  <c:v>45214</c:v>
                </c:pt>
                <c:pt idx="958">
                  <c:v>45215</c:v>
                </c:pt>
                <c:pt idx="959">
                  <c:v>45216</c:v>
                </c:pt>
                <c:pt idx="960">
                  <c:v>45217</c:v>
                </c:pt>
                <c:pt idx="961">
                  <c:v>45218</c:v>
                </c:pt>
                <c:pt idx="962">
                  <c:v>45221</c:v>
                </c:pt>
                <c:pt idx="963">
                  <c:v>45222</c:v>
                </c:pt>
                <c:pt idx="964">
                  <c:v>45223</c:v>
                </c:pt>
                <c:pt idx="965">
                  <c:v>45224</c:v>
                </c:pt>
                <c:pt idx="966">
                  <c:v>45225</c:v>
                </c:pt>
                <c:pt idx="967">
                  <c:v>45228</c:v>
                </c:pt>
                <c:pt idx="968">
                  <c:v>45229</c:v>
                </c:pt>
                <c:pt idx="969">
                  <c:v>45230</c:v>
                </c:pt>
                <c:pt idx="970">
                  <c:v>45231</c:v>
                </c:pt>
                <c:pt idx="971">
                  <c:v>45232</c:v>
                </c:pt>
                <c:pt idx="972">
                  <c:v>45235</c:v>
                </c:pt>
                <c:pt idx="973">
                  <c:v>45236</c:v>
                </c:pt>
                <c:pt idx="974">
                  <c:v>45237</c:v>
                </c:pt>
                <c:pt idx="975">
                  <c:v>45238</c:v>
                </c:pt>
                <c:pt idx="976">
                  <c:v>45239</c:v>
                </c:pt>
                <c:pt idx="977">
                  <c:v>45242</c:v>
                </c:pt>
                <c:pt idx="978">
                  <c:v>45243</c:v>
                </c:pt>
                <c:pt idx="979">
                  <c:v>45244</c:v>
                </c:pt>
                <c:pt idx="980">
                  <c:v>45245</c:v>
                </c:pt>
                <c:pt idx="981">
                  <c:v>45246</c:v>
                </c:pt>
                <c:pt idx="982">
                  <c:v>45249</c:v>
                </c:pt>
                <c:pt idx="983">
                  <c:v>45250</c:v>
                </c:pt>
                <c:pt idx="984">
                  <c:v>45251</c:v>
                </c:pt>
                <c:pt idx="985">
                  <c:v>45252</c:v>
                </c:pt>
                <c:pt idx="986">
                  <c:v>45253</c:v>
                </c:pt>
                <c:pt idx="987">
                  <c:v>45256</c:v>
                </c:pt>
                <c:pt idx="988">
                  <c:v>45257</c:v>
                </c:pt>
                <c:pt idx="989">
                  <c:v>45258</c:v>
                </c:pt>
                <c:pt idx="990">
                  <c:v>45259</c:v>
                </c:pt>
                <c:pt idx="991">
                  <c:v>45260</c:v>
                </c:pt>
                <c:pt idx="992">
                  <c:v>45263</c:v>
                </c:pt>
                <c:pt idx="993">
                  <c:v>45264</c:v>
                </c:pt>
                <c:pt idx="994">
                  <c:v>45265</c:v>
                </c:pt>
                <c:pt idx="995">
                  <c:v>45266</c:v>
                </c:pt>
                <c:pt idx="996">
                  <c:v>45267</c:v>
                </c:pt>
                <c:pt idx="997">
                  <c:v>45270</c:v>
                </c:pt>
                <c:pt idx="998">
                  <c:v>45271</c:v>
                </c:pt>
                <c:pt idx="999">
                  <c:v>45272</c:v>
                </c:pt>
                <c:pt idx="1000">
                  <c:v>45273</c:v>
                </c:pt>
                <c:pt idx="1001">
                  <c:v>45274</c:v>
                </c:pt>
                <c:pt idx="1002">
                  <c:v>45277</c:v>
                </c:pt>
                <c:pt idx="1003">
                  <c:v>45278</c:v>
                </c:pt>
                <c:pt idx="1004">
                  <c:v>45279</c:v>
                </c:pt>
                <c:pt idx="1005">
                  <c:v>45280</c:v>
                </c:pt>
                <c:pt idx="1006">
                  <c:v>45281</c:v>
                </c:pt>
                <c:pt idx="1007">
                  <c:v>45286</c:v>
                </c:pt>
                <c:pt idx="1008">
                  <c:v>45287</c:v>
                </c:pt>
                <c:pt idx="1009">
                  <c:v>45288</c:v>
                </c:pt>
                <c:pt idx="1010">
                  <c:v>45292</c:v>
                </c:pt>
                <c:pt idx="1011">
                  <c:v>45293</c:v>
                </c:pt>
                <c:pt idx="1012">
                  <c:v>45294</c:v>
                </c:pt>
                <c:pt idx="1013">
                  <c:v>45295</c:v>
                </c:pt>
                <c:pt idx="1014">
                  <c:v>45298</c:v>
                </c:pt>
                <c:pt idx="1015">
                  <c:v>45299</c:v>
                </c:pt>
                <c:pt idx="1016">
                  <c:v>45300</c:v>
                </c:pt>
                <c:pt idx="1017">
                  <c:v>45301</c:v>
                </c:pt>
                <c:pt idx="1018">
                  <c:v>45302</c:v>
                </c:pt>
                <c:pt idx="1019">
                  <c:v>45305</c:v>
                </c:pt>
                <c:pt idx="1020">
                  <c:v>45306</c:v>
                </c:pt>
                <c:pt idx="1021">
                  <c:v>45307</c:v>
                </c:pt>
                <c:pt idx="1022">
                  <c:v>45308</c:v>
                </c:pt>
                <c:pt idx="1023">
                  <c:v>45309</c:v>
                </c:pt>
                <c:pt idx="1024">
                  <c:v>45312</c:v>
                </c:pt>
                <c:pt idx="1025">
                  <c:v>45313</c:v>
                </c:pt>
                <c:pt idx="1026">
                  <c:v>45314</c:v>
                </c:pt>
                <c:pt idx="1027">
                  <c:v>45315</c:v>
                </c:pt>
                <c:pt idx="1028">
                  <c:v>45316</c:v>
                </c:pt>
                <c:pt idx="1029">
                  <c:v>45319</c:v>
                </c:pt>
                <c:pt idx="1030">
                  <c:v>45320</c:v>
                </c:pt>
                <c:pt idx="1031">
                  <c:v>45321</c:v>
                </c:pt>
                <c:pt idx="1032">
                  <c:v>45322</c:v>
                </c:pt>
                <c:pt idx="1033">
                  <c:v>45323</c:v>
                </c:pt>
                <c:pt idx="1034">
                  <c:v>45326</c:v>
                </c:pt>
                <c:pt idx="1035">
                  <c:v>45327</c:v>
                </c:pt>
                <c:pt idx="1036">
                  <c:v>45328</c:v>
                </c:pt>
                <c:pt idx="1037">
                  <c:v>45329</c:v>
                </c:pt>
                <c:pt idx="1038">
                  <c:v>45330</c:v>
                </c:pt>
                <c:pt idx="1039">
                  <c:v>45333</c:v>
                </c:pt>
                <c:pt idx="1040">
                  <c:v>45334</c:v>
                </c:pt>
                <c:pt idx="1041">
                  <c:v>45335</c:v>
                </c:pt>
                <c:pt idx="1042">
                  <c:v>45336</c:v>
                </c:pt>
                <c:pt idx="1043">
                  <c:v>45337</c:v>
                </c:pt>
                <c:pt idx="1044">
                  <c:v>45340</c:v>
                </c:pt>
                <c:pt idx="1045">
                  <c:v>45341</c:v>
                </c:pt>
                <c:pt idx="1046">
                  <c:v>45342</c:v>
                </c:pt>
                <c:pt idx="1047">
                  <c:v>45343</c:v>
                </c:pt>
                <c:pt idx="1048">
                  <c:v>45344</c:v>
                </c:pt>
                <c:pt idx="1049">
                  <c:v>45347</c:v>
                </c:pt>
                <c:pt idx="1050">
                  <c:v>45348</c:v>
                </c:pt>
                <c:pt idx="1051">
                  <c:v>45349</c:v>
                </c:pt>
                <c:pt idx="1052">
                  <c:v>45350</c:v>
                </c:pt>
                <c:pt idx="1053">
                  <c:v>45351</c:v>
                </c:pt>
                <c:pt idx="1054">
                  <c:v>45354</c:v>
                </c:pt>
                <c:pt idx="1055">
                  <c:v>45355</c:v>
                </c:pt>
                <c:pt idx="1056">
                  <c:v>45356</c:v>
                </c:pt>
                <c:pt idx="1057">
                  <c:v>45357</c:v>
                </c:pt>
                <c:pt idx="1058">
                  <c:v>45358</c:v>
                </c:pt>
                <c:pt idx="1059">
                  <c:v>45361</c:v>
                </c:pt>
                <c:pt idx="1060">
                  <c:v>45362</c:v>
                </c:pt>
                <c:pt idx="1061">
                  <c:v>45363</c:v>
                </c:pt>
                <c:pt idx="1062">
                  <c:v>45364</c:v>
                </c:pt>
                <c:pt idx="1063">
                  <c:v>45365</c:v>
                </c:pt>
                <c:pt idx="1064">
                  <c:v>45368</c:v>
                </c:pt>
                <c:pt idx="1065">
                  <c:v>45369</c:v>
                </c:pt>
                <c:pt idx="1066">
                  <c:v>45370</c:v>
                </c:pt>
                <c:pt idx="1067">
                  <c:v>45371</c:v>
                </c:pt>
                <c:pt idx="1068">
                  <c:v>45372</c:v>
                </c:pt>
                <c:pt idx="1069">
                  <c:v>45375</c:v>
                </c:pt>
                <c:pt idx="1070">
                  <c:v>45376</c:v>
                </c:pt>
                <c:pt idx="1071">
                  <c:v>45377</c:v>
                </c:pt>
                <c:pt idx="1072">
                  <c:v>45378</c:v>
                </c:pt>
                <c:pt idx="1073">
                  <c:v>45383</c:v>
                </c:pt>
                <c:pt idx="1074">
                  <c:v>45384</c:v>
                </c:pt>
                <c:pt idx="1075">
                  <c:v>45385</c:v>
                </c:pt>
                <c:pt idx="1076">
                  <c:v>45386</c:v>
                </c:pt>
                <c:pt idx="1077">
                  <c:v>45389</c:v>
                </c:pt>
                <c:pt idx="1078">
                  <c:v>45390</c:v>
                </c:pt>
                <c:pt idx="1079">
                  <c:v>45391</c:v>
                </c:pt>
                <c:pt idx="1080">
                  <c:v>45392</c:v>
                </c:pt>
                <c:pt idx="1081">
                  <c:v>45393</c:v>
                </c:pt>
                <c:pt idx="1082">
                  <c:v>45396</c:v>
                </c:pt>
                <c:pt idx="1083">
                  <c:v>45397</c:v>
                </c:pt>
                <c:pt idx="1084">
                  <c:v>45398</c:v>
                </c:pt>
                <c:pt idx="1085">
                  <c:v>45399</c:v>
                </c:pt>
                <c:pt idx="1086">
                  <c:v>45400</c:v>
                </c:pt>
                <c:pt idx="1087">
                  <c:v>45403</c:v>
                </c:pt>
                <c:pt idx="1088">
                  <c:v>45404</c:v>
                </c:pt>
                <c:pt idx="1089">
                  <c:v>45405</c:v>
                </c:pt>
                <c:pt idx="1090">
                  <c:v>45406</c:v>
                </c:pt>
                <c:pt idx="1091">
                  <c:v>45407</c:v>
                </c:pt>
                <c:pt idx="1092">
                  <c:v>45410</c:v>
                </c:pt>
                <c:pt idx="1093">
                  <c:v>45411</c:v>
                </c:pt>
                <c:pt idx="1094">
                  <c:v>45413</c:v>
                </c:pt>
                <c:pt idx="1095">
                  <c:v>45414</c:v>
                </c:pt>
                <c:pt idx="1096">
                  <c:v>45417</c:v>
                </c:pt>
                <c:pt idx="1097">
                  <c:v>45418</c:v>
                </c:pt>
                <c:pt idx="1098">
                  <c:v>45419</c:v>
                </c:pt>
                <c:pt idx="1099">
                  <c:v>45420</c:v>
                </c:pt>
                <c:pt idx="1100">
                  <c:v>45421</c:v>
                </c:pt>
                <c:pt idx="1101">
                  <c:v>45424</c:v>
                </c:pt>
                <c:pt idx="1102">
                  <c:v>45425</c:v>
                </c:pt>
                <c:pt idx="1103">
                  <c:v>45426</c:v>
                </c:pt>
                <c:pt idx="1104">
                  <c:v>45427</c:v>
                </c:pt>
                <c:pt idx="1105">
                  <c:v>45428</c:v>
                </c:pt>
                <c:pt idx="1106">
                  <c:v>45431</c:v>
                </c:pt>
                <c:pt idx="1107">
                  <c:v>45432</c:v>
                </c:pt>
                <c:pt idx="1108">
                  <c:v>45433</c:v>
                </c:pt>
                <c:pt idx="1109">
                  <c:v>45434</c:v>
                </c:pt>
                <c:pt idx="1110">
                  <c:v>45435</c:v>
                </c:pt>
                <c:pt idx="1111">
                  <c:v>45438</c:v>
                </c:pt>
                <c:pt idx="1112">
                  <c:v>45439</c:v>
                </c:pt>
                <c:pt idx="1113">
                  <c:v>45440</c:v>
                </c:pt>
                <c:pt idx="1114">
                  <c:v>45441</c:v>
                </c:pt>
                <c:pt idx="1115">
                  <c:v>45442</c:v>
                </c:pt>
                <c:pt idx="1116">
                  <c:v>45445</c:v>
                </c:pt>
                <c:pt idx="1117">
                  <c:v>45446</c:v>
                </c:pt>
                <c:pt idx="1118">
                  <c:v>45447</c:v>
                </c:pt>
                <c:pt idx="1119">
                  <c:v>45448</c:v>
                </c:pt>
                <c:pt idx="1120">
                  <c:v>45449</c:v>
                </c:pt>
                <c:pt idx="1121">
                  <c:v>45452</c:v>
                </c:pt>
                <c:pt idx="1122">
                  <c:v>45453</c:v>
                </c:pt>
                <c:pt idx="1123">
                  <c:v>45454</c:v>
                </c:pt>
                <c:pt idx="1124">
                  <c:v>45455</c:v>
                </c:pt>
                <c:pt idx="1125">
                  <c:v>45456</c:v>
                </c:pt>
                <c:pt idx="1126">
                  <c:v>45459</c:v>
                </c:pt>
                <c:pt idx="1127">
                  <c:v>45460</c:v>
                </c:pt>
                <c:pt idx="1128">
                  <c:v>45461</c:v>
                </c:pt>
                <c:pt idx="1129">
                  <c:v>45462</c:v>
                </c:pt>
                <c:pt idx="1130">
                  <c:v>45463</c:v>
                </c:pt>
                <c:pt idx="1131">
                  <c:v>45466</c:v>
                </c:pt>
                <c:pt idx="1132">
                  <c:v>45467</c:v>
                </c:pt>
                <c:pt idx="1133">
                  <c:v>45468</c:v>
                </c:pt>
                <c:pt idx="1134">
                  <c:v>45469</c:v>
                </c:pt>
                <c:pt idx="1135">
                  <c:v>45470</c:v>
                </c:pt>
                <c:pt idx="1136">
                  <c:v>45473</c:v>
                </c:pt>
                <c:pt idx="1137">
                  <c:v>45474</c:v>
                </c:pt>
                <c:pt idx="1138">
                  <c:v>45475</c:v>
                </c:pt>
                <c:pt idx="1139">
                  <c:v>45476</c:v>
                </c:pt>
                <c:pt idx="1140">
                  <c:v>45477</c:v>
                </c:pt>
                <c:pt idx="1141">
                  <c:v>45480</c:v>
                </c:pt>
                <c:pt idx="1142">
                  <c:v>45481</c:v>
                </c:pt>
                <c:pt idx="1143">
                  <c:v>45482</c:v>
                </c:pt>
                <c:pt idx="1144">
                  <c:v>45483</c:v>
                </c:pt>
                <c:pt idx="1145">
                  <c:v>45484</c:v>
                </c:pt>
                <c:pt idx="1146">
                  <c:v>45487</c:v>
                </c:pt>
                <c:pt idx="1147">
                  <c:v>45488</c:v>
                </c:pt>
                <c:pt idx="1148">
                  <c:v>45489</c:v>
                </c:pt>
                <c:pt idx="1149">
                  <c:v>45490</c:v>
                </c:pt>
                <c:pt idx="1150">
                  <c:v>45491</c:v>
                </c:pt>
                <c:pt idx="1151">
                  <c:v>45494</c:v>
                </c:pt>
                <c:pt idx="1152">
                  <c:v>45495</c:v>
                </c:pt>
                <c:pt idx="1153">
                  <c:v>45496</c:v>
                </c:pt>
                <c:pt idx="1154">
                  <c:v>45497</c:v>
                </c:pt>
                <c:pt idx="1155">
                  <c:v>45498</c:v>
                </c:pt>
                <c:pt idx="1156">
                  <c:v>45501</c:v>
                </c:pt>
                <c:pt idx="1157">
                  <c:v>45502</c:v>
                </c:pt>
                <c:pt idx="1158">
                  <c:v>45503</c:v>
                </c:pt>
                <c:pt idx="1159">
                  <c:v>45504</c:v>
                </c:pt>
                <c:pt idx="1160">
                  <c:v>45505</c:v>
                </c:pt>
                <c:pt idx="1161">
                  <c:v>45508</c:v>
                </c:pt>
                <c:pt idx="1162">
                  <c:v>45509</c:v>
                </c:pt>
                <c:pt idx="1163">
                  <c:v>45510</c:v>
                </c:pt>
                <c:pt idx="1164">
                  <c:v>45511</c:v>
                </c:pt>
                <c:pt idx="1165">
                  <c:v>45512</c:v>
                </c:pt>
                <c:pt idx="1166">
                  <c:v>45515</c:v>
                </c:pt>
                <c:pt idx="1167">
                  <c:v>45516</c:v>
                </c:pt>
                <c:pt idx="1168">
                  <c:v>45517</c:v>
                </c:pt>
                <c:pt idx="1169">
                  <c:v>45518</c:v>
                </c:pt>
                <c:pt idx="1170">
                  <c:v>45519</c:v>
                </c:pt>
                <c:pt idx="1171">
                  <c:v>45522</c:v>
                </c:pt>
                <c:pt idx="1172">
                  <c:v>45523</c:v>
                </c:pt>
                <c:pt idx="1173">
                  <c:v>45524</c:v>
                </c:pt>
                <c:pt idx="1174">
                  <c:v>45525</c:v>
                </c:pt>
                <c:pt idx="1175">
                  <c:v>45526</c:v>
                </c:pt>
                <c:pt idx="1176">
                  <c:v>45529</c:v>
                </c:pt>
                <c:pt idx="1177">
                  <c:v>45530</c:v>
                </c:pt>
                <c:pt idx="1178">
                  <c:v>45531</c:v>
                </c:pt>
                <c:pt idx="1179">
                  <c:v>45532</c:v>
                </c:pt>
                <c:pt idx="1180">
                  <c:v>45533</c:v>
                </c:pt>
                <c:pt idx="1181">
                  <c:v>45536</c:v>
                </c:pt>
                <c:pt idx="1182">
                  <c:v>45537</c:v>
                </c:pt>
                <c:pt idx="1183">
                  <c:v>45538</c:v>
                </c:pt>
                <c:pt idx="1184">
                  <c:v>45539</c:v>
                </c:pt>
                <c:pt idx="1185">
                  <c:v>45540</c:v>
                </c:pt>
                <c:pt idx="1186">
                  <c:v>45543</c:v>
                </c:pt>
                <c:pt idx="1187">
                  <c:v>45544</c:v>
                </c:pt>
                <c:pt idx="1188">
                  <c:v>45545</c:v>
                </c:pt>
                <c:pt idx="1189">
                  <c:v>45546</c:v>
                </c:pt>
                <c:pt idx="1190">
                  <c:v>45547</c:v>
                </c:pt>
                <c:pt idx="1191">
                  <c:v>45550</c:v>
                </c:pt>
                <c:pt idx="1192">
                  <c:v>45551</c:v>
                </c:pt>
                <c:pt idx="1193">
                  <c:v>45552</c:v>
                </c:pt>
                <c:pt idx="1194">
                  <c:v>45553</c:v>
                </c:pt>
                <c:pt idx="1195">
                  <c:v>45554</c:v>
                </c:pt>
                <c:pt idx="1196">
                  <c:v>45557</c:v>
                </c:pt>
                <c:pt idx="1197">
                  <c:v>45558</c:v>
                </c:pt>
                <c:pt idx="1198">
                  <c:v>45559</c:v>
                </c:pt>
                <c:pt idx="1199">
                  <c:v>45560</c:v>
                </c:pt>
                <c:pt idx="1200">
                  <c:v>45561</c:v>
                </c:pt>
                <c:pt idx="1201">
                  <c:v>45564</c:v>
                </c:pt>
                <c:pt idx="1202">
                  <c:v>45565</c:v>
                </c:pt>
                <c:pt idx="1203">
                  <c:v>45566</c:v>
                </c:pt>
                <c:pt idx="1204">
                  <c:v>45567</c:v>
                </c:pt>
                <c:pt idx="1205">
                  <c:v>45568</c:v>
                </c:pt>
                <c:pt idx="1206">
                  <c:v>45571</c:v>
                </c:pt>
                <c:pt idx="1207">
                  <c:v>45572</c:v>
                </c:pt>
                <c:pt idx="1208">
                  <c:v>45573</c:v>
                </c:pt>
                <c:pt idx="1209">
                  <c:v>45574</c:v>
                </c:pt>
                <c:pt idx="1210">
                  <c:v>45575</c:v>
                </c:pt>
                <c:pt idx="1211">
                  <c:v>45578</c:v>
                </c:pt>
                <c:pt idx="1212">
                  <c:v>45579</c:v>
                </c:pt>
                <c:pt idx="1213">
                  <c:v>45580</c:v>
                </c:pt>
                <c:pt idx="1214">
                  <c:v>45581</c:v>
                </c:pt>
                <c:pt idx="1215">
                  <c:v>45582</c:v>
                </c:pt>
                <c:pt idx="1216">
                  <c:v>45585</c:v>
                </c:pt>
                <c:pt idx="1217">
                  <c:v>45586</c:v>
                </c:pt>
                <c:pt idx="1218">
                  <c:v>45587</c:v>
                </c:pt>
                <c:pt idx="1219">
                  <c:v>45588</c:v>
                </c:pt>
                <c:pt idx="1220">
                  <c:v>45589</c:v>
                </c:pt>
                <c:pt idx="1221">
                  <c:v>45592</c:v>
                </c:pt>
                <c:pt idx="1222">
                  <c:v>45593</c:v>
                </c:pt>
                <c:pt idx="1223">
                  <c:v>45594</c:v>
                </c:pt>
                <c:pt idx="1224">
                  <c:v>45595</c:v>
                </c:pt>
                <c:pt idx="1225">
                  <c:v>45596</c:v>
                </c:pt>
                <c:pt idx="1226">
                  <c:v>45599</c:v>
                </c:pt>
                <c:pt idx="1227">
                  <c:v>45600</c:v>
                </c:pt>
                <c:pt idx="1228">
                  <c:v>45601</c:v>
                </c:pt>
                <c:pt idx="1229">
                  <c:v>45602</c:v>
                </c:pt>
                <c:pt idx="1230">
                  <c:v>45603</c:v>
                </c:pt>
                <c:pt idx="1231">
                  <c:v>45606</c:v>
                </c:pt>
                <c:pt idx="1232">
                  <c:v>45607</c:v>
                </c:pt>
                <c:pt idx="1233">
                  <c:v>45608</c:v>
                </c:pt>
                <c:pt idx="1234">
                  <c:v>45609</c:v>
                </c:pt>
                <c:pt idx="1235">
                  <c:v>45610</c:v>
                </c:pt>
                <c:pt idx="1236">
                  <c:v>45613</c:v>
                </c:pt>
                <c:pt idx="1237">
                  <c:v>45614</c:v>
                </c:pt>
                <c:pt idx="1238">
                  <c:v>45615</c:v>
                </c:pt>
                <c:pt idx="1239">
                  <c:v>45616</c:v>
                </c:pt>
                <c:pt idx="1240">
                  <c:v>45617</c:v>
                </c:pt>
                <c:pt idx="1241">
                  <c:v>45620</c:v>
                </c:pt>
                <c:pt idx="1242">
                  <c:v>45621</c:v>
                </c:pt>
                <c:pt idx="1243">
                  <c:v>45622</c:v>
                </c:pt>
                <c:pt idx="1244">
                  <c:v>45623</c:v>
                </c:pt>
                <c:pt idx="1245">
                  <c:v>45624</c:v>
                </c:pt>
                <c:pt idx="1246">
                  <c:v>45627</c:v>
                </c:pt>
                <c:pt idx="1247">
                  <c:v>45628</c:v>
                </c:pt>
                <c:pt idx="1248">
                  <c:v>45629</c:v>
                </c:pt>
                <c:pt idx="1249">
                  <c:v>45630</c:v>
                </c:pt>
                <c:pt idx="1250">
                  <c:v>45631</c:v>
                </c:pt>
                <c:pt idx="1251">
                  <c:v>45634</c:v>
                </c:pt>
                <c:pt idx="1252">
                  <c:v>45635</c:v>
                </c:pt>
                <c:pt idx="1253">
                  <c:v>45636</c:v>
                </c:pt>
                <c:pt idx="1254">
                  <c:v>45637</c:v>
                </c:pt>
                <c:pt idx="1255">
                  <c:v>45638</c:v>
                </c:pt>
                <c:pt idx="1256">
                  <c:v>45641</c:v>
                </c:pt>
                <c:pt idx="1257">
                  <c:v>45642</c:v>
                </c:pt>
                <c:pt idx="1258">
                  <c:v>45643</c:v>
                </c:pt>
                <c:pt idx="1259">
                  <c:v>45644</c:v>
                </c:pt>
                <c:pt idx="1260">
                  <c:v>45645</c:v>
                </c:pt>
                <c:pt idx="1261">
                  <c:v>45648</c:v>
                </c:pt>
                <c:pt idx="1262">
                  <c:v>45652</c:v>
                </c:pt>
                <c:pt idx="1263">
                  <c:v>45655</c:v>
                </c:pt>
                <c:pt idx="1264">
                  <c:v>45658</c:v>
                </c:pt>
                <c:pt idx="1265">
                  <c:v>45659</c:v>
                </c:pt>
                <c:pt idx="1266">
                  <c:v>45662</c:v>
                </c:pt>
                <c:pt idx="1267">
                  <c:v>45663</c:v>
                </c:pt>
                <c:pt idx="1268">
                  <c:v>45664</c:v>
                </c:pt>
                <c:pt idx="1269">
                  <c:v>45665</c:v>
                </c:pt>
                <c:pt idx="1270">
                  <c:v>45666</c:v>
                </c:pt>
                <c:pt idx="1271">
                  <c:v>45669</c:v>
                </c:pt>
                <c:pt idx="1272">
                  <c:v>45670</c:v>
                </c:pt>
                <c:pt idx="1273">
                  <c:v>45671</c:v>
                </c:pt>
                <c:pt idx="1274">
                  <c:v>45672</c:v>
                </c:pt>
                <c:pt idx="1275">
                  <c:v>45673</c:v>
                </c:pt>
              </c:numCache>
            </c:numRef>
          </c:cat>
          <c:val>
            <c:numRef>
              <c:f>Sheet1!$B$2:$B$1277</c:f>
              <c:numCache>
                <c:formatCode>General</c:formatCode>
                <c:ptCount val="1276"/>
                <c:pt idx="0">
                  <c:v>12.787325859069824</c:v>
                </c:pt>
                <c:pt idx="1">
                  <c:v>12.857010841369629</c:v>
                </c:pt>
                <c:pt idx="2">
                  <c:v>12.91972827911377</c:v>
                </c:pt>
                <c:pt idx="3">
                  <c:v>12.951087951660156</c:v>
                </c:pt>
                <c:pt idx="4">
                  <c:v>12.776873588562012</c:v>
                </c:pt>
                <c:pt idx="5">
                  <c:v>12.891854286193848</c:v>
                </c:pt>
                <c:pt idx="6">
                  <c:v>12.686282157897949</c:v>
                </c:pt>
                <c:pt idx="7">
                  <c:v>12.987671852111816</c:v>
                </c:pt>
                <c:pt idx="8">
                  <c:v>12.942377090454102</c:v>
                </c:pt>
                <c:pt idx="9">
                  <c:v>12.785585403442383</c:v>
                </c:pt>
                <c:pt idx="10">
                  <c:v>12.722867012023926</c:v>
                </c:pt>
                <c:pt idx="11">
                  <c:v>12.750741004943848</c:v>
                </c:pt>
                <c:pt idx="12">
                  <c:v>12.782098770141602</c:v>
                </c:pt>
                <c:pt idx="13">
                  <c:v>12.830880165100098</c:v>
                </c:pt>
                <c:pt idx="14">
                  <c:v>12.93366527557373</c:v>
                </c:pt>
                <c:pt idx="15">
                  <c:v>12.980704307556152</c:v>
                </c:pt>
                <c:pt idx="16">
                  <c:v>12.947604179382324</c:v>
                </c:pt>
                <c:pt idx="17">
                  <c:v>13.433660507202148</c:v>
                </c:pt>
                <c:pt idx="18">
                  <c:v>13.599164962768555</c:v>
                </c:pt>
                <c:pt idx="19">
                  <c:v>13.553869247436523</c:v>
                </c:pt>
                <c:pt idx="20">
                  <c:v>13.61484432220459</c:v>
                </c:pt>
                <c:pt idx="21">
                  <c:v>13.656655311584473</c:v>
                </c:pt>
                <c:pt idx="22">
                  <c:v>13.84132194519043</c:v>
                </c:pt>
                <c:pt idx="23">
                  <c:v>14.416228294372559</c:v>
                </c:pt>
                <c:pt idx="24">
                  <c:v>14.482429504394531</c:v>
                </c:pt>
                <c:pt idx="25">
                  <c:v>14.372674942016602</c:v>
                </c:pt>
                <c:pt idx="26">
                  <c:v>14.076511383056641</c:v>
                </c:pt>
                <c:pt idx="27">
                  <c:v>13.747245788574219</c:v>
                </c:pt>
                <c:pt idx="28">
                  <c:v>13.707178115844727</c:v>
                </c:pt>
                <c:pt idx="29">
                  <c:v>13.348296165466309</c:v>
                </c:pt>
                <c:pt idx="30">
                  <c:v>12.853527069091797</c:v>
                </c:pt>
                <c:pt idx="31">
                  <c:v>12.836105346679688</c:v>
                </c:pt>
                <c:pt idx="32">
                  <c:v>12.862238883972168</c:v>
                </c:pt>
                <c:pt idx="33">
                  <c:v>13.097427368164063</c:v>
                </c:pt>
                <c:pt idx="34">
                  <c:v>13.043420791625977</c:v>
                </c:pt>
                <c:pt idx="35">
                  <c:v>12.745513916015625</c:v>
                </c:pt>
                <c:pt idx="36">
                  <c:v>11.900575637817383</c:v>
                </c:pt>
                <c:pt idx="37">
                  <c:v>11.395353317260742</c:v>
                </c:pt>
                <c:pt idx="38">
                  <c:v>11.264693260192871</c:v>
                </c:pt>
                <c:pt idx="39">
                  <c:v>10.064356803894043</c:v>
                </c:pt>
                <c:pt idx="40">
                  <c:v>10.034741401672363</c:v>
                </c:pt>
                <c:pt idx="41">
                  <c:v>9.5312614440917969</c:v>
                </c:pt>
                <c:pt idx="42">
                  <c:v>9.9667978286743164</c:v>
                </c:pt>
                <c:pt idx="43">
                  <c:v>9.4354438781738281</c:v>
                </c:pt>
                <c:pt idx="44">
                  <c:v>10.050420761108398</c:v>
                </c:pt>
                <c:pt idx="45">
                  <c:v>10.527767181396484</c:v>
                </c:pt>
                <c:pt idx="46">
                  <c:v>9.9842195510864258</c:v>
                </c:pt>
                <c:pt idx="47">
                  <c:v>10.48247241973877</c:v>
                </c:pt>
                <c:pt idx="48">
                  <c:v>10.444144248962402</c:v>
                </c:pt>
                <c:pt idx="49">
                  <c:v>10.428465843200684</c:v>
                </c:pt>
                <c:pt idx="50">
                  <c:v>10.193275451660156</c:v>
                </c:pt>
                <c:pt idx="51">
                  <c:v>10.440659523010254</c:v>
                </c:pt>
                <c:pt idx="52">
                  <c:v>10.290836334228516</c:v>
                </c:pt>
                <c:pt idx="53">
                  <c:v>10.034741401672363</c:v>
                </c:pt>
                <c:pt idx="54">
                  <c:v>10.147978782653809</c:v>
                </c:pt>
                <c:pt idx="55">
                  <c:v>10.139269828796387</c:v>
                </c:pt>
                <c:pt idx="56">
                  <c:v>10.61400318145752</c:v>
                </c:pt>
                <c:pt idx="57">
                  <c:v>10.788217544555664</c:v>
                </c:pt>
                <c:pt idx="58">
                  <c:v>10.770795822143555</c:v>
                </c:pt>
                <c:pt idx="59">
                  <c:v>10.770795822143555</c:v>
                </c:pt>
                <c:pt idx="60">
                  <c:v>10.901456832885742</c:v>
                </c:pt>
                <c:pt idx="61">
                  <c:v>10.622713088989258</c:v>
                </c:pt>
                <c:pt idx="62">
                  <c:v>10.635780334472656</c:v>
                </c:pt>
                <c:pt idx="63">
                  <c:v>10.897101402282715</c:v>
                </c:pt>
                <c:pt idx="64">
                  <c:v>11.036473274230957</c:v>
                </c:pt>
                <c:pt idx="65">
                  <c:v>10.635780334472656</c:v>
                </c:pt>
                <c:pt idx="66">
                  <c:v>10.945009231567383</c:v>
                </c:pt>
                <c:pt idx="67">
                  <c:v>10.958075523376465</c:v>
                </c:pt>
                <c:pt idx="68">
                  <c:v>10.962431907653809</c:v>
                </c:pt>
                <c:pt idx="69">
                  <c:v>11.289083480834961</c:v>
                </c:pt>
                <c:pt idx="70">
                  <c:v>11.236819267272949</c:v>
                </c:pt>
                <c:pt idx="71">
                  <c:v>11.659289360046387</c:v>
                </c:pt>
                <c:pt idx="72">
                  <c:v>11.607025146484375</c:v>
                </c:pt>
                <c:pt idx="73">
                  <c:v>11.223753929138184</c:v>
                </c:pt>
                <c:pt idx="74">
                  <c:v>11.310858726501465</c:v>
                </c:pt>
                <c:pt idx="75">
                  <c:v>11.236819267272949</c:v>
                </c:pt>
                <c:pt idx="76">
                  <c:v>11.57218074798584</c:v>
                </c:pt>
                <c:pt idx="77">
                  <c:v>11.898833274841309</c:v>
                </c:pt>
                <c:pt idx="78">
                  <c:v>11.772528648376465</c:v>
                </c:pt>
                <c:pt idx="79">
                  <c:v>11.977230072021484</c:v>
                </c:pt>
                <c:pt idx="80">
                  <c:v>11.772528648376465</c:v>
                </c:pt>
                <c:pt idx="81">
                  <c:v>11.9293212890625</c:v>
                </c:pt>
                <c:pt idx="82">
                  <c:v>11.881412506103516</c:v>
                </c:pt>
                <c:pt idx="83">
                  <c:v>12.151443481445313</c:v>
                </c:pt>
                <c:pt idx="84">
                  <c:v>11.885766983032227</c:v>
                </c:pt>
                <c:pt idx="85">
                  <c:v>11.95109748840332</c:v>
                </c:pt>
                <c:pt idx="86">
                  <c:v>11.881412506103516</c:v>
                </c:pt>
                <c:pt idx="87">
                  <c:v>11.877057075500488</c:v>
                </c:pt>
                <c:pt idx="88">
                  <c:v>12.046915054321289</c:v>
                </c:pt>
                <c:pt idx="89">
                  <c:v>12.033848762512207</c:v>
                </c:pt>
                <c:pt idx="90">
                  <c:v>12.277749061584473</c:v>
                </c:pt>
                <c:pt idx="91">
                  <c:v>12.482450485229492</c:v>
                </c:pt>
                <c:pt idx="92">
                  <c:v>12.34743595123291</c:v>
                </c:pt>
                <c:pt idx="93">
                  <c:v>12.765549659729004</c:v>
                </c:pt>
                <c:pt idx="94">
                  <c:v>13.079134941101074</c:v>
                </c:pt>
                <c:pt idx="95">
                  <c:v>13.07042407989502</c:v>
                </c:pt>
                <c:pt idx="96">
                  <c:v>13.248993873596191</c:v>
                </c:pt>
                <c:pt idx="97">
                  <c:v>13.227217674255371</c:v>
                </c:pt>
                <c:pt idx="98">
                  <c:v>13.231573104858398</c:v>
                </c:pt>
                <c:pt idx="99">
                  <c:v>13.170597076416016</c:v>
                </c:pt>
                <c:pt idx="100">
                  <c:v>12.809102058410645</c:v>
                </c:pt>
                <c:pt idx="101">
                  <c:v>12.708930015563965</c:v>
                </c:pt>
                <c:pt idx="102">
                  <c:v>12.796035766601563</c:v>
                </c:pt>
                <c:pt idx="103">
                  <c:v>13.174952507019043</c:v>
                </c:pt>
                <c:pt idx="104">
                  <c:v>13.32303524017334</c:v>
                </c:pt>
                <c:pt idx="105">
                  <c:v>13.331745147705078</c:v>
                </c:pt>
                <c:pt idx="106">
                  <c:v>13.375297546386719</c:v>
                </c:pt>
                <c:pt idx="107">
                  <c:v>12.804747581481934</c:v>
                </c:pt>
                <c:pt idx="108">
                  <c:v>13.074780464172363</c:v>
                </c:pt>
                <c:pt idx="109">
                  <c:v>12.743771553039551</c:v>
                </c:pt>
                <c:pt idx="110">
                  <c:v>12.852656364440918</c:v>
                </c:pt>
                <c:pt idx="111">
                  <c:v>12.678442001342773</c:v>
                </c:pt>
                <c:pt idx="112">
                  <c:v>12.896210670471191</c:v>
                </c:pt>
                <c:pt idx="113">
                  <c:v>13.018159866333008</c:v>
                </c:pt>
                <c:pt idx="114">
                  <c:v>12.952829360961914</c:v>
                </c:pt>
                <c:pt idx="115">
                  <c:v>13.166241645812988</c:v>
                </c:pt>
                <c:pt idx="116">
                  <c:v>13.057357788085938</c:v>
                </c:pt>
                <c:pt idx="117">
                  <c:v>13.100912094116211</c:v>
                </c:pt>
                <c:pt idx="118">
                  <c:v>13.022515296936035</c:v>
                </c:pt>
                <c:pt idx="119">
                  <c:v>12.948473930358887</c:v>
                </c:pt>
                <c:pt idx="120">
                  <c:v>12.843945503234863</c:v>
                </c:pt>
                <c:pt idx="121">
                  <c:v>12.987671852111816</c:v>
                </c:pt>
                <c:pt idx="122">
                  <c:v>13.161886215209961</c:v>
                </c:pt>
                <c:pt idx="123">
                  <c:v>13.205440521240234</c:v>
                </c:pt>
                <c:pt idx="124">
                  <c:v>13.235926628112793</c:v>
                </c:pt>
                <c:pt idx="125">
                  <c:v>13.318678855895996</c:v>
                </c:pt>
                <c:pt idx="126">
                  <c:v>13.305612564086914</c:v>
                </c:pt>
                <c:pt idx="127">
                  <c:v>13.42320728302002</c:v>
                </c:pt>
                <c:pt idx="128">
                  <c:v>13.431918144226074</c:v>
                </c:pt>
                <c:pt idx="129">
                  <c:v>13.305612564086914</c:v>
                </c:pt>
                <c:pt idx="130">
                  <c:v>13.266414642333984</c:v>
                </c:pt>
                <c:pt idx="131">
                  <c:v>12.961541175842285</c:v>
                </c:pt>
                <c:pt idx="132">
                  <c:v>12.817813873291016</c:v>
                </c:pt>
                <c:pt idx="133">
                  <c:v>12.830880165100098</c:v>
                </c:pt>
                <c:pt idx="134">
                  <c:v>12.774260520935059</c:v>
                </c:pt>
                <c:pt idx="135">
                  <c:v>12.508583068847656</c:v>
                </c:pt>
                <c:pt idx="136">
                  <c:v>12.338724136352539</c:v>
                </c:pt>
                <c:pt idx="137">
                  <c:v>12.586978912353516</c:v>
                </c:pt>
                <c:pt idx="138">
                  <c:v>12.717639923095703</c:v>
                </c:pt>
                <c:pt idx="139">
                  <c:v>12.687152862548828</c:v>
                </c:pt>
                <c:pt idx="140">
                  <c:v>12.591334342956543</c:v>
                </c:pt>
                <c:pt idx="141">
                  <c:v>12.926697731018066</c:v>
                </c:pt>
                <c:pt idx="142">
                  <c:v>12.948473930358887</c:v>
                </c:pt>
                <c:pt idx="143">
                  <c:v>13.05300235748291</c:v>
                </c:pt>
                <c:pt idx="144">
                  <c:v>13.161886215209961</c:v>
                </c:pt>
                <c:pt idx="145">
                  <c:v>13.336101531982422</c:v>
                </c:pt>
                <c:pt idx="146">
                  <c:v>13.36223316192627</c:v>
                </c:pt>
                <c:pt idx="147">
                  <c:v>13.201084136962891</c:v>
                </c:pt>
                <c:pt idx="148">
                  <c:v>13.066068649291992</c:v>
                </c:pt>
                <c:pt idx="149">
                  <c:v>13.214150428771973</c:v>
                </c:pt>
                <c:pt idx="150">
                  <c:v>13.026870727539063</c:v>
                </c:pt>
                <c:pt idx="151">
                  <c:v>12.926697731018066</c:v>
                </c:pt>
                <c:pt idx="152">
                  <c:v>13.209794998168945</c:v>
                </c:pt>
                <c:pt idx="153">
                  <c:v>13.209794998168945</c:v>
                </c:pt>
                <c:pt idx="154">
                  <c:v>13.188018798828125</c:v>
                </c:pt>
                <c:pt idx="155">
                  <c:v>13.188018798828125</c:v>
                </c:pt>
                <c:pt idx="156">
                  <c:v>13.048645973205566</c:v>
                </c:pt>
                <c:pt idx="157">
                  <c:v>12.848300933837891</c:v>
                </c:pt>
                <c:pt idx="158">
                  <c:v>12.743771553039551</c:v>
                </c:pt>
                <c:pt idx="159">
                  <c:v>13.41014289855957</c:v>
                </c:pt>
                <c:pt idx="160">
                  <c:v>13.301258087158203</c:v>
                </c:pt>
                <c:pt idx="161">
                  <c:v>13.044292449951172</c:v>
                </c:pt>
                <c:pt idx="162">
                  <c:v>13.218506813049316</c:v>
                </c:pt>
                <c:pt idx="163">
                  <c:v>13.05300235748291</c:v>
                </c:pt>
                <c:pt idx="164">
                  <c:v>13.418852806091309</c:v>
                </c:pt>
                <c:pt idx="165">
                  <c:v>13.375297546386719</c:v>
                </c:pt>
                <c:pt idx="166">
                  <c:v>13.327389717102051</c:v>
                </c:pt>
                <c:pt idx="167">
                  <c:v>13.279481887817383</c:v>
                </c:pt>
                <c:pt idx="168">
                  <c:v>13.283836364746094</c:v>
                </c:pt>
                <c:pt idx="169">
                  <c:v>13.266414642333984</c:v>
                </c:pt>
                <c:pt idx="170">
                  <c:v>13.231573104858398</c:v>
                </c:pt>
                <c:pt idx="171">
                  <c:v>13.013803482055664</c:v>
                </c:pt>
                <c:pt idx="172">
                  <c:v>12.630533218383789</c:v>
                </c:pt>
                <c:pt idx="173">
                  <c:v>12.591334342956543</c:v>
                </c:pt>
                <c:pt idx="174">
                  <c:v>12.53471565246582</c:v>
                </c:pt>
                <c:pt idx="175">
                  <c:v>12.473738670349121</c:v>
                </c:pt>
                <c:pt idx="176">
                  <c:v>12.360500335693359</c:v>
                </c:pt>
                <c:pt idx="177">
                  <c:v>12.491161346435547</c:v>
                </c:pt>
                <c:pt idx="178">
                  <c:v>12.434541702270508</c:v>
                </c:pt>
                <c:pt idx="179">
                  <c:v>12.44760799407959</c:v>
                </c:pt>
                <c:pt idx="180">
                  <c:v>12.604400634765625</c:v>
                </c:pt>
                <c:pt idx="181">
                  <c:v>12.639244079589844</c:v>
                </c:pt>
                <c:pt idx="182">
                  <c:v>12.796035766601563</c:v>
                </c:pt>
                <c:pt idx="183">
                  <c:v>12.804747581481934</c:v>
                </c:pt>
                <c:pt idx="184">
                  <c:v>12.600045204162598</c:v>
                </c:pt>
                <c:pt idx="185">
                  <c:v>12.586978912353516</c:v>
                </c:pt>
                <c:pt idx="186">
                  <c:v>12.539070129394531</c:v>
                </c:pt>
                <c:pt idx="187">
                  <c:v>12.621822357177734</c:v>
                </c:pt>
                <c:pt idx="188">
                  <c:v>12.661019325256348</c:v>
                </c:pt>
                <c:pt idx="189">
                  <c:v>12.608757019042969</c:v>
                </c:pt>
                <c:pt idx="190">
                  <c:v>12.212418556213379</c:v>
                </c:pt>
                <c:pt idx="191">
                  <c:v>12.229840278625488</c:v>
                </c:pt>
                <c:pt idx="192">
                  <c:v>12.151443481445313</c:v>
                </c:pt>
                <c:pt idx="193">
                  <c:v>11.916254997253418</c:v>
                </c:pt>
                <c:pt idx="194">
                  <c:v>11.742040634155273</c:v>
                </c:pt>
                <c:pt idx="195">
                  <c:v>11.694131851196289</c:v>
                </c:pt>
                <c:pt idx="196">
                  <c:v>11.728974342346191</c:v>
                </c:pt>
                <c:pt idx="197">
                  <c:v>11.541693687438965</c:v>
                </c:pt>
                <c:pt idx="198">
                  <c:v>11.38490104675293</c:v>
                </c:pt>
                <c:pt idx="199">
                  <c:v>11.162777900695801</c:v>
                </c:pt>
                <c:pt idx="200">
                  <c:v>11.441519737243652</c:v>
                </c:pt>
                <c:pt idx="201">
                  <c:v>11.38490104675293</c:v>
                </c:pt>
                <c:pt idx="202">
                  <c:v>11.650577545166016</c:v>
                </c:pt>
                <c:pt idx="203">
                  <c:v>11.789949417114258</c:v>
                </c:pt>
                <c:pt idx="204">
                  <c:v>11.942386627197266</c:v>
                </c:pt>
                <c:pt idx="205">
                  <c:v>12.112245559692383</c:v>
                </c:pt>
                <c:pt idx="206">
                  <c:v>12.34743595123291</c:v>
                </c:pt>
                <c:pt idx="207">
                  <c:v>12.796035766601563</c:v>
                </c:pt>
                <c:pt idx="208">
                  <c:v>12.870077133178711</c:v>
                </c:pt>
                <c:pt idx="209">
                  <c:v>13.05300235748291</c:v>
                </c:pt>
                <c:pt idx="210">
                  <c:v>13.100912094116211</c:v>
                </c:pt>
                <c:pt idx="211">
                  <c:v>12.99202823638916</c:v>
                </c:pt>
                <c:pt idx="212">
                  <c:v>12.909276008605957</c:v>
                </c:pt>
                <c:pt idx="213">
                  <c:v>13.03122615814209</c:v>
                </c:pt>
                <c:pt idx="214">
                  <c:v>12.99202823638916</c:v>
                </c:pt>
                <c:pt idx="215">
                  <c:v>12.935408592224121</c:v>
                </c:pt>
                <c:pt idx="216">
                  <c:v>12.948473930358887</c:v>
                </c:pt>
                <c:pt idx="217">
                  <c:v>12.857010841369629</c:v>
                </c:pt>
                <c:pt idx="218">
                  <c:v>12.931052207946777</c:v>
                </c:pt>
                <c:pt idx="219">
                  <c:v>13.148820877075195</c:v>
                </c:pt>
                <c:pt idx="220">
                  <c:v>13.174952507019043</c:v>
                </c:pt>
                <c:pt idx="221">
                  <c:v>13.201084136962891</c:v>
                </c:pt>
                <c:pt idx="222">
                  <c:v>13.166241645812988</c:v>
                </c:pt>
                <c:pt idx="223">
                  <c:v>13.179306983947754</c:v>
                </c:pt>
                <c:pt idx="224">
                  <c:v>13.188018798828125</c:v>
                </c:pt>
                <c:pt idx="225">
                  <c:v>13.100912094116211</c:v>
                </c:pt>
                <c:pt idx="226">
                  <c:v>13.248993873596191</c:v>
                </c:pt>
                <c:pt idx="227">
                  <c:v>13.218506813049316</c:v>
                </c:pt>
                <c:pt idx="228">
                  <c:v>13.161886215209961</c:v>
                </c:pt>
                <c:pt idx="229">
                  <c:v>13.113977432250977</c:v>
                </c:pt>
                <c:pt idx="230">
                  <c:v>13.057357788085938</c:v>
                </c:pt>
                <c:pt idx="231">
                  <c:v>12.787325859069824</c:v>
                </c:pt>
                <c:pt idx="232">
                  <c:v>12.883143424987793</c:v>
                </c:pt>
                <c:pt idx="233">
                  <c:v>12.926697731018066</c:v>
                </c:pt>
                <c:pt idx="234">
                  <c:v>13.087845802307129</c:v>
                </c:pt>
                <c:pt idx="235">
                  <c:v>13.096555709838867</c:v>
                </c:pt>
                <c:pt idx="236">
                  <c:v>13.148820877075195</c:v>
                </c:pt>
                <c:pt idx="237">
                  <c:v>12.752483367919922</c:v>
                </c:pt>
                <c:pt idx="238">
                  <c:v>12.752483367919922</c:v>
                </c:pt>
                <c:pt idx="239">
                  <c:v>12.891854286193848</c:v>
                </c:pt>
                <c:pt idx="240">
                  <c:v>13.135754585266113</c:v>
                </c:pt>
                <c:pt idx="241">
                  <c:v>13.15753173828125</c:v>
                </c:pt>
                <c:pt idx="242">
                  <c:v>13.026870727539063</c:v>
                </c:pt>
                <c:pt idx="243">
                  <c:v>13.205440521240234</c:v>
                </c:pt>
                <c:pt idx="244">
                  <c:v>13.057357788085938</c:v>
                </c:pt>
                <c:pt idx="245">
                  <c:v>13.15753173828125</c:v>
                </c:pt>
                <c:pt idx="246">
                  <c:v>13.370944023132324</c:v>
                </c:pt>
                <c:pt idx="247">
                  <c:v>13.235926628112793</c:v>
                </c:pt>
                <c:pt idx="248">
                  <c:v>13.231573104858398</c:v>
                </c:pt>
                <c:pt idx="249">
                  <c:v>13.170597076416016</c:v>
                </c:pt>
                <c:pt idx="250">
                  <c:v>13.222862243652344</c:v>
                </c:pt>
                <c:pt idx="251">
                  <c:v>13.248993873596191</c:v>
                </c:pt>
                <c:pt idx="252">
                  <c:v>13.109622955322266</c:v>
                </c:pt>
                <c:pt idx="253">
                  <c:v>13.013803482055664</c:v>
                </c:pt>
                <c:pt idx="254">
                  <c:v>13.122688293457031</c:v>
                </c:pt>
                <c:pt idx="255">
                  <c:v>13.188018798828125</c:v>
                </c:pt>
                <c:pt idx="256">
                  <c:v>13.15753173828125</c:v>
                </c:pt>
                <c:pt idx="257">
                  <c:v>13.122688293457031</c:v>
                </c:pt>
                <c:pt idx="258">
                  <c:v>12.996382713317871</c:v>
                </c:pt>
                <c:pt idx="259">
                  <c:v>13.057357788085938</c:v>
                </c:pt>
                <c:pt idx="260">
                  <c:v>13.140110015869141</c:v>
                </c:pt>
                <c:pt idx="261">
                  <c:v>13.044292449951172</c:v>
                </c:pt>
                <c:pt idx="262">
                  <c:v>12.804747581481934</c:v>
                </c:pt>
                <c:pt idx="263">
                  <c:v>12.922341346740723</c:v>
                </c:pt>
                <c:pt idx="264">
                  <c:v>13.05300235748291</c:v>
                </c:pt>
                <c:pt idx="265">
                  <c:v>13.288192749023438</c:v>
                </c:pt>
                <c:pt idx="266">
                  <c:v>13.32303524017334</c:v>
                </c:pt>
                <c:pt idx="267">
                  <c:v>13.122688293457031</c:v>
                </c:pt>
                <c:pt idx="268">
                  <c:v>13.092201232910156</c:v>
                </c:pt>
                <c:pt idx="269">
                  <c:v>12.974606513977051</c:v>
                </c:pt>
                <c:pt idx="270">
                  <c:v>12.952829360961914</c:v>
                </c:pt>
                <c:pt idx="271">
                  <c:v>12.887499809265137</c:v>
                </c:pt>
                <c:pt idx="272">
                  <c:v>12.931052207946777</c:v>
                </c:pt>
                <c:pt idx="273">
                  <c:v>12.99202823638916</c:v>
                </c:pt>
                <c:pt idx="274">
                  <c:v>12.883143424987793</c:v>
                </c:pt>
                <c:pt idx="275">
                  <c:v>12.857010841369629</c:v>
                </c:pt>
                <c:pt idx="276">
                  <c:v>12.804747581481934</c:v>
                </c:pt>
                <c:pt idx="277">
                  <c:v>12.917985916137695</c:v>
                </c:pt>
                <c:pt idx="278">
                  <c:v>12.896210670471191</c:v>
                </c:pt>
                <c:pt idx="279">
                  <c:v>12.822169303894043</c:v>
                </c:pt>
                <c:pt idx="280">
                  <c:v>12.86572265625</c:v>
                </c:pt>
                <c:pt idx="281">
                  <c:v>13.039937019348145</c:v>
                </c:pt>
                <c:pt idx="282">
                  <c:v>13.092201232910156</c:v>
                </c:pt>
                <c:pt idx="283">
                  <c:v>13.087845802307129</c:v>
                </c:pt>
                <c:pt idx="284">
                  <c:v>13.066068649291992</c:v>
                </c:pt>
                <c:pt idx="285">
                  <c:v>12.983316421508789</c:v>
                </c:pt>
                <c:pt idx="286">
                  <c:v>13.05300235748291</c:v>
                </c:pt>
                <c:pt idx="287">
                  <c:v>13.066068649291992</c:v>
                </c:pt>
                <c:pt idx="288">
                  <c:v>13.340455055236816</c:v>
                </c:pt>
                <c:pt idx="289">
                  <c:v>13.427563667297363</c:v>
                </c:pt>
                <c:pt idx="290">
                  <c:v>14.111354827880859</c:v>
                </c:pt>
                <c:pt idx="291">
                  <c:v>14.128774642944336</c:v>
                </c:pt>
                <c:pt idx="292">
                  <c:v>14.359610557556152</c:v>
                </c:pt>
                <c:pt idx="293">
                  <c:v>14.481558799743652</c:v>
                </c:pt>
                <c:pt idx="294">
                  <c:v>14.359610557556152</c:v>
                </c:pt>
                <c:pt idx="295">
                  <c:v>14.481558799743652</c:v>
                </c:pt>
                <c:pt idx="296">
                  <c:v>14.594797134399414</c:v>
                </c:pt>
                <c:pt idx="297">
                  <c:v>14.346543312072754</c:v>
                </c:pt>
                <c:pt idx="298">
                  <c:v>14.324766159057617</c:v>
                </c:pt>
                <c:pt idx="299">
                  <c:v>14.590442657470703</c:v>
                </c:pt>
                <c:pt idx="300">
                  <c:v>14.568667411804199</c:v>
                </c:pt>
                <c:pt idx="301">
                  <c:v>14.577377319335938</c:v>
                </c:pt>
                <c:pt idx="302">
                  <c:v>14.668840408325195</c:v>
                </c:pt>
                <c:pt idx="303">
                  <c:v>14.925806045532227</c:v>
                </c:pt>
                <c:pt idx="304">
                  <c:v>14.908383369445801</c:v>
                </c:pt>
                <c:pt idx="305">
                  <c:v>14.956294059753418</c:v>
                </c:pt>
                <c:pt idx="306">
                  <c:v>15.025979042053223</c:v>
                </c:pt>
                <c:pt idx="307">
                  <c:v>14.953782081604004</c:v>
                </c:pt>
                <c:pt idx="308">
                  <c:v>14.957390785217285</c:v>
                </c:pt>
                <c:pt idx="309">
                  <c:v>15.015149116516113</c:v>
                </c:pt>
                <c:pt idx="310">
                  <c:v>14.847290992736816</c:v>
                </c:pt>
                <c:pt idx="311">
                  <c:v>14.711922645568848</c:v>
                </c:pt>
                <c:pt idx="312">
                  <c:v>14.526016235351563</c:v>
                </c:pt>
                <c:pt idx="313">
                  <c:v>14.502551078796387</c:v>
                </c:pt>
                <c:pt idx="314">
                  <c:v>14.432159423828125</c:v>
                </c:pt>
                <c:pt idx="315">
                  <c:v>14.551284790039063</c:v>
                </c:pt>
                <c:pt idx="316">
                  <c:v>14.614457130432129</c:v>
                </c:pt>
                <c:pt idx="317">
                  <c:v>14.482697486877441</c:v>
                </c:pt>
                <c:pt idx="318">
                  <c:v>14.468257904052734</c:v>
                </c:pt>
                <c:pt idx="319">
                  <c:v>14.576554298400879</c:v>
                </c:pt>
                <c:pt idx="320">
                  <c:v>14.513381004333496</c:v>
                </c:pt>
                <c:pt idx="321">
                  <c:v>14.479087829589844</c:v>
                </c:pt>
                <c:pt idx="322">
                  <c:v>14.437573432922363</c:v>
                </c:pt>
                <c:pt idx="323">
                  <c:v>14.421330451965332</c:v>
                </c:pt>
                <c:pt idx="324">
                  <c:v>14.394255638122559</c:v>
                </c:pt>
                <c:pt idx="325">
                  <c:v>14.439379692077637</c:v>
                </c:pt>
                <c:pt idx="326">
                  <c:v>14.527820587158203</c:v>
                </c:pt>
                <c:pt idx="327">
                  <c:v>14.522403717041016</c:v>
                </c:pt>
                <c:pt idx="328">
                  <c:v>14.811193466186523</c:v>
                </c:pt>
                <c:pt idx="329">
                  <c:v>14.919487953186035</c:v>
                </c:pt>
                <c:pt idx="330">
                  <c:v>14.921293258666992</c:v>
                </c:pt>
                <c:pt idx="331">
                  <c:v>15.024173736572266</c:v>
                </c:pt>
                <c:pt idx="332">
                  <c:v>14.755240440368652</c:v>
                </c:pt>
                <c:pt idx="333">
                  <c:v>15.081931114196777</c:v>
                </c:pt>
                <c:pt idx="334">
                  <c:v>14.997098922729492</c:v>
                </c:pt>
                <c:pt idx="335">
                  <c:v>15.172178268432617</c:v>
                </c:pt>
                <c:pt idx="336">
                  <c:v>15.587308883666992</c:v>
                </c:pt>
                <c:pt idx="337">
                  <c:v>15.403207778930664</c:v>
                </c:pt>
                <c:pt idx="338">
                  <c:v>14.973635673522949</c:v>
                </c:pt>
                <c:pt idx="339">
                  <c:v>15.34906005859375</c:v>
                </c:pt>
                <c:pt idx="340">
                  <c:v>15.495258331298828</c:v>
                </c:pt>
                <c:pt idx="341">
                  <c:v>15.495258331298828</c:v>
                </c:pt>
                <c:pt idx="342">
                  <c:v>15.42486572265625</c:v>
                </c:pt>
                <c:pt idx="343">
                  <c:v>15.354475021362305</c:v>
                </c:pt>
                <c:pt idx="344">
                  <c:v>15.417646408081055</c:v>
                </c:pt>
                <c:pt idx="345">
                  <c:v>15.33642578125</c:v>
                </c:pt>
                <c:pt idx="346">
                  <c:v>15.500675201416016</c:v>
                </c:pt>
                <c:pt idx="347">
                  <c:v>15.563844680786133</c:v>
                </c:pt>
                <c:pt idx="348">
                  <c:v>15.576479911804199</c:v>
                </c:pt>
                <c:pt idx="349">
                  <c:v>15.596333503723145</c:v>
                </c:pt>
                <c:pt idx="350">
                  <c:v>15.740726470947266</c:v>
                </c:pt>
                <c:pt idx="351">
                  <c:v>15.72087287902832</c:v>
                </c:pt>
                <c:pt idx="352">
                  <c:v>15.690191268920898</c:v>
                </c:pt>
                <c:pt idx="353">
                  <c:v>15.969951629638672</c:v>
                </c:pt>
                <c:pt idx="354">
                  <c:v>16.058395385742188</c:v>
                </c:pt>
                <c:pt idx="355">
                  <c:v>16.052980422973633</c:v>
                </c:pt>
                <c:pt idx="356">
                  <c:v>16.1287841796875</c:v>
                </c:pt>
                <c:pt idx="357">
                  <c:v>16.072832107543945</c:v>
                </c:pt>
                <c:pt idx="358">
                  <c:v>16.025905609130859</c:v>
                </c:pt>
                <c:pt idx="359">
                  <c:v>15.879706382751465</c:v>
                </c:pt>
                <c:pt idx="360">
                  <c:v>16.074640274047852</c:v>
                </c:pt>
                <c:pt idx="361">
                  <c:v>16.222640991210938</c:v>
                </c:pt>
                <c:pt idx="362">
                  <c:v>16.009660720825195</c:v>
                </c:pt>
                <c:pt idx="363">
                  <c:v>16.1287841796875</c:v>
                </c:pt>
                <c:pt idx="364">
                  <c:v>16.13420295715332</c:v>
                </c:pt>
                <c:pt idx="365">
                  <c:v>16.168493270874023</c:v>
                </c:pt>
                <c:pt idx="366">
                  <c:v>16.242494583129883</c:v>
                </c:pt>
                <c:pt idx="367">
                  <c:v>16.074640274047852</c:v>
                </c:pt>
                <c:pt idx="368">
                  <c:v>16.1287841796875</c:v>
                </c:pt>
                <c:pt idx="369">
                  <c:v>16.217227935791016</c:v>
                </c:pt>
                <c:pt idx="370">
                  <c:v>16.184738159179688</c:v>
                </c:pt>
                <c:pt idx="371">
                  <c:v>16.083663940429688</c:v>
                </c:pt>
                <c:pt idx="372">
                  <c:v>16.24610710144043</c:v>
                </c:pt>
                <c:pt idx="373">
                  <c:v>16.056589126586914</c:v>
                </c:pt>
                <c:pt idx="374">
                  <c:v>16.244300842285156</c:v>
                </c:pt>
                <c:pt idx="375">
                  <c:v>16.489770889282227</c:v>
                </c:pt>
                <c:pt idx="376">
                  <c:v>16.619726181030273</c:v>
                </c:pt>
                <c:pt idx="377">
                  <c:v>16.525869369506836</c:v>
                </c:pt>
                <c:pt idx="378">
                  <c:v>16.442842483520508</c:v>
                </c:pt>
                <c:pt idx="379">
                  <c:v>16.554746627807617</c:v>
                </c:pt>
                <c:pt idx="380">
                  <c:v>15.830974578857422</c:v>
                </c:pt>
                <c:pt idx="381">
                  <c:v>15.823756217956543</c:v>
                </c:pt>
                <c:pt idx="382">
                  <c:v>16.141420364379883</c:v>
                </c:pt>
                <c:pt idx="383">
                  <c:v>15.946488380432129</c:v>
                </c:pt>
                <c:pt idx="384">
                  <c:v>16.139617919921875</c:v>
                </c:pt>
                <c:pt idx="385">
                  <c:v>16.094493865966797</c:v>
                </c:pt>
                <c:pt idx="386">
                  <c:v>16.096298217773438</c:v>
                </c:pt>
                <c:pt idx="387">
                  <c:v>16.069223403930664</c:v>
                </c:pt>
                <c:pt idx="388">
                  <c:v>15.959123611450195</c:v>
                </c:pt>
                <c:pt idx="389">
                  <c:v>15.79848575592041</c:v>
                </c:pt>
                <c:pt idx="390">
                  <c:v>15.728093147277832</c:v>
                </c:pt>
                <c:pt idx="391">
                  <c:v>15.88512134552002</c:v>
                </c:pt>
                <c:pt idx="392">
                  <c:v>15.821949005126953</c:v>
                </c:pt>
                <c:pt idx="393">
                  <c:v>15.836389541625977</c:v>
                </c:pt>
                <c:pt idx="394">
                  <c:v>15.960930824279785</c:v>
                </c:pt>
                <c:pt idx="395">
                  <c:v>16.092687606811523</c:v>
                </c:pt>
                <c:pt idx="396">
                  <c:v>16.136005401611328</c:v>
                </c:pt>
                <c:pt idx="397">
                  <c:v>16.155860900878906</c:v>
                </c:pt>
                <c:pt idx="398">
                  <c:v>16.608894348144531</c:v>
                </c:pt>
                <c:pt idx="399">
                  <c:v>16.742458343505859</c:v>
                </c:pt>
                <c:pt idx="400">
                  <c:v>16.783971786499023</c:v>
                </c:pt>
                <c:pt idx="401">
                  <c:v>16.917537689208984</c:v>
                </c:pt>
                <c:pt idx="402">
                  <c:v>17.070955276489258</c:v>
                </c:pt>
                <c:pt idx="403">
                  <c:v>16.762311935424805</c:v>
                </c:pt>
                <c:pt idx="404">
                  <c:v>16.978902816772461</c:v>
                </c:pt>
                <c:pt idx="405">
                  <c:v>16.984319686889648</c:v>
                </c:pt>
                <c:pt idx="406">
                  <c:v>16.798412322998047</c:v>
                </c:pt>
                <c:pt idx="407">
                  <c:v>16.767728805541992</c:v>
                </c:pt>
                <c:pt idx="408">
                  <c:v>16.644994735717773</c:v>
                </c:pt>
                <c:pt idx="409">
                  <c:v>16.66845703125</c:v>
                </c:pt>
                <c:pt idx="410">
                  <c:v>16.608894348144531</c:v>
                </c:pt>
                <c:pt idx="411">
                  <c:v>16.251522064208984</c:v>
                </c:pt>
                <c:pt idx="412">
                  <c:v>16.302057266235352</c:v>
                </c:pt>
                <c:pt idx="413">
                  <c:v>16.202787399291992</c:v>
                </c:pt>
                <c:pt idx="414">
                  <c:v>16.067419052124023</c:v>
                </c:pt>
                <c:pt idx="415">
                  <c:v>16.157665252685547</c:v>
                </c:pt>
                <c:pt idx="416">
                  <c:v>16.166688919067383</c:v>
                </c:pt>
                <c:pt idx="417">
                  <c:v>16.222640991210938</c:v>
                </c:pt>
                <c:pt idx="418">
                  <c:v>16.002443313598633</c:v>
                </c:pt>
                <c:pt idx="419">
                  <c:v>15.650481224060059</c:v>
                </c:pt>
                <c:pt idx="420">
                  <c:v>15.807510375976563</c:v>
                </c:pt>
                <c:pt idx="421">
                  <c:v>15.717265129089355</c:v>
                </c:pt>
                <c:pt idx="422">
                  <c:v>15.706433296203613</c:v>
                </c:pt>
                <c:pt idx="423">
                  <c:v>15.72087287902832</c:v>
                </c:pt>
                <c:pt idx="424">
                  <c:v>15.659505844116211</c:v>
                </c:pt>
                <c:pt idx="425">
                  <c:v>15.307546615600586</c:v>
                </c:pt>
                <c:pt idx="426">
                  <c:v>15.54038143157959</c:v>
                </c:pt>
                <c:pt idx="427">
                  <c:v>15.710046768188477</c:v>
                </c:pt>
                <c:pt idx="428">
                  <c:v>15.942880630493164</c:v>
                </c:pt>
                <c:pt idx="429">
                  <c:v>15.74794864654541</c:v>
                </c:pt>
                <c:pt idx="430">
                  <c:v>15.856243133544922</c:v>
                </c:pt>
                <c:pt idx="431">
                  <c:v>15.621602058410645</c:v>
                </c:pt>
                <c:pt idx="432">
                  <c:v>15.825559616088867</c:v>
                </c:pt>
                <c:pt idx="433">
                  <c:v>15.699214935302734</c:v>
                </c:pt>
                <c:pt idx="434">
                  <c:v>15.66853141784668</c:v>
                </c:pt>
                <c:pt idx="435">
                  <c:v>15.684774398803711</c:v>
                </c:pt>
                <c:pt idx="436">
                  <c:v>15.890536308288574</c:v>
                </c:pt>
                <c:pt idx="437">
                  <c:v>15.036808013916016</c:v>
                </c:pt>
                <c:pt idx="438">
                  <c:v>15.21910572052002</c:v>
                </c:pt>
                <c:pt idx="439">
                  <c:v>15.13066577911377</c:v>
                </c:pt>
                <c:pt idx="440">
                  <c:v>15.085541725158691</c:v>
                </c:pt>
                <c:pt idx="441">
                  <c:v>14.782313346862793</c:v>
                </c:pt>
                <c:pt idx="442">
                  <c:v>14.782313346862793</c:v>
                </c:pt>
                <c:pt idx="443">
                  <c:v>14.917683601379395</c:v>
                </c:pt>
                <c:pt idx="444">
                  <c:v>14.91407299041748</c:v>
                </c:pt>
                <c:pt idx="445">
                  <c:v>14.877974510192871</c:v>
                </c:pt>
                <c:pt idx="446">
                  <c:v>14.794947624206543</c:v>
                </c:pt>
                <c:pt idx="447">
                  <c:v>14.917683601379395</c:v>
                </c:pt>
                <c:pt idx="448">
                  <c:v>14.89963436126709</c:v>
                </c:pt>
                <c:pt idx="449">
                  <c:v>14.794947624206543</c:v>
                </c:pt>
                <c:pt idx="450">
                  <c:v>14.693872451782227</c:v>
                </c:pt>
                <c:pt idx="451">
                  <c:v>14.782313346862793</c:v>
                </c:pt>
                <c:pt idx="452">
                  <c:v>14.666799545288086</c:v>
                </c:pt>
                <c:pt idx="453">
                  <c:v>14.468257904052734</c:v>
                </c:pt>
                <c:pt idx="454">
                  <c:v>14.509769439697266</c:v>
                </c:pt>
                <c:pt idx="455">
                  <c:v>14.661384582519531</c:v>
                </c:pt>
                <c:pt idx="456">
                  <c:v>14.78411865234375</c:v>
                </c:pt>
                <c:pt idx="457">
                  <c:v>15.015149116516113</c:v>
                </c:pt>
                <c:pt idx="458">
                  <c:v>14.991683959960938</c:v>
                </c:pt>
                <c:pt idx="459">
                  <c:v>15.190227508544922</c:v>
                </c:pt>
                <c:pt idx="460">
                  <c:v>14.982660293579102</c:v>
                </c:pt>
                <c:pt idx="461">
                  <c:v>14.924903869628906</c:v>
                </c:pt>
                <c:pt idx="462">
                  <c:v>15.087347030639648</c:v>
                </c:pt>
                <c:pt idx="463">
                  <c:v>15.072906494140625</c:v>
                </c:pt>
                <c:pt idx="464">
                  <c:v>15.37432861328125</c:v>
                </c:pt>
                <c:pt idx="465">
                  <c:v>15.10539722442627</c:v>
                </c:pt>
                <c:pt idx="466">
                  <c:v>15.089150428771973</c:v>
                </c:pt>
                <c:pt idx="467">
                  <c:v>15.17037296295166</c:v>
                </c:pt>
                <c:pt idx="468">
                  <c:v>15.083735466003418</c:v>
                </c:pt>
                <c:pt idx="469">
                  <c:v>14.87436580657959</c:v>
                </c:pt>
                <c:pt idx="470">
                  <c:v>15.260618209838867</c:v>
                </c:pt>
                <c:pt idx="471">
                  <c:v>15.282279014587402</c:v>
                </c:pt>
                <c:pt idx="472">
                  <c:v>15.224521636962891</c:v>
                </c:pt>
                <c:pt idx="473">
                  <c:v>15.20647144317627</c:v>
                </c:pt>
                <c:pt idx="474">
                  <c:v>14.572943687438965</c:v>
                </c:pt>
                <c:pt idx="475">
                  <c:v>14.475478172302246</c:v>
                </c:pt>
                <c:pt idx="476">
                  <c:v>14.067564964294434</c:v>
                </c:pt>
                <c:pt idx="477">
                  <c:v>14.423134803771973</c:v>
                </c:pt>
                <c:pt idx="478">
                  <c:v>14.067564964294434</c:v>
                </c:pt>
                <c:pt idx="479">
                  <c:v>13.953854560852051</c:v>
                </c:pt>
                <c:pt idx="480">
                  <c:v>14.327474594116211</c:v>
                </c:pt>
                <c:pt idx="481">
                  <c:v>14.327474594116211</c:v>
                </c:pt>
                <c:pt idx="482">
                  <c:v>14.502551078796387</c:v>
                </c:pt>
                <c:pt idx="483">
                  <c:v>14.36357307434082</c:v>
                </c:pt>
                <c:pt idx="484">
                  <c:v>14.305814743041992</c:v>
                </c:pt>
                <c:pt idx="485">
                  <c:v>14.437573432922363</c:v>
                </c:pt>
                <c:pt idx="486">
                  <c:v>14.578356742858887</c:v>
                </c:pt>
                <c:pt idx="487">
                  <c:v>14.484500885009766</c:v>
                </c:pt>
                <c:pt idx="488">
                  <c:v>14.581968307495117</c:v>
                </c:pt>
                <c:pt idx="489">
                  <c:v>14.484500885009766</c:v>
                </c:pt>
                <c:pt idx="490">
                  <c:v>14.166834831237793</c:v>
                </c:pt>
                <c:pt idx="491">
                  <c:v>14.370791435241699</c:v>
                </c:pt>
                <c:pt idx="492">
                  <c:v>14.38884162902832</c:v>
                </c:pt>
                <c:pt idx="493">
                  <c:v>14.623481750488281</c:v>
                </c:pt>
                <c:pt idx="494">
                  <c:v>14.663188934326172</c:v>
                </c:pt>
                <c:pt idx="495">
                  <c:v>14.877974510192871</c:v>
                </c:pt>
                <c:pt idx="496">
                  <c:v>14.636116027832031</c:v>
                </c:pt>
                <c:pt idx="497">
                  <c:v>14.710116386413574</c:v>
                </c:pt>
                <c:pt idx="498">
                  <c:v>14.932123184204102</c:v>
                </c:pt>
                <c:pt idx="499">
                  <c:v>14.917683601379395</c:v>
                </c:pt>
                <c:pt idx="500">
                  <c:v>14.86353588104248</c:v>
                </c:pt>
                <c:pt idx="501">
                  <c:v>14.858121871948242</c:v>
                </c:pt>
                <c:pt idx="502">
                  <c:v>14.600016593933105</c:v>
                </c:pt>
                <c:pt idx="503">
                  <c:v>14.01341724395752</c:v>
                </c:pt>
                <c:pt idx="504">
                  <c:v>14.31122875213623</c:v>
                </c:pt>
                <c:pt idx="505">
                  <c:v>14.453818321228027</c:v>
                </c:pt>
                <c:pt idx="506">
                  <c:v>14.462841987609863</c:v>
                </c:pt>
                <c:pt idx="507">
                  <c:v>14.405085563659668</c:v>
                </c:pt>
                <c:pt idx="508">
                  <c:v>14.390645980834961</c:v>
                </c:pt>
                <c:pt idx="509">
                  <c:v>14.40147590637207</c:v>
                </c:pt>
                <c:pt idx="510">
                  <c:v>14.61806583404541</c:v>
                </c:pt>
                <c:pt idx="511">
                  <c:v>14.728165626525879</c:v>
                </c:pt>
                <c:pt idx="512">
                  <c:v>14.51699161529541</c:v>
                </c:pt>
                <c:pt idx="513">
                  <c:v>14.186689376831055</c:v>
                </c:pt>
                <c:pt idx="514">
                  <c:v>14.403280258178711</c:v>
                </c:pt>
                <c:pt idx="515">
                  <c:v>14.627091407775879</c:v>
                </c:pt>
                <c:pt idx="516">
                  <c:v>15.090954780578613</c:v>
                </c:pt>
                <c:pt idx="517">
                  <c:v>15.058468818664551</c:v>
                </c:pt>
                <c:pt idx="518">
                  <c:v>15.045833587646484</c:v>
                </c:pt>
                <c:pt idx="519">
                  <c:v>15.161346435546875</c:v>
                </c:pt>
                <c:pt idx="520">
                  <c:v>15.229935646057129</c:v>
                </c:pt>
                <c:pt idx="521">
                  <c:v>15.621602058410645</c:v>
                </c:pt>
                <c:pt idx="522">
                  <c:v>15.367108345031738</c:v>
                </c:pt>
                <c:pt idx="523">
                  <c:v>15.419451713562012</c:v>
                </c:pt>
                <c:pt idx="524">
                  <c:v>15.657702445983887</c:v>
                </c:pt>
                <c:pt idx="525">
                  <c:v>15.982586860656738</c:v>
                </c:pt>
                <c:pt idx="526">
                  <c:v>15.841804504394531</c:v>
                </c:pt>
                <c:pt idx="527">
                  <c:v>16.033126831054688</c:v>
                </c:pt>
                <c:pt idx="528">
                  <c:v>15.646870613098145</c:v>
                </c:pt>
                <c:pt idx="529">
                  <c:v>15.830974578857422</c:v>
                </c:pt>
                <c:pt idx="530">
                  <c:v>15.793070793151855</c:v>
                </c:pt>
                <c:pt idx="531">
                  <c:v>15.554821968078613</c:v>
                </c:pt>
                <c:pt idx="532">
                  <c:v>15.410427093505859</c:v>
                </c:pt>
                <c:pt idx="533">
                  <c:v>15.11622428894043</c:v>
                </c:pt>
                <c:pt idx="534">
                  <c:v>15.007929801940918</c:v>
                </c:pt>
                <c:pt idx="535">
                  <c:v>14.868950843811035</c:v>
                </c:pt>
                <c:pt idx="536">
                  <c:v>14.065760612487793</c:v>
                </c:pt>
                <c:pt idx="537">
                  <c:v>14.601821899414063</c:v>
                </c:pt>
                <c:pt idx="538">
                  <c:v>14.466452598571777</c:v>
                </c:pt>
                <c:pt idx="539">
                  <c:v>14.05132007598877</c:v>
                </c:pt>
                <c:pt idx="540">
                  <c:v>14.493525505065918</c:v>
                </c:pt>
                <c:pt idx="541">
                  <c:v>14.282350540161133</c:v>
                </c:pt>
                <c:pt idx="542">
                  <c:v>13.856389045715332</c:v>
                </c:pt>
                <c:pt idx="543">
                  <c:v>13.773362159729004</c:v>
                </c:pt>
                <c:pt idx="544">
                  <c:v>13.627163887023926</c:v>
                </c:pt>
                <c:pt idx="545">
                  <c:v>14.498941421508789</c:v>
                </c:pt>
                <c:pt idx="546">
                  <c:v>14.253471374511719</c:v>
                </c:pt>
                <c:pt idx="547">
                  <c:v>14.489916801452637</c:v>
                </c:pt>
                <c:pt idx="548">
                  <c:v>14.840071678161621</c:v>
                </c:pt>
                <c:pt idx="549">
                  <c:v>14.953782081604004</c:v>
                </c:pt>
                <c:pt idx="550">
                  <c:v>15.161346435546875</c:v>
                </c:pt>
                <c:pt idx="551">
                  <c:v>15.264227867126465</c:v>
                </c:pt>
                <c:pt idx="552">
                  <c:v>15.071101188659668</c:v>
                </c:pt>
                <c:pt idx="553">
                  <c:v>14.977245330810547</c:v>
                </c:pt>
                <c:pt idx="554">
                  <c:v>15.062077522277832</c:v>
                </c:pt>
                <c:pt idx="555">
                  <c:v>14.979049682617188</c:v>
                </c:pt>
                <c:pt idx="556">
                  <c:v>15.110810279846191</c:v>
                </c:pt>
                <c:pt idx="557">
                  <c:v>15.275057792663574</c:v>
                </c:pt>
                <c:pt idx="558">
                  <c:v>15.414037704467773</c:v>
                </c:pt>
                <c:pt idx="559">
                  <c:v>15.625212669372559</c:v>
                </c:pt>
                <c:pt idx="560">
                  <c:v>15.531354904174805</c:v>
                </c:pt>
                <c:pt idx="561">
                  <c:v>15.280471801757813</c:v>
                </c:pt>
                <c:pt idx="562">
                  <c:v>15.562040328979492</c:v>
                </c:pt>
                <c:pt idx="563">
                  <c:v>15.673946380615234</c:v>
                </c:pt>
                <c:pt idx="564">
                  <c:v>15.876095771789551</c:v>
                </c:pt>
                <c:pt idx="565">
                  <c:v>15.892341613769531</c:v>
                </c:pt>
                <c:pt idx="566">
                  <c:v>15.850827217102051</c:v>
                </c:pt>
                <c:pt idx="567">
                  <c:v>16.043764114379883</c:v>
                </c:pt>
                <c:pt idx="568">
                  <c:v>16.053131103515625</c:v>
                </c:pt>
                <c:pt idx="569">
                  <c:v>15.974456787109375</c:v>
                </c:pt>
                <c:pt idx="570">
                  <c:v>16.202985763549805</c:v>
                </c:pt>
                <c:pt idx="571">
                  <c:v>16.202985763549805</c:v>
                </c:pt>
                <c:pt idx="572">
                  <c:v>16.049385070800781</c:v>
                </c:pt>
                <c:pt idx="573">
                  <c:v>16.202985763549805</c:v>
                </c:pt>
                <c:pt idx="574">
                  <c:v>16.202985763549805</c:v>
                </c:pt>
                <c:pt idx="575">
                  <c:v>16.202985763549805</c:v>
                </c:pt>
                <c:pt idx="576">
                  <c:v>16.064369201660156</c:v>
                </c:pt>
                <c:pt idx="577">
                  <c:v>16.09996223449707</c:v>
                </c:pt>
                <c:pt idx="578">
                  <c:v>16.09996223449707</c:v>
                </c:pt>
                <c:pt idx="579">
                  <c:v>16.585115432739258</c:v>
                </c:pt>
                <c:pt idx="580">
                  <c:v>16.455863952636719</c:v>
                </c:pt>
                <c:pt idx="581">
                  <c:v>16.193620681762695</c:v>
                </c:pt>
                <c:pt idx="582">
                  <c:v>16.274166107177734</c:v>
                </c:pt>
                <c:pt idx="583">
                  <c:v>16.418401718139648</c:v>
                </c:pt>
                <c:pt idx="584">
                  <c:v>16.476469039916992</c:v>
                </c:pt>
                <c:pt idx="585">
                  <c:v>16.476469039916992</c:v>
                </c:pt>
                <c:pt idx="586">
                  <c:v>16.055004119873047</c:v>
                </c:pt>
                <c:pt idx="587">
                  <c:v>16.184253692626953</c:v>
                </c:pt>
                <c:pt idx="588">
                  <c:v>16.399669647216797</c:v>
                </c:pt>
                <c:pt idx="589">
                  <c:v>16.809896469116211</c:v>
                </c:pt>
                <c:pt idx="590">
                  <c:v>16.809896469116211</c:v>
                </c:pt>
                <c:pt idx="591">
                  <c:v>16.931650161743164</c:v>
                </c:pt>
                <c:pt idx="592">
                  <c:v>16.976608276367188</c:v>
                </c:pt>
                <c:pt idx="593">
                  <c:v>16.95225715637207</c:v>
                </c:pt>
                <c:pt idx="594">
                  <c:v>16.933525085449219</c:v>
                </c:pt>
                <c:pt idx="595">
                  <c:v>17.158306121826172</c:v>
                </c:pt>
                <c:pt idx="596">
                  <c:v>17.317525863647461</c:v>
                </c:pt>
                <c:pt idx="597">
                  <c:v>17.420551300048828</c:v>
                </c:pt>
                <c:pt idx="598">
                  <c:v>17.420551300048828</c:v>
                </c:pt>
                <c:pt idx="599">
                  <c:v>17.735244750976563</c:v>
                </c:pt>
                <c:pt idx="600">
                  <c:v>17.735244750976563</c:v>
                </c:pt>
                <c:pt idx="601">
                  <c:v>17.735244750976563</c:v>
                </c:pt>
                <c:pt idx="602">
                  <c:v>17.911323547363281</c:v>
                </c:pt>
                <c:pt idx="603">
                  <c:v>17.905704498291016</c:v>
                </c:pt>
                <c:pt idx="604">
                  <c:v>17.905704498291016</c:v>
                </c:pt>
                <c:pt idx="605">
                  <c:v>17.905704498291016</c:v>
                </c:pt>
                <c:pt idx="606">
                  <c:v>18.029333114624023</c:v>
                </c:pt>
                <c:pt idx="607">
                  <c:v>17.935674667358398</c:v>
                </c:pt>
                <c:pt idx="608">
                  <c:v>17.495477676391602</c:v>
                </c:pt>
                <c:pt idx="609">
                  <c:v>17.383085250854492</c:v>
                </c:pt>
                <c:pt idx="610">
                  <c:v>16.99908447265625</c:v>
                </c:pt>
                <c:pt idx="611">
                  <c:v>16.682519912719727</c:v>
                </c:pt>
                <c:pt idx="612">
                  <c:v>16.688138961791992</c:v>
                </c:pt>
                <c:pt idx="613">
                  <c:v>16.858598709106445</c:v>
                </c:pt>
                <c:pt idx="614">
                  <c:v>16.675027847290039</c:v>
                </c:pt>
                <c:pt idx="615">
                  <c:v>16.948511123657227</c:v>
                </c:pt>
                <c:pt idx="616">
                  <c:v>17.349370956420898</c:v>
                </c:pt>
                <c:pt idx="617">
                  <c:v>17.188276290893555</c:v>
                </c:pt>
                <c:pt idx="618">
                  <c:v>17.482366561889648</c:v>
                </c:pt>
                <c:pt idx="619">
                  <c:v>17.474874496459961</c:v>
                </c:pt>
                <c:pt idx="620">
                  <c:v>17.682794570922852</c:v>
                </c:pt>
                <c:pt idx="621">
                  <c:v>17.64720344543457</c:v>
                </c:pt>
                <c:pt idx="622">
                  <c:v>17.858875274658203</c:v>
                </c:pt>
                <c:pt idx="623">
                  <c:v>17.827030181884766</c:v>
                </c:pt>
                <c:pt idx="624">
                  <c:v>17.744609832763672</c:v>
                </c:pt>
                <c:pt idx="625">
                  <c:v>17.997488021850586</c:v>
                </c:pt>
                <c:pt idx="626">
                  <c:v>18.044319152832031</c:v>
                </c:pt>
                <c:pt idx="627">
                  <c:v>17.667810440063477</c:v>
                </c:pt>
                <c:pt idx="628">
                  <c:v>17.810173034667969</c:v>
                </c:pt>
                <c:pt idx="629">
                  <c:v>17.984376907348633</c:v>
                </c:pt>
                <c:pt idx="630">
                  <c:v>17.997488021850586</c:v>
                </c:pt>
                <c:pt idx="631">
                  <c:v>18.003108978271484</c:v>
                </c:pt>
                <c:pt idx="632">
                  <c:v>18.003108978271484</c:v>
                </c:pt>
                <c:pt idx="633">
                  <c:v>17.973138809204102</c:v>
                </c:pt>
                <c:pt idx="634">
                  <c:v>17.572277069091797</c:v>
                </c:pt>
                <c:pt idx="635">
                  <c:v>17.871988296508789</c:v>
                </c:pt>
                <c:pt idx="636">
                  <c:v>17.738992691040039</c:v>
                </c:pt>
                <c:pt idx="637">
                  <c:v>17.871988296508789</c:v>
                </c:pt>
                <c:pt idx="638">
                  <c:v>17.667810440063477</c:v>
                </c:pt>
                <c:pt idx="639">
                  <c:v>17.546052932739258</c:v>
                </c:pt>
                <c:pt idx="640">
                  <c:v>17.012197494506836</c:v>
                </c:pt>
                <c:pt idx="641">
                  <c:v>17.029056549072266</c:v>
                </c:pt>
                <c:pt idx="642">
                  <c:v>16.980354309082031</c:v>
                </c:pt>
                <c:pt idx="643">
                  <c:v>17.323146820068359</c:v>
                </c:pt>
                <c:pt idx="644">
                  <c:v>17.225740432739258</c:v>
                </c:pt>
                <c:pt idx="645">
                  <c:v>17.332511901855469</c:v>
                </c:pt>
                <c:pt idx="646">
                  <c:v>17.469253540039063</c:v>
                </c:pt>
                <c:pt idx="647">
                  <c:v>17.662189483642578</c:v>
                </c:pt>
                <c:pt idx="648">
                  <c:v>17.47674560546875</c:v>
                </c:pt>
                <c:pt idx="649">
                  <c:v>17.437408447265625</c:v>
                </c:pt>
                <c:pt idx="650">
                  <c:v>17.591009140014648</c:v>
                </c:pt>
                <c:pt idx="651">
                  <c:v>17.583517074584961</c:v>
                </c:pt>
                <c:pt idx="652">
                  <c:v>17.782073974609375</c:v>
                </c:pt>
                <c:pt idx="653">
                  <c:v>17.660318374633789</c:v>
                </c:pt>
                <c:pt idx="654">
                  <c:v>17.737117767333984</c:v>
                </c:pt>
                <c:pt idx="655">
                  <c:v>17.499223709106445</c:v>
                </c:pt>
                <c:pt idx="656">
                  <c:v>17.568532943725586</c:v>
                </c:pt>
                <c:pt idx="657">
                  <c:v>17.900083541870117</c:v>
                </c:pt>
                <c:pt idx="658">
                  <c:v>17.669681549072266</c:v>
                </c:pt>
                <c:pt idx="659">
                  <c:v>17.604122161865234</c:v>
                </c:pt>
                <c:pt idx="660">
                  <c:v>17.697782516479492</c:v>
                </c:pt>
                <c:pt idx="661">
                  <c:v>17.78394889831543</c:v>
                </c:pt>
                <c:pt idx="662">
                  <c:v>17.579771041870117</c:v>
                </c:pt>
                <c:pt idx="663">
                  <c:v>17.542306900024414</c:v>
                </c:pt>
                <c:pt idx="664">
                  <c:v>17.680923461914063</c:v>
                </c:pt>
                <c:pt idx="665">
                  <c:v>17.491731643676758</c:v>
                </c:pt>
                <c:pt idx="666">
                  <c:v>17.581644058227539</c:v>
                </c:pt>
                <c:pt idx="667">
                  <c:v>17.652824401855469</c:v>
                </c:pt>
                <c:pt idx="668">
                  <c:v>17.596630096435547</c:v>
                </c:pt>
                <c:pt idx="669">
                  <c:v>17.512336730957031</c:v>
                </c:pt>
                <c:pt idx="670">
                  <c:v>17.780200958251953</c:v>
                </c:pt>
                <c:pt idx="671">
                  <c:v>17.703399658203125</c:v>
                </c:pt>
                <c:pt idx="672">
                  <c:v>17.634092330932617</c:v>
                </c:pt>
                <c:pt idx="673">
                  <c:v>17.692161560058594</c:v>
                </c:pt>
                <c:pt idx="674">
                  <c:v>17.630346298217773</c:v>
                </c:pt>
                <c:pt idx="675">
                  <c:v>18.310308456420898</c:v>
                </c:pt>
                <c:pt idx="676">
                  <c:v>18.152963638305664</c:v>
                </c:pt>
                <c:pt idx="677">
                  <c:v>18.027460098266602</c:v>
                </c:pt>
                <c:pt idx="678">
                  <c:v>17.842016220092773</c:v>
                </c:pt>
                <c:pt idx="679">
                  <c:v>17.875734329223633</c:v>
                </c:pt>
                <c:pt idx="680">
                  <c:v>17.673431396484375</c:v>
                </c:pt>
                <c:pt idx="681">
                  <c:v>17.782073974609375</c:v>
                </c:pt>
                <c:pt idx="682">
                  <c:v>17.549800872802734</c:v>
                </c:pt>
                <c:pt idx="683">
                  <c:v>17.502969741821289</c:v>
                </c:pt>
                <c:pt idx="684">
                  <c:v>17.399946212768555</c:v>
                </c:pt>
                <c:pt idx="685">
                  <c:v>17.154560089111328</c:v>
                </c:pt>
                <c:pt idx="686">
                  <c:v>16.703123092651367</c:v>
                </c:pt>
                <c:pt idx="687">
                  <c:v>16.682519912719727</c:v>
                </c:pt>
                <c:pt idx="688">
                  <c:v>16.749954223632813</c:v>
                </c:pt>
                <c:pt idx="689">
                  <c:v>16.519552230834961</c:v>
                </c:pt>
                <c:pt idx="690">
                  <c:v>16.382810592651367</c:v>
                </c:pt>
                <c:pt idx="691">
                  <c:v>16.723730087280273</c:v>
                </c:pt>
                <c:pt idx="692">
                  <c:v>17.238851547241211</c:v>
                </c:pt>
                <c:pt idx="693">
                  <c:v>16.813640594482422</c:v>
                </c:pt>
                <c:pt idx="694">
                  <c:v>16.527044296264648</c:v>
                </c:pt>
                <c:pt idx="695">
                  <c:v>16.485834121704102</c:v>
                </c:pt>
                <c:pt idx="696">
                  <c:v>16.586986541748047</c:v>
                </c:pt>
                <c:pt idx="697">
                  <c:v>16.581367492675781</c:v>
                </c:pt>
                <c:pt idx="698">
                  <c:v>16.603845596313477</c:v>
                </c:pt>
                <c:pt idx="699">
                  <c:v>16.452117919921875</c:v>
                </c:pt>
                <c:pt idx="700">
                  <c:v>16.704998016357422</c:v>
                </c:pt>
                <c:pt idx="701">
                  <c:v>16.946638107299805</c:v>
                </c:pt>
                <c:pt idx="702">
                  <c:v>16.926033020019531</c:v>
                </c:pt>
                <c:pt idx="703">
                  <c:v>17.074012756347656</c:v>
                </c:pt>
                <c:pt idx="704">
                  <c:v>17.036550521850586</c:v>
                </c:pt>
                <c:pt idx="705">
                  <c:v>16.911045074462891</c:v>
                </c:pt>
                <c:pt idx="706">
                  <c:v>17.145195007324219</c:v>
                </c:pt>
                <c:pt idx="707">
                  <c:v>17.347496032714844</c:v>
                </c:pt>
                <c:pt idx="708">
                  <c:v>17.459888458251953</c:v>
                </c:pt>
                <c:pt idx="709">
                  <c:v>17.484237670898438</c:v>
                </c:pt>
                <c:pt idx="710">
                  <c:v>18.076162338256836</c:v>
                </c:pt>
                <c:pt idx="711">
                  <c:v>17.948785781860352</c:v>
                </c:pt>
                <c:pt idx="712">
                  <c:v>18.122993469238281</c:v>
                </c:pt>
                <c:pt idx="713">
                  <c:v>18.263481140136719</c:v>
                </c:pt>
                <c:pt idx="714">
                  <c:v>18.173566818237305</c:v>
                </c:pt>
                <c:pt idx="715">
                  <c:v>18.364631652832031</c:v>
                </c:pt>
                <c:pt idx="716">
                  <c:v>18.400222778320313</c:v>
                </c:pt>
                <c:pt idx="717">
                  <c:v>18.424575805664063</c:v>
                </c:pt>
                <c:pt idx="718">
                  <c:v>18.460163116455078</c:v>
                </c:pt>
                <c:pt idx="719">
                  <c:v>18.177316665649414</c:v>
                </c:pt>
                <c:pt idx="720">
                  <c:v>17.664066314697266</c:v>
                </c:pt>
                <c:pt idx="721">
                  <c:v>17.680923461914063</c:v>
                </c:pt>
                <c:pt idx="722">
                  <c:v>17.75959587097168</c:v>
                </c:pt>
                <c:pt idx="723">
                  <c:v>17.812044143676758</c:v>
                </c:pt>
                <c:pt idx="724">
                  <c:v>17.709020614624023</c:v>
                </c:pt>
                <c:pt idx="725">
                  <c:v>18.106134414672852</c:v>
                </c:pt>
                <c:pt idx="726">
                  <c:v>18.29157829284668</c:v>
                </c:pt>
                <c:pt idx="727">
                  <c:v>18.359010696411133</c:v>
                </c:pt>
                <c:pt idx="728">
                  <c:v>18.319677352905273</c:v>
                </c:pt>
                <c:pt idx="729">
                  <c:v>18.452671051025391</c:v>
                </c:pt>
                <c:pt idx="730">
                  <c:v>18.512615203857422</c:v>
                </c:pt>
                <c:pt idx="731">
                  <c:v>18.445178985595703</c:v>
                </c:pt>
                <c:pt idx="732">
                  <c:v>18.229763031005859</c:v>
                </c:pt>
                <c:pt idx="733">
                  <c:v>18.175441741943359</c:v>
                </c:pt>
                <c:pt idx="734">
                  <c:v>18.422700881958008</c:v>
                </c:pt>
                <c:pt idx="735">
                  <c:v>18.402097702026367</c:v>
                </c:pt>
                <c:pt idx="736">
                  <c:v>18.284084320068359</c:v>
                </c:pt>
                <c:pt idx="737">
                  <c:v>18.169822692871094</c:v>
                </c:pt>
                <c:pt idx="738">
                  <c:v>18.139850616455078</c:v>
                </c:pt>
                <c:pt idx="739">
                  <c:v>18.076162338256836</c:v>
                </c:pt>
                <c:pt idx="740">
                  <c:v>18.098640441894531</c:v>
                </c:pt>
                <c:pt idx="741">
                  <c:v>17.920690536499023</c:v>
                </c:pt>
                <c:pt idx="742">
                  <c:v>17.986251831054688</c:v>
                </c:pt>
                <c:pt idx="743">
                  <c:v>17.950660705566406</c:v>
                </c:pt>
                <c:pt idx="744">
                  <c:v>17.699655532836914</c:v>
                </c:pt>
                <c:pt idx="745">
                  <c:v>17.654697418212891</c:v>
                </c:pt>
                <c:pt idx="746">
                  <c:v>17.744609832763672</c:v>
                </c:pt>
                <c:pt idx="747">
                  <c:v>17.686542510986328</c:v>
                </c:pt>
                <c:pt idx="748">
                  <c:v>17.886970520019531</c:v>
                </c:pt>
                <c:pt idx="749">
                  <c:v>17.755849838256836</c:v>
                </c:pt>
                <c:pt idx="750">
                  <c:v>17.67155647277832</c:v>
                </c:pt>
                <c:pt idx="751">
                  <c:v>17.738992691040039</c:v>
                </c:pt>
                <c:pt idx="752">
                  <c:v>17.727752685546875</c:v>
                </c:pt>
                <c:pt idx="753">
                  <c:v>17.873859405517578</c:v>
                </c:pt>
                <c:pt idx="754">
                  <c:v>17.456142425537109</c:v>
                </c:pt>
                <c:pt idx="755">
                  <c:v>17.733371734619141</c:v>
                </c:pt>
                <c:pt idx="756">
                  <c:v>17.832651138305664</c:v>
                </c:pt>
                <c:pt idx="757">
                  <c:v>18.004981994628906</c:v>
                </c:pt>
                <c:pt idx="758">
                  <c:v>18.295324325561523</c:v>
                </c:pt>
                <c:pt idx="759">
                  <c:v>18.525726318359375</c:v>
                </c:pt>
                <c:pt idx="760">
                  <c:v>18.596906661987305</c:v>
                </c:pt>
                <c:pt idx="761">
                  <c:v>18.703678131103516</c:v>
                </c:pt>
                <c:pt idx="762">
                  <c:v>18.834800720214844</c:v>
                </c:pt>
                <c:pt idx="763">
                  <c:v>19.022115707397461</c:v>
                </c:pt>
                <c:pt idx="764">
                  <c:v>19.064264297485352</c:v>
                </c:pt>
                <c:pt idx="765">
                  <c:v>19.265630722045898</c:v>
                </c:pt>
                <c:pt idx="766">
                  <c:v>19.279678344726563</c:v>
                </c:pt>
                <c:pt idx="767">
                  <c:v>19.008068084716797</c:v>
                </c:pt>
                <c:pt idx="768">
                  <c:v>18.90504264831543</c:v>
                </c:pt>
                <c:pt idx="769">
                  <c:v>18.890995025634766</c:v>
                </c:pt>
                <c:pt idx="770">
                  <c:v>18.994020462036133</c:v>
                </c:pt>
                <c:pt idx="771">
                  <c:v>18.848848342895508</c:v>
                </c:pt>
                <c:pt idx="772">
                  <c:v>19.031484603881836</c:v>
                </c:pt>
                <c:pt idx="773">
                  <c:v>19.008068084716797</c:v>
                </c:pt>
                <c:pt idx="774">
                  <c:v>19.008068084716797</c:v>
                </c:pt>
                <c:pt idx="775">
                  <c:v>19.064264297485352</c:v>
                </c:pt>
                <c:pt idx="776">
                  <c:v>19.153242111206055</c:v>
                </c:pt>
                <c:pt idx="777">
                  <c:v>19.167289733886719</c:v>
                </c:pt>
                <c:pt idx="778">
                  <c:v>19.256265640258789</c:v>
                </c:pt>
                <c:pt idx="779">
                  <c:v>18.876947402954102</c:v>
                </c:pt>
                <c:pt idx="780">
                  <c:v>18.858213424682617</c:v>
                </c:pt>
                <c:pt idx="781">
                  <c:v>18.816068649291992</c:v>
                </c:pt>
                <c:pt idx="782">
                  <c:v>18.876947402954102</c:v>
                </c:pt>
                <c:pt idx="783">
                  <c:v>18.881629943847656</c:v>
                </c:pt>
                <c:pt idx="784">
                  <c:v>18.867582321166992</c:v>
                </c:pt>
                <c:pt idx="785">
                  <c:v>19.0455322265625</c:v>
                </c:pt>
                <c:pt idx="786">
                  <c:v>19.209436416625977</c:v>
                </c:pt>
                <c:pt idx="787">
                  <c:v>19.279678344726563</c:v>
                </c:pt>
                <c:pt idx="788">
                  <c:v>19.218801498413086</c:v>
                </c:pt>
                <c:pt idx="789">
                  <c:v>19.443582534790039</c:v>
                </c:pt>
                <c:pt idx="790">
                  <c:v>19.485729217529297</c:v>
                </c:pt>
                <c:pt idx="791">
                  <c:v>19.584072113037109</c:v>
                </c:pt>
                <c:pt idx="792">
                  <c:v>19.766704559326172</c:v>
                </c:pt>
                <c:pt idx="793">
                  <c:v>19.855682373046875</c:v>
                </c:pt>
                <c:pt idx="794">
                  <c:v>19.616849899291992</c:v>
                </c:pt>
                <c:pt idx="795">
                  <c:v>19.916559219360352</c:v>
                </c:pt>
                <c:pt idx="796">
                  <c:v>19.888462066650391</c:v>
                </c:pt>
                <c:pt idx="797">
                  <c:v>19.804170608520508</c:v>
                </c:pt>
                <c:pt idx="798">
                  <c:v>19.86036491394043</c:v>
                </c:pt>
                <c:pt idx="799">
                  <c:v>19.91187858581543</c:v>
                </c:pt>
                <c:pt idx="800">
                  <c:v>20.099193572998047</c:v>
                </c:pt>
                <c:pt idx="801">
                  <c:v>20.052364349365234</c:v>
                </c:pt>
                <c:pt idx="802">
                  <c:v>20.155389785766602</c:v>
                </c:pt>
                <c:pt idx="803">
                  <c:v>20.202219009399414</c:v>
                </c:pt>
                <c:pt idx="804">
                  <c:v>20.164756774902344</c:v>
                </c:pt>
                <c:pt idx="805">
                  <c:v>20.014904022216797</c:v>
                </c:pt>
                <c:pt idx="806">
                  <c:v>20.253732681274414</c:v>
                </c:pt>
                <c:pt idx="807">
                  <c:v>20.295879364013672</c:v>
                </c:pt>
                <c:pt idx="808">
                  <c:v>20.356758117675781</c:v>
                </c:pt>
                <c:pt idx="809">
                  <c:v>20.117925643920898</c:v>
                </c:pt>
                <c:pt idx="810">
                  <c:v>20.492561340332031</c:v>
                </c:pt>
                <c:pt idx="811">
                  <c:v>20.600269317626953</c:v>
                </c:pt>
                <c:pt idx="812">
                  <c:v>20.408269882202148</c:v>
                </c:pt>
                <c:pt idx="813">
                  <c:v>20.455099105834961</c:v>
                </c:pt>
                <c:pt idx="814">
                  <c:v>20.342708587646484</c:v>
                </c:pt>
                <c:pt idx="815">
                  <c:v>20.445732116699219</c:v>
                </c:pt>
                <c:pt idx="816">
                  <c:v>20.51597785949707</c:v>
                </c:pt>
                <c:pt idx="817">
                  <c:v>20.707977294921875</c:v>
                </c:pt>
                <c:pt idx="818">
                  <c:v>20.726709365844727</c:v>
                </c:pt>
                <c:pt idx="819">
                  <c:v>20.932758331298828</c:v>
                </c:pt>
                <c:pt idx="820">
                  <c:v>20.937440872192383</c:v>
                </c:pt>
                <c:pt idx="821">
                  <c:v>20.956172943115234</c:v>
                </c:pt>
                <c:pt idx="822">
                  <c:v>21.583686828613281</c:v>
                </c:pt>
                <c:pt idx="823">
                  <c:v>21.829999923706055</c:v>
                </c:pt>
                <c:pt idx="824">
                  <c:v>21.617494583129883</c:v>
                </c:pt>
                <c:pt idx="825">
                  <c:v>21.636814117431641</c:v>
                </c:pt>
                <c:pt idx="826">
                  <c:v>21.545051574707031</c:v>
                </c:pt>
                <c:pt idx="827">
                  <c:v>21.458118438720703</c:v>
                </c:pt>
                <c:pt idx="828">
                  <c:v>21.583686828613281</c:v>
                </c:pt>
                <c:pt idx="829">
                  <c:v>21.689939498901367</c:v>
                </c:pt>
                <c:pt idx="830">
                  <c:v>21.738235473632813</c:v>
                </c:pt>
                <c:pt idx="831">
                  <c:v>21.714088439941406</c:v>
                </c:pt>
                <c:pt idx="832">
                  <c:v>21.617494583129883</c:v>
                </c:pt>
                <c:pt idx="833">
                  <c:v>21.30839729309082</c:v>
                </c:pt>
                <c:pt idx="834">
                  <c:v>21.472606658935547</c:v>
                </c:pt>
                <c:pt idx="835">
                  <c:v>21.472606658935547</c:v>
                </c:pt>
                <c:pt idx="836">
                  <c:v>21.501585006713867</c:v>
                </c:pt>
                <c:pt idx="837">
                  <c:v>21.134531021118164</c:v>
                </c:pt>
                <c:pt idx="838">
                  <c:v>20.641908645629883</c:v>
                </c:pt>
                <c:pt idx="839">
                  <c:v>20.554973602294922</c:v>
                </c:pt>
                <c:pt idx="840">
                  <c:v>20.637077331542969</c:v>
                </c:pt>
                <c:pt idx="841">
                  <c:v>20.680543899536133</c:v>
                </c:pt>
                <c:pt idx="842">
                  <c:v>20.574291229248047</c:v>
                </c:pt>
                <c:pt idx="843">
                  <c:v>20.656396865844727</c:v>
                </c:pt>
                <c:pt idx="844">
                  <c:v>20.525995254516602</c:v>
                </c:pt>
                <c:pt idx="845">
                  <c:v>20.806116104125977</c:v>
                </c:pt>
                <c:pt idx="846">
                  <c:v>20.922025680541992</c:v>
                </c:pt>
                <c:pt idx="847">
                  <c:v>21.095893859863281</c:v>
                </c:pt>
                <c:pt idx="848">
                  <c:v>21.260101318359375</c:v>
                </c:pt>
                <c:pt idx="849">
                  <c:v>21.091062545776367</c:v>
                </c:pt>
                <c:pt idx="850">
                  <c:v>21.047597885131836</c:v>
                </c:pt>
                <c:pt idx="851">
                  <c:v>21.110382080078125</c:v>
                </c:pt>
                <c:pt idx="852">
                  <c:v>20.989641189575195</c:v>
                </c:pt>
                <c:pt idx="853">
                  <c:v>21.129701614379883</c:v>
                </c:pt>
                <c:pt idx="854">
                  <c:v>20.999300003051758</c:v>
                </c:pt>
                <c:pt idx="855">
                  <c:v>20.419742584228516</c:v>
                </c:pt>
                <c:pt idx="856">
                  <c:v>20.323150634765625</c:v>
                </c:pt>
                <c:pt idx="857">
                  <c:v>20.337640762329102</c:v>
                </c:pt>
                <c:pt idx="858">
                  <c:v>20.062349319458008</c:v>
                </c:pt>
                <c:pt idx="859">
                  <c:v>20.038202285766602</c:v>
                </c:pt>
                <c:pt idx="860">
                  <c:v>20.327980041503906</c:v>
                </c:pt>
                <c:pt idx="861">
                  <c:v>18.485954284667969</c:v>
                </c:pt>
                <c:pt idx="862">
                  <c:v>18.773801803588867</c:v>
                </c:pt>
                <c:pt idx="863">
                  <c:v>18.598001480102539</c:v>
                </c:pt>
                <c:pt idx="864">
                  <c:v>18.352655410766602</c:v>
                </c:pt>
                <c:pt idx="865">
                  <c:v>18.215492248535156</c:v>
                </c:pt>
                <c:pt idx="866">
                  <c:v>18.397087097167969</c:v>
                </c:pt>
                <c:pt idx="867">
                  <c:v>18.358451843261719</c:v>
                </c:pt>
                <c:pt idx="868">
                  <c:v>18.257993698120117</c:v>
                </c:pt>
                <c:pt idx="869">
                  <c:v>18.489816665649414</c:v>
                </c:pt>
                <c:pt idx="870">
                  <c:v>18.704254150390625</c:v>
                </c:pt>
                <c:pt idx="871">
                  <c:v>18.762208938598633</c:v>
                </c:pt>
                <c:pt idx="872">
                  <c:v>18.652091979980469</c:v>
                </c:pt>
                <c:pt idx="873">
                  <c:v>18.586410522460938</c:v>
                </c:pt>
                <c:pt idx="874">
                  <c:v>18.58061408996582</c:v>
                </c:pt>
                <c:pt idx="875">
                  <c:v>18.771867752075195</c:v>
                </c:pt>
                <c:pt idx="876">
                  <c:v>18.891643524169922</c:v>
                </c:pt>
                <c:pt idx="877">
                  <c:v>19.024940490722656</c:v>
                </c:pt>
                <c:pt idx="878">
                  <c:v>19.227787017822266</c:v>
                </c:pt>
                <c:pt idx="879">
                  <c:v>19.347562789916992</c:v>
                </c:pt>
                <c:pt idx="880">
                  <c:v>19.250968933105469</c:v>
                </c:pt>
                <c:pt idx="881">
                  <c:v>19.295402526855469</c:v>
                </c:pt>
                <c:pt idx="882">
                  <c:v>19.266422271728516</c:v>
                </c:pt>
                <c:pt idx="883">
                  <c:v>19.279945373535156</c:v>
                </c:pt>
                <c:pt idx="884">
                  <c:v>19.258695602416992</c:v>
                </c:pt>
                <c:pt idx="885">
                  <c:v>18.947666168212891</c:v>
                </c:pt>
                <c:pt idx="886">
                  <c:v>18.83561897277832</c:v>
                </c:pt>
                <c:pt idx="887">
                  <c:v>18.816301345825195</c:v>
                </c:pt>
                <c:pt idx="888">
                  <c:v>18.787322998046875</c:v>
                </c:pt>
                <c:pt idx="889">
                  <c:v>18.961189270019531</c:v>
                </c:pt>
                <c:pt idx="890">
                  <c:v>19.094488143920898</c:v>
                </c:pt>
                <c:pt idx="891">
                  <c:v>19.202671051025391</c:v>
                </c:pt>
                <c:pt idx="892">
                  <c:v>19.079034805297852</c:v>
                </c:pt>
                <c:pt idx="893">
                  <c:v>18.737094879150391</c:v>
                </c:pt>
                <c:pt idx="894">
                  <c:v>18.818233489990234</c:v>
                </c:pt>
                <c:pt idx="895">
                  <c:v>18.959259033203125</c:v>
                </c:pt>
                <c:pt idx="896">
                  <c:v>18.997894287109375</c:v>
                </c:pt>
                <c:pt idx="897">
                  <c:v>19.216194152832031</c:v>
                </c:pt>
                <c:pt idx="898">
                  <c:v>19.127330780029297</c:v>
                </c:pt>
                <c:pt idx="899">
                  <c:v>18.905166625976563</c:v>
                </c:pt>
                <c:pt idx="900">
                  <c:v>19.125396728515625</c:v>
                </c:pt>
                <c:pt idx="901">
                  <c:v>19.225854873657227</c:v>
                </c:pt>
                <c:pt idx="902">
                  <c:v>19.165966033935547</c:v>
                </c:pt>
                <c:pt idx="903">
                  <c:v>18.99403190612793</c:v>
                </c:pt>
                <c:pt idx="904">
                  <c:v>18.520727157592773</c:v>
                </c:pt>
                <c:pt idx="905">
                  <c:v>18.296630859375</c:v>
                </c:pt>
                <c:pt idx="906">
                  <c:v>18.209697723388672</c:v>
                </c:pt>
                <c:pt idx="907">
                  <c:v>18.147878646850586</c:v>
                </c:pt>
                <c:pt idx="908">
                  <c:v>17.923782348632813</c:v>
                </c:pt>
                <c:pt idx="909">
                  <c:v>18.238676071166992</c:v>
                </c:pt>
                <c:pt idx="910">
                  <c:v>18.244470596313477</c:v>
                </c:pt>
                <c:pt idx="911">
                  <c:v>18.145944595336914</c:v>
                </c:pt>
                <c:pt idx="912">
                  <c:v>18.36424446105957</c:v>
                </c:pt>
                <c:pt idx="913">
                  <c:v>18.317882537841797</c:v>
                </c:pt>
                <c:pt idx="914">
                  <c:v>18.371974945068359</c:v>
                </c:pt>
                <c:pt idx="915">
                  <c:v>18.366178512573242</c:v>
                </c:pt>
                <c:pt idx="916">
                  <c:v>18.360382080078125</c:v>
                </c:pt>
                <c:pt idx="917">
                  <c:v>18.445384979248047</c:v>
                </c:pt>
                <c:pt idx="918">
                  <c:v>18.445384979248047</c:v>
                </c:pt>
                <c:pt idx="919">
                  <c:v>18.650161743164063</c:v>
                </c:pt>
                <c:pt idx="920">
                  <c:v>18.501407623291016</c:v>
                </c:pt>
                <c:pt idx="921">
                  <c:v>18.599933624267578</c:v>
                </c:pt>
                <c:pt idx="922">
                  <c:v>18.798913955688477</c:v>
                </c:pt>
                <c:pt idx="923">
                  <c:v>18.8955078125</c:v>
                </c:pt>
                <c:pt idx="924">
                  <c:v>18.881984710693359</c:v>
                </c:pt>
                <c:pt idx="925">
                  <c:v>19.069374084472656</c:v>
                </c:pt>
                <c:pt idx="926">
                  <c:v>19.053918838500977</c:v>
                </c:pt>
                <c:pt idx="927">
                  <c:v>18.986305236816406</c:v>
                </c:pt>
                <c:pt idx="928">
                  <c:v>19.191082000732422</c:v>
                </c:pt>
                <c:pt idx="929">
                  <c:v>19.26255989074707</c:v>
                </c:pt>
                <c:pt idx="930">
                  <c:v>19.333072662353516</c:v>
                </c:pt>
                <c:pt idx="931">
                  <c:v>19.453813552856445</c:v>
                </c:pt>
                <c:pt idx="932">
                  <c:v>19.73393440246582</c:v>
                </c:pt>
                <c:pt idx="933">
                  <c:v>19.840187072753906</c:v>
                </c:pt>
                <c:pt idx="934">
                  <c:v>19.777400970458984</c:v>
                </c:pt>
                <c:pt idx="935">
                  <c:v>20.014053344726563</c:v>
                </c:pt>
                <c:pt idx="936">
                  <c:v>19.941608428955078</c:v>
                </c:pt>
                <c:pt idx="937">
                  <c:v>19.922290802001953</c:v>
                </c:pt>
                <c:pt idx="938">
                  <c:v>19.946437835693359</c:v>
                </c:pt>
                <c:pt idx="939">
                  <c:v>20.047859191894531</c:v>
                </c:pt>
                <c:pt idx="940">
                  <c:v>19.917461395263672</c:v>
                </c:pt>
                <c:pt idx="941">
                  <c:v>19.864334106445313</c:v>
                </c:pt>
                <c:pt idx="942">
                  <c:v>19.506940841674805</c:v>
                </c:pt>
                <c:pt idx="943">
                  <c:v>19.314720153808594</c:v>
                </c:pt>
                <c:pt idx="944">
                  <c:v>19.042329788208008</c:v>
                </c:pt>
                <c:pt idx="945">
                  <c:v>19.173694610595703</c:v>
                </c:pt>
                <c:pt idx="946">
                  <c:v>19.191082000732422</c:v>
                </c:pt>
                <c:pt idx="947">
                  <c:v>19.247106552124023</c:v>
                </c:pt>
                <c:pt idx="948">
                  <c:v>19.009487152099609</c:v>
                </c:pt>
                <c:pt idx="949">
                  <c:v>19.003690719604492</c:v>
                </c:pt>
                <c:pt idx="950">
                  <c:v>19.146648406982422</c:v>
                </c:pt>
                <c:pt idx="951">
                  <c:v>19.405517578125</c:v>
                </c:pt>
                <c:pt idx="952">
                  <c:v>19.627681732177734</c:v>
                </c:pt>
                <c:pt idx="953">
                  <c:v>19.782230377197266</c:v>
                </c:pt>
                <c:pt idx="954">
                  <c:v>19.849843978881836</c:v>
                </c:pt>
                <c:pt idx="955">
                  <c:v>19.77256965637207</c:v>
                </c:pt>
                <c:pt idx="956">
                  <c:v>19.700126647949219</c:v>
                </c:pt>
                <c:pt idx="957">
                  <c:v>19.666318893432617</c:v>
                </c:pt>
                <c:pt idx="958">
                  <c:v>19.651828765869141</c:v>
                </c:pt>
                <c:pt idx="959">
                  <c:v>19.77256965637207</c:v>
                </c:pt>
                <c:pt idx="960">
                  <c:v>19.656660079956055</c:v>
                </c:pt>
                <c:pt idx="961">
                  <c:v>19.516599655151367</c:v>
                </c:pt>
                <c:pt idx="962">
                  <c:v>19.497280120849609</c:v>
                </c:pt>
                <c:pt idx="963">
                  <c:v>19.52625846862793</c:v>
                </c:pt>
                <c:pt idx="964">
                  <c:v>19.787059783935547</c:v>
                </c:pt>
                <c:pt idx="965">
                  <c:v>19.690467834472656</c:v>
                </c:pt>
                <c:pt idx="966">
                  <c:v>19.690467834472656</c:v>
                </c:pt>
                <c:pt idx="967">
                  <c:v>19.777400970458984</c:v>
                </c:pt>
                <c:pt idx="968">
                  <c:v>19.777400970458984</c:v>
                </c:pt>
                <c:pt idx="969">
                  <c:v>20.043031692504883</c:v>
                </c:pt>
                <c:pt idx="970">
                  <c:v>20.646736145019531</c:v>
                </c:pt>
                <c:pt idx="971">
                  <c:v>20.661224365234375</c:v>
                </c:pt>
                <c:pt idx="972">
                  <c:v>20.622589111328125</c:v>
                </c:pt>
                <c:pt idx="973">
                  <c:v>20.506677627563477</c:v>
                </c:pt>
                <c:pt idx="974">
                  <c:v>20.608098983764648</c:v>
                </c:pt>
                <c:pt idx="975">
                  <c:v>20.786796569824219</c:v>
                </c:pt>
                <c:pt idx="976">
                  <c:v>20.704692840576172</c:v>
                </c:pt>
                <c:pt idx="977">
                  <c:v>20.907537460327148</c:v>
                </c:pt>
                <c:pt idx="978">
                  <c:v>20.815773010253906</c:v>
                </c:pt>
                <c:pt idx="979">
                  <c:v>20.680543899536133</c:v>
                </c:pt>
                <c:pt idx="980">
                  <c:v>20.733671188354492</c:v>
                </c:pt>
                <c:pt idx="981">
                  <c:v>20.82060432434082</c:v>
                </c:pt>
                <c:pt idx="982">
                  <c:v>20.883390426635742</c:v>
                </c:pt>
                <c:pt idx="983">
                  <c:v>20.854412078857422</c:v>
                </c:pt>
                <c:pt idx="984">
                  <c:v>20.999300003051758</c:v>
                </c:pt>
                <c:pt idx="985">
                  <c:v>21.057256698608398</c:v>
                </c:pt>
                <c:pt idx="986">
                  <c:v>21.153848648071289</c:v>
                </c:pt>
                <c:pt idx="987">
                  <c:v>21.206975936889648</c:v>
                </c:pt>
                <c:pt idx="988">
                  <c:v>21.129701614379883</c:v>
                </c:pt>
                <c:pt idx="989">
                  <c:v>21.187656402587891</c:v>
                </c:pt>
                <c:pt idx="990">
                  <c:v>21.226295471191406</c:v>
                </c:pt>
                <c:pt idx="991">
                  <c:v>21.487096786499023</c:v>
                </c:pt>
                <c:pt idx="992">
                  <c:v>21.588518142700195</c:v>
                </c:pt>
                <c:pt idx="993">
                  <c:v>21.820341110229492</c:v>
                </c:pt>
                <c:pt idx="994">
                  <c:v>21.863807678222656</c:v>
                </c:pt>
                <c:pt idx="995">
                  <c:v>21.829999923706055</c:v>
                </c:pt>
                <c:pt idx="996">
                  <c:v>21.844488143920898</c:v>
                </c:pt>
                <c:pt idx="997">
                  <c:v>22.008697509765625</c:v>
                </c:pt>
                <c:pt idx="998">
                  <c:v>22.003868103027344</c:v>
                </c:pt>
                <c:pt idx="999">
                  <c:v>21.786533355712891</c:v>
                </c:pt>
                <c:pt idx="1000">
                  <c:v>20.999300003051758</c:v>
                </c:pt>
                <c:pt idx="1001">
                  <c:v>20.854412078857422</c:v>
                </c:pt>
                <c:pt idx="1002">
                  <c:v>20.801284790039063</c:v>
                </c:pt>
                <c:pt idx="1003">
                  <c:v>20.748159408569336</c:v>
                </c:pt>
                <c:pt idx="1004">
                  <c:v>20.931686401367188</c:v>
                </c:pt>
                <c:pt idx="1005">
                  <c:v>20.917198181152344</c:v>
                </c:pt>
                <c:pt idx="1006">
                  <c:v>21.037939071655273</c:v>
                </c:pt>
                <c:pt idx="1007">
                  <c:v>20.91236686706543</c:v>
                </c:pt>
                <c:pt idx="1008">
                  <c:v>20.878559112548828</c:v>
                </c:pt>
                <c:pt idx="1009">
                  <c:v>21.008960723876953</c:v>
                </c:pt>
                <c:pt idx="1010">
                  <c:v>21.216634750366211</c:v>
                </c:pt>
                <c:pt idx="1011">
                  <c:v>21.525732040405273</c:v>
                </c:pt>
                <c:pt idx="1012">
                  <c:v>21.699600219726563</c:v>
                </c:pt>
                <c:pt idx="1013">
                  <c:v>21.670621871948242</c:v>
                </c:pt>
                <c:pt idx="1014">
                  <c:v>21.772045135498047</c:v>
                </c:pt>
                <c:pt idx="1015">
                  <c:v>21.743066787719727</c:v>
                </c:pt>
                <c:pt idx="1016">
                  <c:v>21.689939498901367</c:v>
                </c:pt>
                <c:pt idx="1017">
                  <c:v>21.598176956176758</c:v>
                </c:pt>
                <c:pt idx="1018">
                  <c:v>21.738235473632813</c:v>
                </c:pt>
                <c:pt idx="1019">
                  <c:v>21.897615432739258</c:v>
                </c:pt>
                <c:pt idx="1020">
                  <c:v>22.003868103027344</c:v>
                </c:pt>
                <c:pt idx="1021">
                  <c:v>21.96040153503418</c:v>
                </c:pt>
                <c:pt idx="1022">
                  <c:v>22.110118865966797</c:v>
                </c:pt>
                <c:pt idx="1023">
                  <c:v>22.293645858764648</c:v>
                </c:pt>
                <c:pt idx="1024">
                  <c:v>22.506149291992188</c:v>
                </c:pt>
                <c:pt idx="1025">
                  <c:v>22.453025817871094</c:v>
                </c:pt>
                <c:pt idx="1026">
                  <c:v>22.467514038085938</c:v>
                </c:pt>
                <c:pt idx="1027">
                  <c:v>22.453025817871094</c:v>
                </c:pt>
                <c:pt idx="1028">
                  <c:v>22.264667510986328</c:v>
                </c:pt>
                <c:pt idx="1029">
                  <c:v>22.226032257080078</c:v>
                </c:pt>
                <c:pt idx="1030">
                  <c:v>22.095630645751953</c:v>
                </c:pt>
                <c:pt idx="1031">
                  <c:v>21.970060348510742</c:v>
                </c:pt>
                <c:pt idx="1032">
                  <c:v>21.955570220947266</c:v>
                </c:pt>
                <c:pt idx="1033">
                  <c:v>21.90727424621582</c:v>
                </c:pt>
                <c:pt idx="1034">
                  <c:v>21.829999923706055</c:v>
                </c:pt>
                <c:pt idx="1035">
                  <c:v>21.892786026000977</c:v>
                </c:pt>
                <c:pt idx="1036">
                  <c:v>21.593347549438477</c:v>
                </c:pt>
                <c:pt idx="1037">
                  <c:v>21.419479370117188</c:v>
                </c:pt>
                <c:pt idx="1038">
                  <c:v>21.409822463989258</c:v>
                </c:pt>
                <c:pt idx="1039">
                  <c:v>21.501585006713867</c:v>
                </c:pt>
                <c:pt idx="1040">
                  <c:v>21.458118438720703</c:v>
                </c:pt>
                <c:pt idx="1041">
                  <c:v>21.347036361694336</c:v>
                </c:pt>
                <c:pt idx="1042">
                  <c:v>21.385671615600586</c:v>
                </c:pt>
                <c:pt idx="1043">
                  <c:v>21.42913818359375</c:v>
                </c:pt>
                <c:pt idx="1044">
                  <c:v>21.51124382019043</c:v>
                </c:pt>
                <c:pt idx="1045">
                  <c:v>21.506412506103516</c:v>
                </c:pt>
                <c:pt idx="1046">
                  <c:v>21.453287124633789</c:v>
                </c:pt>
                <c:pt idx="1047">
                  <c:v>21.583686828613281</c:v>
                </c:pt>
                <c:pt idx="1048">
                  <c:v>21.376012802124023</c:v>
                </c:pt>
                <c:pt idx="1049">
                  <c:v>21.298738479614258</c:v>
                </c:pt>
                <c:pt idx="1050">
                  <c:v>21.36152458190918</c:v>
                </c:pt>
                <c:pt idx="1051">
                  <c:v>21.24078369140625</c:v>
                </c:pt>
                <c:pt idx="1052">
                  <c:v>21.235954284667969</c:v>
                </c:pt>
                <c:pt idx="1053">
                  <c:v>21.235954284667969</c:v>
                </c:pt>
                <c:pt idx="1054">
                  <c:v>21.274589538574219</c:v>
                </c:pt>
                <c:pt idx="1055">
                  <c:v>21.496753692626953</c:v>
                </c:pt>
                <c:pt idx="1056">
                  <c:v>21.482265472412109</c:v>
                </c:pt>
                <c:pt idx="1057">
                  <c:v>21.322887420654297</c:v>
                </c:pt>
                <c:pt idx="1058">
                  <c:v>21.168338775634766</c:v>
                </c:pt>
                <c:pt idx="1059">
                  <c:v>21.066915512084961</c:v>
                </c:pt>
                <c:pt idx="1060">
                  <c:v>20.960664749145508</c:v>
                </c:pt>
                <c:pt idx="1061">
                  <c:v>20.902708053588867</c:v>
                </c:pt>
                <c:pt idx="1062">
                  <c:v>20.844751358032227</c:v>
                </c:pt>
                <c:pt idx="1063">
                  <c:v>21.066915512084961</c:v>
                </c:pt>
                <c:pt idx="1064">
                  <c:v>20.946174621582031</c:v>
                </c:pt>
                <c:pt idx="1065">
                  <c:v>21.158679962158203</c:v>
                </c:pt>
                <c:pt idx="1066">
                  <c:v>21.134531021118164</c:v>
                </c:pt>
                <c:pt idx="1067">
                  <c:v>21.182826995849609</c:v>
                </c:pt>
                <c:pt idx="1068">
                  <c:v>21.110382080078125</c:v>
                </c:pt>
                <c:pt idx="1069">
                  <c:v>21.293909072875977</c:v>
                </c:pt>
                <c:pt idx="1070">
                  <c:v>21.462945938110352</c:v>
                </c:pt>
                <c:pt idx="1071">
                  <c:v>21.641645431518555</c:v>
                </c:pt>
                <c:pt idx="1072">
                  <c:v>21.733407974243164</c:v>
                </c:pt>
                <c:pt idx="1073">
                  <c:v>21.569198608398438</c:v>
                </c:pt>
                <c:pt idx="1074">
                  <c:v>21.520902633666992</c:v>
                </c:pt>
                <c:pt idx="1075">
                  <c:v>21.520902633666992</c:v>
                </c:pt>
                <c:pt idx="1076">
                  <c:v>21.250442504882813</c:v>
                </c:pt>
                <c:pt idx="1077">
                  <c:v>21.30839729309082</c:v>
                </c:pt>
                <c:pt idx="1078">
                  <c:v>21.453287124633789</c:v>
                </c:pt>
                <c:pt idx="1079">
                  <c:v>21.829999923706055</c:v>
                </c:pt>
                <c:pt idx="1080">
                  <c:v>21.209999084472656</c:v>
                </c:pt>
                <c:pt idx="1081">
                  <c:v>21.180000305175781</c:v>
                </c:pt>
                <c:pt idx="1082">
                  <c:v>21.129999160766602</c:v>
                </c:pt>
                <c:pt idx="1083">
                  <c:v>20.829999923706055</c:v>
                </c:pt>
                <c:pt idx="1084">
                  <c:v>20.879999160766602</c:v>
                </c:pt>
                <c:pt idx="1085">
                  <c:v>20.950000762939453</c:v>
                </c:pt>
                <c:pt idx="1086">
                  <c:v>21.159999847412109</c:v>
                </c:pt>
                <c:pt idx="1087">
                  <c:v>21.610000610351563</c:v>
                </c:pt>
                <c:pt idx="1088">
                  <c:v>21.75</c:v>
                </c:pt>
                <c:pt idx="1089">
                  <c:v>21.770000457763672</c:v>
                </c:pt>
                <c:pt idx="1090">
                  <c:v>21.670000076293945</c:v>
                </c:pt>
                <c:pt idx="1091">
                  <c:v>21.850000381469727</c:v>
                </c:pt>
                <c:pt idx="1092">
                  <c:v>21.790000915527344</c:v>
                </c:pt>
                <c:pt idx="1093">
                  <c:v>21.489999771118164</c:v>
                </c:pt>
                <c:pt idx="1094">
                  <c:v>21.729999542236328</c:v>
                </c:pt>
                <c:pt idx="1095">
                  <c:v>21.659999847412109</c:v>
                </c:pt>
                <c:pt idx="1096">
                  <c:v>21.739999771118164</c:v>
                </c:pt>
                <c:pt idx="1097">
                  <c:v>21.719999313354492</c:v>
                </c:pt>
                <c:pt idx="1098">
                  <c:v>21.639999389648438</c:v>
                </c:pt>
                <c:pt idx="1099">
                  <c:v>21.899999618530273</c:v>
                </c:pt>
                <c:pt idx="1100">
                  <c:v>21.969999313354492</c:v>
                </c:pt>
                <c:pt idx="1101">
                  <c:v>22.010000228881836</c:v>
                </c:pt>
                <c:pt idx="1102">
                  <c:v>22.010000228881836</c:v>
                </c:pt>
                <c:pt idx="1103">
                  <c:v>22.120000839233398</c:v>
                </c:pt>
                <c:pt idx="1104">
                  <c:v>21.889999389648438</c:v>
                </c:pt>
                <c:pt idx="1105">
                  <c:v>22</c:v>
                </c:pt>
                <c:pt idx="1106">
                  <c:v>22.209999084472656</c:v>
                </c:pt>
                <c:pt idx="1107">
                  <c:v>22.129999160766602</c:v>
                </c:pt>
                <c:pt idx="1108">
                  <c:v>22.110000610351563</c:v>
                </c:pt>
                <c:pt idx="1109">
                  <c:v>21.770000457763672</c:v>
                </c:pt>
                <c:pt idx="1110">
                  <c:v>21.760000228881836</c:v>
                </c:pt>
                <c:pt idx="1111">
                  <c:v>21.760000228881836</c:v>
                </c:pt>
                <c:pt idx="1112">
                  <c:v>21.719999313354492</c:v>
                </c:pt>
                <c:pt idx="1113">
                  <c:v>21.620000839233398</c:v>
                </c:pt>
                <c:pt idx="1114">
                  <c:v>22.010000228881836</c:v>
                </c:pt>
                <c:pt idx="1115">
                  <c:v>22.290000915527344</c:v>
                </c:pt>
                <c:pt idx="1116">
                  <c:v>22.639999389648438</c:v>
                </c:pt>
                <c:pt idx="1117">
                  <c:v>22.25</c:v>
                </c:pt>
                <c:pt idx="1118">
                  <c:v>22.610000610351563</c:v>
                </c:pt>
                <c:pt idx="1119">
                  <c:v>22.629999160766602</c:v>
                </c:pt>
                <c:pt idx="1120">
                  <c:v>22.590000152587891</c:v>
                </c:pt>
                <c:pt idx="1121">
                  <c:v>22.610000610351563</c:v>
                </c:pt>
                <c:pt idx="1122">
                  <c:v>22.610000610351563</c:v>
                </c:pt>
                <c:pt idx="1123">
                  <c:v>22.540000915527344</c:v>
                </c:pt>
                <c:pt idx="1124">
                  <c:v>22.530000686645508</c:v>
                </c:pt>
                <c:pt idx="1125">
                  <c:v>22.629999160766602</c:v>
                </c:pt>
                <c:pt idx="1126">
                  <c:v>22.569999694824219</c:v>
                </c:pt>
                <c:pt idx="1127">
                  <c:v>22.569999694824219</c:v>
                </c:pt>
                <c:pt idx="1128">
                  <c:v>22.889999389648438</c:v>
                </c:pt>
                <c:pt idx="1129">
                  <c:v>22.889999389648438</c:v>
                </c:pt>
                <c:pt idx="1130">
                  <c:v>22.879999160766602</c:v>
                </c:pt>
                <c:pt idx="1131">
                  <c:v>23.149999618530273</c:v>
                </c:pt>
                <c:pt idx="1132">
                  <c:v>23.319999694824219</c:v>
                </c:pt>
                <c:pt idx="1133">
                  <c:v>23.319999694824219</c:v>
                </c:pt>
                <c:pt idx="1134">
                  <c:v>23.370000839233398</c:v>
                </c:pt>
                <c:pt idx="1135">
                  <c:v>23.479999542236328</c:v>
                </c:pt>
                <c:pt idx="1136">
                  <c:v>23.680000305175781</c:v>
                </c:pt>
                <c:pt idx="1137">
                  <c:v>23.510000228881836</c:v>
                </c:pt>
                <c:pt idx="1138">
                  <c:v>23.760000228881836</c:v>
                </c:pt>
                <c:pt idx="1139">
                  <c:v>23.75</c:v>
                </c:pt>
                <c:pt idx="1140">
                  <c:v>23.829999923706055</c:v>
                </c:pt>
                <c:pt idx="1141">
                  <c:v>23.899999618530273</c:v>
                </c:pt>
                <c:pt idx="1142">
                  <c:v>23.639999389648438</c:v>
                </c:pt>
                <c:pt idx="1143">
                  <c:v>23.850000381469727</c:v>
                </c:pt>
                <c:pt idx="1144">
                  <c:v>23.760000228881836</c:v>
                </c:pt>
                <c:pt idx="1145">
                  <c:v>23.879999160766602</c:v>
                </c:pt>
                <c:pt idx="1146">
                  <c:v>23.799999237060547</c:v>
                </c:pt>
                <c:pt idx="1147">
                  <c:v>23.809999465942383</c:v>
                </c:pt>
                <c:pt idx="1148">
                  <c:v>24.040000915527344</c:v>
                </c:pt>
                <c:pt idx="1149">
                  <c:v>24.260000228881836</c:v>
                </c:pt>
                <c:pt idx="1150">
                  <c:v>24.190000534057617</c:v>
                </c:pt>
                <c:pt idx="1151">
                  <c:v>24.309999465942383</c:v>
                </c:pt>
                <c:pt idx="1152">
                  <c:v>24.149999618530273</c:v>
                </c:pt>
                <c:pt idx="1153">
                  <c:v>24.020000457763672</c:v>
                </c:pt>
                <c:pt idx="1154">
                  <c:v>24.209999084472656</c:v>
                </c:pt>
                <c:pt idx="1155">
                  <c:v>24.239999771118164</c:v>
                </c:pt>
                <c:pt idx="1156">
                  <c:v>24.170000076293945</c:v>
                </c:pt>
                <c:pt idx="1157">
                  <c:v>24.090000152587891</c:v>
                </c:pt>
                <c:pt idx="1158">
                  <c:v>24.170000076293945</c:v>
                </c:pt>
                <c:pt idx="1159">
                  <c:v>23.959999084472656</c:v>
                </c:pt>
                <c:pt idx="1160">
                  <c:v>24.120000839233398</c:v>
                </c:pt>
                <c:pt idx="1161">
                  <c:v>23.790000915527344</c:v>
                </c:pt>
                <c:pt idx="1162">
                  <c:v>23.739999771118164</c:v>
                </c:pt>
                <c:pt idx="1163">
                  <c:v>23.920000076293945</c:v>
                </c:pt>
                <c:pt idx="1164">
                  <c:v>24.370000839233398</c:v>
                </c:pt>
                <c:pt idx="1165">
                  <c:v>24.610000610351563</c:v>
                </c:pt>
                <c:pt idx="1166">
                  <c:v>24.729999542236328</c:v>
                </c:pt>
                <c:pt idx="1167">
                  <c:v>24.760000228881836</c:v>
                </c:pt>
                <c:pt idx="1168">
                  <c:v>24.950000762939453</c:v>
                </c:pt>
                <c:pt idx="1169">
                  <c:v>25</c:v>
                </c:pt>
                <c:pt idx="1170">
                  <c:v>25.149999618530273</c:v>
                </c:pt>
                <c:pt idx="1171">
                  <c:v>25.219999313354492</c:v>
                </c:pt>
                <c:pt idx="1172">
                  <c:v>25.079999923706055</c:v>
                </c:pt>
                <c:pt idx="1173">
                  <c:v>25</c:v>
                </c:pt>
                <c:pt idx="1174">
                  <c:v>25.079999923706055</c:v>
                </c:pt>
                <c:pt idx="1175">
                  <c:v>25.190000534057617</c:v>
                </c:pt>
                <c:pt idx="1176">
                  <c:v>25.180000305175781</c:v>
                </c:pt>
                <c:pt idx="1177">
                  <c:v>25.329999923706055</c:v>
                </c:pt>
                <c:pt idx="1178">
                  <c:v>25.569999694824219</c:v>
                </c:pt>
                <c:pt idx="1179">
                  <c:v>25.709999084472656</c:v>
                </c:pt>
                <c:pt idx="1180">
                  <c:v>25.709999084472656</c:v>
                </c:pt>
                <c:pt idx="1181">
                  <c:v>25.879999160766602</c:v>
                </c:pt>
                <c:pt idx="1182">
                  <c:v>25.819999694824219</c:v>
                </c:pt>
                <c:pt idx="1183">
                  <c:v>26.120000839233398</c:v>
                </c:pt>
                <c:pt idx="1184">
                  <c:v>26.290000915527344</c:v>
                </c:pt>
                <c:pt idx="1185">
                  <c:v>26.020000457763672</c:v>
                </c:pt>
                <c:pt idx="1186">
                  <c:v>26.229999542236328</c:v>
                </c:pt>
                <c:pt idx="1187">
                  <c:v>26.110000610351563</c:v>
                </c:pt>
                <c:pt idx="1188">
                  <c:v>26.260000228881836</c:v>
                </c:pt>
                <c:pt idx="1189">
                  <c:v>26.569999694824219</c:v>
                </c:pt>
                <c:pt idx="1190">
                  <c:v>26.819999694824219</c:v>
                </c:pt>
                <c:pt idx="1191">
                  <c:v>26.909999847412109</c:v>
                </c:pt>
                <c:pt idx="1192">
                  <c:v>26.680000305175781</c:v>
                </c:pt>
                <c:pt idx="1193">
                  <c:v>26.469999313354492</c:v>
                </c:pt>
                <c:pt idx="1194">
                  <c:v>26.020000457763672</c:v>
                </c:pt>
                <c:pt idx="1195">
                  <c:v>26.069999694824219</c:v>
                </c:pt>
                <c:pt idx="1196">
                  <c:v>26.239999771118164</c:v>
                </c:pt>
                <c:pt idx="1197">
                  <c:v>26.469999313354492</c:v>
                </c:pt>
                <c:pt idx="1198">
                  <c:v>26.479999542236328</c:v>
                </c:pt>
                <c:pt idx="1199">
                  <c:v>26.350000381469727</c:v>
                </c:pt>
                <c:pt idx="1200">
                  <c:v>26.239999771118164</c:v>
                </c:pt>
                <c:pt idx="1201">
                  <c:v>26.389999389648438</c:v>
                </c:pt>
                <c:pt idx="1202">
                  <c:v>26.510000228881836</c:v>
                </c:pt>
                <c:pt idx="1203">
                  <c:v>26.319999694824219</c:v>
                </c:pt>
                <c:pt idx="1204">
                  <c:v>26.290000915527344</c:v>
                </c:pt>
                <c:pt idx="1205">
                  <c:v>26.290000915527344</c:v>
                </c:pt>
                <c:pt idx="1206">
                  <c:v>26.430000305175781</c:v>
                </c:pt>
                <c:pt idx="1207">
                  <c:v>26.600000381469727</c:v>
                </c:pt>
                <c:pt idx="1208">
                  <c:v>26.75</c:v>
                </c:pt>
                <c:pt idx="1209">
                  <c:v>27.200000762939453</c:v>
                </c:pt>
                <c:pt idx="1210">
                  <c:v>27.139999389648438</c:v>
                </c:pt>
                <c:pt idx="1211">
                  <c:v>27.479999542236328</c:v>
                </c:pt>
                <c:pt idx="1212">
                  <c:v>28.020000457763672</c:v>
                </c:pt>
                <c:pt idx="1213">
                  <c:v>28.190000534057617</c:v>
                </c:pt>
                <c:pt idx="1214">
                  <c:v>28.200000762939453</c:v>
                </c:pt>
                <c:pt idx="1215">
                  <c:v>28.280000686645508</c:v>
                </c:pt>
                <c:pt idx="1216">
                  <c:v>27.889999389648438</c:v>
                </c:pt>
                <c:pt idx="1217">
                  <c:v>27.579999923706055</c:v>
                </c:pt>
                <c:pt idx="1218">
                  <c:v>27.649999618530273</c:v>
                </c:pt>
                <c:pt idx="1219">
                  <c:v>28.030000686645508</c:v>
                </c:pt>
                <c:pt idx="1220">
                  <c:v>28.100000381469727</c:v>
                </c:pt>
                <c:pt idx="1221">
                  <c:v>28.25</c:v>
                </c:pt>
                <c:pt idx="1222">
                  <c:v>28.340000152587891</c:v>
                </c:pt>
                <c:pt idx="1223">
                  <c:v>28.069999694824219</c:v>
                </c:pt>
                <c:pt idx="1224">
                  <c:v>27.819999694824219</c:v>
                </c:pt>
                <c:pt idx="1225">
                  <c:v>28.020000457763672</c:v>
                </c:pt>
                <c:pt idx="1226">
                  <c:v>27.950000762939453</c:v>
                </c:pt>
                <c:pt idx="1227">
                  <c:v>28.139999389648438</c:v>
                </c:pt>
                <c:pt idx="1228">
                  <c:v>28.360000610351563</c:v>
                </c:pt>
                <c:pt idx="1229">
                  <c:v>28.280000686645508</c:v>
                </c:pt>
                <c:pt idx="1230">
                  <c:v>28.520000457763672</c:v>
                </c:pt>
                <c:pt idx="1231">
                  <c:v>28.700000762939453</c:v>
                </c:pt>
                <c:pt idx="1232">
                  <c:v>28.030000686645508</c:v>
                </c:pt>
                <c:pt idx="1233">
                  <c:v>27.850000381469727</c:v>
                </c:pt>
                <c:pt idx="1234">
                  <c:v>28.770000457763672</c:v>
                </c:pt>
                <c:pt idx="1235">
                  <c:v>28.680000305175781</c:v>
                </c:pt>
                <c:pt idx="1236">
                  <c:v>28.760000228881836</c:v>
                </c:pt>
                <c:pt idx="1237">
                  <c:v>28.719999313354492</c:v>
                </c:pt>
                <c:pt idx="1238">
                  <c:v>28.799999237060547</c:v>
                </c:pt>
                <c:pt idx="1239">
                  <c:v>28.959999084472656</c:v>
                </c:pt>
                <c:pt idx="1240">
                  <c:v>29.399999618530273</c:v>
                </c:pt>
                <c:pt idx="1241">
                  <c:v>29.579999923706055</c:v>
                </c:pt>
                <c:pt idx="1242">
                  <c:v>29.780000686645508</c:v>
                </c:pt>
                <c:pt idx="1243">
                  <c:v>29.909999847412109</c:v>
                </c:pt>
                <c:pt idx="1244">
                  <c:v>29.909999847412109</c:v>
                </c:pt>
                <c:pt idx="1245">
                  <c:v>30.280000686645508</c:v>
                </c:pt>
                <c:pt idx="1246">
                  <c:v>30.489999771118164</c:v>
                </c:pt>
                <c:pt idx="1247">
                  <c:v>30.559999465942383</c:v>
                </c:pt>
                <c:pt idx="1248">
                  <c:v>30.329999923706055</c:v>
                </c:pt>
                <c:pt idx="1249">
                  <c:v>30.579999923706055</c:v>
                </c:pt>
                <c:pt idx="1250">
                  <c:v>30.600000381469727</c:v>
                </c:pt>
                <c:pt idx="1251">
                  <c:v>29.950000762939453</c:v>
                </c:pt>
                <c:pt idx="1252">
                  <c:v>29.950000762939453</c:v>
                </c:pt>
                <c:pt idx="1253">
                  <c:v>29.790000915527344</c:v>
                </c:pt>
                <c:pt idx="1254">
                  <c:v>29.940000534057617</c:v>
                </c:pt>
                <c:pt idx="1255">
                  <c:v>29.799999237060547</c:v>
                </c:pt>
                <c:pt idx="1256">
                  <c:v>30</c:v>
                </c:pt>
                <c:pt idx="1257">
                  <c:v>29.799999237060547</c:v>
                </c:pt>
                <c:pt idx="1258">
                  <c:v>29.5</c:v>
                </c:pt>
                <c:pt idx="1259">
                  <c:v>29.239999771118164</c:v>
                </c:pt>
                <c:pt idx="1260">
                  <c:v>28.920000076293945</c:v>
                </c:pt>
                <c:pt idx="1261">
                  <c:v>28.829999923706055</c:v>
                </c:pt>
                <c:pt idx="1262">
                  <c:v>28.989999771118164</c:v>
                </c:pt>
                <c:pt idx="1263">
                  <c:v>28.989999771118164</c:v>
                </c:pt>
                <c:pt idx="1264">
                  <c:v>29.170000076293945</c:v>
                </c:pt>
                <c:pt idx="1265">
                  <c:v>29.309999465942383</c:v>
                </c:pt>
                <c:pt idx="1266">
                  <c:v>28.840000152587891</c:v>
                </c:pt>
                <c:pt idx="1267">
                  <c:v>29.010000228881836</c:v>
                </c:pt>
                <c:pt idx="1268">
                  <c:v>29.090000152587891</c:v>
                </c:pt>
                <c:pt idx="1269">
                  <c:v>29.260000228881836</c:v>
                </c:pt>
                <c:pt idx="1270">
                  <c:v>29.440000534057617</c:v>
                </c:pt>
                <c:pt idx="1271">
                  <c:v>29.850000381469727</c:v>
                </c:pt>
                <c:pt idx="1272">
                  <c:v>30.200000762939453</c:v>
                </c:pt>
                <c:pt idx="1273">
                  <c:v>30.020000457763672</c:v>
                </c:pt>
                <c:pt idx="1274">
                  <c:v>30.309999465942383</c:v>
                </c:pt>
                <c:pt idx="1275">
                  <c:v>30.190000534057617</c:v>
                </c:pt>
              </c:numCache>
            </c:numRef>
          </c:val>
          <c:smooth val="1"/>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3">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45026.0</c:v>
                </c:pt>
                <c:pt idx="1">
                  <c:v>45027.0</c:v>
                </c:pt>
                <c:pt idx="2">
                  <c:v>45028.0</c:v>
                </c:pt>
                <c:pt idx="3">
                  <c:v>45029.0</c:v>
                </c:pt>
                <c:pt idx="4">
                  <c:v>45032.0</c:v>
                </c:pt>
                <c:pt idx="5">
                  <c:v>45033.0</c:v>
                </c:pt>
                <c:pt idx="6">
                  <c:v>45034.0</c:v>
                </c:pt>
                <c:pt idx="7">
                  <c:v>45035.0</c:v>
                </c:pt>
                <c:pt idx="8">
                  <c:v>45036.0</c:v>
                </c:pt>
                <c:pt idx="9">
                  <c:v>45039.0</c:v>
                </c:pt>
                <c:pt idx="10">
                  <c:v>45040.0</c:v>
                </c:pt>
                <c:pt idx="11">
                  <c:v>45041.0</c:v>
                </c:pt>
                <c:pt idx="12">
                  <c:v>45042.0</c:v>
                </c:pt>
                <c:pt idx="13">
                  <c:v>45043.0</c:v>
                </c:pt>
                <c:pt idx="14">
                  <c:v>45047.0</c:v>
                </c:pt>
                <c:pt idx="15">
                  <c:v>45048.0</c:v>
                </c:pt>
                <c:pt idx="16">
                  <c:v>45049.0</c:v>
                </c:pt>
                <c:pt idx="17">
                  <c:v>45050.0</c:v>
                </c:pt>
                <c:pt idx="18">
                  <c:v>45053.0</c:v>
                </c:pt>
                <c:pt idx="19">
                  <c:v>45054.0</c:v>
                </c:pt>
                <c:pt idx="20">
                  <c:v>45055.0</c:v>
                </c:pt>
                <c:pt idx="21">
                  <c:v>45056.0</c:v>
                </c:pt>
                <c:pt idx="22">
                  <c:v>45057.0</c:v>
                </c:pt>
                <c:pt idx="23">
                  <c:v>45060.0</c:v>
                </c:pt>
                <c:pt idx="24">
                  <c:v>45061.0</c:v>
                </c:pt>
                <c:pt idx="25">
                  <c:v>45062.0</c:v>
                </c:pt>
                <c:pt idx="26">
                  <c:v>45063.0</c:v>
                </c:pt>
                <c:pt idx="27">
                  <c:v>45064.0</c:v>
                </c:pt>
                <c:pt idx="28">
                  <c:v>45067.0</c:v>
                </c:pt>
                <c:pt idx="29">
                  <c:v>45068.0</c:v>
                </c:pt>
                <c:pt idx="30">
                  <c:v>45069.0</c:v>
                </c:pt>
                <c:pt idx="31">
                  <c:v>45070.0</c:v>
                </c:pt>
                <c:pt idx="32">
                  <c:v>45071.0</c:v>
                </c:pt>
                <c:pt idx="33">
                  <c:v>45074.0</c:v>
                </c:pt>
                <c:pt idx="34">
                  <c:v>45075.0</c:v>
                </c:pt>
                <c:pt idx="35">
                  <c:v>45076.0</c:v>
                </c:pt>
                <c:pt idx="36">
                  <c:v>45077.0</c:v>
                </c:pt>
                <c:pt idx="37">
                  <c:v>45078.0</c:v>
                </c:pt>
                <c:pt idx="38">
                  <c:v>45081.0</c:v>
                </c:pt>
                <c:pt idx="39">
                  <c:v>45082.0</c:v>
                </c:pt>
                <c:pt idx="40">
                  <c:v>45083.0</c:v>
                </c:pt>
                <c:pt idx="41">
                  <c:v>45084.0</c:v>
                </c:pt>
                <c:pt idx="42">
                  <c:v>45085.0</c:v>
                </c:pt>
                <c:pt idx="43">
                  <c:v>45088.0</c:v>
                </c:pt>
                <c:pt idx="44">
                  <c:v>45089.0</c:v>
                </c:pt>
                <c:pt idx="45">
                  <c:v>45090.0</c:v>
                </c:pt>
                <c:pt idx="46">
                  <c:v>45091.0</c:v>
                </c:pt>
                <c:pt idx="47">
                  <c:v>45092.0</c:v>
                </c:pt>
                <c:pt idx="48">
                  <c:v>45095.0</c:v>
                </c:pt>
                <c:pt idx="49">
                  <c:v>45096.0</c:v>
                </c:pt>
                <c:pt idx="50">
                  <c:v>45097.0</c:v>
                </c:pt>
                <c:pt idx="51">
                  <c:v>45098.0</c:v>
                </c:pt>
                <c:pt idx="52">
                  <c:v>45099.0</c:v>
                </c:pt>
                <c:pt idx="53">
                  <c:v>45102.0</c:v>
                </c:pt>
                <c:pt idx="54">
                  <c:v>45103.0</c:v>
                </c:pt>
                <c:pt idx="55">
                  <c:v>45104.0</c:v>
                </c:pt>
                <c:pt idx="56">
                  <c:v>45105.0</c:v>
                </c:pt>
                <c:pt idx="57">
                  <c:v>45106.0</c:v>
                </c:pt>
                <c:pt idx="58">
                  <c:v>45109.0</c:v>
                </c:pt>
                <c:pt idx="59">
                  <c:v>45110.0</c:v>
                </c:pt>
                <c:pt idx="60">
                  <c:v>45111.0</c:v>
                </c:pt>
                <c:pt idx="61">
                  <c:v>45112.0</c:v>
                </c:pt>
                <c:pt idx="62">
                  <c:v>45113.0</c:v>
                </c:pt>
                <c:pt idx="63">
                  <c:v>45116.0</c:v>
                </c:pt>
                <c:pt idx="64">
                  <c:v>45117.0</c:v>
                </c:pt>
                <c:pt idx="65">
                  <c:v>45118.0</c:v>
                </c:pt>
                <c:pt idx="66">
                  <c:v>45119.0</c:v>
                </c:pt>
                <c:pt idx="67">
                  <c:v>45120.0</c:v>
                </c:pt>
                <c:pt idx="68">
                  <c:v>45123.0</c:v>
                </c:pt>
                <c:pt idx="69">
                  <c:v>45124.0</c:v>
                </c:pt>
                <c:pt idx="70">
                  <c:v>45125.0</c:v>
                </c:pt>
                <c:pt idx="71">
                  <c:v>45126.0</c:v>
                </c:pt>
                <c:pt idx="72">
                  <c:v>45127.0</c:v>
                </c:pt>
                <c:pt idx="73">
                  <c:v>45130.0</c:v>
                </c:pt>
                <c:pt idx="74">
                  <c:v>45131.0</c:v>
                </c:pt>
                <c:pt idx="75">
                  <c:v>45132.0</c:v>
                </c:pt>
                <c:pt idx="76">
                  <c:v>45133.0</c:v>
                </c:pt>
                <c:pt idx="77">
                  <c:v>45134.0</c:v>
                </c:pt>
                <c:pt idx="78">
                  <c:v>45137.0</c:v>
                </c:pt>
                <c:pt idx="79">
                  <c:v>45138.0</c:v>
                </c:pt>
                <c:pt idx="80">
                  <c:v>45139.0</c:v>
                </c:pt>
                <c:pt idx="81">
                  <c:v>45140.0</c:v>
                </c:pt>
                <c:pt idx="82">
                  <c:v>45141.0</c:v>
                </c:pt>
                <c:pt idx="83">
                  <c:v>45144.0</c:v>
                </c:pt>
                <c:pt idx="84">
                  <c:v>45145.0</c:v>
                </c:pt>
                <c:pt idx="85">
                  <c:v>45146.0</c:v>
                </c:pt>
                <c:pt idx="86">
                  <c:v>45147.0</c:v>
                </c:pt>
                <c:pt idx="87">
                  <c:v>45148.0</c:v>
                </c:pt>
                <c:pt idx="88">
                  <c:v>45151.0</c:v>
                </c:pt>
                <c:pt idx="89">
                  <c:v>45152.0</c:v>
                </c:pt>
                <c:pt idx="90">
                  <c:v>45153.0</c:v>
                </c:pt>
                <c:pt idx="91">
                  <c:v>45154.0</c:v>
                </c:pt>
                <c:pt idx="92">
                  <c:v>45155.0</c:v>
                </c:pt>
                <c:pt idx="93">
                  <c:v>45158.0</c:v>
                </c:pt>
                <c:pt idx="94">
                  <c:v>45159.0</c:v>
                </c:pt>
                <c:pt idx="95">
                  <c:v>45160.0</c:v>
                </c:pt>
                <c:pt idx="96">
                  <c:v>45161.0</c:v>
                </c:pt>
                <c:pt idx="97">
                  <c:v>45162.0</c:v>
                </c:pt>
                <c:pt idx="98">
                  <c:v>45165.0</c:v>
                </c:pt>
                <c:pt idx="99">
                  <c:v>45166.0</c:v>
                </c:pt>
                <c:pt idx="100">
                  <c:v>45167.0</c:v>
                </c:pt>
                <c:pt idx="101">
                  <c:v>45168.0</c:v>
                </c:pt>
                <c:pt idx="102">
                  <c:v>45169.0</c:v>
                </c:pt>
                <c:pt idx="103">
                  <c:v>45172.0</c:v>
                </c:pt>
                <c:pt idx="104">
                  <c:v>45173.0</c:v>
                </c:pt>
                <c:pt idx="105">
                  <c:v>45174.0</c:v>
                </c:pt>
                <c:pt idx="106">
                  <c:v>45175.0</c:v>
                </c:pt>
                <c:pt idx="107">
                  <c:v>45176.0</c:v>
                </c:pt>
                <c:pt idx="108">
                  <c:v>45179.0</c:v>
                </c:pt>
                <c:pt idx="109">
                  <c:v>45180.0</c:v>
                </c:pt>
                <c:pt idx="110">
                  <c:v>45181.0</c:v>
                </c:pt>
                <c:pt idx="111">
                  <c:v>45182.0</c:v>
                </c:pt>
                <c:pt idx="112">
                  <c:v>45183.0</c:v>
                </c:pt>
                <c:pt idx="113">
                  <c:v>45186.0</c:v>
                </c:pt>
                <c:pt idx="114">
                  <c:v>45187.0</c:v>
                </c:pt>
                <c:pt idx="115">
                  <c:v>45188.0</c:v>
                </c:pt>
                <c:pt idx="116">
                  <c:v>45189.0</c:v>
                </c:pt>
                <c:pt idx="117">
                  <c:v>45190.0</c:v>
                </c:pt>
                <c:pt idx="118">
                  <c:v>45193.0</c:v>
                </c:pt>
                <c:pt idx="119">
                  <c:v>45194.0</c:v>
                </c:pt>
                <c:pt idx="120">
                  <c:v>45195.0</c:v>
                </c:pt>
                <c:pt idx="121">
                  <c:v>45196.0</c:v>
                </c:pt>
                <c:pt idx="122">
                  <c:v>45197.0</c:v>
                </c:pt>
                <c:pt idx="123">
                  <c:v>45200.0</c:v>
                </c:pt>
                <c:pt idx="124">
                  <c:v>45201.0</c:v>
                </c:pt>
                <c:pt idx="125">
                  <c:v>45202.0</c:v>
                </c:pt>
                <c:pt idx="126">
                  <c:v>45203.0</c:v>
                </c:pt>
                <c:pt idx="127">
                  <c:v>45204.0</c:v>
                </c:pt>
                <c:pt idx="128">
                  <c:v>45207.0</c:v>
                </c:pt>
                <c:pt idx="129">
                  <c:v>45208.0</c:v>
                </c:pt>
                <c:pt idx="130">
                  <c:v>45209.0</c:v>
                </c:pt>
                <c:pt idx="131">
                  <c:v>45210.0</c:v>
                </c:pt>
                <c:pt idx="132">
                  <c:v>45211.0</c:v>
                </c:pt>
                <c:pt idx="133">
                  <c:v>45214.0</c:v>
                </c:pt>
                <c:pt idx="134">
                  <c:v>45215.0</c:v>
                </c:pt>
                <c:pt idx="135">
                  <c:v>45216.0</c:v>
                </c:pt>
                <c:pt idx="136">
                  <c:v>45217.0</c:v>
                </c:pt>
                <c:pt idx="137">
                  <c:v>45218.0</c:v>
                </c:pt>
                <c:pt idx="138">
                  <c:v>45221.0</c:v>
                </c:pt>
                <c:pt idx="139">
                  <c:v>45222.0</c:v>
                </c:pt>
                <c:pt idx="140">
                  <c:v>45223.0</c:v>
                </c:pt>
                <c:pt idx="141">
                  <c:v>45224.0</c:v>
                </c:pt>
                <c:pt idx="142">
                  <c:v>45225.0</c:v>
                </c:pt>
                <c:pt idx="143">
                  <c:v>45228.0</c:v>
                </c:pt>
                <c:pt idx="144">
                  <c:v>45229.0</c:v>
                </c:pt>
                <c:pt idx="145">
                  <c:v>45230.0</c:v>
                </c:pt>
                <c:pt idx="146">
                  <c:v>45231.0</c:v>
                </c:pt>
                <c:pt idx="147">
                  <c:v>45232.0</c:v>
                </c:pt>
                <c:pt idx="148">
                  <c:v>45235.0</c:v>
                </c:pt>
                <c:pt idx="149">
                  <c:v>45236.0</c:v>
                </c:pt>
                <c:pt idx="150">
                  <c:v>45237.0</c:v>
                </c:pt>
                <c:pt idx="151">
                  <c:v>45238.0</c:v>
                </c:pt>
                <c:pt idx="152">
                  <c:v>45239.0</c:v>
                </c:pt>
                <c:pt idx="153">
                  <c:v>45242.0</c:v>
                </c:pt>
                <c:pt idx="154">
                  <c:v>45243.0</c:v>
                </c:pt>
                <c:pt idx="155">
                  <c:v>45244.0</c:v>
                </c:pt>
                <c:pt idx="156">
                  <c:v>45245.0</c:v>
                </c:pt>
                <c:pt idx="157">
                  <c:v>45246.0</c:v>
                </c:pt>
                <c:pt idx="158">
                  <c:v>45249.0</c:v>
                </c:pt>
                <c:pt idx="159">
                  <c:v>45250.0</c:v>
                </c:pt>
                <c:pt idx="160">
                  <c:v>45251.0</c:v>
                </c:pt>
                <c:pt idx="161">
                  <c:v>45252.0</c:v>
                </c:pt>
                <c:pt idx="162">
                  <c:v>45253.0</c:v>
                </c:pt>
                <c:pt idx="163">
                  <c:v>45256.0</c:v>
                </c:pt>
                <c:pt idx="164">
                  <c:v>45257.0</c:v>
                </c:pt>
                <c:pt idx="165">
                  <c:v>45258.0</c:v>
                </c:pt>
                <c:pt idx="166">
                  <c:v>45259.0</c:v>
                </c:pt>
                <c:pt idx="167">
                  <c:v>45260.0</c:v>
                </c:pt>
                <c:pt idx="168">
                  <c:v>45263.0</c:v>
                </c:pt>
                <c:pt idx="169">
                  <c:v>45264.0</c:v>
                </c:pt>
                <c:pt idx="170">
                  <c:v>45265.0</c:v>
                </c:pt>
                <c:pt idx="171">
                  <c:v>45266.0</c:v>
                </c:pt>
                <c:pt idx="172">
                  <c:v>45267.0</c:v>
                </c:pt>
                <c:pt idx="173">
                  <c:v>45270.0</c:v>
                </c:pt>
                <c:pt idx="174">
                  <c:v>45271.0</c:v>
                </c:pt>
                <c:pt idx="175">
                  <c:v>45272.0</c:v>
                </c:pt>
                <c:pt idx="176">
                  <c:v>45273.0</c:v>
                </c:pt>
                <c:pt idx="177">
                  <c:v>45274.0</c:v>
                </c:pt>
                <c:pt idx="178">
                  <c:v>45277.0</c:v>
                </c:pt>
                <c:pt idx="179">
                  <c:v>45278.0</c:v>
                </c:pt>
                <c:pt idx="180">
                  <c:v>45279.0</c:v>
                </c:pt>
                <c:pt idx="181">
                  <c:v>45280.0</c:v>
                </c:pt>
                <c:pt idx="182">
                  <c:v>45281.0</c:v>
                </c:pt>
                <c:pt idx="183">
                  <c:v>45286.0</c:v>
                </c:pt>
                <c:pt idx="184">
                  <c:v>45287.0</c:v>
                </c:pt>
                <c:pt idx="185">
                  <c:v>45288.0</c:v>
                </c:pt>
                <c:pt idx="186">
                  <c:v>45292.0</c:v>
                </c:pt>
                <c:pt idx="187">
                  <c:v>45293.0</c:v>
                </c:pt>
                <c:pt idx="188">
                  <c:v>45294.0</c:v>
                </c:pt>
                <c:pt idx="189">
                  <c:v>45295.0</c:v>
                </c:pt>
                <c:pt idx="190">
                  <c:v>45298.0</c:v>
                </c:pt>
                <c:pt idx="191">
                  <c:v>45299.0</c:v>
                </c:pt>
                <c:pt idx="192">
                  <c:v>45300.0</c:v>
                </c:pt>
                <c:pt idx="193">
                  <c:v>45301.0</c:v>
                </c:pt>
                <c:pt idx="194">
                  <c:v>45302.0</c:v>
                </c:pt>
                <c:pt idx="195">
                  <c:v>45305.0</c:v>
                </c:pt>
                <c:pt idx="196">
                  <c:v>45306.0</c:v>
                </c:pt>
                <c:pt idx="197">
                  <c:v>45307.0</c:v>
                </c:pt>
                <c:pt idx="198">
                  <c:v>45308.0</c:v>
                </c:pt>
                <c:pt idx="199">
                  <c:v>45309.0</c:v>
                </c:pt>
                <c:pt idx="200">
                  <c:v>45312.0</c:v>
                </c:pt>
                <c:pt idx="201">
                  <c:v>45313.0</c:v>
                </c:pt>
                <c:pt idx="202">
                  <c:v>45314.0</c:v>
                </c:pt>
                <c:pt idx="203">
                  <c:v>45315.0</c:v>
                </c:pt>
                <c:pt idx="204">
                  <c:v>45316.0</c:v>
                </c:pt>
                <c:pt idx="205">
                  <c:v>45319.0</c:v>
                </c:pt>
                <c:pt idx="206">
                  <c:v>45320.0</c:v>
                </c:pt>
                <c:pt idx="207">
                  <c:v>45321.0</c:v>
                </c:pt>
                <c:pt idx="208">
                  <c:v>45322.0</c:v>
                </c:pt>
                <c:pt idx="209">
                  <c:v>45323.0</c:v>
                </c:pt>
                <c:pt idx="210">
                  <c:v>45326.0</c:v>
                </c:pt>
                <c:pt idx="211">
                  <c:v>45327.0</c:v>
                </c:pt>
                <c:pt idx="212">
                  <c:v>45328.0</c:v>
                </c:pt>
                <c:pt idx="213">
                  <c:v>45329.0</c:v>
                </c:pt>
                <c:pt idx="214">
                  <c:v>45330.0</c:v>
                </c:pt>
                <c:pt idx="215">
                  <c:v>45333.0</c:v>
                </c:pt>
                <c:pt idx="216">
                  <c:v>45334.0</c:v>
                </c:pt>
                <c:pt idx="217">
                  <c:v>45335.0</c:v>
                </c:pt>
                <c:pt idx="218">
                  <c:v>45336.0</c:v>
                </c:pt>
                <c:pt idx="219">
                  <c:v>45337.0</c:v>
                </c:pt>
                <c:pt idx="220">
                  <c:v>45340.0</c:v>
                </c:pt>
                <c:pt idx="221">
                  <c:v>45341.0</c:v>
                </c:pt>
                <c:pt idx="222">
                  <c:v>45342.0</c:v>
                </c:pt>
                <c:pt idx="223">
                  <c:v>45343.0</c:v>
                </c:pt>
                <c:pt idx="224">
                  <c:v>45344.0</c:v>
                </c:pt>
                <c:pt idx="225">
                  <c:v>45347.0</c:v>
                </c:pt>
                <c:pt idx="226">
                  <c:v>45348.0</c:v>
                </c:pt>
                <c:pt idx="227">
                  <c:v>45349.0</c:v>
                </c:pt>
                <c:pt idx="228">
                  <c:v>45350.0</c:v>
                </c:pt>
                <c:pt idx="229">
                  <c:v>45351.0</c:v>
                </c:pt>
                <c:pt idx="230">
                  <c:v>45354.0</c:v>
                </c:pt>
                <c:pt idx="231">
                  <c:v>45355.0</c:v>
                </c:pt>
                <c:pt idx="232">
                  <c:v>45356.0</c:v>
                </c:pt>
                <c:pt idx="233">
                  <c:v>45357.0</c:v>
                </c:pt>
                <c:pt idx="234">
                  <c:v>45358.0</c:v>
                </c:pt>
                <c:pt idx="235">
                  <c:v>45361.0</c:v>
                </c:pt>
                <c:pt idx="236">
                  <c:v>45362.0</c:v>
                </c:pt>
                <c:pt idx="237">
                  <c:v>45363.0</c:v>
                </c:pt>
                <c:pt idx="238">
                  <c:v>45364.0</c:v>
                </c:pt>
                <c:pt idx="239">
                  <c:v>45365.0</c:v>
                </c:pt>
                <c:pt idx="240">
                  <c:v>45368.0</c:v>
                </c:pt>
                <c:pt idx="241">
                  <c:v>45369.0</c:v>
                </c:pt>
                <c:pt idx="242">
                  <c:v>45370.0</c:v>
                </c:pt>
                <c:pt idx="243">
                  <c:v>45371.0</c:v>
                </c:pt>
                <c:pt idx="244">
                  <c:v>45372.0</c:v>
                </c:pt>
                <c:pt idx="245">
                  <c:v>45375.0</c:v>
                </c:pt>
                <c:pt idx="246">
                  <c:v>45376.0</c:v>
                </c:pt>
                <c:pt idx="247">
                  <c:v>45377.0</c:v>
                </c:pt>
                <c:pt idx="248">
                  <c:v>45378.0</c:v>
                </c:pt>
                <c:pt idx="249">
                  <c:v>45383.0</c:v>
                </c:pt>
                <c:pt idx="250">
                  <c:v>45384.0</c:v>
                </c:pt>
                <c:pt idx="251">
                  <c:v>45385.0</c:v>
                </c:pt>
                <c:pt idx="252">
                  <c:v>45386.0</c:v>
                </c:pt>
                <c:pt idx="253">
                  <c:v>45389.0</c:v>
                </c:pt>
                <c:pt idx="254">
                  <c:v>45390.0</c:v>
                </c:pt>
                <c:pt idx="255">
                  <c:v>45391.0</c:v>
                </c:pt>
                <c:pt idx="256">
                  <c:v>45392.0</c:v>
                </c:pt>
                <c:pt idx="257">
                  <c:v>45393.0</c:v>
                </c:pt>
                <c:pt idx="258">
                  <c:v>45396.0</c:v>
                </c:pt>
                <c:pt idx="259">
                  <c:v>45397.0</c:v>
                </c:pt>
                <c:pt idx="260">
                  <c:v>45398.0</c:v>
                </c:pt>
                <c:pt idx="261">
                  <c:v>45399.0</c:v>
                </c:pt>
                <c:pt idx="262">
                  <c:v>45400.0</c:v>
                </c:pt>
                <c:pt idx="263">
                  <c:v>45403.0</c:v>
                </c:pt>
                <c:pt idx="264">
                  <c:v>45404.0</c:v>
                </c:pt>
                <c:pt idx="265">
                  <c:v>45405.0</c:v>
                </c:pt>
                <c:pt idx="266">
                  <c:v>45406.0</c:v>
                </c:pt>
                <c:pt idx="267">
                  <c:v>45407.0</c:v>
                </c:pt>
                <c:pt idx="268">
                  <c:v>45410.0</c:v>
                </c:pt>
                <c:pt idx="269">
                  <c:v>45411.0</c:v>
                </c:pt>
                <c:pt idx="270">
                  <c:v>45413.0</c:v>
                </c:pt>
                <c:pt idx="271">
                  <c:v>45414.0</c:v>
                </c:pt>
                <c:pt idx="272">
                  <c:v>45417.0</c:v>
                </c:pt>
                <c:pt idx="273">
                  <c:v>45418.0</c:v>
                </c:pt>
                <c:pt idx="274">
                  <c:v>45419.0</c:v>
                </c:pt>
                <c:pt idx="275">
                  <c:v>45420.0</c:v>
                </c:pt>
                <c:pt idx="276">
                  <c:v>45421.0</c:v>
                </c:pt>
                <c:pt idx="277">
                  <c:v>45424.0</c:v>
                </c:pt>
                <c:pt idx="278">
                  <c:v>45425.0</c:v>
                </c:pt>
                <c:pt idx="279">
                  <c:v>45426.0</c:v>
                </c:pt>
                <c:pt idx="280">
                  <c:v>45427.0</c:v>
                </c:pt>
                <c:pt idx="281">
                  <c:v>45428.0</c:v>
                </c:pt>
                <c:pt idx="282">
                  <c:v>45431.0</c:v>
                </c:pt>
                <c:pt idx="283">
                  <c:v>45432.0</c:v>
                </c:pt>
                <c:pt idx="284">
                  <c:v>45433.0</c:v>
                </c:pt>
                <c:pt idx="285">
                  <c:v>45434.0</c:v>
                </c:pt>
                <c:pt idx="286">
                  <c:v>45435.0</c:v>
                </c:pt>
                <c:pt idx="287">
                  <c:v>45438.0</c:v>
                </c:pt>
                <c:pt idx="288">
                  <c:v>45439.0</c:v>
                </c:pt>
                <c:pt idx="289">
                  <c:v>45440.0</c:v>
                </c:pt>
                <c:pt idx="290">
                  <c:v>45441.0</c:v>
                </c:pt>
                <c:pt idx="291">
                  <c:v>45442.0</c:v>
                </c:pt>
                <c:pt idx="292">
                  <c:v>45445.0</c:v>
                </c:pt>
                <c:pt idx="293">
                  <c:v>45446.0</c:v>
                </c:pt>
                <c:pt idx="294">
                  <c:v>45447.0</c:v>
                </c:pt>
                <c:pt idx="295">
                  <c:v>45448.0</c:v>
                </c:pt>
                <c:pt idx="296">
                  <c:v>45449.0</c:v>
                </c:pt>
                <c:pt idx="297">
                  <c:v>45452.0</c:v>
                </c:pt>
                <c:pt idx="298">
                  <c:v>45453.0</c:v>
                </c:pt>
                <c:pt idx="299">
                  <c:v>45454.0</c:v>
                </c:pt>
                <c:pt idx="300">
                  <c:v>45455.0</c:v>
                </c:pt>
                <c:pt idx="301">
                  <c:v>45456.0</c:v>
                </c:pt>
                <c:pt idx="302">
                  <c:v>45459.0</c:v>
                </c:pt>
                <c:pt idx="303">
                  <c:v>45460.0</c:v>
                </c:pt>
                <c:pt idx="304">
                  <c:v>45461.0</c:v>
                </c:pt>
                <c:pt idx="305">
                  <c:v>45462.0</c:v>
                </c:pt>
                <c:pt idx="306">
                  <c:v>45463.0</c:v>
                </c:pt>
                <c:pt idx="307">
                  <c:v>45466.0</c:v>
                </c:pt>
                <c:pt idx="308">
                  <c:v>45467.0</c:v>
                </c:pt>
                <c:pt idx="309">
                  <c:v>45468.0</c:v>
                </c:pt>
                <c:pt idx="310">
                  <c:v>45469.0</c:v>
                </c:pt>
                <c:pt idx="311">
                  <c:v>45470.0</c:v>
                </c:pt>
                <c:pt idx="312">
                  <c:v>45473.0</c:v>
                </c:pt>
                <c:pt idx="313">
                  <c:v>45474.0</c:v>
                </c:pt>
                <c:pt idx="314">
                  <c:v>45475.0</c:v>
                </c:pt>
                <c:pt idx="315">
                  <c:v>45476.0</c:v>
                </c:pt>
                <c:pt idx="316">
                  <c:v>45477.0</c:v>
                </c:pt>
                <c:pt idx="317">
                  <c:v>45480.0</c:v>
                </c:pt>
                <c:pt idx="318">
                  <c:v>45481.0</c:v>
                </c:pt>
                <c:pt idx="319">
                  <c:v>45482.0</c:v>
                </c:pt>
                <c:pt idx="320">
                  <c:v>45483.0</c:v>
                </c:pt>
                <c:pt idx="321">
                  <c:v>45484.0</c:v>
                </c:pt>
                <c:pt idx="322">
                  <c:v>45487.0</c:v>
                </c:pt>
                <c:pt idx="323">
                  <c:v>45488.0</c:v>
                </c:pt>
                <c:pt idx="324">
                  <c:v>45489.0</c:v>
                </c:pt>
                <c:pt idx="325">
                  <c:v>45490.0</c:v>
                </c:pt>
                <c:pt idx="326">
                  <c:v>45491.0</c:v>
                </c:pt>
                <c:pt idx="327">
                  <c:v>45494.0</c:v>
                </c:pt>
                <c:pt idx="328">
                  <c:v>45495.0</c:v>
                </c:pt>
                <c:pt idx="329">
                  <c:v>45496.0</c:v>
                </c:pt>
                <c:pt idx="330">
                  <c:v>45497.0</c:v>
                </c:pt>
                <c:pt idx="331">
                  <c:v>45498.0</c:v>
                </c:pt>
                <c:pt idx="332">
                  <c:v>45501.0</c:v>
                </c:pt>
                <c:pt idx="333">
                  <c:v>45502.0</c:v>
                </c:pt>
                <c:pt idx="334">
                  <c:v>45503.0</c:v>
                </c:pt>
                <c:pt idx="335">
                  <c:v>45504.0</c:v>
                </c:pt>
                <c:pt idx="336">
                  <c:v>45505.0</c:v>
                </c:pt>
                <c:pt idx="337">
                  <c:v>45508.0</c:v>
                </c:pt>
                <c:pt idx="338">
                  <c:v>45509.0</c:v>
                </c:pt>
                <c:pt idx="339">
                  <c:v>45510.0</c:v>
                </c:pt>
                <c:pt idx="340">
                  <c:v>45511.0</c:v>
                </c:pt>
                <c:pt idx="341">
                  <c:v>45512.0</c:v>
                </c:pt>
                <c:pt idx="342">
                  <c:v>45515.0</c:v>
                </c:pt>
                <c:pt idx="343">
                  <c:v>45516.0</c:v>
                </c:pt>
                <c:pt idx="344">
                  <c:v>45517.0</c:v>
                </c:pt>
                <c:pt idx="345">
                  <c:v>45518.0</c:v>
                </c:pt>
                <c:pt idx="346">
                  <c:v>45519.0</c:v>
                </c:pt>
                <c:pt idx="347">
                  <c:v>45522.0</c:v>
                </c:pt>
                <c:pt idx="348">
                  <c:v>45523.0</c:v>
                </c:pt>
                <c:pt idx="349">
                  <c:v>45524.0</c:v>
                </c:pt>
                <c:pt idx="350">
                  <c:v>45525.0</c:v>
                </c:pt>
                <c:pt idx="351">
                  <c:v>45526.0</c:v>
                </c:pt>
                <c:pt idx="352">
                  <c:v>45529.0</c:v>
                </c:pt>
                <c:pt idx="353">
                  <c:v>45530.0</c:v>
                </c:pt>
                <c:pt idx="354">
                  <c:v>45531.0</c:v>
                </c:pt>
                <c:pt idx="355">
                  <c:v>45532.0</c:v>
                </c:pt>
                <c:pt idx="356">
                  <c:v>45533.0</c:v>
                </c:pt>
                <c:pt idx="357">
                  <c:v>45536.0</c:v>
                </c:pt>
                <c:pt idx="358">
                  <c:v>45537.0</c:v>
                </c:pt>
                <c:pt idx="359">
                  <c:v>45538.0</c:v>
                </c:pt>
                <c:pt idx="360">
                  <c:v>45539.0</c:v>
                </c:pt>
                <c:pt idx="361">
                  <c:v>45540.0</c:v>
                </c:pt>
                <c:pt idx="362">
                  <c:v>45543.0</c:v>
                </c:pt>
                <c:pt idx="363">
                  <c:v>45544.0</c:v>
                </c:pt>
                <c:pt idx="364">
                  <c:v>45545.0</c:v>
                </c:pt>
                <c:pt idx="365">
                  <c:v>45546.0</c:v>
                </c:pt>
                <c:pt idx="366">
                  <c:v>45547.0</c:v>
                </c:pt>
                <c:pt idx="367">
                  <c:v>45550.0</c:v>
                </c:pt>
                <c:pt idx="368">
                  <c:v>45551.0</c:v>
                </c:pt>
                <c:pt idx="369">
                  <c:v>45552.0</c:v>
                </c:pt>
                <c:pt idx="370">
                  <c:v>45553.0</c:v>
                </c:pt>
                <c:pt idx="371">
                  <c:v>45554.0</c:v>
                </c:pt>
                <c:pt idx="372">
                  <c:v>45557.0</c:v>
                </c:pt>
                <c:pt idx="373">
                  <c:v>45558.0</c:v>
                </c:pt>
                <c:pt idx="374">
                  <c:v>45559.0</c:v>
                </c:pt>
                <c:pt idx="375">
                  <c:v>45560.0</c:v>
                </c:pt>
                <c:pt idx="376">
                  <c:v>45561.0</c:v>
                </c:pt>
                <c:pt idx="377">
                  <c:v>45564.0</c:v>
                </c:pt>
                <c:pt idx="378">
                  <c:v>45565.0</c:v>
                </c:pt>
                <c:pt idx="379">
                  <c:v>45566.0</c:v>
                </c:pt>
                <c:pt idx="380">
                  <c:v>45567.0</c:v>
                </c:pt>
                <c:pt idx="381">
                  <c:v>45568.0</c:v>
                </c:pt>
                <c:pt idx="382">
                  <c:v>45571.0</c:v>
                </c:pt>
                <c:pt idx="383">
                  <c:v>45572.0</c:v>
                </c:pt>
                <c:pt idx="384">
                  <c:v>45573.0</c:v>
                </c:pt>
                <c:pt idx="385">
                  <c:v>45574.0</c:v>
                </c:pt>
                <c:pt idx="386">
                  <c:v>45575.0</c:v>
                </c:pt>
                <c:pt idx="387">
                  <c:v>45578.0</c:v>
                </c:pt>
                <c:pt idx="388">
                  <c:v>45579.0</c:v>
                </c:pt>
                <c:pt idx="389">
                  <c:v>45580.0</c:v>
                </c:pt>
                <c:pt idx="390">
                  <c:v>45581.0</c:v>
                </c:pt>
                <c:pt idx="391">
                  <c:v>45582.0</c:v>
                </c:pt>
                <c:pt idx="392">
                  <c:v>45585.0</c:v>
                </c:pt>
                <c:pt idx="393">
                  <c:v>45586.0</c:v>
                </c:pt>
                <c:pt idx="394">
                  <c:v>45587.0</c:v>
                </c:pt>
                <c:pt idx="395">
                  <c:v>45588.0</c:v>
                </c:pt>
                <c:pt idx="396">
                  <c:v>45589.0</c:v>
                </c:pt>
                <c:pt idx="397">
                  <c:v>45592.0</c:v>
                </c:pt>
                <c:pt idx="398">
                  <c:v>45593.0</c:v>
                </c:pt>
                <c:pt idx="399">
                  <c:v>45594.0</c:v>
                </c:pt>
                <c:pt idx="400">
                  <c:v>45595.0</c:v>
                </c:pt>
                <c:pt idx="401">
                  <c:v>45596.0</c:v>
                </c:pt>
                <c:pt idx="402">
                  <c:v>45599.0</c:v>
                </c:pt>
                <c:pt idx="403">
                  <c:v>45600.0</c:v>
                </c:pt>
                <c:pt idx="404">
                  <c:v>45601.0</c:v>
                </c:pt>
                <c:pt idx="405">
                  <c:v>45602.0</c:v>
                </c:pt>
                <c:pt idx="406">
                  <c:v>45603.0</c:v>
                </c:pt>
                <c:pt idx="407">
                  <c:v>45606.0</c:v>
                </c:pt>
                <c:pt idx="408">
                  <c:v>45607.0</c:v>
                </c:pt>
                <c:pt idx="409">
                  <c:v>45608.0</c:v>
                </c:pt>
                <c:pt idx="410">
                  <c:v>45609.0</c:v>
                </c:pt>
                <c:pt idx="411">
                  <c:v>45610.0</c:v>
                </c:pt>
                <c:pt idx="412">
                  <c:v>45613.0</c:v>
                </c:pt>
                <c:pt idx="413">
                  <c:v>45614.0</c:v>
                </c:pt>
                <c:pt idx="414">
                  <c:v>45615.0</c:v>
                </c:pt>
                <c:pt idx="415">
                  <c:v>45616.0</c:v>
                </c:pt>
                <c:pt idx="416">
                  <c:v>45617.0</c:v>
                </c:pt>
                <c:pt idx="417">
                  <c:v>45620.0</c:v>
                </c:pt>
                <c:pt idx="418">
                  <c:v>45621.0</c:v>
                </c:pt>
                <c:pt idx="419">
                  <c:v>45622.0</c:v>
                </c:pt>
                <c:pt idx="420">
                  <c:v>45623.0</c:v>
                </c:pt>
                <c:pt idx="421">
                  <c:v>45624.0</c:v>
                </c:pt>
                <c:pt idx="422">
                  <c:v>45627.0</c:v>
                </c:pt>
                <c:pt idx="423">
                  <c:v>45628.0</c:v>
                </c:pt>
                <c:pt idx="424">
                  <c:v>45629.0</c:v>
                </c:pt>
                <c:pt idx="425">
                  <c:v>45630.0</c:v>
                </c:pt>
                <c:pt idx="426">
                  <c:v>45631.0</c:v>
                </c:pt>
                <c:pt idx="427">
                  <c:v>45634.0</c:v>
                </c:pt>
                <c:pt idx="428">
                  <c:v>45635.0</c:v>
                </c:pt>
                <c:pt idx="429">
                  <c:v>45636.0</c:v>
                </c:pt>
                <c:pt idx="430">
                  <c:v>45637.0</c:v>
                </c:pt>
                <c:pt idx="431">
                  <c:v>45638.0</c:v>
                </c:pt>
                <c:pt idx="432">
                  <c:v>45641.0</c:v>
                </c:pt>
                <c:pt idx="433">
                  <c:v>45642.0</c:v>
                </c:pt>
                <c:pt idx="434">
                  <c:v>45643.0</c:v>
                </c:pt>
                <c:pt idx="435">
                  <c:v>45644.0</c:v>
                </c:pt>
                <c:pt idx="436">
                  <c:v>45645.0</c:v>
                </c:pt>
                <c:pt idx="437">
                  <c:v>45648.0</c:v>
                </c:pt>
                <c:pt idx="438">
                  <c:v>45649.0</c:v>
                </c:pt>
                <c:pt idx="439">
                  <c:v>45652.0</c:v>
                </c:pt>
                <c:pt idx="440">
                  <c:v>45655.0</c:v>
                </c:pt>
                <c:pt idx="441">
                  <c:v>45656.0</c:v>
                </c:pt>
                <c:pt idx="442">
                  <c:v>45658.0</c:v>
                </c:pt>
                <c:pt idx="443">
                  <c:v>45659.0</c:v>
                </c:pt>
                <c:pt idx="444">
                  <c:v>45662.0</c:v>
                </c:pt>
                <c:pt idx="445">
                  <c:v>45663.0</c:v>
                </c:pt>
                <c:pt idx="446">
                  <c:v>45664.0</c:v>
                </c:pt>
                <c:pt idx="447">
                  <c:v>45665.0</c:v>
                </c:pt>
                <c:pt idx="448">
                  <c:v>45666.0</c:v>
                </c:pt>
                <c:pt idx="449">
                  <c:v>45669.0</c:v>
                </c:pt>
                <c:pt idx="450">
                  <c:v>45670.0</c:v>
                </c:pt>
                <c:pt idx="451">
                  <c:v>45671.0</c:v>
                </c:pt>
                <c:pt idx="452">
                  <c:v>45672.0</c:v>
                </c:pt>
                <c:pt idx="453">
                  <c:v>45673.0</c:v>
                </c:pt>
                <c:pt idx="454">
                  <c:v>45676.0</c:v>
                </c:pt>
                <c:pt idx="455">
                  <c:v>45677.0</c:v>
                </c:pt>
                <c:pt idx="456">
                  <c:v>45678.0</c:v>
                </c:pt>
                <c:pt idx="457">
                  <c:v>45679.0</c:v>
                </c:pt>
                <c:pt idx="458">
                  <c:v>45680.0</c:v>
                </c:pt>
                <c:pt idx="459">
                  <c:v>45683.0</c:v>
                </c:pt>
                <c:pt idx="460">
                  <c:v>45684.0</c:v>
                </c:pt>
                <c:pt idx="461">
                  <c:v>45685.0</c:v>
                </c:pt>
                <c:pt idx="462">
                  <c:v>45686.0</c:v>
                </c:pt>
                <c:pt idx="463">
                  <c:v>45687.0</c:v>
                </c:pt>
                <c:pt idx="464">
                  <c:v>45690.0</c:v>
                </c:pt>
                <c:pt idx="465">
                  <c:v>45691.0</c:v>
                </c:pt>
                <c:pt idx="466">
                  <c:v>45692.0</c:v>
                </c:pt>
                <c:pt idx="467">
                  <c:v>45693.0</c:v>
                </c:pt>
                <c:pt idx="468">
                  <c:v>45694.0</c:v>
                </c:pt>
                <c:pt idx="469">
                  <c:v>45697.0</c:v>
                </c:pt>
                <c:pt idx="470">
                  <c:v>45698.0</c:v>
                </c:pt>
                <c:pt idx="471">
                  <c:v>45699.0</c:v>
                </c:pt>
                <c:pt idx="472">
                  <c:v>45700.0</c:v>
                </c:pt>
                <c:pt idx="473">
                  <c:v>45701.0</c:v>
                </c:pt>
                <c:pt idx="474">
                  <c:v>45704.0</c:v>
                </c:pt>
                <c:pt idx="475">
                  <c:v>45705.0</c:v>
                </c:pt>
                <c:pt idx="476">
                  <c:v>45706.0</c:v>
                </c:pt>
                <c:pt idx="477">
                  <c:v>45707.0</c:v>
                </c:pt>
                <c:pt idx="478">
                  <c:v>45708.0</c:v>
                </c:pt>
                <c:pt idx="479">
                  <c:v>45711.0</c:v>
                </c:pt>
                <c:pt idx="480">
                  <c:v>45712.0</c:v>
                </c:pt>
                <c:pt idx="481">
                  <c:v>45713.0</c:v>
                </c:pt>
                <c:pt idx="482">
                  <c:v>45714.0</c:v>
                </c:pt>
                <c:pt idx="483">
                  <c:v>45715.0</c:v>
                </c:pt>
                <c:pt idx="484">
                  <c:v>45718.0</c:v>
                </c:pt>
                <c:pt idx="485">
                  <c:v>45719.0</c:v>
                </c:pt>
                <c:pt idx="486">
                  <c:v>45720.0</c:v>
                </c:pt>
                <c:pt idx="487">
                  <c:v>45721.0</c:v>
                </c:pt>
                <c:pt idx="488">
                  <c:v>45722.0</c:v>
                </c:pt>
                <c:pt idx="489">
                  <c:v>45725.0</c:v>
                </c:pt>
                <c:pt idx="490">
                  <c:v>45726.0</c:v>
                </c:pt>
                <c:pt idx="491">
                  <c:v>45727.0</c:v>
                </c:pt>
                <c:pt idx="492">
                  <c:v>45728.0</c:v>
                </c:pt>
                <c:pt idx="493">
                  <c:v>45729.0</c:v>
                </c:pt>
                <c:pt idx="494">
                  <c:v>45732.0</c:v>
                </c:pt>
                <c:pt idx="495">
                  <c:v>45733.0</c:v>
                </c:pt>
                <c:pt idx="496">
                  <c:v>45734.0</c:v>
                </c:pt>
                <c:pt idx="497">
                  <c:v>45735.0</c:v>
                </c:pt>
                <c:pt idx="498">
                  <c:v>45736.0</c:v>
                </c:pt>
                <c:pt idx="499">
                  <c:v>45739.0</c:v>
                </c:pt>
                <c:pt idx="500">
                  <c:v>45740.0</c:v>
                </c:pt>
                <c:pt idx="501">
                  <c:v>45741.0</c:v>
                </c:pt>
                <c:pt idx="502">
                  <c:v>45742.0</c:v>
                </c:pt>
                <c:pt idx="503">
                  <c:v>45743.0</c:v>
                </c:pt>
                <c:pt idx="504">
                  <c:v>45746.0</c:v>
                </c:pt>
                <c:pt idx="505">
                  <c:v>45747.0</c:v>
                </c:pt>
                <c:pt idx="506">
                  <c:v>45748.0</c:v>
                </c:pt>
                <c:pt idx="507">
                  <c:v>45749.0</c:v>
                </c:pt>
                <c:pt idx="508">
                  <c:v>45750.0</c:v>
                </c:pt>
                <c:pt idx="509">
                  <c:v>45753.0</c:v>
                </c:pt>
                <c:pt idx="510">
                  <c:v>45754.0</c:v>
                </c:pt>
                <c:pt idx="511">
                  <c:v>45755.0</c:v>
                </c:pt>
              </c:numCache>
            </c:numRef>
          </c:cat>
          <c:val>
            <c:numRef>
              <c:f>Sheet1!$B$2:$B$513</c:f>
              <c:numCache>
                <c:formatCode>General</c:formatCode>
                <c:ptCount val="512"/>
                <c:pt idx="0">
                  <c:v>47.33224868774414</c:v>
                </c:pt>
                <c:pt idx="1">
                  <c:v>47.501224517822266</c:v>
                </c:pt>
                <c:pt idx="2">
                  <c:v>47.68898010253906</c:v>
                </c:pt>
                <c:pt idx="3">
                  <c:v>48.42121124267578</c:v>
                </c:pt>
                <c:pt idx="4">
                  <c:v>48.21468734741211</c:v>
                </c:pt>
                <c:pt idx="5">
                  <c:v>48.524471282958984</c:v>
                </c:pt>
                <c:pt idx="6">
                  <c:v>48.68406677246094</c:v>
                </c:pt>
                <c:pt idx="7">
                  <c:v>48.20529556274414</c:v>
                </c:pt>
                <c:pt idx="8">
                  <c:v>48.158355712890625</c:v>
                </c:pt>
                <c:pt idx="9">
                  <c:v>48.04570770263672</c:v>
                </c:pt>
                <c:pt idx="10">
                  <c:v>47.57632827758789</c:v>
                </c:pt>
                <c:pt idx="11">
                  <c:v>47.36041259765625</c:v>
                </c:pt>
                <c:pt idx="12">
                  <c:v>47.961219787597656</c:v>
                </c:pt>
                <c:pt idx="13">
                  <c:v>49.20977020263672</c:v>
                </c:pt>
                <c:pt idx="14">
                  <c:v>48.1771354675293</c:v>
                </c:pt>
                <c:pt idx="15">
                  <c:v>48.2803955078125</c:v>
                </c:pt>
                <c:pt idx="16">
                  <c:v>47.68898010253906</c:v>
                </c:pt>
                <c:pt idx="17">
                  <c:v>48.90936279296875</c:v>
                </c:pt>
                <c:pt idx="18">
                  <c:v>49.25670623779297</c:v>
                </c:pt>
                <c:pt idx="19">
                  <c:v>49.40690994262695</c:v>
                </c:pt>
                <c:pt idx="20">
                  <c:v>49.60404968261719</c:v>
                </c:pt>
                <c:pt idx="21">
                  <c:v>49.80118942260742</c:v>
                </c:pt>
                <c:pt idx="22">
                  <c:v>50.23301696777344</c:v>
                </c:pt>
                <c:pt idx="23">
                  <c:v>50.777496337890625</c:v>
                </c:pt>
                <c:pt idx="24">
                  <c:v>49.69792556762695</c:v>
                </c:pt>
                <c:pt idx="25">
                  <c:v>49.932613372802734</c:v>
                </c:pt>
                <c:pt idx="26">
                  <c:v>51.10606384277344</c:v>
                </c:pt>
                <c:pt idx="27">
                  <c:v>52.00727462768555</c:v>
                </c:pt>
                <c:pt idx="28">
                  <c:v>51.922786712646484</c:v>
                </c:pt>
                <c:pt idx="29">
                  <c:v>51.49095153808594</c:v>
                </c:pt>
                <c:pt idx="30">
                  <c:v>50.045265197753906</c:v>
                </c:pt>
                <c:pt idx="31">
                  <c:v>50.167301177978516</c:v>
                </c:pt>
                <c:pt idx="32">
                  <c:v>50.336280822753906</c:v>
                </c:pt>
                <c:pt idx="33">
                  <c:v>50.34566879272461</c:v>
                </c:pt>
                <c:pt idx="34">
                  <c:v>49.98894119262695</c:v>
                </c:pt>
                <c:pt idx="35">
                  <c:v>48.62773895263672</c:v>
                </c:pt>
                <c:pt idx="36">
                  <c:v>49.36935806274414</c:v>
                </c:pt>
                <c:pt idx="37">
                  <c:v>51.32197570800781</c:v>
                </c:pt>
                <c:pt idx="38">
                  <c:v>51.08728790283203</c:v>
                </c:pt>
                <c:pt idx="39">
                  <c:v>51.706871032714844</c:v>
                </c:pt>
                <c:pt idx="40">
                  <c:v>52.61746597290039</c:v>
                </c:pt>
                <c:pt idx="41">
                  <c:v>52.89908981323242</c:v>
                </c:pt>
                <c:pt idx="42">
                  <c:v>52.40155029296875</c:v>
                </c:pt>
                <c:pt idx="43">
                  <c:v>53.511505126953125</c:v>
                </c:pt>
                <c:pt idx="44">
                  <c:v>55.17643356323242</c:v>
                </c:pt>
                <c:pt idx="45">
                  <c:v>55.24459457397461</c:v>
                </c:pt>
                <c:pt idx="46">
                  <c:v>54.689613342285156</c:v>
                </c:pt>
                <c:pt idx="47">
                  <c:v>54.70908737182617</c:v>
                </c:pt>
                <c:pt idx="48">
                  <c:v>53.94964599609375</c:v>
                </c:pt>
                <c:pt idx="49">
                  <c:v>52.94679260253906</c:v>
                </c:pt>
                <c:pt idx="50">
                  <c:v>52.810482025146484</c:v>
                </c:pt>
                <c:pt idx="51">
                  <c:v>52.421024322509766</c:v>
                </c:pt>
                <c:pt idx="52">
                  <c:v>52.62548828125</c:v>
                </c:pt>
                <c:pt idx="53">
                  <c:v>52.56707000732422</c:v>
                </c:pt>
                <c:pt idx="54">
                  <c:v>52.9954719543457</c:v>
                </c:pt>
                <c:pt idx="55">
                  <c:v>53.7257080078125</c:v>
                </c:pt>
                <c:pt idx="56">
                  <c:v>53.5991325378418</c:v>
                </c:pt>
                <c:pt idx="57">
                  <c:v>54.26121139526367</c:v>
                </c:pt>
                <c:pt idx="58">
                  <c:v>54.4169921875</c:v>
                </c:pt>
                <c:pt idx="59">
                  <c:v>54.26121139526367</c:v>
                </c:pt>
                <c:pt idx="60">
                  <c:v>53.37519454956055</c:v>
                </c:pt>
                <c:pt idx="61">
                  <c:v>51.59342575073242</c:v>
                </c:pt>
                <c:pt idx="62">
                  <c:v>52.26523971557617</c:v>
                </c:pt>
                <c:pt idx="63">
                  <c:v>52.84942626953125</c:v>
                </c:pt>
                <c:pt idx="64">
                  <c:v>54.96223449707031</c:v>
                </c:pt>
                <c:pt idx="65">
                  <c:v>56.38375473022461</c:v>
                </c:pt>
                <c:pt idx="66">
                  <c:v>56.179290771484375</c:v>
                </c:pt>
                <c:pt idx="67">
                  <c:v>56.18902587890625</c:v>
                </c:pt>
                <c:pt idx="68">
                  <c:v>56.11113739013672</c:v>
                </c:pt>
                <c:pt idx="69">
                  <c:v>56.36428451538086</c:v>
                </c:pt>
                <c:pt idx="70">
                  <c:v>56.344810485839844</c:v>
                </c:pt>
                <c:pt idx="71">
                  <c:v>56.89978790283203</c:v>
                </c:pt>
                <c:pt idx="72">
                  <c:v>56.821895599365234</c:v>
                </c:pt>
                <c:pt idx="73">
                  <c:v>56.87057876586914</c:v>
                </c:pt>
                <c:pt idx="74">
                  <c:v>57.240562438964844</c:v>
                </c:pt>
                <c:pt idx="75">
                  <c:v>56.997154235839844</c:v>
                </c:pt>
                <c:pt idx="76">
                  <c:v>59.60652160644531</c:v>
                </c:pt>
                <c:pt idx="77">
                  <c:v>59.84019470214844</c:v>
                </c:pt>
                <c:pt idx="78">
                  <c:v>59.85966491699219</c:v>
                </c:pt>
                <c:pt idx="79">
                  <c:v>59.694149017333984</c:v>
                </c:pt>
                <c:pt idx="80">
                  <c:v>59.70388412475586</c:v>
                </c:pt>
                <c:pt idx="81">
                  <c:v>59.22679901123047</c:v>
                </c:pt>
                <c:pt idx="82">
                  <c:v>59.694149017333984</c:v>
                </c:pt>
                <c:pt idx="83">
                  <c:v>59.60652160644531</c:v>
                </c:pt>
                <c:pt idx="84">
                  <c:v>59.353370666503906</c:v>
                </c:pt>
                <c:pt idx="85">
                  <c:v>59.304691314697266</c:v>
                </c:pt>
                <c:pt idx="86">
                  <c:v>59.28521728515625</c:v>
                </c:pt>
                <c:pt idx="87">
                  <c:v>59.39231872558594</c:v>
                </c:pt>
                <c:pt idx="88">
                  <c:v>59.470211029052734</c:v>
                </c:pt>
                <c:pt idx="89">
                  <c:v>59.10995864868164</c:v>
                </c:pt>
                <c:pt idx="90">
                  <c:v>59.314422607421875</c:v>
                </c:pt>
                <c:pt idx="91">
                  <c:v>58.30183792114258</c:v>
                </c:pt>
                <c:pt idx="92">
                  <c:v>57.688438415527344</c:v>
                </c:pt>
                <c:pt idx="93">
                  <c:v>57.493709564208984</c:v>
                </c:pt>
                <c:pt idx="94">
                  <c:v>57.727386474609375</c:v>
                </c:pt>
                <c:pt idx="95">
                  <c:v>57.16267013549805</c:v>
                </c:pt>
                <c:pt idx="96">
                  <c:v>56.52006530761719</c:v>
                </c:pt>
                <c:pt idx="97">
                  <c:v>56.51033020019531</c:v>
                </c:pt>
                <c:pt idx="98">
                  <c:v>57.42555618286133</c:v>
                </c:pt>
                <c:pt idx="99">
                  <c:v>57.805274963378906</c:v>
                </c:pt>
                <c:pt idx="100">
                  <c:v>58.06816101074219</c:v>
                </c:pt>
                <c:pt idx="101">
                  <c:v>58.57445526123047</c:v>
                </c:pt>
                <c:pt idx="102">
                  <c:v>58.66208267211914</c:v>
                </c:pt>
                <c:pt idx="103">
                  <c:v>56.821895599365234</c:v>
                </c:pt>
                <c:pt idx="104">
                  <c:v>56.07218933105469</c:v>
                </c:pt>
                <c:pt idx="105">
                  <c:v>56.18902587890625</c:v>
                </c:pt>
                <c:pt idx="106">
                  <c:v>55.77035903930664</c:v>
                </c:pt>
                <c:pt idx="107">
                  <c:v>55.85798645019531</c:v>
                </c:pt>
                <c:pt idx="108">
                  <c:v>55.85798645019531</c:v>
                </c:pt>
                <c:pt idx="109">
                  <c:v>55.488006591796875</c:v>
                </c:pt>
                <c:pt idx="110">
                  <c:v>54.72856140136719</c:v>
                </c:pt>
                <c:pt idx="111">
                  <c:v>55.079071044921875</c:v>
                </c:pt>
                <c:pt idx="112">
                  <c:v>55.731414794921875</c:v>
                </c:pt>
                <c:pt idx="113">
                  <c:v>55.449058532714844</c:v>
                </c:pt>
                <c:pt idx="114">
                  <c:v>55.721675872802734</c:v>
                </c:pt>
                <c:pt idx="115">
                  <c:v>56.4129638671875</c:v>
                </c:pt>
                <c:pt idx="116">
                  <c:v>55.42958450317383</c:v>
                </c:pt>
                <c:pt idx="117">
                  <c:v>54.65066909790039</c:v>
                </c:pt>
                <c:pt idx="118">
                  <c:v>54.74803161621094</c:v>
                </c:pt>
                <c:pt idx="119">
                  <c:v>54.8648681640625</c:v>
                </c:pt>
                <c:pt idx="120">
                  <c:v>54.74803161621094</c:v>
                </c:pt>
                <c:pt idx="121">
                  <c:v>55.37116622924805</c:v>
                </c:pt>
                <c:pt idx="122">
                  <c:v>55.38090515136719</c:v>
                </c:pt>
                <c:pt idx="123">
                  <c:v>53.26809310913086</c:v>
                </c:pt>
                <c:pt idx="124">
                  <c:v>52.693641662597656</c:v>
                </c:pt>
                <c:pt idx="125">
                  <c:v>52.68390655517578</c:v>
                </c:pt>
                <c:pt idx="126">
                  <c:v>52.10945510864258</c:v>
                </c:pt>
                <c:pt idx="127">
                  <c:v>53.034420013427734</c:v>
                </c:pt>
                <c:pt idx="128">
                  <c:v>52.63522720336914</c:v>
                </c:pt>
                <c:pt idx="129">
                  <c:v>53.68675994873047</c:v>
                </c:pt>
                <c:pt idx="130">
                  <c:v>53.58939743041992</c:v>
                </c:pt>
                <c:pt idx="131">
                  <c:v>53.063629150390625</c:v>
                </c:pt>
                <c:pt idx="132">
                  <c:v>51.80762481689453</c:v>
                </c:pt>
                <c:pt idx="133">
                  <c:v>52.22629165649414</c:v>
                </c:pt>
                <c:pt idx="134">
                  <c:v>51.963409423828125</c:v>
                </c:pt>
                <c:pt idx="135">
                  <c:v>49.87981033325195</c:v>
                </c:pt>
                <c:pt idx="136">
                  <c:v>48.9159049987793</c:v>
                </c:pt>
                <c:pt idx="137">
                  <c:v>48.448551177978516</c:v>
                </c:pt>
                <c:pt idx="138">
                  <c:v>48.84774398803711</c:v>
                </c:pt>
                <c:pt idx="139">
                  <c:v>48.74064636230469</c:v>
                </c:pt>
                <c:pt idx="140">
                  <c:v>48.58972930908203</c:v>
                </c:pt>
                <c:pt idx="141">
                  <c:v>48.594600677490234</c:v>
                </c:pt>
                <c:pt idx="142">
                  <c:v>50.08427429199219</c:v>
                </c:pt>
                <c:pt idx="143">
                  <c:v>49.94796371459961</c:v>
                </c:pt>
                <c:pt idx="144">
                  <c:v>50.04533004760742</c:v>
                </c:pt>
                <c:pt idx="145">
                  <c:v>50.152427673339844</c:v>
                </c:pt>
                <c:pt idx="146">
                  <c:v>51.85630798339844</c:v>
                </c:pt>
                <c:pt idx="147">
                  <c:v>52.839691162109375</c:v>
                </c:pt>
                <c:pt idx="148">
                  <c:v>51.92446517944336</c:v>
                </c:pt>
                <c:pt idx="149">
                  <c:v>51.64210891723633</c:v>
                </c:pt>
                <c:pt idx="150">
                  <c:v>51.729736328125</c:v>
                </c:pt>
                <c:pt idx="151">
                  <c:v>53.05389404296875</c:v>
                </c:pt>
                <c:pt idx="152">
                  <c:v>52.800743103027344</c:v>
                </c:pt>
                <c:pt idx="153">
                  <c:v>53.034420013427734</c:v>
                </c:pt>
                <c:pt idx="154">
                  <c:v>54.76750564575195</c:v>
                </c:pt>
                <c:pt idx="155">
                  <c:v>56.208499908447266</c:v>
                </c:pt>
                <c:pt idx="156">
                  <c:v>55.8385124206543</c:v>
                </c:pt>
                <c:pt idx="157">
                  <c:v>56.83163070678711</c:v>
                </c:pt>
                <c:pt idx="158">
                  <c:v>56.27665328979492</c:v>
                </c:pt>
                <c:pt idx="159">
                  <c:v>56.29612731933594</c:v>
                </c:pt>
                <c:pt idx="160">
                  <c:v>56.71479415893555</c:v>
                </c:pt>
                <c:pt idx="161">
                  <c:v>56.33507537841797</c:v>
                </c:pt>
                <c:pt idx="162">
                  <c:v>56.69532012939453</c:v>
                </c:pt>
                <c:pt idx="163">
                  <c:v>56.4908561706543</c:v>
                </c:pt>
                <c:pt idx="164">
                  <c:v>56.96794128417969</c:v>
                </c:pt>
                <c:pt idx="165">
                  <c:v>57.85395812988281</c:v>
                </c:pt>
                <c:pt idx="166">
                  <c:v>58.233680725097656</c:v>
                </c:pt>
                <c:pt idx="167">
                  <c:v>58.25315475463867</c:v>
                </c:pt>
                <c:pt idx="168">
                  <c:v>57.97079849243164</c:v>
                </c:pt>
                <c:pt idx="169">
                  <c:v>59.00285720825195</c:v>
                </c:pt>
                <c:pt idx="170">
                  <c:v>59.5870475769043</c:v>
                </c:pt>
                <c:pt idx="171">
                  <c:v>59.59678268432617</c:v>
                </c:pt>
                <c:pt idx="172">
                  <c:v>60.229652404785156</c:v>
                </c:pt>
                <c:pt idx="173">
                  <c:v>60.823577880859375</c:v>
                </c:pt>
                <c:pt idx="174">
                  <c:v>61.349342346191406</c:v>
                </c:pt>
                <c:pt idx="175">
                  <c:v>60.92094039916992</c:v>
                </c:pt>
                <c:pt idx="176">
                  <c:v>64.35790252685547</c:v>
                </c:pt>
                <c:pt idx="177">
                  <c:v>64.85446166992188</c:v>
                </c:pt>
                <c:pt idx="178">
                  <c:v>63.306365966796875</c:v>
                </c:pt>
                <c:pt idx="179">
                  <c:v>63.890560150146484</c:v>
                </c:pt>
                <c:pt idx="180">
                  <c:v>64.62078857421875</c:v>
                </c:pt>
                <c:pt idx="181">
                  <c:v>64.36764526367188</c:v>
                </c:pt>
                <c:pt idx="182">
                  <c:v>64.87393188476562</c:v>
                </c:pt>
                <c:pt idx="183">
                  <c:v>64.94208526611328</c:v>
                </c:pt>
                <c:pt idx="184">
                  <c:v>64.6402587890625</c:v>
                </c:pt>
                <c:pt idx="185">
                  <c:v>64.90315246582031</c:v>
                </c:pt>
                <c:pt idx="186">
                  <c:v>64.43579864501953</c:v>
                </c:pt>
                <c:pt idx="187">
                  <c:v>62.33272171020508</c:v>
                </c:pt>
                <c:pt idx="188">
                  <c:v>62.90717697143555</c:v>
                </c:pt>
                <c:pt idx="189">
                  <c:v>62.08931350708008</c:v>
                </c:pt>
                <c:pt idx="190">
                  <c:v>62.47876739501953</c:v>
                </c:pt>
                <c:pt idx="191">
                  <c:v>62.91691207885742</c:v>
                </c:pt>
                <c:pt idx="192">
                  <c:v>61.11566925048828</c:v>
                </c:pt>
                <c:pt idx="193">
                  <c:v>60.180973052978516</c:v>
                </c:pt>
                <c:pt idx="194">
                  <c:v>61.90432357788086</c:v>
                </c:pt>
                <c:pt idx="195">
                  <c:v>61.80695724487305</c:v>
                </c:pt>
                <c:pt idx="196">
                  <c:v>61.047515869140625</c:v>
                </c:pt>
                <c:pt idx="197">
                  <c:v>60.09334182739258</c:v>
                </c:pt>
                <c:pt idx="198">
                  <c:v>60.88199234008789</c:v>
                </c:pt>
                <c:pt idx="199">
                  <c:v>60.180973052978516</c:v>
                </c:pt>
                <c:pt idx="200">
                  <c:v>60.784629821777344</c:v>
                </c:pt>
                <c:pt idx="201">
                  <c:v>60.54121780395508</c:v>
                </c:pt>
                <c:pt idx="202">
                  <c:v>61.72906494140625</c:v>
                </c:pt>
                <c:pt idx="203">
                  <c:v>61.768009185791016</c:v>
                </c:pt>
                <c:pt idx="204">
                  <c:v>62.868228912353516</c:v>
                </c:pt>
                <c:pt idx="205">
                  <c:v>62.6053466796875</c:v>
                </c:pt>
                <c:pt idx="206">
                  <c:v>64.1534423828125</c:v>
                </c:pt>
                <c:pt idx="207">
                  <c:v>64.10475158691406</c:v>
                </c:pt>
                <c:pt idx="208">
                  <c:v>63.4232063293457</c:v>
                </c:pt>
                <c:pt idx="209">
                  <c:v>64.46500396728516</c:v>
                </c:pt>
                <c:pt idx="210">
                  <c:v>63.686092376708984</c:v>
                </c:pt>
                <c:pt idx="211">
                  <c:v>64.21185302734375</c:v>
                </c:pt>
                <c:pt idx="212">
                  <c:v>65.19523620605469</c:v>
                </c:pt>
                <c:pt idx="213">
                  <c:v>65.88652801513672</c:v>
                </c:pt>
                <c:pt idx="214">
                  <c:v>65.9936294555664</c:v>
                </c:pt>
                <c:pt idx="215">
                  <c:v>67.31778717041016</c:v>
                </c:pt>
                <c:pt idx="216">
                  <c:v>66.3441390991211</c:v>
                </c:pt>
                <c:pt idx="217">
                  <c:v>66.15914154052734</c:v>
                </c:pt>
                <c:pt idx="218">
                  <c:v>67.82408142089844</c:v>
                </c:pt>
                <c:pt idx="219">
                  <c:v>67.30804443359375</c:v>
                </c:pt>
                <c:pt idx="220">
                  <c:v>66.74333953857422</c:v>
                </c:pt>
                <c:pt idx="221">
                  <c:v>66.49992370605469</c:v>
                </c:pt>
                <c:pt idx="222">
                  <c:v>66.61676025390625</c:v>
                </c:pt>
                <c:pt idx="223">
                  <c:v>67.80460357666016</c:v>
                </c:pt>
                <c:pt idx="224">
                  <c:v>68.3401107788086</c:v>
                </c:pt>
                <c:pt idx="225">
                  <c:v>68.14537811279297</c:v>
                </c:pt>
                <c:pt idx="226">
                  <c:v>68.37905883789062</c:v>
                </c:pt>
                <c:pt idx="227">
                  <c:v>69.41111755371094</c:v>
                </c:pt>
                <c:pt idx="228">
                  <c:v>69.323486328125</c:v>
                </c:pt>
                <c:pt idx="229">
                  <c:v>66.7920150756836</c:v>
                </c:pt>
                <c:pt idx="230">
                  <c:v>67.15226745605469</c:v>
                </c:pt>
                <c:pt idx="231">
                  <c:v>66.26624298095703</c:v>
                </c:pt>
                <c:pt idx="232">
                  <c:v>66.3441390991211</c:v>
                </c:pt>
                <c:pt idx="233">
                  <c:v>67.39567565917969</c:v>
                </c:pt>
                <c:pt idx="234">
                  <c:v>66.74333953857422</c:v>
                </c:pt>
                <c:pt idx="235">
                  <c:v>66.35387420654297</c:v>
                </c:pt>
                <c:pt idx="236">
                  <c:v>67.6877670288086</c:v>
                </c:pt>
                <c:pt idx="237">
                  <c:v>67.99932861328125</c:v>
                </c:pt>
                <c:pt idx="238">
                  <c:v>67.32752227783203</c:v>
                </c:pt>
                <c:pt idx="239">
                  <c:v>67.87276458740234</c:v>
                </c:pt>
                <c:pt idx="240">
                  <c:v>67.30804443359375</c:v>
                </c:pt>
                <c:pt idx="241">
                  <c:v>68.15512084960938</c:v>
                </c:pt>
                <c:pt idx="242">
                  <c:v>68.6419448852539</c:v>
                </c:pt>
                <c:pt idx="243">
                  <c:v>69.61558532714844</c:v>
                </c:pt>
                <c:pt idx="244">
                  <c:v>69.00218963623047</c:v>
                </c:pt>
                <c:pt idx="245">
                  <c:v>68.67115020751953</c:v>
                </c:pt>
                <c:pt idx="246">
                  <c:v>69.55716705322266</c:v>
                </c:pt>
                <c:pt idx="247">
                  <c:v>70.26792907714844</c:v>
                </c:pt>
                <c:pt idx="248">
                  <c:v>70.03425598144531</c:v>
                </c:pt>
                <c:pt idx="249">
                  <c:v>69.5766372680664</c:v>
                </c:pt>
                <c:pt idx="250">
                  <c:v>71.17341613769531</c:v>
                </c:pt>
                <c:pt idx="251">
                  <c:v>72.30284881591797</c:v>
                </c:pt>
                <c:pt idx="252">
                  <c:v>71.42656707763672</c:v>
                </c:pt>
                <c:pt idx="253">
                  <c:v>72.341796875</c:v>
                </c:pt>
                <c:pt idx="254">
                  <c:v>71.3292007446289</c:v>
                </c:pt>
                <c:pt idx="255">
                  <c:v>70.80343627929688</c:v>
                </c:pt>
                <c:pt idx="256">
                  <c:v>70.04399108886719</c:v>
                </c:pt>
                <c:pt idx="257">
                  <c:v>70.00504302978516</c:v>
                </c:pt>
                <c:pt idx="258">
                  <c:v>70.16082763671875</c:v>
                </c:pt>
                <c:pt idx="259">
                  <c:v>68.836669921875</c:v>
                </c:pt>
                <c:pt idx="260">
                  <c:v>69.20665740966797</c:v>
                </c:pt>
                <c:pt idx="261">
                  <c:v>69.323486328125</c:v>
                </c:pt>
                <c:pt idx="262">
                  <c:v>68.40827178955078</c:v>
                </c:pt>
                <c:pt idx="263">
                  <c:v>68.5445785522461</c:v>
                </c:pt>
                <c:pt idx="264">
                  <c:v>68.60299682617188</c:v>
                </c:pt>
                <c:pt idx="265">
                  <c:v>68.95350646972656</c:v>
                </c:pt>
                <c:pt idx="266">
                  <c:v>68.5445785522461</c:v>
                </c:pt>
                <c:pt idx="267">
                  <c:v>73.25701141357422</c:v>
                </c:pt>
                <c:pt idx="268">
                  <c:v>72.73124694824219</c:v>
                </c:pt>
                <c:pt idx="269">
                  <c:v>72.69230651855469</c:v>
                </c:pt>
                <c:pt idx="270">
                  <c:v>73.70488739013672</c:v>
                </c:pt>
                <c:pt idx="271">
                  <c:v>75.65217590332031</c:v>
                </c:pt>
                <c:pt idx="272">
                  <c:v>75.71060180664062</c:v>
                </c:pt>
                <c:pt idx="273">
                  <c:v>76.33373260498047</c:v>
                </c:pt>
                <c:pt idx="274">
                  <c:v>77.40473937988281</c:v>
                </c:pt>
                <c:pt idx="275">
                  <c:v>78.12523651123047</c:v>
                </c:pt>
                <c:pt idx="276">
                  <c:v>78.612060546875</c:v>
                </c:pt>
                <c:pt idx="277">
                  <c:v>78.68994903564453</c:v>
                </c:pt>
                <c:pt idx="278">
                  <c:v>79.11835479736328</c:v>
                </c:pt>
                <c:pt idx="279">
                  <c:v>80.48146057128906</c:v>
                </c:pt>
                <c:pt idx="280">
                  <c:v>79.44939422607422</c:v>
                </c:pt>
                <c:pt idx="281">
                  <c:v>79.23519134521484</c:v>
                </c:pt>
                <c:pt idx="282">
                  <c:v>79.4688720703125</c:v>
                </c:pt>
                <c:pt idx="283">
                  <c:v>78.68994903564453</c:v>
                </c:pt>
                <c:pt idx="284">
                  <c:v>78.02787780761719</c:v>
                </c:pt>
                <c:pt idx="285">
                  <c:v>79.23519134521484</c:v>
                </c:pt>
                <c:pt idx="286">
                  <c:v>79.54676055908203</c:v>
                </c:pt>
                <c:pt idx="287">
                  <c:v>79.78043365478516</c:v>
                </c:pt>
                <c:pt idx="288">
                  <c:v>79.50782012939453</c:v>
                </c:pt>
                <c:pt idx="289">
                  <c:v>78.65100860595703</c:v>
                </c:pt>
                <c:pt idx="290">
                  <c:v>78.9041519165039</c:v>
                </c:pt>
                <c:pt idx="291">
                  <c:v>78.45628356933594</c:v>
                </c:pt>
                <c:pt idx="292">
                  <c:v>78.72889709472656</c:v>
                </c:pt>
                <c:pt idx="293">
                  <c:v>78.24208068847656</c:v>
                </c:pt>
                <c:pt idx="294">
                  <c:v>78.63153839111328</c:v>
                </c:pt>
                <c:pt idx="295">
                  <c:v>78.43680572509766</c:v>
                </c:pt>
                <c:pt idx="296">
                  <c:v>77.58000183105469</c:v>
                </c:pt>
                <c:pt idx="297">
                  <c:v>77.12000274658203</c:v>
                </c:pt>
                <c:pt idx="298">
                  <c:v>76.44000244140625</c:v>
                </c:pt>
                <c:pt idx="299">
                  <c:v>78.05999755859375</c:v>
                </c:pt>
                <c:pt idx="300">
                  <c:v>75.55999755859375</c:v>
                </c:pt>
                <c:pt idx="301">
                  <c:v>72.30000305175781</c:v>
                </c:pt>
                <c:pt idx="302">
                  <c:v>73.26000213623047</c:v>
                </c:pt>
                <c:pt idx="303">
                  <c:v>74.68000030517578</c:v>
                </c:pt>
                <c:pt idx="304">
                  <c:v>74.5999984741211</c:v>
                </c:pt>
                <c:pt idx="305">
                  <c:v>75.86000061035156</c:v>
                </c:pt>
                <c:pt idx="306">
                  <c:v>73.12000274658203</c:v>
                </c:pt>
                <c:pt idx="307">
                  <c:v>73.16000366210938</c:v>
                </c:pt>
                <c:pt idx="308">
                  <c:v>73.31999969482422</c:v>
                </c:pt>
                <c:pt idx="309">
                  <c:v>73.41999816894531</c:v>
                </c:pt>
                <c:pt idx="310">
                  <c:v>73.19999694824219</c:v>
                </c:pt>
                <c:pt idx="311">
                  <c:v>72.62000274658203</c:v>
                </c:pt>
                <c:pt idx="312">
                  <c:v>74.5</c:v>
                </c:pt>
                <c:pt idx="313">
                  <c:v>74.5</c:v>
                </c:pt>
                <c:pt idx="314">
                  <c:v>76.83999633789062</c:v>
                </c:pt>
                <c:pt idx="315">
                  <c:v>77.44000244140625</c:v>
                </c:pt>
                <c:pt idx="316">
                  <c:v>77.33999633789062</c:v>
                </c:pt>
                <c:pt idx="317">
                  <c:v>77.72000122070312</c:v>
                </c:pt>
                <c:pt idx="318">
                  <c:v>75.31999969482422</c:v>
                </c:pt>
                <c:pt idx="319">
                  <c:v>75.68000030517578</c:v>
                </c:pt>
                <c:pt idx="320">
                  <c:v>78.0</c:v>
                </c:pt>
                <c:pt idx="321">
                  <c:v>78.9800033569336</c:v>
                </c:pt>
                <c:pt idx="322">
                  <c:v>78.58000183105469</c:v>
                </c:pt>
                <c:pt idx="323">
                  <c:v>79.41999816894531</c:v>
                </c:pt>
                <c:pt idx="324">
                  <c:v>78.5999984741211</c:v>
                </c:pt>
                <c:pt idx="325">
                  <c:v>78.5</c:v>
                </c:pt>
                <c:pt idx="326">
                  <c:v>77.5</c:v>
                </c:pt>
                <c:pt idx="327">
                  <c:v>78.54000091552734</c:v>
                </c:pt>
                <c:pt idx="328">
                  <c:v>78.36000061035156</c:v>
                </c:pt>
                <c:pt idx="329">
                  <c:v>77.04000091552734</c:v>
                </c:pt>
                <c:pt idx="330">
                  <c:v>76.37999725341797</c:v>
                </c:pt>
                <c:pt idx="331">
                  <c:v>79.5999984741211</c:v>
                </c:pt>
                <c:pt idx="332">
                  <c:v>78.0</c:v>
                </c:pt>
                <c:pt idx="333">
                  <c:v>78.72000122070312</c:v>
                </c:pt>
                <c:pt idx="334">
                  <c:v>79.44000244140625</c:v>
                </c:pt>
                <c:pt idx="335">
                  <c:v>76.37999725341797</c:v>
                </c:pt>
                <c:pt idx="336">
                  <c:v>73.68000030517578</c:v>
                </c:pt>
                <c:pt idx="337">
                  <c:v>72.54000091552734</c:v>
                </c:pt>
                <c:pt idx="338">
                  <c:v>71.83999633789062</c:v>
                </c:pt>
                <c:pt idx="339">
                  <c:v>73.68000030517578</c:v>
                </c:pt>
                <c:pt idx="340">
                  <c:v>73.37999725341797</c:v>
                </c:pt>
                <c:pt idx="341">
                  <c:v>73.86000061035156</c:v>
                </c:pt>
                <c:pt idx="342">
                  <c:v>73.55999755859375</c:v>
                </c:pt>
                <c:pt idx="343">
                  <c:v>73.5999984741211</c:v>
                </c:pt>
                <c:pt idx="344">
                  <c:v>74.0199966430664</c:v>
                </c:pt>
                <c:pt idx="345">
                  <c:v>75.41999816894531</c:v>
                </c:pt>
                <c:pt idx="346">
                  <c:v>75.91999816894531</c:v>
                </c:pt>
                <c:pt idx="347">
                  <c:v>76.44000244140625</c:v>
                </c:pt>
                <c:pt idx="348">
                  <c:v>76.68000030517578</c:v>
                </c:pt>
                <c:pt idx="349">
                  <c:v>76.76000213623047</c:v>
                </c:pt>
                <c:pt idx="350">
                  <c:v>76.91999816894531</c:v>
                </c:pt>
                <c:pt idx="351">
                  <c:v>77.72000122070312</c:v>
                </c:pt>
                <c:pt idx="352">
                  <c:v>78.04000091552734</c:v>
                </c:pt>
                <c:pt idx="353">
                  <c:v>77.0199966430664</c:v>
                </c:pt>
                <c:pt idx="354">
                  <c:v>77.5999984741211</c:v>
                </c:pt>
                <c:pt idx="355">
                  <c:v>78.26000213623047</c:v>
                </c:pt>
                <c:pt idx="356">
                  <c:v>79.08000183105469</c:v>
                </c:pt>
                <c:pt idx="357">
                  <c:v>79.54000091552734</c:v>
                </c:pt>
                <c:pt idx="358">
                  <c:v>78.23999786376953</c:v>
                </c:pt>
                <c:pt idx="359">
                  <c:v>76.77999877929688</c:v>
                </c:pt>
                <c:pt idx="360">
                  <c:v>77.23999786376953</c:v>
                </c:pt>
                <c:pt idx="361">
                  <c:v>75.04000091552734</c:v>
                </c:pt>
                <c:pt idx="362">
                  <c:v>76.83999633789062</c:v>
                </c:pt>
                <c:pt idx="363">
                  <c:v>77.37999725341797</c:v>
                </c:pt>
                <c:pt idx="364">
                  <c:v>76.86000061035156</c:v>
                </c:pt>
                <c:pt idx="365">
                  <c:v>78.0199966430664</c:v>
                </c:pt>
                <c:pt idx="366">
                  <c:v>78.81999969482422</c:v>
                </c:pt>
                <c:pt idx="367">
                  <c:v>78.66000366210938</c:v>
                </c:pt>
                <c:pt idx="368">
                  <c:v>80.77999877929688</c:v>
                </c:pt>
                <c:pt idx="369">
                  <c:v>80.94000244140625</c:v>
                </c:pt>
                <c:pt idx="370">
                  <c:v>84.5199966430664</c:v>
                </c:pt>
                <c:pt idx="371">
                  <c:v>83.37999725341797</c:v>
                </c:pt>
                <c:pt idx="372">
                  <c:v>82.58000183105469</c:v>
                </c:pt>
                <c:pt idx="373">
                  <c:v>82.0999984741211</c:v>
                </c:pt>
                <c:pt idx="374">
                  <c:v>82.45999908447266</c:v>
                </c:pt>
                <c:pt idx="375">
                  <c:v>84.0999984741211</c:v>
                </c:pt>
                <c:pt idx="376">
                  <c:v>83.18000030517578</c:v>
                </c:pt>
                <c:pt idx="377">
                  <c:v>81.72000122070312</c:v>
                </c:pt>
                <c:pt idx="378">
                  <c:v>81.86000061035156</c:v>
                </c:pt>
                <c:pt idx="379">
                  <c:v>82.0</c:v>
                </c:pt>
                <c:pt idx="380">
                  <c:v>80.12000274658203</c:v>
                </c:pt>
                <c:pt idx="381">
                  <c:v>81.63999938964844</c:v>
                </c:pt>
                <c:pt idx="382">
                  <c:v>81.66000366210938</c:v>
                </c:pt>
                <c:pt idx="383">
                  <c:v>81.95999908447266</c:v>
                </c:pt>
                <c:pt idx="384">
                  <c:v>82.5199966430664</c:v>
                </c:pt>
                <c:pt idx="385">
                  <c:v>82.27999877929688</c:v>
                </c:pt>
                <c:pt idx="386">
                  <c:v>82.45999908447266</c:v>
                </c:pt>
                <c:pt idx="387">
                  <c:v>83.0999984741211</c:v>
                </c:pt>
                <c:pt idx="388">
                  <c:v>83.5</c:v>
                </c:pt>
                <c:pt idx="389">
                  <c:v>83.95999908447266</c:v>
                </c:pt>
                <c:pt idx="390">
                  <c:v>84.58000183105469</c:v>
                </c:pt>
                <c:pt idx="391">
                  <c:v>84.77999877929688</c:v>
                </c:pt>
                <c:pt idx="392">
                  <c:v>84.26000213623047</c:v>
                </c:pt>
                <c:pt idx="393">
                  <c:v>82.9800033569336</c:v>
                </c:pt>
                <c:pt idx="394">
                  <c:v>81.87999725341797</c:v>
                </c:pt>
                <c:pt idx="395">
                  <c:v>81.66000366210938</c:v>
                </c:pt>
                <c:pt idx="396">
                  <c:v>81.87999725341797</c:v>
                </c:pt>
                <c:pt idx="397">
                  <c:v>83.04000091552734</c:v>
                </c:pt>
                <c:pt idx="398">
                  <c:v>82.41999816894531</c:v>
                </c:pt>
                <c:pt idx="399">
                  <c:v>83.4800033569336</c:v>
                </c:pt>
                <c:pt idx="400">
                  <c:v>82.9800033569336</c:v>
                </c:pt>
                <c:pt idx="401">
                  <c:v>84.4800033569336</c:v>
                </c:pt>
                <c:pt idx="402">
                  <c:v>83.16000366210938</c:v>
                </c:pt>
                <c:pt idx="403">
                  <c:v>84.19999694824219</c:v>
                </c:pt>
                <c:pt idx="404">
                  <c:v>84.27999877929688</c:v>
                </c:pt>
                <c:pt idx="405">
                  <c:v>86.68000030517578</c:v>
                </c:pt>
                <c:pt idx="406">
                  <c:v>86.0999984741211</c:v>
                </c:pt>
                <c:pt idx="407">
                  <c:v>89.0999984741211</c:v>
                </c:pt>
                <c:pt idx="408">
                  <c:v>86.81999969482422</c:v>
                </c:pt>
                <c:pt idx="409">
                  <c:v>87.73999786376953</c:v>
                </c:pt>
                <c:pt idx="410">
                  <c:v>89.62000274658203</c:v>
                </c:pt>
                <c:pt idx="411">
                  <c:v>90.68000030517578</c:v>
                </c:pt>
                <c:pt idx="412">
                  <c:v>90.37999725341797</c:v>
                </c:pt>
                <c:pt idx="413">
                  <c:v>88.77999877929688</c:v>
                </c:pt>
                <c:pt idx="414">
                  <c:v>87.69999694824219</c:v>
                </c:pt>
                <c:pt idx="415">
                  <c:v>87.9000015258789</c:v>
                </c:pt>
                <c:pt idx="416">
                  <c:v>87.5</c:v>
                </c:pt>
                <c:pt idx="417">
                  <c:v>87.4800033569336</c:v>
                </c:pt>
                <c:pt idx="418">
                  <c:v>86.5</c:v>
                </c:pt>
                <c:pt idx="419">
                  <c:v>85.18000030517578</c:v>
                </c:pt>
                <c:pt idx="420">
                  <c:v>86.05999755859375</c:v>
                </c:pt>
                <c:pt idx="421">
                  <c:v>86.33999633789062</c:v>
                </c:pt>
                <c:pt idx="422">
                  <c:v>84.5199966430664</c:v>
                </c:pt>
                <c:pt idx="423">
                  <c:v>86.12000274658203</c:v>
                </c:pt>
                <c:pt idx="424">
                  <c:v>86.26000213623047</c:v>
                </c:pt>
                <c:pt idx="425">
                  <c:v>88.0199966430664</c:v>
                </c:pt>
                <c:pt idx="426">
                  <c:v>90.0199966430664</c:v>
                </c:pt>
                <c:pt idx="427">
                  <c:v>89.87999725341797</c:v>
                </c:pt>
                <c:pt idx="428">
                  <c:v>89.18000030517578</c:v>
                </c:pt>
                <c:pt idx="429">
                  <c:v>89.62000274658203</c:v>
                </c:pt>
                <c:pt idx="430">
                  <c:v>89.0999984741211</c:v>
                </c:pt>
                <c:pt idx="431">
                  <c:v>88.77999877929688</c:v>
                </c:pt>
                <c:pt idx="432">
                  <c:v>88.36000061035156</c:v>
                </c:pt>
                <c:pt idx="433">
                  <c:v>87.04000091552734</c:v>
                </c:pt>
                <c:pt idx="434">
                  <c:v>87.9000015258789</c:v>
                </c:pt>
                <c:pt idx="435">
                  <c:v>85.4000015258789</c:v>
                </c:pt>
                <c:pt idx="436">
                  <c:v>85.26000213623047</c:v>
                </c:pt>
                <c:pt idx="437">
                  <c:v>85.44000244140625</c:v>
                </c:pt>
                <c:pt idx="438">
                  <c:v>85.5999984741211</c:v>
                </c:pt>
                <c:pt idx="439">
                  <c:v>86.19999694824219</c:v>
                </c:pt>
                <c:pt idx="440">
                  <c:v>85.55999755859375</c:v>
                </c:pt>
                <c:pt idx="441">
                  <c:v>85.69999694824219</c:v>
                </c:pt>
                <c:pt idx="442">
                  <c:v>85.76000213623047</c:v>
                </c:pt>
                <c:pt idx="443">
                  <c:v>83.9000015258789</c:v>
                </c:pt>
                <c:pt idx="444">
                  <c:v>86.30000305175781</c:v>
                </c:pt>
                <c:pt idx="445">
                  <c:v>85.30000305175781</c:v>
                </c:pt>
                <c:pt idx="446">
                  <c:v>85.23999786376953</c:v>
                </c:pt>
                <c:pt idx="447">
                  <c:v>85.77999877929688</c:v>
                </c:pt>
                <c:pt idx="448">
                  <c:v>84.05999755859375</c:v>
                </c:pt>
                <c:pt idx="449">
                  <c:v>83.69999694824219</c:v>
                </c:pt>
                <c:pt idx="450">
                  <c:v>84.23999786376953</c:v>
                </c:pt>
                <c:pt idx="451">
                  <c:v>85.9000015258789</c:v>
                </c:pt>
                <c:pt idx="452">
                  <c:v>85.0999984741211</c:v>
                </c:pt>
                <c:pt idx="453">
                  <c:v>86.58000183105469</c:v>
                </c:pt>
                <c:pt idx="454">
                  <c:v>87.5999984741211</c:v>
                </c:pt>
                <c:pt idx="455">
                  <c:v>87.91999816894531</c:v>
                </c:pt>
                <c:pt idx="456">
                  <c:v>88.37999725341797</c:v>
                </c:pt>
                <c:pt idx="457">
                  <c:v>89.69999694824219</c:v>
                </c:pt>
                <c:pt idx="458">
                  <c:v>89.83999633789062</c:v>
                </c:pt>
                <c:pt idx="459">
                  <c:v>88.68000030517578</c:v>
                </c:pt>
                <c:pt idx="460">
                  <c:v>89.54000091552734</c:v>
                </c:pt>
                <c:pt idx="461">
                  <c:v>89.31999969482422</c:v>
                </c:pt>
                <c:pt idx="462">
                  <c:v>90.58000183105469</c:v>
                </c:pt>
                <c:pt idx="463">
                  <c:v>90.58000183105469</c:v>
                </c:pt>
                <c:pt idx="464">
                  <c:v>86.94000244140625</c:v>
                </c:pt>
                <c:pt idx="465">
                  <c:v>87.33999633789062</c:v>
                </c:pt>
                <c:pt idx="466">
                  <c:v>87.81999969482422</c:v>
                </c:pt>
                <c:pt idx="467">
                  <c:v>93.23999786376953</c:v>
                </c:pt>
                <c:pt idx="468">
                  <c:v>93.58000183105469</c:v>
                </c:pt>
                <c:pt idx="469">
                  <c:v>93.58000183105469</c:v>
                </c:pt>
                <c:pt idx="470">
                  <c:v>94.95999908447266</c:v>
                </c:pt>
                <c:pt idx="471">
                  <c:v>95.0999984741211</c:v>
                </c:pt>
                <c:pt idx="472">
                  <c:v>96.77999877929688</c:v>
                </c:pt>
                <c:pt idx="473">
                  <c:v>96.68000030517578</c:v>
                </c:pt>
                <c:pt idx="474">
                  <c:v>97.55999755859375</c:v>
                </c:pt>
                <c:pt idx="475">
                  <c:v>98.0</c:v>
                </c:pt>
                <c:pt idx="476">
                  <c:v>94.08000183105469</c:v>
                </c:pt>
                <c:pt idx="477">
                  <c:v>94.44000244140625</c:v>
                </c:pt>
                <c:pt idx="478">
                  <c:v>94.44000244140625</c:v>
                </c:pt>
                <c:pt idx="479">
                  <c:v>93.36000061035156</c:v>
                </c:pt>
                <c:pt idx="480">
                  <c:v>93.58000183105469</c:v>
                </c:pt>
                <c:pt idx="481">
                  <c:v>96.16000366210938</c:v>
                </c:pt>
                <c:pt idx="482">
                  <c:v>94.9000015258789</c:v>
                </c:pt>
                <c:pt idx="483">
                  <c:v>96.72000122070312</c:v>
                </c:pt>
                <c:pt idx="484">
                  <c:v>95.86000061035156</c:v>
                </c:pt>
                <c:pt idx="485">
                  <c:v>92.37999725341797</c:v>
                </c:pt>
                <c:pt idx="486">
                  <c:v>100.55000305175781</c:v>
                </c:pt>
                <c:pt idx="487">
                  <c:v>105.9000015258789</c:v>
                </c:pt>
                <c:pt idx="488">
                  <c:v>105.9000015258789</c:v>
                </c:pt>
                <c:pt idx="489">
                  <c:v>100.0999984741211</c:v>
                </c:pt>
                <c:pt idx="490">
                  <c:v>98.16000366210938</c:v>
                </c:pt>
                <c:pt idx="491">
                  <c:v>100.0999984741211</c:v>
                </c:pt>
                <c:pt idx="492">
                  <c:v>98.58000183105469</c:v>
                </c:pt>
                <c:pt idx="493">
                  <c:v>100.30000305175781</c:v>
                </c:pt>
                <c:pt idx="494">
                  <c:v>100.0</c:v>
                </c:pt>
                <c:pt idx="495">
                  <c:v>100.9000015258789</c:v>
                </c:pt>
                <c:pt idx="496">
                  <c:v>102.5999984741211</c:v>
                </c:pt>
                <c:pt idx="497">
                  <c:v>101.44999694824219</c:v>
                </c:pt>
                <c:pt idx="498">
                  <c:v>99.95999908447266</c:v>
                </c:pt>
                <c:pt idx="499">
                  <c:v>99.69999694824219</c:v>
                </c:pt>
                <c:pt idx="500">
                  <c:v>100.0999984741211</c:v>
                </c:pt>
                <c:pt idx="501">
                  <c:v>99.5999984741211</c:v>
                </c:pt>
                <c:pt idx="502">
                  <c:v>98.45999908447266</c:v>
                </c:pt>
                <c:pt idx="503">
                  <c:v>96.55999755859375</c:v>
                </c:pt>
                <c:pt idx="504">
                  <c:v>91.69999694824219</c:v>
                </c:pt>
                <c:pt idx="505">
                  <c:v>92.30000305175781</c:v>
                </c:pt>
                <c:pt idx="506">
                  <c:v>92.87999725341797</c:v>
                </c:pt>
                <c:pt idx="507">
                  <c:v>88.63999938964844</c:v>
                </c:pt>
                <c:pt idx="508">
                  <c:v>81.77999877929688</c:v>
                </c:pt>
                <c:pt idx="509">
                  <c:v>78.81999969482422</c:v>
                </c:pt>
                <c:pt idx="510">
                  <c:v>80.55999755859375</c:v>
                </c:pt>
                <c:pt idx="511">
                  <c:v>79.36000061035156</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31/12/2022</c:v>
                </c:pt>
                <c:pt idx="1">
                  <c:v>31/12/2023</c:v>
                </c:pt>
                <c:pt idx="2">
                  <c:v>31/12/2024</c:v>
                </c:pt>
              </c:strCache>
            </c:strRef>
          </c:cat>
          <c:val>
            <c:numRef>
              <c:f>Sheet1!$B$2:$B$4</c:f>
              <c:numCache>
                <c:formatCode>General</c:formatCode>
                <c:ptCount val="3"/>
                <c:pt idx="0">
                  <c:v>6.949916</c:v>
                </c:pt>
                <c:pt idx="1">
                  <c:v>4.804891</c:v>
                </c:pt>
                <c:pt idx="2">
                  <c:v>6.239708</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31/12/2022</c:v>
                </c:pt>
                <c:pt idx="1">
                  <c:v>31/12/2023</c:v>
                </c:pt>
                <c:pt idx="2">
                  <c:v>31/12/2024</c:v>
                </c:pt>
              </c:strCache>
            </c:strRef>
          </c:cat>
          <c:val>
            <c:numRef>
              <c:f>Sheet1!$B$2:$B$4</c:f>
              <c:numCache>
                <c:formatCode>General</c:formatCode>
                <c:ptCount val="3"/>
                <c:pt idx="0">
                  <c:v>2.176364</c:v>
                </c:pt>
                <c:pt idx="1">
                  <c:v>1.818628</c:v>
                </c:pt>
                <c:pt idx="2">
                  <c:v>2.36097</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45026.0</c:v>
                </c:pt>
                <c:pt idx="1">
                  <c:v>45027.0</c:v>
                </c:pt>
                <c:pt idx="2">
                  <c:v>45028.0</c:v>
                </c:pt>
                <c:pt idx="3">
                  <c:v>45029.0</c:v>
                </c:pt>
                <c:pt idx="4">
                  <c:v>45032.0</c:v>
                </c:pt>
                <c:pt idx="5">
                  <c:v>45033.0</c:v>
                </c:pt>
                <c:pt idx="6">
                  <c:v>45034.0</c:v>
                </c:pt>
                <c:pt idx="7">
                  <c:v>45035.0</c:v>
                </c:pt>
                <c:pt idx="8">
                  <c:v>45036.0</c:v>
                </c:pt>
                <c:pt idx="9">
                  <c:v>45039.0</c:v>
                </c:pt>
                <c:pt idx="10">
                  <c:v>45040.0</c:v>
                </c:pt>
                <c:pt idx="11">
                  <c:v>45041.0</c:v>
                </c:pt>
                <c:pt idx="12">
                  <c:v>45042.0</c:v>
                </c:pt>
                <c:pt idx="13">
                  <c:v>45043.0</c:v>
                </c:pt>
                <c:pt idx="14">
                  <c:v>45047.0</c:v>
                </c:pt>
                <c:pt idx="15">
                  <c:v>45048.0</c:v>
                </c:pt>
                <c:pt idx="16">
                  <c:v>45049.0</c:v>
                </c:pt>
                <c:pt idx="17">
                  <c:v>45050.0</c:v>
                </c:pt>
                <c:pt idx="18">
                  <c:v>45053.0</c:v>
                </c:pt>
                <c:pt idx="19">
                  <c:v>45054.0</c:v>
                </c:pt>
                <c:pt idx="20">
                  <c:v>45055.0</c:v>
                </c:pt>
                <c:pt idx="21">
                  <c:v>45056.0</c:v>
                </c:pt>
                <c:pt idx="22">
                  <c:v>45057.0</c:v>
                </c:pt>
                <c:pt idx="23">
                  <c:v>45060.0</c:v>
                </c:pt>
                <c:pt idx="24">
                  <c:v>45061.0</c:v>
                </c:pt>
                <c:pt idx="25">
                  <c:v>45062.0</c:v>
                </c:pt>
                <c:pt idx="26">
                  <c:v>45063.0</c:v>
                </c:pt>
                <c:pt idx="27">
                  <c:v>45064.0</c:v>
                </c:pt>
                <c:pt idx="28">
                  <c:v>45067.0</c:v>
                </c:pt>
                <c:pt idx="29">
                  <c:v>45068.0</c:v>
                </c:pt>
                <c:pt idx="30">
                  <c:v>45069.0</c:v>
                </c:pt>
                <c:pt idx="31">
                  <c:v>45070.0</c:v>
                </c:pt>
                <c:pt idx="32">
                  <c:v>45071.0</c:v>
                </c:pt>
                <c:pt idx="33">
                  <c:v>45074.0</c:v>
                </c:pt>
                <c:pt idx="34">
                  <c:v>45075.0</c:v>
                </c:pt>
                <c:pt idx="35">
                  <c:v>45076.0</c:v>
                </c:pt>
                <c:pt idx="36">
                  <c:v>45077.0</c:v>
                </c:pt>
                <c:pt idx="37">
                  <c:v>45078.0</c:v>
                </c:pt>
                <c:pt idx="38">
                  <c:v>45081.0</c:v>
                </c:pt>
                <c:pt idx="39">
                  <c:v>45082.0</c:v>
                </c:pt>
                <c:pt idx="40">
                  <c:v>45083.0</c:v>
                </c:pt>
                <c:pt idx="41">
                  <c:v>45084.0</c:v>
                </c:pt>
                <c:pt idx="42">
                  <c:v>45085.0</c:v>
                </c:pt>
                <c:pt idx="43">
                  <c:v>45088.0</c:v>
                </c:pt>
                <c:pt idx="44">
                  <c:v>45089.0</c:v>
                </c:pt>
                <c:pt idx="45">
                  <c:v>45090.0</c:v>
                </c:pt>
                <c:pt idx="46">
                  <c:v>45091.0</c:v>
                </c:pt>
                <c:pt idx="47">
                  <c:v>45092.0</c:v>
                </c:pt>
                <c:pt idx="48">
                  <c:v>45095.0</c:v>
                </c:pt>
                <c:pt idx="49">
                  <c:v>45096.0</c:v>
                </c:pt>
                <c:pt idx="50">
                  <c:v>45097.0</c:v>
                </c:pt>
                <c:pt idx="51">
                  <c:v>45098.0</c:v>
                </c:pt>
                <c:pt idx="52">
                  <c:v>45099.0</c:v>
                </c:pt>
                <c:pt idx="53">
                  <c:v>45102.0</c:v>
                </c:pt>
                <c:pt idx="54">
                  <c:v>45103.0</c:v>
                </c:pt>
                <c:pt idx="55">
                  <c:v>45104.0</c:v>
                </c:pt>
                <c:pt idx="56">
                  <c:v>45105.0</c:v>
                </c:pt>
                <c:pt idx="57">
                  <c:v>45106.0</c:v>
                </c:pt>
                <c:pt idx="58">
                  <c:v>45109.0</c:v>
                </c:pt>
                <c:pt idx="59">
                  <c:v>45110.0</c:v>
                </c:pt>
                <c:pt idx="60">
                  <c:v>45111.0</c:v>
                </c:pt>
                <c:pt idx="61">
                  <c:v>45112.0</c:v>
                </c:pt>
                <c:pt idx="62">
                  <c:v>45113.0</c:v>
                </c:pt>
                <c:pt idx="63">
                  <c:v>45116.0</c:v>
                </c:pt>
                <c:pt idx="64">
                  <c:v>45117.0</c:v>
                </c:pt>
                <c:pt idx="65">
                  <c:v>45118.0</c:v>
                </c:pt>
                <c:pt idx="66">
                  <c:v>45119.0</c:v>
                </c:pt>
                <c:pt idx="67">
                  <c:v>45120.0</c:v>
                </c:pt>
                <c:pt idx="68">
                  <c:v>45123.0</c:v>
                </c:pt>
                <c:pt idx="69">
                  <c:v>45124.0</c:v>
                </c:pt>
                <c:pt idx="70">
                  <c:v>45125.0</c:v>
                </c:pt>
                <c:pt idx="71">
                  <c:v>45126.0</c:v>
                </c:pt>
                <c:pt idx="72">
                  <c:v>45127.0</c:v>
                </c:pt>
                <c:pt idx="73">
                  <c:v>45130.0</c:v>
                </c:pt>
                <c:pt idx="74">
                  <c:v>45131.0</c:v>
                </c:pt>
                <c:pt idx="75">
                  <c:v>45132.0</c:v>
                </c:pt>
                <c:pt idx="76">
                  <c:v>45133.0</c:v>
                </c:pt>
                <c:pt idx="77">
                  <c:v>45134.0</c:v>
                </c:pt>
                <c:pt idx="78">
                  <c:v>45137.0</c:v>
                </c:pt>
                <c:pt idx="79">
                  <c:v>45138.0</c:v>
                </c:pt>
                <c:pt idx="80">
                  <c:v>45139.0</c:v>
                </c:pt>
                <c:pt idx="81">
                  <c:v>45140.0</c:v>
                </c:pt>
                <c:pt idx="82">
                  <c:v>45141.0</c:v>
                </c:pt>
                <c:pt idx="83">
                  <c:v>45144.0</c:v>
                </c:pt>
                <c:pt idx="84">
                  <c:v>45145.0</c:v>
                </c:pt>
                <c:pt idx="85">
                  <c:v>45146.0</c:v>
                </c:pt>
                <c:pt idx="86">
                  <c:v>45147.0</c:v>
                </c:pt>
                <c:pt idx="87">
                  <c:v>45148.0</c:v>
                </c:pt>
                <c:pt idx="88">
                  <c:v>45151.0</c:v>
                </c:pt>
                <c:pt idx="89">
                  <c:v>45152.0</c:v>
                </c:pt>
                <c:pt idx="90">
                  <c:v>45153.0</c:v>
                </c:pt>
                <c:pt idx="91">
                  <c:v>45154.0</c:v>
                </c:pt>
                <c:pt idx="92">
                  <c:v>45155.0</c:v>
                </c:pt>
                <c:pt idx="93">
                  <c:v>45158.0</c:v>
                </c:pt>
                <c:pt idx="94">
                  <c:v>45159.0</c:v>
                </c:pt>
                <c:pt idx="95">
                  <c:v>45160.0</c:v>
                </c:pt>
                <c:pt idx="96">
                  <c:v>45161.0</c:v>
                </c:pt>
                <c:pt idx="97">
                  <c:v>45162.0</c:v>
                </c:pt>
                <c:pt idx="98">
                  <c:v>45165.0</c:v>
                </c:pt>
                <c:pt idx="99">
                  <c:v>45166.0</c:v>
                </c:pt>
                <c:pt idx="100">
                  <c:v>45167.0</c:v>
                </c:pt>
                <c:pt idx="101">
                  <c:v>45168.0</c:v>
                </c:pt>
                <c:pt idx="102">
                  <c:v>45169.0</c:v>
                </c:pt>
                <c:pt idx="103">
                  <c:v>45172.0</c:v>
                </c:pt>
                <c:pt idx="104">
                  <c:v>45173.0</c:v>
                </c:pt>
                <c:pt idx="105">
                  <c:v>45174.0</c:v>
                </c:pt>
                <c:pt idx="106">
                  <c:v>45175.0</c:v>
                </c:pt>
                <c:pt idx="107">
                  <c:v>45176.0</c:v>
                </c:pt>
                <c:pt idx="108">
                  <c:v>45179.0</c:v>
                </c:pt>
                <c:pt idx="109">
                  <c:v>45180.0</c:v>
                </c:pt>
                <c:pt idx="110">
                  <c:v>45181.0</c:v>
                </c:pt>
                <c:pt idx="111">
                  <c:v>45182.0</c:v>
                </c:pt>
                <c:pt idx="112">
                  <c:v>45183.0</c:v>
                </c:pt>
                <c:pt idx="113">
                  <c:v>45186.0</c:v>
                </c:pt>
                <c:pt idx="114">
                  <c:v>45187.0</c:v>
                </c:pt>
                <c:pt idx="115">
                  <c:v>45188.0</c:v>
                </c:pt>
                <c:pt idx="116">
                  <c:v>45189.0</c:v>
                </c:pt>
                <c:pt idx="117">
                  <c:v>45190.0</c:v>
                </c:pt>
                <c:pt idx="118">
                  <c:v>45193.0</c:v>
                </c:pt>
                <c:pt idx="119">
                  <c:v>45194.0</c:v>
                </c:pt>
                <c:pt idx="120">
                  <c:v>45195.0</c:v>
                </c:pt>
                <c:pt idx="121">
                  <c:v>45196.0</c:v>
                </c:pt>
                <c:pt idx="122">
                  <c:v>45197.0</c:v>
                </c:pt>
                <c:pt idx="123">
                  <c:v>45200.0</c:v>
                </c:pt>
                <c:pt idx="124">
                  <c:v>45201.0</c:v>
                </c:pt>
                <c:pt idx="125">
                  <c:v>45202.0</c:v>
                </c:pt>
                <c:pt idx="126">
                  <c:v>45203.0</c:v>
                </c:pt>
                <c:pt idx="127">
                  <c:v>45204.0</c:v>
                </c:pt>
                <c:pt idx="128">
                  <c:v>45207.0</c:v>
                </c:pt>
                <c:pt idx="129">
                  <c:v>45208.0</c:v>
                </c:pt>
                <c:pt idx="130">
                  <c:v>45209.0</c:v>
                </c:pt>
                <c:pt idx="131">
                  <c:v>45210.0</c:v>
                </c:pt>
                <c:pt idx="132">
                  <c:v>45211.0</c:v>
                </c:pt>
                <c:pt idx="133">
                  <c:v>45214.0</c:v>
                </c:pt>
                <c:pt idx="134">
                  <c:v>45215.0</c:v>
                </c:pt>
                <c:pt idx="135">
                  <c:v>45216.0</c:v>
                </c:pt>
                <c:pt idx="136">
                  <c:v>45217.0</c:v>
                </c:pt>
                <c:pt idx="137">
                  <c:v>45218.0</c:v>
                </c:pt>
                <c:pt idx="138">
                  <c:v>45221.0</c:v>
                </c:pt>
                <c:pt idx="139">
                  <c:v>45222.0</c:v>
                </c:pt>
                <c:pt idx="140">
                  <c:v>45223.0</c:v>
                </c:pt>
                <c:pt idx="141">
                  <c:v>45224.0</c:v>
                </c:pt>
                <c:pt idx="142">
                  <c:v>45225.0</c:v>
                </c:pt>
                <c:pt idx="143">
                  <c:v>45228.0</c:v>
                </c:pt>
                <c:pt idx="144">
                  <c:v>45229.0</c:v>
                </c:pt>
                <c:pt idx="145">
                  <c:v>45230.0</c:v>
                </c:pt>
                <c:pt idx="146">
                  <c:v>45231.0</c:v>
                </c:pt>
                <c:pt idx="147">
                  <c:v>45232.0</c:v>
                </c:pt>
                <c:pt idx="148">
                  <c:v>45235.0</c:v>
                </c:pt>
                <c:pt idx="149">
                  <c:v>45236.0</c:v>
                </c:pt>
                <c:pt idx="150">
                  <c:v>45237.0</c:v>
                </c:pt>
                <c:pt idx="151">
                  <c:v>45238.0</c:v>
                </c:pt>
                <c:pt idx="152">
                  <c:v>45239.0</c:v>
                </c:pt>
                <c:pt idx="153">
                  <c:v>45242.0</c:v>
                </c:pt>
                <c:pt idx="154">
                  <c:v>45243.0</c:v>
                </c:pt>
                <c:pt idx="155">
                  <c:v>45244.0</c:v>
                </c:pt>
                <c:pt idx="156">
                  <c:v>45245.0</c:v>
                </c:pt>
                <c:pt idx="157">
                  <c:v>45246.0</c:v>
                </c:pt>
                <c:pt idx="158">
                  <c:v>45249.0</c:v>
                </c:pt>
                <c:pt idx="159">
                  <c:v>45250.0</c:v>
                </c:pt>
                <c:pt idx="160">
                  <c:v>45251.0</c:v>
                </c:pt>
                <c:pt idx="161">
                  <c:v>45252.0</c:v>
                </c:pt>
                <c:pt idx="162">
                  <c:v>45253.0</c:v>
                </c:pt>
                <c:pt idx="163">
                  <c:v>45256.0</c:v>
                </c:pt>
                <c:pt idx="164">
                  <c:v>45257.0</c:v>
                </c:pt>
                <c:pt idx="165">
                  <c:v>45258.0</c:v>
                </c:pt>
                <c:pt idx="166">
                  <c:v>45259.0</c:v>
                </c:pt>
                <c:pt idx="167">
                  <c:v>45260.0</c:v>
                </c:pt>
                <c:pt idx="168">
                  <c:v>45263.0</c:v>
                </c:pt>
                <c:pt idx="169">
                  <c:v>45264.0</c:v>
                </c:pt>
                <c:pt idx="170">
                  <c:v>45265.0</c:v>
                </c:pt>
                <c:pt idx="171">
                  <c:v>45266.0</c:v>
                </c:pt>
                <c:pt idx="172">
                  <c:v>45267.0</c:v>
                </c:pt>
                <c:pt idx="173">
                  <c:v>45270.0</c:v>
                </c:pt>
                <c:pt idx="174">
                  <c:v>45271.0</c:v>
                </c:pt>
                <c:pt idx="175">
                  <c:v>45272.0</c:v>
                </c:pt>
                <c:pt idx="176">
                  <c:v>45273.0</c:v>
                </c:pt>
                <c:pt idx="177">
                  <c:v>45274.0</c:v>
                </c:pt>
                <c:pt idx="178">
                  <c:v>45277.0</c:v>
                </c:pt>
                <c:pt idx="179">
                  <c:v>45278.0</c:v>
                </c:pt>
                <c:pt idx="180">
                  <c:v>45279.0</c:v>
                </c:pt>
                <c:pt idx="181">
                  <c:v>45280.0</c:v>
                </c:pt>
                <c:pt idx="182">
                  <c:v>45281.0</c:v>
                </c:pt>
                <c:pt idx="183">
                  <c:v>45286.0</c:v>
                </c:pt>
                <c:pt idx="184">
                  <c:v>45287.0</c:v>
                </c:pt>
                <c:pt idx="185">
                  <c:v>45288.0</c:v>
                </c:pt>
                <c:pt idx="186">
                  <c:v>45292.0</c:v>
                </c:pt>
                <c:pt idx="187">
                  <c:v>45293.0</c:v>
                </c:pt>
                <c:pt idx="188">
                  <c:v>45294.0</c:v>
                </c:pt>
                <c:pt idx="189">
                  <c:v>45295.0</c:v>
                </c:pt>
                <c:pt idx="190">
                  <c:v>45298.0</c:v>
                </c:pt>
                <c:pt idx="191">
                  <c:v>45299.0</c:v>
                </c:pt>
                <c:pt idx="192">
                  <c:v>45300.0</c:v>
                </c:pt>
                <c:pt idx="193">
                  <c:v>45301.0</c:v>
                </c:pt>
                <c:pt idx="194">
                  <c:v>45302.0</c:v>
                </c:pt>
                <c:pt idx="195">
                  <c:v>45305.0</c:v>
                </c:pt>
                <c:pt idx="196">
                  <c:v>45306.0</c:v>
                </c:pt>
                <c:pt idx="197">
                  <c:v>45307.0</c:v>
                </c:pt>
                <c:pt idx="198">
                  <c:v>45308.0</c:v>
                </c:pt>
                <c:pt idx="199">
                  <c:v>45309.0</c:v>
                </c:pt>
                <c:pt idx="200">
                  <c:v>45312.0</c:v>
                </c:pt>
                <c:pt idx="201">
                  <c:v>45313.0</c:v>
                </c:pt>
                <c:pt idx="202">
                  <c:v>45314.0</c:v>
                </c:pt>
                <c:pt idx="203">
                  <c:v>45315.0</c:v>
                </c:pt>
                <c:pt idx="204">
                  <c:v>45316.0</c:v>
                </c:pt>
                <c:pt idx="205">
                  <c:v>45319.0</c:v>
                </c:pt>
                <c:pt idx="206">
                  <c:v>45320.0</c:v>
                </c:pt>
                <c:pt idx="207">
                  <c:v>45321.0</c:v>
                </c:pt>
                <c:pt idx="208">
                  <c:v>45322.0</c:v>
                </c:pt>
                <c:pt idx="209">
                  <c:v>45323.0</c:v>
                </c:pt>
                <c:pt idx="210">
                  <c:v>45326.0</c:v>
                </c:pt>
                <c:pt idx="211">
                  <c:v>45327.0</c:v>
                </c:pt>
                <c:pt idx="212">
                  <c:v>45328.0</c:v>
                </c:pt>
                <c:pt idx="213">
                  <c:v>45329.0</c:v>
                </c:pt>
                <c:pt idx="214">
                  <c:v>45330.0</c:v>
                </c:pt>
                <c:pt idx="215">
                  <c:v>45333.0</c:v>
                </c:pt>
                <c:pt idx="216">
                  <c:v>45334.0</c:v>
                </c:pt>
                <c:pt idx="217">
                  <c:v>45335.0</c:v>
                </c:pt>
                <c:pt idx="218">
                  <c:v>45336.0</c:v>
                </c:pt>
                <c:pt idx="219">
                  <c:v>45337.0</c:v>
                </c:pt>
                <c:pt idx="220">
                  <c:v>45340.0</c:v>
                </c:pt>
                <c:pt idx="221">
                  <c:v>45341.0</c:v>
                </c:pt>
                <c:pt idx="222">
                  <c:v>45342.0</c:v>
                </c:pt>
                <c:pt idx="223">
                  <c:v>45343.0</c:v>
                </c:pt>
                <c:pt idx="224">
                  <c:v>45344.0</c:v>
                </c:pt>
                <c:pt idx="225">
                  <c:v>45347.0</c:v>
                </c:pt>
                <c:pt idx="226">
                  <c:v>45348.0</c:v>
                </c:pt>
                <c:pt idx="227">
                  <c:v>45349.0</c:v>
                </c:pt>
                <c:pt idx="228">
                  <c:v>45350.0</c:v>
                </c:pt>
                <c:pt idx="229">
                  <c:v>45351.0</c:v>
                </c:pt>
                <c:pt idx="230">
                  <c:v>45354.0</c:v>
                </c:pt>
                <c:pt idx="231">
                  <c:v>45355.0</c:v>
                </c:pt>
                <c:pt idx="232">
                  <c:v>45356.0</c:v>
                </c:pt>
                <c:pt idx="233">
                  <c:v>45357.0</c:v>
                </c:pt>
                <c:pt idx="234">
                  <c:v>45358.0</c:v>
                </c:pt>
                <c:pt idx="235">
                  <c:v>45361.0</c:v>
                </c:pt>
                <c:pt idx="236">
                  <c:v>45362.0</c:v>
                </c:pt>
                <c:pt idx="237">
                  <c:v>45363.0</c:v>
                </c:pt>
                <c:pt idx="238">
                  <c:v>45364.0</c:v>
                </c:pt>
                <c:pt idx="239">
                  <c:v>45365.0</c:v>
                </c:pt>
                <c:pt idx="240">
                  <c:v>45368.0</c:v>
                </c:pt>
                <c:pt idx="241">
                  <c:v>45369.0</c:v>
                </c:pt>
                <c:pt idx="242">
                  <c:v>45370.0</c:v>
                </c:pt>
                <c:pt idx="243">
                  <c:v>45371.0</c:v>
                </c:pt>
                <c:pt idx="244">
                  <c:v>45372.0</c:v>
                </c:pt>
                <c:pt idx="245">
                  <c:v>45375.0</c:v>
                </c:pt>
                <c:pt idx="246">
                  <c:v>45376.0</c:v>
                </c:pt>
                <c:pt idx="247">
                  <c:v>45377.0</c:v>
                </c:pt>
                <c:pt idx="248">
                  <c:v>45378.0</c:v>
                </c:pt>
                <c:pt idx="249">
                  <c:v>45383.0</c:v>
                </c:pt>
                <c:pt idx="250">
                  <c:v>45384.0</c:v>
                </c:pt>
                <c:pt idx="251">
                  <c:v>45385.0</c:v>
                </c:pt>
                <c:pt idx="252">
                  <c:v>45386.0</c:v>
                </c:pt>
                <c:pt idx="253">
                  <c:v>45389.0</c:v>
                </c:pt>
                <c:pt idx="254">
                  <c:v>45390.0</c:v>
                </c:pt>
                <c:pt idx="255">
                  <c:v>45391.0</c:v>
                </c:pt>
                <c:pt idx="256">
                  <c:v>45392.0</c:v>
                </c:pt>
                <c:pt idx="257">
                  <c:v>45393.0</c:v>
                </c:pt>
                <c:pt idx="258">
                  <c:v>45396.0</c:v>
                </c:pt>
                <c:pt idx="259">
                  <c:v>45397.0</c:v>
                </c:pt>
                <c:pt idx="260">
                  <c:v>45398.0</c:v>
                </c:pt>
                <c:pt idx="261">
                  <c:v>45399.0</c:v>
                </c:pt>
                <c:pt idx="262">
                  <c:v>45400.0</c:v>
                </c:pt>
                <c:pt idx="263">
                  <c:v>45403.0</c:v>
                </c:pt>
                <c:pt idx="264">
                  <c:v>45404.0</c:v>
                </c:pt>
                <c:pt idx="265">
                  <c:v>45405.0</c:v>
                </c:pt>
                <c:pt idx="266">
                  <c:v>45406.0</c:v>
                </c:pt>
                <c:pt idx="267">
                  <c:v>45407.0</c:v>
                </c:pt>
                <c:pt idx="268">
                  <c:v>45410.0</c:v>
                </c:pt>
                <c:pt idx="269">
                  <c:v>45411.0</c:v>
                </c:pt>
                <c:pt idx="270">
                  <c:v>45413.0</c:v>
                </c:pt>
                <c:pt idx="271">
                  <c:v>45414.0</c:v>
                </c:pt>
                <c:pt idx="272">
                  <c:v>45417.0</c:v>
                </c:pt>
                <c:pt idx="273">
                  <c:v>45418.0</c:v>
                </c:pt>
                <c:pt idx="274">
                  <c:v>45419.0</c:v>
                </c:pt>
                <c:pt idx="275">
                  <c:v>45420.0</c:v>
                </c:pt>
                <c:pt idx="276">
                  <c:v>45421.0</c:v>
                </c:pt>
                <c:pt idx="277">
                  <c:v>45424.0</c:v>
                </c:pt>
                <c:pt idx="278">
                  <c:v>45425.0</c:v>
                </c:pt>
                <c:pt idx="279">
                  <c:v>45426.0</c:v>
                </c:pt>
                <c:pt idx="280">
                  <c:v>45427.0</c:v>
                </c:pt>
                <c:pt idx="281">
                  <c:v>45428.0</c:v>
                </c:pt>
                <c:pt idx="282">
                  <c:v>45431.0</c:v>
                </c:pt>
                <c:pt idx="283">
                  <c:v>45432.0</c:v>
                </c:pt>
                <c:pt idx="284">
                  <c:v>45433.0</c:v>
                </c:pt>
                <c:pt idx="285">
                  <c:v>45434.0</c:v>
                </c:pt>
                <c:pt idx="286">
                  <c:v>45435.0</c:v>
                </c:pt>
                <c:pt idx="287">
                  <c:v>45438.0</c:v>
                </c:pt>
                <c:pt idx="288">
                  <c:v>45439.0</c:v>
                </c:pt>
                <c:pt idx="289">
                  <c:v>45440.0</c:v>
                </c:pt>
                <c:pt idx="290">
                  <c:v>45441.0</c:v>
                </c:pt>
                <c:pt idx="291">
                  <c:v>45442.0</c:v>
                </c:pt>
                <c:pt idx="292">
                  <c:v>45445.0</c:v>
                </c:pt>
                <c:pt idx="293">
                  <c:v>45446.0</c:v>
                </c:pt>
                <c:pt idx="294">
                  <c:v>45447.0</c:v>
                </c:pt>
                <c:pt idx="295">
                  <c:v>45448.0</c:v>
                </c:pt>
                <c:pt idx="296">
                  <c:v>45449.0</c:v>
                </c:pt>
                <c:pt idx="297">
                  <c:v>45452.0</c:v>
                </c:pt>
                <c:pt idx="298">
                  <c:v>45453.0</c:v>
                </c:pt>
                <c:pt idx="299">
                  <c:v>45454.0</c:v>
                </c:pt>
                <c:pt idx="300">
                  <c:v>45455.0</c:v>
                </c:pt>
                <c:pt idx="301">
                  <c:v>45456.0</c:v>
                </c:pt>
                <c:pt idx="302">
                  <c:v>45459.0</c:v>
                </c:pt>
                <c:pt idx="303">
                  <c:v>45460.0</c:v>
                </c:pt>
                <c:pt idx="304">
                  <c:v>45461.0</c:v>
                </c:pt>
                <c:pt idx="305">
                  <c:v>45462.0</c:v>
                </c:pt>
                <c:pt idx="306">
                  <c:v>45463.0</c:v>
                </c:pt>
                <c:pt idx="307">
                  <c:v>45466.0</c:v>
                </c:pt>
                <c:pt idx="308">
                  <c:v>45467.0</c:v>
                </c:pt>
                <c:pt idx="309">
                  <c:v>45468.0</c:v>
                </c:pt>
                <c:pt idx="310">
                  <c:v>45469.0</c:v>
                </c:pt>
                <c:pt idx="311">
                  <c:v>45470.0</c:v>
                </c:pt>
                <c:pt idx="312">
                  <c:v>45473.0</c:v>
                </c:pt>
                <c:pt idx="313">
                  <c:v>45474.0</c:v>
                </c:pt>
                <c:pt idx="314">
                  <c:v>45475.0</c:v>
                </c:pt>
                <c:pt idx="315">
                  <c:v>45476.0</c:v>
                </c:pt>
                <c:pt idx="316">
                  <c:v>45477.0</c:v>
                </c:pt>
                <c:pt idx="317">
                  <c:v>45480.0</c:v>
                </c:pt>
                <c:pt idx="318">
                  <c:v>45481.0</c:v>
                </c:pt>
                <c:pt idx="319">
                  <c:v>45482.0</c:v>
                </c:pt>
                <c:pt idx="320">
                  <c:v>45483.0</c:v>
                </c:pt>
                <c:pt idx="321">
                  <c:v>45484.0</c:v>
                </c:pt>
                <c:pt idx="322">
                  <c:v>45487.0</c:v>
                </c:pt>
                <c:pt idx="323">
                  <c:v>45488.0</c:v>
                </c:pt>
                <c:pt idx="324">
                  <c:v>45489.0</c:v>
                </c:pt>
                <c:pt idx="325">
                  <c:v>45490.0</c:v>
                </c:pt>
                <c:pt idx="326">
                  <c:v>45491.0</c:v>
                </c:pt>
                <c:pt idx="327">
                  <c:v>45494.0</c:v>
                </c:pt>
                <c:pt idx="328">
                  <c:v>45495.0</c:v>
                </c:pt>
                <c:pt idx="329">
                  <c:v>45496.0</c:v>
                </c:pt>
                <c:pt idx="330">
                  <c:v>45497.0</c:v>
                </c:pt>
                <c:pt idx="331">
                  <c:v>45498.0</c:v>
                </c:pt>
                <c:pt idx="332">
                  <c:v>45501.0</c:v>
                </c:pt>
                <c:pt idx="333">
                  <c:v>45502.0</c:v>
                </c:pt>
                <c:pt idx="334">
                  <c:v>45503.0</c:v>
                </c:pt>
                <c:pt idx="335">
                  <c:v>45504.0</c:v>
                </c:pt>
                <c:pt idx="336">
                  <c:v>45505.0</c:v>
                </c:pt>
                <c:pt idx="337">
                  <c:v>45508.0</c:v>
                </c:pt>
                <c:pt idx="338">
                  <c:v>45509.0</c:v>
                </c:pt>
                <c:pt idx="339">
                  <c:v>45510.0</c:v>
                </c:pt>
                <c:pt idx="340">
                  <c:v>45511.0</c:v>
                </c:pt>
                <c:pt idx="341">
                  <c:v>45512.0</c:v>
                </c:pt>
                <c:pt idx="342">
                  <c:v>45515.0</c:v>
                </c:pt>
                <c:pt idx="343">
                  <c:v>45516.0</c:v>
                </c:pt>
                <c:pt idx="344">
                  <c:v>45517.0</c:v>
                </c:pt>
                <c:pt idx="345">
                  <c:v>45518.0</c:v>
                </c:pt>
                <c:pt idx="346">
                  <c:v>45519.0</c:v>
                </c:pt>
                <c:pt idx="347">
                  <c:v>45522.0</c:v>
                </c:pt>
                <c:pt idx="348">
                  <c:v>45523.0</c:v>
                </c:pt>
                <c:pt idx="349">
                  <c:v>45524.0</c:v>
                </c:pt>
                <c:pt idx="350">
                  <c:v>45525.0</c:v>
                </c:pt>
                <c:pt idx="351">
                  <c:v>45526.0</c:v>
                </c:pt>
                <c:pt idx="352">
                  <c:v>45529.0</c:v>
                </c:pt>
                <c:pt idx="353">
                  <c:v>45530.0</c:v>
                </c:pt>
                <c:pt idx="354">
                  <c:v>45531.0</c:v>
                </c:pt>
                <c:pt idx="355">
                  <c:v>45532.0</c:v>
                </c:pt>
                <c:pt idx="356">
                  <c:v>45533.0</c:v>
                </c:pt>
                <c:pt idx="357">
                  <c:v>45536.0</c:v>
                </c:pt>
                <c:pt idx="358">
                  <c:v>45537.0</c:v>
                </c:pt>
                <c:pt idx="359">
                  <c:v>45538.0</c:v>
                </c:pt>
                <c:pt idx="360">
                  <c:v>45539.0</c:v>
                </c:pt>
                <c:pt idx="361">
                  <c:v>45540.0</c:v>
                </c:pt>
                <c:pt idx="362">
                  <c:v>45543.0</c:v>
                </c:pt>
                <c:pt idx="363">
                  <c:v>45544.0</c:v>
                </c:pt>
                <c:pt idx="364">
                  <c:v>45545.0</c:v>
                </c:pt>
                <c:pt idx="365">
                  <c:v>45546.0</c:v>
                </c:pt>
                <c:pt idx="366">
                  <c:v>45547.0</c:v>
                </c:pt>
                <c:pt idx="367">
                  <c:v>45550.0</c:v>
                </c:pt>
                <c:pt idx="368">
                  <c:v>45551.0</c:v>
                </c:pt>
                <c:pt idx="369">
                  <c:v>45552.0</c:v>
                </c:pt>
                <c:pt idx="370">
                  <c:v>45553.0</c:v>
                </c:pt>
                <c:pt idx="371">
                  <c:v>45554.0</c:v>
                </c:pt>
                <c:pt idx="372">
                  <c:v>45557.0</c:v>
                </c:pt>
                <c:pt idx="373">
                  <c:v>45558.0</c:v>
                </c:pt>
                <c:pt idx="374">
                  <c:v>45559.0</c:v>
                </c:pt>
                <c:pt idx="375">
                  <c:v>45560.0</c:v>
                </c:pt>
                <c:pt idx="376">
                  <c:v>45561.0</c:v>
                </c:pt>
                <c:pt idx="377">
                  <c:v>45564.0</c:v>
                </c:pt>
                <c:pt idx="378">
                  <c:v>45565.0</c:v>
                </c:pt>
                <c:pt idx="379">
                  <c:v>45566.0</c:v>
                </c:pt>
                <c:pt idx="380">
                  <c:v>45567.0</c:v>
                </c:pt>
                <c:pt idx="381">
                  <c:v>45568.0</c:v>
                </c:pt>
                <c:pt idx="382">
                  <c:v>45571.0</c:v>
                </c:pt>
                <c:pt idx="383">
                  <c:v>45572.0</c:v>
                </c:pt>
                <c:pt idx="384">
                  <c:v>45573.0</c:v>
                </c:pt>
                <c:pt idx="385">
                  <c:v>45574.0</c:v>
                </c:pt>
                <c:pt idx="386">
                  <c:v>45575.0</c:v>
                </c:pt>
                <c:pt idx="387">
                  <c:v>45578.0</c:v>
                </c:pt>
                <c:pt idx="388">
                  <c:v>45579.0</c:v>
                </c:pt>
                <c:pt idx="389">
                  <c:v>45580.0</c:v>
                </c:pt>
                <c:pt idx="390">
                  <c:v>45581.0</c:v>
                </c:pt>
                <c:pt idx="391">
                  <c:v>45582.0</c:v>
                </c:pt>
                <c:pt idx="392">
                  <c:v>45585.0</c:v>
                </c:pt>
                <c:pt idx="393">
                  <c:v>45586.0</c:v>
                </c:pt>
                <c:pt idx="394">
                  <c:v>45587.0</c:v>
                </c:pt>
                <c:pt idx="395">
                  <c:v>45588.0</c:v>
                </c:pt>
                <c:pt idx="396">
                  <c:v>45589.0</c:v>
                </c:pt>
                <c:pt idx="397">
                  <c:v>45592.0</c:v>
                </c:pt>
                <c:pt idx="398">
                  <c:v>45593.0</c:v>
                </c:pt>
                <c:pt idx="399">
                  <c:v>45594.0</c:v>
                </c:pt>
                <c:pt idx="400">
                  <c:v>45595.0</c:v>
                </c:pt>
                <c:pt idx="401">
                  <c:v>45596.0</c:v>
                </c:pt>
                <c:pt idx="402">
                  <c:v>45599.0</c:v>
                </c:pt>
                <c:pt idx="403">
                  <c:v>45600.0</c:v>
                </c:pt>
                <c:pt idx="404">
                  <c:v>45601.0</c:v>
                </c:pt>
                <c:pt idx="405">
                  <c:v>45602.0</c:v>
                </c:pt>
                <c:pt idx="406">
                  <c:v>45603.0</c:v>
                </c:pt>
                <c:pt idx="407">
                  <c:v>45606.0</c:v>
                </c:pt>
                <c:pt idx="408">
                  <c:v>45607.0</c:v>
                </c:pt>
                <c:pt idx="409">
                  <c:v>45608.0</c:v>
                </c:pt>
                <c:pt idx="410">
                  <c:v>45609.0</c:v>
                </c:pt>
                <c:pt idx="411">
                  <c:v>45610.0</c:v>
                </c:pt>
                <c:pt idx="412">
                  <c:v>45613.0</c:v>
                </c:pt>
                <c:pt idx="413">
                  <c:v>45614.0</c:v>
                </c:pt>
                <c:pt idx="414">
                  <c:v>45615.0</c:v>
                </c:pt>
                <c:pt idx="415">
                  <c:v>45616.0</c:v>
                </c:pt>
                <c:pt idx="416">
                  <c:v>45617.0</c:v>
                </c:pt>
                <c:pt idx="417">
                  <c:v>45620.0</c:v>
                </c:pt>
                <c:pt idx="418">
                  <c:v>45621.0</c:v>
                </c:pt>
                <c:pt idx="419">
                  <c:v>45622.0</c:v>
                </c:pt>
                <c:pt idx="420">
                  <c:v>45623.0</c:v>
                </c:pt>
                <c:pt idx="421">
                  <c:v>45624.0</c:v>
                </c:pt>
                <c:pt idx="422">
                  <c:v>45627.0</c:v>
                </c:pt>
                <c:pt idx="423">
                  <c:v>45628.0</c:v>
                </c:pt>
                <c:pt idx="424">
                  <c:v>45629.0</c:v>
                </c:pt>
                <c:pt idx="425">
                  <c:v>45630.0</c:v>
                </c:pt>
                <c:pt idx="426">
                  <c:v>45631.0</c:v>
                </c:pt>
                <c:pt idx="427">
                  <c:v>45634.0</c:v>
                </c:pt>
                <c:pt idx="428">
                  <c:v>45635.0</c:v>
                </c:pt>
                <c:pt idx="429">
                  <c:v>45636.0</c:v>
                </c:pt>
                <c:pt idx="430">
                  <c:v>45637.0</c:v>
                </c:pt>
                <c:pt idx="431">
                  <c:v>45638.0</c:v>
                </c:pt>
                <c:pt idx="432">
                  <c:v>45641.0</c:v>
                </c:pt>
                <c:pt idx="433">
                  <c:v>45642.0</c:v>
                </c:pt>
                <c:pt idx="434">
                  <c:v>45643.0</c:v>
                </c:pt>
                <c:pt idx="435">
                  <c:v>45644.0</c:v>
                </c:pt>
                <c:pt idx="436">
                  <c:v>45645.0</c:v>
                </c:pt>
                <c:pt idx="437">
                  <c:v>45648.0</c:v>
                </c:pt>
                <c:pt idx="438">
                  <c:v>45649.0</c:v>
                </c:pt>
                <c:pt idx="439">
                  <c:v>45652.0</c:v>
                </c:pt>
                <c:pt idx="440">
                  <c:v>45655.0</c:v>
                </c:pt>
                <c:pt idx="441">
                  <c:v>45656.0</c:v>
                </c:pt>
                <c:pt idx="442">
                  <c:v>45658.0</c:v>
                </c:pt>
                <c:pt idx="443">
                  <c:v>45659.0</c:v>
                </c:pt>
                <c:pt idx="444">
                  <c:v>45662.0</c:v>
                </c:pt>
                <c:pt idx="445">
                  <c:v>45663.0</c:v>
                </c:pt>
                <c:pt idx="446">
                  <c:v>45664.0</c:v>
                </c:pt>
                <c:pt idx="447">
                  <c:v>45665.0</c:v>
                </c:pt>
                <c:pt idx="448">
                  <c:v>45666.0</c:v>
                </c:pt>
                <c:pt idx="449">
                  <c:v>45669.0</c:v>
                </c:pt>
                <c:pt idx="450">
                  <c:v>45670.0</c:v>
                </c:pt>
                <c:pt idx="451">
                  <c:v>45671.0</c:v>
                </c:pt>
                <c:pt idx="452">
                  <c:v>45672.0</c:v>
                </c:pt>
                <c:pt idx="453">
                  <c:v>45673.0</c:v>
                </c:pt>
                <c:pt idx="454">
                  <c:v>45676.0</c:v>
                </c:pt>
                <c:pt idx="455">
                  <c:v>45677.0</c:v>
                </c:pt>
                <c:pt idx="456">
                  <c:v>45678.0</c:v>
                </c:pt>
                <c:pt idx="457">
                  <c:v>45679.0</c:v>
                </c:pt>
                <c:pt idx="458">
                  <c:v>45680.0</c:v>
                </c:pt>
                <c:pt idx="459">
                  <c:v>45683.0</c:v>
                </c:pt>
                <c:pt idx="460">
                  <c:v>45684.0</c:v>
                </c:pt>
                <c:pt idx="461">
                  <c:v>45685.0</c:v>
                </c:pt>
                <c:pt idx="462">
                  <c:v>45686.0</c:v>
                </c:pt>
                <c:pt idx="463">
                  <c:v>45687.0</c:v>
                </c:pt>
                <c:pt idx="464">
                  <c:v>45690.0</c:v>
                </c:pt>
                <c:pt idx="465">
                  <c:v>45691.0</c:v>
                </c:pt>
                <c:pt idx="466">
                  <c:v>45692.0</c:v>
                </c:pt>
                <c:pt idx="467">
                  <c:v>45693.0</c:v>
                </c:pt>
                <c:pt idx="468">
                  <c:v>45694.0</c:v>
                </c:pt>
                <c:pt idx="469">
                  <c:v>45697.0</c:v>
                </c:pt>
                <c:pt idx="470">
                  <c:v>45698.0</c:v>
                </c:pt>
                <c:pt idx="471">
                  <c:v>45699.0</c:v>
                </c:pt>
                <c:pt idx="472">
                  <c:v>45700.0</c:v>
                </c:pt>
                <c:pt idx="473">
                  <c:v>45701.0</c:v>
                </c:pt>
                <c:pt idx="474">
                  <c:v>45704.0</c:v>
                </c:pt>
                <c:pt idx="475">
                  <c:v>45705.0</c:v>
                </c:pt>
                <c:pt idx="476">
                  <c:v>45706.0</c:v>
                </c:pt>
                <c:pt idx="477">
                  <c:v>45707.0</c:v>
                </c:pt>
                <c:pt idx="478">
                  <c:v>45708.0</c:v>
                </c:pt>
                <c:pt idx="479">
                  <c:v>45711.0</c:v>
                </c:pt>
                <c:pt idx="480">
                  <c:v>45712.0</c:v>
                </c:pt>
                <c:pt idx="481">
                  <c:v>45713.0</c:v>
                </c:pt>
                <c:pt idx="482">
                  <c:v>45714.0</c:v>
                </c:pt>
                <c:pt idx="483">
                  <c:v>45715.0</c:v>
                </c:pt>
                <c:pt idx="484">
                  <c:v>45718.0</c:v>
                </c:pt>
                <c:pt idx="485">
                  <c:v>45719.0</c:v>
                </c:pt>
                <c:pt idx="486">
                  <c:v>45720.0</c:v>
                </c:pt>
                <c:pt idx="487">
                  <c:v>45721.0</c:v>
                </c:pt>
                <c:pt idx="488">
                  <c:v>45722.0</c:v>
                </c:pt>
                <c:pt idx="489">
                  <c:v>45725.0</c:v>
                </c:pt>
                <c:pt idx="490">
                  <c:v>45726.0</c:v>
                </c:pt>
                <c:pt idx="491">
                  <c:v>45727.0</c:v>
                </c:pt>
                <c:pt idx="492">
                  <c:v>45728.0</c:v>
                </c:pt>
                <c:pt idx="493">
                  <c:v>45729.0</c:v>
                </c:pt>
                <c:pt idx="494">
                  <c:v>45732.0</c:v>
                </c:pt>
                <c:pt idx="495">
                  <c:v>45733.0</c:v>
                </c:pt>
                <c:pt idx="496">
                  <c:v>45734.0</c:v>
                </c:pt>
                <c:pt idx="497">
                  <c:v>45735.0</c:v>
                </c:pt>
                <c:pt idx="498">
                  <c:v>45736.0</c:v>
                </c:pt>
                <c:pt idx="499">
                  <c:v>45739.0</c:v>
                </c:pt>
                <c:pt idx="500">
                  <c:v>45740.0</c:v>
                </c:pt>
                <c:pt idx="501">
                  <c:v>45741.0</c:v>
                </c:pt>
                <c:pt idx="502">
                  <c:v>45742.0</c:v>
                </c:pt>
                <c:pt idx="503">
                  <c:v>45743.0</c:v>
                </c:pt>
                <c:pt idx="504">
                  <c:v>45746.0</c:v>
                </c:pt>
                <c:pt idx="505">
                  <c:v>45747.0</c:v>
                </c:pt>
                <c:pt idx="506">
                  <c:v>45748.0</c:v>
                </c:pt>
                <c:pt idx="507">
                  <c:v>45749.0</c:v>
                </c:pt>
                <c:pt idx="508">
                  <c:v>45750.0</c:v>
                </c:pt>
                <c:pt idx="509">
                  <c:v>45753.0</c:v>
                </c:pt>
                <c:pt idx="510">
                  <c:v>45754.0</c:v>
                </c:pt>
                <c:pt idx="511">
                  <c:v>45755.0</c:v>
                </c:pt>
              </c:numCache>
            </c:numRef>
          </c:cat>
          <c:val>
            <c:numRef>
              <c:f>Sheet1!$B$2:$B$513</c:f>
              <c:numCache>
                <c:formatCode>General</c:formatCode>
                <c:ptCount val="512"/>
                <c:pt idx="0">
                  <c:v>180.27578735351562</c:v>
                </c:pt>
                <c:pt idx="1">
                  <c:v>179.0185089111328</c:v>
                </c:pt>
                <c:pt idx="2">
                  <c:v>178.6316375732422</c:v>
                </c:pt>
                <c:pt idx="3">
                  <c:v>176.98748779296875</c:v>
                </c:pt>
                <c:pt idx="4">
                  <c:v>177.56777954101562</c:v>
                </c:pt>
                <c:pt idx="5">
                  <c:v>175.9236297607422</c:v>
                </c:pt>
                <c:pt idx="6">
                  <c:v>175.82693481445312</c:v>
                </c:pt>
                <c:pt idx="7">
                  <c:v>176.40721130371094</c:v>
                </c:pt>
                <c:pt idx="8">
                  <c:v>173.79591369628906</c:v>
                </c:pt>
                <c:pt idx="9">
                  <c:v>172.15176391601562</c:v>
                </c:pt>
                <c:pt idx="10">
                  <c:v>170.2174835205078</c:v>
                </c:pt>
                <c:pt idx="11">
                  <c:v>170.2174835205078</c:v>
                </c:pt>
                <c:pt idx="12">
                  <c:v>171.28135681152344</c:v>
                </c:pt>
                <c:pt idx="13">
                  <c:v>171.4747772216797</c:v>
                </c:pt>
                <c:pt idx="14">
                  <c:v>170.70106506347656</c:v>
                </c:pt>
                <c:pt idx="15">
                  <c:v>172.15176391601562</c:v>
                </c:pt>
                <c:pt idx="16">
                  <c:v>166.8324737548828</c:v>
                </c:pt>
                <c:pt idx="17">
                  <c:v>164.80145263671875</c:v>
                </c:pt>
                <c:pt idx="18">
                  <c:v>164.0277557373047</c:v>
                </c:pt>
                <c:pt idx="19">
                  <c:v>164.898193359375</c:v>
                </c:pt>
                <c:pt idx="20">
                  <c:v>163.4474639892578</c:v>
                </c:pt>
                <c:pt idx="21">
                  <c:v>164.0277557373047</c:v>
                </c:pt>
                <c:pt idx="22">
                  <c:v>164.7047576904297</c:v>
                </c:pt>
                <c:pt idx="23">
                  <c:v>165.4784698486328</c:v>
                </c:pt>
                <c:pt idx="24">
                  <c:v>167.02589416503906</c:v>
                </c:pt>
                <c:pt idx="25">
                  <c:v>169.9273223876953</c:v>
                </c:pt>
                <c:pt idx="26">
                  <c:v>170.31419372558594</c:v>
                </c:pt>
                <c:pt idx="27">
                  <c:v>168.9367218017578</c:v>
                </c:pt>
                <c:pt idx="28">
                  <c:v>170.314208984375</c:v>
                </c:pt>
                <c:pt idx="29">
                  <c:v>164.50914001464844</c:v>
                </c:pt>
                <c:pt idx="30">
                  <c:v>160.08157348632812</c:v>
                </c:pt>
                <c:pt idx="31">
                  <c:v>160.4751434326172</c:v>
                </c:pt>
                <c:pt idx="32">
                  <c:v>161.85260009765625</c:v>
                </c:pt>
                <c:pt idx="33">
                  <c:v>162.7381134033203</c:v>
                </c:pt>
                <c:pt idx="34">
                  <c:v>159.88478088378906</c:v>
                </c:pt>
                <c:pt idx="35">
                  <c:v>155.65399169921875</c:v>
                </c:pt>
                <c:pt idx="36">
                  <c:v>160.08157348632812</c:v>
                </c:pt>
                <c:pt idx="37">
                  <c:v>161.85260009765625</c:v>
                </c:pt>
                <c:pt idx="38">
                  <c:v>160.08157348632812</c:v>
                </c:pt>
                <c:pt idx="39">
                  <c:v>160.57351684570312</c:v>
                </c:pt>
                <c:pt idx="40">
                  <c:v>157.81857299804688</c:v>
                </c:pt>
                <c:pt idx="41">
                  <c:v>160.08157348632812</c:v>
                </c:pt>
                <c:pt idx="42">
                  <c:v>163.52523803710938</c:v>
                </c:pt>
                <c:pt idx="43">
                  <c:v>166.18177795410156</c:v>
                </c:pt>
                <c:pt idx="44">
                  <c:v>168.5431671142578</c:v>
                </c:pt>
                <c:pt idx="45">
                  <c:v>166.8705291748047</c:v>
                </c:pt>
                <c:pt idx="46">
                  <c:v>165.98500061035156</c:v>
                </c:pt>
                <c:pt idx="47">
                  <c:v>169.82225036621094</c:v>
                </c:pt>
                <c:pt idx="48">
                  <c:v>169.62545776367188</c:v>
                </c:pt>
                <c:pt idx="49">
                  <c:v>172.47879028320312</c:v>
                </c:pt>
                <c:pt idx="50">
                  <c:v>174.7417755126953</c:v>
                </c:pt>
                <c:pt idx="51">
                  <c:v>172.18362426757812</c:v>
                </c:pt>
                <c:pt idx="52">
                  <c:v>175.33212280273438</c:v>
                </c:pt>
                <c:pt idx="53">
                  <c:v>169.03512573242188</c:v>
                </c:pt>
                <c:pt idx="54">
                  <c:v>172.9707489013672</c:v>
                </c:pt>
                <c:pt idx="55">
                  <c:v>177.39833068847656</c:v>
                </c:pt>
                <c:pt idx="56">
                  <c:v>179.85809326171875</c:v>
                </c:pt>
                <c:pt idx="57">
                  <c:v>180.44842529296875</c:v>
                </c:pt>
                <c:pt idx="58">
                  <c:v>177.79188537597656</c:v>
                </c:pt>
                <c:pt idx="59">
                  <c:v>176.9063720703125</c:v>
                </c:pt>
                <c:pt idx="60">
                  <c:v>180.05487060546875</c:v>
                </c:pt>
                <c:pt idx="61">
                  <c:v>176.21763610839844</c:v>
                </c:pt>
                <c:pt idx="62">
                  <c:v>177.1031494140625</c:v>
                </c:pt>
                <c:pt idx="63">
                  <c:v>177.2999267578125</c:v>
                </c:pt>
                <c:pt idx="64">
                  <c:v>178.67739868164062</c:v>
                </c:pt>
                <c:pt idx="65">
                  <c:v>182.51463317871094</c:v>
                </c:pt>
                <c:pt idx="66">
                  <c:v>181.4323272705078</c:v>
                </c:pt>
                <c:pt idx="67">
                  <c:v>178.18545532226562</c:v>
                </c:pt>
                <c:pt idx="68">
                  <c:v>180.05487060546875</c:v>
                </c:pt>
                <c:pt idx="69">
                  <c:v>181.62911987304688</c:v>
                </c:pt>
                <c:pt idx="70">
                  <c:v>180.25164794921875</c:v>
                </c:pt>
                <c:pt idx="71">
                  <c:v>178.8741912841797</c:v>
                </c:pt>
                <c:pt idx="72">
                  <c:v>163.62364196777344</c:v>
                </c:pt>
                <c:pt idx="73">
                  <c:v>167.85443115234375</c:v>
                </c:pt>
                <c:pt idx="74">
                  <c:v>167.85443115234375</c:v>
                </c:pt>
                <c:pt idx="75">
                  <c:v>168.24798583984375</c:v>
                </c:pt>
                <c:pt idx="76">
                  <c:v>171.59326171875</c:v>
                </c:pt>
                <c:pt idx="77">
                  <c:v>171.59326171875</c:v>
                </c:pt>
                <c:pt idx="78">
                  <c:v>173.85626220703125</c:v>
                </c:pt>
                <c:pt idx="79">
                  <c:v>173.85626220703125</c:v>
                </c:pt>
                <c:pt idx="80">
                  <c:v>173.95465087890625</c:v>
                </c:pt>
                <c:pt idx="81">
                  <c:v>172.7739715576172</c:v>
                </c:pt>
                <c:pt idx="82">
                  <c:v>175.62728881835938</c:v>
                </c:pt>
                <c:pt idx="83">
                  <c:v>177.0047607421875</c:v>
                </c:pt>
                <c:pt idx="84">
                  <c:v>177.1031494140625</c:v>
                </c:pt>
                <c:pt idx="85">
                  <c:v>177.39833068847656</c:v>
                </c:pt>
                <c:pt idx="86">
                  <c:v>177.4967041015625</c:v>
                </c:pt>
                <c:pt idx="87">
                  <c:v>168.6415557861328</c:v>
                </c:pt>
                <c:pt idx="88">
                  <c:v>169.42868041992188</c:v>
                </c:pt>
                <c:pt idx="89">
                  <c:v>168.44476318359375</c:v>
                </c:pt>
                <c:pt idx="90">
                  <c:v>167.85443115234375</c:v>
                </c:pt>
                <c:pt idx="91">
                  <c:v>165.78822326660156</c:v>
                </c:pt>
                <c:pt idx="92">
                  <c:v>167.6576385498047</c:v>
                </c:pt>
                <c:pt idx="93">
                  <c:v>170.01902770996094</c:v>
                </c:pt>
                <c:pt idx="94">
                  <c:v>171.49488830566406</c:v>
                </c:pt>
                <c:pt idx="95">
                  <c:v>173.75787353515625</c:v>
                </c:pt>
                <c:pt idx="96">
                  <c:v>172.57717895507812</c:v>
                </c:pt>
                <c:pt idx="97">
                  <c:v>172.57717895507812</c:v>
                </c:pt>
                <c:pt idx="98">
                  <c:v>176.31602478027344</c:v>
                </c:pt>
                <c:pt idx="99">
                  <c:v>174.9385528564453</c:v>
                </c:pt>
                <c:pt idx="100">
                  <c:v>176.41441345214844</c:v>
                </c:pt>
                <c:pt idx="101">
                  <c:v>178.67739868164062</c:v>
                </c:pt>
                <c:pt idx="102">
                  <c:v>178.08705139160156</c:v>
                </c:pt>
                <c:pt idx="103">
                  <c:v>177.1031494140625</c:v>
                </c:pt>
                <c:pt idx="104">
                  <c:v>177.89027404785156</c:v>
                </c:pt>
                <c:pt idx="105">
                  <c:v>177.1031494140625</c:v>
                </c:pt>
                <c:pt idx="106">
                  <c:v>177.2999267578125</c:v>
                </c:pt>
                <c:pt idx="107">
                  <c:v>178.67739868164062</c:v>
                </c:pt>
                <c:pt idx="108">
                  <c:v>178.8741912841797</c:v>
                </c:pt>
                <c:pt idx="109">
                  <c:v>177.89027404785156</c:v>
                </c:pt>
                <c:pt idx="110">
                  <c:v>178.08705139160156</c:v>
                </c:pt>
                <c:pt idx="111">
                  <c:v>177.1031494140625</c:v>
                </c:pt>
                <c:pt idx="112">
                  <c:v>177.4967041015625</c:v>
                </c:pt>
                <c:pt idx="113">
                  <c:v>180.5468292236328</c:v>
                </c:pt>
                <c:pt idx="114">
                  <c:v>179.3661346435547</c:v>
                </c:pt>
                <c:pt idx="115">
                  <c:v>178.08705139160156</c:v>
                </c:pt>
                <c:pt idx="116">
                  <c:v>177.20155334472656</c:v>
                </c:pt>
                <c:pt idx="117">
                  <c:v>175.33212280273438</c:v>
                </c:pt>
                <c:pt idx="118">
                  <c:v>173.4626922607422</c:v>
                </c:pt>
                <c:pt idx="119">
                  <c:v>176.11924743652344</c:v>
                </c:pt>
                <c:pt idx="120">
                  <c:v>177.4967041015625</c:v>
                </c:pt>
                <c:pt idx="121">
                  <c:v>177.0047607421875</c:v>
                </c:pt>
                <c:pt idx="122">
                  <c:v>175.52890014648438</c:v>
                </c:pt>
                <c:pt idx="123">
                  <c:v>173.2659149169922</c:v>
                </c:pt>
                <c:pt idx="124">
                  <c:v>173.65948486328125</c:v>
                </c:pt>
                <c:pt idx="125">
                  <c:v>169.33029174804688</c:v>
                </c:pt>
                <c:pt idx="126">
                  <c:v>171.396484375</c:v>
                </c:pt>
                <c:pt idx="127">
                  <c:v>170.60935974121094</c:v>
                </c:pt>
                <c:pt idx="128">
                  <c:v>178.08705139160156</c:v>
                </c:pt>
                <c:pt idx="129">
                  <c:v>179.9564666748047</c:v>
                </c:pt>
                <c:pt idx="130">
                  <c:v>181.92428588867188</c:v>
                </c:pt>
                <c:pt idx="131">
                  <c:v>184.58084106445312</c:v>
                </c:pt>
                <c:pt idx="132">
                  <c:v>184.38404846191406</c:v>
                </c:pt>
                <c:pt idx="133">
                  <c:v>183.6953125</c:v>
                </c:pt>
                <c:pt idx="134">
                  <c:v>185.4663543701172</c:v>
                </c:pt>
                <c:pt idx="135">
                  <c:v>183.79371643066406</c:v>
                </c:pt>
                <c:pt idx="136">
                  <c:v>180.5468292236328</c:v>
                </c:pt>
                <c:pt idx="137">
                  <c:v>179.1693572998047</c:v>
                </c:pt>
                <c:pt idx="138">
                  <c:v>181.4323272705078</c:v>
                </c:pt>
                <c:pt idx="139">
                  <c:v>185.2695770263672</c:v>
                </c:pt>
                <c:pt idx="140">
                  <c:v>186.7454376220703</c:v>
                </c:pt>
                <c:pt idx="141">
                  <c:v>187.3357696533203</c:v>
                </c:pt>
                <c:pt idx="142">
                  <c:v>183.203369140625</c:v>
                </c:pt>
                <c:pt idx="143">
                  <c:v>184.18727111816406</c:v>
                </c:pt>
                <c:pt idx="144">
                  <c:v>184.48245239257812</c:v>
                </c:pt>
                <c:pt idx="145">
                  <c:v>184.28567504882812</c:v>
                </c:pt>
                <c:pt idx="146">
                  <c:v>179.85809326171875</c:v>
                </c:pt>
                <c:pt idx="147">
                  <c:v>177.79188537597656</c:v>
                </c:pt>
                <c:pt idx="148">
                  <c:v>179.0709686279297</c:v>
                </c:pt>
                <c:pt idx="149">
                  <c:v>177.98866271972656</c:v>
                </c:pt>
                <c:pt idx="150">
                  <c:v>179.9564666748047</c:v>
                </c:pt>
                <c:pt idx="151">
                  <c:v>179.7596893310547</c:v>
                </c:pt>
                <c:pt idx="152">
                  <c:v>179.9564666748047</c:v>
                </c:pt>
                <c:pt idx="153">
                  <c:v>184.28567504882812</c:v>
                </c:pt>
                <c:pt idx="154">
                  <c:v>183.49853515625</c:v>
                </c:pt>
                <c:pt idx="155">
                  <c:v>182.90818786621094</c:v>
                </c:pt>
                <c:pt idx="156">
                  <c:v>181.13717651367188</c:v>
                </c:pt>
                <c:pt idx="157">
                  <c:v>184.58084106445312</c:v>
                </c:pt>
                <c:pt idx="158">
                  <c:v>185.36795043945312</c:v>
                </c:pt>
                <c:pt idx="159">
                  <c:v>186.5486602783203</c:v>
                </c:pt>
                <c:pt idx="160">
                  <c:v>184.48245239257812</c:v>
                </c:pt>
                <c:pt idx="161">
                  <c:v>184.28567504882812</c:v>
                </c:pt>
                <c:pt idx="162">
                  <c:v>185.2695770263672</c:v>
                </c:pt>
                <c:pt idx="163">
                  <c:v>180.44842529296875</c:v>
                </c:pt>
                <c:pt idx="164">
                  <c:v>182.31785583496094</c:v>
                </c:pt>
                <c:pt idx="165">
                  <c:v>182.02267456054688</c:v>
                </c:pt>
                <c:pt idx="166">
                  <c:v>179.4645233154297</c:v>
                </c:pt>
                <c:pt idx="167">
                  <c:v>181.13717651367188</c:v>
                </c:pt>
                <c:pt idx="168">
                  <c:v>176.9063720703125</c:v>
                </c:pt>
                <c:pt idx="169">
                  <c:v>179.3661346435547</c:v>
                </c:pt>
                <c:pt idx="170">
                  <c:v>178.67739868164062</c:v>
                </c:pt>
                <c:pt idx="171">
                  <c:v>176.11924743652344</c:v>
                </c:pt>
                <c:pt idx="172">
                  <c:v>179.4645233154297</c:v>
                </c:pt>
                <c:pt idx="173">
                  <c:v>177.79188537597656</c:v>
                </c:pt>
                <c:pt idx="174">
                  <c:v>176.31602478027344</c:v>
                </c:pt>
                <c:pt idx="175">
                  <c:v>177.1031494140625</c:v>
                </c:pt>
                <c:pt idx="176">
                  <c:v>173.06912231445312</c:v>
                </c:pt>
                <c:pt idx="177">
                  <c:v>173.75787353515625</c:v>
                </c:pt>
                <c:pt idx="178">
                  <c:v>175.72569274902344</c:v>
                </c:pt>
                <c:pt idx="179">
                  <c:v>176.02084350585938</c:v>
                </c:pt>
                <c:pt idx="180">
                  <c:v>176.9063720703125</c:v>
                </c:pt>
                <c:pt idx="181">
                  <c:v>177.4967041015625</c:v>
                </c:pt>
                <c:pt idx="182">
                  <c:v>177.20155334472656</c:v>
                </c:pt>
                <c:pt idx="183">
                  <c:v>177.1031494140625</c:v>
                </c:pt>
                <c:pt idx="184">
                  <c:v>176.31602478027344</c:v>
                </c:pt>
                <c:pt idx="185">
                  <c:v>176.31602478027344</c:v>
                </c:pt>
                <c:pt idx="186">
                  <c:v>177.1031494140625</c:v>
                </c:pt>
                <c:pt idx="187">
                  <c:v>178.08705139160156</c:v>
                </c:pt>
                <c:pt idx="188">
                  <c:v>182.71141052246094</c:v>
                </c:pt>
                <c:pt idx="189">
                  <c:v>181.82589721679688</c:v>
                </c:pt>
                <c:pt idx="190">
                  <c:v>180.05487060546875</c:v>
                </c:pt>
                <c:pt idx="191">
                  <c:v>181.13717651367188</c:v>
                </c:pt>
                <c:pt idx="192">
                  <c:v>182.613037109375</c:v>
                </c:pt>
                <c:pt idx="193">
                  <c:v>181.53073120117188</c:v>
                </c:pt>
                <c:pt idx="194">
                  <c:v>186.64703369140625</c:v>
                </c:pt>
                <c:pt idx="195">
                  <c:v>174.6433868408203</c:v>
                </c:pt>
                <c:pt idx="196">
                  <c:v>173.3643035888672</c:v>
                </c:pt>
                <c:pt idx="197">
                  <c:v>174.54498291015625</c:v>
                </c:pt>
                <c:pt idx="198">
                  <c:v>171.79005432128906</c:v>
                </c:pt>
                <c:pt idx="199">
                  <c:v>168.24798583984375</c:v>
                </c:pt>
                <c:pt idx="200">
                  <c:v>170.21580505371094</c:v>
                </c:pt>
                <c:pt idx="201">
                  <c:v>168.44476318359375</c:v>
                </c:pt>
                <c:pt idx="202">
                  <c:v>170.60935974121094</c:v>
                </c:pt>
                <c:pt idx="203">
                  <c:v>169.33029174804688</c:v>
                </c:pt>
                <c:pt idx="204">
                  <c:v>169.72384643554688</c:v>
                </c:pt>
                <c:pt idx="205">
                  <c:v>172.38040161132812</c:v>
                </c:pt>
                <c:pt idx="206">
                  <c:v>171.79005432128906</c:v>
                </c:pt>
                <c:pt idx="207">
                  <c:v>172.67556762695312</c:v>
                </c:pt>
                <c:pt idx="208">
                  <c:v>172.87234497070312</c:v>
                </c:pt>
                <c:pt idx="209">
                  <c:v>174.34820556640625</c:v>
                </c:pt>
                <c:pt idx="210">
                  <c:v>169.92062377929688</c:v>
                </c:pt>
                <c:pt idx="211">
                  <c:v>172.38040161132812</c:v>
                </c:pt>
                <c:pt idx="212">
                  <c:v>172.47879028320312</c:v>
                </c:pt>
                <c:pt idx="213">
                  <c:v>170.80615234375</c:v>
                </c:pt>
                <c:pt idx="214">
                  <c:v>169.42868041992188</c:v>
                </c:pt>
                <c:pt idx="215">
                  <c:v>169.82225036621094</c:v>
                </c:pt>
                <c:pt idx="216">
                  <c:v>169.03512573242188</c:v>
                </c:pt>
                <c:pt idx="217">
                  <c:v>174.15142822265625</c:v>
                </c:pt>
                <c:pt idx="218">
                  <c:v>179.7596893310547</c:v>
                </c:pt>
                <c:pt idx="219">
                  <c:v>181.33395385742188</c:v>
                </c:pt>
                <c:pt idx="220">
                  <c:v>177.98866271972656</c:v>
                </c:pt>
                <c:pt idx="221">
                  <c:v>179.66131591796875</c:v>
                </c:pt>
                <c:pt idx="222">
                  <c:v>179.1693572998047</c:v>
                </c:pt>
                <c:pt idx="223">
                  <c:v>179.7596893310547</c:v>
                </c:pt>
                <c:pt idx="224">
                  <c:v>179.3661346435547</c:v>
                </c:pt>
                <c:pt idx="225">
                  <c:v>181.72750854492188</c:v>
                </c:pt>
                <c:pt idx="226">
                  <c:v>179.7596893310547</c:v>
                </c:pt>
                <c:pt idx="227">
                  <c:v>181.0387725830078</c:v>
                </c:pt>
                <c:pt idx="228">
                  <c:v>179.9564666748047</c:v>
                </c:pt>
                <c:pt idx="229">
                  <c:v>180.15325927734375</c:v>
                </c:pt>
                <c:pt idx="230">
                  <c:v>184.38404846191406</c:v>
                </c:pt>
                <c:pt idx="231">
                  <c:v>190.28749084472656</c:v>
                </c:pt>
                <c:pt idx="232">
                  <c:v>179.9564666748047</c:v>
                </c:pt>
                <c:pt idx="233">
                  <c:v>180.15325927734375</c:v>
                </c:pt>
                <c:pt idx="234">
                  <c:v>177.89027404785156</c:v>
                </c:pt>
                <c:pt idx="235">
                  <c:v>174.2498321533203</c:v>
                </c:pt>
                <c:pt idx="236">
                  <c:v>173.4626922607422</c:v>
                </c:pt>
                <c:pt idx="237">
                  <c:v>173.4626922607422</c:v>
                </c:pt>
                <c:pt idx="238">
                  <c:v>176.61119079589844</c:v>
                </c:pt>
                <c:pt idx="239">
                  <c:v>175.43051147460938</c:v>
                </c:pt>
                <c:pt idx="240">
                  <c:v>177.39833068847656</c:v>
                </c:pt>
                <c:pt idx="241">
                  <c:v>179.9564666748047</c:v>
                </c:pt>
                <c:pt idx="242">
                  <c:v>184.58084106445312</c:v>
                </c:pt>
                <c:pt idx="243">
                  <c:v>184.67922973632812</c:v>
                </c:pt>
                <c:pt idx="244">
                  <c:v>189.7955322265625</c:v>
                </c:pt>
                <c:pt idx="245">
                  <c:v>203.6686248779297</c:v>
                </c:pt>
                <c:pt idx="246">
                  <c:v>200.91368103027344</c:v>
                </c:pt>
                <c:pt idx="247">
                  <c:v>202.68472290039062</c:v>
                </c:pt>
                <c:pt idx="248">
                  <c:v>200.71690368652344</c:v>
                </c:pt>
                <c:pt idx="249">
                  <c:v>200.91368103027344</c:v>
                </c:pt>
                <c:pt idx="250">
                  <c:v>202.48793029785156</c:v>
                </c:pt>
                <c:pt idx="251">
                  <c:v>202.48793029785156</c:v>
                </c:pt>
                <c:pt idx="252">
                  <c:v>201.8975830078125</c:v>
                </c:pt>
                <c:pt idx="253">
                  <c:v>206.62034606933594</c:v>
                </c:pt>
                <c:pt idx="254">
                  <c:v>199.33944702148438</c:v>
                </c:pt>
                <c:pt idx="255">
                  <c:v>198.94586181640625</c:v>
                </c:pt>
                <c:pt idx="256">
                  <c:v>197.5684051513672</c:v>
                </c:pt>
                <c:pt idx="257">
                  <c:v>201.5040283203125</c:v>
                </c:pt>
                <c:pt idx="258">
                  <c:v>204.45574951171875</c:v>
                </c:pt>
                <c:pt idx="259">
                  <c:v>203.6686248779297</c:v>
                </c:pt>
                <c:pt idx="260">
                  <c:v>203.4718475341797</c:v>
                </c:pt>
                <c:pt idx="261">
                  <c:v>202.0943603515625</c:v>
                </c:pt>
                <c:pt idx="262">
                  <c:v>201.8975830078125</c:v>
                </c:pt>
                <c:pt idx="263">
                  <c:v>198.74908447265625</c:v>
                </c:pt>
                <c:pt idx="264">
                  <c:v>202.29115295410156</c:v>
                </c:pt>
                <c:pt idx="265">
                  <c:v>202.0943603515625</c:v>
                </c:pt>
                <c:pt idx="266">
                  <c:v>198.55230712890625</c:v>
                </c:pt>
                <c:pt idx="267">
                  <c:v>200.52012634277344</c:v>
                </c:pt>
                <c:pt idx="268">
                  <c:v>199.53622436523438</c:v>
                </c:pt>
                <c:pt idx="269">
                  <c:v>197.9619598388672</c:v>
                </c:pt>
                <c:pt idx="270">
                  <c:v>196.97805786132812</c:v>
                </c:pt>
                <c:pt idx="271">
                  <c:v>198.55230712890625</c:v>
                </c:pt>
                <c:pt idx="272">
                  <c:v>201.5040283203125</c:v>
                </c:pt>
                <c:pt idx="273">
                  <c:v>200.32334899902344</c:v>
                </c:pt>
                <c:pt idx="274">
                  <c:v>199.33944702148438</c:v>
                </c:pt>
                <c:pt idx="275">
                  <c:v>203.8654022216797</c:v>
                </c:pt>
                <c:pt idx="276">
                  <c:v>203.4718475341797</c:v>
                </c:pt>
                <c:pt idx="277">
                  <c:v>204.45574951171875</c:v>
                </c:pt>
                <c:pt idx="278">
                  <c:v>205.6364288330078</c:v>
                </c:pt>
                <c:pt idx="279">
                  <c:v>205.2428741455078</c:v>
                </c:pt>
                <c:pt idx="280">
                  <c:v>207.997802734375</c:v>
                </c:pt>
                <c:pt idx="281">
                  <c:v>206.02999877929688</c:v>
                </c:pt>
                <c:pt idx="282">
                  <c:v>206.60000610351562</c:v>
                </c:pt>
                <c:pt idx="283">
                  <c:v>205.60000610351562</c:v>
                </c:pt>
                <c:pt idx="284">
                  <c:v>203.60000610351562</c:v>
                </c:pt>
                <c:pt idx="285">
                  <c:v>206.1999969482422</c:v>
                </c:pt>
                <c:pt idx="286">
                  <c:v>204.1999969482422</c:v>
                </c:pt>
                <c:pt idx="287">
                  <c:v>202.39999389648438</c:v>
                </c:pt>
                <c:pt idx="288">
                  <c:v>198.3000030517578</c:v>
                </c:pt>
                <c:pt idx="289">
                  <c:v>196.39999389648438</c:v>
                </c:pt>
                <c:pt idx="290">
                  <c:v>195.10000610351562</c:v>
                </c:pt>
                <c:pt idx="291">
                  <c:v>199.0</c:v>
                </c:pt>
                <c:pt idx="292">
                  <c:v>195.8000030517578</c:v>
                </c:pt>
                <c:pt idx="293">
                  <c:v>193.89999389648438</c:v>
                </c:pt>
                <c:pt idx="294">
                  <c:v>192.60000610351562</c:v>
                </c:pt>
                <c:pt idx="295">
                  <c:v>193.1999969482422</c:v>
                </c:pt>
                <c:pt idx="296">
                  <c:v>193.10000610351562</c:v>
                </c:pt>
                <c:pt idx="297">
                  <c:v>192.89999389648438</c:v>
                </c:pt>
                <c:pt idx="298">
                  <c:v>188.5</c:v>
                </c:pt>
                <c:pt idx="299">
                  <c:v>184.8000030517578</c:v>
                </c:pt>
                <c:pt idx="300">
                  <c:v>183.8000030517578</c:v>
                </c:pt>
                <c:pt idx="301">
                  <c:v>174.1999969482422</c:v>
                </c:pt>
                <c:pt idx="302">
                  <c:v>175.8000030517578</c:v>
                </c:pt>
                <c:pt idx="303">
                  <c:v>176.10000610351562</c:v>
                </c:pt>
                <c:pt idx="304">
                  <c:v>179.3000030517578</c:v>
                </c:pt>
                <c:pt idx="305">
                  <c:v>181.8000030517578</c:v>
                </c:pt>
                <c:pt idx="306">
                  <c:v>178.60000610351562</c:v>
                </c:pt>
                <c:pt idx="307">
                  <c:v>179.60000610351562</c:v>
                </c:pt>
                <c:pt idx="308">
                  <c:v>175.6999969482422</c:v>
                </c:pt>
                <c:pt idx="309">
                  <c:v>172.89999389648438</c:v>
                </c:pt>
                <c:pt idx="310">
                  <c:v>170.5</c:v>
                </c:pt>
                <c:pt idx="311">
                  <c:v>169.60000610351562</c:v>
                </c:pt>
                <c:pt idx="312">
                  <c:v>171.1999969482422</c:v>
                </c:pt>
                <c:pt idx="313">
                  <c:v>167.89999389648438</c:v>
                </c:pt>
                <c:pt idx="314">
                  <c:v>169.39999389648438</c:v>
                </c:pt>
                <c:pt idx="315">
                  <c:v>173.10000610351562</c:v>
                </c:pt>
                <c:pt idx="316">
                  <c:v>170.5</c:v>
                </c:pt>
                <c:pt idx="317">
                  <c:v>170.3000030517578</c:v>
                </c:pt>
                <c:pt idx="318">
                  <c:v>170.3000030517578</c:v>
                </c:pt>
                <c:pt idx="319">
                  <c:v>170.89999389648438</c:v>
                </c:pt>
                <c:pt idx="320">
                  <c:v>170.10000610351562</c:v>
                </c:pt>
                <c:pt idx="321">
                  <c:v>169.89999389648438</c:v>
                </c:pt>
                <c:pt idx="322">
                  <c:v>169.10000610351562</c:v>
                </c:pt>
                <c:pt idx="323">
                  <c:v>169.60000610351562</c:v>
                </c:pt>
                <c:pt idx="324">
                  <c:v>167.39999389648438</c:v>
                </c:pt>
                <c:pt idx="325">
                  <c:v>168.10000610351562</c:v>
                </c:pt>
                <c:pt idx="326">
                  <c:v>164.5</c:v>
                </c:pt>
                <c:pt idx="327">
                  <c:v>163.8000030517578</c:v>
                </c:pt>
                <c:pt idx="328">
                  <c:v>162.1999969482422</c:v>
                </c:pt>
                <c:pt idx="329">
                  <c:v>174.6999969482422</c:v>
                </c:pt>
                <c:pt idx="330">
                  <c:v>175.1999969482422</c:v>
                </c:pt>
                <c:pt idx="331">
                  <c:v>181.39999389648438</c:v>
                </c:pt>
                <c:pt idx="332">
                  <c:v>185.10000610351562</c:v>
                </c:pt>
                <c:pt idx="333">
                  <c:v>185.60000610351562</c:v>
                </c:pt>
                <c:pt idx="334">
                  <c:v>186.10000610351562</c:v>
                </c:pt>
                <c:pt idx="335">
                  <c:v>186.0</c:v>
                </c:pt>
                <c:pt idx="336">
                  <c:v>185.8000030517578</c:v>
                </c:pt>
                <c:pt idx="337">
                  <c:v>185.5</c:v>
                </c:pt>
                <c:pt idx="338">
                  <c:v>186.3000030517578</c:v>
                </c:pt>
                <c:pt idx="339">
                  <c:v>192.1999969482422</c:v>
                </c:pt>
                <c:pt idx="340">
                  <c:v>187.39999389648438</c:v>
                </c:pt>
                <c:pt idx="341">
                  <c:v>190.5</c:v>
                </c:pt>
                <c:pt idx="342">
                  <c:v>189.5</c:v>
                </c:pt>
                <c:pt idx="343">
                  <c:v>191.5</c:v>
                </c:pt>
                <c:pt idx="344">
                  <c:v>194.39999389648438</c:v>
                </c:pt>
                <c:pt idx="345">
                  <c:v>194.60000610351562</c:v>
                </c:pt>
                <c:pt idx="346">
                  <c:v>193.1999969482422</c:v>
                </c:pt>
                <c:pt idx="347">
                  <c:v>191.10000610351562</c:v>
                </c:pt>
                <c:pt idx="348">
                  <c:v>190.1999969482422</c:v>
                </c:pt>
                <c:pt idx="349">
                  <c:v>190.6999969482422</c:v>
                </c:pt>
                <c:pt idx="350">
                  <c:v>189.0</c:v>
                </c:pt>
                <c:pt idx="351">
                  <c:v>189.1999969482422</c:v>
                </c:pt>
                <c:pt idx="352">
                  <c:v>187.8000030517578</c:v>
                </c:pt>
                <c:pt idx="353">
                  <c:v>188.8000030517578</c:v>
                </c:pt>
                <c:pt idx="354">
                  <c:v>189.8000030517578</c:v>
                </c:pt>
                <c:pt idx="355">
                  <c:v>194.10000610351562</c:v>
                </c:pt>
                <c:pt idx="356">
                  <c:v>194.8000030517578</c:v>
                </c:pt>
                <c:pt idx="357">
                  <c:v>193.8000030517578</c:v>
                </c:pt>
                <c:pt idx="358">
                  <c:v>191.10000610351562</c:v>
                </c:pt>
                <c:pt idx="359">
                  <c:v>192.1999969482422</c:v>
                </c:pt>
                <c:pt idx="360">
                  <c:v>191.3000030517578</c:v>
                </c:pt>
                <c:pt idx="361">
                  <c:v>187.1999969482422</c:v>
                </c:pt>
                <c:pt idx="362">
                  <c:v>188.5</c:v>
                </c:pt>
                <c:pt idx="363">
                  <c:v>189.89999389648438</c:v>
                </c:pt>
                <c:pt idx="364">
                  <c:v>187.5</c:v>
                </c:pt>
                <c:pt idx="365">
                  <c:v>189.5</c:v>
                </c:pt>
                <c:pt idx="366">
                  <c:v>191.3000030517578</c:v>
                </c:pt>
                <c:pt idx="367">
                  <c:v>190.8000030517578</c:v>
                </c:pt>
                <c:pt idx="368">
                  <c:v>185.60000610351562</c:v>
                </c:pt>
                <c:pt idx="369">
                  <c:v>188.10000610351562</c:v>
                </c:pt>
                <c:pt idx="370">
                  <c:v>193.10000610351562</c:v>
                </c:pt>
                <c:pt idx="371">
                  <c:v>189.89999389648438</c:v>
                </c:pt>
                <c:pt idx="372">
                  <c:v>190.10000610351562</c:v>
                </c:pt>
                <c:pt idx="373">
                  <c:v>193.1999969482422</c:v>
                </c:pt>
                <c:pt idx="374">
                  <c:v>195.1999969482422</c:v>
                </c:pt>
                <c:pt idx="375">
                  <c:v>191.0</c:v>
                </c:pt>
                <c:pt idx="376">
                  <c:v>191.8000030517578</c:v>
                </c:pt>
                <c:pt idx="377">
                  <c:v>185.0</c:v>
                </c:pt>
                <c:pt idx="378">
                  <c:v>187.39999389648438</c:v>
                </c:pt>
                <c:pt idx="379">
                  <c:v>188.1999969482422</c:v>
                </c:pt>
                <c:pt idx="380">
                  <c:v>187.5</c:v>
                </c:pt>
                <c:pt idx="381">
                  <c:v>187.89999389648438</c:v>
                </c:pt>
                <c:pt idx="382">
                  <c:v>187.6999969482422</c:v>
                </c:pt>
                <c:pt idx="383">
                  <c:v>187.39999389648438</c:v>
                </c:pt>
                <c:pt idx="384">
                  <c:v>191.8000030517578</c:v>
                </c:pt>
                <c:pt idx="385">
                  <c:v>184.8000030517578</c:v>
                </c:pt>
                <c:pt idx="386">
                  <c:v>185.5</c:v>
                </c:pt>
                <c:pt idx="387">
                  <c:v>187.6999969482422</c:v>
                </c:pt>
                <c:pt idx="388">
                  <c:v>186.10000610351562</c:v>
                </c:pt>
                <c:pt idx="389">
                  <c:v>188.39999389648438</c:v>
                </c:pt>
                <c:pt idx="390">
                  <c:v>191.6999969482422</c:v>
                </c:pt>
                <c:pt idx="391">
                  <c:v>191.89999389648438</c:v>
                </c:pt>
                <c:pt idx="392">
                  <c:v>189.0</c:v>
                </c:pt>
                <c:pt idx="393">
                  <c:v>192.6999969482422</c:v>
                </c:pt>
                <c:pt idx="394">
                  <c:v>191.5</c:v>
                </c:pt>
                <c:pt idx="395">
                  <c:v>192.60000610351562</c:v>
                </c:pt>
                <c:pt idx="396">
                  <c:v>192.8000030517578</c:v>
                </c:pt>
                <c:pt idx="397">
                  <c:v>192.3000030517578</c:v>
                </c:pt>
                <c:pt idx="398">
                  <c:v>188.0</c:v>
                </c:pt>
                <c:pt idx="399">
                  <c:v>185.8000030517578</c:v>
                </c:pt>
                <c:pt idx="400">
                  <c:v>185.3000030517578</c:v>
                </c:pt>
                <c:pt idx="401">
                  <c:v>186.5</c:v>
                </c:pt>
                <c:pt idx="402">
                  <c:v>184.1999969482422</c:v>
                </c:pt>
                <c:pt idx="403">
                  <c:v>187.60000610351562</c:v>
                </c:pt>
                <c:pt idx="404">
                  <c:v>195.60000610351562</c:v>
                </c:pt>
                <c:pt idx="405">
                  <c:v>199.1999969482422</c:v>
                </c:pt>
                <c:pt idx="406">
                  <c:v>198.6999969482422</c:v>
                </c:pt>
                <c:pt idx="407">
                  <c:v>200.60000610351562</c:v>
                </c:pt>
                <c:pt idx="408">
                  <c:v>197.89999389648438</c:v>
                </c:pt>
                <c:pt idx="409">
                  <c:v>196.8000030517578</c:v>
                </c:pt>
                <c:pt idx="410">
                  <c:v>192.8000030517578</c:v>
                </c:pt>
                <c:pt idx="411">
                  <c:v>191.89999389648438</c:v>
                </c:pt>
                <c:pt idx="412">
                  <c:v>191.8000030517578</c:v>
                </c:pt>
                <c:pt idx="413">
                  <c:v>195.39999389648438</c:v>
                </c:pt>
                <c:pt idx="414">
                  <c:v>195.60000610351562</c:v>
                </c:pt>
                <c:pt idx="415">
                  <c:v>198.39999389648438</c:v>
                </c:pt>
                <c:pt idx="416">
                  <c:v>194.6999969482422</c:v>
                </c:pt>
                <c:pt idx="417">
                  <c:v>186.8000030517578</c:v>
                </c:pt>
                <c:pt idx="418">
                  <c:v>187.10000610351562</c:v>
                </c:pt>
                <c:pt idx="419">
                  <c:v>186.89999389648438</c:v>
                </c:pt>
                <c:pt idx="420">
                  <c:v>189.10000610351562</c:v>
                </c:pt>
                <c:pt idx="421">
                  <c:v>188.39999389648438</c:v>
                </c:pt>
                <c:pt idx="422">
                  <c:v>189.3000030517578</c:v>
                </c:pt>
                <c:pt idx="423">
                  <c:v>191.60000610351562</c:v>
                </c:pt>
                <c:pt idx="424">
                  <c:v>194.6999969482422</c:v>
                </c:pt>
                <c:pt idx="425">
                  <c:v>193.89999389648438</c:v>
                </c:pt>
                <c:pt idx="426">
                  <c:v>193.1999969482422</c:v>
                </c:pt>
                <c:pt idx="427">
                  <c:v>190.10000610351562</c:v>
                </c:pt>
                <c:pt idx="428">
                  <c:v>189.89999389648438</c:v>
                </c:pt>
                <c:pt idx="429">
                  <c:v>191.6999969482422</c:v>
                </c:pt>
                <c:pt idx="430">
                  <c:v>191.60000610351562</c:v>
                </c:pt>
                <c:pt idx="431">
                  <c:v>190.10000610351562</c:v>
                </c:pt>
                <c:pt idx="432">
                  <c:v>190.10000610351562</c:v>
                </c:pt>
                <c:pt idx="433">
                  <c:v>189.39999389648438</c:v>
                </c:pt>
                <c:pt idx="434">
                  <c:v>189.1999969482422</c:v>
                </c:pt>
                <c:pt idx="435">
                  <c:v>192.60000610351562</c:v>
                </c:pt>
                <c:pt idx="436">
                  <c:v>191.3000030517578</c:v>
                </c:pt>
                <c:pt idx="437">
                  <c:v>191.8000030517578</c:v>
                </c:pt>
                <c:pt idx="438">
                  <c:v>192.10000610351562</c:v>
                </c:pt>
                <c:pt idx="439">
                  <c:v>192.6999969482422</c:v>
                </c:pt>
                <c:pt idx="440">
                  <c:v>195.8000030517578</c:v>
                </c:pt>
                <c:pt idx="441">
                  <c:v>197.1999969482422</c:v>
                </c:pt>
                <c:pt idx="442">
                  <c:v>195.89999389648438</c:v>
                </c:pt>
                <c:pt idx="443">
                  <c:v>194.1999969482422</c:v>
                </c:pt>
                <c:pt idx="444">
                  <c:v>194.39999389648438</c:v>
                </c:pt>
                <c:pt idx="445">
                  <c:v>196.5</c:v>
                </c:pt>
                <c:pt idx="446">
                  <c:v>206.1999969482422</c:v>
                </c:pt>
                <c:pt idx="447">
                  <c:v>205.8000030517578</c:v>
                </c:pt>
                <c:pt idx="448">
                  <c:v>206.1999969482422</c:v>
                </c:pt>
                <c:pt idx="449">
                  <c:v>206.1999969482422</c:v>
                </c:pt>
                <c:pt idx="450">
                  <c:v>206.0</c:v>
                </c:pt>
                <c:pt idx="451">
                  <c:v>203.60000610351562</c:v>
                </c:pt>
                <c:pt idx="452">
                  <c:v>204.39999389648438</c:v>
                </c:pt>
                <c:pt idx="453">
                  <c:v>203.8000030517578</c:v>
                </c:pt>
                <c:pt idx="454">
                  <c:v>205.60000610351562</c:v>
                </c:pt>
                <c:pt idx="455">
                  <c:v>208.60000610351562</c:v>
                </c:pt>
                <c:pt idx="456">
                  <c:v>209.0</c:v>
                </c:pt>
                <c:pt idx="457">
                  <c:v>209.60000610351562</c:v>
                </c:pt>
                <c:pt idx="458">
                  <c:v>208.1999969482422</c:v>
                </c:pt>
                <c:pt idx="459">
                  <c:v>209.1999969482422</c:v>
                </c:pt>
                <c:pt idx="460">
                  <c:v>212.0</c:v>
                </c:pt>
                <c:pt idx="461">
                  <c:v>208.60000610351562</c:v>
                </c:pt>
                <c:pt idx="462">
                  <c:v>215.60000610351562</c:v>
                </c:pt>
                <c:pt idx="463">
                  <c:v>217.8000030517578</c:v>
                </c:pt>
                <c:pt idx="464">
                  <c:v>217.0</c:v>
                </c:pt>
                <c:pt idx="465">
                  <c:v>218.8000030517578</c:v>
                </c:pt>
                <c:pt idx="466">
                  <c:v>219.0</c:v>
                </c:pt>
                <c:pt idx="467">
                  <c:v>210.39999389648438</c:v>
                </c:pt>
                <c:pt idx="468">
                  <c:v>212.39999389648438</c:v>
                </c:pt>
                <c:pt idx="469">
                  <c:v>217.39999389648438</c:v>
                </c:pt>
                <c:pt idx="470">
                  <c:v>218.0</c:v>
                </c:pt>
                <c:pt idx="471">
                  <c:v>217.1999969482422</c:v>
                </c:pt>
                <c:pt idx="472">
                  <c:v>218.1999969482422</c:v>
                </c:pt>
                <c:pt idx="473">
                  <c:v>218.8000030517578</c:v>
                </c:pt>
                <c:pt idx="474">
                  <c:v>233.0</c:v>
                </c:pt>
                <c:pt idx="475">
                  <c:v>233.0</c:v>
                </c:pt>
                <c:pt idx="476">
                  <c:v>235.1999969482422</c:v>
                </c:pt>
                <c:pt idx="477">
                  <c:v>234.1999969482422</c:v>
                </c:pt>
                <c:pt idx="478">
                  <c:v>234.0</c:v>
                </c:pt>
                <c:pt idx="479">
                  <c:v>241.8000030517578</c:v>
                </c:pt>
                <c:pt idx="480">
                  <c:v>243.39999389648438</c:v>
                </c:pt>
                <c:pt idx="481">
                  <c:v>244.60000610351562</c:v>
                </c:pt>
                <c:pt idx="482">
                  <c:v>247.8000030517578</c:v>
                </c:pt>
                <c:pt idx="483">
                  <c:v>246.39999389648438</c:v>
                </c:pt>
                <c:pt idx="484">
                  <c:v>282.79998779296875</c:v>
                </c:pt>
                <c:pt idx="485">
                  <c:v>275.20001220703125</c:v>
                </c:pt>
                <c:pt idx="486">
                  <c:v>287.0</c:v>
                </c:pt>
                <c:pt idx="487">
                  <c:v>296.6000061035156</c:v>
                </c:pt>
                <c:pt idx="488">
                  <c:v>286.6000061035156</c:v>
                </c:pt>
                <c:pt idx="489">
                  <c:v>285.20001220703125</c:v>
                </c:pt>
                <c:pt idx="490">
                  <c:v>288.20001220703125</c:v>
                </c:pt>
                <c:pt idx="491">
                  <c:v>291.6000061035156</c:v>
                </c:pt>
                <c:pt idx="492">
                  <c:v>291.20001220703125</c:v>
                </c:pt>
                <c:pt idx="493">
                  <c:v>307.79998779296875</c:v>
                </c:pt>
                <c:pt idx="494">
                  <c:v>313.20001220703125</c:v>
                </c:pt>
                <c:pt idx="495">
                  <c:v>316.0</c:v>
                </c:pt>
                <c:pt idx="496">
                  <c:v>316.3999938964844</c:v>
                </c:pt>
                <c:pt idx="497">
                  <c:v>306.3999938964844</c:v>
                </c:pt>
                <c:pt idx="498">
                  <c:v>307.0</c:v>
                </c:pt>
                <c:pt idx="499">
                  <c:v>310.6000061035156</c:v>
                </c:pt>
                <c:pt idx="500">
                  <c:v>314.20001220703125</c:v>
                </c:pt>
                <c:pt idx="501">
                  <c:v>315.3999938964844</c:v>
                </c:pt>
                <c:pt idx="502">
                  <c:v>315.0</c:v>
                </c:pt>
                <c:pt idx="503">
                  <c:v>309.0</c:v>
                </c:pt>
                <c:pt idx="504">
                  <c:v>305.0</c:v>
                </c:pt>
                <c:pt idx="505">
                  <c:v>306.6000061035156</c:v>
                </c:pt>
                <c:pt idx="506">
                  <c:v>299.6000061035156</c:v>
                </c:pt>
                <c:pt idx="507">
                  <c:v>302.0</c:v>
                </c:pt>
                <c:pt idx="508">
                  <c:v>279.79998779296875</c:v>
                </c:pt>
                <c:pt idx="509">
                  <c:v>266.79998779296875</c:v>
                </c:pt>
                <c:pt idx="510">
                  <c:v>284.20001220703125</c:v>
                </c:pt>
                <c:pt idx="511">
                  <c:v>281.20001220703125</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64.215</c:v>
                </c:pt>
                <c:pt idx="1">
                  <c:v>79.183</c:v>
                </c:pt>
                <c:pt idx="2">
                  <c:v>86.153</c:v>
                </c:pt>
                <c:pt idx="3">
                  <c:v>84.683</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43.86</c:v>
                </c:pt>
                <c:pt idx="1">
                  <c:v>54.195</c:v>
                </c:pt>
                <c:pt idx="2">
                  <c:v>59.277</c:v>
                </c:pt>
                <c:pt idx="3">
                  <c:v>56.765</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45026.0</c:v>
                </c:pt>
                <c:pt idx="1">
                  <c:v>45027.0</c:v>
                </c:pt>
                <c:pt idx="2">
                  <c:v>45028.0</c:v>
                </c:pt>
                <c:pt idx="3">
                  <c:v>45029.0</c:v>
                </c:pt>
                <c:pt idx="4">
                  <c:v>45032.0</c:v>
                </c:pt>
                <c:pt idx="5">
                  <c:v>45033.0</c:v>
                </c:pt>
                <c:pt idx="6">
                  <c:v>45034.0</c:v>
                </c:pt>
                <c:pt idx="7">
                  <c:v>45035.0</c:v>
                </c:pt>
                <c:pt idx="8">
                  <c:v>45036.0</c:v>
                </c:pt>
                <c:pt idx="9">
                  <c:v>45039.0</c:v>
                </c:pt>
                <c:pt idx="10">
                  <c:v>45040.0</c:v>
                </c:pt>
                <c:pt idx="11">
                  <c:v>45041.0</c:v>
                </c:pt>
                <c:pt idx="12">
                  <c:v>45042.0</c:v>
                </c:pt>
                <c:pt idx="13">
                  <c:v>45043.0</c:v>
                </c:pt>
                <c:pt idx="14">
                  <c:v>45047.0</c:v>
                </c:pt>
                <c:pt idx="15">
                  <c:v>45048.0</c:v>
                </c:pt>
                <c:pt idx="16">
                  <c:v>45049.0</c:v>
                </c:pt>
                <c:pt idx="17">
                  <c:v>45050.0</c:v>
                </c:pt>
                <c:pt idx="18">
                  <c:v>45053.0</c:v>
                </c:pt>
                <c:pt idx="19">
                  <c:v>45054.0</c:v>
                </c:pt>
                <c:pt idx="20">
                  <c:v>45055.0</c:v>
                </c:pt>
                <c:pt idx="21">
                  <c:v>45056.0</c:v>
                </c:pt>
                <c:pt idx="22">
                  <c:v>45057.0</c:v>
                </c:pt>
                <c:pt idx="23">
                  <c:v>45060.0</c:v>
                </c:pt>
                <c:pt idx="24">
                  <c:v>45061.0</c:v>
                </c:pt>
                <c:pt idx="25">
                  <c:v>45062.0</c:v>
                </c:pt>
                <c:pt idx="26">
                  <c:v>45063.0</c:v>
                </c:pt>
                <c:pt idx="27">
                  <c:v>45064.0</c:v>
                </c:pt>
                <c:pt idx="28">
                  <c:v>45067.0</c:v>
                </c:pt>
                <c:pt idx="29">
                  <c:v>45068.0</c:v>
                </c:pt>
                <c:pt idx="30">
                  <c:v>45069.0</c:v>
                </c:pt>
                <c:pt idx="31">
                  <c:v>45070.0</c:v>
                </c:pt>
                <c:pt idx="32">
                  <c:v>45071.0</c:v>
                </c:pt>
                <c:pt idx="33">
                  <c:v>45074.0</c:v>
                </c:pt>
                <c:pt idx="34">
                  <c:v>45075.0</c:v>
                </c:pt>
                <c:pt idx="35">
                  <c:v>45076.0</c:v>
                </c:pt>
                <c:pt idx="36">
                  <c:v>45077.0</c:v>
                </c:pt>
                <c:pt idx="37">
                  <c:v>45078.0</c:v>
                </c:pt>
                <c:pt idx="38">
                  <c:v>45081.0</c:v>
                </c:pt>
                <c:pt idx="39">
                  <c:v>45082.0</c:v>
                </c:pt>
                <c:pt idx="40">
                  <c:v>45083.0</c:v>
                </c:pt>
                <c:pt idx="41">
                  <c:v>45084.0</c:v>
                </c:pt>
                <c:pt idx="42">
                  <c:v>45085.0</c:v>
                </c:pt>
                <c:pt idx="43">
                  <c:v>45088.0</c:v>
                </c:pt>
                <c:pt idx="44">
                  <c:v>45089.0</c:v>
                </c:pt>
                <c:pt idx="45">
                  <c:v>45090.0</c:v>
                </c:pt>
                <c:pt idx="46">
                  <c:v>45091.0</c:v>
                </c:pt>
                <c:pt idx="47">
                  <c:v>45092.0</c:v>
                </c:pt>
                <c:pt idx="48">
                  <c:v>45095.0</c:v>
                </c:pt>
                <c:pt idx="49">
                  <c:v>45096.0</c:v>
                </c:pt>
                <c:pt idx="50">
                  <c:v>45097.0</c:v>
                </c:pt>
                <c:pt idx="51">
                  <c:v>45098.0</c:v>
                </c:pt>
                <c:pt idx="52">
                  <c:v>45099.0</c:v>
                </c:pt>
                <c:pt idx="53">
                  <c:v>45102.0</c:v>
                </c:pt>
                <c:pt idx="54">
                  <c:v>45103.0</c:v>
                </c:pt>
                <c:pt idx="55">
                  <c:v>45104.0</c:v>
                </c:pt>
                <c:pt idx="56">
                  <c:v>45105.0</c:v>
                </c:pt>
                <c:pt idx="57">
                  <c:v>45106.0</c:v>
                </c:pt>
                <c:pt idx="58">
                  <c:v>45109.0</c:v>
                </c:pt>
                <c:pt idx="59">
                  <c:v>45110.0</c:v>
                </c:pt>
                <c:pt idx="60">
                  <c:v>45111.0</c:v>
                </c:pt>
                <c:pt idx="61">
                  <c:v>45112.0</c:v>
                </c:pt>
                <c:pt idx="62">
                  <c:v>45113.0</c:v>
                </c:pt>
                <c:pt idx="63">
                  <c:v>45116.0</c:v>
                </c:pt>
                <c:pt idx="64">
                  <c:v>45117.0</c:v>
                </c:pt>
                <c:pt idx="65">
                  <c:v>45118.0</c:v>
                </c:pt>
                <c:pt idx="66">
                  <c:v>45119.0</c:v>
                </c:pt>
                <c:pt idx="67">
                  <c:v>45120.0</c:v>
                </c:pt>
                <c:pt idx="68">
                  <c:v>45123.0</c:v>
                </c:pt>
                <c:pt idx="69">
                  <c:v>45124.0</c:v>
                </c:pt>
                <c:pt idx="70">
                  <c:v>45125.0</c:v>
                </c:pt>
                <c:pt idx="71">
                  <c:v>45126.0</c:v>
                </c:pt>
                <c:pt idx="72">
                  <c:v>45127.0</c:v>
                </c:pt>
                <c:pt idx="73">
                  <c:v>45130.0</c:v>
                </c:pt>
                <c:pt idx="74">
                  <c:v>45131.0</c:v>
                </c:pt>
                <c:pt idx="75">
                  <c:v>45132.0</c:v>
                </c:pt>
                <c:pt idx="76">
                  <c:v>45133.0</c:v>
                </c:pt>
                <c:pt idx="77">
                  <c:v>45134.0</c:v>
                </c:pt>
                <c:pt idx="78">
                  <c:v>45137.0</c:v>
                </c:pt>
                <c:pt idx="79">
                  <c:v>45138.0</c:v>
                </c:pt>
                <c:pt idx="80">
                  <c:v>45139.0</c:v>
                </c:pt>
                <c:pt idx="81">
                  <c:v>45140.0</c:v>
                </c:pt>
                <c:pt idx="82">
                  <c:v>45141.0</c:v>
                </c:pt>
                <c:pt idx="83">
                  <c:v>45144.0</c:v>
                </c:pt>
                <c:pt idx="84">
                  <c:v>45145.0</c:v>
                </c:pt>
                <c:pt idx="85">
                  <c:v>45146.0</c:v>
                </c:pt>
                <c:pt idx="86">
                  <c:v>45147.0</c:v>
                </c:pt>
                <c:pt idx="87">
                  <c:v>45148.0</c:v>
                </c:pt>
                <c:pt idx="88">
                  <c:v>45151.0</c:v>
                </c:pt>
                <c:pt idx="89">
                  <c:v>45152.0</c:v>
                </c:pt>
                <c:pt idx="90">
                  <c:v>45153.0</c:v>
                </c:pt>
                <c:pt idx="91">
                  <c:v>45154.0</c:v>
                </c:pt>
                <c:pt idx="92">
                  <c:v>45155.0</c:v>
                </c:pt>
                <c:pt idx="93">
                  <c:v>45158.0</c:v>
                </c:pt>
                <c:pt idx="94">
                  <c:v>45159.0</c:v>
                </c:pt>
                <c:pt idx="95">
                  <c:v>45160.0</c:v>
                </c:pt>
                <c:pt idx="96">
                  <c:v>45161.0</c:v>
                </c:pt>
                <c:pt idx="97">
                  <c:v>45162.0</c:v>
                </c:pt>
                <c:pt idx="98">
                  <c:v>45165.0</c:v>
                </c:pt>
                <c:pt idx="99">
                  <c:v>45166.0</c:v>
                </c:pt>
                <c:pt idx="100">
                  <c:v>45167.0</c:v>
                </c:pt>
                <c:pt idx="101">
                  <c:v>45168.0</c:v>
                </c:pt>
                <c:pt idx="102">
                  <c:v>45169.0</c:v>
                </c:pt>
                <c:pt idx="103">
                  <c:v>45172.0</c:v>
                </c:pt>
                <c:pt idx="104">
                  <c:v>45173.0</c:v>
                </c:pt>
                <c:pt idx="105">
                  <c:v>45174.0</c:v>
                </c:pt>
                <c:pt idx="106">
                  <c:v>45175.0</c:v>
                </c:pt>
                <c:pt idx="107">
                  <c:v>45176.0</c:v>
                </c:pt>
                <c:pt idx="108">
                  <c:v>45179.0</c:v>
                </c:pt>
                <c:pt idx="109">
                  <c:v>45180.0</c:v>
                </c:pt>
                <c:pt idx="110">
                  <c:v>45181.0</c:v>
                </c:pt>
                <c:pt idx="111">
                  <c:v>45182.0</c:v>
                </c:pt>
                <c:pt idx="112">
                  <c:v>45183.0</c:v>
                </c:pt>
                <c:pt idx="113">
                  <c:v>45186.0</c:v>
                </c:pt>
                <c:pt idx="114">
                  <c:v>45187.0</c:v>
                </c:pt>
                <c:pt idx="115">
                  <c:v>45188.0</c:v>
                </c:pt>
                <c:pt idx="116">
                  <c:v>45189.0</c:v>
                </c:pt>
                <c:pt idx="117">
                  <c:v>45190.0</c:v>
                </c:pt>
                <c:pt idx="118">
                  <c:v>45193.0</c:v>
                </c:pt>
                <c:pt idx="119">
                  <c:v>45194.0</c:v>
                </c:pt>
                <c:pt idx="120">
                  <c:v>45195.0</c:v>
                </c:pt>
                <c:pt idx="121">
                  <c:v>45196.0</c:v>
                </c:pt>
                <c:pt idx="122">
                  <c:v>45197.0</c:v>
                </c:pt>
                <c:pt idx="123">
                  <c:v>45200.0</c:v>
                </c:pt>
                <c:pt idx="124">
                  <c:v>45201.0</c:v>
                </c:pt>
                <c:pt idx="125">
                  <c:v>45202.0</c:v>
                </c:pt>
                <c:pt idx="126">
                  <c:v>45203.0</c:v>
                </c:pt>
                <c:pt idx="127">
                  <c:v>45204.0</c:v>
                </c:pt>
                <c:pt idx="128">
                  <c:v>45207.0</c:v>
                </c:pt>
                <c:pt idx="129">
                  <c:v>45208.0</c:v>
                </c:pt>
                <c:pt idx="130">
                  <c:v>45209.0</c:v>
                </c:pt>
                <c:pt idx="131">
                  <c:v>45210.0</c:v>
                </c:pt>
                <c:pt idx="132">
                  <c:v>45211.0</c:v>
                </c:pt>
                <c:pt idx="133">
                  <c:v>45214.0</c:v>
                </c:pt>
                <c:pt idx="134">
                  <c:v>45215.0</c:v>
                </c:pt>
                <c:pt idx="135">
                  <c:v>45216.0</c:v>
                </c:pt>
                <c:pt idx="136">
                  <c:v>45217.0</c:v>
                </c:pt>
                <c:pt idx="137">
                  <c:v>45218.0</c:v>
                </c:pt>
                <c:pt idx="138">
                  <c:v>45221.0</c:v>
                </c:pt>
                <c:pt idx="139">
                  <c:v>45222.0</c:v>
                </c:pt>
                <c:pt idx="140">
                  <c:v>45223.0</c:v>
                </c:pt>
                <c:pt idx="141">
                  <c:v>45224.0</c:v>
                </c:pt>
                <c:pt idx="142">
                  <c:v>45225.0</c:v>
                </c:pt>
                <c:pt idx="143">
                  <c:v>45228.0</c:v>
                </c:pt>
                <c:pt idx="144">
                  <c:v>45229.0</c:v>
                </c:pt>
                <c:pt idx="145">
                  <c:v>45230.0</c:v>
                </c:pt>
                <c:pt idx="146">
                  <c:v>45231.0</c:v>
                </c:pt>
                <c:pt idx="147">
                  <c:v>45232.0</c:v>
                </c:pt>
                <c:pt idx="148">
                  <c:v>45235.0</c:v>
                </c:pt>
                <c:pt idx="149">
                  <c:v>45236.0</c:v>
                </c:pt>
                <c:pt idx="150">
                  <c:v>45237.0</c:v>
                </c:pt>
                <c:pt idx="151">
                  <c:v>45238.0</c:v>
                </c:pt>
                <c:pt idx="152">
                  <c:v>45239.0</c:v>
                </c:pt>
                <c:pt idx="153">
                  <c:v>45242.0</c:v>
                </c:pt>
                <c:pt idx="154">
                  <c:v>45243.0</c:v>
                </c:pt>
                <c:pt idx="155">
                  <c:v>45244.0</c:v>
                </c:pt>
                <c:pt idx="156">
                  <c:v>45245.0</c:v>
                </c:pt>
                <c:pt idx="157">
                  <c:v>45246.0</c:v>
                </c:pt>
                <c:pt idx="158">
                  <c:v>45249.0</c:v>
                </c:pt>
                <c:pt idx="159">
                  <c:v>45250.0</c:v>
                </c:pt>
                <c:pt idx="160">
                  <c:v>45251.0</c:v>
                </c:pt>
                <c:pt idx="161">
                  <c:v>45252.0</c:v>
                </c:pt>
                <c:pt idx="162">
                  <c:v>45253.0</c:v>
                </c:pt>
                <c:pt idx="163">
                  <c:v>45256.0</c:v>
                </c:pt>
                <c:pt idx="164">
                  <c:v>45257.0</c:v>
                </c:pt>
                <c:pt idx="165">
                  <c:v>45258.0</c:v>
                </c:pt>
                <c:pt idx="166">
                  <c:v>45259.0</c:v>
                </c:pt>
                <c:pt idx="167">
                  <c:v>45260.0</c:v>
                </c:pt>
                <c:pt idx="168">
                  <c:v>45263.0</c:v>
                </c:pt>
                <c:pt idx="169">
                  <c:v>45264.0</c:v>
                </c:pt>
                <c:pt idx="170">
                  <c:v>45265.0</c:v>
                </c:pt>
                <c:pt idx="171">
                  <c:v>45266.0</c:v>
                </c:pt>
                <c:pt idx="172">
                  <c:v>45267.0</c:v>
                </c:pt>
                <c:pt idx="173">
                  <c:v>45270.0</c:v>
                </c:pt>
                <c:pt idx="174">
                  <c:v>45271.0</c:v>
                </c:pt>
                <c:pt idx="175">
                  <c:v>45272.0</c:v>
                </c:pt>
                <c:pt idx="176">
                  <c:v>45273.0</c:v>
                </c:pt>
                <c:pt idx="177">
                  <c:v>45274.0</c:v>
                </c:pt>
                <c:pt idx="178">
                  <c:v>45277.0</c:v>
                </c:pt>
                <c:pt idx="179">
                  <c:v>45278.0</c:v>
                </c:pt>
                <c:pt idx="180">
                  <c:v>45279.0</c:v>
                </c:pt>
                <c:pt idx="181">
                  <c:v>45280.0</c:v>
                </c:pt>
                <c:pt idx="182">
                  <c:v>45281.0</c:v>
                </c:pt>
                <c:pt idx="183">
                  <c:v>45286.0</c:v>
                </c:pt>
                <c:pt idx="184">
                  <c:v>45287.0</c:v>
                </c:pt>
                <c:pt idx="185">
                  <c:v>45288.0</c:v>
                </c:pt>
                <c:pt idx="186">
                  <c:v>45292.0</c:v>
                </c:pt>
                <c:pt idx="187">
                  <c:v>45293.0</c:v>
                </c:pt>
                <c:pt idx="188">
                  <c:v>45294.0</c:v>
                </c:pt>
                <c:pt idx="189">
                  <c:v>45295.0</c:v>
                </c:pt>
                <c:pt idx="190">
                  <c:v>45298.0</c:v>
                </c:pt>
                <c:pt idx="191">
                  <c:v>45299.0</c:v>
                </c:pt>
                <c:pt idx="192">
                  <c:v>45300.0</c:v>
                </c:pt>
                <c:pt idx="193">
                  <c:v>45301.0</c:v>
                </c:pt>
                <c:pt idx="194">
                  <c:v>45302.0</c:v>
                </c:pt>
                <c:pt idx="195">
                  <c:v>45305.0</c:v>
                </c:pt>
                <c:pt idx="196">
                  <c:v>45306.0</c:v>
                </c:pt>
                <c:pt idx="197">
                  <c:v>45307.0</c:v>
                </c:pt>
                <c:pt idx="198">
                  <c:v>45308.0</c:v>
                </c:pt>
                <c:pt idx="199">
                  <c:v>45309.0</c:v>
                </c:pt>
                <c:pt idx="200">
                  <c:v>45312.0</c:v>
                </c:pt>
                <c:pt idx="201">
                  <c:v>45313.0</c:v>
                </c:pt>
                <c:pt idx="202">
                  <c:v>45314.0</c:v>
                </c:pt>
                <c:pt idx="203">
                  <c:v>45315.0</c:v>
                </c:pt>
                <c:pt idx="204">
                  <c:v>45316.0</c:v>
                </c:pt>
                <c:pt idx="205">
                  <c:v>45319.0</c:v>
                </c:pt>
                <c:pt idx="206">
                  <c:v>45320.0</c:v>
                </c:pt>
                <c:pt idx="207">
                  <c:v>45321.0</c:v>
                </c:pt>
                <c:pt idx="208">
                  <c:v>45322.0</c:v>
                </c:pt>
                <c:pt idx="209">
                  <c:v>45323.0</c:v>
                </c:pt>
                <c:pt idx="210">
                  <c:v>45326.0</c:v>
                </c:pt>
                <c:pt idx="211">
                  <c:v>45327.0</c:v>
                </c:pt>
                <c:pt idx="212">
                  <c:v>45328.0</c:v>
                </c:pt>
                <c:pt idx="213">
                  <c:v>45329.0</c:v>
                </c:pt>
                <c:pt idx="214">
                  <c:v>45330.0</c:v>
                </c:pt>
                <c:pt idx="215">
                  <c:v>45333.0</c:v>
                </c:pt>
                <c:pt idx="216">
                  <c:v>45334.0</c:v>
                </c:pt>
                <c:pt idx="217">
                  <c:v>45335.0</c:v>
                </c:pt>
                <c:pt idx="218">
                  <c:v>45336.0</c:v>
                </c:pt>
                <c:pt idx="219">
                  <c:v>45337.0</c:v>
                </c:pt>
                <c:pt idx="220">
                  <c:v>45340.0</c:v>
                </c:pt>
                <c:pt idx="221">
                  <c:v>45341.0</c:v>
                </c:pt>
                <c:pt idx="222">
                  <c:v>45342.0</c:v>
                </c:pt>
                <c:pt idx="223">
                  <c:v>45343.0</c:v>
                </c:pt>
                <c:pt idx="224">
                  <c:v>45344.0</c:v>
                </c:pt>
                <c:pt idx="225">
                  <c:v>45347.0</c:v>
                </c:pt>
                <c:pt idx="226">
                  <c:v>45348.0</c:v>
                </c:pt>
                <c:pt idx="227">
                  <c:v>45349.0</c:v>
                </c:pt>
                <c:pt idx="228">
                  <c:v>45350.0</c:v>
                </c:pt>
                <c:pt idx="229">
                  <c:v>45351.0</c:v>
                </c:pt>
                <c:pt idx="230">
                  <c:v>45354.0</c:v>
                </c:pt>
                <c:pt idx="231">
                  <c:v>45355.0</c:v>
                </c:pt>
                <c:pt idx="232">
                  <c:v>45356.0</c:v>
                </c:pt>
                <c:pt idx="233">
                  <c:v>45357.0</c:v>
                </c:pt>
                <c:pt idx="234">
                  <c:v>45358.0</c:v>
                </c:pt>
                <c:pt idx="235">
                  <c:v>45361.0</c:v>
                </c:pt>
                <c:pt idx="236">
                  <c:v>45362.0</c:v>
                </c:pt>
                <c:pt idx="237">
                  <c:v>45363.0</c:v>
                </c:pt>
                <c:pt idx="238">
                  <c:v>45364.0</c:v>
                </c:pt>
                <c:pt idx="239">
                  <c:v>45365.0</c:v>
                </c:pt>
                <c:pt idx="240">
                  <c:v>45368.0</c:v>
                </c:pt>
                <c:pt idx="241">
                  <c:v>45369.0</c:v>
                </c:pt>
                <c:pt idx="242">
                  <c:v>45370.0</c:v>
                </c:pt>
                <c:pt idx="243">
                  <c:v>45371.0</c:v>
                </c:pt>
                <c:pt idx="244">
                  <c:v>45372.0</c:v>
                </c:pt>
                <c:pt idx="245">
                  <c:v>45375.0</c:v>
                </c:pt>
                <c:pt idx="246">
                  <c:v>45376.0</c:v>
                </c:pt>
                <c:pt idx="247">
                  <c:v>45377.0</c:v>
                </c:pt>
                <c:pt idx="248">
                  <c:v>45378.0</c:v>
                </c:pt>
                <c:pt idx="249">
                  <c:v>45383.0</c:v>
                </c:pt>
                <c:pt idx="250">
                  <c:v>45384.0</c:v>
                </c:pt>
                <c:pt idx="251">
                  <c:v>45385.0</c:v>
                </c:pt>
                <c:pt idx="252">
                  <c:v>45386.0</c:v>
                </c:pt>
                <c:pt idx="253">
                  <c:v>45389.0</c:v>
                </c:pt>
                <c:pt idx="254">
                  <c:v>45390.0</c:v>
                </c:pt>
                <c:pt idx="255">
                  <c:v>45391.0</c:v>
                </c:pt>
                <c:pt idx="256">
                  <c:v>45392.0</c:v>
                </c:pt>
                <c:pt idx="257">
                  <c:v>45393.0</c:v>
                </c:pt>
                <c:pt idx="258">
                  <c:v>45396.0</c:v>
                </c:pt>
                <c:pt idx="259">
                  <c:v>45397.0</c:v>
                </c:pt>
                <c:pt idx="260">
                  <c:v>45398.0</c:v>
                </c:pt>
                <c:pt idx="261">
                  <c:v>45399.0</c:v>
                </c:pt>
                <c:pt idx="262">
                  <c:v>45400.0</c:v>
                </c:pt>
                <c:pt idx="263">
                  <c:v>45403.0</c:v>
                </c:pt>
                <c:pt idx="264">
                  <c:v>45404.0</c:v>
                </c:pt>
                <c:pt idx="265">
                  <c:v>45405.0</c:v>
                </c:pt>
                <c:pt idx="266">
                  <c:v>45406.0</c:v>
                </c:pt>
                <c:pt idx="267">
                  <c:v>45407.0</c:v>
                </c:pt>
                <c:pt idx="268">
                  <c:v>45410.0</c:v>
                </c:pt>
                <c:pt idx="269">
                  <c:v>45411.0</c:v>
                </c:pt>
                <c:pt idx="270">
                  <c:v>45413.0</c:v>
                </c:pt>
                <c:pt idx="271">
                  <c:v>45414.0</c:v>
                </c:pt>
                <c:pt idx="272">
                  <c:v>45417.0</c:v>
                </c:pt>
                <c:pt idx="273">
                  <c:v>45418.0</c:v>
                </c:pt>
                <c:pt idx="274">
                  <c:v>45419.0</c:v>
                </c:pt>
                <c:pt idx="275">
                  <c:v>45420.0</c:v>
                </c:pt>
                <c:pt idx="276">
                  <c:v>45421.0</c:v>
                </c:pt>
                <c:pt idx="277">
                  <c:v>45424.0</c:v>
                </c:pt>
                <c:pt idx="278">
                  <c:v>45425.0</c:v>
                </c:pt>
                <c:pt idx="279">
                  <c:v>45426.0</c:v>
                </c:pt>
                <c:pt idx="280">
                  <c:v>45427.0</c:v>
                </c:pt>
                <c:pt idx="281">
                  <c:v>45428.0</c:v>
                </c:pt>
                <c:pt idx="282">
                  <c:v>45431.0</c:v>
                </c:pt>
                <c:pt idx="283">
                  <c:v>45432.0</c:v>
                </c:pt>
                <c:pt idx="284">
                  <c:v>45433.0</c:v>
                </c:pt>
                <c:pt idx="285">
                  <c:v>45434.0</c:v>
                </c:pt>
                <c:pt idx="286">
                  <c:v>45435.0</c:v>
                </c:pt>
                <c:pt idx="287">
                  <c:v>45438.0</c:v>
                </c:pt>
                <c:pt idx="288">
                  <c:v>45439.0</c:v>
                </c:pt>
                <c:pt idx="289">
                  <c:v>45440.0</c:v>
                </c:pt>
                <c:pt idx="290">
                  <c:v>45441.0</c:v>
                </c:pt>
                <c:pt idx="291">
                  <c:v>45442.0</c:v>
                </c:pt>
                <c:pt idx="292">
                  <c:v>45445.0</c:v>
                </c:pt>
                <c:pt idx="293">
                  <c:v>45446.0</c:v>
                </c:pt>
                <c:pt idx="294">
                  <c:v>45447.0</c:v>
                </c:pt>
                <c:pt idx="295">
                  <c:v>45448.0</c:v>
                </c:pt>
                <c:pt idx="296">
                  <c:v>45449.0</c:v>
                </c:pt>
                <c:pt idx="297">
                  <c:v>45452.0</c:v>
                </c:pt>
                <c:pt idx="298">
                  <c:v>45453.0</c:v>
                </c:pt>
                <c:pt idx="299">
                  <c:v>45454.0</c:v>
                </c:pt>
                <c:pt idx="300">
                  <c:v>45455.0</c:v>
                </c:pt>
                <c:pt idx="301">
                  <c:v>45456.0</c:v>
                </c:pt>
                <c:pt idx="302">
                  <c:v>45459.0</c:v>
                </c:pt>
                <c:pt idx="303">
                  <c:v>45460.0</c:v>
                </c:pt>
                <c:pt idx="304">
                  <c:v>45461.0</c:v>
                </c:pt>
                <c:pt idx="305">
                  <c:v>45462.0</c:v>
                </c:pt>
                <c:pt idx="306">
                  <c:v>45463.0</c:v>
                </c:pt>
                <c:pt idx="307">
                  <c:v>45466.0</c:v>
                </c:pt>
                <c:pt idx="308">
                  <c:v>45467.0</c:v>
                </c:pt>
                <c:pt idx="309">
                  <c:v>45468.0</c:v>
                </c:pt>
                <c:pt idx="310">
                  <c:v>45469.0</c:v>
                </c:pt>
                <c:pt idx="311">
                  <c:v>45470.0</c:v>
                </c:pt>
                <c:pt idx="312">
                  <c:v>45473.0</c:v>
                </c:pt>
                <c:pt idx="313">
                  <c:v>45474.0</c:v>
                </c:pt>
                <c:pt idx="314">
                  <c:v>45475.0</c:v>
                </c:pt>
                <c:pt idx="315">
                  <c:v>45476.0</c:v>
                </c:pt>
                <c:pt idx="316">
                  <c:v>45477.0</c:v>
                </c:pt>
                <c:pt idx="317">
                  <c:v>45480.0</c:v>
                </c:pt>
                <c:pt idx="318">
                  <c:v>45481.0</c:v>
                </c:pt>
                <c:pt idx="319">
                  <c:v>45482.0</c:v>
                </c:pt>
                <c:pt idx="320">
                  <c:v>45483.0</c:v>
                </c:pt>
                <c:pt idx="321">
                  <c:v>45484.0</c:v>
                </c:pt>
                <c:pt idx="322">
                  <c:v>45487.0</c:v>
                </c:pt>
                <c:pt idx="323">
                  <c:v>45488.0</c:v>
                </c:pt>
                <c:pt idx="324">
                  <c:v>45489.0</c:v>
                </c:pt>
                <c:pt idx="325">
                  <c:v>45490.0</c:v>
                </c:pt>
                <c:pt idx="326">
                  <c:v>45491.0</c:v>
                </c:pt>
                <c:pt idx="327">
                  <c:v>45494.0</c:v>
                </c:pt>
                <c:pt idx="328">
                  <c:v>45495.0</c:v>
                </c:pt>
                <c:pt idx="329">
                  <c:v>45496.0</c:v>
                </c:pt>
                <c:pt idx="330">
                  <c:v>45497.0</c:v>
                </c:pt>
                <c:pt idx="331">
                  <c:v>45498.0</c:v>
                </c:pt>
                <c:pt idx="332">
                  <c:v>45501.0</c:v>
                </c:pt>
                <c:pt idx="333">
                  <c:v>45502.0</c:v>
                </c:pt>
                <c:pt idx="334">
                  <c:v>45503.0</c:v>
                </c:pt>
                <c:pt idx="335">
                  <c:v>45504.0</c:v>
                </c:pt>
                <c:pt idx="336">
                  <c:v>45505.0</c:v>
                </c:pt>
                <c:pt idx="337">
                  <c:v>45508.0</c:v>
                </c:pt>
                <c:pt idx="338">
                  <c:v>45509.0</c:v>
                </c:pt>
                <c:pt idx="339">
                  <c:v>45510.0</c:v>
                </c:pt>
                <c:pt idx="340">
                  <c:v>45511.0</c:v>
                </c:pt>
                <c:pt idx="341">
                  <c:v>45512.0</c:v>
                </c:pt>
                <c:pt idx="342">
                  <c:v>45515.0</c:v>
                </c:pt>
                <c:pt idx="343">
                  <c:v>45516.0</c:v>
                </c:pt>
                <c:pt idx="344">
                  <c:v>45517.0</c:v>
                </c:pt>
                <c:pt idx="345">
                  <c:v>45518.0</c:v>
                </c:pt>
                <c:pt idx="346">
                  <c:v>45519.0</c:v>
                </c:pt>
                <c:pt idx="347">
                  <c:v>45522.0</c:v>
                </c:pt>
                <c:pt idx="348">
                  <c:v>45523.0</c:v>
                </c:pt>
                <c:pt idx="349">
                  <c:v>45524.0</c:v>
                </c:pt>
                <c:pt idx="350">
                  <c:v>45525.0</c:v>
                </c:pt>
                <c:pt idx="351">
                  <c:v>45526.0</c:v>
                </c:pt>
                <c:pt idx="352">
                  <c:v>45529.0</c:v>
                </c:pt>
                <c:pt idx="353">
                  <c:v>45530.0</c:v>
                </c:pt>
                <c:pt idx="354">
                  <c:v>45531.0</c:v>
                </c:pt>
                <c:pt idx="355">
                  <c:v>45532.0</c:v>
                </c:pt>
                <c:pt idx="356">
                  <c:v>45533.0</c:v>
                </c:pt>
                <c:pt idx="357">
                  <c:v>45536.0</c:v>
                </c:pt>
                <c:pt idx="358">
                  <c:v>45537.0</c:v>
                </c:pt>
                <c:pt idx="359">
                  <c:v>45538.0</c:v>
                </c:pt>
                <c:pt idx="360">
                  <c:v>45539.0</c:v>
                </c:pt>
                <c:pt idx="361">
                  <c:v>45540.0</c:v>
                </c:pt>
                <c:pt idx="362">
                  <c:v>45543.0</c:v>
                </c:pt>
                <c:pt idx="363">
                  <c:v>45544.0</c:v>
                </c:pt>
                <c:pt idx="364">
                  <c:v>45545.0</c:v>
                </c:pt>
                <c:pt idx="365">
                  <c:v>45546.0</c:v>
                </c:pt>
                <c:pt idx="366">
                  <c:v>45547.0</c:v>
                </c:pt>
                <c:pt idx="367">
                  <c:v>45550.0</c:v>
                </c:pt>
                <c:pt idx="368">
                  <c:v>45551.0</c:v>
                </c:pt>
                <c:pt idx="369">
                  <c:v>45552.0</c:v>
                </c:pt>
                <c:pt idx="370">
                  <c:v>45553.0</c:v>
                </c:pt>
                <c:pt idx="371">
                  <c:v>45554.0</c:v>
                </c:pt>
                <c:pt idx="372">
                  <c:v>45557.0</c:v>
                </c:pt>
                <c:pt idx="373">
                  <c:v>45558.0</c:v>
                </c:pt>
                <c:pt idx="374">
                  <c:v>45559.0</c:v>
                </c:pt>
                <c:pt idx="375">
                  <c:v>45560.0</c:v>
                </c:pt>
                <c:pt idx="376">
                  <c:v>45561.0</c:v>
                </c:pt>
                <c:pt idx="377">
                  <c:v>45564.0</c:v>
                </c:pt>
                <c:pt idx="378">
                  <c:v>45565.0</c:v>
                </c:pt>
                <c:pt idx="379">
                  <c:v>45566.0</c:v>
                </c:pt>
                <c:pt idx="380">
                  <c:v>45567.0</c:v>
                </c:pt>
                <c:pt idx="381">
                  <c:v>45568.0</c:v>
                </c:pt>
                <c:pt idx="382">
                  <c:v>45571.0</c:v>
                </c:pt>
                <c:pt idx="383">
                  <c:v>45572.0</c:v>
                </c:pt>
                <c:pt idx="384">
                  <c:v>45573.0</c:v>
                </c:pt>
                <c:pt idx="385">
                  <c:v>45574.0</c:v>
                </c:pt>
                <c:pt idx="386">
                  <c:v>45575.0</c:v>
                </c:pt>
                <c:pt idx="387">
                  <c:v>45578.0</c:v>
                </c:pt>
                <c:pt idx="388">
                  <c:v>45579.0</c:v>
                </c:pt>
                <c:pt idx="389">
                  <c:v>45580.0</c:v>
                </c:pt>
                <c:pt idx="390">
                  <c:v>45581.0</c:v>
                </c:pt>
                <c:pt idx="391">
                  <c:v>45582.0</c:v>
                </c:pt>
                <c:pt idx="392">
                  <c:v>45585.0</c:v>
                </c:pt>
                <c:pt idx="393">
                  <c:v>45586.0</c:v>
                </c:pt>
                <c:pt idx="394">
                  <c:v>45587.0</c:v>
                </c:pt>
                <c:pt idx="395">
                  <c:v>45588.0</c:v>
                </c:pt>
                <c:pt idx="396">
                  <c:v>45589.0</c:v>
                </c:pt>
                <c:pt idx="397">
                  <c:v>45592.0</c:v>
                </c:pt>
                <c:pt idx="398">
                  <c:v>45593.0</c:v>
                </c:pt>
                <c:pt idx="399">
                  <c:v>45594.0</c:v>
                </c:pt>
                <c:pt idx="400">
                  <c:v>45595.0</c:v>
                </c:pt>
                <c:pt idx="401">
                  <c:v>45596.0</c:v>
                </c:pt>
                <c:pt idx="402">
                  <c:v>45599.0</c:v>
                </c:pt>
                <c:pt idx="403">
                  <c:v>45600.0</c:v>
                </c:pt>
                <c:pt idx="404">
                  <c:v>45601.0</c:v>
                </c:pt>
                <c:pt idx="405">
                  <c:v>45602.0</c:v>
                </c:pt>
                <c:pt idx="406">
                  <c:v>45603.0</c:v>
                </c:pt>
                <c:pt idx="407">
                  <c:v>45606.0</c:v>
                </c:pt>
                <c:pt idx="408">
                  <c:v>45607.0</c:v>
                </c:pt>
                <c:pt idx="409">
                  <c:v>45608.0</c:v>
                </c:pt>
                <c:pt idx="410">
                  <c:v>45609.0</c:v>
                </c:pt>
                <c:pt idx="411">
                  <c:v>45610.0</c:v>
                </c:pt>
                <c:pt idx="412">
                  <c:v>45613.0</c:v>
                </c:pt>
                <c:pt idx="413">
                  <c:v>45614.0</c:v>
                </c:pt>
                <c:pt idx="414">
                  <c:v>45615.0</c:v>
                </c:pt>
                <c:pt idx="415">
                  <c:v>45616.0</c:v>
                </c:pt>
                <c:pt idx="416">
                  <c:v>45617.0</c:v>
                </c:pt>
                <c:pt idx="417">
                  <c:v>45620.0</c:v>
                </c:pt>
                <c:pt idx="418">
                  <c:v>45621.0</c:v>
                </c:pt>
                <c:pt idx="419">
                  <c:v>45622.0</c:v>
                </c:pt>
                <c:pt idx="420">
                  <c:v>45623.0</c:v>
                </c:pt>
                <c:pt idx="421">
                  <c:v>45624.0</c:v>
                </c:pt>
                <c:pt idx="422">
                  <c:v>45627.0</c:v>
                </c:pt>
                <c:pt idx="423">
                  <c:v>45628.0</c:v>
                </c:pt>
                <c:pt idx="424">
                  <c:v>45629.0</c:v>
                </c:pt>
                <c:pt idx="425">
                  <c:v>45630.0</c:v>
                </c:pt>
                <c:pt idx="426">
                  <c:v>45631.0</c:v>
                </c:pt>
                <c:pt idx="427">
                  <c:v>45634.0</c:v>
                </c:pt>
                <c:pt idx="428">
                  <c:v>45635.0</c:v>
                </c:pt>
                <c:pt idx="429">
                  <c:v>45636.0</c:v>
                </c:pt>
                <c:pt idx="430">
                  <c:v>45637.0</c:v>
                </c:pt>
                <c:pt idx="431">
                  <c:v>45638.0</c:v>
                </c:pt>
                <c:pt idx="432">
                  <c:v>45641.0</c:v>
                </c:pt>
                <c:pt idx="433">
                  <c:v>45642.0</c:v>
                </c:pt>
                <c:pt idx="434">
                  <c:v>45643.0</c:v>
                </c:pt>
                <c:pt idx="435">
                  <c:v>45644.0</c:v>
                </c:pt>
                <c:pt idx="436">
                  <c:v>45645.0</c:v>
                </c:pt>
                <c:pt idx="437">
                  <c:v>45648.0</c:v>
                </c:pt>
                <c:pt idx="438">
                  <c:v>45649.0</c:v>
                </c:pt>
                <c:pt idx="439">
                  <c:v>45652.0</c:v>
                </c:pt>
                <c:pt idx="440">
                  <c:v>45655.0</c:v>
                </c:pt>
                <c:pt idx="441">
                  <c:v>45656.0</c:v>
                </c:pt>
                <c:pt idx="442">
                  <c:v>45658.0</c:v>
                </c:pt>
                <c:pt idx="443">
                  <c:v>45659.0</c:v>
                </c:pt>
                <c:pt idx="444">
                  <c:v>45662.0</c:v>
                </c:pt>
                <c:pt idx="445">
                  <c:v>45663.0</c:v>
                </c:pt>
                <c:pt idx="446">
                  <c:v>45664.0</c:v>
                </c:pt>
                <c:pt idx="447">
                  <c:v>45665.0</c:v>
                </c:pt>
                <c:pt idx="448">
                  <c:v>45666.0</c:v>
                </c:pt>
                <c:pt idx="449">
                  <c:v>45669.0</c:v>
                </c:pt>
                <c:pt idx="450">
                  <c:v>45670.0</c:v>
                </c:pt>
                <c:pt idx="451">
                  <c:v>45671.0</c:v>
                </c:pt>
                <c:pt idx="452">
                  <c:v>45672.0</c:v>
                </c:pt>
                <c:pt idx="453">
                  <c:v>45673.0</c:v>
                </c:pt>
                <c:pt idx="454">
                  <c:v>45676.0</c:v>
                </c:pt>
                <c:pt idx="455">
                  <c:v>45677.0</c:v>
                </c:pt>
                <c:pt idx="456">
                  <c:v>45678.0</c:v>
                </c:pt>
                <c:pt idx="457">
                  <c:v>45679.0</c:v>
                </c:pt>
                <c:pt idx="458">
                  <c:v>45680.0</c:v>
                </c:pt>
                <c:pt idx="459">
                  <c:v>45683.0</c:v>
                </c:pt>
                <c:pt idx="460">
                  <c:v>45684.0</c:v>
                </c:pt>
                <c:pt idx="461">
                  <c:v>45685.0</c:v>
                </c:pt>
                <c:pt idx="462">
                  <c:v>45686.0</c:v>
                </c:pt>
                <c:pt idx="463">
                  <c:v>45687.0</c:v>
                </c:pt>
                <c:pt idx="464">
                  <c:v>45690.0</c:v>
                </c:pt>
                <c:pt idx="465">
                  <c:v>45691.0</c:v>
                </c:pt>
                <c:pt idx="466">
                  <c:v>45692.0</c:v>
                </c:pt>
                <c:pt idx="467">
                  <c:v>45693.0</c:v>
                </c:pt>
                <c:pt idx="468">
                  <c:v>45694.0</c:v>
                </c:pt>
                <c:pt idx="469">
                  <c:v>45697.0</c:v>
                </c:pt>
                <c:pt idx="470">
                  <c:v>45698.0</c:v>
                </c:pt>
                <c:pt idx="471">
                  <c:v>45699.0</c:v>
                </c:pt>
                <c:pt idx="472">
                  <c:v>45700.0</c:v>
                </c:pt>
                <c:pt idx="473">
                  <c:v>45701.0</c:v>
                </c:pt>
                <c:pt idx="474">
                  <c:v>45704.0</c:v>
                </c:pt>
                <c:pt idx="475">
                  <c:v>45705.0</c:v>
                </c:pt>
                <c:pt idx="476">
                  <c:v>45706.0</c:v>
                </c:pt>
                <c:pt idx="477">
                  <c:v>45707.0</c:v>
                </c:pt>
                <c:pt idx="478">
                  <c:v>45708.0</c:v>
                </c:pt>
                <c:pt idx="479">
                  <c:v>45711.0</c:v>
                </c:pt>
                <c:pt idx="480">
                  <c:v>45712.0</c:v>
                </c:pt>
                <c:pt idx="481">
                  <c:v>45713.0</c:v>
                </c:pt>
                <c:pt idx="482">
                  <c:v>45714.0</c:v>
                </c:pt>
                <c:pt idx="483">
                  <c:v>45715.0</c:v>
                </c:pt>
                <c:pt idx="484">
                  <c:v>45718.0</c:v>
                </c:pt>
                <c:pt idx="485">
                  <c:v>45719.0</c:v>
                </c:pt>
                <c:pt idx="486">
                  <c:v>45720.0</c:v>
                </c:pt>
                <c:pt idx="487">
                  <c:v>45721.0</c:v>
                </c:pt>
                <c:pt idx="488">
                  <c:v>45722.0</c:v>
                </c:pt>
                <c:pt idx="489">
                  <c:v>45725.0</c:v>
                </c:pt>
                <c:pt idx="490">
                  <c:v>45726.0</c:v>
                </c:pt>
                <c:pt idx="491">
                  <c:v>45727.0</c:v>
                </c:pt>
                <c:pt idx="492">
                  <c:v>45728.0</c:v>
                </c:pt>
                <c:pt idx="493">
                  <c:v>45729.0</c:v>
                </c:pt>
                <c:pt idx="494">
                  <c:v>45732.0</c:v>
                </c:pt>
                <c:pt idx="495">
                  <c:v>45733.0</c:v>
                </c:pt>
                <c:pt idx="496">
                  <c:v>45734.0</c:v>
                </c:pt>
                <c:pt idx="497">
                  <c:v>45735.0</c:v>
                </c:pt>
                <c:pt idx="498">
                  <c:v>45736.0</c:v>
                </c:pt>
                <c:pt idx="499">
                  <c:v>45739.0</c:v>
                </c:pt>
                <c:pt idx="500">
                  <c:v>45740.0</c:v>
                </c:pt>
                <c:pt idx="501">
                  <c:v>45741.0</c:v>
                </c:pt>
                <c:pt idx="502">
                  <c:v>45742.0</c:v>
                </c:pt>
                <c:pt idx="503">
                  <c:v>45743.0</c:v>
                </c:pt>
                <c:pt idx="504">
                  <c:v>45746.0</c:v>
                </c:pt>
                <c:pt idx="505">
                  <c:v>45747.0</c:v>
                </c:pt>
                <c:pt idx="506">
                  <c:v>45748.0</c:v>
                </c:pt>
                <c:pt idx="507">
                  <c:v>45749.0</c:v>
                </c:pt>
                <c:pt idx="508">
                  <c:v>45750.0</c:v>
                </c:pt>
                <c:pt idx="509">
                  <c:v>45753.0</c:v>
                </c:pt>
                <c:pt idx="510">
                  <c:v>45754.0</c:v>
                </c:pt>
                <c:pt idx="511">
                  <c:v>45755.0</c:v>
                </c:pt>
              </c:numCache>
            </c:numRef>
          </c:cat>
          <c:val>
            <c:numRef>
              <c:f>Sheet1!$B$2:$B$513</c:f>
              <c:numCache>
                <c:formatCode>General</c:formatCode>
                <c:ptCount val="512"/>
                <c:pt idx="0">
                  <c:v>812.2138061523438</c:v>
                </c:pt>
                <c:pt idx="1">
                  <c:v>808.2526245117188</c:v>
                </c:pt>
                <c:pt idx="2">
                  <c:v>853.9500122070312</c:v>
                </c:pt>
                <c:pt idx="3">
                  <c:v>862.5484008789062</c:v>
                </c:pt>
                <c:pt idx="4">
                  <c:v>843.9989013671875</c:v>
                </c:pt>
                <c:pt idx="5">
                  <c:v>847.766845703125</c:v>
                </c:pt>
                <c:pt idx="6">
                  <c:v>855.0126953125</c:v>
                </c:pt>
                <c:pt idx="7">
                  <c:v>866.123046875</c:v>
                </c:pt>
                <c:pt idx="8">
                  <c:v>870.567138671875</c:v>
                </c:pt>
                <c:pt idx="9">
                  <c:v>871.4366455078125</c:v>
                </c:pt>
                <c:pt idx="10">
                  <c:v>865.984130859375</c:v>
                </c:pt>
                <c:pt idx="11">
                  <c:v>852.3527221679688</c:v>
                </c:pt>
                <c:pt idx="12">
                  <c:v>854.0078735351562</c:v>
                </c:pt>
                <c:pt idx="13">
                  <c:v>848.0684814453125</c:v>
                </c:pt>
                <c:pt idx="14">
                  <c:v>845.8291015625</c:v>
                </c:pt>
                <c:pt idx="15">
                  <c:v>856.0526733398438</c:v>
                </c:pt>
                <c:pt idx="16">
                  <c:v>850.6974487304688</c:v>
                </c:pt>
                <c:pt idx="17">
                  <c:v>853.813232421875</c:v>
                </c:pt>
                <c:pt idx="18">
                  <c:v>861.2130737304688</c:v>
                </c:pt>
                <c:pt idx="19">
                  <c:v>857.2210693359375</c:v>
                </c:pt>
                <c:pt idx="20">
                  <c:v>849.3342895507812</c:v>
                </c:pt>
                <c:pt idx="21">
                  <c:v>864.2315063476562</c:v>
                </c:pt>
                <c:pt idx="22">
                  <c:v>862.0894775390625</c:v>
                </c:pt>
                <c:pt idx="23">
                  <c:v>857.902587890625</c:v>
                </c:pt>
                <c:pt idx="24">
                  <c:v>852.9368896484375</c:v>
                </c:pt>
                <c:pt idx="25">
                  <c:v>851.3789672851562</c:v>
                </c:pt>
                <c:pt idx="26">
                  <c:v>849.5289916992188</c:v>
                </c:pt>
                <c:pt idx="27">
                  <c:v>851.2816772460938</c:v>
                </c:pt>
                <c:pt idx="28">
                  <c:v>855.0789794921875</c:v>
                </c:pt>
                <c:pt idx="29">
                  <c:v>812.2373657226562</c:v>
                </c:pt>
                <c:pt idx="30">
                  <c:v>795.5875854492188</c:v>
                </c:pt>
                <c:pt idx="31">
                  <c:v>801.7217407226562</c:v>
                </c:pt>
                <c:pt idx="32">
                  <c:v>821.2925415039062</c:v>
                </c:pt>
                <c:pt idx="33">
                  <c:v>817.8847045898438</c:v>
                </c:pt>
                <c:pt idx="34">
                  <c:v>813.989990234375</c:v>
                </c:pt>
                <c:pt idx="35">
                  <c:v>792.4718017578125</c:v>
                </c:pt>
                <c:pt idx="36">
                  <c:v>784.5850830078125</c:v>
                </c:pt>
                <c:pt idx="37">
                  <c:v>809.0242919921875</c:v>
                </c:pt>
                <c:pt idx="38">
                  <c:v>792.5692138671875</c:v>
                </c:pt>
                <c:pt idx="39">
                  <c:v>790.9140014648438</c:v>
                </c:pt>
                <c:pt idx="40">
                  <c:v>791.3034057617188</c:v>
                </c:pt>
                <c:pt idx="41">
                  <c:v>796.4639282226562</c:v>
                </c:pt>
                <c:pt idx="42">
                  <c:v>798.4112548828125</c:v>
                </c:pt>
                <c:pt idx="43">
                  <c:v>812.8215942382812</c:v>
                </c:pt>
                <c:pt idx="44">
                  <c:v>819.7346801757812</c:v>
                </c:pt>
                <c:pt idx="45">
                  <c:v>827.6213989257812</c:v>
                </c:pt>
                <c:pt idx="46">
                  <c:v>821.4873046875</c:v>
                </c:pt>
                <c:pt idx="47">
                  <c:v>845.7317504882812</c:v>
                </c:pt>
                <c:pt idx="48">
                  <c:v>830.9319458007812</c:v>
                </c:pt>
                <c:pt idx="49">
                  <c:v>823.7266845703125</c:v>
                </c:pt>
                <c:pt idx="50">
                  <c:v>816.2294921875</c:v>
                </c:pt>
                <c:pt idx="51">
                  <c:v>817.1057739257812</c:v>
                </c:pt>
                <c:pt idx="52">
                  <c:v>808.245361328125</c:v>
                </c:pt>
                <c:pt idx="53">
                  <c:v>813.016357421875</c:v>
                </c:pt>
                <c:pt idx="54">
                  <c:v>817.4951782226562</c:v>
                </c:pt>
                <c:pt idx="55">
                  <c:v>827.329345703125</c:v>
                </c:pt>
                <c:pt idx="56">
                  <c:v>832.4898071289062</c:v>
                </c:pt>
                <c:pt idx="57">
                  <c:v>840.2792358398438</c:v>
                </c:pt>
                <c:pt idx="58">
                  <c:v>832.3923950195312</c:v>
                </c:pt>
                <c:pt idx="59">
                  <c:v>834.1449584960938</c:v>
                </c:pt>
                <c:pt idx="60">
                  <c:v>825.1871948242188</c:v>
                </c:pt>
                <c:pt idx="61">
                  <c:v>794.5165405273438</c:v>
                </c:pt>
                <c:pt idx="62">
                  <c:v>803.6690673828125</c:v>
                </c:pt>
                <c:pt idx="63">
                  <c:v>809.0242919921875</c:v>
                </c:pt>
                <c:pt idx="64">
                  <c:v>826.9398193359375</c:v>
                </c:pt>
                <c:pt idx="65">
                  <c:v>843.8817749023438</c:v>
                </c:pt>
                <c:pt idx="66">
                  <c:v>854.2026977539062</c:v>
                </c:pt>
                <c:pt idx="67">
                  <c:v>868.8076782226562</c:v>
                </c:pt>
                <c:pt idx="68">
                  <c:v>836.3844604492188</c:v>
                </c:pt>
                <c:pt idx="69">
                  <c:v>836.676513671875</c:v>
                </c:pt>
                <c:pt idx="70">
                  <c:v>828.0108642578125</c:v>
                </c:pt>
                <c:pt idx="71">
                  <c:v>831.51611328125</c:v>
                </c:pt>
                <c:pt idx="72">
                  <c:v>845.0501708984375</c:v>
                </c:pt>
                <c:pt idx="73">
                  <c:v>835.021240234375</c:v>
                </c:pt>
                <c:pt idx="74">
                  <c:v>831.51611328125</c:v>
                </c:pt>
                <c:pt idx="75">
                  <c:v>788.6744995117188</c:v>
                </c:pt>
                <c:pt idx="76">
                  <c:v>818.1767578125</c:v>
                </c:pt>
                <c:pt idx="77">
                  <c:v>819.0531005859375</c:v>
                </c:pt>
                <c:pt idx="78">
                  <c:v>825.7714233398438</c:v>
                </c:pt>
                <c:pt idx="79">
                  <c:v>807.1742553710938</c:v>
                </c:pt>
                <c:pt idx="80">
                  <c:v>792.0823974609375</c:v>
                </c:pt>
                <c:pt idx="81">
                  <c:v>789.8429565429688</c:v>
                </c:pt>
                <c:pt idx="82">
                  <c:v>794.5165405273438</c:v>
                </c:pt>
                <c:pt idx="83">
                  <c:v>795.8796997070312</c:v>
                </c:pt>
                <c:pt idx="84">
                  <c:v>785.9482421875</c:v>
                </c:pt>
                <c:pt idx="85">
                  <c:v>785.7535400390625</c:v>
                </c:pt>
                <c:pt idx="86">
                  <c:v>812.7242431640625</c:v>
                </c:pt>
                <c:pt idx="87">
                  <c:v>798.80078125</c:v>
                </c:pt>
                <c:pt idx="88">
                  <c:v>794.7113037109375</c:v>
                </c:pt>
                <c:pt idx="89">
                  <c:v>782.9298095703125</c:v>
                </c:pt>
                <c:pt idx="90">
                  <c:v>781.761474609375</c:v>
                </c:pt>
                <c:pt idx="91">
                  <c:v>764.4300537109375</c:v>
                </c:pt>
                <c:pt idx="92">
                  <c:v>756.4459838867188</c:v>
                </c:pt>
                <c:pt idx="93">
                  <c:v>763.26171875</c:v>
                </c:pt>
                <c:pt idx="94">
                  <c:v>769.3958129882812</c:v>
                </c:pt>
                <c:pt idx="95">
                  <c:v>769.5905151367188</c:v>
                </c:pt>
                <c:pt idx="96">
                  <c:v>763.0669555664062</c:v>
                </c:pt>
                <c:pt idx="97">
                  <c:v>764.6248168945312</c:v>
                </c:pt>
                <c:pt idx="98">
                  <c:v>777.477294921875</c:v>
                </c:pt>
                <c:pt idx="99">
                  <c:v>788.6744995117188</c:v>
                </c:pt>
                <c:pt idx="100">
                  <c:v>782.8324584960938</c:v>
                </c:pt>
                <c:pt idx="101">
                  <c:v>761.6064453125</c:v>
                </c:pt>
                <c:pt idx="102">
                  <c:v>755.3749389648438</c:v>
                </c:pt>
                <c:pt idx="103">
                  <c:v>752.2591552734375</c:v>
                </c:pt>
                <c:pt idx="104">
                  <c:v>739.1145629882812</c:v>
                </c:pt>
                <c:pt idx="105">
                  <c:v>712.2412719726562</c:v>
                </c:pt>
                <c:pt idx="106">
                  <c:v>705.0360107421875</c:v>
                </c:pt>
                <c:pt idx="107">
                  <c:v>720.5174560546875</c:v>
                </c:pt>
                <c:pt idx="108">
                  <c:v>722.6595458984375</c:v>
                </c:pt>
                <c:pt idx="109">
                  <c:v>715.0648803710938</c:v>
                </c:pt>
                <c:pt idx="110">
                  <c:v>710.3912963867188</c:v>
                </c:pt>
                <c:pt idx="111">
                  <c:v>723.0490112304688</c:v>
                </c:pt>
                <c:pt idx="112">
                  <c:v>741.1593017578125</c:v>
                </c:pt>
                <c:pt idx="113">
                  <c:v>722.9515991210938</c:v>
                </c:pt>
                <c:pt idx="114">
                  <c:v>717.4016723632812</c:v>
                </c:pt>
                <c:pt idx="115">
                  <c:v>717.3043212890625</c:v>
                </c:pt>
                <c:pt idx="116">
                  <c:v>710.0991821289062</c:v>
                </c:pt>
                <c:pt idx="117">
                  <c:v>713.0201416015625</c:v>
                </c:pt>
                <c:pt idx="118">
                  <c:v>694.5204467773438</c:v>
                </c:pt>
                <c:pt idx="119">
                  <c:v>684.4915771484375</c:v>
                </c:pt>
                <c:pt idx="120">
                  <c:v>680.3048095703125</c:v>
                </c:pt>
                <c:pt idx="121">
                  <c:v>687.41259765625</c:v>
                </c:pt>
                <c:pt idx="122">
                  <c:v>697.538818359375</c:v>
                </c:pt>
                <c:pt idx="123">
                  <c:v>696.0783081054688</c:v>
                </c:pt>
                <c:pt idx="124">
                  <c:v>686.7310180664062</c:v>
                </c:pt>
                <c:pt idx="125">
                  <c:v>693.7415161132812</c:v>
                </c:pt>
                <c:pt idx="126">
                  <c:v>701.6282348632812</c:v>
                </c:pt>
                <c:pt idx="127">
                  <c:v>710.4886474609375</c:v>
                </c:pt>
                <c:pt idx="128">
                  <c:v>691.9888916015625</c:v>
                </c:pt>
                <c:pt idx="129">
                  <c:v>714.1885986328125</c:v>
                </c:pt>
                <c:pt idx="130">
                  <c:v>668.0364990234375</c:v>
                </c:pt>
                <c:pt idx="131">
                  <c:v>657.228759765625</c:v>
                </c:pt>
                <c:pt idx="132">
                  <c:v>643.2078857421875</c:v>
                </c:pt>
                <c:pt idx="133">
                  <c:v>649.5367431640625</c:v>
                </c:pt>
                <c:pt idx="134">
                  <c:v>650.8025512695312</c:v>
                </c:pt>
                <c:pt idx="135">
                  <c:v>650.1210327148438</c:v>
                </c:pt>
                <c:pt idx="136">
                  <c:v>652.944580078125</c:v>
                </c:pt>
                <c:pt idx="137">
                  <c:v>646.5183715820312</c:v>
                </c:pt>
                <c:pt idx="138">
                  <c:v>651.7761840820312</c:v>
                </c:pt>
                <c:pt idx="139">
                  <c:v>663.07080078125</c:v>
                </c:pt>
                <c:pt idx="140">
                  <c:v>661.2208251953125</c:v>
                </c:pt>
                <c:pt idx="141">
                  <c:v>650.8025512695312</c:v>
                </c:pt>
                <c:pt idx="142">
                  <c:v>643.98681640625</c:v>
                </c:pt>
                <c:pt idx="143">
                  <c:v>653.3341064453125</c:v>
                </c:pt>
                <c:pt idx="144">
                  <c:v>656.741943359375</c:v>
                </c:pt>
                <c:pt idx="145">
                  <c:v>657.5208740234375</c:v>
                </c:pt>
                <c:pt idx="146">
                  <c:v>682.6416015625</c:v>
                </c:pt>
                <c:pt idx="147">
                  <c:v>684.2968139648438</c:v>
                </c:pt>
                <c:pt idx="148">
                  <c:v>678.8442993164062</c:v>
                </c:pt>
                <c:pt idx="149">
                  <c:v>679.1364135742188</c:v>
                </c:pt>
                <c:pt idx="150">
                  <c:v>684.9784545898438</c:v>
                </c:pt>
                <c:pt idx="151">
                  <c:v>695.5914916992188</c:v>
                </c:pt>
                <c:pt idx="152">
                  <c:v>669.0101318359375</c:v>
                </c:pt>
                <c:pt idx="153">
                  <c:v>670.3733520507812</c:v>
                </c:pt>
                <c:pt idx="154">
                  <c:v>688.2889404296875</c:v>
                </c:pt>
                <c:pt idx="155">
                  <c:v>700.0703735351562</c:v>
                </c:pt>
                <c:pt idx="156">
                  <c:v>687.5099487304688</c:v>
                </c:pt>
                <c:pt idx="157">
                  <c:v>692.8651733398438</c:v>
                </c:pt>
                <c:pt idx="158">
                  <c:v>698.8046264648438</c:v>
                </c:pt>
                <c:pt idx="159">
                  <c:v>685.5625610351562</c:v>
                </c:pt>
                <c:pt idx="160">
                  <c:v>693.5467529296875</c:v>
                </c:pt>
                <c:pt idx="161">
                  <c:v>692.8651733398438</c:v>
                </c:pt>
                <c:pt idx="162">
                  <c:v>688.2889404296875</c:v>
                </c:pt>
                <c:pt idx="163">
                  <c:v>678.941650390625</c:v>
                </c:pt>
                <c:pt idx="164">
                  <c:v>666.4786376953125</c:v>
                </c:pt>
                <c:pt idx="165">
                  <c:v>672.3206787109375</c:v>
                </c:pt>
                <c:pt idx="166">
                  <c:v>684.1995239257812</c:v>
                </c:pt>
                <c:pt idx="167">
                  <c:v>680.7916870117188</c:v>
                </c:pt>
                <c:pt idx="168">
                  <c:v>685.6986083984375</c:v>
                </c:pt>
                <c:pt idx="169">
                  <c:v>699.9288330078125</c:v>
                </c:pt>
                <c:pt idx="170">
                  <c:v>705.2283325195312</c:v>
                </c:pt>
                <c:pt idx="171">
                  <c:v>702.2841186523438</c:v>
                </c:pt>
                <c:pt idx="172">
                  <c:v>725.3468017578125</c:v>
                </c:pt>
                <c:pt idx="173">
                  <c:v>726.2301025390625</c:v>
                </c:pt>
                <c:pt idx="174">
                  <c:v>719.9491577148438</c:v>
                </c:pt>
                <c:pt idx="175">
                  <c:v>720.8323974609375</c:v>
                </c:pt>
                <c:pt idx="176">
                  <c:v>732.903564453125</c:v>
                </c:pt>
                <c:pt idx="177">
                  <c:v>734.4738159179688</c:v>
                </c:pt>
                <c:pt idx="178">
                  <c:v>727.99658203125</c:v>
                </c:pt>
                <c:pt idx="179">
                  <c:v>731.6277465820312</c:v>
                </c:pt>
                <c:pt idx="180">
                  <c:v>733.0017700195312</c:v>
                </c:pt>
                <c:pt idx="181">
                  <c:v>729.5668334960938</c:v>
                </c:pt>
                <c:pt idx="182">
                  <c:v>723.972900390625</c:v>
                </c:pt>
                <c:pt idx="183">
                  <c:v>721.7157592773438</c:v>
                </c:pt>
                <c:pt idx="184">
                  <c:v>717.3975830078125</c:v>
                </c:pt>
                <c:pt idx="185">
                  <c:v>719.9491577148438</c:v>
                </c:pt>
                <c:pt idx="186">
                  <c:v>709.54638671875</c:v>
                </c:pt>
                <c:pt idx="187">
                  <c:v>682.4600219726562</c:v>
                </c:pt>
                <c:pt idx="188">
                  <c:v>684.8153076171875</c:v>
                </c:pt>
                <c:pt idx="189">
                  <c:v>676.0809936523438</c:v>
                </c:pt>
                <c:pt idx="190">
                  <c:v>678.4363403320312</c:v>
                </c:pt>
                <c:pt idx="191">
                  <c:v>668.0335693359375</c:v>
                </c:pt>
                <c:pt idx="192">
                  <c:v>670.290771484375</c:v>
                </c:pt>
                <c:pt idx="193">
                  <c:v>659.6917724609375</c:v>
                </c:pt>
                <c:pt idx="194">
                  <c:v>657.4345092773438</c:v>
                </c:pt>
                <c:pt idx="195">
                  <c:v>656.74755859375</c:v>
                </c:pt>
                <c:pt idx="196">
                  <c:v>653.9014892578125</c:v>
                </c:pt>
                <c:pt idx="197">
                  <c:v>635.3532104492188</c:v>
                </c:pt>
                <c:pt idx="198">
                  <c:v>651.0554809570312</c:v>
                </c:pt>
                <c:pt idx="199">
                  <c:v>647.1298828125</c:v>
                </c:pt>
                <c:pt idx="200">
                  <c:v>650.5648193359375</c:v>
                </c:pt>
                <c:pt idx="201">
                  <c:v>657.9252319335938</c:v>
                </c:pt>
                <c:pt idx="202">
                  <c:v>670.683349609375</c:v>
                </c:pt>
                <c:pt idx="203">
                  <c:v>672.5479125976562</c:v>
                </c:pt>
                <c:pt idx="204">
                  <c:v>758.7141723632812</c:v>
                </c:pt>
                <c:pt idx="205">
                  <c:v>761.8546142578125</c:v>
                </c:pt>
                <c:pt idx="206">
                  <c:v>767.4485473632812</c:v>
                </c:pt>
                <c:pt idx="207">
                  <c:v>759.204833984375</c:v>
                </c:pt>
                <c:pt idx="208">
                  <c:v>756.2606811523438</c:v>
                </c:pt>
                <c:pt idx="209">
                  <c:v>763.62109375</c:v>
                </c:pt>
                <c:pt idx="210">
                  <c:v>766.1727905273438</c:v>
                </c:pt>
                <c:pt idx="211">
                  <c:v>764.9950561523438</c:v>
                </c:pt>
                <c:pt idx="212">
                  <c:v>769.5094604492188</c:v>
                </c:pt>
                <c:pt idx="213">
                  <c:v>789.5298461914062</c:v>
                </c:pt>
                <c:pt idx="214">
                  <c:v>792.4740600585938</c:v>
                </c:pt>
                <c:pt idx="215">
                  <c:v>806.6061401367188</c:v>
                </c:pt>
                <c:pt idx="216">
                  <c:v>785.8987426757812</c:v>
                </c:pt>
                <c:pt idx="217">
                  <c:v>787.6652221679688</c:v>
                </c:pt>
                <c:pt idx="218">
                  <c:v>800.4232788085938</c:v>
                </c:pt>
                <c:pt idx="219">
                  <c:v>800.61962890625</c:v>
                </c:pt>
                <c:pt idx="220">
                  <c:v>806.6061401367188</c:v>
                </c:pt>
                <c:pt idx="221">
                  <c:v>804.9378051757812</c:v>
                </c:pt>
                <c:pt idx="222">
                  <c:v>806.3117065429688</c:v>
                </c:pt>
                <c:pt idx="223">
                  <c:v>824.7618408203125</c:v>
                </c:pt>
                <c:pt idx="224">
                  <c:v>834.2813110351562</c:v>
                </c:pt>
                <c:pt idx="225">
                  <c:v>826.5283813476562</c:v>
                </c:pt>
                <c:pt idx="226">
                  <c:v>834.5757446289062</c:v>
                </c:pt>
                <c:pt idx="227">
                  <c:v>831.926025390625</c:v>
                </c:pt>
                <c:pt idx="228">
                  <c:v>827.1171875</c:v>
                </c:pt>
                <c:pt idx="229">
                  <c:v>830.6502685546875</c:v>
                </c:pt>
                <c:pt idx="230">
                  <c:v>824.1730346679688</c:v>
                </c:pt>
                <c:pt idx="231">
                  <c:v>813.672119140625</c:v>
                </c:pt>
                <c:pt idx="232">
                  <c:v>817.1069946289062</c:v>
                </c:pt>
                <c:pt idx="233">
                  <c:v>824.1730346679688</c:v>
                </c:pt>
                <c:pt idx="234">
                  <c:v>829.1781616210938</c:v>
                </c:pt>
                <c:pt idx="235">
                  <c:v>834.5757446289062</c:v>
                </c:pt>
                <c:pt idx="236">
                  <c:v>843.0157470703125</c:v>
                </c:pt>
                <c:pt idx="237">
                  <c:v>851.0631713867188</c:v>
                </c:pt>
                <c:pt idx="238">
                  <c:v>856.5589599609375</c:v>
                </c:pt>
                <c:pt idx="239">
                  <c:v>846.2543334960938</c:v>
                </c:pt>
                <c:pt idx="240">
                  <c:v>842.1324462890625</c:v>
                </c:pt>
                <c:pt idx="241">
                  <c:v>844.1934204101562</c:v>
                </c:pt>
                <c:pt idx="242">
                  <c:v>830.4539184570312</c:v>
                </c:pt>
                <c:pt idx="243">
                  <c:v>832.122314453125</c:v>
                </c:pt>
                <c:pt idx="244">
                  <c:v>813.181396484375</c:v>
                </c:pt>
                <c:pt idx="245">
                  <c:v>810.1390991210938</c:v>
                </c:pt>
                <c:pt idx="246">
                  <c:v>806.5079345703125</c:v>
                </c:pt>
                <c:pt idx="247">
                  <c:v>814.8497314453125</c:v>
                </c:pt>
                <c:pt idx="248">
                  <c:v>818.1865234375</c:v>
                </c:pt>
                <c:pt idx="249">
                  <c:v>806.5079345703125</c:v>
                </c:pt>
                <c:pt idx="250">
                  <c:v>800.8158569335938</c:v>
                </c:pt>
                <c:pt idx="251">
                  <c:v>804.1526489257812</c:v>
                </c:pt>
                <c:pt idx="252">
                  <c:v>784.9172973632812</c:v>
                </c:pt>
                <c:pt idx="253">
                  <c:v>792.2777099609375</c:v>
                </c:pt>
                <c:pt idx="254">
                  <c:v>780.4029541015625</c:v>
                </c:pt>
                <c:pt idx="255">
                  <c:v>778.2438354492188</c:v>
                </c:pt>
                <c:pt idx="256">
                  <c:v>775.7904052734375</c:v>
                </c:pt>
                <c:pt idx="257">
                  <c:v>766.6634521484375</c:v>
                </c:pt>
                <c:pt idx="258">
                  <c:v>780.0103759765625</c:v>
                </c:pt>
                <c:pt idx="259">
                  <c:v>767.2522583007812</c:v>
                </c:pt>
                <c:pt idx="260">
                  <c:v>789.0391845703125</c:v>
                </c:pt>
                <c:pt idx="261">
                  <c:v>781.97314453125</c:v>
                </c:pt>
                <c:pt idx="262">
                  <c:v>781.77685546875</c:v>
                </c:pt>
                <c:pt idx="263">
                  <c:v>781.97314453125</c:v>
                </c:pt>
                <c:pt idx="264">
                  <c:v>792.1775512695312</c:v>
                </c:pt>
                <c:pt idx="265">
                  <c:v>792.77197265625</c:v>
                </c:pt>
                <c:pt idx="266">
                  <c:v>770.778076171875</c:v>
                </c:pt>
                <c:pt idx="267">
                  <c:v>784.8462524414062</c:v>
                </c:pt>
                <c:pt idx="268">
                  <c:v>771.9669189453125</c:v>
                </c:pt>
                <c:pt idx="269">
                  <c:v>767.2114868164062</c:v>
                </c:pt>
                <c:pt idx="270">
                  <c:v>759.8801879882812</c:v>
                </c:pt>
                <c:pt idx="271">
                  <c:v>774.7409057617188</c:v>
                </c:pt>
                <c:pt idx="272">
                  <c:v>774.4437255859375</c:v>
                </c:pt>
                <c:pt idx="273">
                  <c:v>782.072265625</c:v>
                </c:pt>
                <c:pt idx="274">
                  <c:v>780.586181640625</c:v>
                </c:pt>
                <c:pt idx="275">
                  <c:v>781.6759643554688</c:v>
                </c:pt>
                <c:pt idx="276">
                  <c:v>781.08154296875</c:v>
                </c:pt>
                <c:pt idx="277">
                  <c:v>775.3353271484375</c:v>
                </c:pt>
                <c:pt idx="278">
                  <c:v>784.549072265625</c:v>
                </c:pt>
                <c:pt idx="279">
                  <c:v>781.6759643554688</c:v>
                </c:pt>
                <c:pt idx="280">
                  <c:v>778.7037963867188</c:v>
                </c:pt>
                <c:pt idx="281">
                  <c:v>775.9298095703125</c:v>
                </c:pt>
                <c:pt idx="282">
                  <c:v>771.8677978515625</c:v>
                </c:pt>
                <c:pt idx="283">
                  <c:v>760.9699096679688</c:v>
                </c:pt>
                <c:pt idx="284">
                  <c:v>744.9203491210938</c:v>
                </c:pt>
                <c:pt idx="285">
                  <c:v>745.8119506835938</c:v>
                </c:pt>
                <c:pt idx="286">
                  <c:v>743.0379638671875</c:v>
                </c:pt>
                <c:pt idx="287">
                  <c:v>749.180419921875</c:v>
                </c:pt>
                <c:pt idx="288">
                  <c:v>738.480712890625</c:v>
                </c:pt>
                <c:pt idx="289">
                  <c:v>717.4774780273438</c:v>
                </c:pt>
                <c:pt idx="290">
                  <c:v>727.5828247070312</c:v>
                </c:pt>
                <c:pt idx="291">
                  <c:v>728.0781860351562</c:v>
                </c:pt>
                <c:pt idx="292">
                  <c:v>731.1493530273438</c:v>
                </c:pt>
                <c:pt idx="293">
                  <c:v>728.1771850585938</c:v>
                </c:pt>
                <c:pt idx="294">
                  <c:v>745.6138305664062</c:v>
                </c:pt>
                <c:pt idx="295">
                  <c:v>755.6201171875</c:v>
                </c:pt>
                <c:pt idx="296">
                  <c:v>755.4219360351562</c:v>
                </c:pt>
                <c:pt idx="297">
                  <c:v>739.372314453125</c:v>
                </c:pt>
                <c:pt idx="298">
                  <c:v>729.7623291015625</c:v>
                </c:pt>
                <c:pt idx="299">
                  <c:v>728.5735473632812</c:v>
                </c:pt>
                <c:pt idx="300">
                  <c:v>724.709716796875</c:v>
                </c:pt>
                <c:pt idx="301">
                  <c:v>704.7963256835938</c:v>
                </c:pt>
                <c:pt idx="302">
                  <c:v>710.7406005859375</c:v>
                </c:pt>
                <c:pt idx="303">
                  <c:v>703.50830078125</c:v>
                </c:pt>
                <c:pt idx="304">
                  <c:v>700.4371337890625</c:v>
                </c:pt>
                <c:pt idx="305">
                  <c:v>706.975830078125</c:v>
                </c:pt>
                <c:pt idx="306">
                  <c:v>710.6414794921875</c:v>
                </c:pt>
                <c:pt idx="307">
                  <c:v>719.756103515625</c:v>
                </c:pt>
                <c:pt idx="308">
                  <c:v>729.9605102539062</c:v>
                </c:pt>
                <c:pt idx="309">
                  <c:v>720.25146484375</c:v>
                </c:pt>
                <c:pt idx="310">
                  <c:v>708.8582153320312</c:v>
                </c:pt>
                <c:pt idx="311">
                  <c:v>706.975830078125</c:v>
                </c:pt>
                <c:pt idx="312">
                  <c:v>705.3906860351562</c:v>
                </c:pt>
                <c:pt idx="313">
                  <c:v>703.012939453125</c:v>
                </c:pt>
                <c:pt idx="314">
                  <c:v>708.1647338867188</c:v>
                </c:pt>
                <c:pt idx="315">
                  <c:v>713.1182861328125</c:v>
                </c:pt>
                <c:pt idx="316">
                  <c:v>709.7498779296875</c:v>
                </c:pt>
                <c:pt idx="317">
                  <c:v>689.2420043945312</c:v>
                </c:pt>
                <c:pt idx="318">
                  <c:v>680.5237426757812</c:v>
                </c:pt>
                <c:pt idx="319">
                  <c:v>691.1243286132812</c:v>
                </c:pt>
                <c:pt idx="320">
                  <c:v>703.4093017578125</c:v>
                </c:pt>
                <c:pt idx="321">
                  <c:v>718.0718994140625</c:v>
                </c:pt>
                <c:pt idx="322">
                  <c:v>699.0501098632812</c:v>
                </c:pt>
                <c:pt idx="323">
                  <c:v>685.6754150390625</c:v>
                </c:pt>
                <c:pt idx="324">
                  <c:v>683.7930908203125</c:v>
                </c:pt>
                <c:pt idx="325">
                  <c:v>683.8921508789062</c:v>
                </c:pt>
                <c:pt idx="326">
                  <c:v>673.4896240234375</c:v>
                </c:pt>
                <c:pt idx="327">
                  <c:v>685.6754150390625</c:v>
                </c:pt>
                <c:pt idx="328">
                  <c:v>685.1800537109375</c:v>
                </c:pt>
                <c:pt idx="329">
                  <c:v>653.2789916992188</c:v>
                </c:pt>
                <c:pt idx="330">
                  <c:v>646.5420532226562</c:v>
                </c:pt>
                <c:pt idx="331">
                  <c:v>656.9446411132812</c:v>
                </c:pt>
                <c:pt idx="332">
                  <c:v>648.6226196289062</c:v>
                </c:pt>
                <c:pt idx="333">
                  <c:v>646.343994140625</c:v>
                </c:pt>
                <c:pt idx="334">
                  <c:v>646.9384155273438</c:v>
                </c:pt>
                <c:pt idx="335">
                  <c:v>636.04052734375</c:v>
                </c:pt>
                <c:pt idx="336">
                  <c:v>624.6472778320312</c:v>
                </c:pt>
                <c:pt idx="337">
                  <c:v>618.5048217773438</c:v>
                </c:pt>
                <c:pt idx="338">
                  <c:v>616.1271362304688</c:v>
                </c:pt>
                <c:pt idx="339">
                  <c:v>625.5389404296875</c:v>
                </c:pt>
                <c:pt idx="340">
                  <c:v>627.4212646484375</c:v>
                </c:pt>
                <c:pt idx="341">
                  <c:v>630.09619140625</c:v>
                </c:pt>
                <c:pt idx="342">
                  <c:v>629.2045288085938</c:v>
                </c:pt>
                <c:pt idx="343">
                  <c:v>628.3129272460938</c:v>
                </c:pt>
                <c:pt idx="344">
                  <c:v>638.2200927734375</c:v>
                </c:pt>
                <c:pt idx="345">
                  <c:v>649.9105224609375</c:v>
                </c:pt>
                <c:pt idx="346">
                  <c:v>651.9910278320312</c:v>
                </c:pt>
                <c:pt idx="347">
                  <c:v>668.2388305664062</c:v>
                </c:pt>
                <c:pt idx="348">
                  <c:v>671.5081787109375</c:v>
                </c:pt>
                <c:pt idx="349">
                  <c:v>672.4989013671875</c:v>
                </c:pt>
                <c:pt idx="350">
                  <c:v>671.706298828125</c:v>
                </c:pt>
                <c:pt idx="351">
                  <c:v>674.7775268554688</c:v>
                </c:pt>
                <c:pt idx="352">
                  <c:v>675.669189453125</c:v>
                </c:pt>
                <c:pt idx="353">
                  <c:v>663.5824584960938</c:v>
                </c:pt>
                <c:pt idx="354">
                  <c:v>660.015869140625</c:v>
                </c:pt>
                <c:pt idx="355">
                  <c:v>671.1119384765625</c:v>
                </c:pt>
                <c:pt idx="356">
                  <c:v>668.0406494140625</c:v>
                </c:pt>
                <c:pt idx="357">
                  <c:v>666.9508666992188</c:v>
                </c:pt>
                <c:pt idx="358">
                  <c:v>664.6722412109375</c:v>
                </c:pt>
                <c:pt idx="359">
                  <c:v>636.6348876953125</c:v>
                </c:pt>
                <c:pt idx="360">
                  <c:v>613.4521484375</c:v>
                </c:pt>
                <c:pt idx="361">
                  <c:v>606.3189697265625</c:v>
                </c:pt>
                <c:pt idx="362">
                  <c:v>610.47998046875</c:v>
                </c:pt>
                <c:pt idx="363">
                  <c:v>606.7152709960938</c:v>
                </c:pt>
                <c:pt idx="364">
                  <c:v>601.3654174804688</c:v>
                </c:pt>
                <c:pt idx="365">
                  <c:v>601.167236328125</c:v>
                </c:pt>
                <c:pt idx="366">
                  <c:v>602.4551391601562</c:v>
                </c:pt>
                <c:pt idx="367">
                  <c:v>597.9969482421875</c:v>
                </c:pt>
                <c:pt idx="368">
                  <c:v>602.0588989257812</c:v>
                </c:pt>
                <c:pt idx="369">
                  <c:v>590.3684692382812</c:v>
                </c:pt>
                <c:pt idx="370">
                  <c:v>608.3004150390625</c:v>
                </c:pt>
                <c:pt idx="371">
                  <c:v>586.4055786132812</c:v>
                </c:pt>
                <c:pt idx="372">
                  <c:v>589.5758666992188</c:v>
                </c:pt>
                <c:pt idx="373">
                  <c:v>608.3994750976562</c:v>
                </c:pt>
                <c:pt idx="374">
                  <c:v>611.7679443359375</c:v>
                </c:pt>
                <c:pt idx="375">
                  <c:v>672.20166015625</c:v>
                </c:pt>
                <c:pt idx="376">
                  <c:v>696.8705444335938</c:v>
                </c:pt>
                <c:pt idx="377">
                  <c:v>682.1088256835938</c:v>
                </c:pt>
                <c:pt idx="378">
                  <c:v>657.8363037109375</c:v>
                </c:pt>
                <c:pt idx="379">
                  <c:v>662.1954345703125</c:v>
                </c:pt>
                <c:pt idx="380">
                  <c:v>654.8641357421875</c:v>
                </c:pt>
                <c:pt idx="381">
                  <c:v>655.7557983398438</c:v>
                </c:pt>
                <c:pt idx="382">
                  <c:v>673.4896240234375</c:v>
                </c:pt>
                <c:pt idx="383">
                  <c:v>649.4151611328125</c:v>
                </c:pt>
                <c:pt idx="384">
                  <c:v>650.306884765625</c:v>
                </c:pt>
                <c:pt idx="385">
                  <c:v>648.9197998046875</c:v>
                </c:pt>
                <c:pt idx="386">
                  <c:v>647.0374145507812</c:v>
                </c:pt>
                <c:pt idx="387">
                  <c:v>631.8794555664062</c:v>
                </c:pt>
                <c:pt idx="388">
                  <c:v>619.5946044921875</c:v>
                </c:pt>
                <c:pt idx="389">
                  <c:v>596.80810546875</c:v>
                </c:pt>
                <c:pt idx="390">
                  <c:v>603.7431640625</c:v>
                </c:pt>
                <c:pt idx="391">
                  <c:v>617.4150390625</c:v>
                </c:pt>
                <c:pt idx="392">
                  <c:v>605.3282470703125</c:v>
                </c:pt>
                <c:pt idx="393">
                  <c:v>610.2818603515625</c:v>
                </c:pt>
                <c:pt idx="394">
                  <c:v>607.9041137695312</c:v>
                </c:pt>
                <c:pt idx="395">
                  <c:v>622.8639526367188</c:v>
                </c:pt>
                <c:pt idx="396">
                  <c:v>621.1797485351562</c:v>
                </c:pt>
                <c:pt idx="397">
                  <c:v>626.2323608398438</c:v>
                </c:pt>
                <c:pt idx="398">
                  <c:v>625.0435791015625</c:v>
                </c:pt>
                <c:pt idx="399">
                  <c:v>612.3623046875</c:v>
                </c:pt>
                <c:pt idx="400">
                  <c:v>604.139404296875</c:v>
                </c:pt>
                <c:pt idx="401">
                  <c:v>605.3282470703125</c:v>
                </c:pt>
                <c:pt idx="402">
                  <c:v>601.0681762695312</c:v>
                </c:pt>
                <c:pt idx="403">
                  <c:v>597.0062255859375</c:v>
                </c:pt>
                <c:pt idx="404">
                  <c:v>597.5015869140625</c:v>
                </c:pt>
                <c:pt idx="405">
                  <c:v>613.2540283203125</c:v>
                </c:pt>
                <c:pt idx="406">
                  <c:v>592.8452758789062</c:v>
                </c:pt>
                <c:pt idx="407">
                  <c:v>593.9349975585938</c:v>
                </c:pt>
                <c:pt idx="408">
                  <c:v>567.0866088867188</c:v>
                </c:pt>
                <c:pt idx="409">
                  <c:v>568.6717529296875</c:v>
                </c:pt>
                <c:pt idx="410">
                  <c:v>578.9752197265625</c:v>
                </c:pt>
                <c:pt idx="411">
                  <c:v>580.8575439453125</c:v>
                </c:pt>
                <c:pt idx="412">
                  <c:v>583.1361694335938</c:v>
                </c:pt>
                <c:pt idx="413">
                  <c:v>571.9411010742188</c:v>
                </c:pt>
                <c:pt idx="414">
                  <c:v>570.0587768554688</c:v>
                </c:pt>
                <c:pt idx="415">
                  <c:v>569.5634155273438</c:v>
                </c:pt>
                <c:pt idx="416">
                  <c:v>577.5881958007812</c:v>
                </c:pt>
                <c:pt idx="417">
                  <c:v>587.0</c:v>
                </c:pt>
                <c:pt idx="418">
                  <c:v>590.467529296875</c:v>
                </c:pt>
                <c:pt idx="419">
                  <c:v>584.6222534179688</c:v>
                </c:pt>
                <c:pt idx="420">
                  <c:v>581.0556640625</c:v>
                </c:pt>
                <c:pt idx="421">
                  <c:v>587.0</c:v>
                </c:pt>
                <c:pt idx="422">
                  <c:v>606.0999755859375</c:v>
                </c:pt>
                <c:pt idx="423">
                  <c:v>609.2000122070312</c:v>
                </c:pt>
                <c:pt idx="424">
                  <c:v>610.2000122070312</c:v>
                </c:pt>
                <c:pt idx="425">
                  <c:v>609.2000122070312</c:v>
                </c:pt>
                <c:pt idx="426">
                  <c:v>630.4000244140625</c:v>
                </c:pt>
                <c:pt idx="427">
                  <c:v>652.5999755859375</c:v>
                </c:pt>
                <c:pt idx="428">
                  <c:v>636.0</c:v>
                </c:pt>
                <c:pt idx="429">
                  <c:v>643.7999877929688</c:v>
                </c:pt>
                <c:pt idx="430">
                  <c:v>646.0</c:v>
                </c:pt>
                <c:pt idx="431">
                  <c:v>639.0</c:v>
                </c:pt>
                <c:pt idx="432">
                  <c:v>631.2000122070312</c:v>
                </c:pt>
                <c:pt idx="433">
                  <c:v>635.5999755859375</c:v>
                </c:pt>
                <c:pt idx="434">
                  <c:v>636.5</c:v>
                </c:pt>
                <c:pt idx="435">
                  <c:v>627.5</c:v>
                </c:pt>
                <c:pt idx="436">
                  <c:v>628.0999755859375</c:v>
                </c:pt>
                <c:pt idx="437">
                  <c:v>629.2000122070312</c:v>
                </c:pt>
                <c:pt idx="438">
                  <c:v>630.7999877929688</c:v>
                </c:pt>
                <c:pt idx="439">
                  <c:v>635.5999755859375</c:v>
                </c:pt>
                <c:pt idx="440">
                  <c:v>629.2999877929688</c:v>
                </c:pt>
                <c:pt idx="441">
                  <c:v>635.5</c:v>
                </c:pt>
                <c:pt idx="442">
                  <c:v>635.4000244140625</c:v>
                </c:pt>
                <c:pt idx="443">
                  <c:v>611.2999877929688</c:v>
                </c:pt>
                <c:pt idx="444">
                  <c:v>634.5999755859375</c:v>
                </c:pt>
                <c:pt idx="445">
                  <c:v>644.5</c:v>
                </c:pt>
                <c:pt idx="446">
                  <c:v>635.7000122070312</c:v>
                </c:pt>
                <c:pt idx="447">
                  <c:v>648.0</c:v>
                </c:pt>
                <c:pt idx="448">
                  <c:v>645.0</c:v>
                </c:pt>
                <c:pt idx="449">
                  <c:v>646.4000244140625</c:v>
                </c:pt>
                <c:pt idx="450">
                  <c:v>651.0</c:v>
                </c:pt>
                <c:pt idx="451">
                  <c:v>637.2000122070312</c:v>
                </c:pt>
                <c:pt idx="452">
                  <c:v>695.5</c:v>
                </c:pt>
                <c:pt idx="453">
                  <c:v>690.0999755859375</c:v>
                </c:pt>
                <c:pt idx="454">
                  <c:v>683.0999755859375</c:v>
                </c:pt>
                <c:pt idx="455">
                  <c:v>701.2999877929688</c:v>
                </c:pt>
                <c:pt idx="456">
                  <c:v>713.7999877929688</c:v>
                </c:pt>
                <c:pt idx="457">
                  <c:v>720.5999755859375</c:v>
                </c:pt>
                <c:pt idx="458">
                  <c:v>734.0999755859375</c:v>
                </c:pt>
                <c:pt idx="459">
                  <c:v>754.7999877929688</c:v>
                </c:pt>
                <c:pt idx="460">
                  <c:v>750.5999755859375</c:v>
                </c:pt>
                <c:pt idx="461">
                  <c:v>713.2000122070312</c:v>
                </c:pt>
                <c:pt idx="462">
                  <c:v>715.7999877929688</c:v>
                </c:pt>
                <c:pt idx="463">
                  <c:v>703.5</c:v>
                </c:pt>
                <c:pt idx="464">
                  <c:v>690.0999755859375</c:v>
                </c:pt>
                <c:pt idx="465">
                  <c:v>692.7000122070312</c:v>
                </c:pt>
                <c:pt idx="466">
                  <c:v>686.0</c:v>
                </c:pt>
                <c:pt idx="467">
                  <c:v>696.9000244140625</c:v>
                </c:pt>
                <c:pt idx="468">
                  <c:v>684.2000122070312</c:v>
                </c:pt>
                <c:pt idx="469">
                  <c:v>685.2999877929688</c:v>
                </c:pt>
                <c:pt idx="470">
                  <c:v>685.2000122070312</c:v>
                </c:pt>
                <c:pt idx="471">
                  <c:v>687.7999877929688</c:v>
                </c:pt>
                <c:pt idx="472">
                  <c:v>707.2000122070312</c:v>
                </c:pt>
                <c:pt idx="473">
                  <c:v>713.0</c:v>
                </c:pt>
                <c:pt idx="474">
                  <c:v>701.5</c:v>
                </c:pt>
                <c:pt idx="475">
                  <c:v>705.0999755859375</c:v>
                </c:pt>
                <c:pt idx="476">
                  <c:v>690.9000244140625</c:v>
                </c:pt>
                <c:pt idx="477">
                  <c:v>695.5</c:v>
                </c:pt>
                <c:pt idx="478">
                  <c:v>702.4000244140625</c:v>
                </c:pt>
                <c:pt idx="479">
                  <c:v>692.0999755859375</c:v>
                </c:pt>
                <c:pt idx="480">
                  <c:v>684.2000122070312</c:v>
                </c:pt>
                <c:pt idx="481">
                  <c:v>700.2999877929688</c:v>
                </c:pt>
                <c:pt idx="482">
                  <c:v>693.0999755859375</c:v>
                </c:pt>
                <c:pt idx="483">
                  <c:v>694.9000244140625</c:v>
                </c:pt>
                <c:pt idx="484">
                  <c:v>690.7999877929688</c:v>
                </c:pt>
                <c:pt idx="485">
                  <c:v>667.4000244140625</c:v>
                </c:pt>
                <c:pt idx="486">
                  <c:v>664.2999877929688</c:v>
                </c:pt>
                <c:pt idx="487">
                  <c:v>653.0</c:v>
                </c:pt>
                <c:pt idx="488">
                  <c:v>634.7000122070312</c:v>
                </c:pt>
                <c:pt idx="489">
                  <c:v>630.2999877929688</c:v>
                </c:pt>
                <c:pt idx="490">
                  <c:v>620.7999877929688</c:v>
                </c:pt>
                <c:pt idx="491">
                  <c:v>611.7999877929688</c:v>
                </c:pt>
                <c:pt idx="492">
                  <c:v>605.0</c:v>
                </c:pt>
                <c:pt idx="493">
                  <c:v>605.0999755859375</c:v>
                </c:pt>
                <c:pt idx="494">
                  <c:v>609.7000122070312</c:v>
                </c:pt>
                <c:pt idx="495">
                  <c:v>610.0</c:v>
                </c:pt>
                <c:pt idx="496">
                  <c:v>610.5999755859375</c:v>
                </c:pt>
                <c:pt idx="497">
                  <c:v>604.5</c:v>
                </c:pt>
                <c:pt idx="498">
                  <c:v>602.5</c:v>
                </c:pt>
                <c:pt idx="499">
                  <c:v>596.2999877929688</c:v>
                </c:pt>
                <c:pt idx="500">
                  <c:v>598.2999877929688</c:v>
                </c:pt>
                <c:pt idx="501">
                  <c:v>594.5</c:v>
                </c:pt>
                <c:pt idx="502">
                  <c:v>589.0999755859375</c:v>
                </c:pt>
                <c:pt idx="503">
                  <c:v>587.0999755859375</c:v>
                </c:pt>
                <c:pt idx="504">
                  <c:v>571.7000122070312</c:v>
                </c:pt>
                <c:pt idx="505">
                  <c:v>575.0999755859375</c:v>
                </c:pt>
                <c:pt idx="506">
                  <c:v>575.2000122070312</c:v>
                </c:pt>
                <c:pt idx="507">
                  <c:v>542.9000244140625</c:v>
                </c:pt>
                <c:pt idx="508">
                  <c:v>530.0</c:v>
                </c:pt>
                <c:pt idx="509">
                  <c:v>507.6000061035156</c:v>
                </c:pt>
                <c:pt idx="510">
                  <c:v>519.7999877929688</c:v>
                </c:pt>
                <c:pt idx="511">
                  <c:v>507.29998779296875</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31/12/2022</c:v>
                </c:pt>
                <c:pt idx="1">
                  <c:v>31/12/2023</c:v>
                </c:pt>
                <c:pt idx="2">
                  <c:v>31/12/2024</c:v>
                </c:pt>
              </c:strCache>
            </c:strRef>
          </c:cat>
          <c:val>
            <c:numRef>
              <c:f>Sheet1!$B$2:$B$4</c:f>
              <c:numCache>
                <c:formatCode>General</c:formatCode>
                <c:ptCount val="3"/>
                <c:pt idx="0">
                  <c:v>113.608</c:v>
                </c:pt>
                <c:pt idx="1">
                  <c:v>111.308</c:v>
                </c:pt>
                <c:pt idx="2">
                  <c:v>115.111</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Sheet1!$A$2:$A$4</c:f>
              <c:strCache>
                <c:ptCount val="3"/>
                <c:pt idx="0">
                  <c:v>31/12/2022</c:v>
                </c:pt>
                <c:pt idx="1">
                  <c:v>31/12/2023</c:v>
                </c:pt>
                <c:pt idx="2">
                  <c:v>31/12/2024</c:v>
                </c:pt>
              </c:strCache>
            </c:strRef>
          </c:cat>
          <c:val>
            <c:numRef>
              <c:f>Sheet1!$B$2:$B$4</c:f>
              <c:numCache>
                <c:formatCode>General</c:formatCode>
                <c:ptCount val="3"/>
                <c:pt idx="0">
                  <c:v>63.561</c:v>
                </c:pt>
                <c:pt idx="1">
                  <c:v>66.822</c:v>
                </c:pt>
                <c:pt idx="2">
                  <c:v>70.37</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Sheet1!$A$2:$A$511</c:f>
              <c:numCache>
                <c:formatCode>yyyy\-mm\-dd</c:formatCode>
                <c:ptCount val="510"/>
                <c:pt idx="0">
                  <c:v>45026.0</c:v>
                </c:pt>
                <c:pt idx="1">
                  <c:v>45027.0</c:v>
                </c:pt>
                <c:pt idx="2">
                  <c:v>45028.0</c:v>
                </c:pt>
                <c:pt idx="3">
                  <c:v>45029.0</c:v>
                </c:pt>
                <c:pt idx="4">
                  <c:v>45032.0</c:v>
                </c:pt>
                <c:pt idx="5">
                  <c:v>45033.0</c:v>
                </c:pt>
                <c:pt idx="6">
                  <c:v>45034.0</c:v>
                </c:pt>
                <c:pt idx="7">
                  <c:v>45035.0</c:v>
                </c:pt>
                <c:pt idx="8">
                  <c:v>45036.0</c:v>
                </c:pt>
                <c:pt idx="9">
                  <c:v>45039.0</c:v>
                </c:pt>
                <c:pt idx="10">
                  <c:v>45040.0</c:v>
                </c:pt>
                <c:pt idx="11">
                  <c:v>45041.0</c:v>
                </c:pt>
                <c:pt idx="12">
                  <c:v>45042.0</c:v>
                </c:pt>
                <c:pt idx="13">
                  <c:v>45043.0</c:v>
                </c:pt>
                <c:pt idx="14">
                  <c:v>45047.0</c:v>
                </c:pt>
                <c:pt idx="15">
                  <c:v>45048.0</c:v>
                </c:pt>
                <c:pt idx="16">
                  <c:v>45049.0</c:v>
                </c:pt>
                <c:pt idx="17">
                  <c:v>45050.0</c:v>
                </c:pt>
                <c:pt idx="18">
                  <c:v>45053.0</c:v>
                </c:pt>
                <c:pt idx="19">
                  <c:v>45054.0</c:v>
                </c:pt>
                <c:pt idx="20">
                  <c:v>45055.0</c:v>
                </c:pt>
                <c:pt idx="21">
                  <c:v>45056.0</c:v>
                </c:pt>
                <c:pt idx="22">
                  <c:v>45057.0</c:v>
                </c:pt>
                <c:pt idx="23">
                  <c:v>45060.0</c:v>
                </c:pt>
                <c:pt idx="24">
                  <c:v>45061.0</c:v>
                </c:pt>
                <c:pt idx="25">
                  <c:v>45062.0</c:v>
                </c:pt>
                <c:pt idx="26">
                  <c:v>45063.0</c:v>
                </c:pt>
                <c:pt idx="27">
                  <c:v>45064.0</c:v>
                </c:pt>
                <c:pt idx="28">
                  <c:v>45067.0</c:v>
                </c:pt>
                <c:pt idx="29">
                  <c:v>45068.0</c:v>
                </c:pt>
                <c:pt idx="30">
                  <c:v>45069.0</c:v>
                </c:pt>
                <c:pt idx="31">
                  <c:v>45070.0</c:v>
                </c:pt>
                <c:pt idx="32">
                  <c:v>45071.0</c:v>
                </c:pt>
                <c:pt idx="33">
                  <c:v>45074.0</c:v>
                </c:pt>
                <c:pt idx="34">
                  <c:v>45075.0</c:v>
                </c:pt>
                <c:pt idx="35">
                  <c:v>45076.0</c:v>
                </c:pt>
                <c:pt idx="36">
                  <c:v>45077.0</c:v>
                </c:pt>
                <c:pt idx="37">
                  <c:v>45078.0</c:v>
                </c:pt>
                <c:pt idx="38">
                  <c:v>45081.0</c:v>
                </c:pt>
                <c:pt idx="39">
                  <c:v>45082.0</c:v>
                </c:pt>
                <c:pt idx="40">
                  <c:v>45083.0</c:v>
                </c:pt>
                <c:pt idx="41">
                  <c:v>45084.0</c:v>
                </c:pt>
                <c:pt idx="42">
                  <c:v>45085.0</c:v>
                </c:pt>
                <c:pt idx="43">
                  <c:v>45088.0</c:v>
                </c:pt>
                <c:pt idx="44">
                  <c:v>45089.0</c:v>
                </c:pt>
                <c:pt idx="45">
                  <c:v>45090.0</c:v>
                </c:pt>
                <c:pt idx="46">
                  <c:v>45091.0</c:v>
                </c:pt>
                <c:pt idx="47">
                  <c:v>45092.0</c:v>
                </c:pt>
                <c:pt idx="48">
                  <c:v>45095.0</c:v>
                </c:pt>
                <c:pt idx="49">
                  <c:v>45096.0</c:v>
                </c:pt>
                <c:pt idx="50">
                  <c:v>45097.0</c:v>
                </c:pt>
                <c:pt idx="51">
                  <c:v>45098.0</c:v>
                </c:pt>
                <c:pt idx="52">
                  <c:v>45099.0</c:v>
                </c:pt>
                <c:pt idx="53">
                  <c:v>45102.0</c:v>
                </c:pt>
                <c:pt idx="54">
                  <c:v>45103.0</c:v>
                </c:pt>
                <c:pt idx="55">
                  <c:v>45104.0</c:v>
                </c:pt>
                <c:pt idx="56">
                  <c:v>45105.0</c:v>
                </c:pt>
                <c:pt idx="57">
                  <c:v>45106.0</c:v>
                </c:pt>
                <c:pt idx="58">
                  <c:v>45109.0</c:v>
                </c:pt>
                <c:pt idx="59">
                  <c:v>45110.0</c:v>
                </c:pt>
                <c:pt idx="60">
                  <c:v>45111.0</c:v>
                </c:pt>
                <c:pt idx="61">
                  <c:v>45112.0</c:v>
                </c:pt>
                <c:pt idx="62">
                  <c:v>45113.0</c:v>
                </c:pt>
                <c:pt idx="63">
                  <c:v>45116.0</c:v>
                </c:pt>
                <c:pt idx="64">
                  <c:v>45117.0</c:v>
                </c:pt>
                <c:pt idx="65">
                  <c:v>45118.0</c:v>
                </c:pt>
                <c:pt idx="66">
                  <c:v>45119.0</c:v>
                </c:pt>
                <c:pt idx="67">
                  <c:v>45120.0</c:v>
                </c:pt>
                <c:pt idx="68">
                  <c:v>45123.0</c:v>
                </c:pt>
                <c:pt idx="69">
                  <c:v>45124.0</c:v>
                </c:pt>
                <c:pt idx="70">
                  <c:v>45125.0</c:v>
                </c:pt>
                <c:pt idx="71">
                  <c:v>45126.0</c:v>
                </c:pt>
                <c:pt idx="72">
                  <c:v>45127.0</c:v>
                </c:pt>
                <c:pt idx="73">
                  <c:v>45130.0</c:v>
                </c:pt>
                <c:pt idx="74">
                  <c:v>45131.0</c:v>
                </c:pt>
                <c:pt idx="75">
                  <c:v>45132.0</c:v>
                </c:pt>
                <c:pt idx="76">
                  <c:v>45133.0</c:v>
                </c:pt>
                <c:pt idx="77">
                  <c:v>45134.0</c:v>
                </c:pt>
                <c:pt idx="78">
                  <c:v>45137.0</c:v>
                </c:pt>
                <c:pt idx="79">
                  <c:v>45138.0</c:v>
                </c:pt>
                <c:pt idx="80">
                  <c:v>45139.0</c:v>
                </c:pt>
                <c:pt idx="81">
                  <c:v>45140.0</c:v>
                </c:pt>
                <c:pt idx="82">
                  <c:v>45141.0</c:v>
                </c:pt>
                <c:pt idx="83">
                  <c:v>45144.0</c:v>
                </c:pt>
                <c:pt idx="84">
                  <c:v>45145.0</c:v>
                </c:pt>
                <c:pt idx="85">
                  <c:v>45146.0</c:v>
                </c:pt>
                <c:pt idx="86">
                  <c:v>45147.0</c:v>
                </c:pt>
                <c:pt idx="87">
                  <c:v>45148.0</c:v>
                </c:pt>
                <c:pt idx="88">
                  <c:v>45151.0</c:v>
                </c:pt>
                <c:pt idx="89">
                  <c:v>45152.0</c:v>
                </c:pt>
                <c:pt idx="90">
                  <c:v>45153.0</c:v>
                </c:pt>
                <c:pt idx="91">
                  <c:v>45154.0</c:v>
                </c:pt>
                <c:pt idx="92">
                  <c:v>45155.0</c:v>
                </c:pt>
                <c:pt idx="93">
                  <c:v>45158.0</c:v>
                </c:pt>
                <c:pt idx="94">
                  <c:v>45159.0</c:v>
                </c:pt>
                <c:pt idx="95">
                  <c:v>45160.0</c:v>
                </c:pt>
                <c:pt idx="96">
                  <c:v>45161.0</c:v>
                </c:pt>
                <c:pt idx="97">
                  <c:v>45162.0</c:v>
                </c:pt>
                <c:pt idx="98">
                  <c:v>45165.0</c:v>
                </c:pt>
                <c:pt idx="99">
                  <c:v>45166.0</c:v>
                </c:pt>
                <c:pt idx="100">
                  <c:v>45167.0</c:v>
                </c:pt>
                <c:pt idx="101">
                  <c:v>45168.0</c:v>
                </c:pt>
                <c:pt idx="102">
                  <c:v>45169.0</c:v>
                </c:pt>
                <c:pt idx="103">
                  <c:v>45172.0</c:v>
                </c:pt>
                <c:pt idx="104">
                  <c:v>45173.0</c:v>
                </c:pt>
                <c:pt idx="105">
                  <c:v>45174.0</c:v>
                </c:pt>
                <c:pt idx="106">
                  <c:v>45175.0</c:v>
                </c:pt>
                <c:pt idx="107">
                  <c:v>45176.0</c:v>
                </c:pt>
                <c:pt idx="108">
                  <c:v>45179.0</c:v>
                </c:pt>
                <c:pt idx="109">
                  <c:v>45180.0</c:v>
                </c:pt>
                <c:pt idx="110">
                  <c:v>45181.0</c:v>
                </c:pt>
                <c:pt idx="111">
                  <c:v>45182.0</c:v>
                </c:pt>
                <c:pt idx="112">
                  <c:v>45183.0</c:v>
                </c:pt>
                <c:pt idx="113">
                  <c:v>45186.0</c:v>
                </c:pt>
                <c:pt idx="114">
                  <c:v>45187.0</c:v>
                </c:pt>
                <c:pt idx="115">
                  <c:v>45188.0</c:v>
                </c:pt>
                <c:pt idx="116">
                  <c:v>45189.0</c:v>
                </c:pt>
                <c:pt idx="117">
                  <c:v>45190.0</c:v>
                </c:pt>
                <c:pt idx="118">
                  <c:v>45193.0</c:v>
                </c:pt>
                <c:pt idx="119">
                  <c:v>45194.0</c:v>
                </c:pt>
                <c:pt idx="120">
                  <c:v>45195.0</c:v>
                </c:pt>
                <c:pt idx="121">
                  <c:v>45196.0</c:v>
                </c:pt>
                <c:pt idx="122">
                  <c:v>45197.0</c:v>
                </c:pt>
                <c:pt idx="123">
                  <c:v>45200.0</c:v>
                </c:pt>
                <c:pt idx="124">
                  <c:v>45201.0</c:v>
                </c:pt>
                <c:pt idx="125">
                  <c:v>45202.0</c:v>
                </c:pt>
                <c:pt idx="126">
                  <c:v>45203.0</c:v>
                </c:pt>
                <c:pt idx="127">
                  <c:v>45204.0</c:v>
                </c:pt>
                <c:pt idx="128">
                  <c:v>45207.0</c:v>
                </c:pt>
                <c:pt idx="129">
                  <c:v>45208.0</c:v>
                </c:pt>
                <c:pt idx="130">
                  <c:v>45209.0</c:v>
                </c:pt>
                <c:pt idx="131">
                  <c:v>45210.0</c:v>
                </c:pt>
                <c:pt idx="132">
                  <c:v>45211.0</c:v>
                </c:pt>
                <c:pt idx="133">
                  <c:v>45214.0</c:v>
                </c:pt>
                <c:pt idx="134">
                  <c:v>45215.0</c:v>
                </c:pt>
                <c:pt idx="135">
                  <c:v>45216.0</c:v>
                </c:pt>
                <c:pt idx="136">
                  <c:v>45217.0</c:v>
                </c:pt>
                <c:pt idx="137">
                  <c:v>45218.0</c:v>
                </c:pt>
                <c:pt idx="138">
                  <c:v>45221.0</c:v>
                </c:pt>
                <c:pt idx="139">
                  <c:v>45222.0</c:v>
                </c:pt>
                <c:pt idx="140">
                  <c:v>45223.0</c:v>
                </c:pt>
                <c:pt idx="141">
                  <c:v>45224.0</c:v>
                </c:pt>
                <c:pt idx="142">
                  <c:v>45225.0</c:v>
                </c:pt>
                <c:pt idx="143">
                  <c:v>45228.0</c:v>
                </c:pt>
                <c:pt idx="144">
                  <c:v>45229.0</c:v>
                </c:pt>
                <c:pt idx="145">
                  <c:v>45230.0</c:v>
                </c:pt>
                <c:pt idx="146">
                  <c:v>45231.0</c:v>
                </c:pt>
                <c:pt idx="147">
                  <c:v>45232.0</c:v>
                </c:pt>
                <c:pt idx="148">
                  <c:v>45235.0</c:v>
                </c:pt>
                <c:pt idx="149">
                  <c:v>45236.0</c:v>
                </c:pt>
                <c:pt idx="150">
                  <c:v>45237.0</c:v>
                </c:pt>
                <c:pt idx="151">
                  <c:v>45238.0</c:v>
                </c:pt>
                <c:pt idx="152">
                  <c:v>45239.0</c:v>
                </c:pt>
                <c:pt idx="153">
                  <c:v>45242.0</c:v>
                </c:pt>
                <c:pt idx="154">
                  <c:v>45243.0</c:v>
                </c:pt>
                <c:pt idx="155">
                  <c:v>45244.0</c:v>
                </c:pt>
                <c:pt idx="156">
                  <c:v>45245.0</c:v>
                </c:pt>
                <c:pt idx="157">
                  <c:v>45246.0</c:v>
                </c:pt>
                <c:pt idx="158">
                  <c:v>45249.0</c:v>
                </c:pt>
                <c:pt idx="159">
                  <c:v>45250.0</c:v>
                </c:pt>
                <c:pt idx="160">
                  <c:v>45251.0</c:v>
                </c:pt>
                <c:pt idx="161">
                  <c:v>45252.0</c:v>
                </c:pt>
                <c:pt idx="162">
                  <c:v>45253.0</c:v>
                </c:pt>
                <c:pt idx="163">
                  <c:v>45256.0</c:v>
                </c:pt>
                <c:pt idx="164">
                  <c:v>45257.0</c:v>
                </c:pt>
                <c:pt idx="165">
                  <c:v>45258.0</c:v>
                </c:pt>
                <c:pt idx="166">
                  <c:v>45259.0</c:v>
                </c:pt>
                <c:pt idx="167">
                  <c:v>45260.0</c:v>
                </c:pt>
                <c:pt idx="168">
                  <c:v>45263.0</c:v>
                </c:pt>
                <c:pt idx="169">
                  <c:v>45264.0</c:v>
                </c:pt>
                <c:pt idx="170">
                  <c:v>45265.0</c:v>
                </c:pt>
                <c:pt idx="171">
                  <c:v>45266.0</c:v>
                </c:pt>
                <c:pt idx="172">
                  <c:v>45267.0</c:v>
                </c:pt>
                <c:pt idx="173">
                  <c:v>45270.0</c:v>
                </c:pt>
                <c:pt idx="174">
                  <c:v>45271.0</c:v>
                </c:pt>
                <c:pt idx="175">
                  <c:v>45272.0</c:v>
                </c:pt>
                <c:pt idx="176">
                  <c:v>45273.0</c:v>
                </c:pt>
                <c:pt idx="177">
                  <c:v>45274.0</c:v>
                </c:pt>
                <c:pt idx="178">
                  <c:v>45277.0</c:v>
                </c:pt>
                <c:pt idx="179">
                  <c:v>45278.0</c:v>
                </c:pt>
                <c:pt idx="180">
                  <c:v>45279.0</c:v>
                </c:pt>
                <c:pt idx="181">
                  <c:v>45280.0</c:v>
                </c:pt>
                <c:pt idx="182">
                  <c:v>45281.0</c:v>
                </c:pt>
                <c:pt idx="183">
                  <c:v>45286.0</c:v>
                </c:pt>
                <c:pt idx="184">
                  <c:v>45287.0</c:v>
                </c:pt>
                <c:pt idx="185">
                  <c:v>45288.0</c:v>
                </c:pt>
                <c:pt idx="186">
                  <c:v>45292.0</c:v>
                </c:pt>
                <c:pt idx="187">
                  <c:v>45293.0</c:v>
                </c:pt>
                <c:pt idx="188">
                  <c:v>45294.0</c:v>
                </c:pt>
                <c:pt idx="189">
                  <c:v>45295.0</c:v>
                </c:pt>
                <c:pt idx="190">
                  <c:v>45298.0</c:v>
                </c:pt>
                <c:pt idx="191">
                  <c:v>45299.0</c:v>
                </c:pt>
                <c:pt idx="192">
                  <c:v>45300.0</c:v>
                </c:pt>
                <c:pt idx="193">
                  <c:v>45301.0</c:v>
                </c:pt>
                <c:pt idx="194">
                  <c:v>45302.0</c:v>
                </c:pt>
                <c:pt idx="195">
                  <c:v>45305.0</c:v>
                </c:pt>
                <c:pt idx="196">
                  <c:v>45306.0</c:v>
                </c:pt>
                <c:pt idx="197">
                  <c:v>45307.0</c:v>
                </c:pt>
                <c:pt idx="198">
                  <c:v>45308.0</c:v>
                </c:pt>
                <c:pt idx="199">
                  <c:v>45309.0</c:v>
                </c:pt>
                <c:pt idx="200">
                  <c:v>45312.0</c:v>
                </c:pt>
                <c:pt idx="201">
                  <c:v>45313.0</c:v>
                </c:pt>
                <c:pt idx="202">
                  <c:v>45314.0</c:v>
                </c:pt>
                <c:pt idx="203">
                  <c:v>45315.0</c:v>
                </c:pt>
                <c:pt idx="204">
                  <c:v>45316.0</c:v>
                </c:pt>
                <c:pt idx="205">
                  <c:v>45319.0</c:v>
                </c:pt>
                <c:pt idx="206">
                  <c:v>45320.0</c:v>
                </c:pt>
                <c:pt idx="207">
                  <c:v>45321.0</c:v>
                </c:pt>
                <c:pt idx="208">
                  <c:v>45322.0</c:v>
                </c:pt>
                <c:pt idx="209">
                  <c:v>45323.0</c:v>
                </c:pt>
                <c:pt idx="210">
                  <c:v>45326.0</c:v>
                </c:pt>
                <c:pt idx="211">
                  <c:v>45327.0</c:v>
                </c:pt>
                <c:pt idx="212">
                  <c:v>45328.0</c:v>
                </c:pt>
                <c:pt idx="213">
                  <c:v>45329.0</c:v>
                </c:pt>
                <c:pt idx="214">
                  <c:v>45330.0</c:v>
                </c:pt>
                <c:pt idx="215">
                  <c:v>45333.0</c:v>
                </c:pt>
                <c:pt idx="216">
                  <c:v>45334.0</c:v>
                </c:pt>
                <c:pt idx="217">
                  <c:v>45335.0</c:v>
                </c:pt>
                <c:pt idx="218">
                  <c:v>45336.0</c:v>
                </c:pt>
                <c:pt idx="219">
                  <c:v>45337.0</c:v>
                </c:pt>
                <c:pt idx="220">
                  <c:v>45340.0</c:v>
                </c:pt>
                <c:pt idx="221">
                  <c:v>45341.0</c:v>
                </c:pt>
                <c:pt idx="222">
                  <c:v>45342.0</c:v>
                </c:pt>
                <c:pt idx="223">
                  <c:v>45343.0</c:v>
                </c:pt>
                <c:pt idx="224">
                  <c:v>45344.0</c:v>
                </c:pt>
                <c:pt idx="225">
                  <c:v>45347.0</c:v>
                </c:pt>
                <c:pt idx="226">
                  <c:v>45348.0</c:v>
                </c:pt>
                <c:pt idx="227">
                  <c:v>45349.0</c:v>
                </c:pt>
                <c:pt idx="228">
                  <c:v>45350.0</c:v>
                </c:pt>
                <c:pt idx="229">
                  <c:v>45351.0</c:v>
                </c:pt>
                <c:pt idx="230">
                  <c:v>45354.0</c:v>
                </c:pt>
                <c:pt idx="231">
                  <c:v>45355.0</c:v>
                </c:pt>
                <c:pt idx="232">
                  <c:v>45356.0</c:v>
                </c:pt>
                <c:pt idx="233">
                  <c:v>45357.0</c:v>
                </c:pt>
                <c:pt idx="234">
                  <c:v>45358.0</c:v>
                </c:pt>
                <c:pt idx="235">
                  <c:v>45361.0</c:v>
                </c:pt>
                <c:pt idx="236">
                  <c:v>45362.0</c:v>
                </c:pt>
                <c:pt idx="237">
                  <c:v>45363.0</c:v>
                </c:pt>
                <c:pt idx="238">
                  <c:v>45364.0</c:v>
                </c:pt>
                <c:pt idx="239">
                  <c:v>45365.0</c:v>
                </c:pt>
                <c:pt idx="240">
                  <c:v>45368.0</c:v>
                </c:pt>
                <c:pt idx="241">
                  <c:v>45369.0</c:v>
                </c:pt>
                <c:pt idx="242">
                  <c:v>45370.0</c:v>
                </c:pt>
                <c:pt idx="243">
                  <c:v>45371.0</c:v>
                </c:pt>
                <c:pt idx="244">
                  <c:v>45372.0</c:v>
                </c:pt>
                <c:pt idx="245">
                  <c:v>45375.0</c:v>
                </c:pt>
                <c:pt idx="246">
                  <c:v>45376.0</c:v>
                </c:pt>
                <c:pt idx="247">
                  <c:v>45377.0</c:v>
                </c:pt>
                <c:pt idx="248">
                  <c:v>45378.0</c:v>
                </c:pt>
                <c:pt idx="249">
                  <c:v>45383.0</c:v>
                </c:pt>
                <c:pt idx="250">
                  <c:v>45384.0</c:v>
                </c:pt>
                <c:pt idx="251">
                  <c:v>45385.0</c:v>
                </c:pt>
                <c:pt idx="252">
                  <c:v>45386.0</c:v>
                </c:pt>
                <c:pt idx="253">
                  <c:v>45389.0</c:v>
                </c:pt>
                <c:pt idx="254">
                  <c:v>45390.0</c:v>
                </c:pt>
                <c:pt idx="255">
                  <c:v>45391.0</c:v>
                </c:pt>
                <c:pt idx="256">
                  <c:v>45392.0</c:v>
                </c:pt>
                <c:pt idx="257">
                  <c:v>45393.0</c:v>
                </c:pt>
                <c:pt idx="258">
                  <c:v>45396.0</c:v>
                </c:pt>
                <c:pt idx="259">
                  <c:v>45397.0</c:v>
                </c:pt>
                <c:pt idx="260">
                  <c:v>45398.0</c:v>
                </c:pt>
                <c:pt idx="261">
                  <c:v>45399.0</c:v>
                </c:pt>
                <c:pt idx="262">
                  <c:v>45400.0</c:v>
                </c:pt>
                <c:pt idx="263">
                  <c:v>45403.0</c:v>
                </c:pt>
                <c:pt idx="264">
                  <c:v>45404.0</c:v>
                </c:pt>
                <c:pt idx="265">
                  <c:v>45405.0</c:v>
                </c:pt>
                <c:pt idx="266">
                  <c:v>45406.0</c:v>
                </c:pt>
                <c:pt idx="267">
                  <c:v>45407.0</c:v>
                </c:pt>
                <c:pt idx="268">
                  <c:v>45410.0</c:v>
                </c:pt>
                <c:pt idx="269">
                  <c:v>45411.0</c:v>
                </c:pt>
                <c:pt idx="270">
                  <c:v>45413.0</c:v>
                </c:pt>
                <c:pt idx="271">
                  <c:v>45414.0</c:v>
                </c:pt>
                <c:pt idx="272">
                  <c:v>45417.0</c:v>
                </c:pt>
                <c:pt idx="273">
                  <c:v>45418.0</c:v>
                </c:pt>
                <c:pt idx="274">
                  <c:v>45419.0</c:v>
                </c:pt>
                <c:pt idx="275">
                  <c:v>45420.0</c:v>
                </c:pt>
                <c:pt idx="276">
                  <c:v>45421.0</c:v>
                </c:pt>
                <c:pt idx="277">
                  <c:v>45424.0</c:v>
                </c:pt>
                <c:pt idx="278">
                  <c:v>45425.0</c:v>
                </c:pt>
                <c:pt idx="279">
                  <c:v>45426.0</c:v>
                </c:pt>
                <c:pt idx="280">
                  <c:v>45427.0</c:v>
                </c:pt>
                <c:pt idx="281">
                  <c:v>45428.0</c:v>
                </c:pt>
                <c:pt idx="282">
                  <c:v>45431.0</c:v>
                </c:pt>
                <c:pt idx="283">
                  <c:v>45432.0</c:v>
                </c:pt>
                <c:pt idx="284">
                  <c:v>45433.0</c:v>
                </c:pt>
                <c:pt idx="285">
                  <c:v>45434.0</c:v>
                </c:pt>
                <c:pt idx="286">
                  <c:v>45435.0</c:v>
                </c:pt>
                <c:pt idx="287">
                  <c:v>45438.0</c:v>
                </c:pt>
                <c:pt idx="288">
                  <c:v>45439.0</c:v>
                </c:pt>
                <c:pt idx="289">
                  <c:v>45440.0</c:v>
                </c:pt>
                <c:pt idx="290">
                  <c:v>45441.0</c:v>
                </c:pt>
                <c:pt idx="291">
                  <c:v>45442.0</c:v>
                </c:pt>
                <c:pt idx="292">
                  <c:v>45445.0</c:v>
                </c:pt>
                <c:pt idx="293">
                  <c:v>45446.0</c:v>
                </c:pt>
                <c:pt idx="294">
                  <c:v>45447.0</c:v>
                </c:pt>
                <c:pt idx="295">
                  <c:v>45448.0</c:v>
                </c:pt>
                <c:pt idx="296">
                  <c:v>45449.0</c:v>
                </c:pt>
                <c:pt idx="297">
                  <c:v>45452.0</c:v>
                </c:pt>
                <c:pt idx="298">
                  <c:v>45453.0</c:v>
                </c:pt>
                <c:pt idx="299">
                  <c:v>45454.0</c:v>
                </c:pt>
                <c:pt idx="300">
                  <c:v>45455.0</c:v>
                </c:pt>
                <c:pt idx="301">
                  <c:v>45456.0</c:v>
                </c:pt>
                <c:pt idx="302">
                  <c:v>45459.0</c:v>
                </c:pt>
                <c:pt idx="303">
                  <c:v>45460.0</c:v>
                </c:pt>
                <c:pt idx="304">
                  <c:v>45461.0</c:v>
                </c:pt>
                <c:pt idx="305">
                  <c:v>45462.0</c:v>
                </c:pt>
                <c:pt idx="306">
                  <c:v>45463.0</c:v>
                </c:pt>
                <c:pt idx="307">
                  <c:v>45466.0</c:v>
                </c:pt>
                <c:pt idx="308">
                  <c:v>45467.0</c:v>
                </c:pt>
                <c:pt idx="309">
                  <c:v>45468.0</c:v>
                </c:pt>
                <c:pt idx="310">
                  <c:v>45469.0</c:v>
                </c:pt>
                <c:pt idx="311">
                  <c:v>45470.0</c:v>
                </c:pt>
                <c:pt idx="312">
                  <c:v>45473.0</c:v>
                </c:pt>
                <c:pt idx="313">
                  <c:v>45474.0</c:v>
                </c:pt>
                <c:pt idx="314">
                  <c:v>45475.0</c:v>
                </c:pt>
                <c:pt idx="315">
                  <c:v>45476.0</c:v>
                </c:pt>
                <c:pt idx="316">
                  <c:v>45477.0</c:v>
                </c:pt>
                <c:pt idx="317">
                  <c:v>45480.0</c:v>
                </c:pt>
                <c:pt idx="318">
                  <c:v>45481.0</c:v>
                </c:pt>
                <c:pt idx="319">
                  <c:v>45482.0</c:v>
                </c:pt>
                <c:pt idx="320">
                  <c:v>45483.0</c:v>
                </c:pt>
                <c:pt idx="321">
                  <c:v>45484.0</c:v>
                </c:pt>
                <c:pt idx="322">
                  <c:v>45487.0</c:v>
                </c:pt>
                <c:pt idx="323">
                  <c:v>45488.0</c:v>
                </c:pt>
                <c:pt idx="324">
                  <c:v>45489.0</c:v>
                </c:pt>
                <c:pt idx="325">
                  <c:v>45490.0</c:v>
                </c:pt>
                <c:pt idx="326">
                  <c:v>45491.0</c:v>
                </c:pt>
                <c:pt idx="327">
                  <c:v>45494.0</c:v>
                </c:pt>
                <c:pt idx="328">
                  <c:v>45495.0</c:v>
                </c:pt>
                <c:pt idx="329">
                  <c:v>45496.0</c:v>
                </c:pt>
                <c:pt idx="330">
                  <c:v>45497.0</c:v>
                </c:pt>
                <c:pt idx="331">
                  <c:v>45498.0</c:v>
                </c:pt>
                <c:pt idx="332">
                  <c:v>45501.0</c:v>
                </c:pt>
                <c:pt idx="333">
                  <c:v>45502.0</c:v>
                </c:pt>
                <c:pt idx="334">
                  <c:v>45503.0</c:v>
                </c:pt>
                <c:pt idx="335">
                  <c:v>45504.0</c:v>
                </c:pt>
                <c:pt idx="336">
                  <c:v>45505.0</c:v>
                </c:pt>
                <c:pt idx="337">
                  <c:v>45508.0</c:v>
                </c:pt>
                <c:pt idx="338">
                  <c:v>45509.0</c:v>
                </c:pt>
                <c:pt idx="339">
                  <c:v>45510.0</c:v>
                </c:pt>
                <c:pt idx="340">
                  <c:v>45511.0</c:v>
                </c:pt>
                <c:pt idx="341">
                  <c:v>45512.0</c:v>
                </c:pt>
                <c:pt idx="342">
                  <c:v>45515.0</c:v>
                </c:pt>
                <c:pt idx="343">
                  <c:v>45516.0</c:v>
                </c:pt>
                <c:pt idx="344">
                  <c:v>45517.0</c:v>
                </c:pt>
                <c:pt idx="345">
                  <c:v>45518.0</c:v>
                </c:pt>
                <c:pt idx="346">
                  <c:v>45519.0</c:v>
                </c:pt>
                <c:pt idx="347">
                  <c:v>45522.0</c:v>
                </c:pt>
                <c:pt idx="348">
                  <c:v>45523.0</c:v>
                </c:pt>
                <c:pt idx="349">
                  <c:v>45524.0</c:v>
                </c:pt>
                <c:pt idx="350">
                  <c:v>45525.0</c:v>
                </c:pt>
                <c:pt idx="351">
                  <c:v>45526.0</c:v>
                </c:pt>
                <c:pt idx="352">
                  <c:v>45529.0</c:v>
                </c:pt>
                <c:pt idx="353">
                  <c:v>45530.0</c:v>
                </c:pt>
                <c:pt idx="354">
                  <c:v>45531.0</c:v>
                </c:pt>
                <c:pt idx="355">
                  <c:v>45532.0</c:v>
                </c:pt>
                <c:pt idx="356">
                  <c:v>45533.0</c:v>
                </c:pt>
                <c:pt idx="357">
                  <c:v>45536.0</c:v>
                </c:pt>
                <c:pt idx="358">
                  <c:v>45537.0</c:v>
                </c:pt>
                <c:pt idx="359">
                  <c:v>45538.0</c:v>
                </c:pt>
                <c:pt idx="360">
                  <c:v>45539.0</c:v>
                </c:pt>
                <c:pt idx="361">
                  <c:v>45540.0</c:v>
                </c:pt>
                <c:pt idx="362">
                  <c:v>45543.0</c:v>
                </c:pt>
                <c:pt idx="363">
                  <c:v>45544.0</c:v>
                </c:pt>
                <c:pt idx="364">
                  <c:v>45545.0</c:v>
                </c:pt>
                <c:pt idx="365">
                  <c:v>45546.0</c:v>
                </c:pt>
                <c:pt idx="366">
                  <c:v>45547.0</c:v>
                </c:pt>
                <c:pt idx="367">
                  <c:v>45550.0</c:v>
                </c:pt>
                <c:pt idx="368">
                  <c:v>45551.0</c:v>
                </c:pt>
                <c:pt idx="369">
                  <c:v>45552.0</c:v>
                </c:pt>
                <c:pt idx="370">
                  <c:v>45553.0</c:v>
                </c:pt>
                <c:pt idx="371">
                  <c:v>45554.0</c:v>
                </c:pt>
                <c:pt idx="372">
                  <c:v>45557.0</c:v>
                </c:pt>
                <c:pt idx="373">
                  <c:v>45558.0</c:v>
                </c:pt>
                <c:pt idx="374">
                  <c:v>45559.0</c:v>
                </c:pt>
                <c:pt idx="375">
                  <c:v>45560.0</c:v>
                </c:pt>
                <c:pt idx="376">
                  <c:v>45561.0</c:v>
                </c:pt>
                <c:pt idx="377">
                  <c:v>45564.0</c:v>
                </c:pt>
                <c:pt idx="378">
                  <c:v>45565.0</c:v>
                </c:pt>
                <c:pt idx="379">
                  <c:v>45566.0</c:v>
                </c:pt>
                <c:pt idx="380">
                  <c:v>45567.0</c:v>
                </c:pt>
                <c:pt idx="381">
                  <c:v>45568.0</c:v>
                </c:pt>
                <c:pt idx="382">
                  <c:v>45571.0</c:v>
                </c:pt>
                <c:pt idx="383">
                  <c:v>45572.0</c:v>
                </c:pt>
                <c:pt idx="384">
                  <c:v>45573.0</c:v>
                </c:pt>
                <c:pt idx="385">
                  <c:v>45574.0</c:v>
                </c:pt>
                <c:pt idx="386">
                  <c:v>45575.0</c:v>
                </c:pt>
                <c:pt idx="387">
                  <c:v>45578.0</c:v>
                </c:pt>
                <c:pt idx="388">
                  <c:v>45579.0</c:v>
                </c:pt>
                <c:pt idx="389">
                  <c:v>45580.0</c:v>
                </c:pt>
                <c:pt idx="390">
                  <c:v>45581.0</c:v>
                </c:pt>
                <c:pt idx="391">
                  <c:v>45582.0</c:v>
                </c:pt>
                <c:pt idx="392">
                  <c:v>45585.0</c:v>
                </c:pt>
                <c:pt idx="393">
                  <c:v>45586.0</c:v>
                </c:pt>
                <c:pt idx="394">
                  <c:v>45587.0</c:v>
                </c:pt>
                <c:pt idx="395">
                  <c:v>45588.0</c:v>
                </c:pt>
                <c:pt idx="396">
                  <c:v>45589.0</c:v>
                </c:pt>
                <c:pt idx="397">
                  <c:v>45592.0</c:v>
                </c:pt>
                <c:pt idx="398">
                  <c:v>45593.0</c:v>
                </c:pt>
                <c:pt idx="399">
                  <c:v>45594.0</c:v>
                </c:pt>
                <c:pt idx="400">
                  <c:v>45595.0</c:v>
                </c:pt>
                <c:pt idx="401">
                  <c:v>45596.0</c:v>
                </c:pt>
                <c:pt idx="402">
                  <c:v>45599.0</c:v>
                </c:pt>
                <c:pt idx="403">
                  <c:v>45600.0</c:v>
                </c:pt>
                <c:pt idx="404">
                  <c:v>45601.0</c:v>
                </c:pt>
                <c:pt idx="405">
                  <c:v>45602.0</c:v>
                </c:pt>
                <c:pt idx="406">
                  <c:v>45603.0</c:v>
                </c:pt>
                <c:pt idx="407">
                  <c:v>45606.0</c:v>
                </c:pt>
                <c:pt idx="408">
                  <c:v>45607.0</c:v>
                </c:pt>
                <c:pt idx="409">
                  <c:v>45608.0</c:v>
                </c:pt>
                <c:pt idx="410">
                  <c:v>45609.0</c:v>
                </c:pt>
                <c:pt idx="411">
                  <c:v>45610.0</c:v>
                </c:pt>
                <c:pt idx="412">
                  <c:v>45613.0</c:v>
                </c:pt>
                <c:pt idx="413">
                  <c:v>45614.0</c:v>
                </c:pt>
                <c:pt idx="414">
                  <c:v>45615.0</c:v>
                </c:pt>
                <c:pt idx="415">
                  <c:v>45616.0</c:v>
                </c:pt>
                <c:pt idx="416">
                  <c:v>45617.0</c:v>
                </c:pt>
                <c:pt idx="417">
                  <c:v>45620.0</c:v>
                </c:pt>
                <c:pt idx="418">
                  <c:v>45621.0</c:v>
                </c:pt>
                <c:pt idx="419">
                  <c:v>45622.0</c:v>
                </c:pt>
                <c:pt idx="420">
                  <c:v>45623.0</c:v>
                </c:pt>
                <c:pt idx="421">
                  <c:v>45624.0</c:v>
                </c:pt>
                <c:pt idx="422">
                  <c:v>45627.0</c:v>
                </c:pt>
                <c:pt idx="423">
                  <c:v>45628.0</c:v>
                </c:pt>
                <c:pt idx="424">
                  <c:v>45629.0</c:v>
                </c:pt>
                <c:pt idx="425">
                  <c:v>45630.0</c:v>
                </c:pt>
                <c:pt idx="426">
                  <c:v>45631.0</c:v>
                </c:pt>
                <c:pt idx="427">
                  <c:v>45634.0</c:v>
                </c:pt>
                <c:pt idx="428">
                  <c:v>45635.0</c:v>
                </c:pt>
                <c:pt idx="429">
                  <c:v>45636.0</c:v>
                </c:pt>
                <c:pt idx="430">
                  <c:v>45637.0</c:v>
                </c:pt>
                <c:pt idx="431">
                  <c:v>45638.0</c:v>
                </c:pt>
                <c:pt idx="432">
                  <c:v>45641.0</c:v>
                </c:pt>
                <c:pt idx="433">
                  <c:v>45642.0</c:v>
                </c:pt>
                <c:pt idx="434">
                  <c:v>45643.0</c:v>
                </c:pt>
                <c:pt idx="435">
                  <c:v>45644.0</c:v>
                </c:pt>
                <c:pt idx="436">
                  <c:v>45645.0</c:v>
                </c:pt>
                <c:pt idx="437">
                  <c:v>45648.0</c:v>
                </c:pt>
                <c:pt idx="438">
                  <c:v>45652.0</c:v>
                </c:pt>
                <c:pt idx="439">
                  <c:v>45655.0</c:v>
                </c:pt>
                <c:pt idx="440">
                  <c:v>45658.0</c:v>
                </c:pt>
                <c:pt idx="441">
                  <c:v>45659.0</c:v>
                </c:pt>
                <c:pt idx="442">
                  <c:v>45662.0</c:v>
                </c:pt>
                <c:pt idx="443">
                  <c:v>45663.0</c:v>
                </c:pt>
                <c:pt idx="444">
                  <c:v>45664.0</c:v>
                </c:pt>
                <c:pt idx="445">
                  <c:v>45665.0</c:v>
                </c:pt>
                <c:pt idx="446">
                  <c:v>45666.0</c:v>
                </c:pt>
                <c:pt idx="447">
                  <c:v>45669.0</c:v>
                </c:pt>
                <c:pt idx="448">
                  <c:v>45670.0</c:v>
                </c:pt>
                <c:pt idx="449">
                  <c:v>45671.0</c:v>
                </c:pt>
                <c:pt idx="450">
                  <c:v>45672.0</c:v>
                </c:pt>
                <c:pt idx="451">
                  <c:v>45673.0</c:v>
                </c:pt>
                <c:pt idx="452">
                  <c:v>45676.0</c:v>
                </c:pt>
                <c:pt idx="453">
                  <c:v>45677.0</c:v>
                </c:pt>
                <c:pt idx="454">
                  <c:v>45678.0</c:v>
                </c:pt>
                <c:pt idx="455">
                  <c:v>45679.0</c:v>
                </c:pt>
                <c:pt idx="456">
                  <c:v>45680.0</c:v>
                </c:pt>
                <c:pt idx="457">
                  <c:v>45683.0</c:v>
                </c:pt>
                <c:pt idx="458">
                  <c:v>45684.0</c:v>
                </c:pt>
                <c:pt idx="459">
                  <c:v>45685.0</c:v>
                </c:pt>
                <c:pt idx="460">
                  <c:v>45686.0</c:v>
                </c:pt>
                <c:pt idx="461">
                  <c:v>45687.0</c:v>
                </c:pt>
                <c:pt idx="462">
                  <c:v>45690.0</c:v>
                </c:pt>
                <c:pt idx="463">
                  <c:v>45691.0</c:v>
                </c:pt>
                <c:pt idx="464">
                  <c:v>45692.0</c:v>
                </c:pt>
                <c:pt idx="465">
                  <c:v>45693.0</c:v>
                </c:pt>
                <c:pt idx="466">
                  <c:v>45694.0</c:v>
                </c:pt>
                <c:pt idx="467">
                  <c:v>45697.0</c:v>
                </c:pt>
                <c:pt idx="468">
                  <c:v>45698.0</c:v>
                </c:pt>
                <c:pt idx="469">
                  <c:v>45699.0</c:v>
                </c:pt>
                <c:pt idx="470">
                  <c:v>45700.0</c:v>
                </c:pt>
                <c:pt idx="471">
                  <c:v>45701.0</c:v>
                </c:pt>
                <c:pt idx="472">
                  <c:v>45704.0</c:v>
                </c:pt>
                <c:pt idx="473">
                  <c:v>45705.0</c:v>
                </c:pt>
                <c:pt idx="474">
                  <c:v>45706.0</c:v>
                </c:pt>
                <c:pt idx="475">
                  <c:v>45707.0</c:v>
                </c:pt>
                <c:pt idx="476">
                  <c:v>45708.0</c:v>
                </c:pt>
                <c:pt idx="477">
                  <c:v>45711.0</c:v>
                </c:pt>
                <c:pt idx="478">
                  <c:v>45712.0</c:v>
                </c:pt>
                <c:pt idx="479">
                  <c:v>45713.0</c:v>
                </c:pt>
                <c:pt idx="480">
                  <c:v>45714.0</c:v>
                </c:pt>
                <c:pt idx="481">
                  <c:v>45715.0</c:v>
                </c:pt>
                <c:pt idx="482">
                  <c:v>45718.0</c:v>
                </c:pt>
                <c:pt idx="483">
                  <c:v>45719.0</c:v>
                </c:pt>
                <c:pt idx="484">
                  <c:v>45720.0</c:v>
                </c:pt>
                <c:pt idx="485">
                  <c:v>45721.0</c:v>
                </c:pt>
                <c:pt idx="486">
                  <c:v>45722.0</c:v>
                </c:pt>
                <c:pt idx="487">
                  <c:v>45725.0</c:v>
                </c:pt>
                <c:pt idx="488">
                  <c:v>45726.0</c:v>
                </c:pt>
                <c:pt idx="489">
                  <c:v>45727.0</c:v>
                </c:pt>
                <c:pt idx="490">
                  <c:v>45728.0</c:v>
                </c:pt>
                <c:pt idx="491">
                  <c:v>45729.0</c:v>
                </c:pt>
                <c:pt idx="492">
                  <c:v>45732.0</c:v>
                </c:pt>
                <c:pt idx="493">
                  <c:v>45733.0</c:v>
                </c:pt>
                <c:pt idx="494">
                  <c:v>45734.0</c:v>
                </c:pt>
                <c:pt idx="495">
                  <c:v>45735.0</c:v>
                </c:pt>
                <c:pt idx="496">
                  <c:v>45736.0</c:v>
                </c:pt>
                <c:pt idx="497">
                  <c:v>45739.0</c:v>
                </c:pt>
                <c:pt idx="498">
                  <c:v>45740.0</c:v>
                </c:pt>
                <c:pt idx="499">
                  <c:v>45741.0</c:v>
                </c:pt>
                <c:pt idx="500">
                  <c:v>45742.0</c:v>
                </c:pt>
                <c:pt idx="501">
                  <c:v>45743.0</c:v>
                </c:pt>
                <c:pt idx="502">
                  <c:v>45746.0</c:v>
                </c:pt>
                <c:pt idx="503">
                  <c:v>45747.0</c:v>
                </c:pt>
                <c:pt idx="504">
                  <c:v>45748.0</c:v>
                </c:pt>
                <c:pt idx="505">
                  <c:v>45749.0</c:v>
                </c:pt>
                <c:pt idx="506">
                  <c:v>45750.0</c:v>
                </c:pt>
                <c:pt idx="507">
                  <c:v>45753.0</c:v>
                </c:pt>
                <c:pt idx="508">
                  <c:v>45754.0</c:v>
                </c:pt>
                <c:pt idx="509">
                  <c:v>45755.0</c:v>
                </c:pt>
              </c:numCache>
            </c:numRef>
          </c:cat>
          <c:val>
            <c:numRef>
              <c:f>Sheet1!$B$2:$B$511</c:f>
              <c:numCache>
                <c:formatCode>General</c:formatCode>
                <c:ptCount val="510"/>
                <c:pt idx="0">
                  <c:v>21.617494583129883</c:v>
                </c:pt>
                <c:pt idx="1">
                  <c:v>21.63681411743164</c:v>
                </c:pt>
                <c:pt idx="2">
                  <c:v>21.54505157470703</c:v>
                </c:pt>
                <c:pt idx="3">
                  <c:v>21.458118438720703</c:v>
                </c:pt>
                <c:pt idx="4">
                  <c:v>21.58368682861328</c:v>
                </c:pt>
                <c:pt idx="5">
                  <c:v>21.689939498901367</c:v>
                </c:pt>
                <c:pt idx="6">
                  <c:v>21.738235473632812</c:v>
                </c:pt>
                <c:pt idx="7">
                  <c:v>21.714088439941406</c:v>
                </c:pt>
                <c:pt idx="8">
                  <c:v>21.617494583129883</c:v>
                </c:pt>
                <c:pt idx="9">
                  <c:v>21.30839729309082</c:v>
                </c:pt>
                <c:pt idx="10">
                  <c:v>21.472606658935547</c:v>
                </c:pt>
                <c:pt idx="11">
                  <c:v>21.472606658935547</c:v>
                </c:pt>
                <c:pt idx="12">
                  <c:v>21.501585006713867</c:v>
                </c:pt>
                <c:pt idx="13">
                  <c:v>21.134531021118164</c:v>
                </c:pt>
                <c:pt idx="14">
                  <c:v>20.641908645629883</c:v>
                </c:pt>
                <c:pt idx="15">
                  <c:v>20.554973602294922</c:v>
                </c:pt>
                <c:pt idx="16">
                  <c:v>20.63707733154297</c:v>
                </c:pt>
                <c:pt idx="17">
                  <c:v>20.680543899536133</c:v>
                </c:pt>
                <c:pt idx="18">
                  <c:v>20.574291229248047</c:v>
                </c:pt>
                <c:pt idx="19">
                  <c:v>20.656396865844727</c:v>
                </c:pt>
                <c:pt idx="20">
                  <c:v>20.5259952545166</c:v>
                </c:pt>
                <c:pt idx="21">
                  <c:v>20.806116104125977</c:v>
                </c:pt>
                <c:pt idx="22">
                  <c:v>20.922025680541992</c:v>
                </c:pt>
                <c:pt idx="23">
                  <c:v>21.09589385986328</c:v>
                </c:pt>
                <c:pt idx="24">
                  <c:v>21.260101318359375</c:v>
                </c:pt>
                <c:pt idx="25">
                  <c:v>21.091062545776367</c:v>
                </c:pt>
                <c:pt idx="26">
                  <c:v>21.047597885131836</c:v>
                </c:pt>
                <c:pt idx="27">
                  <c:v>21.110382080078125</c:v>
                </c:pt>
                <c:pt idx="28">
                  <c:v>20.989641189575195</c:v>
                </c:pt>
                <c:pt idx="29">
                  <c:v>21.129701614379883</c:v>
                </c:pt>
                <c:pt idx="30">
                  <c:v>20.999300003051758</c:v>
                </c:pt>
                <c:pt idx="31">
                  <c:v>20.419742584228516</c:v>
                </c:pt>
                <c:pt idx="32">
                  <c:v>20.323150634765625</c:v>
                </c:pt>
                <c:pt idx="33">
                  <c:v>20.3376407623291</c:v>
                </c:pt>
                <c:pt idx="34">
                  <c:v>20.062349319458008</c:v>
                </c:pt>
                <c:pt idx="35">
                  <c:v>20.0382022857666</c:v>
                </c:pt>
                <c:pt idx="36">
                  <c:v>20.327980041503906</c:v>
                </c:pt>
                <c:pt idx="37">
                  <c:v>18.48595428466797</c:v>
                </c:pt>
                <c:pt idx="38">
                  <c:v>18.773801803588867</c:v>
                </c:pt>
                <c:pt idx="39">
                  <c:v>18.59800148010254</c:v>
                </c:pt>
                <c:pt idx="40">
                  <c:v>18.3526554107666</c:v>
                </c:pt>
                <c:pt idx="41">
                  <c:v>18.215492248535156</c:v>
                </c:pt>
                <c:pt idx="42">
                  <c:v>18.39708709716797</c:v>
                </c:pt>
                <c:pt idx="43">
                  <c:v>18.35845184326172</c:v>
                </c:pt>
                <c:pt idx="44">
                  <c:v>18.257993698120117</c:v>
                </c:pt>
                <c:pt idx="45">
                  <c:v>18.489816665649414</c:v>
                </c:pt>
                <c:pt idx="46">
                  <c:v>18.704254150390625</c:v>
                </c:pt>
                <c:pt idx="47">
                  <c:v>18.762208938598633</c:v>
                </c:pt>
                <c:pt idx="48">
                  <c:v>18.65209197998047</c:v>
                </c:pt>
                <c:pt idx="49">
                  <c:v>18.586410522460938</c:v>
                </c:pt>
                <c:pt idx="50">
                  <c:v>18.58061408996582</c:v>
                </c:pt>
                <c:pt idx="51">
                  <c:v>18.771867752075195</c:v>
                </c:pt>
                <c:pt idx="52">
                  <c:v>18.891643524169922</c:v>
                </c:pt>
                <c:pt idx="53">
                  <c:v>19.024940490722656</c:v>
                </c:pt>
                <c:pt idx="54">
                  <c:v>19.227787017822266</c:v>
                </c:pt>
                <c:pt idx="55">
                  <c:v>19.347562789916992</c:v>
                </c:pt>
                <c:pt idx="56">
                  <c:v>19.25096893310547</c:v>
                </c:pt>
                <c:pt idx="57">
                  <c:v>19.29540252685547</c:v>
                </c:pt>
                <c:pt idx="58">
                  <c:v>19.266422271728516</c:v>
                </c:pt>
                <c:pt idx="59">
                  <c:v>19.279945373535156</c:v>
                </c:pt>
                <c:pt idx="60">
                  <c:v>19.258695602416992</c:v>
                </c:pt>
                <c:pt idx="61">
                  <c:v>18.94766616821289</c:v>
                </c:pt>
                <c:pt idx="62">
                  <c:v>18.83561897277832</c:v>
                </c:pt>
                <c:pt idx="63">
                  <c:v>18.816301345825195</c:v>
                </c:pt>
                <c:pt idx="64">
                  <c:v>18.787322998046875</c:v>
                </c:pt>
                <c:pt idx="65">
                  <c:v>18.96118927001953</c:v>
                </c:pt>
                <c:pt idx="66">
                  <c:v>19.0944881439209</c:v>
                </c:pt>
                <c:pt idx="67">
                  <c:v>19.20267105102539</c:v>
                </c:pt>
                <c:pt idx="68">
                  <c:v>19.07903480529785</c:v>
                </c:pt>
                <c:pt idx="69">
                  <c:v>18.73709487915039</c:v>
                </c:pt>
                <c:pt idx="70">
                  <c:v>18.818233489990234</c:v>
                </c:pt>
                <c:pt idx="71">
                  <c:v>18.959259033203125</c:v>
                </c:pt>
                <c:pt idx="72">
                  <c:v>18.997894287109375</c:v>
                </c:pt>
                <c:pt idx="73">
                  <c:v>19.21619415283203</c:v>
                </c:pt>
                <c:pt idx="74">
                  <c:v>19.127330780029297</c:v>
                </c:pt>
                <c:pt idx="75">
                  <c:v>18.905166625976562</c:v>
                </c:pt>
                <c:pt idx="76">
                  <c:v>19.125396728515625</c:v>
                </c:pt>
                <c:pt idx="77">
                  <c:v>19.225854873657227</c:v>
                </c:pt>
                <c:pt idx="78">
                  <c:v>19.165966033935547</c:v>
                </c:pt>
                <c:pt idx="79">
                  <c:v>18.99403190612793</c:v>
                </c:pt>
                <c:pt idx="80">
                  <c:v>18.520727157592773</c:v>
                </c:pt>
                <c:pt idx="81">
                  <c:v>18.296630859375</c:v>
                </c:pt>
                <c:pt idx="82">
                  <c:v>18.209697723388672</c:v>
                </c:pt>
                <c:pt idx="83">
                  <c:v>18.147878646850586</c:v>
                </c:pt>
                <c:pt idx="84">
                  <c:v>17.923782348632812</c:v>
                </c:pt>
                <c:pt idx="85">
                  <c:v>18.238676071166992</c:v>
                </c:pt>
                <c:pt idx="86">
                  <c:v>18.244470596313477</c:v>
                </c:pt>
                <c:pt idx="87">
                  <c:v>18.145944595336914</c:v>
                </c:pt>
                <c:pt idx="88">
                  <c:v>18.36424446105957</c:v>
                </c:pt>
                <c:pt idx="89">
                  <c:v>18.317882537841797</c:v>
                </c:pt>
                <c:pt idx="90">
                  <c:v>18.37197494506836</c:v>
                </c:pt>
                <c:pt idx="91">
                  <c:v>18.366178512573242</c:v>
                </c:pt>
                <c:pt idx="92">
                  <c:v>18.360382080078125</c:v>
                </c:pt>
                <c:pt idx="93">
                  <c:v>18.445384979248047</c:v>
                </c:pt>
                <c:pt idx="94">
                  <c:v>18.445384979248047</c:v>
                </c:pt>
                <c:pt idx="95">
                  <c:v>18.650161743164062</c:v>
                </c:pt>
                <c:pt idx="96">
                  <c:v>18.501407623291016</c:v>
                </c:pt>
                <c:pt idx="97">
                  <c:v>18.599933624267578</c:v>
                </c:pt>
                <c:pt idx="98">
                  <c:v>18.798913955688477</c:v>
                </c:pt>
                <c:pt idx="99">
                  <c:v>18.8955078125</c:v>
                </c:pt>
                <c:pt idx="100">
                  <c:v>18.88198471069336</c:v>
                </c:pt>
                <c:pt idx="101">
                  <c:v>19.069374084472656</c:v>
                </c:pt>
                <c:pt idx="102">
                  <c:v>19.053918838500977</c:v>
                </c:pt>
                <c:pt idx="103">
                  <c:v>18.986305236816406</c:v>
                </c:pt>
                <c:pt idx="104">
                  <c:v>19.191082000732422</c:v>
                </c:pt>
                <c:pt idx="105">
                  <c:v>19.26255989074707</c:v>
                </c:pt>
                <c:pt idx="106">
                  <c:v>19.333072662353516</c:v>
                </c:pt>
                <c:pt idx="107">
                  <c:v>19.453813552856445</c:v>
                </c:pt>
                <c:pt idx="108">
                  <c:v>19.73393440246582</c:v>
                </c:pt>
                <c:pt idx="109">
                  <c:v>19.840187072753906</c:v>
                </c:pt>
                <c:pt idx="110">
                  <c:v>19.777400970458984</c:v>
                </c:pt>
                <c:pt idx="111">
                  <c:v>20.014053344726562</c:v>
                </c:pt>
                <c:pt idx="112">
                  <c:v>19.941608428955078</c:v>
                </c:pt>
                <c:pt idx="113">
                  <c:v>19.922290802001953</c:v>
                </c:pt>
                <c:pt idx="114">
                  <c:v>19.94643783569336</c:v>
                </c:pt>
                <c:pt idx="115">
                  <c:v>20.04785919189453</c:v>
                </c:pt>
                <c:pt idx="116">
                  <c:v>19.917461395263672</c:v>
                </c:pt>
                <c:pt idx="117">
                  <c:v>19.864334106445312</c:v>
                </c:pt>
                <c:pt idx="118">
                  <c:v>19.506940841674805</c:v>
                </c:pt>
                <c:pt idx="119">
                  <c:v>19.314720153808594</c:v>
                </c:pt>
                <c:pt idx="120">
                  <c:v>19.042329788208008</c:v>
                </c:pt>
                <c:pt idx="121">
                  <c:v>19.173694610595703</c:v>
                </c:pt>
                <c:pt idx="122">
                  <c:v>19.191082000732422</c:v>
                </c:pt>
                <c:pt idx="123">
                  <c:v>19.247106552124023</c:v>
                </c:pt>
                <c:pt idx="124">
                  <c:v>19.00948715209961</c:v>
                </c:pt>
                <c:pt idx="125">
                  <c:v>19.003690719604492</c:v>
                </c:pt>
                <c:pt idx="126">
                  <c:v>19.146648406982422</c:v>
                </c:pt>
                <c:pt idx="127">
                  <c:v>19.405517578125</c:v>
                </c:pt>
                <c:pt idx="128">
                  <c:v>19.627681732177734</c:v>
                </c:pt>
                <c:pt idx="129">
                  <c:v>19.782230377197266</c:v>
                </c:pt>
                <c:pt idx="130">
                  <c:v>19.849843978881836</c:v>
                </c:pt>
                <c:pt idx="131">
                  <c:v>19.77256965637207</c:v>
                </c:pt>
                <c:pt idx="132">
                  <c:v>19.70012664794922</c:v>
                </c:pt>
                <c:pt idx="133">
                  <c:v>19.666318893432617</c:v>
                </c:pt>
                <c:pt idx="134">
                  <c:v>19.65182876586914</c:v>
                </c:pt>
                <c:pt idx="135">
                  <c:v>19.77256965637207</c:v>
                </c:pt>
                <c:pt idx="136">
                  <c:v>19.656660079956055</c:v>
                </c:pt>
                <c:pt idx="137">
                  <c:v>19.516599655151367</c:v>
                </c:pt>
                <c:pt idx="138">
                  <c:v>19.49728012084961</c:v>
                </c:pt>
                <c:pt idx="139">
                  <c:v>19.52625846862793</c:v>
                </c:pt>
                <c:pt idx="140">
                  <c:v>19.787059783935547</c:v>
                </c:pt>
                <c:pt idx="141">
                  <c:v>19.690467834472656</c:v>
                </c:pt>
                <c:pt idx="142">
                  <c:v>19.690467834472656</c:v>
                </c:pt>
                <c:pt idx="143">
                  <c:v>19.777400970458984</c:v>
                </c:pt>
                <c:pt idx="144">
                  <c:v>19.777400970458984</c:v>
                </c:pt>
                <c:pt idx="145">
                  <c:v>20.043031692504883</c:v>
                </c:pt>
                <c:pt idx="146">
                  <c:v>20.64673614501953</c:v>
                </c:pt>
                <c:pt idx="147">
                  <c:v>20.661224365234375</c:v>
                </c:pt>
                <c:pt idx="148">
                  <c:v>20.622589111328125</c:v>
                </c:pt>
                <c:pt idx="149">
                  <c:v>20.506677627563477</c:v>
                </c:pt>
                <c:pt idx="150">
                  <c:v>20.60809898376465</c:v>
                </c:pt>
                <c:pt idx="151">
                  <c:v>20.78679656982422</c:v>
                </c:pt>
                <c:pt idx="152">
                  <c:v>20.704692840576172</c:v>
                </c:pt>
                <c:pt idx="153">
                  <c:v>20.90753746032715</c:v>
                </c:pt>
                <c:pt idx="154">
                  <c:v>20.815773010253906</c:v>
                </c:pt>
                <c:pt idx="155">
                  <c:v>20.680543899536133</c:v>
                </c:pt>
                <c:pt idx="156">
                  <c:v>20.733671188354492</c:v>
                </c:pt>
                <c:pt idx="157">
                  <c:v>20.82060432434082</c:v>
                </c:pt>
                <c:pt idx="158">
                  <c:v>20.883390426635742</c:v>
                </c:pt>
                <c:pt idx="159">
                  <c:v>20.854412078857422</c:v>
                </c:pt>
                <c:pt idx="160">
                  <c:v>20.999300003051758</c:v>
                </c:pt>
                <c:pt idx="161">
                  <c:v>21.0572566986084</c:v>
                </c:pt>
                <c:pt idx="162">
                  <c:v>21.15384864807129</c:v>
                </c:pt>
                <c:pt idx="163">
                  <c:v>21.20697593688965</c:v>
                </c:pt>
                <c:pt idx="164">
                  <c:v>21.129701614379883</c:v>
                </c:pt>
                <c:pt idx="165">
                  <c:v>21.18765640258789</c:v>
                </c:pt>
                <c:pt idx="166">
                  <c:v>21.226295471191406</c:v>
                </c:pt>
                <c:pt idx="167">
                  <c:v>21.487096786499023</c:v>
                </c:pt>
                <c:pt idx="168">
                  <c:v>21.588518142700195</c:v>
                </c:pt>
                <c:pt idx="169">
                  <c:v>21.820341110229492</c:v>
                </c:pt>
                <c:pt idx="170">
                  <c:v>21.863807678222656</c:v>
                </c:pt>
                <c:pt idx="171">
                  <c:v>21.829999923706055</c:v>
                </c:pt>
                <c:pt idx="172">
                  <c:v>21.8444881439209</c:v>
                </c:pt>
                <c:pt idx="173">
                  <c:v>22.008697509765625</c:v>
                </c:pt>
                <c:pt idx="174">
                  <c:v>22.003868103027344</c:v>
                </c:pt>
                <c:pt idx="175">
                  <c:v>21.78653335571289</c:v>
                </c:pt>
                <c:pt idx="176">
                  <c:v>20.999300003051758</c:v>
                </c:pt>
                <c:pt idx="177">
                  <c:v>20.854412078857422</c:v>
                </c:pt>
                <c:pt idx="178">
                  <c:v>20.801284790039062</c:v>
                </c:pt>
                <c:pt idx="179">
                  <c:v>20.748159408569336</c:v>
                </c:pt>
                <c:pt idx="180">
                  <c:v>20.931686401367188</c:v>
                </c:pt>
                <c:pt idx="181">
                  <c:v>20.917198181152344</c:v>
                </c:pt>
                <c:pt idx="182">
                  <c:v>21.037939071655273</c:v>
                </c:pt>
                <c:pt idx="183">
                  <c:v>20.91236686706543</c:v>
                </c:pt>
                <c:pt idx="184">
                  <c:v>20.878559112548828</c:v>
                </c:pt>
                <c:pt idx="185">
                  <c:v>21.008960723876953</c:v>
                </c:pt>
                <c:pt idx="186">
                  <c:v>21.21663475036621</c:v>
                </c:pt>
                <c:pt idx="187">
                  <c:v>21.525732040405273</c:v>
                </c:pt>
                <c:pt idx="188">
                  <c:v>21.699600219726562</c:v>
                </c:pt>
                <c:pt idx="189">
                  <c:v>21.670621871948242</c:v>
                </c:pt>
                <c:pt idx="190">
                  <c:v>21.772045135498047</c:v>
                </c:pt>
                <c:pt idx="191">
                  <c:v>21.743066787719727</c:v>
                </c:pt>
                <c:pt idx="192">
                  <c:v>21.689939498901367</c:v>
                </c:pt>
                <c:pt idx="193">
                  <c:v>21.598176956176758</c:v>
                </c:pt>
                <c:pt idx="194">
                  <c:v>21.738235473632812</c:v>
                </c:pt>
                <c:pt idx="195">
                  <c:v>21.897615432739258</c:v>
                </c:pt>
                <c:pt idx="196">
                  <c:v>22.003868103027344</c:v>
                </c:pt>
                <c:pt idx="197">
                  <c:v>21.96040153503418</c:v>
                </c:pt>
                <c:pt idx="198">
                  <c:v>22.110118865966797</c:v>
                </c:pt>
                <c:pt idx="199">
                  <c:v>22.29364585876465</c:v>
                </c:pt>
                <c:pt idx="200">
                  <c:v>22.506149291992188</c:v>
                </c:pt>
                <c:pt idx="201">
                  <c:v>22.453025817871094</c:v>
                </c:pt>
                <c:pt idx="202">
                  <c:v>22.467514038085938</c:v>
                </c:pt>
                <c:pt idx="203">
                  <c:v>22.453025817871094</c:v>
                </c:pt>
                <c:pt idx="204">
                  <c:v>22.264667510986328</c:v>
                </c:pt>
                <c:pt idx="205">
                  <c:v>22.226032257080078</c:v>
                </c:pt>
                <c:pt idx="206">
                  <c:v>22.095630645751953</c:v>
                </c:pt>
                <c:pt idx="207">
                  <c:v>21.970060348510742</c:v>
                </c:pt>
                <c:pt idx="208">
                  <c:v>21.955570220947266</c:v>
                </c:pt>
                <c:pt idx="209">
                  <c:v>21.90727424621582</c:v>
                </c:pt>
                <c:pt idx="210">
                  <c:v>21.829999923706055</c:v>
                </c:pt>
                <c:pt idx="211">
                  <c:v>21.892786026000977</c:v>
                </c:pt>
                <c:pt idx="212">
                  <c:v>21.593347549438477</c:v>
                </c:pt>
                <c:pt idx="213">
                  <c:v>21.419479370117188</c:v>
                </c:pt>
                <c:pt idx="214">
                  <c:v>21.409822463989258</c:v>
                </c:pt>
                <c:pt idx="215">
                  <c:v>21.501585006713867</c:v>
                </c:pt>
                <c:pt idx="216">
                  <c:v>21.458118438720703</c:v>
                </c:pt>
                <c:pt idx="217">
                  <c:v>21.347036361694336</c:v>
                </c:pt>
                <c:pt idx="218">
                  <c:v>21.385671615600586</c:v>
                </c:pt>
                <c:pt idx="219">
                  <c:v>21.42913818359375</c:v>
                </c:pt>
                <c:pt idx="220">
                  <c:v>21.51124382019043</c:v>
                </c:pt>
                <c:pt idx="221">
                  <c:v>21.506412506103516</c:v>
                </c:pt>
                <c:pt idx="222">
                  <c:v>21.45328712463379</c:v>
                </c:pt>
                <c:pt idx="223">
                  <c:v>21.58368682861328</c:v>
                </c:pt>
                <c:pt idx="224">
                  <c:v>21.376012802124023</c:v>
                </c:pt>
                <c:pt idx="225">
                  <c:v>21.298738479614258</c:v>
                </c:pt>
                <c:pt idx="226">
                  <c:v>21.36152458190918</c:v>
                </c:pt>
                <c:pt idx="227">
                  <c:v>21.24078369140625</c:v>
                </c:pt>
                <c:pt idx="228">
                  <c:v>21.23595428466797</c:v>
                </c:pt>
                <c:pt idx="229">
                  <c:v>21.23595428466797</c:v>
                </c:pt>
                <c:pt idx="230">
                  <c:v>21.27458953857422</c:v>
                </c:pt>
                <c:pt idx="231">
                  <c:v>21.496753692626953</c:v>
                </c:pt>
                <c:pt idx="232">
                  <c:v>21.48226547241211</c:v>
                </c:pt>
                <c:pt idx="233">
                  <c:v>21.322887420654297</c:v>
                </c:pt>
                <c:pt idx="234">
                  <c:v>21.168338775634766</c:v>
                </c:pt>
                <c:pt idx="235">
                  <c:v>21.06691551208496</c:v>
                </c:pt>
                <c:pt idx="236">
                  <c:v>20.960664749145508</c:v>
                </c:pt>
                <c:pt idx="237">
                  <c:v>20.902708053588867</c:v>
                </c:pt>
                <c:pt idx="238">
                  <c:v>20.844751358032227</c:v>
                </c:pt>
                <c:pt idx="239">
                  <c:v>21.06691551208496</c:v>
                </c:pt>
                <c:pt idx="240">
                  <c:v>20.94617462158203</c:v>
                </c:pt>
                <c:pt idx="241">
                  <c:v>21.158679962158203</c:v>
                </c:pt>
                <c:pt idx="242">
                  <c:v>21.134531021118164</c:v>
                </c:pt>
                <c:pt idx="243">
                  <c:v>21.18282699584961</c:v>
                </c:pt>
                <c:pt idx="244">
                  <c:v>21.110382080078125</c:v>
                </c:pt>
                <c:pt idx="245">
                  <c:v>21.293909072875977</c:v>
                </c:pt>
                <c:pt idx="246">
                  <c:v>21.46294593811035</c:v>
                </c:pt>
                <c:pt idx="247">
                  <c:v>21.641645431518555</c:v>
                </c:pt>
                <c:pt idx="248">
                  <c:v>21.733407974243164</c:v>
                </c:pt>
                <c:pt idx="249">
                  <c:v>21.569198608398438</c:v>
                </c:pt>
                <c:pt idx="250">
                  <c:v>21.520902633666992</c:v>
                </c:pt>
                <c:pt idx="251">
                  <c:v>21.520902633666992</c:v>
                </c:pt>
                <c:pt idx="252">
                  <c:v>21.250442504882812</c:v>
                </c:pt>
                <c:pt idx="253">
                  <c:v>21.30839729309082</c:v>
                </c:pt>
                <c:pt idx="254">
                  <c:v>21.45328712463379</c:v>
                </c:pt>
                <c:pt idx="255">
                  <c:v>21.829999923706055</c:v>
                </c:pt>
                <c:pt idx="256">
                  <c:v>21.209999084472656</c:v>
                </c:pt>
                <c:pt idx="257">
                  <c:v>21.18000030517578</c:v>
                </c:pt>
                <c:pt idx="258">
                  <c:v>21.1299991607666</c:v>
                </c:pt>
                <c:pt idx="259">
                  <c:v>20.829999923706055</c:v>
                </c:pt>
                <c:pt idx="260">
                  <c:v>20.8799991607666</c:v>
                </c:pt>
                <c:pt idx="261">
                  <c:v>20.950000762939453</c:v>
                </c:pt>
                <c:pt idx="262">
                  <c:v>21.15999984741211</c:v>
                </c:pt>
                <c:pt idx="263">
                  <c:v>21.610000610351562</c:v>
                </c:pt>
                <c:pt idx="264">
                  <c:v>21.75</c:v>
                </c:pt>
                <c:pt idx="265">
                  <c:v>21.770000457763672</c:v>
                </c:pt>
                <c:pt idx="266">
                  <c:v>21.670000076293945</c:v>
                </c:pt>
                <c:pt idx="267">
                  <c:v>21.850000381469727</c:v>
                </c:pt>
                <c:pt idx="268">
                  <c:v>21.790000915527344</c:v>
                </c:pt>
                <c:pt idx="269">
                  <c:v>21.489999771118164</c:v>
                </c:pt>
                <c:pt idx="270">
                  <c:v>21.729999542236328</c:v>
                </c:pt>
                <c:pt idx="271">
                  <c:v>21.65999984741211</c:v>
                </c:pt>
                <c:pt idx="272">
                  <c:v>21.739999771118164</c:v>
                </c:pt>
                <c:pt idx="273">
                  <c:v>21.719999313354492</c:v>
                </c:pt>
                <c:pt idx="274">
                  <c:v>21.639999389648438</c:v>
                </c:pt>
                <c:pt idx="275">
                  <c:v>21.899999618530273</c:v>
                </c:pt>
                <c:pt idx="276">
                  <c:v>21.969999313354492</c:v>
                </c:pt>
                <c:pt idx="277">
                  <c:v>22.010000228881836</c:v>
                </c:pt>
                <c:pt idx="278">
                  <c:v>22.010000228881836</c:v>
                </c:pt>
                <c:pt idx="279">
                  <c:v>22.1200008392334</c:v>
                </c:pt>
                <c:pt idx="280">
                  <c:v>21.889999389648438</c:v>
                </c:pt>
                <c:pt idx="281">
                  <c:v>22.0</c:v>
                </c:pt>
                <c:pt idx="282">
                  <c:v>22.209999084472656</c:v>
                </c:pt>
                <c:pt idx="283">
                  <c:v>22.1299991607666</c:v>
                </c:pt>
                <c:pt idx="284">
                  <c:v>22.110000610351562</c:v>
                </c:pt>
                <c:pt idx="285">
                  <c:v>21.770000457763672</c:v>
                </c:pt>
                <c:pt idx="286">
                  <c:v>21.760000228881836</c:v>
                </c:pt>
                <c:pt idx="287">
                  <c:v>21.760000228881836</c:v>
                </c:pt>
                <c:pt idx="288">
                  <c:v>21.719999313354492</c:v>
                </c:pt>
                <c:pt idx="289">
                  <c:v>21.6200008392334</c:v>
                </c:pt>
                <c:pt idx="290">
                  <c:v>22.010000228881836</c:v>
                </c:pt>
                <c:pt idx="291">
                  <c:v>22.290000915527344</c:v>
                </c:pt>
                <c:pt idx="292">
                  <c:v>22.639999389648438</c:v>
                </c:pt>
                <c:pt idx="293">
                  <c:v>22.25</c:v>
                </c:pt>
                <c:pt idx="294">
                  <c:v>22.610000610351562</c:v>
                </c:pt>
                <c:pt idx="295">
                  <c:v>22.6299991607666</c:v>
                </c:pt>
                <c:pt idx="296">
                  <c:v>22.59000015258789</c:v>
                </c:pt>
                <c:pt idx="297">
                  <c:v>22.610000610351562</c:v>
                </c:pt>
                <c:pt idx="298">
                  <c:v>22.610000610351562</c:v>
                </c:pt>
                <c:pt idx="299">
                  <c:v>22.540000915527344</c:v>
                </c:pt>
                <c:pt idx="300">
                  <c:v>22.530000686645508</c:v>
                </c:pt>
                <c:pt idx="301">
                  <c:v>22.6299991607666</c:v>
                </c:pt>
                <c:pt idx="302">
                  <c:v>22.56999969482422</c:v>
                </c:pt>
                <c:pt idx="303">
                  <c:v>22.56999969482422</c:v>
                </c:pt>
                <c:pt idx="304">
                  <c:v>22.889999389648438</c:v>
                </c:pt>
                <c:pt idx="305">
                  <c:v>22.889999389648438</c:v>
                </c:pt>
                <c:pt idx="306">
                  <c:v>22.8799991607666</c:v>
                </c:pt>
                <c:pt idx="307">
                  <c:v>23.149999618530273</c:v>
                </c:pt>
                <c:pt idx="308">
                  <c:v>23.31999969482422</c:v>
                </c:pt>
                <c:pt idx="309">
                  <c:v>23.31999969482422</c:v>
                </c:pt>
                <c:pt idx="310">
                  <c:v>23.3700008392334</c:v>
                </c:pt>
                <c:pt idx="311">
                  <c:v>23.479999542236328</c:v>
                </c:pt>
                <c:pt idx="312">
                  <c:v>23.68000030517578</c:v>
                </c:pt>
                <c:pt idx="313">
                  <c:v>23.510000228881836</c:v>
                </c:pt>
                <c:pt idx="314">
                  <c:v>23.760000228881836</c:v>
                </c:pt>
                <c:pt idx="315">
                  <c:v>23.75</c:v>
                </c:pt>
                <c:pt idx="316">
                  <c:v>23.829999923706055</c:v>
                </c:pt>
                <c:pt idx="317">
                  <c:v>23.899999618530273</c:v>
                </c:pt>
                <c:pt idx="318">
                  <c:v>23.639999389648438</c:v>
                </c:pt>
                <c:pt idx="319">
                  <c:v>23.850000381469727</c:v>
                </c:pt>
                <c:pt idx="320">
                  <c:v>23.760000228881836</c:v>
                </c:pt>
                <c:pt idx="321">
                  <c:v>23.8799991607666</c:v>
                </c:pt>
                <c:pt idx="322">
                  <c:v>23.799999237060547</c:v>
                </c:pt>
                <c:pt idx="323">
                  <c:v>23.809999465942383</c:v>
                </c:pt>
                <c:pt idx="324">
                  <c:v>24.040000915527344</c:v>
                </c:pt>
                <c:pt idx="325">
                  <c:v>24.260000228881836</c:v>
                </c:pt>
                <c:pt idx="326">
                  <c:v>24.190000534057617</c:v>
                </c:pt>
                <c:pt idx="327">
                  <c:v>24.309999465942383</c:v>
                </c:pt>
                <c:pt idx="328">
                  <c:v>24.149999618530273</c:v>
                </c:pt>
                <c:pt idx="329">
                  <c:v>24.020000457763672</c:v>
                </c:pt>
                <c:pt idx="330">
                  <c:v>24.209999084472656</c:v>
                </c:pt>
                <c:pt idx="331">
                  <c:v>24.239999771118164</c:v>
                </c:pt>
                <c:pt idx="332">
                  <c:v>24.170000076293945</c:v>
                </c:pt>
                <c:pt idx="333">
                  <c:v>24.09000015258789</c:v>
                </c:pt>
                <c:pt idx="334">
                  <c:v>24.170000076293945</c:v>
                </c:pt>
                <c:pt idx="335">
                  <c:v>23.959999084472656</c:v>
                </c:pt>
                <c:pt idx="336">
                  <c:v>24.1200008392334</c:v>
                </c:pt>
                <c:pt idx="337">
                  <c:v>23.790000915527344</c:v>
                </c:pt>
                <c:pt idx="338">
                  <c:v>23.739999771118164</c:v>
                </c:pt>
                <c:pt idx="339">
                  <c:v>23.920000076293945</c:v>
                </c:pt>
                <c:pt idx="340">
                  <c:v>24.3700008392334</c:v>
                </c:pt>
                <c:pt idx="341">
                  <c:v>24.610000610351562</c:v>
                </c:pt>
                <c:pt idx="342">
                  <c:v>24.729999542236328</c:v>
                </c:pt>
                <c:pt idx="343">
                  <c:v>24.760000228881836</c:v>
                </c:pt>
                <c:pt idx="344">
                  <c:v>24.950000762939453</c:v>
                </c:pt>
                <c:pt idx="345">
                  <c:v>25.0</c:v>
                </c:pt>
                <c:pt idx="346">
                  <c:v>25.149999618530273</c:v>
                </c:pt>
                <c:pt idx="347">
                  <c:v>25.219999313354492</c:v>
                </c:pt>
                <c:pt idx="348">
                  <c:v>25.079999923706055</c:v>
                </c:pt>
                <c:pt idx="349">
                  <c:v>25.0</c:v>
                </c:pt>
                <c:pt idx="350">
                  <c:v>25.079999923706055</c:v>
                </c:pt>
                <c:pt idx="351">
                  <c:v>25.190000534057617</c:v>
                </c:pt>
                <c:pt idx="352">
                  <c:v>25.18000030517578</c:v>
                </c:pt>
                <c:pt idx="353">
                  <c:v>25.329999923706055</c:v>
                </c:pt>
                <c:pt idx="354">
                  <c:v>25.56999969482422</c:v>
                </c:pt>
                <c:pt idx="355">
                  <c:v>25.709999084472656</c:v>
                </c:pt>
                <c:pt idx="356">
                  <c:v>25.709999084472656</c:v>
                </c:pt>
                <c:pt idx="357">
                  <c:v>25.8799991607666</c:v>
                </c:pt>
                <c:pt idx="358">
                  <c:v>25.81999969482422</c:v>
                </c:pt>
                <c:pt idx="359">
                  <c:v>26.1200008392334</c:v>
                </c:pt>
                <c:pt idx="360">
                  <c:v>26.290000915527344</c:v>
                </c:pt>
                <c:pt idx="361">
                  <c:v>26.020000457763672</c:v>
                </c:pt>
                <c:pt idx="362">
                  <c:v>26.229999542236328</c:v>
                </c:pt>
                <c:pt idx="363">
                  <c:v>26.110000610351562</c:v>
                </c:pt>
                <c:pt idx="364">
                  <c:v>26.260000228881836</c:v>
                </c:pt>
                <c:pt idx="365">
                  <c:v>26.56999969482422</c:v>
                </c:pt>
                <c:pt idx="366">
                  <c:v>26.81999969482422</c:v>
                </c:pt>
                <c:pt idx="367">
                  <c:v>26.90999984741211</c:v>
                </c:pt>
                <c:pt idx="368">
                  <c:v>26.68000030517578</c:v>
                </c:pt>
                <c:pt idx="369">
                  <c:v>26.469999313354492</c:v>
                </c:pt>
                <c:pt idx="370">
                  <c:v>26.020000457763672</c:v>
                </c:pt>
                <c:pt idx="371">
                  <c:v>26.06999969482422</c:v>
                </c:pt>
                <c:pt idx="372">
                  <c:v>26.239999771118164</c:v>
                </c:pt>
                <c:pt idx="373">
                  <c:v>26.469999313354492</c:v>
                </c:pt>
                <c:pt idx="374">
                  <c:v>26.479999542236328</c:v>
                </c:pt>
                <c:pt idx="375">
                  <c:v>26.350000381469727</c:v>
                </c:pt>
                <c:pt idx="376">
                  <c:v>26.239999771118164</c:v>
                </c:pt>
                <c:pt idx="377">
                  <c:v>26.389999389648438</c:v>
                </c:pt>
                <c:pt idx="378">
                  <c:v>26.510000228881836</c:v>
                </c:pt>
                <c:pt idx="379">
                  <c:v>26.31999969482422</c:v>
                </c:pt>
                <c:pt idx="380">
                  <c:v>26.290000915527344</c:v>
                </c:pt>
                <c:pt idx="381">
                  <c:v>26.290000915527344</c:v>
                </c:pt>
                <c:pt idx="382">
                  <c:v>26.43000030517578</c:v>
                </c:pt>
                <c:pt idx="383">
                  <c:v>26.600000381469727</c:v>
                </c:pt>
                <c:pt idx="384">
                  <c:v>26.75</c:v>
                </c:pt>
                <c:pt idx="385">
                  <c:v>27.200000762939453</c:v>
                </c:pt>
                <c:pt idx="386">
                  <c:v>27.139999389648438</c:v>
                </c:pt>
                <c:pt idx="387">
                  <c:v>27.479999542236328</c:v>
                </c:pt>
                <c:pt idx="388">
                  <c:v>28.020000457763672</c:v>
                </c:pt>
                <c:pt idx="389">
                  <c:v>28.190000534057617</c:v>
                </c:pt>
                <c:pt idx="390">
                  <c:v>28.200000762939453</c:v>
                </c:pt>
                <c:pt idx="391">
                  <c:v>28.280000686645508</c:v>
                </c:pt>
                <c:pt idx="392">
                  <c:v>27.889999389648438</c:v>
                </c:pt>
                <c:pt idx="393">
                  <c:v>27.579999923706055</c:v>
                </c:pt>
                <c:pt idx="394">
                  <c:v>27.649999618530273</c:v>
                </c:pt>
                <c:pt idx="395">
                  <c:v>28.030000686645508</c:v>
                </c:pt>
                <c:pt idx="396">
                  <c:v>28.100000381469727</c:v>
                </c:pt>
                <c:pt idx="397">
                  <c:v>28.25</c:v>
                </c:pt>
                <c:pt idx="398">
                  <c:v>28.34000015258789</c:v>
                </c:pt>
                <c:pt idx="399">
                  <c:v>28.06999969482422</c:v>
                </c:pt>
                <c:pt idx="400">
                  <c:v>27.81999969482422</c:v>
                </c:pt>
                <c:pt idx="401">
                  <c:v>28.020000457763672</c:v>
                </c:pt>
                <c:pt idx="402">
                  <c:v>27.950000762939453</c:v>
                </c:pt>
                <c:pt idx="403">
                  <c:v>28.139999389648438</c:v>
                </c:pt>
                <c:pt idx="404">
                  <c:v>28.360000610351562</c:v>
                </c:pt>
                <c:pt idx="405">
                  <c:v>28.280000686645508</c:v>
                </c:pt>
                <c:pt idx="406">
                  <c:v>28.520000457763672</c:v>
                </c:pt>
                <c:pt idx="407">
                  <c:v>28.700000762939453</c:v>
                </c:pt>
                <c:pt idx="408">
                  <c:v>28.030000686645508</c:v>
                </c:pt>
                <c:pt idx="409">
                  <c:v>27.850000381469727</c:v>
                </c:pt>
                <c:pt idx="410">
                  <c:v>28.770000457763672</c:v>
                </c:pt>
                <c:pt idx="411">
                  <c:v>28.68000030517578</c:v>
                </c:pt>
                <c:pt idx="412">
                  <c:v>28.760000228881836</c:v>
                </c:pt>
                <c:pt idx="413">
                  <c:v>28.719999313354492</c:v>
                </c:pt>
                <c:pt idx="414">
                  <c:v>28.799999237060547</c:v>
                </c:pt>
                <c:pt idx="415">
                  <c:v>28.959999084472656</c:v>
                </c:pt>
                <c:pt idx="416">
                  <c:v>29.399999618530273</c:v>
                </c:pt>
                <c:pt idx="417">
                  <c:v>29.579999923706055</c:v>
                </c:pt>
                <c:pt idx="418">
                  <c:v>29.780000686645508</c:v>
                </c:pt>
                <c:pt idx="419">
                  <c:v>29.90999984741211</c:v>
                </c:pt>
                <c:pt idx="420">
                  <c:v>29.90999984741211</c:v>
                </c:pt>
                <c:pt idx="421">
                  <c:v>30.280000686645508</c:v>
                </c:pt>
                <c:pt idx="422">
                  <c:v>30.489999771118164</c:v>
                </c:pt>
                <c:pt idx="423">
                  <c:v>30.559999465942383</c:v>
                </c:pt>
                <c:pt idx="424">
                  <c:v>30.329999923706055</c:v>
                </c:pt>
                <c:pt idx="425">
                  <c:v>30.579999923706055</c:v>
                </c:pt>
                <c:pt idx="426">
                  <c:v>30.600000381469727</c:v>
                </c:pt>
                <c:pt idx="427">
                  <c:v>29.950000762939453</c:v>
                </c:pt>
                <c:pt idx="428">
                  <c:v>29.950000762939453</c:v>
                </c:pt>
                <c:pt idx="429">
                  <c:v>29.790000915527344</c:v>
                </c:pt>
                <c:pt idx="430">
                  <c:v>29.940000534057617</c:v>
                </c:pt>
                <c:pt idx="431">
                  <c:v>29.799999237060547</c:v>
                </c:pt>
                <c:pt idx="432">
                  <c:v>30.0</c:v>
                </c:pt>
                <c:pt idx="433">
                  <c:v>29.799999237060547</c:v>
                </c:pt>
                <c:pt idx="434">
                  <c:v>29.5</c:v>
                </c:pt>
                <c:pt idx="435">
                  <c:v>29.239999771118164</c:v>
                </c:pt>
                <c:pt idx="436">
                  <c:v>28.920000076293945</c:v>
                </c:pt>
                <c:pt idx="437">
                  <c:v>28.829999923706055</c:v>
                </c:pt>
                <c:pt idx="438">
                  <c:v>28.989999771118164</c:v>
                </c:pt>
                <c:pt idx="439">
                  <c:v>28.989999771118164</c:v>
                </c:pt>
                <c:pt idx="440">
                  <c:v>29.170000076293945</c:v>
                </c:pt>
                <c:pt idx="441">
                  <c:v>29.309999465942383</c:v>
                </c:pt>
                <c:pt idx="442">
                  <c:v>28.84000015258789</c:v>
                </c:pt>
                <c:pt idx="443">
                  <c:v>29.010000228881836</c:v>
                </c:pt>
                <c:pt idx="444">
                  <c:v>29.09000015258789</c:v>
                </c:pt>
                <c:pt idx="445">
                  <c:v>29.260000228881836</c:v>
                </c:pt>
                <c:pt idx="446">
                  <c:v>29.440000534057617</c:v>
                </c:pt>
                <c:pt idx="447">
                  <c:v>29.850000381469727</c:v>
                </c:pt>
                <c:pt idx="448">
                  <c:v>30.200000762939453</c:v>
                </c:pt>
                <c:pt idx="449">
                  <c:v>30.020000457763672</c:v>
                </c:pt>
                <c:pt idx="450">
                  <c:v>30.309999465942383</c:v>
                </c:pt>
                <c:pt idx="451">
                  <c:v>30.309999465942383</c:v>
                </c:pt>
                <c:pt idx="452">
                  <c:v>30.239999771118164</c:v>
                </c:pt>
                <c:pt idx="453">
                  <c:v>30.239999771118164</c:v>
                </c:pt>
                <c:pt idx="454">
                  <c:v>29.950000762939453</c:v>
                </c:pt>
                <c:pt idx="455">
                  <c:v>30.0</c:v>
                </c:pt>
                <c:pt idx="456">
                  <c:v>30.0</c:v>
                </c:pt>
                <c:pt idx="457">
                  <c:v>29.809999465942383</c:v>
                </c:pt>
                <c:pt idx="458">
                  <c:v>30.770000457763672</c:v>
                </c:pt>
                <c:pt idx="459">
                  <c:v>32.20000076293945</c:v>
                </c:pt>
                <c:pt idx="460">
                  <c:v>32.290000915527344</c:v>
                </c:pt>
                <c:pt idx="461">
                  <c:v>32.349998474121094</c:v>
                </c:pt>
                <c:pt idx="462">
                  <c:v>32.540000915527344</c:v>
                </c:pt>
                <c:pt idx="463">
                  <c:v>32.349998474121094</c:v>
                </c:pt>
                <c:pt idx="464">
                  <c:v>32.65999984741211</c:v>
                </c:pt>
                <c:pt idx="465">
                  <c:v>33.02000045776367</c:v>
                </c:pt>
                <c:pt idx="466">
                  <c:v>32.90999984741211</c:v>
                </c:pt>
                <c:pt idx="467">
                  <c:v>32.90999984741211</c:v>
                </c:pt>
                <c:pt idx="468">
                  <c:v>33.83000183105469</c:v>
                </c:pt>
                <c:pt idx="469">
                  <c:v>34.119998931884766</c:v>
                </c:pt>
                <c:pt idx="470">
                  <c:v>33.59000015258789</c:v>
                </c:pt>
                <c:pt idx="471">
                  <c:v>33.619998931884766</c:v>
                </c:pt>
                <c:pt idx="472">
                  <c:v>34.040000915527344</c:v>
                </c:pt>
                <c:pt idx="473">
                  <c:v>34.470001220703125</c:v>
                </c:pt>
                <c:pt idx="474">
                  <c:v>34.34000015258789</c:v>
                </c:pt>
                <c:pt idx="475">
                  <c:v>34.25</c:v>
                </c:pt>
                <c:pt idx="476">
                  <c:v>34.52000045776367</c:v>
                </c:pt>
                <c:pt idx="477">
                  <c:v>34.65999984741211</c:v>
                </c:pt>
                <c:pt idx="478">
                  <c:v>34.97999954223633</c:v>
                </c:pt>
                <c:pt idx="479">
                  <c:v>33.84000015258789</c:v>
                </c:pt>
                <c:pt idx="480">
                  <c:v>34.41999816894531</c:v>
                </c:pt>
                <c:pt idx="481">
                  <c:v>34.75</c:v>
                </c:pt>
                <c:pt idx="482">
                  <c:v>35.849998474121094</c:v>
                </c:pt>
                <c:pt idx="483">
                  <c:v>35.13999938964844</c:v>
                </c:pt>
                <c:pt idx="484">
                  <c:v>33.939998626708984</c:v>
                </c:pt>
                <c:pt idx="485">
                  <c:v>33.04999923706055</c:v>
                </c:pt>
                <c:pt idx="486">
                  <c:v>34.06999969482422</c:v>
                </c:pt>
                <c:pt idx="487">
                  <c:v>34.5</c:v>
                </c:pt>
                <c:pt idx="488">
                  <c:v>33.43000030517578</c:v>
                </c:pt>
                <c:pt idx="489">
                  <c:v>33.31999969482422</c:v>
                </c:pt>
                <c:pt idx="490">
                  <c:v>33.810001373291016</c:v>
                </c:pt>
                <c:pt idx="491">
                  <c:v>33.70000076293945</c:v>
                </c:pt>
                <c:pt idx="492">
                  <c:v>33.81999969482422</c:v>
                </c:pt>
                <c:pt idx="493">
                  <c:v>33.790000915527344</c:v>
                </c:pt>
                <c:pt idx="494">
                  <c:v>33.54999923706055</c:v>
                </c:pt>
                <c:pt idx="495">
                  <c:v>33.34000015258789</c:v>
                </c:pt>
                <c:pt idx="496">
                  <c:v>33.7599983215332</c:v>
                </c:pt>
                <c:pt idx="497">
                  <c:v>33.7599983215332</c:v>
                </c:pt>
                <c:pt idx="498">
                  <c:v>33.400001525878906</c:v>
                </c:pt>
                <c:pt idx="499">
                  <c:v>33.54999923706055</c:v>
                </c:pt>
                <c:pt idx="500">
                  <c:v>33.40999984741211</c:v>
                </c:pt>
                <c:pt idx="501">
                  <c:v>34.130001068115234</c:v>
                </c:pt>
                <c:pt idx="502">
                  <c:v>34.220001220703125</c:v>
                </c:pt>
                <c:pt idx="503">
                  <c:v>34.560001373291016</c:v>
                </c:pt>
                <c:pt idx="504">
                  <c:v>34.0099983215332</c:v>
                </c:pt>
                <c:pt idx="505">
                  <c:v>33.970001220703125</c:v>
                </c:pt>
                <c:pt idx="506">
                  <c:v>32.599998474121094</c:v>
                </c:pt>
                <c:pt idx="507">
                  <c:v>31.329999923706055</c:v>
                </c:pt>
                <c:pt idx="508">
                  <c:v>32.0</c:v>
                </c:pt>
                <c:pt idx="509">
                  <c:v>31.18000030517578</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baseline="0" dirty="0"/>
              <a:t>Operating revenue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28.905</c:v>
                </c:pt>
                <c:pt idx="1">
                  <c:v>34.176</c:v>
                </c:pt>
                <c:pt idx="2">
                  <c:v>35.902</c:v>
                </c:pt>
                <c:pt idx="3">
                  <c:v>38.153</c:v>
                </c:pt>
              </c:numCache>
            </c:numRef>
          </c:val>
          <c:extLst>
            <c:ext xmlns:c16="http://schemas.microsoft.com/office/drawing/2014/chart" uri="{C3380CC4-5D6E-409C-BE32-E72D297353CC}">
              <c16:uniqueId val="{00000000-D2A7-498B-980C-07677EC23D33}"/>
            </c:ext>
          </c:extLst>
        </c:ser>
        <c:dLbls>
          <c:showLegendKey val="0"/>
          <c:showVal val="0"/>
          <c:showCatName val="0"/>
          <c:showSerName val="0"/>
          <c:showPercent val="0"/>
          <c:showBubbleSize val="0"/>
        </c:dLbls>
        <c:gapWidth val="219"/>
        <c:overlap val="-27"/>
        <c:axId val="867887487"/>
        <c:axId val="925846863"/>
      </c:barChart>
      <c:catAx>
        <c:axId val="867887487"/>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925846863"/>
        <c:crosses val="autoZero"/>
        <c:auto val="1"/>
        <c:lblAlgn val="ctr"/>
        <c:lblOffset val="100"/>
        <c:noMultiLvlLbl val="0"/>
      </c:catAx>
      <c:valAx>
        <c:axId val="9258468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67887487"/>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r>
              <a:rPr lang="fr-FR" dirty="0"/>
              <a:t>Gross </a:t>
            </a:r>
            <a:r>
              <a:rPr lang="fr-FR"/>
              <a:t>profit (B$)</a:t>
            </a:r>
            <a:endParaRPr lang="fr-FR" dirty="0"/>
          </a:p>
        </c:rich>
      </c:tx>
      <c:overlay val="0"/>
      <c:spPr>
        <a:noFill/>
        <a:ln>
          <a:noFill/>
        </a:ln>
        <a:effectLst/>
      </c:spPr>
      <c:txPr>
        <a:bodyPr rot="0" spcFirstLastPara="1" vertOverflow="ellipsis" vert="horz" wrap="square" anchor="ctr" anchorCtr="1"/>
        <a:lstStyle/>
        <a:p>
          <a:pPr>
            <a:defRPr sz="1862" b="0" i="0" u="none" strike="noStrike" kern="1200" spc="0" baseline="0">
              <a:solidFill>
                <a:schemeClr val="tx1">
                  <a:lumMod val="65000"/>
                  <a:lumOff val="35000"/>
                </a:schemeClr>
              </a:solidFill>
              <a:latin typeface="+mn-lt"/>
              <a:ea typeface="+mn-ea"/>
              <a:cs typeface="+mn-cs"/>
            </a:defRPr>
          </a:pPr>
          <a:endParaRPr lang="fr-FR"/>
        </a:p>
      </c:txPr>
    </c:title>
    <c:autoTitleDeleted val="0"/>
    <c:plotArea>
      <c:layout/>
      <c:barChart>
        <c:barDir val="col"/>
        <c:grouping val="clustered"/>
        <c:varyColors val="0"/>
        <c:ser>
          <c:idx val="0"/>
          <c:order val="0"/>
          <c:tx>
            <c:strRef>
              <c:f>Sheet1!$B$1</c:f>
              <c:strCache>
                <c:ptCount val="1"/>
                <c:pt idx="0">
                  <c:v>Stock</c:v>
                </c:pt>
              </c:strCache>
            </c:strRef>
          </c:tx>
          <c:spPr>
            <a:solidFill>
              <a:schemeClr val="accent2"/>
            </a:solidFill>
            <a:ln>
              <a:noFill/>
            </a:ln>
            <a:effectLst/>
          </c:spPr>
          <c:invertIfNegative val="0"/>
          <c:cat>
            <c:strRef>
              <c:f>Sheet1!$A$2:$A$5</c:f>
              <c:strCache>
                <c:ptCount val="4"/>
                <c:pt idx="0">
                  <c:v>31/12/2021</c:v>
                </c:pt>
                <c:pt idx="1">
                  <c:v>31/12/2022</c:v>
                </c:pt>
                <c:pt idx="2">
                  <c:v>31/12/2023</c:v>
                </c:pt>
                <c:pt idx="3">
                  <c:v>31/12/2024</c:v>
                </c:pt>
              </c:strCache>
            </c:strRef>
          </c:cat>
          <c:val>
            <c:numRef>
              <c:f>Sheet1!$B$2:$B$5</c:f>
              <c:numCache>
                <c:formatCode>General</c:formatCode>
                <c:ptCount val="4"/>
                <c:pt idx="0">
                  <c:v>11.843</c:v>
                </c:pt>
                <c:pt idx="1">
                  <c:v>13.876</c:v>
                </c:pt>
                <c:pt idx="2">
                  <c:v>15.012</c:v>
                </c:pt>
                <c:pt idx="3">
                  <c:v>16.268</c:v>
                </c:pt>
              </c:numCache>
            </c:numRef>
          </c:val>
          <c:extLst>
            <c:ext xmlns:c16="http://schemas.microsoft.com/office/drawing/2014/chart" uri="{C3380CC4-5D6E-409C-BE32-E72D297353CC}">
              <c16:uniqueId val="{00000000-56D4-460B-AF19-FCD8757D17F7}"/>
            </c:ext>
          </c:extLst>
        </c:ser>
        <c:dLbls>
          <c:showLegendKey val="0"/>
          <c:showVal val="0"/>
          <c:showCatName val="0"/>
          <c:showSerName val="0"/>
          <c:showPercent val="0"/>
          <c:showBubbleSize val="0"/>
        </c:dLbls>
        <c:gapWidth val="219"/>
        <c:overlap val="-27"/>
        <c:axId val="877191375"/>
        <c:axId val="877192815"/>
      </c:barChart>
      <c:catAx>
        <c:axId val="877191375"/>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2815"/>
        <c:crosses val="autoZero"/>
        <c:auto val="1"/>
        <c:lblAlgn val="ctr"/>
        <c:lblOffset val="100"/>
        <c:noMultiLvlLbl val="0"/>
      </c:catAx>
      <c:valAx>
        <c:axId val="877192815"/>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87719137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fr-FR"/>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lineChart>
        <c:grouping val="standard"/>
        <c:varyColors val="0"/>
        <c:ser>
          <c:idx val="0"/>
          <c:order val="0"/>
          <c:tx>
            <c:strRef>
              <c:f>Sheet1!$B$1</c:f>
              <c:strCache>
                <c:ptCount val="1"/>
                <c:pt idx="0">
                  <c:v>Stock</c:v>
                </c:pt>
              </c:strCache>
            </c:strRef>
          </c:tx>
          <c:spPr>
            <a:ln w="28575" cap="rnd">
              <a:solidFill>
                <a:schemeClr val="accent2"/>
              </a:solidFill>
              <a:round/>
            </a:ln>
            <a:effectLst/>
          </c:spPr>
          <c:marker>
            <c:symbol val="none"/>
          </c:marker>
          <c:cat>
            <c:numRef>
              <c:f>Sheet1!$A$2:$A$513</c:f>
              <c:numCache>
                <c:formatCode>yyyy\-mm\-dd</c:formatCode>
                <c:ptCount val="512"/>
                <c:pt idx="0">
                  <c:v>45026.0</c:v>
                </c:pt>
                <c:pt idx="1">
                  <c:v>45027.0</c:v>
                </c:pt>
                <c:pt idx="2">
                  <c:v>45028.0</c:v>
                </c:pt>
                <c:pt idx="3">
                  <c:v>45029.0</c:v>
                </c:pt>
                <c:pt idx="4">
                  <c:v>45032.0</c:v>
                </c:pt>
                <c:pt idx="5">
                  <c:v>45033.0</c:v>
                </c:pt>
                <c:pt idx="6">
                  <c:v>45034.0</c:v>
                </c:pt>
                <c:pt idx="7">
                  <c:v>45035.0</c:v>
                </c:pt>
                <c:pt idx="8">
                  <c:v>45036.0</c:v>
                </c:pt>
                <c:pt idx="9">
                  <c:v>45039.0</c:v>
                </c:pt>
                <c:pt idx="10">
                  <c:v>45040.0</c:v>
                </c:pt>
                <c:pt idx="11">
                  <c:v>45041.0</c:v>
                </c:pt>
                <c:pt idx="12">
                  <c:v>45042.0</c:v>
                </c:pt>
                <c:pt idx="13">
                  <c:v>45043.0</c:v>
                </c:pt>
                <c:pt idx="14">
                  <c:v>45047.0</c:v>
                </c:pt>
                <c:pt idx="15">
                  <c:v>45048.0</c:v>
                </c:pt>
                <c:pt idx="16">
                  <c:v>45049.0</c:v>
                </c:pt>
                <c:pt idx="17">
                  <c:v>45050.0</c:v>
                </c:pt>
                <c:pt idx="18">
                  <c:v>45053.0</c:v>
                </c:pt>
                <c:pt idx="19">
                  <c:v>45054.0</c:v>
                </c:pt>
                <c:pt idx="20">
                  <c:v>45055.0</c:v>
                </c:pt>
                <c:pt idx="21">
                  <c:v>45056.0</c:v>
                </c:pt>
                <c:pt idx="22">
                  <c:v>45057.0</c:v>
                </c:pt>
                <c:pt idx="23">
                  <c:v>45060.0</c:v>
                </c:pt>
                <c:pt idx="24">
                  <c:v>45061.0</c:v>
                </c:pt>
                <c:pt idx="25">
                  <c:v>45062.0</c:v>
                </c:pt>
                <c:pt idx="26">
                  <c:v>45063.0</c:v>
                </c:pt>
                <c:pt idx="27">
                  <c:v>45064.0</c:v>
                </c:pt>
                <c:pt idx="28">
                  <c:v>45067.0</c:v>
                </c:pt>
                <c:pt idx="29">
                  <c:v>45068.0</c:v>
                </c:pt>
                <c:pt idx="30">
                  <c:v>45069.0</c:v>
                </c:pt>
                <c:pt idx="31">
                  <c:v>45070.0</c:v>
                </c:pt>
                <c:pt idx="32">
                  <c:v>45071.0</c:v>
                </c:pt>
                <c:pt idx="33">
                  <c:v>45074.0</c:v>
                </c:pt>
                <c:pt idx="34">
                  <c:v>45075.0</c:v>
                </c:pt>
                <c:pt idx="35">
                  <c:v>45076.0</c:v>
                </c:pt>
                <c:pt idx="36">
                  <c:v>45077.0</c:v>
                </c:pt>
                <c:pt idx="37">
                  <c:v>45078.0</c:v>
                </c:pt>
                <c:pt idx="38">
                  <c:v>45081.0</c:v>
                </c:pt>
                <c:pt idx="39">
                  <c:v>45082.0</c:v>
                </c:pt>
                <c:pt idx="40">
                  <c:v>45083.0</c:v>
                </c:pt>
                <c:pt idx="41">
                  <c:v>45084.0</c:v>
                </c:pt>
                <c:pt idx="42">
                  <c:v>45085.0</c:v>
                </c:pt>
                <c:pt idx="43">
                  <c:v>45088.0</c:v>
                </c:pt>
                <c:pt idx="44">
                  <c:v>45089.0</c:v>
                </c:pt>
                <c:pt idx="45">
                  <c:v>45090.0</c:v>
                </c:pt>
                <c:pt idx="46">
                  <c:v>45091.0</c:v>
                </c:pt>
                <c:pt idx="47">
                  <c:v>45092.0</c:v>
                </c:pt>
                <c:pt idx="48">
                  <c:v>45095.0</c:v>
                </c:pt>
                <c:pt idx="49">
                  <c:v>45096.0</c:v>
                </c:pt>
                <c:pt idx="50">
                  <c:v>45097.0</c:v>
                </c:pt>
                <c:pt idx="51">
                  <c:v>45098.0</c:v>
                </c:pt>
                <c:pt idx="52">
                  <c:v>45099.0</c:v>
                </c:pt>
                <c:pt idx="53">
                  <c:v>45102.0</c:v>
                </c:pt>
                <c:pt idx="54">
                  <c:v>45103.0</c:v>
                </c:pt>
                <c:pt idx="55">
                  <c:v>45104.0</c:v>
                </c:pt>
                <c:pt idx="56">
                  <c:v>45105.0</c:v>
                </c:pt>
                <c:pt idx="57">
                  <c:v>45106.0</c:v>
                </c:pt>
                <c:pt idx="58">
                  <c:v>45109.0</c:v>
                </c:pt>
                <c:pt idx="59">
                  <c:v>45110.0</c:v>
                </c:pt>
                <c:pt idx="60">
                  <c:v>45111.0</c:v>
                </c:pt>
                <c:pt idx="61">
                  <c:v>45112.0</c:v>
                </c:pt>
                <c:pt idx="62">
                  <c:v>45113.0</c:v>
                </c:pt>
                <c:pt idx="63">
                  <c:v>45116.0</c:v>
                </c:pt>
                <c:pt idx="64">
                  <c:v>45117.0</c:v>
                </c:pt>
                <c:pt idx="65">
                  <c:v>45118.0</c:v>
                </c:pt>
                <c:pt idx="66">
                  <c:v>45119.0</c:v>
                </c:pt>
                <c:pt idx="67">
                  <c:v>45120.0</c:v>
                </c:pt>
                <c:pt idx="68">
                  <c:v>45123.0</c:v>
                </c:pt>
                <c:pt idx="69">
                  <c:v>45124.0</c:v>
                </c:pt>
                <c:pt idx="70">
                  <c:v>45125.0</c:v>
                </c:pt>
                <c:pt idx="71">
                  <c:v>45126.0</c:v>
                </c:pt>
                <c:pt idx="72">
                  <c:v>45127.0</c:v>
                </c:pt>
                <c:pt idx="73">
                  <c:v>45130.0</c:v>
                </c:pt>
                <c:pt idx="74">
                  <c:v>45131.0</c:v>
                </c:pt>
                <c:pt idx="75">
                  <c:v>45132.0</c:v>
                </c:pt>
                <c:pt idx="76">
                  <c:v>45133.0</c:v>
                </c:pt>
                <c:pt idx="77">
                  <c:v>45134.0</c:v>
                </c:pt>
                <c:pt idx="78">
                  <c:v>45137.0</c:v>
                </c:pt>
                <c:pt idx="79">
                  <c:v>45138.0</c:v>
                </c:pt>
                <c:pt idx="80">
                  <c:v>45139.0</c:v>
                </c:pt>
                <c:pt idx="81">
                  <c:v>45140.0</c:v>
                </c:pt>
                <c:pt idx="82">
                  <c:v>45141.0</c:v>
                </c:pt>
                <c:pt idx="83">
                  <c:v>45144.0</c:v>
                </c:pt>
                <c:pt idx="84">
                  <c:v>45145.0</c:v>
                </c:pt>
                <c:pt idx="85">
                  <c:v>45146.0</c:v>
                </c:pt>
                <c:pt idx="86">
                  <c:v>45147.0</c:v>
                </c:pt>
                <c:pt idx="87">
                  <c:v>45148.0</c:v>
                </c:pt>
                <c:pt idx="88">
                  <c:v>45151.0</c:v>
                </c:pt>
                <c:pt idx="89">
                  <c:v>45152.0</c:v>
                </c:pt>
                <c:pt idx="90">
                  <c:v>45153.0</c:v>
                </c:pt>
                <c:pt idx="91">
                  <c:v>45154.0</c:v>
                </c:pt>
                <c:pt idx="92">
                  <c:v>45155.0</c:v>
                </c:pt>
                <c:pt idx="93">
                  <c:v>45158.0</c:v>
                </c:pt>
                <c:pt idx="94">
                  <c:v>45159.0</c:v>
                </c:pt>
                <c:pt idx="95">
                  <c:v>45160.0</c:v>
                </c:pt>
                <c:pt idx="96">
                  <c:v>45161.0</c:v>
                </c:pt>
                <c:pt idx="97">
                  <c:v>45162.0</c:v>
                </c:pt>
                <c:pt idx="98">
                  <c:v>45165.0</c:v>
                </c:pt>
                <c:pt idx="99">
                  <c:v>45166.0</c:v>
                </c:pt>
                <c:pt idx="100">
                  <c:v>45167.0</c:v>
                </c:pt>
                <c:pt idx="101">
                  <c:v>45168.0</c:v>
                </c:pt>
                <c:pt idx="102">
                  <c:v>45169.0</c:v>
                </c:pt>
                <c:pt idx="103">
                  <c:v>45172.0</c:v>
                </c:pt>
                <c:pt idx="104">
                  <c:v>45173.0</c:v>
                </c:pt>
                <c:pt idx="105">
                  <c:v>45174.0</c:v>
                </c:pt>
                <c:pt idx="106">
                  <c:v>45175.0</c:v>
                </c:pt>
                <c:pt idx="107">
                  <c:v>45176.0</c:v>
                </c:pt>
                <c:pt idx="108">
                  <c:v>45179.0</c:v>
                </c:pt>
                <c:pt idx="109">
                  <c:v>45180.0</c:v>
                </c:pt>
                <c:pt idx="110">
                  <c:v>45181.0</c:v>
                </c:pt>
                <c:pt idx="111">
                  <c:v>45182.0</c:v>
                </c:pt>
                <c:pt idx="112">
                  <c:v>45183.0</c:v>
                </c:pt>
                <c:pt idx="113">
                  <c:v>45186.0</c:v>
                </c:pt>
                <c:pt idx="114">
                  <c:v>45187.0</c:v>
                </c:pt>
                <c:pt idx="115">
                  <c:v>45188.0</c:v>
                </c:pt>
                <c:pt idx="116">
                  <c:v>45189.0</c:v>
                </c:pt>
                <c:pt idx="117">
                  <c:v>45190.0</c:v>
                </c:pt>
                <c:pt idx="118">
                  <c:v>45193.0</c:v>
                </c:pt>
                <c:pt idx="119">
                  <c:v>45194.0</c:v>
                </c:pt>
                <c:pt idx="120">
                  <c:v>45195.0</c:v>
                </c:pt>
                <c:pt idx="121">
                  <c:v>45196.0</c:v>
                </c:pt>
                <c:pt idx="122">
                  <c:v>45197.0</c:v>
                </c:pt>
                <c:pt idx="123">
                  <c:v>45200.0</c:v>
                </c:pt>
                <c:pt idx="124">
                  <c:v>45201.0</c:v>
                </c:pt>
                <c:pt idx="125">
                  <c:v>45202.0</c:v>
                </c:pt>
                <c:pt idx="126">
                  <c:v>45203.0</c:v>
                </c:pt>
                <c:pt idx="127">
                  <c:v>45204.0</c:v>
                </c:pt>
                <c:pt idx="128">
                  <c:v>45207.0</c:v>
                </c:pt>
                <c:pt idx="129">
                  <c:v>45208.0</c:v>
                </c:pt>
                <c:pt idx="130">
                  <c:v>45209.0</c:v>
                </c:pt>
                <c:pt idx="131">
                  <c:v>45210.0</c:v>
                </c:pt>
                <c:pt idx="132">
                  <c:v>45211.0</c:v>
                </c:pt>
                <c:pt idx="133">
                  <c:v>45214.0</c:v>
                </c:pt>
                <c:pt idx="134">
                  <c:v>45215.0</c:v>
                </c:pt>
                <c:pt idx="135">
                  <c:v>45216.0</c:v>
                </c:pt>
                <c:pt idx="136">
                  <c:v>45217.0</c:v>
                </c:pt>
                <c:pt idx="137">
                  <c:v>45218.0</c:v>
                </c:pt>
                <c:pt idx="138">
                  <c:v>45221.0</c:v>
                </c:pt>
                <c:pt idx="139">
                  <c:v>45222.0</c:v>
                </c:pt>
                <c:pt idx="140">
                  <c:v>45223.0</c:v>
                </c:pt>
                <c:pt idx="141">
                  <c:v>45224.0</c:v>
                </c:pt>
                <c:pt idx="142">
                  <c:v>45225.0</c:v>
                </c:pt>
                <c:pt idx="143">
                  <c:v>45228.0</c:v>
                </c:pt>
                <c:pt idx="144">
                  <c:v>45229.0</c:v>
                </c:pt>
                <c:pt idx="145">
                  <c:v>45230.0</c:v>
                </c:pt>
                <c:pt idx="146">
                  <c:v>45231.0</c:v>
                </c:pt>
                <c:pt idx="147">
                  <c:v>45232.0</c:v>
                </c:pt>
                <c:pt idx="148">
                  <c:v>45235.0</c:v>
                </c:pt>
                <c:pt idx="149">
                  <c:v>45236.0</c:v>
                </c:pt>
                <c:pt idx="150">
                  <c:v>45237.0</c:v>
                </c:pt>
                <c:pt idx="151">
                  <c:v>45238.0</c:v>
                </c:pt>
                <c:pt idx="152">
                  <c:v>45239.0</c:v>
                </c:pt>
                <c:pt idx="153">
                  <c:v>45242.0</c:v>
                </c:pt>
                <c:pt idx="154">
                  <c:v>45243.0</c:v>
                </c:pt>
                <c:pt idx="155">
                  <c:v>45244.0</c:v>
                </c:pt>
                <c:pt idx="156">
                  <c:v>45245.0</c:v>
                </c:pt>
                <c:pt idx="157">
                  <c:v>45246.0</c:v>
                </c:pt>
                <c:pt idx="158">
                  <c:v>45249.0</c:v>
                </c:pt>
                <c:pt idx="159">
                  <c:v>45250.0</c:v>
                </c:pt>
                <c:pt idx="160">
                  <c:v>45251.0</c:v>
                </c:pt>
                <c:pt idx="161">
                  <c:v>45252.0</c:v>
                </c:pt>
                <c:pt idx="162">
                  <c:v>45253.0</c:v>
                </c:pt>
                <c:pt idx="163">
                  <c:v>45256.0</c:v>
                </c:pt>
                <c:pt idx="164">
                  <c:v>45257.0</c:v>
                </c:pt>
                <c:pt idx="165">
                  <c:v>45258.0</c:v>
                </c:pt>
                <c:pt idx="166">
                  <c:v>45259.0</c:v>
                </c:pt>
                <c:pt idx="167">
                  <c:v>45260.0</c:v>
                </c:pt>
                <c:pt idx="168">
                  <c:v>45263.0</c:v>
                </c:pt>
                <c:pt idx="169">
                  <c:v>45264.0</c:v>
                </c:pt>
                <c:pt idx="170">
                  <c:v>45265.0</c:v>
                </c:pt>
                <c:pt idx="171">
                  <c:v>45266.0</c:v>
                </c:pt>
                <c:pt idx="172">
                  <c:v>45267.0</c:v>
                </c:pt>
                <c:pt idx="173">
                  <c:v>45270.0</c:v>
                </c:pt>
                <c:pt idx="174">
                  <c:v>45271.0</c:v>
                </c:pt>
                <c:pt idx="175">
                  <c:v>45272.0</c:v>
                </c:pt>
                <c:pt idx="176">
                  <c:v>45273.0</c:v>
                </c:pt>
                <c:pt idx="177">
                  <c:v>45274.0</c:v>
                </c:pt>
                <c:pt idx="178">
                  <c:v>45277.0</c:v>
                </c:pt>
                <c:pt idx="179">
                  <c:v>45278.0</c:v>
                </c:pt>
                <c:pt idx="180">
                  <c:v>45279.0</c:v>
                </c:pt>
                <c:pt idx="181">
                  <c:v>45280.0</c:v>
                </c:pt>
                <c:pt idx="182">
                  <c:v>45281.0</c:v>
                </c:pt>
                <c:pt idx="183">
                  <c:v>45286.0</c:v>
                </c:pt>
                <c:pt idx="184">
                  <c:v>45287.0</c:v>
                </c:pt>
                <c:pt idx="185">
                  <c:v>45288.0</c:v>
                </c:pt>
                <c:pt idx="186">
                  <c:v>45292.0</c:v>
                </c:pt>
                <c:pt idx="187">
                  <c:v>45293.0</c:v>
                </c:pt>
                <c:pt idx="188">
                  <c:v>45294.0</c:v>
                </c:pt>
                <c:pt idx="189">
                  <c:v>45295.0</c:v>
                </c:pt>
                <c:pt idx="190">
                  <c:v>45298.0</c:v>
                </c:pt>
                <c:pt idx="191">
                  <c:v>45299.0</c:v>
                </c:pt>
                <c:pt idx="192">
                  <c:v>45300.0</c:v>
                </c:pt>
                <c:pt idx="193">
                  <c:v>45301.0</c:v>
                </c:pt>
                <c:pt idx="194">
                  <c:v>45302.0</c:v>
                </c:pt>
                <c:pt idx="195">
                  <c:v>45305.0</c:v>
                </c:pt>
                <c:pt idx="196">
                  <c:v>45306.0</c:v>
                </c:pt>
                <c:pt idx="197">
                  <c:v>45307.0</c:v>
                </c:pt>
                <c:pt idx="198">
                  <c:v>45308.0</c:v>
                </c:pt>
                <c:pt idx="199">
                  <c:v>45309.0</c:v>
                </c:pt>
                <c:pt idx="200">
                  <c:v>45312.0</c:v>
                </c:pt>
                <c:pt idx="201">
                  <c:v>45313.0</c:v>
                </c:pt>
                <c:pt idx="202">
                  <c:v>45314.0</c:v>
                </c:pt>
                <c:pt idx="203">
                  <c:v>45315.0</c:v>
                </c:pt>
                <c:pt idx="204">
                  <c:v>45316.0</c:v>
                </c:pt>
                <c:pt idx="205">
                  <c:v>45319.0</c:v>
                </c:pt>
                <c:pt idx="206">
                  <c:v>45320.0</c:v>
                </c:pt>
                <c:pt idx="207">
                  <c:v>45321.0</c:v>
                </c:pt>
                <c:pt idx="208">
                  <c:v>45322.0</c:v>
                </c:pt>
                <c:pt idx="209">
                  <c:v>45323.0</c:v>
                </c:pt>
                <c:pt idx="210">
                  <c:v>45326.0</c:v>
                </c:pt>
                <c:pt idx="211">
                  <c:v>45327.0</c:v>
                </c:pt>
                <c:pt idx="212">
                  <c:v>45328.0</c:v>
                </c:pt>
                <c:pt idx="213">
                  <c:v>45329.0</c:v>
                </c:pt>
                <c:pt idx="214">
                  <c:v>45330.0</c:v>
                </c:pt>
                <c:pt idx="215">
                  <c:v>45333.0</c:v>
                </c:pt>
                <c:pt idx="216">
                  <c:v>45334.0</c:v>
                </c:pt>
                <c:pt idx="217">
                  <c:v>45335.0</c:v>
                </c:pt>
                <c:pt idx="218">
                  <c:v>45336.0</c:v>
                </c:pt>
                <c:pt idx="219">
                  <c:v>45337.0</c:v>
                </c:pt>
                <c:pt idx="220">
                  <c:v>45340.0</c:v>
                </c:pt>
                <c:pt idx="221">
                  <c:v>45341.0</c:v>
                </c:pt>
                <c:pt idx="222">
                  <c:v>45342.0</c:v>
                </c:pt>
                <c:pt idx="223">
                  <c:v>45343.0</c:v>
                </c:pt>
                <c:pt idx="224">
                  <c:v>45344.0</c:v>
                </c:pt>
                <c:pt idx="225">
                  <c:v>45347.0</c:v>
                </c:pt>
                <c:pt idx="226">
                  <c:v>45348.0</c:v>
                </c:pt>
                <c:pt idx="227">
                  <c:v>45349.0</c:v>
                </c:pt>
                <c:pt idx="228">
                  <c:v>45350.0</c:v>
                </c:pt>
                <c:pt idx="229">
                  <c:v>45351.0</c:v>
                </c:pt>
                <c:pt idx="230">
                  <c:v>45354.0</c:v>
                </c:pt>
                <c:pt idx="231">
                  <c:v>45355.0</c:v>
                </c:pt>
                <c:pt idx="232">
                  <c:v>45356.0</c:v>
                </c:pt>
                <c:pt idx="233">
                  <c:v>45357.0</c:v>
                </c:pt>
                <c:pt idx="234">
                  <c:v>45358.0</c:v>
                </c:pt>
                <c:pt idx="235">
                  <c:v>45361.0</c:v>
                </c:pt>
                <c:pt idx="236">
                  <c:v>45362.0</c:v>
                </c:pt>
                <c:pt idx="237">
                  <c:v>45363.0</c:v>
                </c:pt>
                <c:pt idx="238">
                  <c:v>45364.0</c:v>
                </c:pt>
                <c:pt idx="239">
                  <c:v>45365.0</c:v>
                </c:pt>
                <c:pt idx="240">
                  <c:v>45368.0</c:v>
                </c:pt>
                <c:pt idx="241">
                  <c:v>45369.0</c:v>
                </c:pt>
                <c:pt idx="242">
                  <c:v>45370.0</c:v>
                </c:pt>
                <c:pt idx="243">
                  <c:v>45371.0</c:v>
                </c:pt>
                <c:pt idx="244">
                  <c:v>45372.0</c:v>
                </c:pt>
                <c:pt idx="245">
                  <c:v>45375.0</c:v>
                </c:pt>
                <c:pt idx="246">
                  <c:v>45376.0</c:v>
                </c:pt>
                <c:pt idx="247">
                  <c:v>45377.0</c:v>
                </c:pt>
                <c:pt idx="248">
                  <c:v>45378.0</c:v>
                </c:pt>
                <c:pt idx="249">
                  <c:v>45383.0</c:v>
                </c:pt>
                <c:pt idx="250">
                  <c:v>45384.0</c:v>
                </c:pt>
                <c:pt idx="251">
                  <c:v>45385.0</c:v>
                </c:pt>
                <c:pt idx="252">
                  <c:v>45386.0</c:v>
                </c:pt>
                <c:pt idx="253">
                  <c:v>45389.0</c:v>
                </c:pt>
                <c:pt idx="254">
                  <c:v>45390.0</c:v>
                </c:pt>
                <c:pt idx="255">
                  <c:v>45391.0</c:v>
                </c:pt>
                <c:pt idx="256">
                  <c:v>45392.0</c:v>
                </c:pt>
                <c:pt idx="257">
                  <c:v>45393.0</c:v>
                </c:pt>
                <c:pt idx="258">
                  <c:v>45396.0</c:v>
                </c:pt>
                <c:pt idx="259">
                  <c:v>45397.0</c:v>
                </c:pt>
                <c:pt idx="260">
                  <c:v>45398.0</c:v>
                </c:pt>
                <c:pt idx="261">
                  <c:v>45399.0</c:v>
                </c:pt>
                <c:pt idx="262">
                  <c:v>45400.0</c:v>
                </c:pt>
                <c:pt idx="263">
                  <c:v>45403.0</c:v>
                </c:pt>
                <c:pt idx="264">
                  <c:v>45404.0</c:v>
                </c:pt>
                <c:pt idx="265">
                  <c:v>45405.0</c:v>
                </c:pt>
                <c:pt idx="266">
                  <c:v>45406.0</c:v>
                </c:pt>
                <c:pt idx="267">
                  <c:v>45407.0</c:v>
                </c:pt>
                <c:pt idx="268">
                  <c:v>45410.0</c:v>
                </c:pt>
                <c:pt idx="269">
                  <c:v>45411.0</c:v>
                </c:pt>
                <c:pt idx="270">
                  <c:v>45413.0</c:v>
                </c:pt>
                <c:pt idx="271">
                  <c:v>45414.0</c:v>
                </c:pt>
                <c:pt idx="272">
                  <c:v>45417.0</c:v>
                </c:pt>
                <c:pt idx="273">
                  <c:v>45418.0</c:v>
                </c:pt>
                <c:pt idx="274">
                  <c:v>45419.0</c:v>
                </c:pt>
                <c:pt idx="275">
                  <c:v>45420.0</c:v>
                </c:pt>
                <c:pt idx="276">
                  <c:v>45421.0</c:v>
                </c:pt>
                <c:pt idx="277">
                  <c:v>45424.0</c:v>
                </c:pt>
                <c:pt idx="278">
                  <c:v>45425.0</c:v>
                </c:pt>
                <c:pt idx="279">
                  <c:v>45426.0</c:v>
                </c:pt>
                <c:pt idx="280">
                  <c:v>45427.0</c:v>
                </c:pt>
                <c:pt idx="281">
                  <c:v>45428.0</c:v>
                </c:pt>
                <c:pt idx="282">
                  <c:v>45431.0</c:v>
                </c:pt>
                <c:pt idx="283">
                  <c:v>45432.0</c:v>
                </c:pt>
                <c:pt idx="284">
                  <c:v>45433.0</c:v>
                </c:pt>
                <c:pt idx="285">
                  <c:v>45434.0</c:v>
                </c:pt>
                <c:pt idx="286">
                  <c:v>45435.0</c:v>
                </c:pt>
                <c:pt idx="287">
                  <c:v>45438.0</c:v>
                </c:pt>
                <c:pt idx="288">
                  <c:v>45439.0</c:v>
                </c:pt>
                <c:pt idx="289">
                  <c:v>45440.0</c:v>
                </c:pt>
                <c:pt idx="290">
                  <c:v>45441.0</c:v>
                </c:pt>
                <c:pt idx="291">
                  <c:v>45442.0</c:v>
                </c:pt>
                <c:pt idx="292">
                  <c:v>45445.0</c:v>
                </c:pt>
                <c:pt idx="293">
                  <c:v>45446.0</c:v>
                </c:pt>
                <c:pt idx="294">
                  <c:v>45447.0</c:v>
                </c:pt>
                <c:pt idx="295">
                  <c:v>45448.0</c:v>
                </c:pt>
                <c:pt idx="296">
                  <c:v>45449.0</c:v>
                </c:pt>
                <c:pt idx="297">
                  <c:v>45452.0</c:v>
                </c:pt>
                <c:pt idx="298">
                  <c:v>45453.0</c:v>
                </c:pt>
                <c:pt idx="299">
                  <c:v>45454.0</c:v>
                </c:pt>
                <c:pt idx="300">
                  <c:v>45455.0</c:v>
                </c:pt>
                <c:pt idx="301">
                  <c:v>45456.0</c:v>
                </c:pt>
                <c:pt idx="302">
                  <c:v>45459.0</c:v>
                </c:pt>
                <c:pt idx="303">
                  <c:v>45460.0</c:v>
                </c:pt>
                <c:pt idx="304">
                  <c:v>45461.0</c:v>
                </c:pt>
                <c:pt idx="305">
                  <c:v>45462.0</c:v>
                </c:pt>
                <c:pt idx="306">
                  <c:v>45463.0</c:v>
                </c:pt>
                <c:pt idx="307">
                  <c:v>45466.0</c:v>
                </c:pt>
                <c:pt idx="308">
                  <c:v>45467.0</c:v>
                </c:pt>
                <c:pt idx="309">
                  <c:v>45468.0</c:v>
                </c:pt>
                <c:pt idx="310">
                  <c:v>45469.0</c:v>
                </c:pt>
                <c:pt idx="311">
                  <c:v>45470.0</c:v>
                </c:pt>
                <c:pt idx="312">
                  <c:v>45473.0</c:v>
                </c:pt>
                <c:pt idx="313">
                  <c:v>45474.0</c:v>
                </c:pt>
                <c:pt idx="314">
                  <c:v>45475.0</c:v>
                </c:pt>
                <c:pt idx="315">
                  <c:v>45476.0</c:v>
                </c:pt>
                <c:pt idx="316">
                  <c:v>45477.0</c:v>
                </c:pt>
                <c:pt idx="317">
                  <c:v>45480.0</c:v>
                </c:pt>
                <c:pt idx="318">
                  <c:v>45481.0</c:v>
                </c:pt>
                <c:pt idx="319">
                  <c:v>45482.0</c:v>
                </c:pt>
                <c:pt idx="320">
                  <c:v>45483.0</c:v>
                </c:pt>
                <c:pt idx="321">
                  <c:v>45484.0</c:v>
                </c:pt>
                <c:pt idx="322">
                  <c:v>45487.0</c:v>
                </c:pt>
                <c:pt idx="323">
                  <c:v>45488.0</c:v>
                </c:pt>
                <c:pt idx="324">
                  <c:v>45489.0</c:v>
                </c:pt>
                <c:pt idx="325">
                  <c:v>45490.0</c:v>
                </c:pt>
                <c:pt idx="326">
                  <c:v>45491.0</c:v>
                </c:pt>
                <c:pt idx="327">
                  <c:v>45494.0</c:v>
                </c:pt>
                <c:pt idx="328">
                  <c:v>45495.0</c:v>
                </c:pt>
                <c:pt idx="329">
                  <c:v>45496.0</c:v>
                </c:pt>
                <c:pt idx="330">
                  <c:v>45497.0</c:v>
                </c:pt>
                <c:pt idx="331">
                  <c:v>45498.0</c:v>
                </c:pt>
                <c:pt idx="332">
                  <c:v>45501.0</c:v>
                </c:pt>
                <c:pt idx="333">
                  <c:v>45502.0</c:v>
                </c:pt>
                <c:pt idx="334">
                  <c:v>45503.0</c:v>
                </c:pt>
                <c:pt idx="335">
                  <c:v>45504.0</c:v>
                </c:pt>
                <c:pt idx="336">
                  <c:v>45505.0</c:v>
                </c:pt>
                <c:pt idx="337">
                  <c:v>45508.0</c:v>
                </c:pt>
                <c:pt idx="338">
                  <c:v>45509.0</c:v>
                </c:pt>
                <c:pt idx="339">
                  <c:v>45510.0</c:v>
                </c:pt>
                <c:pt idx="340">
                  <c:v>45511.0</c:v>
                </c:pt>
                <c:pt idx="341">
                  <c:v>45512.0</c:v>
                </c:pt>
                <c:pt idx="342">
                  <c:v>45515.0</c:v>
                </c:pt>
                <c:pt idx="343">
                  <c:v>45516.0</c:v>
                </c:pt>
                <c:pt idx="344">
                  <c:v>45517.0</c:v>
                </c:pt>
                <c:pt idx="345">
                  <c:v>45518.0</c:v>
                </c:pt>
                <c:pt idx="346">
                  <c:v>45519.0</c:v>
                </c:pt>
                <c:pt idx="347">
                  <c:v>45522.0</c:v>
                </c:pt>
                <c:pt idx="348">
                  <c:v>45523.0</c:v>
                </c:pt>
                <c:pt idx="349">
                  <c:v>45524.0</c:v>
                </c:pt>
                <c:pt idx="350">
                  <c:v>45525.0</c:v>
                </c:pt>
                <c:pt idx="351">
                  <c:v>45526.0</c:v>
                </c:pt>
                <c:pt idx="352">
                  <c:v>45529.0</c:v>
                </c:pt>
                <c:pt idx="353">
                  <c:v>45530.0</c:v>
                </c:pt>
                <c:pt idx="354">
                  <c:v>45531.0</c:v>
                </c:pt>
                <c:pt idx="355">
                  <c:v>45532.0</c:v>
                </c:pt>
                <c:pt idx="356">
                  <c:v>45533.0</c:v>
                </c:pt>
                <c:pt idx="357">
                  <c:v>45536.0</c:v>
                </c:pt>
                <c:pt idx="358">
                  <c:v>45537.0</c:v>
                </c:pt>
                <c:pt idx="359">
                  <c:v>45538.0</c:v>
                </c:pt>
                <c:pt idx="360">
                  <c:v>45539.0</c:v>
                </c:pt>
                <c:pt idx="361">
                  <c:v>45540.0</c:v>
                </c:pt>
                <c:pt idx="362">
                  <c:v>45543.0</c:v>
                </c:pt>
                <c:pt idx="363">
                  <c:v>45544.0</c:v>
                </c:pt>
                <c:pt idx="364">
                  <c:v>45545.0</c:v>
                </c:pt>
                <c:pt idx="365">
                  <c:v>45546.0</c:v>
                </c:pt>
                <c:pt idx="366">
                  <c:v>45547.0</c:v>
                </c:pt>
                <c:pt idx="367">
                  <c:v>45550.0</c:v>
                </c:pt>
                <c:pt idx="368">
                  <c:v>45551.0</c:v>
                </c:pt>
                <c:pt idx="369">
                  <c:v>45552.0</c:v>
                </c:pt>
                <c:pt idx="370">
                  <c:v>45553.0</c:v>
                </c:pt>
                <c:pt idx="371">
                  <c:v>45554.0</c:v>
                </c:pt>
                <c:pt idx="372">
                  <c:v>45557.0</c:v>
                </c:pt>
                <c:pt idx="373">
                  <c:v>45558.0</c:v>
                </c:pt>
                <c:pt idx="374">
                  <c:v>45559.0</c:v>
                </c:pt>
                <c:pt idx="375">
                  <c:v>45560.0</c:v>
                </c:pt>
                <c:pt idx="376">
                  <c:v>45561.0</c:v>
                </c:pt>
                <c:pt idx="377">
                  <c:v>45564.0</c:v>
                </c:pt>
                <c:pt idx="378">
                  <c:v>45565.0</c:v>
                </c:pt>
                <c:pt idx="379">
                  <c:v>45566.0</c:v>
                </c:pt>
                <c:pt idx="380">
                  <c:v>45567.0</c:v>
                </c:pt>
                <c:pt idx="381">
                  <c:v>45568.0</c:v>
                </c:pt>
                <c:pt idx="382">
                  <c:v>45571.0</c:v>
                </c:pt>
                <c:pt idx="383">
                  <c:v>45572.0</c:v>
                </c:pt>
                <c:pt idx="384">
                  <c:v>45573.0</c:v>
                </c:pt>
                <c:pt idx="385">
                  <c:v>45574.0</c:v>
                </c:pt>
                <c:pt idx="386">
                  <c:v>45575.0</c:v>
                </c:pt>
                <c:pt idx="387">
                  <c:v>45578.0</c:v>
                </c:pt>
                <c:pt idx="388">
                  <c:v>45579.0</c:v>
                </c:pt>
                <c:pt idx="389">
                  <c:v>45580.0</c:v>
                </c:pt>
                <c:pt idx="390">
                  <c:v>45581.0</c:v>
                </c:pt>
                <c:pt idx="391">
                  <c:v>45582.0</c:v>
                </c:pt>
                <c:pt idx="392">
                  <c:v>45585.0</c:v>
                </c:pt>
                <c:pt idx="393">
                  <c:v>45586.0</c:v>
                </c:pt>
                <c:pt idx="394">
                  <c:v>45587.0</c:v>
                </c:pt>
                <c:pt idx="395">
                  <c:v>45588.0</c:v>
                </c:pt>
                <c:pt idx="396">
                  <c:v>45589.0</c:v>
                </c:pt>
                <c:pt idx="397">
                  <c:v>45592.0</c:v>
                </c:pt>
                <c:pt idx="398">
                  <c:v>45593.0</c:v>
                </c:pt>
                <c:pt idx="399">
                  <c:v>45594.0</c:v>
                </c:pt>
                <c:pt idx="400">
                  <c:v>45595.0</c:v>
                </c:pt>
                <c:pt idx="401">
                  <c:v>45596.0</c:v>
                </c:pt>
                <c:pt idx="402">
                  <c:v>45599.0</c:v>
                </c:pt>
                <c:pt idx="403">
                  <c:v>45600.0</c:v>
                </c:pt>
                <c:pt idx="404">
                  <c:v>45601.0</c:v>
                </c:pt>
                <c:pt idx="405">
                  <c:v>45602.0</c:v>
                </c:pt>
                <c:pt idx="406">
                  <c:v>45603.0</c:v>
                </c:pt>
                <c:pt idx="407">
                  <c:v>45606.0</c:v>
                </c:pt>
                <c:pt idx="408">
                  <c:v>45607.0</c:v>
                </c:pt>
                <c:pt idx="409">
                  <c:v>45608.0</c:v>
                </c:pt>
                <c:pt idx="410">
                  <c:v>45609.0</c:v>
                </c:pt>
                <c:pt idx="411">
                  <c:v>45610.0</c:v>
                </c:pt>
                <c:pt idx="412">
                  <c:v>45613.0</c:v>
                </c:pt>
                <c:pt idx="413">
                  <c:v>45614.0</c:v>
                </c:pt>
                <c:pt idx="414">
                  <c:v>45615.0</c:v>
                </c:pt>
                <c:pt idx="415">
                  <c:v>45616.0</c:v>
                </c:pt>
                <c:pt idx="416">
                  <c:v>45617.0</c:v>
                </c:pt>
                <c:pt idx="417">
                  <c:v>45620.0</c:v>
                </c:pt>
                <c:pt idx="418">
                  <c:v>45621.0</c:v>
                </c:pt>
                <c:pt idx="419">
                  <c:v>45622.0</c:v>
                </c:pt>
                <c:pt idx="420">
                  <c:v>45623.0</c:v>
                </c:pt>
                <c:pt idx="421">
                  <c:v>45624.0</c:v>
                </c:pt>
                <c:pt idx="422">
                  <c:v>45627.0</c:v>
                </c:pt>
                <c:pt idx="423">
                  <c:v>45628.0</c:v>
                </c:pt>
                <c:pt idx="424">
                  <c:v>45629.0</c:v>
                </c:pt>
                <c:pt idx="425">
                  <c:v>45630.0</c:v>
                </c:pt>
                <c:pt idx="426">
                  <c:v>45631.0</c:v>
                </c:pt>
                <c:pt idx="427">
                  <c:v>45634.0</c:v>
                </c:pt>
                <c:pt idx="428">
                  <c:v>45635.0</c:v>
                </c:pt>
                <c:pt idx="429">
                  <c:v>45636.0</c:v>
                </c:pt>
                <c:pt idx="430">
                  <c:v>45637.0</c:v>
                </c:pt>
                <c:pt idx="431">
                  <c:v>45638.0</c:v>
                </c:pt>
                <c:pt idx="432">
                  <c:v>45641.0</c:v>
                </c:pt>
                <c:pt idx="433">
                  <c:v>45642.0</c:v>
                </c:pt>
                <c:pt idx="434">
                  <c:v>45643.0</c:v>
                </c:pt>
                <c:pt idx="435">
                  <c:v>45644.0</c:v>
                </c:pt>
                <c:pt idx="436">
                  <c:v>45645.0</c:v>
                </c:pt>
                <c:pt idx="437">
                  <c:v>45648.0</c:v>
                </c:pt>
                <c:pt idx="438">
                  <c:v>45649.0</c:v>
                </c:pt>
                <c:pt idx="439">
                  <c:v>45652.0</c:v>
                </c:pt>
                <c:pt idx="440">
                  <c:v>45655.0</c:v>
                </c:pt>
                <c:pt idx="441">
                  <c:v>45656.0</c:v>
                </c:pt>
                <c:pt idx="442">
                  <c:v>45658.0</c:v>
                </c:pt>
                <c:pt idx="443">
                  <c:v>45659.0</c:v>
                </c:pt>
                <c:pt idx="444">
                  <c:v>45662.0</c:v>
                </c:pt>
                <c:pt idx="445">
                  <c:v>45663.0</c:v>
                </c:pt>
                <c:pt idx="446">
                  <c:v>45664.0</c:v>
                </c:pt>
                <c:pt idx="447">
                  <c:v>45665.0</c:v>
                </c:pt>
                <c:pt idx="448">
                  <c:v>45666.0</c:v>
                </c:pt>
                <c:pt idx="449">
                  <c:v>45669.0</c:v>
                </c:pt>
                <c:pt idx="450">
                  <c:v>45670.0</c:v>
                </c:pt>
                <c:pt idx="451">
                  <c:v>45671.0</c:v>
                </c:pt>
                <c:pt idx="452">
                  <c:v>45672.0</c:v>
                </c:pt>
                <c:pt idx="453">
                  <c:v>45673.0</c:v>
                </c:pt>
                <c:pt idx="454">
                  <c:v>45676.0</c:v>
                </c:pt>
                <c:pt idx="455">
                  <c:v>45677.0</c:v>
                </c:pt>
                <c:pt idx="456">
                  <c:v>45678.0</c:v>
                </c:pt>
                <c:pt idx="457">
                  <c:v>45679.0</c:v>
                </c:pt>
                <c:pt idx="458">
                  <c:v>45680.0</c:v>
                </c:pt>
                <c:pt idx="459">
                  <c:v>45683.0</c:v>
                </c:pt>
                <c:pt idx="460">
                  <c:v>45684.0</c:v>
                </c:pt>
                <c:pt idx="461">
                  <c:v>45685.0</c:v>
                </c:pt>
                <c:pt idx="462">
                  <c:v>45686.0</c:v>
                </c:pt>
                <c:pt idx="463">
                  <c:v>45687.0</c:v>
                </c:pt>
                <c:pt idx="464">
                  <c:v>45690.0</c:v>
                </c:pt>
                <c:pt idx="465">
                  <c:v>45691.0</c:v>
                </c:pt>
                <c:pt idx="466">
                  <c:v>45692.0</c:v>
                </c:pt>
                <c:pt idx="467">
                  <c:v>45693.0</c:v>
                </c:pt>
                <c:pt idx="468">
                  <c:v>45694.0</c:v>
                </c:pt>
                <c:pt idx="469">
                  <c:v>45697.0</c:v>
                </c:pt>
                <c:pt idx="470">
                  <c:v>45698.0</c:v>
                </c:pt>
                <c:pt idx="471">
                  <c:v>45699.0</c:v>
                </c:pt>
                <c:pt idx="472">
                  <c:v>45700.0</c:v>
                </c:pt>
                <c:pt idx="473">
                  <c:v>45701.0</c:v>
                </c:pt>
                <c:pt idx="474">
                  <c:v>45704.0</c:v>
                </c:pt>
                <c:pt idx="475">
                  <c:v>45705.0</c:v>
                </c:pt>
                <c:pt idx="476">
                  <c:v>45706.0</c:v>
                </c:pt>
                <c:pt idx="477">
                  <c:v>45707.0</c:v>
                </c:pt>
                <c:pt idx="478">
                  <c:v>45708.0</c:v>
                </c:pt>
                <c:pt idx="479">
                  <c:v>45711.0</c:v>
                </c:pt>
                <c:pt idx="480">
                  <c:v>45712.0</c:v>
                </c:pt>
                <c:pt idx="481">
                  <c:v>45713.0</c:v>
                </c:pt>
                <c:pt idx="482">
                  <c:v>45714.0</c:v>
                </c:pt>
                <c:pt idx="483">
                  <c:v>45715.0</c:v>
                </c:pt>
                <c:pt idx="484">
                  <c:v>45718.0</c:v>
                </c:pt>
                <c:pt idx="485">
                  <c:v>45719.0</c:v>
                </c:pt>
                <c:pt idx="486">
                  <c:v>45720.0</c:v>
                </c:pt>
                <c:pt idx="487">
                  <c:v>45721.0</c:v>
                </c:pt>
                <c:pt idx="488">
                  <c:v>45722.0</c:v>
                </c:pt>
                <c:pt idx="489">
                  <c:v>45725.0</c:v>
                </c:pt>
                <c:pt idx="490">
                  <c:v>45726.0</c:v>
                </c:pt>
                <c:pt idx="491">
                  <c:v>45727.0</c:v>
                </c:pt>
                <c:pt idx="492">
                  <c:v>45728.0</c:v>
                </c:pt>
                <c:pt idx="493">
                  <c:v>45729.0</c:v>
                </c:pt>
                <c:pt idx="494">
                  <c:v>45732.0</c:v>
                </c:pt>
                <c:pt idx="495">
                  <c:v>45733.0</c:v>
                </c:pt>
                <c:pt idx="496">
                  <c:v>45734.0</c:v>
                </c:pt>
                <c:pt idx="497">
                  <c:v>45735.0</c:v>
                </c:pt>
                <c:pt idx="498">
                  <c:v>45736.0</c:v>
                </c:pt>
                <c:pt idx="499">
                  <c:v>45739.0</c:v>
                </c:pt>
                <c:pt idx="500">
                  <c:v>45740.0</c:v>
                </c:pt>
                <c:pt idx="501">
                  <c:v>45741.0</c:v>
                </c:pt>
                <c:pt idx="502">
                  <c:v>45742.0</c:v>
                </c:pt>
                <c:pt idx="503">
                  <c:v>45743.0</c:v>
                </c:pt>
                <c:pt idx="504">
                  <c:v>45746.0</c:v>
                </c:pt>
                <c:pt idx="505">
                  <c:v>45747.0</c:v>
                </c:pt>
                <c:pt idx="506">
                  <c:v>45748.0</c:v>
                </c:pt>
                <c:pt idx="507">
                  <c:v>45749.0</c:v>
                </c:pt>
                <c:pt idx="508">
                  <c:v>45750.0</c:v>
                </c:pt>
                <c:pt idx="509">
                  <c:v>45753.0</c:v>
                </c:pt>
                <c:pt idx="510">
                  <c:v>45754.0</c:v>
                </c:pt>
                <c:pt idx="511">
                  <c:v>45755.0</c:v>
                </c:pt>
              </c:numCache>
            </c:numRef>
          </c:cat>
          <c:val>
            <c:numRef>
              <c:f>Sheet1!$B$2:$B$513</c:f>
              <c:numCache>
                <c:formatCode>General</c:formatCode>
                <c:ptCount val="512"/>
                <c:pt idx="0">
                  <c:v>141.44058227539062</c:v>
                </c:pt>
                <c:pt idx="1">
                  <c:v>142.61875915527344</c:v>
                </c:pt>
                <c:pt idx="2">
                  <c:v>143.0243682861328</c:v>
                </c:pt>
                <c:pt idx="3">
                  <c:v>145.26486206054688</c:v>
                </c:pt>
                <c:pt idx="4">
                  <c:v>146.1919708251953</c:v>
                </c:pt>
                <c:pt idx="5">
                  <c:v>146.88729858398438</c:v>
                </c:pt>
                <c:pt idx="6">
                  <c:v>147.38946533203125</c:v>
                </c:pt>
                <c:pt idx="7">
                  <c:v>147.46670532226562</c:v>
                </c:pt>
                <c:pt idx="8">
                  <c:v>147.37014770507812</c:v>
                </c:pt>
                <c:pt idx="9">
                  <c:v>147.98822021484375</c:v>
                </c:pt>
                <c:pt idx="10">
                  <c:v>150.5763702392578</c:v>
                </c:pt>
                <c:pt idx="11">
                  <c:v>146.71343994140625</c:v>
                </c:pt>
                <c:pt idx="12">
                  <c:v>152.43055725097656</c:v>
                </c:pt>
                <c:pt idx="13">
                  <c:v>152.4112548828125</c:v>
                </c:pt>
                <c:pt idx="14">
                  <c:v>150.67294311523438</c:v>
                </c:pt>
                <c:pt idx="15">
                  <c:v>152.4498748779297</c:v>
                </c:pt>
                <c:pt idx="16">
                  <c:v>150.69224548339844</c:v>
                </c:pt>
                <c:pt idx="17">
                  <c:v>153.20314025878906</c:v>
                </c:pt>
                <c:pt idx="18">
                  <c:v>153.357666015625</c:v>
                </c:pt>
                <c:pt idx="19">
                  <c:v>153.111328125</c:v>
                </c:pt>
                <c:pt idx="20">
                  <c:v>153.26898193359375</c:v>
                </c:pt>
                <c:pt idx="21">
                  <c:v>154.80599975585938</c:v>
                </c:pt>
                <c:pt idx="22">
                  <c:v>155.83070373535156</c:v>
                </c:pt>
                <c:pt idx="23">
                  <c:v>156.12628173828125</c:v>
                </c:pt>
                <c:pt idx="24">
                  <c:v>156.04745483398438</c:v>
                </c:pt>
                <c:pt idx="25">
                  <c:v>157.17066955566406</c:v>
                </c:pt>
                <c:pt idx="26">
                  <c:v>159.73236083984375</c:v>
                </c:pt>
                <c:pt idx="27">
                  <c:v>162.1758575439453</c:v>
                </c:pt>
                <c:pt idx="28">
                  <c:v>163.00347900390625</c:v>
                </c:pt>
                <c:pt idx="29">
                  <c:v>160.8752899169922</c:v>
                </c:pt>
                <c:pt idx="30">
                  <c:v>155.3380584716797</c:v>
                </c:pt>
                <c:pt idx="31">
                  <c:v>158.8456268310547</c:v>
                </c:pt>
                <c:pt idx="32">
                  <c:v>161.58468627929688</c:v>
                </c:pt>
                <c:pt idx="33">
                  <c:v>161.68321228027344</c:v>
                </c:pt>
                <c:pt idx="34">
                  <c:v>162.1758575439453</c:v>
                </c:pt>
                <c:pt idx="35">
                  <c:v>158.96385192871094</c:v>
                </c:pt>
                <c:pt idx="36">
                  <c:v>160.7964630126953</c:v>
                </c:pt>
                <c:pt idx="37">
                  <c:v>163.18081665039062</c:v>
                </c:pt>
                <c:pt idx="38">
                  <c:v>161.58468627929688</c:v>
                </c:pt>
                <c:pt idx="39">
                  <c:v>161.74232482910156</c:v>
                </c:pt>
                <c:pt idx="40">
                  <c:v>161.4073486328125</c:v>
                </c:pt>
                <c:pt idx="41">
                  <c:v>161.56497192382812</c:v>
                </c:pt>
                <c:pt idx="42">
                  <c:v>161.52557373046875</c:v>
                </c:pt>
                <c:pt idx="43">
                  <c:v>161.76202392578125</c:v>
                </c:pt>
                <c:pt idx="44">
                  <c:v>163.7917022705078</c:v>
                </c:pt>
                <c:pt idx="45">
                  <c:v>163.8114013671875</c:v>
                </c:pt>
                <c:pt idx="46">
                  <c:v>162.15614318847656</c:v>
                </c:pt>
                <c:pt idx="47">
                  <c:v>160.57969665527344</c:v>
                </c:pt>
                <c:pt idx="48">
                  <c:v>160.71763610839844</c:v>
                </c:pt>
                <c:pt idx="49">
                  <c:v>158.7076873779297</c:v>
                </c:pt>
                <c:pt idx="50">
                  <c:v>157.998291015625</c:v>
                </c:pt>
                <c:pt idx="51">
                  <c:v>156.7962646484375</c:v>
                </c:pt>
                <c:pt idx="52">
                  <c:v>155.77157592773438</c:v>
                </c:pt>
                <c:pt idx="53">
                  <c:v>156.91448974609375</c:v>
                </c:pt>
                <c:pt idx="54">
                  <c:v>158.86534118652344</c:v>
                </c:pt>
                <c:pt idx="55">
                  <c:v>160.48118591308594</c:v>
                </c:pt>
                <c:pt idx="56">
                  <c:v>160.57969665527344</c:v>
                </c:pt>
                <c:pt idx="57">
                  <c:v>164.0084686279297</c:v>
                </c:pt>
                <c:pt idx="58">
                  <c:v>160.7964630126953</c:v>
                </c:pt>
                <c:pt idx="59">
                  <c:v>158.96385192871094</c:v>
                </c:pt>
                <c:pt idx="60">
                  <c:v>158.35299682617188</c:v>
                </c:pt>
                <c:pt idx="61">
                  <c:v>154.39219665527344</c:v>
                </c:pt>
                <c:pt idx="62">
                  <c:v>154.60894775390625</c:v>
                </c:pt>
                <c:pt idx="63">
                  <c:v>155.8503875732422</c:v>
                </c:pt>
                <c:pt idx="64">
                  <c:v>158.23477172851562</c:v>
                </c:pt>
                <c:pt idx="65">
                  <c:v>162.92465209960938</c:v>
                </c:pt>
                <c:pt idx="66">
                  <c:v>159.55502319335938</c:v>
                </c:pt>
                <c:pt idx="67">
                  <c:v>159.85061645507812</c:v>
                </c:pt>
                <c:pt idx="68">
                  <c:v>158.07711791992188</c:v>
                </c:pt>
                <c:pt idx="69">
                  <c:v>158.74710083007812</c:v>
                </c:pt>
                <c:pt idx="70">
                  <c:v>155.5351104736328</c:v>
                </c:pt>
                <c:pt idx="71">
                  <c:v>157.93917846679688</c:v>
                </c:pt>
                <c:pt idx="72">
                  <c:v>160.1855926513672</c:v>
                </c:pt>
                <c:pt idx="73">
                  <c:v>160.5205841064453</c:v>
                </c:pt>
                <c:pt idx="74">
                  <c:v>161.092041015625</c:v>
                </c:pt>
                <c:pt idx="75">
                  <c:v>157.8603515625</c:v>
                </c:pt>
                <c:pt idx="76">
                  <c:v>161.95909118652344</c:v>
                </c:pt>
                <c:pt idx="77">
                  <c:v>159.7520751953125</c:v>
                </c:pt>
                <c:pt idx="78">
                  <c:v>159.65354919433594</c:v>
                </c:pt>
                <c:pt idx="79">
                  <c:v>158.29388427734375</c:v>
                </c:pt>
                <c:pt idx="80">
                  <c:v>159.73236083984375</c:v>
                </c:pt>
                <c:pt idx="81">
                  <c:v>157.58448791503906</c:v>
                </c:pt>
                <c:pt idx="82">
                  <c:v>158.58946228027344</c:v>
                </c:pt>
                <c:pt idx="83">
                  <c:v>158.51063537597656</c:v>
                </c:pt>
                <c:pt idx="84">
                  <c:v>156.63861083984375</c:v>
                </c:pt>
                <c:pt idx="85">
                  <c:v>158.31356811523438</c:v>
                </c:pt>
                <c:pt idx="86">
                  <c:v>158.15594482421875</c:v>
                </c:pt>
                <c:pt idx="87">
                  <c:v>156.99331665039062</c:v>
                </c:pt>
                <c:pt idx="88">
                  <c:v>157.68299865722656</c:v>
                </c:pt>
                <c:pt idx="89">
                  <c:v>156.00804138183594</c:v>
                </c:pt>
                <c:pt idx="90">
                  <c:v>156.0277557373047</c:v>
                </c:pt>
                <c:pt idx="91">
                  <c:v>152.36253356933594</c:v>
                </c:pt>
                <c:pt idx="92">
                  <c:v>152.04725646972656</c:v>
                </c:pt>
                <c:pt idx="93">
                  <c:v>152.5792999267578</c:v>
                </c:pt>
                <c:pt idx="94">
                  <c:v>153.68280029296875</c:v>
                </c:pt>
                <c:pt idx="95">
                  <c:v>154.7666015625</c:v>
                </c:pt>
                <c:pt idx="96">
                  <c:v>153.60397338867188</c:v>
                </c:pt>
                <c:pt idx="97">
                  <c:v>154.21484375</c:v>
                </c:pt>
                <c:pt idx="98">
                  <c:v>156.5203857421875</c:v>
                </c:pt>
                <c:pt idx="99">
                  <c:v>158.07711791992188</c:v>
                </c:pt>
                <c:pt idx="100">
                  <c:v>157.5056610107422</c:v>
                </c:pt>
                <c:pt idx="101">
                  <c:v>156.2445068359375</c:v>
                </c:pt>
                <c:pt idx="102">
                  <c:v>155.1212921142578</c:v>
                </c:pt>
                <c:pt idx="103">
                  <c:v>154.94393920898438</c:v>
                </c:pt>
                <c:pt idx="104">
                  <c:v>154.41189575195312</c:v>
                </c:pt>
                <c:pt idx="105">
                  <c:v>155.41688537597656</c:v>
                </c:pt>
                <c:pt idx="106">
                  <c:v>154.66806030273438</c:v>
                </c:pt>
                <c:pt idx="107">
                  <c:v>154.80599975585938</c:v>
                </c:pt>
                <c:pt idx="108">
                  <c:v>155.08187866210938</c:v>
                </c:pt>
                <c:pt idx="109">
                  <c:v>154.3330841064453</c:v>
                </c:pt>
                <c:pt idx="110">
                  <c:v>151.12109375</c:v>
                </c:pt>
                <c:pt idx="111">
                  <c:v>153.48574829101562</c:v>
                </c:pt>
                <c:pt idx="112">
                  <c:v>155.1212921142578</c:v>
                </c:pt>
                <c:pt idx="113">
                  <c:v>154.60894775390625</c:v>
                </c:pt>
                <c:pt idx="114">
                  <c:v>153.34780883789062</c:v>
                </c:pt>
                <c:pt idx="115">
                  <c:v>155.63365173339844</c:v>
                </c:pt>
                <c:pt idx="116">
                  <c:v>152.7172393798828</c:v>
                </c:pt>
                <c:pt idx="117">
                  <c:v>151.86990356445312</c:v>
                </c:pt>
                <c:pt idx="118">
                  <c:v>153.09164428710938</c:v>
                </c:pt>
                <c:pt idx="119">
                  <c:v>150.66786193847656</c:v>
                </c:pt>
                <c:pt idx="120">
                  <c:v>153.03253173828125</c:v>
                </c:pt>
                <c:pt idx="121">
                  <c:v>154.1951446533203</c:v>
                </c:pt>
                <c:pt idx="122">
                  <c:v>154.66806030273438</c:v>
                </c:pt>
                <c:pt idx="123">
                  <c:v>152.50047302246094</c:v>
                </c:pt>
                <c:pt idx="124">
                  <c:v>152.3822479248047</c:v>
                </c:pt>
                <c:pt idx="125">
                  <c:v>151.5546112060547</c:v>
                </c:pt>
                <c:pt idx="126">
                  <c:v>151.86990356445312</c:v>
                </c:pt>
                <c:pt idx="127">
                  <c:v>153.2886962890625</c:v>
                </c:pt>
                <c:pt idx="128">
                  <c:v>150.3525848388672</c:v>
                </c:pt>
                <c:pt idx="129">
                  <c:v>154.39219665527344</c:v>
                </c:pt>
                <c:pt idx="130">
                  <c:v>154.94393920898438</c:v>
                </c:pt>
                <c:pt idx="131">
                  <c:v>153.9980926513672</c:v>
                </c:pt>
                <c:pt idx="132">
                  <c:v>150.8649139404297</c:v>
                </c:pt>
                <c:pt idx="133">
                  <c:v>149.9190673828125</c:v>
                </c:pt>
                <c:pt idx="134">
                  <c:v>149.6628875732422</c:v>
                </c:pt>
                <c:pt idx="135">
                  <c:v>144.93357849121094</c:v>
                </c:pt>
                <c:pt idx="136">
                  <c:v>143.59361267089844</c:v>
                </c:pt>
                <c:pt idx="137">
                  <c:v>139.35693359375</c:v>
                </c:pt>
                <c:pt idx="138">
                  <c:v>139.82986450195312</c:v>
                </c:pt>
                <c:pt idx="139">
                  <c:v>137.36668395996094</c:v>
                </c:pt>
                <c:pt idx="140">
                  <c:v>137.91844177246094</c:v>
                </c:pt>
                <c:pt idx="141">
                  <c:v>137.95785522460938</c:v>
                </c:pt>
                <c:pt idx="142">
                  <c:v>140.9530792236328</c:v>
                </c:pt>
                <c:pt idx="143">
                  <c:v>140.73631286621094</c:v>
                </c:pt>
                <c:pt idx="144">
                  <c:v>142.8448028564453</c:v>
                </c:pt>
                <c:pt idx="145">
                  <c:v>143.08126831054688</c:v>
                </c:pt>
                <c:pt idx="146">
                  <c:v>147.2785186767578</c:v>
                </c:pt>
                <c:pt idx="147">
                  <c:v>148.48056030273438</c:v>
                </c:pt>
                <c:pt idx="148">
                  <c:v>147.0420684814453</c:v>
                </c:pt>
                <c:pt idx="149">
                  <c:v>147.2194061279297</c:v>
                </c:pt>
                <c:pt idx="150">
                  <c:v>148.6776123046875</c:v>
                </c:pt>
                <c:pt idx="151">
                  <c:v>160.95411682128906</c:v>
                </c:pt>
                <c:pt idx="152">
                  <c:v>158.4318084716797</c:v>
                </c:pt>
                <c:pt idx="153">
                  <c:v>158.37269592285156</c:v>
                </c:pt>
                <c:pt idx="154">
                  <c:v>161.56497192382812</c:v>
                </c:pt>
                <c:pt idx="155">
                  <c:v>162.0379180908203</c:v>
                </c:pt>
                <c:pt idx="156">
                  <c:v>161.643798828125</c:v>
                </c:pt>
                <c:pt idx="157">
                  <c:v>163.57493591308594</c:v>
                </c:pt>
                <c:pt idx="158">
                  <c:v>160.89500427246094</c:v>
                </c:pt>
                <c:pt idx="159">
                  <c:v>161.46646118164062</c:v>
                </c:pt>
                <c:pt idx="160">
                  <c:v>162.80642700195312</c:v>
                </c:pt>
                <c:pt idx="161">
                  <c:v>162.2743682861328</c:v>
                </c:pt>
                <c:pt idx="162">
                  <c:v>163.8311004638672</c:v>
                </c:pt>
                <c:pt idx="163">
                  <c:v>163.2596435546875</c:v>
                </c:pt>
                <c:pt idx="164">
                  <c:v>163.59463500976562</c:v>
                </c:pt>
                <c:pt idx="165">
                  <c:v>164.737548828125</c:v>
                </c:pt>
                <c:pt idx="166">
                  <c:v>166.1366424560547</c:v>
                </c:pt>
                <c:pt idx="167">
                  <c:v>167.2992706298828</c:v>
                </c:pt>
                <c:pt idx="168">
                  <c:v>165.60459899902344</c:v>
                </c:pt>
                <c:pt idx="169">
                  <c:v>167.51602172851562</c:v>
                </c:pt>
                <c:pt idx="170">
                  <c:v>170.0580291748047</c:v>
                </c:pt>
                <c:pt idx="171">
                  <c:v>170.15655517578125</c:v>
                </c:pt>
                <c:pt idx="172">
                  <c:v>172.3635711669922</c:v>
                </c:pt>
                <c:pt idx="173">
                  <c:v>173.95970153808594</c:v>
                </c:pt>
                <c:pt idx="174">
                  <c:v>174.35382080078125</c:v>
                </c:pt>
                <c:pt idx="175">
                  <c:v>173.95970153808594</c:v>
                </c:pt>
                <c:pt idx="176">
                  <c:v>176.36376953125</c:v>
                </c:pt>
                <c:pt idx="177">
                  <c:v>178.47225952148438</c:v>
                </c:pt>
                <c:pt idx="178">
                  <c:v>178.35401916503906</c:v>
                </c:pt>
                <c:pt idx="179">
                  <c:v>177.78256225585938</c:v>
                </c:pt>
                <c:pt idx="180">
                  <c:v>178.35401916503906</c:v>
                </c:pt>
                <c:pt idx="181">
                  <c:v>177.78256225585938</c:v>
                </c:pt>
                <c:pt idx="182">
                  <c:v>178.29490661621094</c:v>
                </c:pt>
                <c:pt idx="183">
                  <c:v>179.22105407714844</c:v>
                </c:pt>
                <c:pt idx="184">
                  <c:v>178.6890106201172</c:v>
                </c:pt>
                <c:pt idx="185">
                  <c:v>179.1028289794922</c:v>
                </c:pt>
                <c:pt idx="186">
                  <c:v>176.24554443359375</c:v>
                </c:pt>
                <c:pt idx="187">
                  <c:v>172.34385681152344</c:v>
                </c:pt>
                <c:pt idx="188">
                  <c:v>172.52120971679688</c:v>
                </c:pt>
                <c:pt idx="189">
                  <c:v>170.55067443847656</c:v>
                </c:pt>
                <c:pt idx="190">
                  <c:v>171.6541748046875</c:v>
                </c:pt>
                <c:pt idx="191">
                  <c:v>171.35858154296875</c:v>
                </c:pt>
                <c:pt idx="192">
                  <c:v>171.61474609375</c:v>
                </c:pt>
                <c:pt idx="193">
                  <c:v>171.93003845214844</c:v>
                </c:pt>
                <c:pt idx="194">
                  <c:v>175.7923126220703</c:v>
                </c:pt>
                <c:pt idx="195">
                  <c:v>173.25030517578125</c:v>
                </c:pt>
                <c:pt idx="196">
                  <c:v>173.80206298828125</c:v>
                </c:pt>
                <c:pt idx="197">
                  <c:v>172.73797607421875</c:v>
                </c:pt>
                <c:pt idx="198">
                  <c:v>175.89083862304688</c:v>
                </c:pt>
                <c:pt idx="199">
                  <c:v>174.8858642578125</c:v>
                </c:pt>
                <c:pt idx="200">
                  <c:v>177.3490447998047</c:v>
                </c:pt>
                <c:pt idx="201">
                  <c:v>177.03375244140625</c:v>
                </c:pt>
                <c:pt idx="202">
                  <c:v>179.81222534179688</c:v>
                </c:pt>
                <c:pt idx="203">
                  <c:v>180.00927734375</c:v>
                </c:pt>
                <c:pt idx="204">
                  <c:v>180.423095703125</c:v>
                </c:pt>
                <c:pt idx="205">
                  <c:v>179.83193969726562</c:v>
                </c:pt>
                <c:pt idx="206">
                  <c:v>181.78277587890625</c:v>
                </c:pt>
                <c:pt idx="207">
                  <c:v>180.20632934570312</c:v>
                </c:pt>
                <c:pt idx="208">
                  <c:v>182.965087890625</c:v>
                </c:pt>
                <c:pt idx="209">
                  <c:v>185.92091369628906</c:v>
                </c:pt>
                <c:pt idx="210">
                  <c:v>185.23121643066406</c:v>
                </c:pt>
                <c:pt idx="211">
                  <c:v>190.35464477539062</c:v>
                </c:pt>
                <c:pt idx="212">
                  <c:v>189.4678955078125</c:v>
                </c:pt>
                <c:pt idx="213">
                  <c:v>193.23162841796875</c:v>
                </c:pt>
                <c:pt idx="214">
                  <c:v>193.07400512695312</c:v>
                </c:pt>
                <c:pt idx="215">
                  <c:v>192.2069549560547</c:v>
                </c:pt>
                <c:pt idx="216">
                  <c:v>188.99496459960938</c:v>
                </c:pt>
                <c:pt idx="217">
                  <c:v>192.52223205566406</c:v>
                </c:pt>
                <c:pt idx="218">
                  <c:v>195.34011840820312</c:v>
                </c:pt>
                <c:pt idx="219">
                  <c:v>198.92649841308594</c:v>
                </c:pt>
                <c:pt idx="220">
                  <c:v>200.01031494140625</c:v>
                </c:pt>
                <c:pt idx="221">
                  <c:v>198.1875457763672</c:v>
                </c:pt>
                <c:pt idx="222">
                  <c:v>199.51766967773438</c:v>
                </c:pt>
                <c:pt idx="223">
                  <c:v>204.49330139160156</c:v>
                </c:pt>
                <c:pt idx="224">
                  <c:v>206.7101593017578</c:v>
                </c:pt>
                <c:pt idx="225">
                  <c:v>206.90721130371094</c:v>
                </c:pt>
                <c:pt idx="226">
                  <c:v>202.47349548339844</c:v>
                </c:pt>
                <c:pt idx="227">
                  <c:v>204.3455047607422</c:v>
                </c:pt>
                <c:pt idx="228">
                  <c:v>206.7101593017578</c:v>
                </c:pt>
                <c:pt idx="229">
                  <c:v>206.80868530273438</c:v>
                </c:pt>
                <c:pt idx="230">
                  <c:v>209.27186584472656</c:v>
                </c:pt>
                <c:pt idx="231">
                  <c:v>204.8874053955078</c:v>
                </c:pt>
                <c:pt idx="232">
                  <c:v>205.7248992919922</c:v>
                </c:pt>
                <c:pt idx="233">
                  <c:v>208.18807983398438</c:v>
                </c:pt>
                <c:pt idx="234">
                  <c:v>208.92703247070312</c:v>
                </c:pt>
                <c:pt idx="235">
                  <c:v>205.38003540039062</c:v>
                </c:pt>
                <c:pt idx="236">
                  <c:v>206.1682586669922</c:v>
                </c:pt>
                <c:pt idx="237">
                  <c:v>210.55271911621094</c:v>
                </c:pt>
                <c:pt idx="238">
                  <c:v>211.9813690185547</c:v>
                </c:pt>
                <c:pt idx="239">
                  <c:v>211.83358764648438</c:v>
                </c:pt>
                <c:pt idx="240">
                  <c:v>211.53799438476562</c:v>
                </c:pt>
                <c:pt idx="241">
                  <c:v>212.12916564941406</c:v>
                </c:pt>
                <c:pt idx="242">
                  <c:v>212.07989501953125</c:v>
                </c:pt>
                <c:pt idx="243">
                  <c:v>213.70559692382812</c:v>
                </c:pt>
                <c:pt idx="244">
                  <c:v>214.8386688232422</c:v>
                </c:pt>
                <c:pt idx="245">
                  <c:v>211.78431701660156</c:v>
                </c:pt>
                <c:pt idx="246">
                  <c:v>212.27694702148438</c:v>
                </c:pt>
                <c:pt idx="247">
                  <c:v>206.217529296875</c:v>
                </c:pt>
                <c:pt idx="248">
                  <c:v>206.56236267089844</c:v>
                </c:pt>
                <c:pt idx="249">
                  <c:v>201.34043884277344</c:v>
                </c:pt>
                <c:pt idx="250">
                  <c:v>203.16317749023438</c:v>
                </c:pt>
                <c:pt idx="251">
                  <c:v>204.98594665527344</c:v>
                </c:pt>
                <c:pt idx="252">
                  <c:v>204.59182739257812</c:v>
                </c:pt>
                <c:pt idx="253">
                  <c:v>206.66090393066406</c:v>
                </c:pt>
                <c:pt idx="254">
                  <c:v>203.60655212402344</c:v>
                </c:pt>
                <c:pt idx="255">
                  <c:v>205.77415466308594</c:v>
                </c:pt>
                <c:pt idx="256">
                  <c:v>205.9219512939453</c:v>
                </c:pt>
                <c:pt idx="257">
                  <c:v>206.31605529785156</c:v>
                </c:pt>
                <c:pt idx="258">
                  <c:v>208.97630310058594</c:v>
                </c:pt>
                <c:pt idx="259">
                  <c:v>205.62635803222656</c:v>
                </c:pt>
                <c:pt idx="260">
                  <c:v>206.41458129882812</c:v>
                </c:pt>
                <c:pt idx="261">
                  <c:v>212.17843627929688</c:v>
                </c:pt>
                <c:pt idx="262">
                  <c:v>205.33078002929688</c:v>
                </c:pt>
                <c:pt idx="263">
                  <c:v>201.5867462158203</c:v>
                </c:pt>
                <c:pt idx="264">
                  <c:v>206.06973266601562</c:v>
                </c:pt>
                <c:pt idx="265">
                  <c:v>209.5181884765625</c:v>
                </c:pt>
                <c:pt idx="266">
                  <c:v>208.28659057617188</c:v>
                </c:pt>
                <c:pt idx="267">
                  <c:v>214.1489715576172</c:v>
                </c:pt>
                <c:pt idx="268">
                  <c:v>212.8681182861328</c:v>
                </c:pt>
                <c:pt idx="269">
                  <c:v>211.93211364746094</c:v>
                </c:pt>
                <c:pt idx="270">
                  <c:v>210.3556671142578</c:v>
                </c:pt>
                <c:pt idx="271">
                  <c:v>213.11444091796875</c:v>
                </c:pt>
                <c:pt idx="272">
                  <c:v>216.3658447265625</c:v>
                </c:pt>
                <c:pt idx="273">
                  <c:v>218.23785400390625</c:v>
                </c:pt>
                <c:pt idx="274">
                  <c:v>223.065673828125</c:v>
                </c:pt>
                <c:pt idx="275">
                  <c:v>226.36634826660156</c:v>
                </c:pt>
                <c:pt idx="276">
                  <c:v>230.5537567138672</c:v>
                </c:pt>
                <c:pt idx="277">
                  <c:v>230.30743408203125</c:v>
                </c:pt>
                <c:pt idx="278">
                  <c:v>230.2089080810547</c:v>
                </c:pt>
                <c:pt idx="279">
                  <c:v>233.115478515625</c:v>
                </c:pt>
                <c:pt idx="280">
                  <c:v>229.4207000732422</c:v>
                </c:pt>
                <c:pt idx="281">
                  <c:v>225.77517700195312</c:v>
                </c:pt>
                <c:pt idx="282">
                  <c:v>228.5832061767578</c:v>
                </c:pt>
                <c:pt idx="283">
                  <c:v>227.84425354003906</c:v>
                </c:pt>
                <c:pt idx="284">
                  <c:v>229.6177520751953</c:v>
                </c:pt>
                <c:pt idx="285">
                  <c:v>232.27798461914062</c:v>
                </c:pt>
                <c:pt idx="286">
                  <c:v>234.69189453125</c:v>
                </c:pt>
                <c:pt idx="287">
                  <c:v>234.14999389648438</c:v>
                </c:pt>
                <c:pt idx="288">
                  <c:v>232.6999969482422</c:v>
                </c:pt>
                <c:pt idx="289">
                  <c:v>227.35000610351562</c:v>
                </c:pt>
                <c:pt idx="290">
                  <c:v>228.64999389648438</c:v>
                </c:pt>
                <c:pt idx="291">
                  <c:v>227.4499969482422</c:v>
                </c:pt>
                <c:pt idx="292">
                  <c:v>226.5500030517578</c:v>
                </c:pt>
                <c:pt idx="293">
                  <c:v>224.39999389648438</c:v>
                </c:pt>
                <c:pt idx="294">
                  <c:v>228.5500030517578</c:v>
                </c:pt>
                <c:pt idx="295">
                  <c:v>228.75</c:v>
                </c:pt>
                <c:pt idx="296">
                  <c:v>226.85000610351562</c:v>
                </c:pt>
                <c:pt idx="297">
                  <c:v>228.0500030517578</c:v>
                </c:pt>
                <c:pt idx="298">
                  <c:v>225.85000610351562</c:v>
                </c:pt>
                <c:pt idx="299">
                  <c:v>236.60000610351562</c:v>
                </c:pt>
                <c:pt idx="300">
                  <c:v>229.64999389648438</c:v>
                </c:pt>
                <c:pt idx="301">
                  <c:v>221.1999969482422</c:v>
                </c:pt>
                <c:pt idx="302">
                  <c:v>223.10000610351562</c:v>
                </c:pt>
                <c:pt idx="303">
                  <c:v>227.60000610351562</c:v>
                </c:pt>
                <c:pt idx="304">
                  <c:v>225.9499969482422</c:v>
                </c:pt>
                <c:pt idx="305">
                  <c:v>229.1999969482422</c:v>
                </c:pt>
                <c:pt idx="306">
                  <c:v>226.5</c:v>
                </c:pt>
                <c:pt idx="307">
                  <c:v>227.14999389648438</c:v>
                </c:pt>
                <c:pt idx="308">
                  <c:v>226.4499969482422</c:v>
                </c:pt>
                <c:pt idx="309">
                  <c:v>227.1999969482422</c:v>
                </c:pt>
                <c:pt idx="310">
                  <c:v>226.3000030517578</c:v>
                </c:pt>
                <c:pt idx="311">
                  <c:v>224.3000030517578</c:v>
                </c:pt>
                <c:pt idx="312">
                  <c:v>225.35000610351562</c:v>
                </c:pt>
                <c:pt idx="313">
                  <c:v>224.60000610351562</c:v>
                </c:pt>
                <c:pt idx="314">
                  <c:v>229.1999969482422</c:v>
                </c:pt>
                <c:pt idx="315">
                  <c:v>230.5500030517578</c:v>
                </c:pt>
                <c:pt idx="316">
                  <c:v>227.75</c:v>
                </c:pt>
                <c:pt idx="317">
                  <c:v>228.8000030517578</c:v>
                </c:pt>
                <c:pt idx="318">
                  <c:v>225.10000610351562</c:v>
                </c:pt>
                <c:pt idx="319">
                  <c:v>227.85000610351562</c:v>
                </c:pt>
                <c:pt idx="320">
                  <c:v>229.9499969482422</c:v>
                </c:pt>
                <c:pt idx="321">
                  <c:v>234.89999389648438</c:v>
                </c:pt>
                <c:pt idx="322">
                  <c:v>231.89999389648438</c:v>
                </c:pt>
                <c:pt idx="323">
                  <c:v>231.8000030517578</c:v>
                </c:pt>
                <c:pt idx="324">
                  <c:v>227.89999389648438</c:v>
                </c:pt>
                <c:pt idx="325">
                  <c:v>220.8000030517578</c:v>
                </c:pt>
                <c:pt idx="326">
                  <c:v>222.89999389648438</c:v>
                </c:pt>
                <c:pt idx="327">
                  <c:v>226.60000610351562</c:v>
                </c:pt>
                <c:pt idx="328">
                  <c:v>229.39999389648438</c:v>
                </c:pt>
                <c:pt idx="329">
                  <c:v>226.0500030517578</c:v>
                </c:pt>
                <c:pt idx="330">
                  <c:v>216.0500030517578</c:v>
                </c:pt>
                <c:pt idx="331">
                  <c:v>219.5500030517578</c:v>
                </c:pt>
                <c:pt idx="332">
                  <c:v>218.39999389648438</c:v>
                </c:pt>
                <c:pt idx="333">
                  <c:v>216.10000610351562</c:v>
                </c:pt>
                <c:pt idx="334">
                  <c:v>222.85000610351562</c:v>
                </c:pt>
                <c:pt idx="335">
                  <c:v>213.6999969482422</c:v>
                </c:pt>
                <c:pt idx="336">
                  <c:v>203.5</c:v>
                </c:pt>
                <c:pt idx="337">
                  <c:v>201.75</c:v>
                </c:pt>
                <c:pt idx="338">
                  <c:v>202.6999969482422</c:v>
                </c:pt>
                <c:pt idx="339">
                  <c:v>209.35000610351562</c:v>
                </c:pt>
                <c:pt idx="340">
                  <c:v>209.1999969482422</c:v>
                </c:pt>
                <c:pt idx="341">
                  <c:v>210.4499969482422</c:v>
                </c:pt>
                <c:pt idx="342">
                  <c:v>211.25</c:v>
                </c:pt>
                <c:pt idx="343">
                  <c:v>214.60000610351562</c:v>
                </c:pt>
                <c:pt idx="344">
                  <c:v>218.0500030517578</c:v>
                </c:pt>
                <c:pt idx="345">
                  <c:v>221.3000030517578</c:v>
                </c:pt>
                <c:pt idx="346">
                  <c:v>221.89999389648438</c:v>
                </c:pt>
                <c:pt idx="347">
                  <c:v>223.75</c:v>
                </c:pt>
                <c:pt idx="348">
                  <c:v>224.39999389648438</c:v>
                </c:pt>
                <c:pt idx="349">
                  <c:v>225.64999389648438</c:v>
                </c:pt>
                <c:pt idx="350">
                  <c:v>225.85000610351562</c:v>
                </c:pt>
                <c:pt idx="351">
                  <c:v>226.89999389648438</c:v>
                </c:pt>
                <c:pt idx="352">
                  <c:v>226.0</c:v>
                </c:pt>
                <c:pt idx="353">
                  <c:v>225.64999389648438</c:v>
                </c:pt>
                <c:pt idx="354">
                  <c:v>226.9499969482422</c:v>
                </c:pt>
                <c:pt idx="355">
                  <c:v>230.39999389648438</c:v>
                </c:pt>
                <c:pt idx="356">
                  <c:v>229.6999969482422</c:v>
                </c:pt>
                <c:pt idx="357">
                  <c:v>230.60000610351562</c:v>
                </c:pt>
                <c:pt idx="358">
                  <c:v>226.85000610351562</c:v>
                </c:pt>
                <c:pt idx="359">
                  <c:v>224.64999389648438</c:v>
                </c:pt>
                <c:pt idx="360">
                  <c:v>220.0500030517578</c:v>
                </c:pt>
                <c:pt idx="361">
                  <c:v>214.9499969482422</c:v>
                </c:pt>
                <c:pt idx="362">
                  <c:v>219.3000030517578</c:v>
                </c:pt>
                <c:pt idx="363">
                  <c:v>219.89999389648438</c:v>
                </c:pt>
                <c:pt idx="364">
                  <c:v>220.0500030517578</c:v>
                </c:pt>
                <c:pt idx="365">
                  <c:v>226.1999969482422</c:v>
                </c:pt>
                <c:pt idx="366">
                  <c:v>227.1999969482422</c:v>
                </c:pt>
                <c:pt idx="367">
                  <c:v>227.14999389648438</c:v>
                </c:pt>
                <c:pt idx="368">
                  <c:v>230.35000610351562</c:v>
                </c:pt>
                <c:pt idx="369">
                  <c:v>229.1999969482422</c:v>
                </c:pt>
                <c:pt idx="370">
                  <c:v>238.39999389648438</c:v>
                </c:pt>
                <c:pt idx="371">
                  <c:v>234.1999969482422</c:v>
                </c:pt>
                <c:pt idx="372">
                  <c:v>238.35000610351562</c:v>
                </c:pt>
                <c:pt idx="373">
                  <c:v>240.0</c:v>
                </c:pt>
                <c:pt idx="374">
                  <c:v>241.14999389648438</c:v>
                </c:pt>
                <c:pt idx="375">
                  <c:v>244.5500030517578</c:v>
                </c:pt>
                <c:pt idx="376">
                  <c:v>240.35000610351562</c:v>
                </c:pt>
                <c:pt idx="377">
                  <c:v>236.1999969482422</c:v>
                </c:pt>
                <c:pt idx="378">
                  <c:v>235.85000610351562</c:v>
                </c:pt>
                <c:pt idx="379">
                  <c:v>236.8000030517578</c:v>
                </c:pt>
                <c:pt idx="380">
                  <c:v>233.1999969482422</c:v>
                </c:pt>
                <c:pt idx="381">
                  <c:v>234.75</c:v>
                </c:pt>
                <c:pt idx="382">
                  <c:v>236.10000610351562</c:v>
                </c:pt>
                <c:pt idx="383">
                  <c:v>238.4499969482422</c:v>
                </c:pt>
                <c:pt idx="384">
                  <c:v>242.25</c:v>
                </c:pt>
                <c:pt idx="385">
                  <c:v>239.14999389648438</c:v>
                </c:pt>
                <c:pt idx="386">
                  <c:v>241.5500030517578</c:v>
                </c:pt>
                <c:pt idx="387">
                  <c:v>243.64999389648438</c:v>
                </c:pt>
                <c:pt idx="388">
                  <c:v>240.14999389648438</c:v>
                </c:pt>
                <c:pt idx="389">
                  <c:v>238.6999969482422</c:v>
                </c:pt>
                <c:pt idx="390">
                  <c:v>247.4499969482422</c:v>
                </c:pt>
                <c:pt idx="391">
                  <c:v>246.0500030517578</c:v>
                </c:pt>
                <c:pt idx="392">
                  <c:v>243.3000030517578</c:v>
                </c:pt>
                <c:pt idx="393">
                  <c:v>242.14999389648438</c:v>
                </c:pt>
                <c:pt idx="394">
                  <c:v>240.10000610351562</c:v>
                </c:pt>
                <c:pt idx="395">
                  <c:v>240.6999969482422</c:v>
                </c:pt>
                <c:pt idx="396">
                  <c:v>242.35000610351562</c:v>
                </c:pt>
                <c:pt idx="397">
                  <c:v>245.14999389648438</c:v>
                </c:pt>
                <c:pt idx="398">
                  <c:v>240.85000610351562</c:v>
                </c:pt>
                <c:pt idx="399">
                  <c:v>242.3000030517578</c:v>
                </c:pt>
                <c:pt idx="400">
                  <c:v>237.1999969482422</c:v>
                </c:pt>
                <c:pt idx="401">
                  <c:v>239.89999389648438</c:v>
                </c:pt>
                <c:pt idx="402">
                  <c:v>234.3000030517578</c:v>
                </c:pt>
                <c:pt idx="403">
                  <c:v>239.64999389648438</c:v>
                </c:pt>
                <c:pt idx="404">
                  <c:v>239.25</c:v>
                </c:pt>
                <c:pt idx="405">
                  <c:v>240.5500030517578</c:v>
                </c:pt>
                <c:pt idx="406">
                  <c:v>240.75</c:v>
                </c:pt>
                <c:pt idx="407">
                  <c:v>248.8000030517578</c:v>
                </c:pt>
                <c:pt idx="408">
                  <c:v>238.64999389648438</c:v>
                </c:pt>
                <c:pt idx="409">
                  <c:v>241.1999969482422</c:v>
                </c:pt>
                <c:pt idx="410">
                  <c:v>245.35000610351562</c:v>
                </c:pt>
                <c:pt idx="411">
                  <c:v>242.25</c:v>
                </c:pt>
                <c:pt idx="412">
                  <c:v>239.60000610351562</c:v>
                </c:pt>
                <c:pt idx="413">
                  <c:v>239.0</c:v>
                </c:pt>
                <c:pt idx="414">
                  <c:v>236.8000030517578</c:v>
                </c:pt>
                <c:pt idx="415">
                  <c:v>240.10000610351562</c:v>
                </c:pt>
                <c:pt idx="416">
                  <c:v>241.75</c:v>
                </c:pt>
                <c:pt idx="417">
                  <c:v>240.35000610351562</c:v>
                </c:pt>
                <c:pt idx="418">
                  <c:v>239.0500030517578</c:v>
                </c:pt>
                <c:pt idx="419">
                  <c:v>237.64999389648438</c:v>
                </c:pt>
                <c:pt idx="420">
                  <c:v>239.35000610351562</c:v>
                </c:pt>
                <c:pt idx="421">
                  <c:v>243.5</c:v>
                </c:pt>
                <c:pt idx="422">
                  <c:v>243.10000610351562</c:v>
                </c:pt>
                <c:pt idx="423">
                  <c:v>243.85000610351562</c:v>
                </c:pt>
                <c:pt idx="424">
                  <c:v>249.10000610351562</c:v>
                </c:pt>
                <c:pt idx="425">
                  <c:v>248.64999389648438</c:v>
                </c:pt>
                <c:pt idx="426">
                  <c:v>251.6999969482422</c:v>
                </c:pt>
                <c:pt idx="427">
                  <c:v>248.3000030517578</c:v>
                </c:pt>
                <c:pt idx="428">
                  <c:v>242.75</c:v>
                </c:pt>
                <c:pt idx="429">
                  <c:v>247.75</c:v>
                </c:pt>
                <c:pt idx="430">
                  <c:v>244.6999969482422</c:v>
                </c:pt>
                <c:pt idx="431">
                  <c:v>244.6999969482422</c:v>
                </c:pt>
                <c:pt idx="432">
                  <c:v>244.64999389648438</c:v>
                </c:pt>
                <c:pt idx="433">
                  <c:v>245.89999389648438</c:v>
                </c:pt>
                <c:pt idx="434">
                  <c:v>248.14999389648438</c:v>
                </c:pt>
                <c:pt idx="435">
                  <c:v>240.64999389648438</c:v>
                </c:pt>
                <c:pt idx="436">
                  <c:v>239.75</c:v>
                </c:pt>
                <c:pt idx="437">
                  <c:v>239.10000610351562</c:v>
                </c:pt>
                <c:pt idx="438">
                  <c:v>239.8000030517578</c:v>
                </c:pt>
                <c:pt idx="439">
                  <c:v>241.0500030517578</c:v>
                </c:pt>
                <c:pt idx="440">
                  <c:v>239.39999389648438</c:v>
                </c:pt>
                <c:pt idx="441">
                  <c:v>240.89999389648438</c:v>
                </c:pt>
                <c:pt idx="442">
                  <c:v>241.60000610351562</c:v>
                </c:pt>
                <c:pt idx="443">
                  <c:v>240.1999969482422</c:v>
                </c:pt>
                <c:pt idx="444">
                  <c:v>251.14999389648438</c:v>
                </c:pt>
                <c:pt idx="445">
                  <c:v>253.0500030517578</c:v>
                </c:pt>
                <c:pt idx="446">
                  <c:v>251.39999389648438</c:v>
                </c:pt>
                <c:pt idx="447">
                  <c:v>255.60000610351562</c:v>
                </c:pt>
                <c:pt idx="448">
                  <c:v>250.5500030517578</c:v>
                </c:pt>
                <c:pt idx="449">
                  <c:v>248.0</c:v>
                </c:pt>
                <c:pt idx="450">
                  <c:v>249.89999389648438</c:v>
                </c:pt>
                <c:pt idx="451">
                  <c:v>251.9499969482422</c:v>
                </c:pt>
                <c:pt idx="452">
                  <c:v>254.35000610351562</c:v>
                </c:pt>
                <c:pt idx="453">
                  <c:v>258.95001220703125</c:v>
                </c:pt>
                <c:pt idx="454">
                  <c:v>260.54998779296875</c:v>
                </c:pt>
                <c:pt idx="455">
                  <c:v>262.8500061035156</c:v>
                </c:pt>
                <c:pt idx="456">
                  <c:v>269.79998779296875</c:v>
                </c:pt>
                <c:pt idx="457">
                  <c:v>271.70001220703125</c:v>
                </c:pt>
                <c:pt idx="458">
                  <c:v>270.6499938964844</c:v>
                </c:pt>
                <c:pt idx="459">
                  <c:v>245.0</c:v>
                </c:pt>
                <c:pt idx="460">
                  <c:v>226.6999969482422</c:v>
                </c:pt>
                <c:pt idx="461">
                  <c:v>237.4499969482422</c:v>
                </c:pt>
                <c:pt idx="462">
                  <c:v>241.0</c:v>
                </c:pt>
                <c:pt idx="463">
                  <c:v>245.35000610351562</c:v>
                </c:pt>
                <c:pt idx="464">
                  <c:v>237.75</c:v>
                </c:pt>
                <c:pt idx="465">
                  <c:v>238.8000030517578</c:v>
                </c:pt>
                <c:pt idx="466">
                  <c:v>232.39999389648438</c:v>
                </c:pt>
                <c:pt idx="467">
                  <c:v>239.5</c:v>
                </c:pt>
                <c:pt idx="468">
                  <c:v>237.10000610351562</c:v>
                </c:pt>
                <c:pt idx="469">
                  <c:v>242.25</c:v>
                </c:pt>
                <c:pt idx="470">
                  <c:v>244.14999389648438</c:v>
                </c:pt>
                <c:pt idx="471">
                  <c:v>238.75</c:v>
                </c:pt>
                <c:pt idx="472">
                  <c:v>244.8000030517578</c:v>
                </c:pt>
                <c:pt idx="473">
                  <c:v>246.5500030517578</c:v>
                </c:pt>
                <c:pt idx="474">
                  <c:v>245.9499969482422</c:v>
                </c:pt>
                <c:pt idx="475">
                  <c:v>250.75</c:v>
                </c:pt>
                <c:pt idx="476">
                  <c:v>247.1999969482422</c:v>
                </c:pt>
                <c:pt idx="477">
                  <c:v>254.60000610351562</c:v>
                </c:pt>
                <c:pt idx="478">
                  <c:v>257.3999938964844</c:v>
                </c:pt>
                <c:pt idx="479">
                  <c:v>239.60000610351562</c:v>
                </c:pt>
                <c:pt idx="480">
                  <c:v>231.0500030517578</c:v>
                </c:pt>
                <c:pt idx="481">
                  <c:v>238.5</c:v>
                </c:pt>
                <c:pt idx="482">
                  <c:v>235.3000030517578</c:v>
                </c:pt>
                <c:pt idx="483">
                  <c:v>233.9499969482422</c:v>
                </c:pt>
                <c:pt idx="484">
                  <c:v>229.64999389648438</c:v>
                </c:pt>
                <c:pt idx="485">
                  <c:v>218.8000030517578</c:v>
                </c:pt>
                <c:pt idx="486">
                  <c:v>226.14999389648438</c:v>
                </c:pt>
                <c:pt idx="487">
                  <c:v>223.75</c:v>
                </c:pt>
                <c:pt idx="488">
                  <c:v>223.89999389648438</c:v>
                </c:pt>
                <c:pt idx="489">
                  <c:v>219.10000610351562</c:v>
                </c:pt>
                <c:pt idx="490">
                  <c:v>222.75</c:v>
                </c:pt>
                <c:pt idx="491">
                  <c:v>227.8000030517578</c:v>
                </c:pt>
                <c:pt idx="492">
                  <c:v>225.10000610351562</c:v>
                </c:pt>
                <c:pt idx="493">
                  <c:v>228.0</c:v>
                </c:pt>
                <c:pt idx="494">
                  <c:v>230.85000610351562</c:v>
                </c:pt>
                <c:pt idx="495">
                  <c:v>234.8000030517578</c:v>
                </c:pt>
                <c:pt idx="496">
                  <c:v>241.5500030517578</c:v>
                </c:pt>
                <c:pt idx="497">
                  <c:v>237.0</c:v>
                </c:pt>
                <c:pt idx="498">
                  <c:v>231.75</c:v>
                </c:pt>
                <c:pt idx="499">
                  <c:v>232.0</c:v>
                </c:pt>
                <c:pt idx="500">
                  <c:v>234.0</c:v>
                </c:pt>
                <c:pt idx="501">
                  <c:v>228.39999389648438</c:v>
                </c:pt>
                <c:pt idx="502">
                  <c:v>225.3000030517578</c:v>
                </c:pt>
                <c:pt idx="503">
                  <c:v>217.14999389648438</c:v>
                </c:pt>
                <c:pt idx="504">
                  <c:v>210.75</c:v>
                </c:pt>
                <c:pt idx="505">
                  <c:v>215.89999389648438</c:v>
                </c:pt>
                <c:pt idx="506">
                  <c:v>215.0</c:v>
                </c:pt>
                <c:pt idx="507">
                  <c:v>203.0</c:v>
                </c:pt>
                <c:pt idx="508">
                  <c:v>189.5</c:v>
                </c:pt>
                <c:pt idx="509">
                  <c:v>186.55999755859375</c:v>
                </c:pt>
                <c:pt idx="510">
                  <c:v>192.33999633789062</c:v>
                </c:pt>
                <c:pt idx="511">
                  <c:v>189.6199951171875</c:v>
                </c:pt>
              </c:numCache>
            </c:numRef>
          </c:val>
          <c:smooth/>
          <c:extLst>
            <c:ext xmlns:c16="http://schemas.microsoft.com/office/drawing/2014/chart" uri="{C3380CC4-5D6E-409C-BE32-E72D297353CC}">
              <c16:uniqueId val="{00000000-4383-4464-9778-132690C803C3}"/>
            </c:ext>
          </c:extLst>
        </c:ser>
        <c:dLbls>
          <c:showLegendKey val="0"/>
          <c:showVal val="0"/>
          <c:showCatName val="0"/>
          <c:showSerName val="0"/>
          <c:showPercent val="0"/>
          <c:showBubbleSize val="0"/>
        </c:dLbls>
        <c:smooth val="0"/>
        <c:axId val="1001775743"/>
        <c:axId val="1001776223"/>
      </c:lineChart>
      <c:dateAx>
        <c:axId val="1001775743"/>
        <c:scaling>
          <c:orientation val="minMax"/>
        </c:scaling>
        <c:delete val="0"/>
        <c:axPos val="b"/>
        <c:numFmt formatCode="yyyy\-mm\-dd"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6223"/>
        <c:crosses val="autoZero"/>
        <c:auto val="1"/>
        <c:lblOffset val="100"/>
        <c:baseTimeUnit val="days"/>
      </c:dateAx>
      <c:valAx>
        <c:axId val="100177622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fr-FR"/>
          </a:p>
        </c:txPr>
        <c:crossAx val="1001775743"/>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r-FR"/>
    </a:p>
  </c:txPr>
  <c:externalData r:id="rId1">
    <c:autoUpdate val="1"/>
  </c:externalData>
</c:chartSpace>
</file>

<file path=ppt/charts/colors1.xml><?xml version="1.0" encoding="utf-8"?>
<cs:colorStyle xmlns:cs="http://schemas.microsoft.com/office/drawing/2012/chartStyle" xmlns:a="http://schemas.openxmlformats.org/drawingml/2006/main" meth="cycle" id="667554049">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807812839">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754192791">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689162095">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89953743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392967445">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414024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439837595">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885550660">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88141825">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760266535">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856275321">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539347271">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3005007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218503860">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910156716">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33005628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698964929">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413210049">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335716558">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430566317">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219301089">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34480145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905052965">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1.xml><?xml version="1.0" encoding="utf-8"?>
<cs:colorStyle xmlns:cs="http://schemas.microsoft.com/office/drawing/2012/chartStyle" xmlns:a="http://schemas.openxmlformats.org/drawingml/2006/main" meth="cycle" id="925315207">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2.xml><?xml version="1.0" encoding="utf-8"?>
<cs:colorStyle xmlns:cs="http://schemas.microsoft.com/office/drawing/2012/chartStyle" xmlns:a="http://schemas.openxmlformats.org/drawingml/2006/main" meth="cycle" id="7963288">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3.xml><?xml version="1.0" encoding="utf-8"?>
<cs:colorStyle xmlns:cs="http://schemas.microsoft.com/office/drawing/2012/chartStyle" xmlns:a="http://schemas.openxmlformats.org/drawingml/2006/main" meth="cycle" id="586638149">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4.xml><?xml version="1.0" encoding="utf-8"?>
<cs:colorStyle xmlns:cs="http://schemas.microsoft.com/office/drawing/2012/chartStyle" xmlns:a="http://schemas.openxmlformats.org/drawingml/2006/main" meth="cycle" id="65212895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5.xml><?xml version="1.0" encoding="utf-8"?>
<cs:colorStyle xmlns:cs="http://schemas.microsoft.com/office/drawing/2012/chartStyle" xmlns:a="http://schemas.openxmlformats.org/drawingml/2006/main" meth="cycle" id="8067776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6.xml><?xml version="1.0" encoding="utf-8"?>
<cs:colorStyle xmlns:cs="http://schemas.microsoft.com/office/drawing/2012/chartStyle" xmlns:a="http://schemas.openxmlformats.org/drawingml/2006/main" meth="cycle" id="26449509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50760780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306857137">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822046424">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54074148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266502107">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639266233">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13173353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83145003">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96455830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37219183">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352807724">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93581704">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17650437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173749325">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7144397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90156171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38051901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399649654">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7636468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837116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75893401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5389802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431503648">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944442670">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7191903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46591025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73020274">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133874475">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8008778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673086055">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1.xml><?xml version="1.0" encoding="utf-8"?>
<cs:chartStyle xmlns:cs="http://schemas.microsoft.com/office/drawing/2012/chartStyle" xmlns:a="http://schemas.openxmlformats.org/drawingml/2006/main" id="45613951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2.xml><?xml version="1.0" encoding="utf-8"?>
<cs:chartStyle xmlns:cs="http://schemas.microsoft.com/office/drawing/2012/chartStyle" xmlns:a="http://schemas.openxmlformats.org/drawingml/2006/main" id="86054461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3.xml><?xml version="1.0" encoding="utf-8"?>
<cs:chartStyle xmlns:cs="http://schemas.microsoft.com/office/drawing/2012/chartStyle" xmlns:a="http://schemas.openxmlformats.org/drawingml/2006/main" id="290543368">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4.xml><?xml version="1.0" encoding="utf-8"?>
<cs:chartStyle xmlns:cs="http://schemas.microsoft.com/office/drawing/2012/chartStyle" xmlns:a="http://schemas.openxmlformats.org/drawingml/2006/main" id="12234259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5.xml><?xml version="1.0" encoding="utf-8"?>
<cs:chartStyle xmlns:cs="http://schemas.microsoft.com/office/drawing/2012/chartStyle" xmlns:a="http://schemas.openxmlformats.org/drawingml/2006/main" id="700961557">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6.xml><?xml version="1.0" encoding="utf-8"?>
<cs:chartStyle xmlns:cs="http://schemas.microsoft.com/office/drawing/2012/chartStyle" xmlns:a="http://schemas.openxmlformats.org/drawingml/2006/main" id="8320489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766336006">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4191737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598692514">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706717312">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42163359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150234139">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E5EFC852-F6E1-BE85-E34C-462342BF856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7A8DF0E-FBCD-B3DE-D071-A271CCCF6EF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B8B1B08-6826-5347-9227-1FE66B7972DB}" type="datetimeFigureOut">
              <a:rPr lang="fr-FR" smtClean="0"/>
              <a:t>14/02/2025</a:t>
            </a:fld>
            <a:endParaRPr lang="fr-FR"/>
          </a:p>
        </p:txBody>
      </p:sp>
      <p:sp>
        <p:nvSpPr>
          <p:cNvPr id="4" name="Espace réservé du pied de page 3">
            <a:extLst>
              <a:ext uri="{FF2B5EF4-FFF2-40B4-BE49-F238E27FC236}">
                <a16:creationId xmlns:a16="http://schemas.microsoft.com/office/drawing/2014/main" id="{592322B8-9C9B-9441-2E77-4E2BEC6A4D5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A3661246-DFC0-D032-8005-B47B7FBDD55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1B93A4E-5456-5C48-86E0-EDCE743FF470}" type="slidenum">
              <a:rPr lang="fr-FR" smtClean="0"/>
              <a:t>‹N°›</a:t>
            </a:fld>
            <a:endParaRPr lang="fr-FR"/>
          </a:p>
        </p:txBody>
      </p:sp>
    </p:spTree>
    <p:extLst>
      <p:ext uri="{BB962C8B-B14F-4D97-AF65-F5344CB8AC3E}">
        <p14:creationId xmlns:p14="http://schemas.microsoft.com/office/powerpoint/2010/main" val="3586893109"/>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C3B3CB2-CA5E-E94B-B34C-45A327F75516}" type="datetimeFigureOut">
              <a:rPr lang="fr-FR" smtClean="0"/>
              <a:t>14/02/2025</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BC536-B458-7C47-A008-2766301A1586}" type="slidenum">
              <a:rPr lang="fr-FR" smtClean="0"/>
              <a:t>‹N°›</a:t>
            </a:fld>
            <a:endParaRPr lang="fr-FR"/>
          </a:p>
        </p:txBody>
      </p:sp>
    </p:spTree>
    <p:extLst>
      <p:ext uri="{BB962C8B-B14F-4D97-AF65-F5344CB8AC3E}">
        <p14:creationId xmlns:p14="http://schemas.microsoft.com/office/powerpoint/2010/main" val="38728955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 Id="rId3" Type="http://schemas.openxmlformats.org/officeDocument/2006/relationships/image" Target="../media/image5.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sv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svg"/></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0.png"/><Relationship Id="rId3" Type="http://schemas.openxmlformats.org/officeDocument/2006/relationships/image" Target="../media/image11.sv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Intro - Black #1">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08F03C-FC49-5BAE-C889-D58E298C1DA7}"/>
              </a:ext>
            </a:extLst>
          </p:cNvPr>
          <p:cNvSpPr>
            <a:spLocks noGrp="1" noRot="1" noMove="1" noResize="1" noEditPoints="1" noAdjustHandles="1" noChangeArrowheads="1" noChangeShapeType="1"/>
          </p:cNvSpPr>
          <p:nvPr userDrawn="1"/>
        </p:nvSpPr>
        <p:spPr>
          <a:xfrm>
            <a:off x="-80549" y="0"/>
            <a:ext cx="61765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9BE3E151-AB63-AF00-452F-5546B31351F4}"/>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7" name="Espace réservé du numéro de diapositive 1">
            <a:extLst>
              <a:ext uri="{FF2B5EF4-FFF2-40B4-BE49-F238E27FC236}">
                <a16:creationId xmlns:a16="http://schemas.microsoft.com/office/drawing/2014/main" id="{C81591DE-ADE2-506A-4FD4-48BB26D39F8F}"/>
              </a:ext>
            </a:extLst>
          </p:cNvPr>
          <p:cNvSpPr txBox="1">
            <a:spLocks/>
          </p:cNvSpPr>
          <p:nvPr userDrawn="1"/>
        </p:nvSpPr>
        <p:spPr>
          <a:xfrm>
            <a:off x="9092852" y="6152802"/>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545E7A-E025-AB44-8B97-BE2168CEF8CB}" type="slidenum">
              <a:rPr lang="fr-FR" smtClean="0"/>
              <a:pPr/>
              <a:t>‹N°›</a:t>
            </a:fld>
            <a:endParaRPr lang="fr-FR"/>
          </a:p>
        </p:txBody>
      </p:sp>
      <p:grpSp>
        <p:nvGrpSpPr>
          <p:cNvPr id="13" name="Groupe 12">
            <a:extLst>
              <a:ext uri="{FF2B5EF4-FFF2-40B4-BE49-F238E27FC236}">
                <a16:creationId xmlns:a16="http://schemas.microsoft.com/office/drawing/2014/main" id="{386D2663-CF39-DDF7-584B-B67196FBC21C}"/>
              </a:ext>
            </a:extLst>
          </p:cNvPr>
          <p:cNvGrpSpPr/>
          <p:nvPr userDrawn="1"/>
        </p:nvGrpSpPr>
        <p:grpSpPr>
          <a:xfrm>
            <a:off x="6096000" y="-17405"/>
            <a:ext cx="6097625" cy="6875405"/>
            <a:chOff x="6096000" y="-17405"/>
            <a:chExt cx="6097625" cy="6875405"/>
          </a:xfrm>
          <a:solidFill>
            <a:srgbClr val="000000"/>
          </a:solidFill>
        </p:grpSpPr>
        <p:sp>
          <p:nvSpPr>
            <p:cNvPr id="14" name="Rectangle 13">
              <a:extLst>
                <a:ext uri="{FF2B5EF4-FFF2-40B4-BE49-F238E27FC236}">
                  <a16:creationId xmlns:a16="http://schemas.microsoft.com/office/drawing/2014/main" id="{F2616E66-BCA9-9144-33A1-4FE2D15CD0A0}"/>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extLst>
                <a:ext uri="{FF2B5EF4-FFF2-40B4-BE49-F238E27FC236}">
                  <a16:creationId xmlns:a16="http://schemas.microsoft.com/office/drawing/2014/main" id="{1A78CD63-B67F-A0C9-5511-C83B6A809A6C}"/>
                </a:ext>
              </a:extLst>
            </p:cNvPr>
            <p:cNvPicPr>
              <a:picLocks noChangeAspect="1"/>
            </p:cNvPicPr>
            <p:nvPr/>
          </p:nvPicPr>
          <p:blipFill>
            <a:blip r:embed="rId2"/>
            <a:stretch>
              <a:fillRect/>
            </a:stretch>
          </p:blipFill>
          <p:spPr>
            <a:xfrm>
              <a:off x="8764624" y="-17405"/>
              <a:ext cx="3429001" cy="3429001"/>
            </a:xfrm>
            <a:prstGeom prst="rect">
              <a:avLst/>
            </a:prstGeom>
            <a:grpFill/>
          </p:spPr>
        </p:pic>
      </p:grpSp>
      <p:sp>
        <p:nvSpPr>
          <p:cNvPr id="2" name="Espace réservé du texte 75">
            <a:extLst>
              <a:ext uri="{FF2B5EF4-FFF2-40B4-BE49-F238E27FC236}">
                <a16:creationId xmlns:a16="http://schemas.microsoft.com/office/drawing/2014/main" id="{D897A129-446A-7AA8-6C98-448B4714A46F}"/>
              </a:ext>
            </a:extLst>
          </p:cNvPr>
          <p:cNvSpPr>
            <a:spLocks noGrp="1"/>
          </p:cNvSpPr>
          <p:nvPr>
            <p:ph type="body" sz="quarter" idx="32" hasCustomPrompt="1"/>
          </p:nvPr>
        </p:nvSpPr>
        <p:spPr>
          <a:xfrm>
            <a:off x="322741" y="2349872"/>
            <a:ext cx="5080355" cy="627147"/>
          </a:xfrm>
          <a:prstGeom prst="rect">
            <a:avLst/>
          </a:prstGeom>
        </p:spPr>
        <p:txBody>
          <a:bodyPr/>
          <a:lstStyle>
            <a:lvl1pPr marL="0" indent="0">
              <a:buNone/>
              <a:defRPr sz="2400" b="1" i="0">
                <a:latin typeface="Manrope SemiBold" pitchFamily="2" charset="0"/>
              </a:defRPr>
            </a:lvl1pPr>
          </a:lstStyle>
          <a:p>
            <a:pPr lvl="0"/>
            <a:r>
              <a:rPr lang="fr-FR" err="1"/>
              <a:t>Buy</a:t>
            </a:r>
            <a:r>
              <a:rPr lang="fr-FR"/>
              <a:t> Enterprise vs </a:t>
            </a:r>
            <a:r>
              <a:rPr lang="fr-FR" err="1"/>
              <a:t>Build</a:t>
            </a:r>
            <a:r>
              <a:rPr lang="fr-FR"/>
              <a:t> on CE : A Real </a:t>
            </a:r>
            <a:r>
              <a:rPr lang="fr-FR" err="1"/>
              <a:t>Costs</a:t>
            </a:r>
            <a:r>
              <a:rPr lang="fr-FR"/>
              <a:t> </a:t>
            </a:r>
            <a:r>
              <a:rPr lang="fr-FR" err="1"/>
              <a:t>Retrospective</a:t>
            </a:r>
            <a:r>
              <a:rPr lang="fr-FR"/>
              <a:t>.</a:t>
            </a:r>
          </a:p>
        </p:txBody>
      </p:sp>
      <p:sp>
        <p:nvSpPr>
          <p:cNvPr id="3" name="Espace réservé du texte 75">
            <a:extLst>
              <a:ext uri="{FF2B5EF4-FFF2-40B4-BE49-F238E27FC236}">
                <a16:creationId xmlns:a16="http://schemas.microsoft.com/office/drawing/2014/main" id="{62CA755E-526A-8AF2-7F12-00F7C08AF26E}"/>
              </a:ext>
            </a:extLst>
          </p:cNvPr>
          <p:cNvSpPr>
            <a:spLocks noGrp="1"/>
          </p:cNvSpPr>
          <p:nvPr>
            <p:ph type="body" sz="quarter" idx="33" hasCustomPrompt="1"/>
          </p:nvPr>
        </p:nvSpPr>
        <p:spPr>
          <a:xfrm>
            <a:off x="322741" y="3134562"/>
            <a:ext cx="2330633" cy="324274"/>
          </a:xfrm>
          <a:prstGeom prst="rect">
            <a:avLst/>
          </a:prstGeom>
        </p:spPr>
        <p:txBody>
          <a:bodyPr/>
          <a:lstStyle>
            <a:lvl1pPr marL="0" indent="0">
              <a:buNone/>
              <a:defRPr sz="1600" b="1" i="0">
                <a:latin typeface="Manrope SemiBold" pitchFamily="2" charset="0"/>
              </a:defRPr>
            </a:lvl1pPr>
          </a:lstStyle>
          <a:p>
            <a:pPr lvl="0"/>
            <a:r>
              <a:rPr lang="fr-FR"/>
              <a:t>HUG Paris @ </a:t>
            </a:r>
            <a:r>
              <a:rPr lang="fr-FR" err="1"/>
              <a:t>Lenstra</a:t>
            </a:r>
            <a:r>
              <a:rPr lang="fr-FR"/>
              <a:t>.</a:t>
            </a:r>
          </a:p>
        </p:txBody>
      </p:sp>
      <p:sp>
        <p:nvSpPr>
          <p:cNvPr id="4" name="Espace réservé du texte 69">
            <a:extLst>
              <a:ext uri="{FF2B5EF4-FFF2-40B4-BE49-F238E27FC236}">
                <a16:creationId xmlns:a16="http://schemas.microsoft.com/office/drawing/2014/main" id="{18A57BF2-F59D-5932-1522-4F999733A45E}"/>
              </a:ext>
            </a:extLst>
          </p:cNvPr>
          <p:cNvSpPr>
            <a:spLocks noGrp="1"/>
          </p:cNvSpPr>
          <p:nvPr>
            <p:ph type="body" sz="quarter" idx="34" hasCustomPrompt="1"/>
          </p:nvPr>
        </p:nvSpPr>
        <p:spPr>
          <a:xfrm>
            <a:off x="1595707" y="4498889"/>
            <a:ext cx="1186453" cy="307914"/>
          </a:xfrm>
          <a:prstGeom prst="rect">
            <a:avLst/>
          </a:prstGeom>
        </p:spPr>
        <p:txBody>
          <a:bodyPr/>
          <a:lstStyle>
            <a:lvl1pPr marL="0" indent="0">
              <a:buNone/>
              <a:defRPr sz="1600" b="0" i="0">
                <a:latin typeface="Satoshi" pitchFamily="2" charset="77"/>
              </a:defRPr>
            </a:lvl1pPr>
          </a:lstStyle>
          <a:p>
            <a:pPr lvl="0"/>
            <a:r>
              <a:rPr lang="fr-FR"/>
              <a:t>Name</a:t>
            </a:r>
          </a:p>
        </p:txBody>
      </p:sp>
      <p:sp>
        <p:nvSpPr>
          <p:cNvPr id="5" name="Espace réservé du texte 69">
            <a:extLst>
              <a:ext uri="{FF2B5EF4-FFF2-40B4-BE49-F238E27FC236}">
                <a16:creationId xmlns:a16="http://schemas.microsoft.com/office/drawing/2014/main" id="{EAAB008D-42C4-E411-3495-62E4862CCB7F}"/>
              </a:ext>
            </a:extLst>
          </p:cNvPr>
          <p:cNvSpPr>
            <a:spLocks noGrp="1"/>
          </p:cNvSpPr>
          <p:nvPr>
            <p:ph type="body" sz="quarter" idx="35" hasCustomPrompt="1"/>
          </p:nvPr>
        </p:nvSpPr>
        <p:spPr>
          <a:xfrm>
            <a:off x="1595707" y="4835344"/>
            <a:ext cx="1372656" cy="307914"/>
          </a:xfrm>
          <a:prstGeom prst="rect">
            <a:avLst/>
          </a:prstGeom>
        </p:spPr>
        <p:txBody>
          <a:bodyPr/>
          <a:lstStyle>
            <a:lvl1pPr marL="0" indent="0">
              <a:buNone/>
              <a:defRPr sz="1400" b="0" i="0">
                <a:latin typeface="Satoshi" pitchFamily="2" charset="77"/>
              </a:defRPr>
            </a:lvl1pPr>
          </a:lstStyle>
          <a:p>
            <a:pPr lvl="0"/>
            <a:r>
              <a:rPr lang="fr-FR"/>
              <a:t>Contact</a:t>
            </a:r>
          </a:p>
        </p:txBody>
      </p:sp>
      <p:sp>
        <p:nvSpPr>
          <p:cNvPr id="18" name="Espace réservé du texte 69">
            <a:extLst>
              <a:ext uri="{FF2B5EF4-FFF2-40B4-BE49-F238E27FC236}">
                <a16:creationId xmlns:a16="http://schemas.microsoft.com/office/drawing/2014/main" id="{49C76680-9FAB-6B01-A7BF-B4B106F8946F}"/>
              </a:ext>
            </a:extLst>
          </p:cNvPr>
          <p:cNvSpPr>
            <a:spLocks noGrp="1"/>
          </p:cNvSpPr>
          <p:nvPr>
            <p:ph type="body" sz="quarter" idx="36" hasCustomPrompt="1"/>
          </p:nvPr>
        </p:nvSpPr>
        <p:spPr>
          <a:xfrm>
            <a:off x="300213" y="6242395"/>
            <a:ext cx="706847" cy="264678"/>
          </a:xfrm>
          <a:prstGeom prst="rect">
            <a:avLst/>
          </a:prstGeom>
        </p:spPr>
        <p:txBody>
          <a:bodyPr/>
          <a:lstStyle>
            <a:lvl1pPr marL="0" indent="0">
              <a:buNone/>
              <a:defRPr sz="1400" b="0" i="0">
                <a:latin typeface="Satoshi" pitchFamily="2" charset="77"/>
              </a:defRPr>
            </a:lvl1pPr>
          </a:lstStyle>
          <a:p>
            <a:pPr lvl="0"/>
            <a:r>
              <a:rPr lang="fr-FR"/>
              <a:t>Date</a:t>
            </a:r>
          </a:p>
        </p:txBody>
      </p:sp>
      <p:pic>
        <p:nvPicPr>
          <p:cNvPr id="9" name="Image 8" descr="Une image contenant noir, obscurité&#10;&#10;Description générée automatiquement">
            <a:extLst>
              <a:ext uri="{FF2B5EF4-FFF2-40B4-BE49-F238E27FC236}">
                <a16:creationId xmlns:a16="http://schemas.microsoft.com/office/drawing/2014/main" id="{6F2FB056-8D7E-B6CF-8896-AF88834ACEBC}"/>
              </a:ext>
            </a:extLst>
          </p:cNvPr>
          <p:cNvPicPr>
            <a:picLocks noChangeAspect="1"/>
          </p:cNvPicPr>
          <p:nvPr userDrawn="1"/>
        </p:nvPicPr>
        <p:blipFill>
          <a:blip r:embed="rId3"/>
          <a:stretch>
            <a:fillRect/>
          </a:stretch>
        </p:blipFill>
        <p:spPr>
          <a:xfrm>
            <a:off x="-78925" y="-84591"/>
            <a:ext cx="3339338" cy="1512524"/>
          </a:xfrm>
          <a:prstGeom prst="rect">
            <a:avLst/>
          </a:prstGeom>
        </p:spPr>
      </p:pic>
    </p:spTree>
    <p:extLst>
      <p:ext uri="{BB962C8B-B14F-4D97-AF65-F5344CB8AC3E}">
        <p14:creationId xmlns:p14="http://schemas.microsoft.com/office/powerpoint/2010/main" val="9178052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ase">
    <p:spTree>
      <p:nvGrpSpPr>
        <p:cNvPr id="1" name=""/>
        <p:cNvGrpSpPr/>
        <p:nvPr/>
      </p:nvGrpSpPr>
      <p:grpSpPr>
        <a:xfrm>
          <a:off x="0" y="0"/>
          <a:ext cx="0" cy="0"/>
          <a:chOff x="0" y="0"/>
          <a:chExt cx="0" cy="0"/>
        </a:xfrm>
      </p:grpSpPr>
      <p:sp>
        <p:nvSpPr>
          <p:cNvPr id="6" name="Espace réservé du texte 69">
            <a:extLst>
              <a:ext uri="{FF2B5EF4-FFF2-40B4-BE49-F238E27FC236}">
                <a16:creationId xmlns:a16="http://schemas.microsoft.com/office/drawing/2014/main" id="{8D75F013-542F-38DE-98EC-4AB7B0280984}"/>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2" name="Espace réservé du texte 75">
            <a:extLst>
              <a:ext uri="{FF2B5EF4-FFF2-40B4-BE49-F238E27FC236}">
                <a16:creationId xmlns:a16="http://schemas.microsoft.com/office/drawing/2014/main" id="{DCD48344-9D09-8618-F397-CC846F27B0DE}"/>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3" name="Espace réservé du texte 75">
            <a:extLst>
              <a:ext uri="{FF2B5EF4-FFF2-40B4-BE49-F238E27FC236}">
                <a16:creationId xmlns:a16="http://schemas.microsoft.com/office/drawing/2014/main" id="{2DCA87BF-819A-0F5A-73F6-C05920699BC7}"/>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Tree>
    <p:extLst>
      <p:ext uri="{BB962C8B-B14F-4D97-AF65-F5344CB8AC3E}">
        <p14:creationId xmlns:p14="http://schemas.microsoft.com/office/powerpoint/2010/main" val="41119874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ext bloc X6">
    <p:spTree>
      <p:nvGrpSpPr>
        <p:cNvPr id="1" name=""/>
        <p:cNvGrpSpPr/>
        <p:nvPr/>
      </p:nvGrpSpPr>
      <p:grpSpPr>
        <a:xfrm>
          <a:off x="0" y="0"/>
          <a:ext cx="0" cy="0"/>
          <a:chOff x="0" y="0"/>
          <a:chExt cx="0" cy="0"/>
        </a:xfrm>
      </p:grpSpPr>
      <p:sp>
        <p:nvSpPr>
          <p:cNvPr id="22" name="Espace réservé du texte 33">
            <a:extLst>
              <a:ext uri="{FF2B5EF4-FFF2-40B4-BE49-F238E27FC236}">
                <a16:creationId xmlns:a16="http://schemas.microsoft.com/office/drawing/2014/main" id="{48A41898-49E8-D6B5-6A10-461C98D2A087}"/>
              </a:ext>
            </a:extLst>
          </p:cNvPr>
          <p:cNvSpPr>
            <a:spLocks noGrp="1"/>
          </p:cNvSpPr>
          <p:nvPr>
            <p:ph type="body" sz="quarter" idx="15" hasCustomPrompt="1"/>
          </p:nvPr>
        </p:nvSpPr>
        <p:spPr>
          <a:xfrm>
            <a:off x="5047759" y="22109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3" name="Espace réservé du texte 33">
            <a:extLst>
              <a:ext uri="{FF2B5EF4-FFF2-40B4-BE49-F238E27FC236}">
                <a16:creationId xmlns:a16="http://schemas.microsoft.com/office/drawing/2014/main" id="{0B664187-F5F1-22D7-414E-6E0D5404697C}"/>
              </a:ext>
            </a:extLst>
          </p:cNvPr>
          <p:cNvSpPr>
            <a:spLocks noGrp="1"/>
          </p:cNvSpPr>
          <p:nvPr>
            <p:ph type="body" sz="quarter" idx="16" hasCustomPrompt="1"/>
          </p:nvPr>
        </p:nvSpPr>
        <p:spPr>
          <a:xfrm>
            <a:off x="4290118" y="25792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a:t>
            </a:r>
            <a:r>
              <a:rPr lang="fr-FR" err="1"/>
              <a:t>title</a:t>
            </a:r>
            <a:r>
              <a:rPr lang="fr-FR"/>
              <a:t>.</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28" name="Espace réservé du texte 33">
            <a:extLst>
              <a:ext uri="{FF2B5EF4-FFF2-40B4-BE49-F238E27FC236}">
                <a16:creationId xmlns:a16="http://schemas.microsoft.com/office/drawing/2014/main" id="{1AE2586E-AE35-2153-763C-742CAF21F527}"/>
              </a:ext>
            </a:extLst>
          </p:cNvPr>
          <p:cNvSpPr>
            <a:spLocks noGrp="1"/>
          </p:cNvSpPr>
          <p:nvPr>
            <p:ph type="body" sz="quarter" idx="34" hasCustomPrompt="1"/>
          </p:nvPr>
        </p:nvSpPr>
        <p:spPr>
          <a:xfrm>
            <a:off x="5047759" y="46366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9" name="Espace réservé du texte 33">
            <a:extLst>
              <a:ext uri="{FF2B5EF4-FFF2-40B4-BE49-F238E27FC236}">
                <a16:creationId xmlns:a16="http://schemas.microsoft.com/office/drawing/2014/main" id="{6A7C92E8-E53A-2066-822C-4537CC5FA8D3}"/>
              </a:ext>
            </a:extLst>
          </p:cNvPr>
          <p:cNvSpPr>
            <a:spLocks noGrp="1"/>
          </p:cNvSpPr>
          <p:nvPr>
            <p:ph type="body" sz="quarter" idx="35" hasCustomPrompt="1"/>
          </p:nvPr>
        </p:nvSpPr>
        <p:spPr>
          <a:xfrm>
            <a:off x="4290118" y="50049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31" name="Espace réservé du texte 33">
            <a:extLst>
              <a:ext uri="{FF2B5EF4-FFF2-40B4-BE49-F238E27FC236}">
                <a16:creationId xmlns:a16="http://schemas.microsoft.com/office/drawing/2014/main" id="{02932F8B-D212-604D-A229-DC66DBB72ACB}"/>
              </a:ext>
            </a:extLst>
          </p:cNvPr>
          <p:cNvSpPr>
            <a:spLocks noGrp="1"/>
          </p:cNvSpPr>
          <p:nvPr>
            <p:ph type="body" sz="quarter" idx="36" hasCustomPrompt="1"/>
          </p:nvPr>
        </p:nvSpPr>
        <p:spPr>
          <a:xfrm>
            <a:off x="8957699" y="22109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2" name="Espace réservé du texte 33">
            <a:extLst>
              <a:ext uri="{FF2B5EF4-FFF2-40B4-BE49-F238E27FC236}">
                <a16:creationId xmlns:a16="http://schemas.microsoft.com/office/drawing/2014/main" id="{1AC08A8F-A182-004F-690C-C557AAF0482C}"/>
              </a:ext>
            </a:extLst>
          </p:cNvPr>
          <p:cNvSpPr>
            <a:spLocks noGrp="1"/>
          </p:cNvSpPr>
          <p:nvPr>
            <p:ph type="body" sz="quarter" idx="37" hasCustomPrompt="1"/>
          </p:nvPr>
        </p:nvSpPr>
        <p:spPr>
          <a:xfrm>
            <a:off x="8200058" y="25792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34" name="Espace réservé du texte 33">
            <a:extLst>
              <a:ext uri="{FF2B5EF4-FFF2-40B4-BE49-F238E27FC236}">
                <a16:creationId xmlns:a16="http://schemas.microsoft.com/office/drawing/2014/main" id="{2ED37C8E-5043-1702-D7AB-9C7BD7887051}"/>
              </a:ext>
            </a:extLst>
          </p:cNvPr>
          <p:cNvSpPr>
            <a:spLocks noGrp="1"/>
          </p:cNvSpPr>
          <p:nvPr>
            <p:ph type="body" sz="quarter" idx="38" hasCustomPrompt="1"/>
          </p:nvPr>
        </p:nvSpPr>
        <p:spPr>
          <a:xfrm>
            <a:off x="8957699" y="46366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5" name="Espace réservé du texte 33">
            <a:extLst>
              <a:ext uri="{FF2B5EF4-FFF2-40B4-BE49-F238E27FC236}">
                <a16:creationId xmlns:a16="http://schemas.microsoft.com/office/drawing/2014/main" id="{00562A72-BB76-BBF2-3970-97FDB202EDB6}"/>
              </a:ext>
            </a:extLst>
          </p:cNvPr>
          <p:cNvSpPr>
            <a:spLocks noGrp="1"/>
          </p:cNvSpPr>
          <p:nvPr>
            <p:ph type="body" sz="quarter" idx="39" hasCustomPrompt="1"/>
          </p:nvPr>
        </p:nvSpPr>
        <p:spPr>
          <a:xfrm>
            <a:off x="8200058" y="50049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37" name="Espace réservé du texte 33">
            <a:extLst>
              <a:ext uri="{FF2B5EF4-FFF2-40B4-BE49-F238E27FC236}">
                <a16:creationId xmlns:a16="http://schemas.microsoft.com/office/drawing/2014/main" id="{C5B762C7-8A0D-7C24-C292-019E62C6625B}"/>
              </a:ext>
            </a:extLst>
          </p:cNvPr>
          <p:cNvSpPr>
            <a:spLocks noGrp="1"/>
          </p:cNvSpPr>
          <p:nvPr>
            <p:ph type="body" sz="quarter" idx="40" hasCustomPrompt="1"/>
          </p:nvPr>
        </p:nvSpPr>
        <p:spPr>
          <a:xfrm>
            <a:off x="1137819" y="22109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8" name="Espace réservé du texte 33">
            <a:extLst>
              <a:ext uri="{FF2B5EF4-FFF2-40B4-BE49-F238E27FC236}">
                <a16:creationId xmlns:a16="http://schemas.microsoft.com/office/drawing/2014/main" id="{55130DFF-662A-B7E0-5944-9C0A5B8459C8}"/>
              </a:ext>
            </a:extLst>
          </p:cNvPr>
          <p:cNvSpPr>
            <a:spLocks noGrp="1"/>
          </p:cNvSpPr>
          <p:nvPr>
            <p:ph type="body" sz="quarter" idx="41" hasCustomPrompt="1"/>
          </p:nvPr>
        </p:nvSpPr>
        <p:spPr>
          <a:xfrm>
            <a:off x="380178" y="25792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40" name="Espace réservé du texte 33">
            <a:extLst>
              <a:ext uri="{FF2B5EF4-FFF2-40B4-BE49-F238E27FC236}">
                <a16:creationId xmlns:a16="http://schemas.microsoft.com/office/drawing/2014/main" id="{774AD698-B90A-625C-A1CE-B368A9A3D3D7}"/>
              </a:ext>
            </a:extLst>
          </p:cNvPr>
          <p:cNvSpPr>
            <a:spLocks noGrp="1"/>
          </p:cNvSpPr>
          <p:nvPr>
            <p:ph type="body" sz="quarter" idx="42" hasCustomPrompt="1"/>
          </p:nvPr>
        </p:nvSpPr>
        <p:spPr>
          <a:xfrm>
            <a:off x="1137819" y="463663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1" name="Espace réservé du texte 33">
            <a:extLst>
              <a:ext uri="{FF2B5EF4-FFF2-40B4-BE49-F238E27FC236}">
                <a16:creationId xmlns:a16="http://schemas.microsoft.com/office/drawing/2014/main" id="{FDC42E54-F3EE-2AA1-071B-6163929AB9DB}"/>
              </a:ext>
            </a:extLst>
          </p:cNvPr>
          <p:cNvSpPr>
            <a:spLocks noGrp="1"/>
          </p:cNvSpPr>
          <p:nvPr>
            <p:ph type="body" sz="quarter" idx="43" hasCustomPrompt="1"/>
          </p:nvPr>
        </p:nvSpPr>
        <p:spPr>
          <a:xfrm>
            <a:off x="380178" y="5004930"/>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44" name="Ellipse 43">
            <a:extLst>
              <a:ext uri="{FF2B5EF4-FFF2-40B4-BE49-F238E27FC236}">
                <a16:creationId xmlns:a16="http://schemas.microsoft.com/office/drawing/2014/main" id="{F619E7E8-8B68-7332-5F25-3ABD8B6BBD98}"/>
              </a:ext>
            </a:extLst>
          </p:cNvPr>
          <p:cNvSpPr/>
          <p:nvPr userDrawn="1"/>
        </p:nvSpPr>
        <p:spPr>
          <a:xfrm>
            <a:off x="1759549" y="1354422"/>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06B9C32A-EDAB-A55A-7ED7-800102CCA018}"/>
              </a:ext>
            </a:extLst>
          </p:cNvPr>
          <p:cNvSpPr/>
          <p:nvPr userDrawn="1"/>
        </p:nvSpPr>
        <p:spPr>
          <a:xfrm>
            <a:off x="5675494" y="1354422"/>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EC182714-C18A-F068-6C82-5D6F27CBF337}"/>
              </a:ext>
            </a:extLst>
          </p:cNvPr>
          <p:cNvSpPr/>
          <p:nvPr userDrawn="1"/>
        </p:nvSpPr>
        <p:spPr>
          <a:xfrm>
            <a:off x="9550767" y="1354422"/>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7435FCF2-EA9E-FE75-8721-B583E587085B}"/>
              </a:ext>
            </a:extLst>
          </p:cNvPr>
          <p:cNvSpPr/>
          <p:nvPr userDrawn="1"/>
        </p:nvSpPr>
        <p:spPr>
          <a:xfrm>
            <a:off x="1759549" y="3776633"/>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9F6E68A2-6124-03BF-4DAF-1110AC3C6DBD}"/>
              </a:ext>
            </a:extLst>
          </p:cNvPr>
          <p:cNvSpPr/>
          <p:nvPr userDrawn="1"/>
        </p:nvSpPr>
        <p:spPr>
          <a:xfrm>
            <a:off x="5675494" y="3776633"/>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AE86238C-A394-4462-8EE9-13CFE42B70C3}"/>
              </a:ext>
            </a:extLst>
          </p:cNvPr>
          <p:cNvSpPr/>
          <p:nvPr userDrawn="1"/>
        </p:nvSpPr>
        <p:spPr>
          <a:xfrm>
            <a:off x="9550767" y="3776633"/>
            <a:ext cx="752026" cy="752026"/>
          </a:xfrm>
          <a:prstGeom prst="ellipse">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40875872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bloc X5">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2" name="Ellipse 1">
            <a:extLst>
              <a:ext uri="{FF2B5EF4-FFF2-40B4-BE49-F238E27FC236}">
                <a16:creationId xmlns:a16="http://schemas.microsoft.com/office/drawing/2014/main" id="{83010DB7-7C4C-D1EC-8481-54281AF53FE7}"/>
              </a:ext>
            </a:extLst>
          </p:cNvPr>
          <p:cNvSpPr/>
          <p:nvPr userDrawn="1"/>
        </p:nvSpPr>
        <p:spPr>
          <a:xfrm>
            <a:off x="431927" y="161452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33">
            <a:extLst>
              <a:ext uri="{FF2B5EF4-FFF2-40B4-BE49-F238E27FC236}">
                <a16:creationId xmlns:a16="http://schemas.microsoft.com/office/drawing/2014/main" id="{009C1FEE-3F9E-4351-B5B2-E9055755A31B}"/>
              </a:ext>
            </a:extLst>
          </p:cNvPr>
          <p:cNvSpPr>
            <a:spLocks noGrp="1"/>
          </p:cNvSpPr>
          <p:nvPr>
            <p:ph type="body" sz="quarter" idx="23" hasCustomPrompt="1"/>
          </p:nvPr>
        </p:nvSpPr>
        <p:spPr>
          <a:xfrm>
            <a:off x="327696" y="2467431"/>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 name="Espace réservé du texte 4">
            <a:extLst>
              <a:ext uri="{FF2B5EF4-FFF2-40B4-BE49-F238E27FC236}">
                <a16:creationId xmlns:a16="http://schemas.microsoft.com/office/drawing/2014/main" id="{510071ED-E9D4-4B9F-2901-A69AB4A9E0C8}"/>
              </a:ext>
            </a:extLst>
          </p:cNvPr>
          <p:cNvSpPr>
            <a:spLocks noGrp="1"/>
          </p:cNvSpPr>
          <p:nvPr>
            <p:ph type="body" sz="quarter" idx="24" hasCustomPrompt="1"/>
          </p:nvPr>
        </p:nvSpPr>
        <p:spPr>
          <a:xfrm>
            <a:off x="326816" y="284745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5" name="Ellipse 4">
            <a:extLst>
              <a:ext uri="{FF2B5EF4-FFF2-40B4-BE49-F238E27FC236}">
                <a16:creationId xmlns:a16="http://schemas.microsoft.com/office/drawing/2014/main" id="{86D0BC7E-4785-53DC-47B1-F606512997DB}"/>
              </a:ext>
            </a:extLst>
          </p:cNvPr>
          <p:cNvSpPr/>
          <p:nvPr userDrawn="1"/>
        </p:nvSpPr>
        <p:spPr>
          <a:xfrm>
            <a:off x="4610159" y="16366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33">
            <a:extLst>
              <a:ext uri="{FF2B5EF4-FFF2-40B4-BE49-F238E27FC236}">
                <a16:creationId xmlns:a16="http://schemas.microsoft.com/office/drawing/2014/main" id="{97C5AAA2-0822-19DE-D686-67438F4F4B7E}"/>
              </a:ext>
            </a:extLst>
          </p:cNvPr>
          <p:cNvSpPr>
            <a:spLocks noGrp="1"/>
          </p:cNvSpPr>
          <p:nvPr>
            <p:ph type="body" sz="quarter" idx="25" hasCustomPrompt="1"/>
          </p:nvPr>
        </p:nvSpPr>
        <p:spPr>
          <a:xfrm>
            <a:off x="4505928" y="2489521"/>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8" name="Espace réservé du texte 4">
            <a:extLst>
              <a:ext uri="{FF2B5EF4-FFF2-40B4-BE49-F238E27FC236}">
                <a16:creationId xmlns:a16="http://schemas.microsoft.com/office/drawing/2014/main" id="{607F0AC1-BB03-9197-0201-04B4762EAA07}"/>
              </a:ext>
            </a:extLst>
          </p:cNvPr>
          <p:cNvSpPr>
            <a:spLocks noGrp="1"/>
          </p:cNvSpPr>
          <p:nvPr>
            <p:ph type="body" sz="quarter" idx="26" hasCustomPrompt="1"/>
          </p:nvPr>
        </p:nvSpPr>
        <p:spPr>
          <a:xfrm>
            <a:off x="4505048" y="286954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9" name="Ellipse 8">
            <a:extLst>
              <a:ext uri="{FF2B5EF4-FFF2-40B4-BE49-F238E27FC236}">
                <a16:creationId xmlns:a16="http://schemas.microsoft.com/office/drawing/2014/main" id="{DA0C2855-BBF7-9851-4971-8902AA6748B5}"/>
              </a:ext>
            </a:extLst>
          </p:cNvPr>
          <p:cNvSpPr/>
          <p:nvPr userDrawn="1"/>
        </p:nvSpPr>
        <p:spPr>
          <a:xfrm>
            <a:off x="8761560" y="165894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texte 33">
            <a:extLst>
              <a:ext uri="{FF2B5EF4-FFF2-40B4-BE49-F238E27FC236}">
                <a16:creationId xmlns:a16="http://schemas.microsoft.com/office/drawing/2014/main" id="{CB23AD22-BC4F-2F4E-C000-2098A3F80BD3}"/>
              </a:ext>
            </a:extLst>
          </p:cNvPr>
          <p:cNvSpPr>
            <a:spLocks noGrp="1"/>
          </p:cNvSpPr>
          <p:nvPr>
            <p:ph type="body" sz="quarter" idx="27" hasCustomPrompt="1"/>
          </p:nvPr>
        </p:nvSpPr>
        <p:spPr>
          <a:xfrm>
            <a:off x="8657329" y="2511848"/>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1C753D47-1C1E-C5D7-DA10-870BCA3A9C53}"/>
              </a:ext>
            </a:extLst>
          </p:cNvPr>
          <p:cNvSpPr>
            <a:spLocks noGrp="1"/>
          </p:cNvSpPr>
          <p:nvPr>
            <p:ph type="body" sz="quarter" idx="28" hasCustomPrompt="1"/>
          </p:nvPr>
        </p:nvSpPr>
        <p:spPr>
          <a:xfrm>
            <a:off x="8656449" y="289187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2" name="Ellipse 11">
            <a:extLst>
              <a:ext uri="{FF2B5EF4-FFF2-40B4-BE49-F238E27FC236}">
                <a16:creationId xmlns:a16="http://schemas.microsoft.com/office/drawing/2014/main" id="{369C3013-BB85-50A9-2F4D-0164368B46B5}"/>
              </a:ext>
            </a:extLst>
          </p:cNvPr>
          <p:cNvSpPr/>
          <p:nvPr userDrawn="1"/>
        </p:nvSpPr>
        <p:spPr>
          <a:xfrm>
            <a:off x="2544953" y="384387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space réservé du texte 33">
            <a:extLst>
              <a:ext uri="{FF2B5EF4-FFF2-40B4-BE49-F238E27FC236}">
                <a16:creationId xmlns:a16="http://schemas.microsoft.com/office/drawing/2014/main" id="{A510CE1E-CEBD-4291-4F3D-C4229CFD9BE7}"/>
              </a:ext>
            </a:extLst>
          </p:cNvPr>
          <p:cNvSpPr>
            <a:spLocks noGrp="1"/>
          </p:cNvSpPr>
          <p:nvPr>
            <p:ph type="body" sz="quarter" idx="29" hasCustomPrompt="1"/>
          </p:nvPr>
        </p:nvSpPr>
        <p:spPr>
          <a:xfrm>
            <a:off x="2440722" y="4696772"/>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4" name="Espace réservé du texte 4">
            <a:extLst>
              <a:ext uri="{FF2B5EF4-FFF2-40B4-BE49-F238E27FC236}">
                <a16:creationId xmlns:a16="http://schemas.microsoft.com/office/drawing/2014/main" id="{C3881B68-2E13-CDF4-1070-59E415D9BAF3}"/>
              </a:ext>
            </a:extLst>
          </p:cNvPr>
          <p:cNvSpPr>
            <a:spLocks noGrp="1"/>
          </p:cNvSpPr>
          <p:nvPr>
            <p:ph type="body" sz="quarter" idx="30" hasCustomPrompt="1"/>
          </p:nvPr>
        </p:nvSpPr>
        <p:spPr>
          <a:xfrm>
            <a:off x="2439842" y="5076798"/>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5" name="Ellipse 14">
            <a:extLst>
              <a:ext uri="{FF2B5EF4-FFF2-40B4-BE49-F238E27FC236}">
                <a16:creationId xmlns:a16="http://schemas.microsoft.com/office/drawing/2014/main" id="{81CE33B9-91F9-351B-132B-403A90189880}"/>
              </a:ext>
            </a:extLst>
          </p:cNvPr>
          <p:cNvSpPr/>
          <p:nvPr userDrawn="1"/>
        </p:nvSpPr>
        <p:spPr>
          <a:xfrm>
            <a:off x="6583103" y="3872521"/>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space réservé du texte 33">
            <a:extLst>
              <a:ext uri="{FF2B5EF4-FFF2-40B4-BE49-F238E27FC236}">
                <a16:creationId xmlns:a16="http://schemas.microsoft.com/office/drawing/2014/main" id="{03CF7350-F929-7C1E-3A6D-82D4BDE41582}"/>
              </a:ext>
            </a:extLst>
          </p:cNvPr>
          <p:cNvSpPr>
            <a:spLocks noGrp="1"/>
          </p:cNvSpPr>
          <p:nvPr>
            <p:ph type="body" sz="quarter" idx="34" hasCustomPrompt="1"/>
          </p:nvPr>
        </p:nvSpPr>
        <p:spPr>
          <a:xfrm>
            <a:off x="6478872" y="4725423"/>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7" name="Espace réservé du texte 4">
            <a:extLst>
              <a:ext uri="{FF2B5EF4-FFF2-40B4-BE49-F238E27FC236}">
                <a16:creationId xmlns:a16="http://schemas.microsoft.com/office/drawing/2014/main" id="{AF565AA5-35E1-9BE7-D28B-6FC16AB3FB1D}"/>
              </a:ext>
            </a:extLst>
          </p:cNvPr>
          <p:cNvSpPr>
            <a:spLocks noGrp="1"/>
          </p:cNvSpPr>
          <p:nvPr>
            <p:ph type="body" sz="quarter" idx="35" hasCustomPrompt="1"/>
          </p:nvPr>
        </p:nvSpPr>
        <p:spPr>
          <a:xfrm>
            <a:off x="6477992" y="5105449"/>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Tree>
    <p:extLst>
      <p:ext uri="{BB962C8B-B14F-4D97-AF65-F5344CB8AC3E}">
        <p14:creationId xmlns:p14="http://schemas.microsoft.com/office/powerpoint/2010/main" val="26210073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 X6 Bis">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2" name="Ellipse 1">
            <a:extLst>
              <a:ext uri="{FF2B5EF4-FFF2-40B4-BE49-F238E27FC236}">
                <a16:creationId xmlns:a16="http://schemas.microsoft.com/office/drawing/2014/main" id="{83010DB7-7C4C-D1EC-8481-54281AF53FE7}"/>
              </a:ext>
            </a:extLst>
          </p:cNvPr>
          <p:cNvSpPr/>
          <p:nvPr userDrawn="1"/>
        </p:nvSpPr>
        <p:spPr>
          <a:xfrm>
            <a:off x="431927" y="155456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Espace réservé du texte 33">
            <a:extLst>
              <a:ext uri="{FF2B5EF4-FFF2-40B4-BE49-F238E27FC236}">
                <a16:creationId xmlns:a16="http://schemas.microsoft.com/office/drawing/2014/main" id="{009C1FEE-3F9E-4351-B5B2-E9055755A31B}"/>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 name="Espace réservé du texte 4">
            <a:extLst>
              <a:ext uri="{FF2B5EF4-FFF2-40B4-BE49-F238E27FC236}">
                <a16:creationId xmlns:a16="http://schemas.microsoft.com/office/drawing/2014/main" id="{510071ED-E9D4-4B9F-2901-A69AB4A9E0C8}"/>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5" name="Ellipse 4">
            <a:extLst>
              <a:ext uri="{FF2B5EF4-FFF2-40B4-BE49-F238E27FC236}">
                <a16:creationId xmlns:a16="http://schemas.microsoft.com/office/drawing/2014/main" id="{86D0BC7E-4785-53DC-47B1-F606512997DB}"/>
              </a:ext>
            </a:extLst>
          </p:cNvPr>
          <p:cNvSpPr/>
          <p:nvPr userDrawn="1"/>
        </p:nvSpPr>
        <p:spPr>
          <a:xfrm>
            <a:off x="4610159" y="157665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texte 33">
            <a:extLst>
              <a:ext uri="{FF2B5EF4-FFF2-40B4-BE49-F238E27FC236}">
                <a16:creationId xmlns:a16="http://schemas.microsoft.com/office/drawing/2014/main" id="{97C5AAA2-0822-19DE-D686-67438F4F4B7E}"/>
              </a:ext>
            </a:extLst>
          </p:cNvPr>
          <p:cNvSpPr>
            <a:spLocks noGrp="1"/>
          </p:cNvSpPr>
          <p:nvPr>
            <p:ph type="body" sz="quarter" idx="25" hasCustomPrompt="1"/>
          </p:nvPr>
        </p:nvSpPr>
        <p:spPr>
          <a:xfrm>
            <a:off x="4505928" y="2429561"/>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8" name="Espace réservé du texte 4">
            <a:extLst>
              <a:ext uri="{FF2B5EF4-FFF2-40B4-BE49-F238E27FC236}">
                <a16:creationId xmlns:a16="http://schemas.microsoft.com/office/drawing/2014/main" id="{607F0AC1-BB03-9197-0201-04B4762EAA07}"/>
              </a:ext>
            </a:extLst>
          </p:cNvPr>
          <p:cNvSpPr>
            <a:spLocks noGrp="1"/>
          </p:cNvSpPr>
          <p:nvPr>
            <p:ph type="body" sz="quarter" idx="26" hasCustomPrompt="1"/>
          </p:nvPr>
        </p:nvSpPr>
        <p:spPr>
          <a:xfrm>
            <a:off x="4505048" y="280958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9" name="Ellipse 8">
            <a:extLst>
              <a:ext uri="{FF2B5EF4-FFF2-40B4-BE49-F238E27FC236}">
                <a16:creationId xmlns:a16="http://schemas.microsoft.com/office/drawing/2014/main" id="{DA0C2855-BBF7-9851-4971-8902AA6748B5}"/>
              </a:ext>
            </a:extLst>
          </p:cNvPr>
          <p:cNvSpPr/>
          <p:nvPr userDrawn="1"/>
        </p:nvSpPr>
        <p:spPr>
          <a:xfrm>
            <a:off x="8761560" y="159898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Espace réservé du texte 33">
            <a:extLst>
              <a:ext uri="{FF2B5EF4-FFF2-40B4-BE49-F238E27FC236}">
                <a16:creationId xmlns:a16="http://schemas.microsoft.com/office/drawing/2014/main" id="{CB23AD22-BC4F-2F4E-C000-2098A3F80BD3}"/>
              </a:ext>
            </a:extLst>
          </p:cNvPr>
          <p:cNvSpPr>
            <a:spLocks noGrp="1"/>
          </p:cNvSpPr>
          <p:nvPr>
            <p:ph type="body" sz="quarter" idx="27" hasCustomPrompt="1"/>
          </p:nvPr>
        </p:nvSpPr>
        <p:spPr>
          <a:xfrm>
            <a:off x="8657329" y="2451888"/>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1C753D47-1C1E-C5D7-DA10-870BCA3A9C53}"/>
              </a:ext>
            </a:extLst>
          </p:cNvPr>
          <p:cNvSpPr>
            <a:spLocks noGrp="1"/>
          </p:cNvSpPr>
          <p:nvPr>
            <p:ph type="body" sz="quarter" idx="28" hasCustomPrompt="1"/>
          </p:nvPr>
        </p:nvSpPr>
        <p:spPr>
          <a:xfrm>
            <a:off x="8656449"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8" name="Ellipse 17">
            <a:extLst>
              <a:ext uri="{FF2B5EF4-FFF2-40B4-BE49-F238E27FC236}">
                <a16:creationId xmlns:a16="http://schemas.microsoft.com/office/drawing/2014/main" id="{B0730827-5E50-66E9-BBDB-3E8EA0CE962C}"/>
              </a:ext>
            </a:extLst>
          </p:cNvPr>
          <p:cNvSpPr/>
          <p:nvPr userDrawn="1"/>
        </p:nvSpPr>
        <p:spPr>
          <a:xfrm>
            <a:off x="431927" y="370114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space réservé du texte 33">
            <a:extLst>
              <a:ext uri="{FF2B5EF4-FFF2-40B4-BE49-F238E27FC236}">
                <a16:creationId xmlns:a16="http://schemas.microsoft.com/office/drawing/2014/main" id="{0387B3E2-8CDC-8CB3-D062-D8E34689E39E}"/>
              </a:ext>
            </a:extLst>
          </p:cNvPr>
          <p:cNvSpPr>
            <a:spLocks noGrp="1"/>
          </p:cNvSpPr>
          <p:nvPr>
            <p:ph type="body" sz="quarter" idx="34" hasCustomPrompt="1"/>
          </p:nvPr>
        </p:nvSpPr>
        <p:spPr>
          <a:xfrm>
            <a:off x="327696" y="4554050"/>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0" name="Espace réservé du texte 4">
            <a:extLst>
              <a:ext uri="{FF2B5EF4-FFF2-40B4-BE49-F238E27FC236}">
                <a16:creationId xmlns:a16="http://schemas.microsoft.com/office/drawing/2014/main" id="{0454DD6E-9EEA-137B-A1C4-4C7510E48FE5}"/>
              </a:ext>
            </a:extLst>
          </p:cNvPr>
          <p:cNvSpPr>
            <a:spLocks noGrp="1"/>
          </p:cNvSpPr>
          <p:nvPr>
            <p:ph type="body" sz="quarter" idx="35" hasCustomPrompt="1"/>
          </p:nvPr>
        </p:nvSpPr>
        <p:spPr>
          <a:xfrm>
            <a:off x="326816"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1" name="Ellipse 20">
            <a:extLst>
              <a:ext uri="{FF2B5EF4-FFF2-40B4-BE49-F238E27FC236}">
                <a16:creationId xmlns:a16="http://schemas.microsoft.com/office/drawing/2014/main" id="{7020E54C-F372-E11A-1675-D9D1C9757674}"/>
              </a:ext>
            </a:extLst>
          </p:cNvPr>
          <p:cNvSpPr/>
          <p:nvPr userDrawn="1"/>
        </p:nvSpPr>
        <p:spPr>
          <a:xfrm>
            <a:off x="4610159" y="372323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2" name="Espace réservé du texte 33">
            <a:extLst>
              <a:ext uri="{FF2B5EF4-FFF2-40B4-BE49-F238E27FC236}">
                <a16:creationId xmlns:a16="http://schemas.microsoft.com/office/drawing/2014/main" id="{E0FD2BC6-09D5-FDEE-5615-77D408F71FAA}"/>
              </a:ext>
            </a:extLst>
          </p:cNvPr>
          <p:cNvSpPr>
            <a:spLocks noGrp="1"/>
          </p:cNvSpPr>
          <p:nvPr>
            <p:ph type="body" sz="quarter" idx="36" hasCustomPrompt="1"/>
          </p:nvPr>
        </p:nvSpPr>
        <p:spPr>
          <a:xfrm>
            <a:off x="4505928" y="4576140"/>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3" name="Espace réservé du texte 4">
            <a:extLst>
              <a:ext uri="{FF2B5EF4-FFF2-40B4-BE49-F238E27FC236}">
                <a16:creationId xmlns:a16="http://schemas.microsoft.com/office/drawing/2014/main" id="{F482614F-3F7E-9E10-F269-8D7AD7D6D2EB}"/>
              </a:ext>
            </a:extLst>
          </p:cNvPr>
          <p:cNvSpPr>
            <a:spLocks noGrp="1"/>
          </p:cNvSpPr>
          <p:nvPr>
            <p:ph type="body" sz="quarter" idx="37" hasCustomPrompt="1"/>
          </p:nvPr>
        </p:nvSpPr>
        <p:spPr>
          <a:xfrm>
            <a:off x="4505048"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7" name="Ellipse 26">
            <a:extLst>
              <a:ext uri="{FF2B5EF4-FFF2-40B4-BE49-F238E27FC236}">
                <a16:creationId xmlns:a16="http://schemas.microsoft.com/office/drawing/2014/main" id="{DD4E4D91-DAA4-6D01-5DF2-91A338BFD776}"/>
              </a:ext>
            </a:extLst>
          </p:cNvPr>
          <p:cNvSpPr/>
          <p:nvPr userDrawn="1"/>
        </p:nvSpPr>
        <p:spPr>
          <a:xfrm>
            <a:off x="8761560" y="374556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space réservé du texte 33">
            <a:extLst>
              <a:ext uri="{FF2B5EF4-FFF2-40B4-BE49-F238E27FC236}">
                <a16:creationId xmlns:a16="http://schemas.microsoft.com/office/drawing/2014/main" id="{E2DDFDBF-1B09-5E6D-745C-C0C7F451E9A9}"/>
              </a:ext>
            </a:extLst>
          </p:cNvPr>
          <p:cNvSpPr>
            <a:spLocks noGrp="1"/>
          </p:cNvSpPr>
          <p:nvPr>
            <p:ph type="body" sz="quarter" idx="38" hasCustomPrompt="1"/>
          </p:nvPr>
        </p:nvSpPr>
        <p:spPr>
          <a:xfrm>
            <a:off x="8657329" y="4598467"/>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9" name="Espace réservé du texte 4">
            <a:extLst>
              <a:ext uri="{FF2B5EF4-FFF2-40B4-BE49-F238E27FC236}">
                <a16:creationId xmlns:a16="http://schemas.microsoft.com/office/drawing/2014/main" id="{4378055B-E6F0-1908-724E-7BA3A5684CA1}"/>
              </a:ext>
            </a:extLst>
          </p:cNvPr>
          <p:cNvSpPr>
            <a:spLocks noGrp="1"/>
          </p:cNvSpPr>
          <p:nvPr>
            <p:ph type="body" sz="quarter" idx="39" hasCustomPrompt="1"/>
          </p:nvPr>
        </p:nvSpPr>
        <p:spPr>
          <a:xfrm>
            <a:off x="8656449" y="4978493"/>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Tree>
    <p:extLst>
      <p:ext uri="{BB962C8B-B14F-4D97-AF65-F5344CB8AC3E}">
        <p14:creationId xmlns:p14="http://schemas.microsoft.com/office/powerpoint/2010/main" val="428945796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 X3">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2" name="Espace réservé du texte 33">
            <a:extLst>
              <a:ext uri="{FF2B5EF4-FFF2-40B4-BE49-F238E27FC236}">
                <a16:creationId xmlns:a16="http://schemas.microsoft.com/office/drawing/2014/main" id="{4CE038EA-6F4C-9D6C-2529-0D35AE133873}"/>
              </a:ext>
            </a:extLst>
          </p:cNvPr>
          <p:cNvSpPr>
            <a:spLocks noGrp="1"/>
          </p:cNvSpPr>
          <p:nvPr>
            <p:ph type="body" sz="quarter" idx="15" hasCustomPrompt="1"/>
          </p:nvPr>
        </p:nvSpPr>
        <p:spPr>
          <a:xfrm>
            <a:off x="5092252" y="3319433"/>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 name="Espace réservé du texte 33">
            <a:extLst>
              <a:ext uri="{FF2B5EF4-FFF2-40B4-BE49-F238E27FC236}">
                <a16:creationId xmlns:a16="http://schemas.microsoft.com/office/drawing/2014/main" id="{BCFF4B43-15EA-44F3-4EA4-8FB809544F99}"/>
              </a:ext>
            </a:extLst>
          </p:cNvPr>
          <p:cNvSpPr>
            <a:spLocks noGrp="1"/>
          </p:cNvSpPr>
          <p:nvPr>
            <p:ph type="body" sz="quarter" idx="16" hasCustomPrompt="1"/>
          </p:nvPr>
        </p:nvSpPr>
        <p:spPr>
          <a:xfrm>
            <a:off x="4334611" y="3687733"/>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14" name="Espace réservé du texte 33">
            <a:extLst>
              <a:ext uri="{FF2B5EF4-FFF2-40B4-BE49-F238E27FC236}">
                <a16:creationId xmlns:a16="http://schemas.microsoft.com/office/drawing/2014/main" id="{14F3B0E4-9E9B-0E6C-D56A-65CBE408F432}"/>
              </a:ext>
            </a:extLst>
          </p:cNvPr>
          <p:cNvSpPr>
            <a:spLocks noGrp="1"/>
          </p:cNvSpPr>
          <p:nvPr>
            <p:ph type="body" sz="quarter" idx="36" hasCustomPrompt="1"/>
          </p:nvPr>
        </p:nvSpPr>
        <p:spPr>
          <a:xfrm>
            <a:off x="8988124" y="3319433"/>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5" name="Espace réservé du texte 33">
            <a:extLst>
              <a:ext uri="{FF2B5EF4-FFF2-40B4-BE49-F238E27FC236}">
                <a16:creationId xmlns:a16="http://schemas.microsoft.com/office/drawing/2014/main" id="{A4BE56D7-B86A-3601-AFEE-742DC77D0656}"/>
              </a:ext>
            </a:extLst>
          </p:cNvPr>
          <p:cNvSpPr>
            <a:spLocks noGrp="1"/>
          </p:cNvSpPr>
          <p:nvPr>
            <p:ph type="body" sz="quarter" idx="37" hasCustomPrompt="1"/>
          </p:nvPr>
        </p:nvSpPr>
        <p:spPr>
          <a:xfrm>
            <a:off x="8230483" y="3687733"/>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16" name="Espace réservé du texte 33">
            <a:extLst>
              <a:ext uri="{FF2B5EF4-FFF2-40B4-BE49-F238E27FC236}">
                <a16:creationId xmlns:a16="http://schemas.microsoft.com/office/drawing/2014/main" id="{FEFF6964-99CC-3B3E-EFC9-68AE0E873E7C}"/>
              </a:ext>
            </a:extLst>
          </p:cNvPr>
          <p:cNvSpPr>
            <a:spLocks noGrp="1"/>
          </p:cNvSpPr>
          <p:nvPr>
            <p:ph type="body" sz="quarter" idx="40" hasCustomPrompt="1"/>
          </p:nvPr>
        </p:nvSpPr>
        <p:spPr>
          <a:xfrm>
            <a:off x="1111972" y="3319433"/>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7" name="Espace réservé du texte 33">
            <a:extLst>
              <a:ext uri="{FF2B5EF4-FFF2-40B4-BE49-F238E27FC236}">
                <a16:creationId xmlns:a16="http://schemas.microsoft.com/office/drawing/2014/main" id="{981B2A2A-8B73-A982-0C76-5D615836338E}"/>
              </a:ext>
            </a:extLst>
          </p:cNvPr>
          <p:cNvSpPr>
            <a:spLocks noGrp="1"/>
          </p:cNvSpPr>
          <p:nvPr>
            <p:ph type="body" sz="quarter" idx="41" hasCustomPrompt="1"/>
          </p:nvPr>
        </p:nvSpPr>
        <p:spPr>
          <a:xfrm>
            <a:off x="354331" y="3687733"/>
            <a:ext cx="3526323" cy="847297"/>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algn="ctr"/>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pPr algn="ctr"/>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pPr algn="ctr"/>
            <a:r>
              <a:rPr lang="fr-FR" sz="1400">
                <a:effectLst/>
                <a:latin typeface="Satoshi" pitchFamily="2" charset="77"/>
              </a:rPr>
              <a:t>(LinkedIn, Blog, Events)</a:t>
            </a:r>
          </a:p>
          <a:p>
            <a:pPr lvl="0"/>
            <a:endParaRPr lang="fr-FR"/>
          </a:p>
        </p:txBody>
      </p:sp>
      <p:sp>
        <p:nvSpPr>
          <p:cNvPr id="30" name="Ellipse 29">
            <a:extLst>
              <a:ext uri="{FF2B5EF4-FFF2-40B4-BE49-F238E27FC236}">
                <a16:creationId xmlns:a16="http://schemas.microsoft.com/office/drawing/2014/main" id="{D6416B22-8607-2524-4214-75702C20738F}"/>
              </a:ext>
            </a:extLst>
          </p:cNvPr>
          <p:cNvSpPr/>
          <p:nvPr userDrawn="1"/>
        </p:nvSpPr>
        <p:spPr>
          <a:xfrm>
            <a:off x="1733702" y="2462925"/>
            <a:ext cx="752026" cy="752026"/>
          </a:xfrm>
          <a:prstGeom prst="ellipse">
            <a:avLst/>
          </a:prstGeom>
          <a:solidFill>
            <a:srgbClr val="FFFF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0C8010FD-2D19-989E-059E-14F800CC79C3}"/>
              </a:ext>
            </a:extLst>
          </p:cNvPr>
          <p:cNvSpPr/>
          <p:nvPr userDrawn="1"/>
        </p:nvSpPr>
        <p:spPr>
          <a:xfrm>
            <a:off x="5719987" y="2462925"/>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B487E94D-1432-132F-C7A0-217AA8BEA80C}"/>
              </a:ext>
            </a:extLst>
          </p:cNvPr>
          <p:cNvSpPr/>
          <p:nvPr userDrawn="1"/>
        </p:nvSpPr>
        <p:spPr>
          <a:xfrm>
            <a:off x="9581192" y="2462925"/>
            <a:ext cx="752026" cy="752026"/>
          </a:xfrm>
          <a:prstGeom prst="ellipse">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space réservé du texte 33">
            <a:extLst>
              <a:ext uri="{FF2B5EF4-FFF2-40B4-BE49-F238E27FC236}">
                <a16:creationId xmlns:a16="http://schemas.microsoft.com/office/drawing/2014/main" id="{56FB2196-AF2B-C7D6-ED75-6F57ECD04156}"/>
              </a:ext>
            </a:extLst>
          </p:cNvPr>
          <p:cNvSpPr>
            <a:spLocks noGrp="1"/>
          </p:cNvSpPr>
          <p:nvPr>
            <p:ph type="body" sz="quarter" idx="42" hasCustomPrompt="1"/>
          </p:nvPr>
        </p:nvSpPr>
        <p:spPr>
          <a:xfrm>
            <a:off x="3949192" y="3319433"/>
            <a:ext cx="37166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a:t>
            </a:r>
          </a:p>
        </p:txBody>
      </p:sp>
      <p:sp>
        <p:nvSpPr>
          <p:cNvPr id="34" name="Espace réservé du texte 33">
            <a:extLst>
              <a:ext uri="{FF2B5EF4-FFF2-40B4-BE49-F238E27FC236}">
                <a16:creationId xmlns:a16="http://schemas.microsoft.com/office/drawing/2014/main" id="{10073B41-ABD0-62CF-4AF9-9679BD49DF22}"/>
              </a:ext>
            </a:extLst>
          </p:cNvPr>
          <p:cNvSpPr>
            <a:spLocks noGrp="1"/>
          </p:cNvSpPr>
          <p:nvPr>
            <p:ph type="body" sz="quarter" idx="43" hasCustomPrompt="1"/>
          </p:nvPr>
        </p:nvSpPr>
        <p:spPr>
          <a:xfrm>
            <a:off x="7874728" y="3332133"/>
            <a:ext cx="37166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a:t>
            </a:r>
          </a:p>
        </p:txBody>
      </p:sp>
    </p:spTree>
    <p:extLst>
      <p:ext uri="{BB962C8B-B14F-4D97-AF65-F5344CB8AC3E}">
        <p14:creationId xmlns:p14="http://schemas.microsoft.com/office/powerpoint/2010/main" val="114050003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Highlight text bloc X6">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3" name="Espace réservé du texte 33">
            <a:extLst>
              <a:ext uri="{FF2B5EF4-FFF2-40B4-BE49-F238E27FC236}">
                <a16:creationId xmlns:a16="http://schemas.microsoft.com/office/drawing/2014/main" id="{5D688D1B-C7DB-96F8-7F1D-2572C3EBCFD4}"/>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 name="Espace réservé du texte 4">
            <a:extLst>
              <a:ext uri="{FF2B5EF4-FFF2-40B4-BE49-F238E27FC236}">
                <a16:creationId xmlns:a16="http://schemas.microsoft.com/office/drawing/2014/main" id="{035A806B-1B60-CACD-4146-CCDDE14F00B4}"/>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6" name="Espace réservé du texte 33">
            <a:extLst>
              <a:ext uri="{FF2B5EF4-FFF2-40B4-BE49-F238E27FC236}">
                <a16:creationId xmlns:a16="http://schemas.microsoft.com/office/drawing/2014/main" id="{B9201F24-7A9C-57DA-2D5F-23D5B190DE4A}"/>
              </a:ext>
            </a:extLst>
          </p:cNvPr>
          <p:cNvSpPr>
            <a:spLocks noGrp="1"/>
          </p:cNvSpPr>
          <p:nvPr>
            <p:ph type="body" sz="quarter" idx="25" hasCustomPrompt="1"/>
          </p:nvPr>
        </p:nvSpPr>
        <p:spPr>
          <a:xfrm>
            <a:off x="4505928" y="2429561"/>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8" name="Espace réservé du texte 4">
            <a:extLst>
              <a:ext uri="{FF2B5EF4-FFF2-40B4-BE49-F238E27FC236}">
                <a16:creationId xmlns:a16="http://schemas.microsoft.com/office/drawing/2014/main" id="{A520FE6A-677E-9295-989E-B2C243A346B1}"/>
              </a:ext>
            </a:extLst>
          </p:cNvPr>
          <p:cNvSpPr>
            <a:spLocks noGrp="1"/>
          </p:cNvSpPr>
          <p:nvPr>
            <p:ph type="body" sz="quarter" idx="26" hasCustomPrompt="1"/>
          </p:nvPr>
        </p:nvSpPr>
        <p:spPr>
          <a:xfrm>
            <a:off x="4505048" y="280958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0" name="Espace réservé du texte 33">
            <a:extLst>
              <a:ext uri="{FF2B5EF4-FFF2-40B4-BE49-F238E27FC236}">
                <a16:creationId xmlns:a16="http://schemas.microsoft.com/office/drawing/2014/main" id="{8AF8DDB8-7162-459C-1F78-68F58C216C64}"/>
              </a:ext>
            </a:extLst>
          </p:cNvPr>
          <p:cNvSpPr>
            <a:spLocks noGrp="1"/>
          </p:cNvSpPr>
          <p:nvPr>
            <p:ph type="body" sz="quarter" idx="27" hasCustomPrompt="1"/>
          </p:nvPr>
        </p:nvSpPr>
        <p:spPr>
          <a:xfrm>
            <a:off x="8626333" y="2451888"/>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00E80E6B-E582-8C34-45B4-9659F20751F7}"/>
              </a:ext>
            </a:extLst>
          </p:cNvPr>
          <p:cNvSpPr>
            <a:spLocks noGrp="1"/>
          </p:cNvSpPr>
          <p:nvPr>
            <p:ph type="body" sz="quarter" idx="28" hasCustomPrompt="1"/>
          </p:nvPr>
        </p:nvSpPr>
        <p:spPr>
          <a:xfrm>
            <a:off x="8625453"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9" name="Espace réservé du texte 33">
            <a:extLst>
              <a:ext uri="{FF2B5EF4-FFF2-40B4-BE49-F238E27FC236}">
                <a16:creationId xmlns:a16="http://schemas.microsoft.com/office/drawing/2014/main" id="{EABB0DD7-505E-2EC7-8316-072F874FF714}"/>
              </a:ext>
            </a:extLst>
          </p:cNvPr>
          <p:cNvSpPr>
            <a:spLocks noGrp="1"/>
          </p:cNvSpPr>
          <p:nvPr>
            <p:ph type="body" sz="quarter" idx="34" hasCustomPrompt="1"/>
          </p:nvPr>
        </p:nvSpPr>
        <p:spPr>
          <a:xfrm>
            <a:off x="327696" y="4554050"/>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0" name="Espace réservé du texte 4">
            <a:extLst>
              <a:ext uri="{FF2B5EF4-FFF2-40B4-BE49-F238E27FC236}">
                <a16:creationId xmlns:a16="http://schemas.microsoft.com/office/drawing/2014/main" id="{483D71C6-B57B-07D2-08E1-D72C1618A155}"/>
              </a:ext>
            </a:extLst>
          </p:cNvPr>
          <p:cNvSpPr>
            <a:spLocks noGrp="1"/>
          </p:cNvSpPr>
          <p:nvPr>
            <p:ph type="body" sz="quarter" idx="35" hasCustomPrompt="1"/>
          </p:nvPr>
        </p:nvSpPr>
        <p:spPr>
          <a:xfrm>
            <a:off x="326816"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2" name="Espace réservé du texte 33">
            <a:extLst>
              <a:ext uri="{FF2B5EF4-FFF2-40B4-BE49-F238E27FC236}">
                <a16:creationId xmlns:a16="http://schemas.microsoft.com/office/drawing/2014/main" id="{2A40FD51-EF78-7BB8-2102-6580228A855F}"/>
              </a:ext>
            </a:extLst>
          </p:cNvPr>
          <p:cNvSpPr>
            <a:spLocks noGrp="1"/>
          </p:cNvSpPr>
          <p:nvPr>
            <p:ph type="body" sz="quarter" idx="36" hasCustomPrompt="1"/>
          </p:nvPr>
        </p:nvSpPr>
        <p:spPr>
          <a:xfrm>
            <a:off x="4505928" y="4576140"/>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3" name="Espace réservé du texte 4">
            <a:extLst>
              <a:ext uri="{FF2B5EF4-FFF2-40B4-BE49-F238E27FC236}">
                <a16:creationId xmlns:a16="http://schemas.microsoft.com/office/drawing/2014/main" id="{FA1A94D7-31A4-B835-AA6A-FA8994189A34}"/>
              </a:ext>
            </a:extLst>
          </p:cNvPr>
          <p:cNvSpPr>
            <a:spLocks noGrp="1"/>
          </p:cNvSpPr>
          <p:nvPr>
            <p:ph type="body" sz="quarter" idx="37" hasCustomPrompt="1"/>
          </p:nvPr>
        </p:nvSpPr>
        <p:spPr>
          <a:xfrm>
            <a:off x="4505048"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8" name="Espace réservé du texte 33">
            <a:extLst>
              <a:ext uri="{FF2B5EF4-FFF2-40B4-BE49-F238E27FC236}">
                <a16:creationId xmlns:a16="http://schemas.microsoft.com/office/drawing/2014/main" id="{F6677982-028F-5559-E53A-DED34195D144}"/>
              </a:ext>
            </a:extLst>
          </p:cNvPr>
          <p:cNvSpPr>
            <a:spLocks noGrp="1"/>
          </p:cNvSpPr>
          <p:nvPr>
            <p:ph type="body" sz="quarter" idx="38" hasCustomPrompt="1"/>
          </p:nvPr>
        </p:nvSpPr>
        <p:spPr>
          <a:xfrm>
            <a:off x="8626333" y="4598467"/>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9" name="Espace réservé du texte 4">
            <a:extLst>
              <a:ext uri="{FF2B5EF4-FFF2-40B4-BE49-F238E27FC236}">
                <a16:creationId xmlns:a16="http://schemas.microsoft.com/office/drawing/2014/main" id="{8015B89D-4709-C29B-A5FD-CE73328EBEF0}"/>
              </a:ext>
            </a:extLst>
          </p:cNvPr>
          <p:cNvSpPr>
            <a:spLocks noGrp="1"/>
          </p:cNvSpPr>
          <p:nvPr>
            <p:ph type="body" sz="quarter" idx="39" hasCustomPrompt="1"/>
          </p:nvPr>
        </p:nvSpPr>
        <p:spPr>
          <a:xfrm>
            <a:off x="8625453" y="4978493"/>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Tree>
    <p:extLst>
      <p:ext uri="{BB962C8B-B14F-4D97-AF65-F5344CB8AC3E}">
        <p14:creationId xmlns:p14="http://schemas.microsoft.com/office/powerpoint/2010/main" val="14485000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Highlight text bloc X5">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3" name="Espace réservé du texte 33">
            <a:extLst>
              <a:ext uri="{FF2B5EF4-FFF2-40B4-BE49-F238E27FC236}">
                <a16:creationId xmlns:a16="http://schemas.microsoft.com/office/drawing/2014/main" id="{5D688D1B-C7DB-96F8-7F1D-2572C3EBCFD4}"/>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 name="Espace réservé du texte 4">
            <a:extLst>
              <a:ext uri="{FF2B5EF4-FFF2-40B4-BE49-F238E27FC236}">
                <a16:creationId xmlns:a16="http://schemas.microsoft.com/office/drawing/2014/main" id="{035A806B-1B60-CACD-4146-CCDDE14F00B4}"/>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6" name="Espace réservé du texte 33">
            <a:extLst>
              <a:ext uri="{FF2B5EF4-FFF2-40B4-BE49-F238E27FC236}">
                <a16:creationId xmlns:a16="http://schemas.microsoft.com/office/drawing/2014/main" id="{B9201F24-7A9C-57DA-2D5F-23D5B190DE4A}"/>
              </a:ext>
            </a:extLst>
          </p:cNvPr>
          <p:cNvSpPr>
            <a:spLocks noGrp="1"/>
          </p:cNvSpPr>
          <p:nvPr>
            <p:ph type="body" sz="quarter" idx="25" hasCustomPrompt="1"/>
          </p:nvPr>
        </p:nvSpPr>
        <p:spPr>
          <a:xfrm>
            <a:off x="4505928" y="2429561"/>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8" name="Espace réservé du texte 4">
            <a:extLst>
              <a:ext uri="{FF2B5EF4-FFF2-40B4-BE49-F238E27FC236}">
                <a16:creationId xmlns:a16="http://schemas.microsoft.com/office/drawing/2014/main" id="{A520FE6A-677E-9295-989E-B2C243A346B1}"/>
              </a:ext>
            </a:extLst>
          </p:cNvPr>
          <p:cNvSpPr>
            <a:spLocks noGrp="1"/>
          </p:cNvSpPr>
          <p:nvPr>
            <p:ph type="body" sz="quarter" idx="26" hasCustomPrompt="1"/>
          </p:nvPr>
        </p:nvSpPr>
        <p:spPr>
          <a:xfrm>
            <a:off x="4505048" y="280958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0" name="Espace réservé du texte 33">
            <a:extLst>
              <a:ext uri="{FF2B5EF4-FFF2-40B4-BE49-F238E27FC236}">
                <a16:creationId xmlns:a16="http://schemas.microsoft.com/office/drawing/2014/main" id="{8AF8DDB8-7162-459C-1F78-68F58C216C64}"/>
              </a:ext>
            </a:extLst>
          </p:cNvPr>
          <p:cNvSpPr>
            <a:spLocks noGrp="1"/>
          </p:cNvSpPr>
          <p:nvPr>
            <p:ph type="body" sz="quarter" idx="27" hasCustomPrompt="1"/>
          </p:nvPr>
        </p:nvSpPr>
        <p:spPr>
          <a:xfrm>
            <a:off x="8626333" y="2451888"/>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00E80E6B-E582-8C34-45B4-9659F20751F7}"/>
              </a:ext>
            </a:extLst>
          </p:cNvPr>
          <p:cNvSpPr>
            <a:spLocks noGrp="1"/>
          </p:cNvSpPr>
          <p:nvPr>
            <p:ph type="body" sz="quarter" idx="28" hasCustomPrompt="1"/>
          </p:nvPr>
        </p:nvSpPr>
        <p:spPr>
          <a:xfrm>
            <a:off x="8625453"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9" name="Espace réservé du texte 33">
            <a:extLst>
              <a:ext uri="{FF2B5EF4-FFF2-40B4-BE49-F238E27FC236}">
                <a16:creationId xmlns:a16="http://schemas.microsoft.com/office/drawing/2014/main" id="{EABB0DD7-505E-2EC7-8316-072F874FF714}"/>
              </a:ext>
            </a:extLst>
          </p:cNvPr>
          <p:cNvSpPr>
            <a:spLocks noGrp="1"/>
          </p:cNvSpPr>
          <p:nvPr>
            <p:ph type="body" sz="quarter" idx="34" hasCustomPrompt="1"/>
          </p:nvPr>
        </p:nvSpPr>
        <p:spPr>
          <a:xfrm>
            <a:off x="2342475" y="4554050"/>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0" name="Espace réservé du texte 4">
            <a:extLst>
              <a:ext uri="{FF2B5EF4-FFF2-40B4-BE49-F238E27FC236}">
                <a16:creationId xmlns:a16="http://schemas.microsoft.com/office/drawing/2014/main" id="{483D71C6-B57B-07D2-08E1-D72C1618A155}"/>
              </a:ext>
            </a:extLst>
          </p:cNvPr>
          <p:cNvSpPr>
            <a:spLocks noGrp="1"/>
          </p:cNvSpPr>
          <p:nvPr>
            <p:ph type="body" sz="quarter" idx="35" hasCustomPrompt="1"/>
          </p:nvPr>
        </p:nvSpPr>
        <p:spPr>
          <a:xfrm>
            <a:off x="2341595"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2" name="Espace réservé du texte 33">
            <a:extLst>
              <a:ext uri="{FF2B5EF4-FFF2-40B4-BE49-F238E27FC236}">
                <a16:creationId xmlns:a16="http://schemas.microsoft.com/office/drawing/2014/main" id="{2A40FD51-EF78-7BB8-2102-6580228A855F}"/>
              </a:ext>
            </a:extLst>
          </p:cNvPr>
          <p:cNvSpPr>
            <a:spLocks noGrp="1"/>
          </p:cNvSpPr>
          <p:nvPr>
            <p:ph type="body" sz="quarter" idx="36" hasCustomPrompt="1"/>
          </p:nvPr>
        </p:nvSpPr>
        <p:spPr>
          <a:xfrm>
            <a:off x="6520707" y="4576140"/>
            <a:ext cx="1995576" cy="355600"/>
          </a:xfrm>
          <a:prstGeom prst="rect">
            <a:avLst/>
          </a:prstGeom>
        </p:spPr>
        <p:txBody>
          <a:bodyPr/>
          <a:lstStyle>
            <a:lvl1pPr marL="0" indent="0" algn="l">
              <a:buNone/>
              <a:defRPr sz="1800" b="1" i="0">
                <a:solidFill>
                  <a:srgbClr val="000000"/>
                </a:solidFill>
                <a:highlight>
                  <a:srgbClr val="B0F2FD"/>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23" name="Espace réservé du texte 4">
            <a:extLst>
              <a:ext uri="{FF2B5EF4-FFF2-40B4-BE49-F238E27FC236}">
                <a16:creationId xmlns:a16="http://schemas.microsoft.com/office/drawing/2014/main" id="{FA1A94D7-31A4-B835-AA6A-FA8994189A34}"/>
              </a:ext>
            </a:extLst>
          </p:cNvPr>
          <p:cNvSpPr>
            <a:spLocks noGrp="1"/>
          </p:cNvSpPr>
          <p:nvPr>
            <p:ph type="body" sz="quarter" idx="37" hasCustomPrompt="1"/>
          </p:nvPr>
        </p:nvSpPr>
        <p:spPr>
          <a:xfrm>
            <a:off x="6519827"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Tree>
    <p:extLst>
      <p:ext uri="{BB962C8B-B14F-4D97-AF65-F5344CB8AC3E}">
        <p14:creationId xmlns:p14="http://schemas.microsoft.com/office/powerpoint/2010/main" val="244044126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grpSp>
        <p:nvGrpSpPr>
          <p:cNvPr id="2" name="Group 13">
            <a:extLst>
              <a:ext uri="{FF2B5EF4-FFF2-40B4-BE49-F238E27FC236}">
                <a16:creationId xmlns:a16="http://schemas.microsoft.com/office/drawing/2014/main" id="{FDA52AB9-97D7-2AF9-A670-1810A9768422}"/>
              </a:ext>
            </a:extLst>
          </p:cNvPr>
          <p:cNvGrpSpPr/>
          <p:nvPr userDrawn="1"/>
        </p:nvGrpSpPr>
        <p:grpSpPr>
          <a:xfrm>
            <a:off x="5267764" y="1690036"/>
            <a:ext cx="1656471" cy="1656471"/>
            <a:chOff x="5267764" y="1673788"/>
            <a:chExt cx="1656471" cy="1656471"/>
          </a:xfrm>
        </p:grpSpPr>
        <p:sp>
          <p:nvSpPr>
            <p:cNvPr id="3" name="Ellipse 5">
              <a:extLst>
                <a:ext uri="{FF2B5EF4-FFF2-40B4-BE49-F238E27FC236}">
                  <a16:creationId xmlns:a16="http://schemas.microsoft.com/office/drawing/2014/main" id="{662F210F-A3A7-82BC-0642-07262771F6CA}"/>
                </a:ext>
              </a:extLst>
            </p:cNvPr>
            <p:cNvSpPr/>
            <p:nvPr/>
          </p:nvSpPr>
          <p:spPr>
            <a:xfrm>
              <a:off x="5267764" y="1673788"/>
              <a:ext cx="1656471" cy="1656471"/>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4" name="Graphic 3" descr="Tick with solid fill">
              <a:extLst>
                <a:ext uri="{FF2B5EF4-FFF2-40B4-BE49-F238E27FC236}">
                  <a16:creationId xmlns:a16="http://schemas.microsoft.com/office/drawing/2014/main" id="{0A5C3E39-F204-B318-26CE-CCDDC8C4FFC0}"/>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5616685" y="2022281"/>
              <a:ext cx="959486" cy="959486"/>
            </a:xfrm>
            <a:prstGeom prst="rect">
              <a:avLst/>
            </a:prstGeom>
          </p:spPr>
        </p:pic>
      </p:grpSp>
      <p:sp>
        <p:nvSpPr>
          <p:cNvPr id="5" name="Espace réservé du texte 33">
            <a:extLst>
              <a:ext uri="{FF2B5EF4-FFF2-40B4-BE49-F238E27FC236}">
                <a16:creationId xmlns:a16="http://schemas.microsoft.com/office/drawing/2014/main" id="{96D57A09-D1A3-2696-8BAE-2A11306C65D9}"/>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6" name="Espace réservé du texte 4">
            <a:extLst>
              <a:ext uri="{FF2B5EF4-FFF2-40B4-BE49-F238E27FC236}">
                <a16:creationId xmlns:a16="http://schemas.microsoft.com/office/drawing/2014/main" id="{DFB80D0C-C2B5-7A99-E2E7-44A05901FFEB}"/>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8" name="Espace réservé du texte 33">
            <a:extLst>
              <a:ext uri="{FF2B5EF4-FFF2-40B4-BE49-F238E27FC236}">
                <a16:creationId xmlns:a16="http://schemas.microsoft.com/office/drawing/2014/main" id="{32F02974-6462-CBB7-FD75-7A18A9EB21D5}"/>
              </a:ext>
            </a:extLst>
          </p:cNvPr>
          <p:cNvSpPr>
            <a:spLocks noGrp="1"/>
          </p:cNvSpPr>
          <p:nvPr>
            <p:ph type="body" sz="quarter" idx="27" hasCustomPrompt="1"/>
          </p:nvPr>
        </p:nvSpPr>
        <p:spPr>
          <a:xfrm>
            <a:off x="8626333" y="2451888"/>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9" name="Espace réservé du texte 4">
            <a:extLst>
              <a:ext uri="{FF2B5EF4-FFF2-40B4-BE49-F238E27FC236}">
                <a16:creationId xmlns:a16="http://schemas.microsoft.com/office/drawing/2014/main" id="{E0530EE1-612E-58FB-7385-1697EADE5525}"/>
              </a:ext>
            </a:extLst>
          </p:cNvPr>
          <p:cNvSpPr>
            <a:spLocks noGrp="1"/>
          </p:cNvSpPr>
          <p:nvPr>
            <p:ph type="body" sz="quarter" idx="28" hasCustomPrompt="1"/>
          </p:nvPr>
        </p:nvSpPr>
        <p:spPr>
          <a:xfrm>
            <a:off x="8625453"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0" name="Espace réservé du texte 33">
            <a:extLst>
              <a:ext uri="{FF2B5EF4-FFF2-40B4-BE49-F238E27FC236}">
                <a16:creationId xmlns:a16="http://schemas.microsoft.com/office/drawing/2014/main" id="{198689D7-9CEC-E4EA-AD03-E0C8C332A79C}"/>
              </a:ext>
            </a:extLst>
          </p:cNvPr>
          <p:cNvSpPr>
            <a:spLocks noGrp="1"/>
          </p:cNvSpPr>
          <p:nvPr>
            <p:ph type="body" sz="quarter" idx="34" hasCustomPrompt="1"/>
          </p:nvPr>
        </p:nvSpPr>
        <p:spPr>
          <a:xfrm>
            <a:off x="2342475" y="4554050"/>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AC557456-A430-0D3E-9146-245A29142A14}"/>
              </a:ext>
            </a:extLst>
          </p:cNvPr>
          <p:cNvSpPr>
            <a:spLocks noGrp="1"/>
          </p:cNvSpPr>
          <p:nvPr>
            <p:ph type="body" sz="quarter" idx="35" hasCustomPrompt="1"/>
          </p:nvPr>
        </p:nvSpPr>
        <p:spPr>
          <a:xfrm>
            <a:off x="2341595"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2" name="Espace réservé du texte 33">
            <a:extLst>
              <a:ext uri="{FF2B5EF4-FFF2-40B4-BE49-F238E27FC236}">
                <a16:creationId xmlns:a16="http://schemas.microsoft.com/office/drawing/2014/main" id="{01FC0D3F-08A5-6052-1CC3-8A2A27CAADDC}"/>
              </a:ext>
            </a:extLst>
          </p:cNvPr>
          <p:cNvSpPr>
            <a:spLocks noGrp="1"/>
          </p:cNvSpPr>
          <p:nvPr>
            <p:ph type="body" sz="quarter" idx="36" hasCustomPrompt="1"/>
          </p:nvPr>
        </p:nvSpPr>
        <p:spPr>
          <a:xfrm>
            <a:off x="6520707" y="4576140"/>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 name="Espace réservé du texte 4">
            <a:extLst>
              <a:ext uri="{FF2B5EF4-FFF2-40B4-BE49-F238E27FC236}">
                <a16:creationId xmlns:a16="http://schemas.microsoft.com/office/drawing/2014/main" id="{114D4A4D-5095-4793-4321-D8369229C23C}"/>
              </a:ext>
            </a:extLst>
          </p:cNvPr>
          <p:cNvSpPr>
            <a:spLocks noGrp="1"/>
          </p:cNvSpPr>
          <p:nvPr>
            <p:ph type="body" sz="quarter" idx="37" hasCustomPrompt="1"/>
          </p:nvPr>
        </p:nvSpPr>
        <p:spPr>
          <a:xfrm>
            <a:off x="6519827"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7" name="Ellipse 6">
            <a:extLst>
              <a:ext uri="{FF2B5EF4-FFF2-40B4-BE49-F238E27FC236}">
                <a16:creationId xmlns:a16="http://schemas.microsoft.com/office/drawing/2014/main" id="{A736187F-D9F4-C6DB-EE04-70E76DC87E5B}"/>
              </a:ext>
            </a:extLst>
          </p:cNvPr>
          <p:cNvSpPr/>
          <p:nvPr userDrawn="1"/>
        </p:nvSpPr>
        <p:spPr>
          <a:xfrm>
            <a:off x="5405039" y="1836937"/>
            <a:ext cx="1373448" cy="1373448"/>
          </a:xfrm>
          <a:prstGeom prst="ellipse">
            <a:avLst/>
          </a:prstGeom>
          <a:noFill/>
          <a:ln w="5715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solidFill>
            </a:endParaRPr>
          </a:p>
        </p:txBody>
      </p:sp>
    </p:spTree>
    <p:extLst>
      <p:ext uri="{BB962C8B-B14F-4D97-AF65-F5344CB8AC3E}">
        <p14:creationId xmlns:p14="http://schemas.microsoft.com/office/powerpoint/2010/main" val="20665940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o #2">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4" name="Espace réservé du texte 33">
            <a:extLst>
              <a:ext uri="{FF2B5EF4-FFF2-40B4-BE49-F238E27FC236}">
                <a16:creationId xmlns:a16="http://schemas.microsoft.com/office/drawing/2014/main" id="{5E22A21F-490E-744C-9158-1A5654D36412}"/>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5" name="Espace réservé du texte 4">
            <a:extLst>
              <a:ext uri="{FF2B5EF4-FFF2-40B4-BE49-F238E27FC236}">
                <a16:creationId xmlns:a16="http://schemas.microsoft.com/office/drawing/2014/main" id="{B0424E13-2999-5621-8F09-4791A17389C6}"/>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6" name="Espace réservé du texte 33">
            <a:extLst>
              <a:ext uri="{FF2B5EF4-FFF2-40B4-BE49-F238E27FC236}">
                <a16:creationId xmlns:a16="http://schemas.microsoft.com/office/drawing/2014/main" id="{0F49361A-C241-FA1D-E64A-8C3422495FB4}"/>
              </a:ext>
            </a:extLst>
          </p:cNvPr>
          <p:cNvSpPr>
            <a:spLocks noGrp="1"/>
          </p:cNvSpPr>
          <p:nvPr>
            <p:ph type="body" sz="quarter" idx="27" hasCustomPrompt="1"/>
          </p:nvPr>
        </p:nvSpPr>
        <p:spPr>
          <a:xfrm>
            <a:off x="5624432" y="2431897"/>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7" name="Espace réservé du texte 4">
            <a:extLst>
              <a:ext uri="{FF2B5EF4-FFF2-40B4-BE49-F238E27FC236}">
                <a16:creationId xmlns:a16="http://schemas.microsoft.com/office/drawing/2014/main" id="{6E443B37-7E21-8959-B3F6-7E3CBC5E47EE}"/>
              </a:ext>
            </a:extLst>
          </p:cNvPr>
          <p:cNvSpPr>
            <a:spLocks noGrp="1"/>
          </p:cNvSpPr>
          <p:nvPr>
            <p:ph type="body" sz="quarter" idx="28" hasCustomPrompt="1"/>
          </p:nvPr>
        </p:nvSpPr>
        <p:spPr>
          <a:xfrm>
            <a:off x="5623552" y="2811923"/>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2" name="Ellipse 21">
            <a:extLst>
              <a:ext uri="{FF2B5EF4-FFF2-40B4-BE49-F238E27FC236}">
                <a16:creationId xmlns:a16="http://schemas.microsoft.com/office/drawing/2014/main" id="{303AC405-DC8D-9B16-5AF1-60E329010857}"/>
              </a:ext>
            </a:extLst>
          </p:cNvPr>
          <p:cNvSpPr/>
          <p:nvPr userDrawn="1"/>
        </p:nvSpPr>
        <p:spPr>
          <a:xfrm>
            <a:off x="405531" y="1487233"/>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3" name="Graphic 3" descr="Tick with solid fill">
            <a:extLst>
              <a:ext uri="{FF2B5EF4-FFF2-40B4-BE49-F238E27FC236}">
                <a16:creationId xmlns:a16="http://schemas.microsoft.com/office/drawing/2014/main" id="{4EBCDB68-9B71-2630-DFB9-62D857A28F6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15920" y="1695995"/>
            <a:ext cx="344596" cy="344596"/>
          </a:xfrm>
          <a:prstGeom prst="rect">
            <a:avLst/>
          </a:prstGeom>
        </p:spPr>
      </p:pic>
      <p:sp>
        <p:nvSpPr>
          <p:cNvPr id="27" name="Ellipse 26">
            <a:extLst>
              <a:ext uri="{FF2B5EF4-FFF2-40B4-BE49-F238E27FC236}">
                <a16:creationId xmlns:a16="http://schemas.microsoft.com/office/drawing/2014/main" id="{EDEFC13C-2471-E076-9B51-EBBC2B1B760A}"/>
              </a:ext>
            </a:extLst>
          </p:cNvPr>
          <p:cNvSpPr/>
          <p:nvPr userDrawn="1"/>
        </p:nvSpPr>
        <p:spPr>
          <a:xfrm>
            <a:off x="509411" y="1587994"/>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EBF3B25-C4A7-9C01-6BB3-67A06839AC8F}"/>
              </a:ext>
            </a:extLst>
          </p:cNvPr>
          <p:cNvSpPr/>
          <p:nvPr userDrawn="1"/>
        </p:nvSpPr>
        <p:spPr>
          <a:xfrm>
            <a:off x="5713313" y="1487233"/>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3" name="Graphic 3" descr="Tick with solid fill">
            <a:extLst>
              <a:ext uri="{FF2B5EF4-FFF2-40B4-BE49-F238E27FC236}">
                <a16:creationId xmlns:a16="http://schemas.microsoft.com/office/drawing/2014/main" id="{965A54B5-CD22-CC28-6B99-98D779181753}"/>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23702" y="1695995"/>
            <a:ext cx="344596" cy="344596"/>
          </a:xfrm>
          <a:prstGeom prst="rect">
            <a:avLst/>
          </a:prstGeom>
        </p:spPr>
      </p:pic>
      <p:sp>
        <p:nvSpPr>
          <p:cNvPr id="34" name="Ellipse 33">
            <a:extLst>
              <a:ext uri="{FF2B5EF4-FFF2-40B4-BE49-F238E27FC236}">
                <a16:creationId xmlns:a16="http://schemas.microsoft.com/office/drawing/2014/main" id="{33612FFF-0BC7-C396-7350-6A65F4CDFA85}"/>
              </a:ext>
            </a:extLst>
          </p:cNvPr>
          <p:cNvSpPr/>
          <p:nvPr userDrawn="1"/>
        </p:nvSpPr>
        <p:spPr>
          <a:xfrm>
            <a:off x="5817193" y="1587994"/>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space réservé du texte 33">
            <a:extLst>
              <a:ext uri="{FF2B5EF4-FFF2-40B4-BE49-F238E27FC236}">
                <a16:creationId xmlns:a16="http://schemas.microsoft.com/office/drawing/2014/main" id="{6C185697-49B5-AE10-A6D1-FE6066C99291}"/>
              </a:ext>
            </a:extLst>
          </p:cNvPr>
          <p:cNvSpPr>
            <a:spLocks noGrp="1"/>
          </p:cNvSpPr>
          <p:nvPr>
            <p:ph type="body" sz="quarter" idx="34" hasCustomPrompt="1"/>
          </p:nvPr>
        </p:nvSpPr>
        <p:spPr>
          <a:xfrm>
            <a:off x="3320943" y="4625226"/>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9" name="Espace réservé du texte 4">
            <a:extLst>
              <a:ext uri="{FF2B5EF4-FFF2-40B4-BE49-F238E27FC236}">
                <a16:creationId xmlns:a16="http://schemas.microsoft.com/office/drawing/2014/main" id="{21D7CF9E-6534-E6BA-5D31-DCACE8848257}"/>
              </a:ext>
            </a:extLst>
          </p:cNvPr>
          <p:cNvSpPr>
            <a:spLocks noGrp="1"/>
          </p:cNvSpPr>
          <p:nvPr>
            <p:ph type="body" sz="quarter" idx="35" hasCustomPrompt="1"/>
          </p:nvPr>
        </p:nvSpPr>
        <p:spPr>
          <a:xfrm>
            <a:off x="3320063" y="5005252"/>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40" name="Espace réservé du texte 33">
            <a:extLst>
              <a:ext uri="{FF2B5EF4-FFF2-40B4-BE49-F238E27FC236}">
                <a16:creationId xmlns:a16="http://schemas.microsoft.com/office/drawing/2014/main" id="{ED0CD52A-0022-A8CB-1F34-EE063F1D8720}"/>
              </a:ext>
            </a:extLst>
          </p:cNvPr>
          <p:cNvSpPr>
            <a:spLocks noGrp="1"/>
          </p:cNvSpPr>
          <p:nvPr>
            <p:ph type="body" sz="quarter" idx="36" hasCustomPrompt="1"/>
          </p:nvPr>
        </p:nvSpPr>
        <p:spPr>
          <a:xfrm>
            <a:off x="8617679" y="4649652"/>
            <a:ext cx="1995576" cy="355600"/>
          </a:xfrm>
          <a:prstGeom prst="rect">
            <a:avLst/>
          </a:prstGeom>
        </p:spPr>
        <p:txBody>
          <a:bodyPr/>
          <a:lstStyle>
            <a:lvl1pPr marL="0" indent="0" algn="l">
              <a:buNone/>
              <a:defRPr sz="1800" b="1" i="0">
                <a:solidFill>
                  <a:srgbClr val="000000"/>
                </a:solidFill>
                <a:highlight>
                  <a:srgbClr val="5FF2A4"/>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1" name="Espace réservé du texte 4">
            <a:extLst>
              <a:ext uri="{FF2B5EF4-FFF2-40B4-BE49-F238E27FC236}">
                <a16:creationId xmlns:a16="http://schemas.microsoft.com/office/drawing/2014/main" id="{D3C4A038-155E-C83D-E365-827A3B0F9B8E}"/>
              </a:ext>
            </a:extLst>
          </p:cNvPr>
          <p:cNvSpPr>
            <a:spLocks noGrp="1"/>
          </p:cNvSpPr>
          <p:nvPr>
            <p:ph type="body" sz="quarter" idx="37" hasCustomPrompt="1"/>
          </p:nvPr>
        </p:nvSpPr>
        <p:spPr>
          <a:xfrm>
            <a:off x="8616799" y="5029678"/>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42" name="Ellipse 41">
            <a:extLst>
              <a:ext uri="{FF2B5EF4-FFF2-40B4-BE49-F238E27FC236}">
                <a16:creationId xmlns:a16="http://schemas.microsoft.com/office/drawing/2014/main" id="{1E4BB8F4-49C2-58B3-8894-63AAD3E2706D}"/>
              </a:ext>
            </a:extLst>
          </p:cNvPr>
          <p:cNvSpPr/>
          <p:nvPr userDrawn="1"/>
        </p:nvSpPr>
        <p:spPr>
          <a:xfrm>
            <a:off x="3398778" y="3704988"/>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3" name="Graphic 3" descr="Tick with solid fill">
            <a:extLst>
              <a:ext uri="{FF2B5EF4-FFF2-40B4-BE49-F238E27FC236}">
                <a16:creationId xmlns:a16="http://schemas.microsoft.com/office/drawing/2014/main" id="{04C77845-701D-A5DA-9B34-9B36DF9819FA}"/>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3609167" y="3913750"/>
            <a:ext cx="344596" cy="344596"/>
          </a:xfrm>
          <a:prstGeom prst="rect">
            <a:avLst/>
          </a:prstGeom>
        </p:spPr>
      </p:pic>
      <p:sp>
        <p:nvSpPr>
          <p:cNvPr id="44" name="Ellipse 43">
            <a:extLst>
              <a:ext uri="{FF2B5EF4-FFF2-40B4-BE49-F238E27FC236}">
                <a16:creationId xmlns:a16="http://schemas.microsoft.com/office/drawing/2014/main" id="{8EAAF99E-AB08-C88A-9B8C-3268BCDB621E}"/>
              </a:ext>
            </a:extLst>
          </p:cNvPr>
          <p:cNvSpPr/>
          <p:nvPr userDrawn="1"/>
        </p:nvSpPr>
        <p:spPr>
          <a:xfrm>
            <a:off x="3505636" y="3805749"/>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95EF6F0B-92C6-945D-4C1F-75725FA7444F}"/>
              </a:ext>
            </a:extLst>
          </p:cNvPr>
          <p:cNvSpPr/>
          <p:nvPr userDrawn="1"/>
        </p:nvSpPr>
        <p:spPr>
          <a:xfrm>
            <a:off x="8706560" y="3704988"/>
            <a:ext cx="752026" cy="752026"/>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6" name="Graphic 3" descr="Tick with solid fill">
            <a:extLst>
              <a:ext uri="{FF2B5EF4-FFF2-40B4-BE49-F238E27FC236}">
                <a16:creationId xmlns:a16="http://schemas.microsoft.com/office/drawing/2014/main" id="{FAFD7C72-0374-61E6-9F10-5B70753507FE}"/>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8916949" y="3913750"/>
            <a:ext cx="344596" cy="344596"/>
          </a:xfrm>
          <a:prstGeom prst="rect">
            <a:avLst/>
          </a:prstGeom>
        </p:spPr>
      </p:pic>
      <p:sp>
        <p:nvSpPr>
          <p:cNvPr id="47" name="Ellipse 46">
            <a:extLst>
              <a:ext uri="{FF2B5EF4-FFF2-40B4-BE49-F238E27FC236}">
                <a16:creationId xmlns:a16="http://schemas.microsoft.com/office/drawing/2014/main" id="{161CCC63-AE2C-E6AE-7A8C-7230514813A2}"/>
              </a:ext>
            </a:extLst>
          </p:cNvPr>
          <p:cNvSpPr/>
          <p:nvPr userDrawn="1"/>
        </p:nvSpPr>
        <p:spPr>
          <a:xfrm>
            <a:off x="8809820" y="3805749"/>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102121296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Don't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5" name="Espace réservé du texte 33">
            <a:extLst>
              <a:ext uri="{FF2B5EF4-FFF2-40B4-BE49-F238E27FC236}">
                <a16:creationId xmlns:a16="http://schemas.microsoft.com/office/drawing/2014/main" id="{96D57A09-D1A3-2696-8BAE-2A11306C65D9}"/>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6" name="Espace réservé du texte 4">
            <a:extLst>
              <a:ext uri="{FF2B5EF4-FFF2-40B4-BE49-F238E27FC236}">
                <a16:creationId xmlns:a16="http://schemas.microsoft.com/office/drawing/2014/main" id="{DFB80D0C-C2B5-7A99-E2E7-44A05901FFEB}"/>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8" name="Espace réservé du texte 33">
            <a:extLst>
              <a:ext uri="{FF2B5EF4-FFF2-40B4-BE49-F238E27FC236}">
                <a16:creationId xmlns:a16="http://schemas.microsoft.com/office/drawing/2014/main" id="{32F02974-6462-CBB7-FD75-7A18A9EB21D5}"/>
              </a:ext>
            </a:extLst>
          </p:cNvPr>
          <p:cNvSpPr>
            <a:spLocks noGrp="1"/>
          </p:cNvSpPr>
          <p:nvPr>
            <p:ph type="body" sz="quarter" idx="27" hasCustomPrompt="1"/>
          </p:nvPr>
        </p:nvSpPr>
        <p:spPr>
          <a:xfrm>
            <a:off x="8626333" y="2451888"/>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9" name="Espace réservé du texte 4">
            <a:extLst>
              <a:ext uri="{FF2B5EF4-FFF2-40B4-BE49-F238E27FC236}">
                <a16:creationId xmlns:a16="http://schemas.microsoft.com/office/drawing/2014/main" id="{E0530EE1-612E-58FB-7385-1697EADE5525}"/>
              </a:ext>
            </a:extLst>
          </p:cNvPr>
          <p:cNvSpPr>
            <a:spLocks noGrp="1"/>
          </p:cNvSpPr>
          <p:nvPr>
            <p:ph type="body" sz="quarter" idx="28" hasCustomPrompt="1"/>
          </p:nvPr>
        </p:nvSpPr>
        <p:spPr>
          <a:xfrm>
            <a:off x="8625453" y="2831914"/>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0" name="Espace réservé du texte 33">
            <a:extLst>
              <a:ext uri="{FF2B5EF4-FFF2-40B4-BE49-F238E27FC236}">
                <a16:creationId xmlns:a16="http://schemas.microsoft.com/office/drawing/2014/main" id="{198689D7-9CEC-E4EA-AD03-E0C8C332A79C}"/>
              </a:ext>
            </a:extLst>
          </p:cNvPr>
          <p:cNvSpPr>
            <a:spLocks noGrp="1"/>
          </p:cNvSpPr>
          <p:nvPr>
            <p:ph type="body" sz="quarter" idx="34" hasCustomPrompt="1"/>
          </p:nvPr>
        </p:nvSpPr>
        <p:spPr>
          <a:xfrm>
            <a:off x="2342475" y="4554050"/>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1" name="Espace réservé du texte 4">
            <a:extLst>
              <a:ext uri="{FF2B5EF4-FFF2-40B4-BE49-F238E27FC236}">
                <a16:creationId xmlns:a16="http://schemas.microsoft.com/office/drawing/2014/main" id="{AC557456-A430-0D3E-9146-245A29142A14}"/>
              </a:ext>
            </a:extLst>
          </p:cNvPr>
          <p:cNvSpPr>
            <a:spLocks noGrp="1"/>
          </p:cNvSpPr>
          <p:nvPr>
            <p:ph type="body" sz="quarter" idx="35" hasCustomPrompt="1"/>
          </p:nvPr>
        </p:nvSpPr>
        <p:spPr>
          <a:xfrm>
            <a:off x="2341595" y="493407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2" name="Espace réservé du texte 33">
            <a:extLst>
              <a:ext uri="{FF2B5EF4-FFF2-40B4-BE49-F238E27FC236}">
                <a16:creationId xmlns:a16="http://schemas.microsoft.com/office/drawing/2014/main" id="{01FC0D3F-08A5-6052-1CC3-8A2A27CAADDC}"/>
              </a:ext>
            </a:extLst>
          </p:cNvPr>
          <p:cNvSpPr>
            <a:spLocks noGrp="1"/>
          </p:cNvSpPr>
          <p:nvPr>
            <p:ph type="body" sz="quarter" idx="36" hasCustomPrompt="1"/>
          </p:nvPr>
        </p:nvSpPr>
        <p:spPr>
          <a:xfrm>
            <a:off x="6520707" y="4576140"/>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 name="Espace réservé du texte 4">
            <a:extLst>
              <a:ext uri="{FF2B5EF4-FFF2-40B4-BE49-F238E27FC236}">
                <a16:creationId xmlns:a16="http://schemas.microsoft.com/office/drawing/2014/main" id="{114D4A4D-5095-4793-4321-D8369229C23C}"/>
              </a:ext>
            </a:extLst>
          </p:cNvPr>
          <p:cNvSpPr>
            <a:spLocks noGrp="1"/>
          </p:cNvSpPr>
          <p:nvPr>
            <p:ph type="body" sz="quarter" idx="37" hasCustomPrompt="1"/>
          </p:nvPr>
        </p:nvSpPr>
        <p:spPr>
          <a:xfrm>
            <a:off x="6519827" y="4956166"/>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grpSp>
        <p:nvGrpSpPr>
          <p:cNvPr id="14" name="Group 6">
            <a:extLst>
              <a:ext uri="{FF2B5EF4-FFF2-40B4-BE49-F238E27FC236}">
                <a16:creationId xmlns:a16="http://schemas.microsoft.com/office/drawing/2014/main" id="{B5B0743F-842B-922F-941A-F403D617E189}"/>
              </a:ext>
            </a:extLst>
          </p:cNvPr>
          <p:cNvGrpSpPr/>
          <p:nvPr userDrawn="1"/>
        </p:nvGrpSpPr>
        <p:grpSpPr>
          <a:xfrm>
            <a:off x="5267764" y="1690036"/>
            <a:ext cx="1656471" cy="1656471"/>
            <a:chOff x="1675884" y="2145444"/>
            <a:chExt cx="752026" cy="752026"/>
          </a:xfrm>
        </p:grpSpPr>
        <p:sp>
          <p:nvSpPr>
            <p:cNvPr id="15" name="Ellipse 5">
              <a:extLst>
                <a:ext uri="{FF2B5EF4-FFF2-40B4-BE49-F238E27FC236}">
                  <a16:creationId xmlns:a16="http://schemas.microsoft.com/office/drawing/2014/main" id="{9144374B-9C70-5BF1-8460-544D91883BAC}"/>
                </a:ext>
              </a:extLst>
            </p:cNvPr>
            <p:cNvSpPr/>
            <p:nvPr/>
          </p:nvSpPr>
          <p:spPr>
            <a:xfrm>
              <a:off x="1675884" y="2145444"/>
              <a:ext cx="752026" cy="752026"/>
            </a:xfrm>
            <a:prstGeom prst="ellipse">
              <a:avLst/>
            </a:prstGeom>
            <a:solidFill>
              <a:srgbClr val="FF76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sz="2000"/>
            </a:p>
          </p:txBody>
        </p:sp>
        <p:pic>
          <p:nvPicPr>
            <p:cNvPr id="16" name="Graphic 3" descr="Close with solid fill">
              <a:extLst>
                <a:ext uri="{FF2B5EF4-FFF2-40B4-BE49-F238E27FC236}">
                  <a16:creationId xmlns:a16="http://schemas.microsoft.com/office/drawing/2014/main" id="{96DCE24E-B8AC-5602-CE08-1E21AF08F43F}"/>
                </a:ext>
              </a:extLst>
            </p:cNvPr>
            <p:cNvPicPr>
              <a:picLocks noChangeAspect="1"/>
            </p:cNvPicPr>
            <p:nvPr/>
          </p:nvPicPr>
          <p:blipFill>
            <a:blip r:embed="rId2">
              <a:extLst>
                <a:ext uri="{96DAC541-7B7A-43D3-8B79-37D633B846F1}">
                  <asvg:svgBlip xmlns:asvg="http://schemas.microsoft.com/office/drawing/2016/SVG/main" r:embed="rId3"/>
                </a:ext>
              </a:extLst>
            </a:blip>
            <a:srcRect/>
            <a:stretch/>
          </p:blipFill>
          <p:spPr>
            <a:xfrm>
              <a:off x="1834097" y="2303657"/>
              <a:ext cx="435600" cy="435600"/>
            </a:xfrm>
            <a:prstGeom prst="rect">
              <a:avLst/>
            </a:prstGeom>
          </p:spPr>
        </p:pic>
      </p:grpSp>
      <p:sp>
        <p:nvSpPr>
          <p:cNvPr id="2" name="Ellipse 1">
            <a:extLst>
              <a:ext uri="{FF2B5EF4-FFF2-40B4-BE49-F238E27FC236}">
                <a16:creationId xmlns:a16="http://schemas.microsoft.com/office/drawing/2014/main" id="{338BA51A-5E0A-AB77-8FD6-4FA60E3A3063}"/>
              </a:ext>
            </a:extLst>
          </p:cNvPr>
          <p:cNvSpPr/>
          <p:nvPr userDrawn="1"/>
        </p:nvSpPr>
        <p:spPr>
          <a:xfrm>
            <a:off x="5405039" y="1836937"/>
            <a:ext cx="1373448" cy="1373448"/>
          </a:xfrm>
          <a:prstGeom prst="ellipse">
            <a:avLst/>
          </a:prstGeom>
          <a:noFill/>
          <a:ln w="57150">
            <a:solidFill>
              <a:srgbClr val="0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solidFill>
                <a:srgbClr val="000000"/>
              </a:solidFill>
            </a:endParaRPr>
          </a:p>
        </p:txBody>
      </p:sp>
    </p:spTree>
    <p:extLst>
      <p:ext uri="{BB962C8B-B14F-4D97-AF65-F5344CB8AC3E}">
        <p14:creationId xmlns:p14="http://schemas.microsoft.com/office/powerpoint/2010/main" val="6851561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Intro - Terciary #3">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08F03C-FC49-5BAE-C889-D58E298C1DA7}"/>
              </a:ext>
            </a:extLst>
          </p:cNvPr>
          <p:cNvSpPr>
            <a:spLocks noGrp="1" noRot="1" noMove="1" noResize="1" noEditPoints="1" noAdjustHandles="1" noChangeArrowheads="1" noChangeShapeType="1"/>
          </p:cNvSpPr>
          <p:nvPr userDrawn="1"/>
        </p:nvSpPr>
        <p:spPr>
          <a:xfrm>
            <a:off x="-80549" y="0"/>
            <a:ext cx="61765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9BE3E151-AB63-AF00-452F-5546B31351F4}"/>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7" name="Espace réservé du numéro de diapositive 1">
            <a:extLst>
              <a:ext uri="{FF2B5EF4-FFF2-40B4-BE49-F238E27FC236}">
                <a16:creationId xmlns:a16="http://schemas.microsoft.com/office/drawing/2014/main" id="{C81591DE-ADE2-506A-4FD4-48BB26D39F8F}"/>
              </a:ext>
            </a:extLst>
          </p:cNvPr>
          <p:cNvSpPr txBox="1">
            <a:spLocks/>
          </p:cNvSpPr>
          <p:nvPr userDrawn="1"/>
        </p:nvSpPr>
        <p:spPr>
          <a:xfrm>
            <a:off x="9092852" y="6152802"/>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545E7A-E025-AB44-8B97-BE2168CEF8CB}" type="slidenum">
              <a:rPr lang="fr-FR" smtClean="0"/>
              <a:pPr/>
              <a:t>‹N°›</a:t>
            </a:fld>
            <a:endParaRPr lang="fr-FR"/>
          </a:p>
        </p:txBody>
      </p:sp>
      <p:pic>
        <p:nvPicPr>
          <p:cNvPr id="8" name="Image 7" descr="Une image contenant noir, obscurité&#10;&#10;Description générée automatiquement">
            <a:extLst>
              <a:ext uri="{FF2B5EF4-FFF2-40B4-BE49-F238E27FC236}">
                <a16:creationId xmlns:a16="http://schemas.microsoft.com/office/drawing/2014/main" id="{08D691B2-5384-7D41-E318-EA87CF24A985}"/>
              </a:ext>
            </a:extLst>
          </p:cNvPr>
          <p:cNvPicPr>
            <a:picLocks noChangeAspect="1"/>
          </p:cNvPicPr>
          <p:nvPr userDrawn="1"/>
        </p:nvPicPr>
        <p:blipFill>
          <a:blip r:embed="rId2"/>
          <a:stretch>
            <a:fillRect/>
          </a:stretch>
        </p:blipFill>
        <p:spPr>
          <a:xfrm>
            <a:off x="-78925" y="-84591"/>
            <a:ext cx="3339338" cy="1512524"/>
          </a:xfrm>
          <a:prstGeom prst="rect">
            <a:avLst/>
          </a:prstGeom>
        </p:spPr>
      </p:pic>
      <p:grpSp>
        <p:nvGrpSpPr>
          <p:cNvPr id="13" name="Groupe 12">
            <a:extLst>
              <a:ext uri="{FF2B5EF4-FFF2-40B4-BE49-F238E27FC236}">
                <a16:creationId xmlns:a16="http://schemas.microsoft.com/office/drawing/2014/main" id="{386D2663-CF39-DDF7-584B-B67196FBC21C}"/>
              </a:ext>
            </a:extLst>
          </p:cNvPr>
          <p:cNvGrpSpPr/>
          <p:nvPr userDrawn="1"/>
        </p:nvGrpSpPr>
        <p:grpSpPr>
          <a:xfrm>
            <a:off x="6096000" y="-17405"/>
            <a:ext cx="6097625" cy="6875405"/>
            <a:chOff x="6096000" y="-17405"/>
            <a:chExt cx="6097625" cy="6875405"/>
          </a:xfrm>
          <a:solidFill>
            <a:srgbClr val="E1EAEB"/>
          </a:solidFill>
        </p:grpSpPr>
        <p:sp>
          <p:nvSpPr>
            <p:cNvPr id="14" name="Rectangle 13">
              <a:extLst>
                <a:ext uri="{FF2B5EF4-FFF2-40B4-BE49-F238E27FC236}">
                  <a16:creationId xmlns:a16="http://schemas.microsoft.com/office/drawing/2014/main" id="{F2616E66-BCA9-9144-33A1-4FE2D15CD0A0}"/>
                </a:ext>
              </a:extLst>
            </p:cNvPr>
            <p:cNvSpPr/>
            <p:nvPr/>
          </p:nvSpPr>
          <p:spPr>
            <a:xfrm>
              <a:off x="6096000" y="-17405"/>
              <a:ext cx="6096000" cy="687540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extLst>
                <a:ext uri="{FF2B5EF4-FFF2-40B4-BE49-F238E27FC236}">
                  <a16:creationId xmlns:a16="http://schemas.microsoft.com/office/drawing/2014/main" id="{1A78CD63-B67F-A0C9-5511-C83B6A809A6C}"/>
                </a:ext>
              </a:extLst>
            </p:cNvPr>
            <p:cNvPicPr>
              <a:picLocks noChangeAspect="1"/>
            </p:cNvPicPr>
            <p:nvPr/>
          </p:nvPicPr>
          <p:blipFill>
            <a:blip r:embed="rId3"/>
            <a:stretch>
              <a:fillRect/>
            </a:stretch>
          </p:blipFill>
          <p:spPr>
            <a:xfrm>
              <a:off x="8764624" y="-17405"/>
              <a:ext cx="3429001" cy="3429001"/>
            </a:xfrm>
            <a:prstGeom prst="rect">
              <a:avLst/>
            </a:prstGeom>
            <a:grpFill/>
          </p:spPr>
        </p:pic>
      </p:grpSp>
      <p:sp>
        <p:nvSpPr>
          <p:cNvPr id="2" name="Espace réservé du texte 75">
            <a:extLst>
              <a:ext uri="{FF2B5EF4-FFF2-40B4-BE49-F238E27FC236}">
                <a16:creationId xmlns:a16="http://schemas.microsoft.com/office/drawing/2014/main" id="{D897A129-446A-7AA8-6C98-448B4714A46F}"/>
              </a:ext>
            </a:extLst>
          </p:cNvPr>
          <p:cNvSpPr>
            <a:spLocks noGrp="1"/>
          </p:cNvSpPr>
          <p:nvPr>
            <p:ph type="body" sz="quarter" idx="32" hasCustomPrompt="1"/>
          </p:nvPr>
        </p:nvSpPr>
        <p:spPr>
          <a:xfrm>
            <a:off x="322741" y="2349872"/>
            <a:ext cx="5080355" cy="627147"/>
          </a:xfrm>
          <a:prstGeom prst="rect">
            <a:avLst/>
          </a:prstGeom>
        </p:spPr>
        <p:txBody>
          <a:bodyPr/>
          <a:lstStyle>
            <a:lvl1pPr marL="0" indent="0">
              <a:buNone/>
              <a:defRPr sz="2400" b="1" i="0">
                <a:solidFill>
                  <a:srgbClr val="000000"/>
                </a:solidFill>
                <a:latin typeface="Manrope SemiBold" pitchFamily="2" charset="0"/>
              </a:defRPr>
            </a:lvl1pPr>
          </a:lstStyle>
          <a:p>
            <a:pPr lvl="0"/>
            <a:r>
              <a:rPr lang="fr-FR" err="1"/>
              <a:t>Buy</a:t>
            </a:r>
            <a:r>
              <a:rPr lang="fr-FR"/>
              <a:t> Enterprise vs </a:t>
            </a:r>
            <a:r>
              <a:rPr lang="fr-FR" err="1"/>
              <a:t>Build</a:t>
            </a:r>
            <a:r>
              <a:rPr lang="fr-FR"/>
              <a:t> on CE : A Real </a:t>
            </a:r>
            <a:r>
              <a:rPr lang="fr-FR" err="1"/>
              <a:t>Costs</a:t>
            </a:r>
            <a:r>
              <a:rPr lang="fr-FR"/>
              <a:t> </a:t>
            </a:r>
            <a:r>
              <a:rPr lang="fr-FR" err="1"/>
              <a:t>Retrospective</a:t>
            </a:r>
            <a:r>
              <a:rPr lang="fr-FR"/>
              <a:t>.</a:t>
            </a:r>
          </a:p>
        </p:txBody>
      </p:sp>
      <p:sp>
        <p:nvSpPr>
          <p:cNvPr id="3" name="Espace réservé du texte 75">
            <a:extLst>
              <a:ext uri="{FF2B5EF4-FFF2-40B4-BE49-F238E27FC236}">
                <a16:creationId xmlns:a16="http://schemas.microsoft.com/office/drawing/2014/main" id="{62CA755E-526A-8AF2-7F12-00F7C08AF26E}"/>
              </a:ext>
            </a:extLst>
          </p:cNvPr>
          <p:cNvSpPr>
            <a:spLocks noGrp="1"/>
          </p:cNvSpPr>
          <p:nvPr>
            <p:ph type="body" sz="quarter" idx="33" hasCustomPrompt="1"/>
          </p:nvPr>
        </p:nvSpPr>
        <p:spPr>
          <a:xfrm>
            <a:off x="322741" y="3134562"/>
            <a:ext cx="2330633" cy="324274"/>
          </a:xfrm>
          <a:prstGeom prst="rect">
            <a:avLst/>
          </a:prstGeom>
        </p:spPr>
        <p:txBody>
          <a:bodyPr/>
          <a:lstStyle>
            <a:lvl1pPr marL="0" indent="0">
              <a:buNone/>
              <a:defRPr sz="1600" b="1" i="0">
                <a:solidFill>
                  <a:srgbClr val="000000"/>
                </a:solidFill>
                <a:latin typeface="Manrope SemiBold" pitchFamily="2" charset="0"/>
              </a:defRPr>
            </a:lvl1pPr>
          </a:lstStyle>
          <a:p>
            <a:pPr lvl="0"/>
            <a:r>
              <a:rPr lang="fr-FR"/>
              <a:t>HUG Paris @ </a:t>
            </a:r>
            <a:r>
              <a:rPr lang="fr-FR" err="1"/>
              <a:t>Lenstra</a:t>
            </a:r>
            <a:r>
              <a:rPr lang="fr-FR"/>
              <a:t>.</a:t>
            </a:r>
          </a:p>
        </p:txBody>
      </p:sp>
      <p:sp>
        <p:nvSpPr>
          <p:cNvPr id="4" name="Espace réservé du texte 69">
            <a:extLst>
              <a:ext uri="{FF2B5EF4-FFF2-40B4-BE49-F238E27FC236}">
                <a16:creationId xmlns:a16="http://schemas.microsoft.com/office/drawing/2014/main" id="{18A57BF2-F59D-5932-1522-4F999733A45E}"/>
              </a:ext>
            </a:extLst>
          </p:cNvPr>
          <p:cNvSpPr>
            <a:spLocks noGrp="1"/>
          </p:cNvSpPr>
          <p:nvPr>
            <p:ph type="body" sz="quarter" idx="34" hasCustomPrompt="1"/>
          </p:nvPr>
        </p:nvSpPr>
        <p:spPr>
          <a:xfrm>
            <a:off x="1595707" y="4498889"/>
            <a:ext cx="1186453" cy="307914"/>
          </a:xfrm>
          <a:prstGeom prst="rect">
            <a:avLst/>
          </a:prstGeom>
        </p:spPr>
        <p:txBody>
          <a:bodyPr/>
          <a:lstStyle>
            <a:lvl1pPr marL="0" indent="0">
              <a:buNone/>
              <a:defRPr sz="1600" b="0" i="0">
                <a:solidFill>
                  <a:srgbClr val="000000"/>
                </a:solidFill>
                <a:latin typeface="Satoshi" pitchFamily="2" charset="77"/>
              </a:defRPr>
            </a:lvl1pPr>
          </a:lstStyle>
          <a:p>
            <a:pPr lvl="0"/>
            <a:r>
              <a:rPr lang="fr-FR"/>
              <a:t>Name</a:t>
            </a:r>
          </a:p>
        </p:txBody>
      </p:sp>
      <p:sp>
        <p:nvSpPr>
          <p:cNvPr id="5" name="Espace réservé du texte 69">
            <a:extLst>
              <a:ext uri="{FF2B5EF4-FFF2-40B4-BE49-F238E27FC236}">
                <a16:creationId xmlns:a16="http://schemas.microsoft.com/office/drawing/2014/main" id="{EAAB008D-42C4-E411-3495-62E4862CCB7F}"/>
              </a:ext>
            </a:extLst>
          </p:cNvPr>
          <p:cNvSpPr>
            <a:spLocks noGrp="1"/>
          </p:cNvSpPr>
          <p:nvPr>
            <p:ph type="body" sz="quarter" idx="35" hasCustomPrompt="1"/>
          </p:nvPr>
        </p:nvSpPr>
        <p:spPr>
          <a:xfrm>
            <a:off x="1595707" y="4835344"/>
            <a:ext cx="1372656" cy="307914"/>
          </a:xfrm>
          <a:prstGeom prst="rect">
            <a:avLst/>
          </a:prstGeom>
        </p:spPr>
        <p:txBody>
          <a:bodyPr/>
          <a:lstStyle>
            <a:lvl1pPr marL="0" indent="0">
              <a:buNone/>
              <a:defRPr sz="1400" b="0" i="0">
                <a:solidFill>
                  <a:srgbClr val="000000"/>
                </a:solidFill>
                <a:latin typeface="Satoshi" pitchFamily="2" charset="77"/>
              </a:defRPr>
            </a:lvl1pPr>
          </a:lstStyle>
          <a:p>
            <a:pPr lvl="0"/>
            <a:r>
              <a:rPr lang="fr-FR"/>
              <a:t>Contact</a:t>
            </a:r>
          </a:p>
        </p:txBody>
      </p:sp>
      <p:sp>
        <p:nvSpPr>
          <p:cNvPr id="18" name="Espace réservé du texte 69">
            <a:extLst>
              <a:ext uri="{FF2B5EF4-FFF2-40B4-BE49-F238E27FC236}">
                <a16:creationId xmlns:a16="http://schemas.microsoft.com/office/drawing/2014/main" id="{49C76680-9FAB-6B01-A7BF-B4B106F8946F}"/>
              </a:ext>
            </a:extLst>
          </p:cNvPr>
          <p:cNvSpPr>
            <a:spLocks noGrp="1"/>
          </p:cNvSpPr>
          <p:nvPr>
            <p:ph type="body" sz="quarter" idx="36" hasCustomPrompt="1"/>
          </p:nvPr>
        </p:nvSpPr>
        <p:spPr>
          <a:xfrm>
            <a:off x="300213" y="6242395"/>
            <a:ext cx="706847" cy="264678"/>
          </a:xfrm>
          <a:prstGeom prst="rect">
            <a:avLst/>
          </a:prstGeom>
        </p:spPr>
        <p:txBody>
          <a:bodyPr/>
          <a:lstStyle>
            <a:lvl1pPr marL="0" indent="0">
              <a:buNone/>
              <a:defRPr sz="1400" b="0" i="0">
                <a:solidFill>
                  <a:srgbClr val="000000"/>
                </a:solidFill>
                <a:latin typeface="Satoshi" pitchFamily="2" charset="77"/>
              </a:defRPr>
            </a:lvl1pPr>
          </a:lstStyle>
          <a:p>
            <a:pPr lvl="0"/>
            <a:r>
              <a:rPr lang="fr-FR"/>
              <a:t>Date</a:t>
            </a:r>
          </a:p>
        </p:txBody>
      </p:sp>
    </p:spTree>
    <p:extLst>
      <p:ext uri="{BB962C8B-B14F-4D97-AF65-F5344CB8AC3E}">
        <p14:creationId xmlns:p14="http://schemas.microsoft.com/office/powerpoint/2010/main" val="257289017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Don't #2">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4" name="Espace réservé du texte 33">
            <a:extLst>
              <a:ext uri="{FF2B5EF4-FFF2-40B4-BE49-F238E27FC236}">
                <a16:creationId xmlns:a16="http://schemas.microsoft.com/office/drawing/2014/main" id="{5E22A21F-490E-744C-9158-1A5654D36412}"/>
              </a:ext>
            </a:extLst>
          </p:cNvPr>
          <p:cNvSpPr>
            <a:spLocks noGrp="1"/>
          </p:cNvSpPr>
          <p:nvPr>
            <p:ph type="body" sz="quarter" idx="23" hasCustomPrompt="1"/>
          </p:nvPr>
        </p:nvSpPr>
        <p:spPr>
          <a:xfrm>
            <a:off x="327696" y="2407471"/>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5" name="Espace réservé du texte 4">
            <a:extLst>
              <a:ext uri="{FF2B5EF4-FFF2-40B4-BE49-F238E27FC236}">
                <a16:creationId xmlns:a16="http://schemas.microsoft.com/office/drawing/2014/main" id="{B0424E13-2999-5621-8F09-4791A17389C6}"/>
              </a:ext>
            </a:extLst>
          </p:cNvPr>
          <p:cNvSpPr>
            <a:spLocks noGrp="1"/>
          </p:cNvSpPr>
          <p:nvPr>
            <p:ph type="body" sz="quarter" idx="24" hasCustomPrompt="1"/>
          </p:nvPr>
        </p:nvSpPr>
        <p:spPr>
          <a:xfrm>
            <a:off x="326816" y="2787497"/>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16" name="Espace réservé du texte 33">
            <a:extLst>
              <a:ext uri="{FF2B5EF4-FFF2-40B4-BE49-F238E27FC236}">
                <a16:creationId xmlns:a16="http://schemas.microsoft.com/office/drawing/2014/main" id="{0F49361A-C241-FA1D-E64A-8C3422495FB4}"/>
              </a:ext>
            </a:extLst>
          </p:cNvPr>
          <p:cNvSpPr>
            <a:spLocks noGrp="1"/>
          </p:cNvSpPr>
          <p:nvPr>
            <p:ph type="body" sz="quarter" idx="27" hasCustomPrompt="1"/>
          </p:nvPr>
        </p:nvSpPr>
        <p:spPr>
          <a:xfrm>
            <a:off x="5624432" y="2431897"/>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7" name="Espace réservé du texte 4">
            <a:extLst>
              <a:ext uri="{FF2B5EF4-FFF2-40B4-BE49-F238E27FC236}">
                <a16:creationId xmlns:a16="http://schemas.microsoft.com/office/drawing/2014/main" id="{6E443B37-7E21-8959-B3F6-7E3CBC5E47EE}"/>
              </a:ext>
            </a:extLst>
          </p:cNvPr>
          <p:cNvSpPr>
            <a:spLocks noGrp="1"/>
          </p:cNvSpPr>
          <p:nvPr>
            <p:ph type="body" sz="quarter" idx="28" hasCustomPrompt="1"/>
          </p:nvPr>
        </p:nvSpPr>
        <p:spPr>
          <a:xfrm>
            <a:off x="5623552" y="2811923"/>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22" name="Ellipse 21">
            <a:extLst>
              <a:ext uri="{FF2B5EF4-FFF2-40B4-BE49-F238E27FC236}">
                <a16:creationId xmlns:a16="http://schemas.microsoft.com/office/drawing/2014/main" id="{303AC405-DC8D-9B16-5AF1-60E329010857}"/>
              </a:ext>
            </a:extLst>
          </p:cNvPr>
          <p:cNvSpPr/>
          <p:nvPr userDrawn="1"/>
        </p:nvSpPr>
        <p:spPr>
          <a:xfrm>
            <a:off x="405531" y="1487233"/>
            <a:ext cx="752026" cy="752026"/>
          </a:xfrm>
          <a:prstGeom prst="ellipse">
            <a:avLst/>
          </a:prstGeom>
          <a:solidFill>
            <a:srgbClr val="FF75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6EBF3B25-C4A7-9C01-6BB3-67A06839AC8F}"/>
              </a:ext>
            </a:extLst>
          </p:cNvPr>
          <p:cNvSpPr/>
          <p:nvPr userDrawn="1"/>
        </p:nvSpPr>
        <p:spPr>
          <a:xfrm>
            <a:off x="5713313" y="1487233"/>
            <a:ext cx="752026" cy="752026"/>
          </a:xfrm>
          <a:prstGeom prst="ellipse">
            <a:avLst/>
          </a:prstGeom>
          <a:solidFill>
            <a:srgbClr val="FF75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space réservé du texte 33">
            <a:extLst>
              <a:ext uri="{FF2B5EF4-FFF2-40B4-BE49-F238E27FC236}">
                <a16:creationId xmlns:a16="http://schemas.microsoft.com/office/drawing/2014/main" id="{6C185697-49B5-AE10-A6D1-FE6066C99291}"/>
              </a:ext>
            </a:extLst>
          </p:cNvPr>
          <p:cNvSpPr>
            <a:spLocks noGrp="1"/>
          </p:cNvSpPr>
          <p:nvPr>
            <p:ph type="body" sz="quarter" idx="34" hasCustomPrompt="1"/>
          </p:nvPr>
        </p:nvSpPr>
        <p:spPr>
          <a:xfrm>
            <a:off x="3320943" y="4625226"/>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39" name="Espace réservé du texte 4">
            <a:extLst>
              <a:ext uri="{FF2B5EF4-FFF2-40B4-BE49-F238E27FC236}">
                <a16:creationId xmlns:a16="http://schemas.microsoft.com/office/drawing/2014/main" id="{21D7CF9E-6534-E6BA-5D31-DCACE8848257}"/>
              </a:ext>
            </a:extLst>
          </p:cNvPr>
          <p:cNvSpPr>
            <a:spLocks noGrp="1"/>
          </p:cNvSpPr>
          <p:nvPr>
            <p:ph type="body" sz="quarter" idx="35" hasCustomPrompt="1"/>
          </p:nvPr>
        </p:nvSpPr>
        <p:spPr>
          <a:xfrm>
            <a:off x="3320063" y="5005252"/>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40" name="Espace réservé du texte 33">
            <a:extLst>
              <a:ext uri="{FF2B5EF4-FFF2-40B4-BE49-F238E27FC236}">
                <a16:creationId xmlns:a16="http://schemas.microsoft.com/office/drawing/2014/main" id="{ED0CD52A-0022-A8CB-1F34-EE063F1D8720}"/>
              </a:ext>
            </a:extLst>
          </p:cNvPr>
          <p:cNvSpPr>
            <a:spLocks noGrp="1"/>
          </p:cNvSpPr>
          <p:nvPr>
            <p:ph type="body" sz="quarter" idx="36" hasCustomPrompt="1"/>
          </p:nvPr>
        </p:nvSpPr>
        <p:spPr>
          <a:xfrm>
            <a:off x="8617679" y="4649652"/>
            <a:ext cx="1995576" cy="355600"/>
          </a:xfrm>
          <a:prstGeom prst="rect">
            <a:avLst/>
          </a:prstGeom>
        </p:spPr>
        <p:txBody>
          <a:bodyPr/>
          <a:lstStyle>
            <a:lvl1pPr marL="0" indent="0" algn="l">
              <a:buNone/>
              <a:defRPr sz="1800" b="1" i="0">
                <a:solidFill>
                  <a:srgbClr val="000000"/>
                </a:solidFill>
                <a:highlight>
                  <a:srgbClr val="FF754C"/>
                </a:highlight>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41" name="Espace réservé du texte 4">
            <a:extLst>
              <a:ext uri="{FF2B5EF4-FFF2-40B4-BE49-F238E27FC236}">
                <a16:creationId xmlns:a16="http://schemas.microsoft.com/office/drawing/2014/main" id="{D3C4A038-155E-C83D-E365-827A3B0F9B8E}"/>
              </a:ext>
            </a:extLst>
          </p:cNvPr>
          <p:cNvSpPr>
            <a:spLocks noGrp="1"/>
          </p:cNvSpPr>
          <p:nvPr>
            <p:ph type="body" sz="quarter" idx="37" hasCustomPrompt="1"/>
          </p:nvPr>
        </p:nvSpPr>
        <p:spPr>
          <a:xfrm>
            <a:off x="8616799" y="5029678"/>
            <a:ext cx="3308209" cy="793326"/>
          </a:xfrm>
          <a:prstGeom prst="rect">
            <a:avLst/>
          </a:prstGeom>
        </p:spPr>
        <p:txBody>
          <a:bodyPr/>
          <a:lstStyle>
            <a:lvl1pPr marL="0" indent="0">
              <a:spcBef>
                <a:spcPts val="400"/>
              </a:spcBef>
              <a:buNone/>
              <a:defRPr sz="1400" b="0" i="0">
                <a:latin typeface="Satoshi" pitchFamily="2" charset="77"/>
              </a:defRPr>
            </a:lvl1pPr>
          </a:lstStyle>
          <a:p>
            <a:r>
              <a:rPr lang="fr-FR" sz="1400" err="1">
                <a:effectLst/>
                <a:latin typeface="Satoshi" pitchFamily="2" charset="77"/>
              </a:rPr>
              <a:t>Increase</a:t>
            </a:r>
            <a:r>
              <a:rPr lang="fr-FR" sz="1400">
                <a:effectLst/>
                <a:latin typeface="Satoshi" pitchFamily="2" charset="77"/>
              </a:rPr>
              <a:t> </a:t>
            </a:r>
            <a:r>
              <a:rPr lang="fr-FR" sz="1400" err="1">
                <a:effectLst/>
                <a:latin typeface="Satoshi" pitchFamily="2" charset="77"/>
              </a:rPr>
              <a:t>frequency</a:t>
            </a:r>
            <a:r>
              <a:rPr lang="fr-FR" sz="1400">
                <a:effectLst/>
                <a:latin typeface="Satoshi" pitchFamily="2" charset="77"/>
              </a:rPr>
              <a:t> &amp; </a:t>
            </a:r>
            <a:r>
              <a:rPr lang="fr-FR" sz="1400" err="1">
                <a:effectLst/>
                <a:latin typeface="Satoshi" pitchFamily="2" charset="77"/>
              </a:rPr>
              <a:t>quality</a:t>
            </a:r>
            <a:r>
              <a:rPr lang="fr-FR" sz="1400">
                <a:effectLst/>
                <a:latin typeface="Satoshi" pitchFamily="2" charset="77"/>
              </a:rPr>
              <a:t> of </a:t>
            </a:r>
            <a:r>
              <a:rPr lang="fr-FR" sz="1400" err="1">
                <a:effectLst/>
                <a:latin typeface="Satoshi" pitchFamily="2" charset="77"/>
              </a:rPr>
              <a:t>external</a:t>
            </a:r>
            <a:r>
              <a:rPr lang="fr-FR" sz="1400">
                <a:effectLst/>
                <a:latin typeface="Satoshi" pitchFamily="2" charset="77"/>
              </a:rPr>
              <a:t> </a:t>
            </a:r>
          </a:p>
          <a:p>
            <a:r>
              <a:rPr lang="fr-FR" sz="1400">
                <a:effectLst/>
                <a:latin typeface="Satoshi" pitchFamily="2" charset="77"/>
              </a:rPr>
              <a:t>communication </a:t>
            </a:r>
            <a:r>
              <a:rPr lang="fr-FR" sz="1400" err="1">
                <a:effectLst/>
                <a:latin typeface="Satoshi" pitchFamily="2" charset="77"/>
              </a:rPr>
              <a:t>through</a:t>
            </a:r>
            <a:r>
              <a:rPr lang="fr-FR" sz="1400">
                <a:effectLst/>
                <a:latin typeface="Satoshi" pitchFamily="2" charset="77"/>
              </a:rPr>
              <a:t> all channels </a:t>
            </a:r>
          </a:p>
          <a:p>
            <a:r>
              <a:rPr lang="fr-FR" sz="1400">
                <a:effectLst/>
                <a:latin typeface="Satoshi" pitchFamily="2" charset="77"/>
              </a:rPr>
              <a:t>(LinkedIn, Blog, Events)</a:t>
            </a:r>
          </a:p>
          <a:p>
            <a:pPr lvl="0"/>
            <a:endParaRPr lang="fr-FR"/>
          </a:p>
        </p:txBody>
      </p:sp>
      <p:sp>
        <p:nvSpPr>
          <p:cNvPr id="42" name="Ellipse 41">
            <a:extLst>
              <a:ext uri="{FF2B5EF4-FFF2-40B4-BE49-F238E27FC236}">
                <a16:creationId xmlns:a16="http://schemas.microsoft.com/office/drawing/2014/main" id="{1E4BB8F4-49C2-58B3-8894-63AAD3E2706D}"/>
              </a:ext>
            </a:extLst>
          </p:cNvPr>
          <p:cNvSpPr/>
          <p:nvPr userDrawn="1"/>
        </p:nvSpPr>
        <p:spPr>
          <a:xfrm>
            <a:off x="3398778" y="3704988"/>
            <a:ext cx="752026" cy="752026"/>
          </a:xfrm>
          <a:prstGeom prst="ellipse">
            <a:avLst/>
          </a:prstGeom>
          <a:solidFill>
            <a:srgbClr val="FF75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95EF6F0B-92C6-945D-4C1F-75725FA7444F}"/>
              </a:ext>
            </a:extLst>
          </p:cNvPr>
          <p:cNvSpPr/>
          <p:nvPr userDrawn="1"/>
        </p:nvSpPr>
        <p:spPr>
          <a:xfrm>
            <a:off x="8706560" y="3704988"/>
            <a:ext cx="752026" cy="752026"/>
          </a:xfrm>
          <a:prstGeom prst="ellipse">
            <a:avLst/>
          </a:prstGeom>
          <a:solidFill>
            <a:srgbClr val="FF754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Ellipse 1">
            <a:extLst>
              <a:ext uri="{FF2B5EF4-FFF2-40B4-BE49-F238E27FC236}">
                <a16:creationId xmlns:a16="http://schemas.microsoft.com/office/drawing/2014/main" id="{53AC2992-0D9C-0743-D0CB-A2B2F7BE9EF1}"/>
              </a:ext>
            </a:extLst>
          </p:cNvPr>
          <p:cNvSpPr/>
          <p:nvPr userDrawn="1"/>
        </p:nvSpPr>
        <p:spPr>
          <a:xfrm>
            <a:off x="504692" y="1597122"/>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Graphic 3" descr="Close with solid fill">
            <a:extLst>
              <a:ext uri="{FF2B5EF4-FFF2-40B4-BE49-F238E27FC236}">
                <a16:creationId xmlns:a16="http://schemas.microsoft.com/office/drawing/2014/main" id="{7E135BD8-1138-8198-1A0C-88042B002FB6}"/>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633273" y="1732932"/>
            <a:ext cx="286934" cy="286934"/>
          </a:xfrm>
          <a:prstGeom prst="rect">
            <a:avLst/>
          </a:prstGeom>
        </p:spPr>
      </p:pic>
      <p:sp>
        <p:nvSpPr>
          <p:cNvPr id="6" name="Ellipse 5">
            <a:extLst>
              <a:ext uri="{FF2B5EF4-FFF2-40B4-BE49-F238E27FC236}">
                <a16:creationId xmlns:a16="http://schemas.microsoft.com/office/drawing/2014/main" id="{390A11D7-F62E-AD20-3209-E7446E6C3461}"/>
              </a:ext>
            </a:extLst>
          </p:cNvPr>
          <p:cNvSpPr/>
          <p:nvPr userDrawn="1"/>
        </p:nvSpPr>
        <p:spPr>
          <a:xfrm>
            <a:off x="5823952" y="1593007"/>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8" name="Graphic 3" descr="Close with solid fill">
            <a:extLst>
              <a:ext uri="{FF2B5EF4-FFF2-40B4-BE49-F238E27FC236}">
                <a16:creationId xmlns:a16="http://schemas.microsoft.com/office/drawing/2014/main" id="{E1B8EE80-ECB8-1BAF-6D36-AD08882D441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5952533" y="1728817"/>
            <a:ext cx="286934" cy="286934"/>
          </a:xfrm>
          <a:prstGeom prst="rect">
            <a:avLst/>
          </a:prstGeom>
        </p:spPr>
      </p:pic>
      <p:sp>
        <p:nvSpPr>
          <p:cNvPr id="11" name="Ellipse 10">
            <a:extLst>
              <a:ext uri="{FF2B5EF4-FFF2-40B4-BE49-F238E27FC236}">
                <a16:creationId xmlns:a16="http://schemas.microsoft.com/office/drawing/2014/main" id="{8ABD82AF-24A4-7468-6F5E-67E798B02303}"/>
              </a:ext>
            </a:extLst>
          </p:cNvPr>
          <p:cNvSpPr/>
          <p:nvPr userDrawn="1"/>
        </p:nvSpPr>
        <p:spPr>
          <a:xfrm>
            <a:off x="3497017" y="3812461"/>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2" name="Graphic 3" descr="Close with solid fill">
            <a:extLst>
              <a:ext uri="{FF2B5EF4-FFF2-40B4-BE49-F238E27FC236}">
                <a16:creationId xmlns:a16="http://schemas.microsoft.com/office/drawing/2014/main" id="{B702ED1F-95DD-34BF-0985-27EF72453AA7}"/>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3625598" y="3948271"/>
            <a:ext cx="286934" cy="286934"/>
          </a:xfrm>
          <a:prstGeom prst="rect">
            <a:avLst/>
          </a:prstGeom>
        </p:spPr>
      </p:pic>
      <p:sp>
        <p:nvSpPr>
          <p:cNvPr id="13" name="Ellipse 12">
            <a:extLst>
              <a:ext uri="{FF2B5EF4-FFF2-40B4-BE49-F238E27FC236}">
                <a16:creationId xmlns:a16="http://schemas.microsoft.com/office/drawing/2014/main" id="{1BC0621E-6D09-AF94-DB61-9088BDBCD2D1}"/>
              </a:ext>
            </a:extLst>
          </p:cNvPr>
          <p:cNvSpPr/>
          <p:nvPr userDrawn="1"/>
        </p:nvSpPr>
        <p:spPr>
          <a:xfrm>
            <a:off x="8812805" y="3812461"/>
            <a:ext cx="544097" cy="544097"/>
          </a:xfrm>
          <a:prstGeom prst="ellipse">
            <a:avLst/>
          </a:prstGeom>
          <a:noFill/>
          <a:ln w="3492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8" name="Graphic 3" descr="Close with solid fill">
            <a:extLst>
              <a:ext uri="{FF2B5EF4-FFF2-40B4-BE49-F238E27FC236}">
                <a16:creationId xmlns:a16="http://schemas.microsoft.com/office/drawing/2014/main" id="{710A7F28-2305-7165-2687-917A71C4AA7F}"/>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8941386" y="3948271"/>
            <a:ext cx="286934" cy="286934"/>
          </a:xfrm>
          <a:prstGeom prst="rect">
            <a:avLst/>
          </a:prstGeom>
        </p:spPr>
      </p:pic>
    </p:spTree>
    <p:extLst>
      <p:ext uri="{BB962C8B-B14F-4D97-AF65-F5344CB8AC3E}">
        <p14:creationId xmlns:p14="http://schemas.microsoft.com/office/powerpoint/2010/main" val="128326040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umbers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grpSp>
        <p:nvGrpSpPr>
          <p:cNvPr id="2" name="Groupe 1">
            <a:extLst>
              <a:ext uri="{FF2B5EF4-FFF2-40B4-BE49-F238E27FC236}">
                <a16:creationId xmlns:a16="http://schemas.microsoft.com/office/drawing/2014/main" id="{740C21A3-6D3B-4378-8152-E7A0835EA14F}"/>
              </a:ext>
            </a:extLst>
          </p:cNvPr>
          <p:cNvGrpSpPr/>
          <p:nvPr userDrawn="1"/>
        </p:nvGrpSpPr>
        <p:grpSpPr>
          <a:xfrm>
            <a:off x="1522618" y="1786248"/>
            <a:ext cx="6016208" cy="3772567"/>
            <a:chOff x="300038" y="1724304"/>
            <a:chExt cx="6016208" cy="3772567"/>
          </a:xfrm>
        </p:grpSpPr>
        <p:sp>
          <p:nvSpPr>
            <p:cNvPr id="5" name="Ellipse 4">
              <a:extLst>
                <a:ext uri="{FF2B5EF4-FFF2-40B4-BE49-F238E27FC236}">
                  <a16:creationId xmlns:a16="http://schemas.microsoft.com/office/drawing/2014/main" id="{BD028712-E6E2-E794-F5F3-AE9A885487A8}"/>
                </a:ext>
              </a:extLst>
            </p:cNvPr>
            <p:cNvSpPr/>
            <p:nvPr userDrawn="1"/>
          </p:nvSpPr>
          <p:spPr>
            <a:xfrm>
              <a:off x="300038" y="1724304"/>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897D2C02-F740-CE04-059E-27C914A069C9}"/>
                </a:ext>
              </a:extLst>
            </p:cNvPr>
            <p:cNvSpPr/>
            <p:nvPr userDrawn="1"/>
          </p:nvSpPr>
          <p:spPr>
            <a:xfrm>
              <a:off x="1052064" y="1724304"/>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7D326909-35B8-E8D7-3E18-74516F379343}"/>
                </a:ext>
              </a:extLst>
            </p:cNvPr>
            <p:cNvSpPr/>
            <p:nvPr userDrawn="1"/>
          </p:nvSpPr>
          <p:spPr>
            <a:xfrm>
              <a:off x="1804090" y="1724304"/>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8A301EC7-BBC5-45FF-38CE-794480B56F85}"/>
                </a:ext>
              </a:extLst>
            </p:cNvPr>
            <p:cNvSpPr/>
            <p:nvPr userDrawn="1"/>
          </p:nvSpPr>
          <p:spPr>
            <a:xfrm>
              <a:off x="2556116" y="17382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A3BC9214-5763-6656-0100-238B56581E92}"/>
                </a:ext>
              </a:extLst>
            </p:cNvPr>
            <p:cNvSpPr/>
            <p:nvPr userDrawn="1"/>
          </p:nvSpPr>
          <p:spPr>
            <a:xfrm>
              <a:off x="3308142" y="1724304"/>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C6A9987-202D-008A-042C-E0C0D6471F5B}"/>
                </a:ext>
              </a:extLst>
            </p:cNvPr>
            <p:cNvSpPr/>
            <p:nvPr userDrawn="1"/>
          </p:nvSpPr>
          <p:spPr>
            <a:xfrm>
              <a:off x="4060168" y="17382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16E73324-721F-FB21-42F2-5E2F92CB43DB}"/>
                </a:ext>
              </a:extLst>
            </p:cNvPr>
            <p:cNvSpPr/>
            <p:nvPr userDrawn="1"/>
          </p:nvSpPr>
          <p:spPr>
            <a:xfrm>
              <a:off x="4812194" y="17382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93FB13EE-2C38-04C7-AE90-611A6F7CD80C}"/>
                </a:ext>
              </a:extLst>
            </p:cNvPr>
            <p:cNvSpPr/>
            <p:nvPr userDrawn="1"/>
          </p:nvSpPr>
          <p:spPr>
            <a:xfrm>
              <a:off x="5564220" y="17382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E15F7D7A-79CC-3A40-8D2C-F67448BB6D5D}"/>
                </a:ext>
              </a:extLst>
            </p:cNvPr>
            <p:cNvSpPr/>
            <p:nvPr userDrawn="1"/>
          </p:nvSpPr>
          <p:spPr>
            <a:xfrm>
              <a:off x="300038" y="24763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2DE955F9-C91D-9FCF-EC29-07FD7B8A7049}"/>
                </a:ext>
              </a:extLst>
            </p:cNvPr>
            <p:cNvSpPr/>
            <p:nvPr userDrawn="1"/>
          </p:nvSpPr>
          <p:spPr>
            <a:xfrm>
              <a:off x="1052064" y="24763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034C923B-9AB6-A68D-629D-C3BCFC7CBCB8}"/>
                </a:ext>
              </a:extLst>
            </p:cNvPr>
            <p:cNvSpPr/>
            <p:nvPr userDrawn="1"/>
          </p:nvSpPr>
          <p:spPr>
            <a:xfrm>
              <a:off x="1804090" y="24763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92E9879C-11D2-7899-5990-01E5FF27C174}"/>
                </a:ext>
              </a:extLst>
            </p:cNvPr>
            <p:cNvSpPr/>
            <p:nvPr userDrawn="1"/>
          </p:nvSpPr>
          <p:spPr>
            <a:xfrm>
              <a:off x="2556116" y="24902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1AB123B5-C5BD-FED5-45FC-BC7AD226CB1A}"/>
                </a:ext>
              </a:extLst>
            </p:cNvPr>
            <p:cNvSpPr/>
            <p:nvPr userDrawn="1"/>
          </p:nvSpPr>
          <p:spPr>
            <a:xfrm>
              <a:off x="3308142" y="2476330"/>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1082DCD1-CC92-BC9C-A93F-C976A6F23771}"/>
                </a:ext>
              </a:extLst>
            </p:cNvPr>
            <p:cNvSpPr/>
            <p:nvPr userDrawn="1"/>
          </p:nvSpPr>
          <p:spPr>
            <a:xfrm>
              <a:off x="4060168" y="24902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7D4EBE68-D91F-467F-94F5-D61634596061}"/>
                </a:ext>
              </a:extLst>
            </p:cNvPr>
            <p:cNvSpPr/>
            <p:nvPr userDrawn="1"/>
          </p:nvSpPr>
          <p:spPr>
            <a:xfrm>
              <a:off x="4812194" y="24902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5EB8EE74-DE48-0470-5F41-643FBD7ADFC0}"/>
                </a:ext>
              </a:extLst>
            </p:cNvPr>
            <p:cNvSpPr/>
            <p:nvPr userDrawn="1"/>
          </p:nvSpPr>
          <p:spPr>
            <a:xfrm>
              <a:off x="5564220" y="24902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a:extLst>
                <a:ext uri="{FF2B5EF4-FFF2-40B4-BE49-F238E27FC236}">
                  <a16:creationId xmlns:a16="http://schemas.microsoft.com/office/drawing/2014/main" id="{EB5C7593-30CA-3F1D-4D1F-376844091ED9}"/>
                </a:ext>
              </a:extLst>
            </p:cNvPr>
            <p:cNvSpPr/>
            <p:nvPr userDrawn="1"/>
          </p:nvSpPr>
          <p:spPr>
            <a:xfrm>
              <a:off x="300038" y="32283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1F40F1E9-D8ED-6C94-1512-5D23838FCD35}"/>
                </a:ext>
              </a:extLst>
            </p:cNvPr>
            <p:cNvSpPr/>
            <p:nvPr userDrawn="1"/>
          </p:nvSpPr>
          <p:spPr>
            <a:xfrm>
              <a:off x="1052064" y="32283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794D505E-183C-99DA-5469-A0DB29C6314C}"/>
                </a:ext>
              </a:extLst>
            </p:cNvPr>
            <p:cNvSpPr/>
            <p:nvPr userDrawn="1"/>
          </p:nvSpPr>
          <p:spPr>
            <a:xfrm>
              <a:off x="1804090" y="32283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a:extLst>
                <a:ext uri="{FF2B5EF4-FFF2-40B4-BE49-F238E27FC236}">
                  <a16:creationId xmlns:a16="http://schemas.microsoft.com/office/drawing/2014/main" id="{F09FCB37-4215-4218-D526-D242AA03274A}"/>
                </a:ext>
              </a:extLst>
            </p:cNvPr>
            <p:cNvSpPr/>
            <p:nvPr userDrawn="1"/>
          </p:nvSpPr>
          <p:spPr>
            <a:xfrm>
              <a:off x="2556116" y="32422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4B644771-6475-FF83-6328-6E4EF568E585}"/>
                </a:ext>
              </a:extLst>
            </p:cNvPr>
            <p:cNvSpPr/>
            <p:nvPr userDrawn="1"/>
          </p:nvSpPr>
          <p:spPr>
            <a:xfrm>
              <a:off x="3308142" y="3228356"/>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B774C615-AB7D-BA8B-476E-63F83C2B26A7}"/>
                </a:ext>
              </a:extLst>
            </p:cNvPr>
            <p:cNvSpPr/>
            <p:nvPr userDrawn="1"/>
          </p:nvSpPr>
          <p:spPr>
            <a:xfrm>
              <a:off x="4060168" y="32422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777D9AEF-A603-63AC-DF07-53F6C30D8B50}"/>
                </a:ext>
              </a:extLst>
            </p:cNvPr>
            <p:cNvSpPr/>
            <p:nvPr userDrawn="1"/>
          </p:nvSpPr>
          <p:spPr>
            <a:xfrm>
              <a:off x="4812194" y="32422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a:extLst>
                <a:ext uri="{FF2B5EF4-FFF2-40B4-BE49-F238E27FC236}">
                  <a16:creationId xmlns:a16="http://schemas.microsoft.com/office/drawing/2014/main" id="{75A8B2FB-592F-1C23-3004-8DEE86817B70}"/>
                </a:ext>
              </a:extLst>
            </p:cNvPr>
            <p:cNvSpPr/>
            <p:nvPr userDrawn="1"/>
          </p:nvSpPr>
          <p:spPr>
            <a:xfrm>
              <a:off x="5564220" y="32422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a:extLst>
                <a:ext uri="{FF2B5EF4-FFF2-40B4-BE49-F238E27FC236}">
                  <a16:creationId xmlns:a16="http://schemas.microsoft.com/office/drawing/2014/main" id="{9AD0235C-D370-C20F-50C2-1501D60E8512}"/>
                </a:ext>
              </a:extLst>
            </p:cNvPr>
            <p:cNvSpPr/>
            <p:nvPr userDrawn="1"/>
          </p:nvSpPr>
          <p:spPr>
            <a:xfrm>
              <a:off x="300038" y="39803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a:extLst>
                <a:ext uri="{FF2B5EF4-FFF2-40B4-BE49-F238E27FC236}">
                  <a16:creationId xmlns:a16="http://schemas.microsoft.com/office/drawing/2014/main" id="{F7B59E2B-BCB3-A2B0-E1B5-F9C711B83E26}"/>
                </a:ext>
              </a:extLst>
            </p:cNvPr>
            <p:cNvSpPr/>
            <p:nvPr userDrawn="1"/>
          </p:nvSpPr>
          <p:spPr>
            <a:xfrm>
              <a:off x="1052064" y="39803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a:extLst>
                <a:ext uri="{FF2B5EF4-FFF2-40B4-BE49-F238E27FC236}">
                  <a16:creationId xmlns:a16="http://schemas.microsoft.com/office/drawing/2014/main" id="{0B42F7B8-2733-A4AA-0592-97B22235A855}"/>
                </a:ext>
              </a:extLst>
            </p:cNvPr>
            <p:cNvSpPr/>
            <p:nvPr userDrawn="1"/>
          </p:nvSpPr>
          <p:spPr>
            <a:xfrm>
              <a:off x="1804090" y="39803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a:extLst>
                <a:ext uri="{FF2B5EF4-FFF2-40B4-BE49-F238E27FC236}">
                  <a16:creationId xmlns:a16="http://schemas.microsoft.com/office/drawing/2014/main" id="{0365A6A7-8E0D-29FB-A9B7-FE0535E2DAA1}"/>
                </a:ext>
              </a:extLst>
            </p:cNvPr>
            <p:cNvSpPr/>
            <p:nvPr userDrawn="1"/>
          </p:nvSpPr>
          <p:spPr>
            <a:xfrm>
              <a:off x="2556116" y="399430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30656623-E387-A3EA-F7DA-426EE66B3F45}"/>
                </a:ext>
              </a:extLst>
            </p:cNvPr>
            <p:cNvSpPr/>
            <p:nvPr userDrawn="1"/>
          </p:nvSpPr>
          <p:spPr>
            <a:xfrm>
              <a:off x="3308142" y="3980382"/>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8CC268A5-DC12-79BC-6615-160B016A484F}"/>
                </a:ext>
              </a:extLst>
            </p:cNvPr>
            <p:cNvSpPr/>
            <p:nvPr userDrawn="1"/>
          </p:nvSpPr>
          <p:spPr>
            <a:xfrm>
              <a:off x="4060168" y="399430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AB6DE1A0-4194-62DA-CA8C-D8A94D736FBE}"/>
                </a:ext>
              </a:extLst>
            </p:cNvPr>
            <p:cNvSpPr/>
            <p:nvPr userDrawn="1"/>
          </p:nvSpPr>
          <p:spPr>
            <a:xfrm>
              <a:off x="4812194" y="399430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0431FDF4-6DE5-F024-CB3F-825B6B7CB28F}"/>
                </a:ext>
              </a:extLst>
            </p:cNvPr>
            <p:cNvSpPr/>
            <p:nvPr userDrawn="1"/>
          </p:nvSpPr>
          <p:spPr>
            <a:xfrm>
              <a:off x="5564220" y="3994308"/>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3249FBD-E96B-10DB-86C5-41C40CBD9989}"/>
                </a:ext>
              </a:extLst>
            </p:cNvPr>
            <p:cNvSpPr/>
            <p:nvPr userDrawn="1"/>
          </p:nvSpPr>
          <p:spPr>
            <a:xfrm>
              <a:off x="300038" y="47309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6E212FB1-C12C-3DEB-3E99-292EF420F82B}"/>
                </a:ext>
              </a:extLst>
            </p:cNvPr>
            <p:cNvSpPr/>
            <p:nvPr userDrawn="1"/>
          </p:nvSpPr>
          <p:spPr>
            <a:xfrm>
              <a:off x="1052064" y="47309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96062093-16FF-9876-EC3B-B2202F0B8775}"/>
                </a:ext>
              </a:extLst>
            </p:cNvPr>
            <p:cNvSpPr/>
            <p:nvPr userDrawn="1"/>
          </p:nvSpPr>
          <p:spPr>
            <a:xfrm>
              <a:off x="1804090" y="47309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DDB1DD96-2A6B-AC15-CC50-B793482412CB}"/>
                </a:ext>
              </a:extLst>
            </p:cNvPr>
            <p:cNvSpPr/>
            <p:nvPr userDrawn="1"/>
          </p:nvSpPr>
          <p:spPr>
            <a:xfrm>
              <a:off x="2556116" y="474484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E61509D9-026B-4967-0571-A3D3B0D39197}"/>
                </a:ext>
              </a:extLst>
            </p:cNvPr>
            <p:cNvSpPr/>
            <p:nvPr userDrawn="1"/>
          </p:nvSpPr>
          <p:spPr>
            <a:xfrm>
              <a:off x="3308142" y="4730919"/>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0428F08C-3A94-9C3F-A264-D18DF07BA65D}"/>
                </a:ext>
              </a:extLst>
            </p:cNvPr>
            <p:cNvSpPr/>
            <p:nvPr userDrawn="1"/>
          </p:nvSpPr>
          <p:spPr>
            <a:xfrm>
              <a:off x="4060168" y="474484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EE4FF559-A815-D073-2C75-A974E9F3736C}"/>
                </a:ext>
              </a:extLst>
            </p:cNvPr>
            <p:cNvSpPr/>
            <p:nvPr userDrawn="1"/>
          </p:nvSpPr>
          <p:spPr>
            <a:xfrm>
              <a:off x="4812194" y="474484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2FAFE160-FC5B-8C32-4A7A-F629D9C1AE4B}"/>
                </a:ext>
              </a:extLst>
            </p:cNvPr>
            <p:cNvSpPr/>
            <p:nvPr userDrawn="1"/>
          </p:nvSpPr>
          <p:spPr>
            <a:xfrm>
              <a:off x="5564220" y="4744845"/>
              <a:ext cx="752026" cy="752026"/>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1" name="Graphique 60">
            <a:extLst>
              <a:ext uri="{FF2B5EF4-FFF2-40B4-BE49-F238E27FC236}">
                <a16:creationId xmlns:a16="http://schemas.microsoft.com/office/drawing/2014/main" id="{671CB5DD-6CF6-664F-43F4-93811F8A40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3423145"/>
            <a:ext cx="514188" cy="514188"/>
          </a:xfrm>
          <a:prstGeom prst="rect">
            <a:avLst/>
          </a:prstGeom>
        </p:spPr>
      </p:pic>
      <p:pic>
        <p:nvPicPr>
          <p:cNvPr id="62" name="Graphique 61">
            <a:extLst>
              <a:ext uri="{FF2B5EF4-FFF2-40B4-BE49-F238E27FC236}">
                <a16:creationId xmlns:a16="http://schemas.microsoft.com/office/drawing/2014/main" id="{0CD038F5-2D26-F010-EFE5-A0F7699E6B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1905167"/>
            <a:ext cx="514188" cy="514188"/>
          </a:xfrm>
          <a:prstGeom prst="rect">
            <a:avLst/>
          </a:prstGeom>
        </p:spPr>
      </p:pic>
      <p:pic>
        <p:nvPicPr>
          <p:cNvPr id="63" name="Graphique 62">
            <a:extLst>
              <a:ext uri="{FF2B5EF4-FFF2-40B4-BE49-F238E27FC236}">
                <a16:creationId xmlns:a16="http://schemas.microsoft.com/office/drawing/2014/main" id="{15D882DB-F8DE-E415-EDFE-A2181E5FD6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1905167"/>
            <a:ext cx="514188" cy="514188"/>
          </a:xfrm>
          <a:prstGeom prst="rect">
            <a:avLst/>
          </a:prstGeom>
        </p:spPr>
      </p:pic>
      <p:pic>
        <p:nvPicPr>
          <p:cNvPr id="64" name="Graphique 63">
            <a:extLst>
              <a:ext uri="{FF2B5EF4-FFF2-40B4-BE49-F238E27FC236}">
                <a16:creationId xmlns:a16="http://schemas.microsoft.com/office/drawing/2014/main" id="{F3910DF5-F465-64F1-9860-264B0216D1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1537" y="2655704"/>
            <a:ext cx="514188" cy="514188"/>
          </a:xfrm>
          <a:prstGeom prst="rect">
            <a:avLst/>
          </a:prstGeom>
        </p:spPr>
      </p:pic>
      <p:pic>
        <p:nvPicPr>
          <p:cNvPr id="65" name="Graphique 64">
            <a:extLst>
              <a:ext uri="{FF2B5EF4-FFF2-40B4-BE49-F238E27FC236}">
                <a16:creationId xmlns:a16="http://schemas.microsoft.com/office/drawing/2014/main" id="{D7A90D23-DD80-3755-0885-4259854A84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2671119"/>
            <a:ext cx="514188" cy="514188"/>
          </a:xfrm>
          <a:prstGeom prst="rect">
            <a:avLst/>
          </a:prstGeom>
        </p:spPr>
      </p:pic>
      <p:pic>
        <p:nvPicPr>
          <p:cNvPr id="66" name="Graphique 65">
            <a:extLst>
              <a:ext uri="{FF2B5EF4-FFF2-40B4-BE49-F238E27FC236}">
                <a16:creationId xmlns:a16="http://schemas.microsoft.com/office/drawing/2014/main" id="{48F5C33B-40D2-6639-F048-6624ED52F2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1919093"/>
            <a:ext cx="514188" cy="514188"/>
          </a:xfrm>
          <a:prstGeom prst="rect">
            <a:avLst/>
          </a:prstGeom>
        </p:spPr>
      </p:pic>
      <p:pic>
        <p:nvPicPr>
          <p:cNvPr id="67" name="Graphique 66">
            <a:extLst>
              <a:ext uri="{FF2B5EF4-FFF2-40B4-BE49-F238E27FC236}">
                <a16:creationId xmlns:a16="http://schemas.microsoft.com/office/drawing/2014/main" id="{B317E578-5C0C-CD71-113D-BCCF5DFACC6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9641" y="1905167"/>
            <a:ext cx="514188" cy="514188"/>
          </a:xfrm>
          <a:prstGeom prst="rect">
            <a:avLst/>
          </a:prstGeom>
        </p:spPr>
      </p:pic>
      <p:pic>
        <p:nvPicPr>
          <p:cNvPr id="68" name="Graphique 67">
            <a:extLst>
              <a:ext uri="{FF2B5EF4-FFF2-40B4-BE49-F238E27FC236}">
                <a16:creationId xmlns:a16="http://schemas.microsoft.com/office/drawing/2014/main" id="{3678EC64-0D0B-E37C-6059-582C41D46C2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2664156"/>
            <a:ext cx="514188" cy="514188"/>
          </a:xfrm>
          <a:prstGeom prst="rect">
            <a:avLst/>
          </a:prstGeom>
        </p:spPr>
      </p:pic>
      <p:pic>
        <p:nvPicPr>
          <p:cNvPr id="69" name="Graphique 68">
            <a:extLst>
              <a:ext uri="{FF2B5EF4-FFF2-40B4-BE49-F238E27FC236}">
                <a16:creationId xmlns:a16="http://schemas.microsoft.com/office/drawing/2014/main" id="{DF741DCF-E288-7756-E5E0-DB13109F2C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1667" y="1919093"/>
            <a:ext cx="514188" cy="514188"/>
          </a:xfrm>
          <a:prstGeom prst="rect">
            <a:avLst/>
          </a:prstGeom>
        </p:spPr>
      </p:pic>
      <p:pic>
        <p:nvPicPr>
          <p:cNvPr id="70" name="Graphique 69">
            <a:extLst>
              <a:ext uri="{FF2B5EF4-FFF2-40B4-BE49-F238E27FC236}">
                <a16:creationId xmlns:a16="http://schemas.microsoft.com/office/drawing/2014/main" id="{ABC389BF-D429-1BA1-E0F0-27A179928B1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3693" y="1905167"/>
            <a:ext cx="514188" cy="514188"/>
          </a:xfrm>
          <a:prstGeom prst="rect">
            <a:avLst/>
          </a:prstGeom>
        </p:spPr>
      </p:pic>
      <p:pic>
        <p:nvPicPr>
          <p:cNvPr id="71" name="Graphique 70">
            <a:extLst>
              <a:ext uri="{FF2B5EF4-FFF2-40B4-BE49-F238E27FC236}">
                <a16:creationId xmlns:a16="http://schemas.microsoft.com/office/drawing/2014/main" id="{E023F7C0-A54B-5111-A33B-BAE92C7F45C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1919093"/>
            <a:ext cx="514188" cy="514188"/>
          </a:xfrm>
          <a:prstGeom prst="rect">
            <a:avLst/>
          </a:prstGeom>
        </p:spPr>
      </p:pic>
      <p:pic>
        <p:nvPicPr>
          <p:cNvPr id="72" name="Graphique 71">
            <a:extLst>
              <a:ext uri="{FF2B5EF4-FFF2-40B4-BE49-F238E27FC236}">
                <a16:creationId xmlns:a16="http://schemas.microsoft.com/office/drawing/2014/main" id="{40F93514-9F6F-426A-D3BD-AF48DA28C3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2672315"/>
            <a:ext cx="514188" cy="514188"/>
          </a:xfrm>
          <a:prstGeom prst="rect">
            <a:avLst/>
          </a:prstGeom>
        </p:spPr>
      </p:pic>
      <p:pic>
        <p:nvPicPr>
          <p:cNvPr id="73" name="Graphique 72">
            <a:extLst>
              <a:ext uri="{FF2B5EF4-FFF2-40B4-BE49-F238E27FC236}">
                <a16:creationId xmlns:a16="http://schemas.microsoft.com/office/drawing/2014/main" id="{9C8221D7-20BE-C513-F322-B8FEE3D451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9641" y="2655704"/>
            <a:ext cx="514188" cy="514188"/>
          </a:xfrm>
          <a:prstGeom prst="rect">
            <a:avLst/>
          </a:prstGeom>
        </p:spPr>
      </p:pic>
      <p:pic>
        <p:nvPicPr>
          <p:cNvPr id="74" name="Graphique 73">
            <a:extLst>
              <a:ext uri="{FF2B5EF4-FFF2-40B4-BE49-F238E27FC236}">
                <a16:creationId xmlns:a16="http://schemas.microsoft.com/office/drawing/2014/main" id="{1EAE1230-04A0-96FA-1B10-4CFF4B9E91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1667" y="2671119"/>
            <a:ext cx="514188" cy="514188"/>
          </a:xfrm>
          <a:prstGeom prst="rect">
            <a:avLst/>
          </a:prstGeom>
        </p:spPr>
      </p:pic>
      <p:pic>
        <p:nvPicPr>
          <p:cNvPr id="75" name="Graphique 74">
            <a:extLst>
              <a:ext uri="{FF2B5EF4-FFF2-40B4-BE49-F238E27FC236}">
                <a16:creationId xmlns:a16="http://schemas.microsoft.com/office/drawing/2014/main" id="{400BC3E1-BE81-FF9A-CC6E-B359EAEBDD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3693" y="2671119"/>
            <a:ext cx="514188" cy="514188"/>
          </a:xfrm>
          <a:prstGeom prst="rect">
            <a:avLst/>
          </a:prstGeom>
        </p:spPr>
      </p:pic>
      <p:pic>
        <p:nvPicPr>
          <p:cNvPr id="76" name="Graphique 75">
            <a:extLst>
              <a:ext uri="{FF2B5EF4-FFF2-40B4-BE49-F238E27FC236}">
                <a16:creationId xmlns:a16="http://schemas.microsoft.com/office/drawing/2014/main" id="{7D45388A-AD8E-B4DF-394E-8901F6CC26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2672292"/>
            <a:ext cx="514188" cy="514188"/>
          </a:xfrm>
          <a:prstGeom prst="rect">
            <a:avLst/>
          </a:prstGeom>
        </p:spPr>
      </p:pic>
      <p:pic>
        <p:nvPicPr>
          <p:cNvPr id="77" name="Graphique 76">
            <a:extLst>
              <a:ext uri="{FF2B5EF4-FFF2-40B4-BE49-F238E27FC236}">
                <a16:creationId xmlns:a16="http://schemas.microsoft.com/office/drawing/2014/main" id="{6DF41FAB-6F90-5EAD-5AA0-D0C5985D397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4076" y="3409219"/>
            <a:ext cx="514188" cy="514188"/>
          </a:xfrm>
          <a:prstGeom prst="rect">
            <a:avLst/>
          </a:prstGeom>
        </p:spPr>
      </p:pic>
      <p:pic>
        <p:nvPicPr>
          <p:cNvPr id="78" name="Graphique 77">
            <a:extLst>
              <a:ext uri="{FF2B5EF4-FFF2-40B4-BE49-F238E27FC236}">
                <a16:creationId xmlns:a16="http://schemas.microsoft.com/office/drawing/2014/main" id="{480705A1-49F5-06F1-0DEC-0012A74997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3408474"/>
            <a:ext cx="514188" cy="514188"/>
          </a:xfrm>
          <a:prstGeom prst="rect">
            <a:avLst/>
          </a:prstGeom>
        </p:spPr>
      </p:pic>
      <p:pic>
        <p:nvPicPr>
          <p:cNvPr id="79" name="Graphique 78">
            <a:extLst>
              <a:ext uri="{FF2B5EF4-FFF2-40B4-BE49-F238E27FC236}">
                <a16:creationId xmlns:a16="http://schemas.microsoft.com/office/drawing/2014/main" id="{A1E3CB4F-C7E0-9AFD-DD65-40132779DA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3409219"/>
            <a:ext cx="514188" cy="514188"/>
          </a:xfrm>
          <a:prstGeom prst="rect">
            <a:avLst/>
          </a:prstGeom>
        </p:spPr>
      </p:pic>
      <p:pic>
        <p:nvPicPr>
          <p:cNvPr id="80" name="Graphique 79">
            <a:extLst>
              <a:ext uri="{FF2B5EF4-FFF2-40B4-BE49-F238E27FC236}">
                <a16:creationId xmlns:a16="http://schemas.microsoft.com/office/drawing/2014/main" id="{D34EB68F-BFEB-0506-4603-360FA824EB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3415437"/>
            <a:ext cx="514188" cy="514188"/>
          </a:xfrm>
          <a:prstGeom prst="rect">
            <a:avLst/>
          </a:prstGeom>
        </p:spPr>
      </p:pic>
      <p:pic>
        <p:nvPicPr>
          <p:cNvPr id="81" name="Graphique 80">
            <a:extLst>
              <a:ext uri="{FF2B5EF4-FFF2-40B4-BE49-F238E27FC236}">
                <a16:creationId xmlns:a16="http://schemas.microsoft.com/office/drawing/2014/main" id="{DFECA6CF-F3C0-9E7D-4582-25B63482EE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8622" y="4161245"/>
            <a:ext cx="514188" cy="514188"/>
          </a:xfrm>
          <a:prstGeom prst="rect">
            <a:avLst/>
          </a:prstGeom>
        </p:spPr>
      </p:pic>
      <p:pic>
        <p:nvPicPr>
          <p:cNvPr id="82" name="Graphique 81">
            <a:extLst>
              <a:ext uri="{FF2B5EF4-FFF2-40B4-BE49-F238E27FC236}">
                <a16:creationId xmlns:a16="http://schemas.microsoft.com/office/drawing/2014/main" id="{2D24525E-BD01-9A1C-B65B-E31ACF98B05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26" y="3406241"/>
            <a:ext cx="514188" cy="514188"/>
          </a:xfrm>
          <a:prstGeom prst="rect">
            <a:avLst/>
          </a:prstGeom>
        </p:spPr>
      </p:pic>
      <p:pic>
        <p:nvPicPr>
          <p:cNvPr id="83" name="Graphique 82">
            <a:extLst>
              <a:ext uri="{FF2B5EF4-FFF2-40B4-BE49-F238E27FC236}">
                <a16:creationId xmlns:a16="http://schemas.microsoft.com/office/drawing/2014/main" id="{EFAAD1EF-9ADF-C0FA-0ED6-E70FA48B66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8752" y="3423145"/>
            <a:ext cx="514188" cy="514188"/>
          </a:xfrm>
          <a:prstGeom prst="rect">
            <a:avLst/>
          </a:prstGeom>
        </p:spPr>
      </p:pic>
      <p:pic>
        <p:nvPicPr>
          <p:cNvPr id="84" name="Graphique 83">
            <a:extLst>
              <a:ext uri="{FF2B5EF4-FFF2-40B4-BE49-F238E27FC236}">
                <a16:creationId xmlns:a16="http://schemas.microsoft.com/office/drawing/2014/main" id="{D4F90B55-152D-7254-1915-DA53A4153E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0648" y="4159011"/>
            <a:ext cx="514188" cy="514188"/>
          </a:xfrm>
          <a:prstGeom prst="rect">
            <a:avLst/>
          </a:prstGeom>
        </p:spPr>
      </p:pic>
      <p:pic>
        <p:nvPicPr>
          <p:cNvPr id="85" name="Graphique 84">
            <a:extLst>
              <a:ext uri="{FF2B5EF4-FFF2-40B4-BE49-F238E27FC236}">
                <a16:creationId xmlns:a16="http://schemas.microsoft.com/office/drawing/2014/main" id="{A958BE7B-F22E-66BF-4474-C1CCDE89B0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8622" y="4897817"/>
            <a:ext cx="514188" cy="514188"/>
          </a:xfrm>
          <a:prstGeom prst="rect">
            <a:avLst/>
          </a:prstGeom>
        </p:spPr>
      </p:pic>
      <p:pic>
        <p:nvPicPr>
          <p:cNvPr id="86" name="Graphique 85">
            <a:extLst>
              <a:ext uri="{FF2B5EF4-FFF2-40B4-BE49-F238E27FC236}">
                <a16:creationId xmlns:a16="http://schemas.microsoft.com/office/drawing/2014/main" id="{511415F2-73CF-19BA-EBAF-879CC51EA9D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0648" y="4909548"/>
            <a:ext cx="514188" cy="514188"/>
          </a:xfrm>
          <a:prstGeom prst="rect">
            <a:avLst/>
          </a:prstGeom>
        </p:spPr>
      </p:pic>
      <p:pic>
        <p:nvPicPr>
          <p:cNvPr id="87" name="Graphique 86">
            <a:extLst>
              <a:ext uri="{FF2B5EF4-FFF2-40B4-BE49-F238E27FC236}">
                <a16:creationId xmlns:a16="http://schemas.microsoft.com/office/drawing/2014/main" id="{1C179BB8-E139-29C0-FA80-B8B2D23447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2674" y="4169352"/>
            <a:ext cx="514188" cy="514188"/>
          </a:xfrm>
          <a:prstGeom prst="rect">
            <a:avLst/>
          </a:prstGeom>
        </p:spPr>
      </p:pic>
      <p:pic>
        <p:nvPicPr>
          <p:cNvPr id="88" name="Graphique 87">
            <a:extLst>
              <a:ext uri="{FF2B5EF4-FFF2-40B4-BE49-F238E27FC236}">
                <a16:creationId xmlns:a16="http://schemas.microsoft.com/office/drawing/2014/main" id="{85632C7A-1ECF-D790-E7CE-D713D55CEC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2674" y="4905963"/>
            <a:ext cx="514188" cy="514188"/>
          </a:xfrm>
          <a:prstGeom prst="rect">
            <a:avLst/>
          </a:prstGeom>
        </p:spPr>
      </p:pic>
      <p:pic>
        <p:nvPicPr>
          <p:cNvPr id="89" name="Graphique 88">
            <a:extLst>
              <a:ext uri="{FF2B5EF4-FFF2-40B4-BE49-F238E27FC236}">
                <a16:creationId xmlns:a16="http://schemas.microsoft.com/office/drawing/2014/main" id="{2BBB2C93-B466-C61B-A25D-768A0CB146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4700" y="4173975"/>
            <a:ext cx="514188" cy="514188"/>
          </a:xfrm>
          <a:prstGeom prst="rect">
            <a:avLst/>
          </a:prstGeom>
        </p:spPr>
      </p:pic>
      <p:pic>
        <p:nvPicPr>
          <p:cNvPr id="90" name="Graphique 89">
            <a:extLst>
              <a:ext uri="{FF2B5EF4-FFF2-40B4-BE49-F238E27FC236}">
                <a16:creationId xmlns:a16="http://schemas.microsoft.com/office/drawing/2014/main" id="{F269108A-01C9-9A1D-FECC-EA31362CD1E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01660" y="4925708"/>
            <a:ext cx="514188" cy="514188"/>
          </a:xfrm>
          <a:prstGeom prst="rect">
            <a:avLst/>
          </a:prstGeom>
        </p:spPr>
      </p:pic>
      <p:pic>
        <p:nvPicPr>
          <p:cNvPr id="91" name="Graphique 90">
            <a:extLst>
              <a:ext uri="{FF2B5EF4-FFF2-40B4-BE49-F238E27FC236}">
                <a16:creationId xmlns:a16="http://schemas.microsoft.com/office/drawing/2014/main" id="{19A7FF26-A981-7A38-7D9F-B3FF2589DB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8608" y="3423145"/>
            <a:ext cx="514188" cy="514188"/>
          </a:xfrm>
          <a:prstGeom prst="rect">
            <a:avLst/>
          </a:prstGeom>
        </p:spPr>
      </p:pic>
      <p:pic>
        <p:nvPicPr>
          <p:cNvPr id="92" name="Graphique 91">
            <a:extLst>
              <a:ext uri="{FF2B5EF4-FFF2-40B4-BE49-F238E27FC236}">
                <a16:creationId xmlns:a16="http://schemas.microsoft.com/office/drawing/2014/main" id="{D3E9D61E-16B7-2DA2-ADCE-2A1C08C83F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26" y="4156677"/>
            <a:ext cx="514188" cy="514188"/>
          </a:xfrm>
          <a:prstGeom prst="rect">
            <a:avLst/>
          </a:prstGeom>
        </p:spPr>
      </p:pic>
      <p:pic>
        <p:nvPicPr>
          <p:cNvPr id="93" name="Graphique 92">
            <a:extLst>
              <a:ext uri="{FF2B5EF4-FFF2-40B4-BE49-F238E27FC236}">
                <a16:creationId xmlns:a16="http://schemas.microsoft.com/office/drawing/2014/main" id="{EC58CE60-7CDA-B19B-2B64-74A6913724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1537" y="1905167"/>
            <a:ext cx="514188" cy="514188"/>
          </a:xfrm>
          <a:prstGeom prst="rect">
            <a:avLst/>
          </a:prstGeom>
        </p:spPr>
      </p:pic>
      <p:pic>
        <p:nvPicPr>
          <p:cNvPr id="94" name="Graphique 93">
            <a:extLst>
              <a:ext uri="{FF2B5EF4-FFF2-40B4-BE49-F238E27FC236}">
                <a16:creationId xmlns:a16="http://schemas.microsoft.com/office/drawing/2014/main" id="{5598CEDE-7FC2-8F7E-E5F2-C677B6F659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59" y="4912526"/>
            <a:ext cx="514188" cy="514188"/>
          </a:xfrm>
          <a:prstGeom prst="rect">
            <a:avLst/>
          </a:prstGeom>
        </p:spPr>
      </p:pic>
      <p:pic>
        <p:nvPicPr>
          <p:cNvPr id="95" name="Graphique 94">
            <a:extLst>
              <a:ext uri="{FF2B5EF4-FFF2-40B4-BE49-F238E27FC236}">
                <a16:creationId xmlns:a16="http://schemas.microsoft.com/office/drawing/2014/main" id="{E8275522-733E-7AB8-8793-18E3DBFE6E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5679" y="4173975"/>
            <a:ext cx="514188" cy="514188"/>
          </a:xfrm>
          <a:prstGeom prst="rect">
            <a:avLst/>
          </a:prstGeom>
        </p:spPr>
      </p:pic>
      <p:pic>
        <p:nvPicPr>
          <p:cNvPr id="96" name="Graphique 95">
            <a:extLst>
              <a:ext uri="{FF2B5EF4-FFF2-40B4-BE49-F238E27FC236}">
                <a16:creationId xmlns:a16="http://schemas.microsoft.com/office/drawing/2014/main" id="{000F8E0A-0040-E837-F8A4-2A62C7F80B8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6608" y="4169352"/>
            <a:ext cx="514188" cy="514188"/>
          </a:xfrm>
          <a:prstGeom prst="rect">
            <a:avLst/>
          </a:prstGeom>
        </p:spPr>
      </p:pic>
      <p:pic>
        <p:nvPicPr>
          <p:cNvPr id="97" name="Graphique 96">
            <a:extLst>
              <a:ext uri="{FF2B5EF4-FFF2-40B4-BE49-F238E27FC236}">
                <a16:creationId xmlns:a16="http://schemas.microsoft.com/office/drawing/2014/main" id="{95880754-2589-47E1-7DD6-C04DF606026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9742" y="4924512"/>
            <a:ext cx="514188" cy="514188"/>
          </a:xfrm>
          <a:prstGeom prst="rect">
            <a:avLst/>
          </a:prstGeom>
        </p:spPr>
      </p:pic>
      <p:pic>
        <p:nvPicPr>
          <p:cNvPr id="98" name="Graphique 97">
            <a:extLst>
              <a:ext uri="{FF2B5EF4-FFF2-40B4-BE49-F238E27FC236}">
                <a16:creationId xmlns:a16="http://schemas.microsoft.com/office/drawing/2014/main" id="{8954D124-CD52-6C9D-B105-0AEB7087F4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8634" y="4171689"/>
            <a:ext cx="514188" cy="514188"/>
          </a:xfrm>
          <a:prstGeom prst="rect">
            <a:avLst/>
          </a:prstGeom>
        </p:spPr>
      </p:pic>
      <p:pic>
        <p:nvPicPr>
          <p:cNvPr id="99" name="Graphique 98">
            <a:extLst>
              <a:ext uri="{FF2B5EF4-FFF2-40B4-BE49-F238E27FC236}">
                <a16:creationId xmlns:a16="http://schemas.microsoft.com/office/drawing/2014/main" id="{394388D7-CAAB-C250-7ED6-6FDF026B28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8213" y="4926377"/>
            <a:ext cx="514188" cy="514188"/>
          </a:xfrm>
          <a:prstGeom prst="rect">
            <a:avLst/>
          </a:prstGeom>
        </p:spPr>
      </p:pic>
      <p:pic>
        <p:nvPicPr>
          <p:cNvPr id="100" name="Graphique 99">
            <a:extLst>
              <a:ext uri="{FF2B5EF4-FFF2-40B4-BE49-F238E27FC236}">
                <a16:creationId xmlns:a16="http://schemas.microsoft.com/office/drawing/2014/main" id="{AEB163AE-435E-D390-02FB-5992438752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4925735"/>
            <a:ext cx="514188" cy="514188"/>
          </a:xfrm>
          <a:prstGeom prst="rect">
            <a:avLst/>
          </a:prstGeom>
        </p:spPr>
      </p:pic>
      <p:sp>
        <p:nvSpPr>
          <p:cNvPr id="101" name="Espace réservé du texte 69">
            <a:extLst>
              <a:ext uri="{FF2B5EF4-FFF2-40B4-BE49-F238E27FC236}">
                <a16:creationId xmlns:a16="http://schemas.microsoft.com/office/drawing/2014/main" id="{A8F0B245-BC8D-178B-9BD7-0A77C6B6AC01}"/>
              </a:ext>
            </a:extLst>
          </p:cNvPr>
          <p:cNvSpPr>
            <a:spLocks noGrp="1"/>
          </p:cNvSpPr>
          <p:nvPr>
            <p:ph type="body" sz="quarter" idx="34" hasCustomPrompt="1"/>
          </p:nvPr>
        </p:nvSpPr>
        <p:spPr>
          <a:xfrm>
            <a:off x="7934633" y="3364617"/>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03" name="Espace réservé du texte 69">
            <a:extLst>
              <a:ext uri="{FF2B5EF4-FFF2-40B4-BE49-F238E27FC236}">
                <a16:creationId xmlns:a16="http://schemas.microsoft.com/office/drawing/2014/main" id="{765D0D76-5E1B-02D7-D1F2-062D4B81243F}"/>
              </a:ext>
            </a:extLst>
          </p:cNvPr>
          <p:cNvSpPr>
            <a:spLocks noGrp="1"/>
          </p:cNvSpPr>
          <p:nvPr>
            <p:ph type="body" sz="quarter" idx="35" hasCustomPrompt="1"/>
          </p:nvPr>
        </p:nvSpPr>
        <p:spPr>
          <a:xfrm>
            <a:off x="7934633" y="3722996"/>
            <a:ext cx="2164537" cy="559678"/>
          </a:xfrm>
          <a:prstGeom prst="rect">
            <a:avLst/>
          </a:prstGeom>
        </p:spPr>
        <p:txBody>
          <a:bodyPr/>
          <a:lstStyle>
            <a:lvl1pPr marL="0" indent="0">
              <a:buNone/>
              <a:defRPr sz="4000" b="0" i="0">
                <a:latin typeface="Satoshi Medium" pitchFamily="2" charset="77"/>
              </a:defRPr>
            </a:lvl1pPr>
          </a:lstStyle>
          <a:p>
            <a:pPr lvl="0"/>
            <a:r>
              <a:rPr lang="fr-FR"/>
              <a:t>Number</a:t>
            </a:r>
          </a:p>
        </p:txBody>
      </p:sp>
      <p:sp>
        <p:nvSpPr>
          <p:cNvPr id="104" name="Espace réservé du texte 69">
            <a:extLst>
              <a:ext uri="{FF2B5EF4-FFF2-40B4-BE49-F238E27FC236}">
                <a16:creationId xmlns:a16="http://schemas.microsoft.com/office/drawing/2014/main" id="{A4EDDFA6-ED66-CDF2-E97F-91912B83E6DE}"/>
              </a:ext>
            </a:extLst>
          </p:cNvPr>
          <p:cNvSpPr>
            <a:spLocks noGrp="1"/>
          </p:cNvSpPr>
          <p:nvPr>
            <p:ph type="body" sz="quarter" idx="36" hasCustomPrompt="1"/>
          </p:nvPr>
        </p:nvSpPr>
        <p:spPr>
          <a:xfrm>
            <a:off x="7934633" y="467519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05" name="Espace réservé du texte 69">
            <a:extLst>
              <a:ext uri="{FF2B5EF4-FFF2-40B4-BE49-F238E27FC236}">
                <a16:creationId xmlns:a16="http://schemas.microsoft.com/office/drawing/2014/main" id="{3062215E-2107-3F43-22BE-BE5190FD2F0F}"/>
              </a:ext>
            </a:extLst>
          </p:cNvPr>
          <p:cNvSpPr>
            <a:spLocks noGrp="1"/>
          </p:cNvSpPr>
          <p:nvPr>
            <p:ph type="body" sz="quarter" idx="37" hasCustomPrompt="1"/>
          </p:nvPr>
        </p:nvSpPr>
        <p:spPr>
          <a:xfrm>
            <a:off x="7934633" y="5033572"/>
            <a:ext cx="2164537" cy="559678"/>
          </a:xfrm>
          <a:prstGeom prst="rect">
            <a:avLst/>
          </a:prstGeom>
        </p:spPr>
        <p:txBody>
          <a:bodyPr/>
          <a:lstStyle>
            <a:lvl1pPr marL="0" indent="0">
              <a:buNone/>
              <a:defRPr sz="4000" b="0" i="0">
                <a:latin typeface="Satoshi Medium" pitchFamily="2" charset="77"/>
              </a:defRPr>
            </a:lvl1pPr>
          </a:lstStyle>
          <a:p>
            <a:pPr lvl="0"/>
            <a:r>
              <a:rPr lang="fr-FR"/>
              <a:t>Number</a:t>
            </a:r>
          </a:p>
        </p:txBody>
      </p:sp>
    </p:spTree>
    <p:extLst>
      <p:ext uri="{BB962C8B-B14F-4D97-AF65-F5344CB8AC3E}">
        <p14:creationId xmlns:p14="http://schemas.microsoft.com/office/powerpoint/2010/main" val="186374950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umbers #2">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grpSp>
        <p:nvGrpSpPr>
          <p:cNvPr id="2" name="Groupe 1">
            <a:extLst>
              <a:ext uri="{FF2B5EF4-FFF2-40B4-BE49-F238E27FC236}">
                <a16:creationId xmlns:a16="http://schemas.microsoft.com/office/drawing/2014/main" id="{740C21A3-6D3B-4378-8152-E7A0835EA14F}"/>
              </a:ext>
            </a:extLst>
          </p:cNvPr>
          <p:cNvGrpSpPr/>
          <p:nvPr userDrawn="1"/>
        </p:nvGrpSpPr>
        <p:grpSpPr>
          <a:xfrm>
            <a:off x="1522618" y="1786248"/>
            <a:ext cx="6016208" cy="3772567"/>
            <a:chOff x="300038" y="1724304"/>
            <a:chExt cx="6016208" cy="3772567"/>
          </a:xfrm>
          <a:solidFill>
            <a:srgbClr val="FFFF9B"/>
          </a:solidFill>
        </p:grpSpPr>
        <p:sp>
          <p:nvSpPr>
            <p:cNvPr id="5" name="Ellipse 4">
              <a:extLst>
                <a:ext uri="{FF2B5EF4-FFF2-40B4-BE49-F238E27FC236}">
                  <a16:creationId xmlns:a16="http://schemas.microsoft.com/office/drawing/2014/main" id="{BD028712-E6E2-E794-F5F3-AE9A885487A8}"/>
                </a:ext>
              </a:extLst>
            </p:cNvPr>
            <p:cNvSpPr/>
            <p:nvPr userDrawn="1"/>
          </p:nvSpPr>
          <p:spPr>
            <a:xfrm>
              <a:off x="300038" y="1724304"/>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Ellipse 8">
              <a:extLst>
                <a:ext uri="{FF2B5EF4-FFF2-40B4-BE49-F238E27FC236}">
                  <a16:creationId xmlns:a16="http://schemas.microsoft.com/office/drawing/2014/main" id="{897D2C02-F740-CE04-059E-27C914A069C9}"/>
                </a:ext>
              </a:extLst>
            </p:cNvPr>
            <p:cNvSpPr/>
            <p:nvPr userDrawn="1"/>
          </p:nvSpPr>
          <p:spPr>
            <a:xfrm>
              <a:off x="1052064" y="1724304"/>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Ellipse 11">
              <a:extLst>
                <a:ext uri="{FF2B5EF4-FFF2-40B4-BE49-F238E27FC236}">
                  <a16:creationId xmlns:a16="http://schemas.microsoft.com/office/drawing/2014/main" id="{7D326909-35B8-E8D7-3E18-74516F379343}"/>
                </a:ext>
              </a:extLst>
            </p:cNvPr>
            <p:cNvSpPr/>
            <p:nvPr userDrawn="1"/>
          </p:nvSpPr>
          <p:spPr>
            <a:xfrm>
              <a:off x="1804090" y="1724304"/>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8A301EC7-BBC5-45FF-38CE-794480B56F85}"/>
                </a:ext>
              </a:extLst>
            </p:cNvPr>
            <p:cNvSpPr/>
            <p:nvPr userDrawn="1"/>
          </p:nvSpPr>
          <p:spPr>
            <a:xfrm>
              <a:off x="2556116" y="17382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A3BC9214-5763-6656-0100-238B56581E92}"/>
                </a:ext>
              </a:extLst>
            </p:cNvPr>
            <p:cNvSpPr/>
            <p:nvPr userDrawn="1"/>
          </p:nvSpPr>
          <p:spPr>
            <a:xfrm>
              <a:off x="3308142" y="1724304"/>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6C6A9987-202D-008A-042C-E0C0D6471F5B}"/>
                </a:ext>
              </a:extLst>
            </p:cNvPr>
            <p:cNvSpPr/>
            <p:nvPr userDrawn="1"/>
          </p:nvSpPr>
          <p:spPr>
            <a:xfrm>
              <a:off x="4060168" y="17382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16E73324-721F-FB21-42F2-5E2F92CB43DB}"/>
                </a:ext>
              </a:extLst>
            </p:cNvPr>
            <p:cNvSpPr/>
            <p:nvPr userDrawn="1"/>
          </p:nvSpPr>
          <p:spPr>
            <a:xfrm>
              <a:off x="4812194" y="17382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93FB13EE-2C38-04C7-AE90-611A6F7CD80C}"/>
                </a:ext>
              </a:extLst>
            </p:cNvPr>
            <p:cNvSpPr/>
            <p:nvPr userDrawn="1"/>
          </p:nvSpPr>
          <p:spPr>
            <a:xfrm>
              <a:off x="5564220" y="17382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8" name="Ellipse 17">
              <a:extLst>
                <a:ext uri="{FF2B5EF4-FFF2-40B4-BE49-F238E27FC236}">
                  <a16:creationId xmlns:a16="http://schemas.microsoft.com/office/drawing/2014/main" id="{E15F7D7A-79CC-3A40-8D2C-F67448BB6D5D}"/>
                </a:ext>
              </a:extLst>
            </p:cNvPr>
            <p:cNvSpPr/>
            <p:nvPr userDrawn="1"/>
          </p:nvSpPr>
          <p:spPr>
            <a:xfrm>
              <a:off x="300038" y="24763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1" name="Ellipse 20">
              <a:extLst>
                <a:ext uri="{FF2B5EF4-FFF2-40B4-BE49-F238E27FC236}">
                  <a16:creationId xmlns:a16="http://schemas.microsoft.com/office/drawing/2014/main" id="{2DE955F9-C91D-9FCF-EC29-07FD7B8A7049}"/>
                </a:ext>
              </a:extLst>
            </p:cNvPr>
            <p:cNvSpPr/>
            <p:nvPr userDrawn="1"/>
          </p:nvSpPr>
          <p:spPr>
            <a:xfrm>
              <a:off x="1052064" y="24763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7" name="Ellipse 26">
              <a:extLst>
                <a:ext uri="{FF2B5EF4-FFF2-40B4-BE49-F238E27FC236}">
                  <a16:creationId xmlns:a16="http://schemas.microsoft.com/office/drawing/2014/main" id="{034C923B-9AB6-A68D-629D-C3BCFC7CBCB8}"/>
                </a:ext>
              </a:extLst>
            </p:cNvPr>
            <p:cNvSpPr/>
            <p:nvPr userDrawn="1"/>
          </p:nvSpPr>
          <p:spPr>
            <a:xfrm>
              <a:off x="1804090" y="24763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8" name="Ellipse 27">
              <a:extLst>
                <a:ext uri="{FF2B5EF4-FFF2-40B4-BE49-F238E27FC236}">
                  <a16:creationId xmlns:a16="http://schemas.microsoft.com/office/drawing/2014/main" id="{92E9879C-11D2-7899-5990-01E5FF27C174}"/>
                </a:ext>
              </a:extLst>
            </p:cNvPr>
            <p:cNvSpPr/>
            <p:nvPr userDrawn="1"/>
          </p:nvSpPr>
          <p:spPr>
            <a:xfrm>
              <a:off x="2556116" y="24902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9" name="Ellipse 28">
              <a:extLst>
                <a:ext uri="{FF2B5EF4-FFF2-40B4-BE49-F238E27FC236}">
                  <a16:creationId xmlns:a16="http://schemas.microsoft.com/office/drawing/2014/main" id="{1AB123B5-C5BD-FED5-45FC-BC7AD226CB1A}"/>
                </a:ext>
              </a:extLst>
            </p:cNvPr>
            <p:cNvSpPr/>
            <p:nvPr userDrawn="1"/>
          </p:nvSpPr>
          <p:spPr>
            <a:xfrm>
              <a:off x="3308142" y="2476330"/>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0" name="Ellipse 29">
              <a:extLst>
                <a:ext uri="{FF2B5EF4-FFF2-40B4-BE49-F238E27FC236}">
                  <a16:creationId xmlns:a16="http://schemas.microsoft.com/office/drawing/2014/main" id="{1082DCD1-CC92-BC9C-A93F-C976A6F23771}"/>
                </a:ext>
              </a:extLst>
            </p:cNvPr>
            <p:cNvSpPr/>
            <p:nvPr userDrawn="1"/>
          </p:nvSpPr>
          <p:spPr>
            <a:xfrm>
              <a:off x="4060168" y="24902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1" name="Ellipse 30">
              <a:extLst>
                <a:ext uri="{FF2B5EF4-FFF2-40B4-BE49-F238E27FC236}">
                  <a16:creationId xmlns:a16="http://schemas.microsoft.com/office/drawing/2014/main" id="{7D4EBE68-D91F-467F-94F5-D61634596061}"/>
                </a:ext>
              </a:extLst>
            </p:cNvPr>
            <p:cNvSpPr/>
            <p:nvPr userDrawn="1"/>
          </p:nvSpPr>
          <p:spPr>
            <a:xfrm>
              <a:off x="4812194" y="24902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2" name="Ellipse 31">
              <a:extLst>
                <a:ext uri="{FF2B5EF4-FFF2-40B4-BE49-F238E27FC236}">
                  <a16:creationId xmlns:a16="http://schemas.microsoft.com/office/drawing/2014/main" id="{5EB8EE74-DE48-0470-5F41-643FBD7ADFC0}"/>
                </a:ext>
              </a:extLst>
            </p:cNvPr>
            <p:cNvSpPr/>
            <p:nvPr userDrawn="1"/>
          </p:nvSpPr>
          <p:spPr>
            <a:xfrm>
              <a:off x="5564220" y="24902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3" name="Ellipse 32">
              <a:extLst>
                <a:ext uri="{FF2B5EF4-FFF2-40B4-BE49-F238E27FC236}">
                  <a16:creationId xmlns:a16="http://schemas.microsoft.com/office/drawing/2014/main" id="{EB5C7593-30CA-3F1D-4D1F-376844091ED9}"/>
                </a:ext>
              </a:extLst>
            </p:cNvPr>
            <p:cNvSpPr/>
            <p:nvPr userDrawn="1"/>
          </p:nvSpPr>
          <p:spPr>
            <a:xfrm>
              <a:off x="300038" y="32283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4" name="Ellipse 33">
              <a:extLst>
                <a:ext uri="{FF2B5EF4-FFF2-40B4-BE49-F238E27FC236}">
                  <a16:creationId xmlns:a16="http://schemas.microsoft.com/office/drawing/2014/main" id="{1F40F1E9-D8ED-6C94-1512-5D23838FCD35}"/>
                </a:ext>
              </a:extLst>
            </p:cNvPr>
            <p:cNvSpPr/>
            <p:nvPr userDrawn="1"/>
          </p:nvSpPr>
          <p:spPr>
            <a:xfrm>
              <a:off x="1052064" y="32283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5" name="Ellipse 34">
              <a:extLst>
                <a:ext uri="{FF2B5EF4-FFF2-40B4-BE49-F238E27FC236}">
                  <a16:creationId xmlns:a16="http://schemas.microsoft.com/office/drawing/2014/main" id="{794D505E-183C-99DA-5469-A0DB29C6314C}"/>
                </a:ext>
              </a:extLst>
            </p:cNvPr>
            <p:cNvSpPr/>
            <p:nvPr userDrawn="1"/>
          </p:nvSpPr>
          <p:spPr>
            <a:xfrm>
              <a:off x="1804090" y="32283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6" name="Ellipse 35">
              <a:extLst>
                <a:ext uri="{FF2B5EF4-FFF2-40B4-BE49-F238E27FC236}">
                  <a16:creationId xmlns:a16="http://schemas.microsoft.com/office/drawing/2014/main" id="{F09FCB37-4215-4218-D526-D242AA03274A}"/>
                </a:ext>
              </a:extLst>
            </p:cNvPr>
            <p:cNvSpPr/>
            <p:nvPr userDrawn="1"/>
          </p:nvSpPr>
          <p:spPr>
            <a:xfrm>
              <a:off x="2556116" y="32422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7" name="Ellipse 36">
              <a:extLst>
                <a:ext uri="{FF2B5EF4-FFF2-40B4-BE49-F238E27FC236}">
                  <a16:creationId xmlns:a16="http://schemas.microsoft.com/office/drawing/2014/main" id="{4B644771-6475-FF83-6328-6E4EF568E585}"/>
                </a:ext>
              </a:extLst>
            </p:cNvPr>
            <p:cNvSpPr/>
            <p:nvPr userDrawn="1"/>
          </p:nvSpPr>
          <p:spPr>
            <a:xfrm>
              <a:off x="3308142" y="3228356"/>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8" name="Ellipse 37">
              <a:extLst>
                <a:ext uri="{FF2B5EF4-FFF2-40B4-BE49-F238E27FC236}">
                  <a16:creationId xmlns:a16="http://schemas.microsoft.com/office/drawing/2014/main" id="{B774C615-AB7D-BA8B-476E-63F83C2B26A7}"/>
                </a:ext>
              </a:extLst>
            </p:cNvPr>
            <p:cNvSpPr/>
            <p:nvPr userDrawn="1"/>
          </p:nvSpPr>
          <p:spPr>
            <a:xfrm>
              <a:off x="4060168" y="32422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9" name="Ellipse 38">
              <a:extLst>
                <a:ext uri="{FF2B5EF4-FFF2-40B4-BE49-F238E27FC236}">
                  <a16:creationId xmlns:a16="http://schemas.microsoft.com/office/drawing/2014/main" id="{777D9AEF-A603-63AC-DF07-53F6C30D8B50}"/>
                </a:ext>
              </a:extLst>
            </p:cNvPr>
            <p:cNvSpPr/>
            <p:nvPr userDrawn="1"/>
          </p:nvSpPr>
          <p:spPr>
            <a:xfrm>
              <a:off x="4812194" y="32422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0" name="Ellipse 39">
              <a:extLst>
                <a:ext uri="{FF2B5EF4-FFF2-40B4-BE49-F238E27FC236}">
                  <a16:creationId xmlns:a16="http://schemas.microsoft.com/office/drawing/2014/main" id="{75A8B2FB-592F-1C23-3004-8DEE86817B70}"/>
                </a:ext>
              </a:extLst>
            </p:cNvPr>
            <p:cNvSpPr/>
            <p:nvPr userDrawn="1"/>
          </p:nvSpPr>
          <p:spPr>
            <a:xfrm>
              <a:off x="5564220" y="32422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1" name="Ellipse 40">
              <a:extLst>
                <a:ext uri="{FF2B5EF4-FFF2-40B4-BE49-F238E27FC236}">
                  <a16:creationId xmlns:a16="http://schemas.microsoft.com/office/drawing/2014/main" id="{9AD0235C-D370-C20F-50C2-1501D60E8512}"/>
                </a:ext>
              </a:extLst>
            </p:cNvPr>
            <p:cNvSpPr/>
            <p:nvPr userDrawn="1"/>
          </p:nvSpPr>
          <p:spPr>
            <a:xfrm>
              <a:off x="300038" y="39803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2" name="Ellipse 41">
              <a:extLst>
                <a:ext uri="{FF2B5EF4-FFF2-40B4-BE49-F238E27FC236}">
                  <a16:creationId xmlns:a16="http://schemas.microsoft.com/office/drawing/2014/main" id="{F7B59E2B-BCB3-A2B0-E1B5-F9C711B83E26}"/>
                </a:ext>
              </a:extLst>
            </p:cNvPr>
            <p:cNvSpPr/>
            <p:nvPr userDrawn="1"/>
          </p:nvSpPr>
          <p:spPr>
            <a:xfrm>
              <a:off x="1052064" y="39803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3" name="Ellipse 42">
              <a:extLst>
                <a:ext uri="{FF2B5EF4-FFF2-40B4-BE49-F238E27FC236}">
                  <a16:creationId xmlns:a16="http://schemas.microsoft.com/office/drawing/2014/main" id="{0B42F7B8-2733-A4AA-0592-97B22235A855}"/>
                </a:ext>
              </a:extLst>
            </p:cNvPr>
            <p:cNvSpPr/>
            <p:nvPr userDrawn="1"/>
          </p:nvSpPr>
          <p:spPr>
            <a:xfrm>
              <a:off x="1804090" y="39803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4" name="Ellipse 43">
              <a:extLst>
                <a:ext uri="{FF2B5EF4-FFF2-40B4-BE49-F238E27FC236}">
                  <a16:creationId xmlns:a16="http://schemas.microsoft.com/office/drawing/2014/main" id="{0365A6A7-8E0D-29FB-A9B7-FE0535E2DAA1}"/>
                </a:ext>
              </a:extLst>
            </p:cNvPr>
            <p:cNvSpPr/>
            <p:nvPr userDrawn="1"/>
          </p:nvSpPr>
          <p:spPr>
            <a:xfrm>
              <a:off x="2556116" y="3994308"/>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5" name="Ellipse 44">
              <a:extLst>
                <a:ext uri="{FF2B5EF4-FFF2-40B4-BE49-F238E27FC236}">
                  <a16:creationId xmlns:a16="http://schemas.microsoft.com/office/drawing/2014/main" id="{30656623-E387-A3EA-F7DA-426EE66B3F45}"/>
                </a:ext>
              </a:extLst>
            </p:cNvPr>
            <p:cNvSpPr/>
            <p:nvPr userDrawn="1"/>
          </p:nvSpPr>
          <p:spPr>
            <a:xfrm>
              <a:off x="3308142" y="3980382"/>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6" name="Ellipse 45">
              <a:extLst>
                <a:ext uri="{FF2B5EF4-FFF2-40B4-BE49-F238E27FC236}">
                  <a16:creationId xmlns:a16="http://schemas.microsoft.com/office/drawing/2014/main" id="{8CC268A5-DC12-79BC-6615-160B016A484F}"/>
                </a:ext>
              </a:extLst>
            </p:cNvPr>
            <p:cNvSpPr/>
            <p:nvPr userDrawn="1"/>
          </p:nvSpPr>
          <p:spPr>
            <a:xfrm>
              <a:off x="4060168" y="3994308"/>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7" name="Ellipse 46">
              <a:extLst>
                <a:ext uri="{FF2B5EF4-FFF2-40B4-BE49-F238E27FC236}">
                  <a16:creationId xmlns:a16="http://schemas.microsoft.com/office/drawing/2014/main" id="{AB6DE1A0-4194-62DA-CA8C-D8A94D736FBE}"/>
                </a:ext>
              </a:extLst>
            </p:cNvPr>
            <p:cNvSpPr/>
            <p:nvPr userDrawn="1"/>
          </p:nvSpPr>
          <p:spPr>
            <a:xfrm>
              <a:off x="4812194" y="3994308"/>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8" name="Ellipse 47">
              <a:extLst>
                <a:ext uri="{FF2B5EF4-FFF2-40B4-BE49-F238E27FC236}">
                  <a16:creationId xmlns:a16="http://schemas.microsoft.com/office/drawing/2014/main" id="{0431FDF4-6DE5-F024-CB3F-825B6B7CB28F}"/>
                </a:ext>
              </a:extLst>
            </p:cNvPr>
            <p:cNvSpPr/>
            <p:nvPr userDrawn="1"/>
          </p:nvSpPr>
          <p:spPr>
            <a:xfrm>
              <a:off x="5564220" y="3994308"/>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9" name="Ellipse 48">
              <a:extLst>
                <a:ext uri="{FF2B5EF4-FFF2-40B4-BE49-F238E27FC236}">
                  <a16:creationId xmlns:a16="http://schemas.microsoft.com/office/drawing/2014/main" id="{D3249FBD-E96B-10DB-86C5-41C40CBD9989}"/>
                </a:ext>
              </a:extLst>
            </p:cNvPr>
            <p:cNvSpPr/>
            <p:nvPr userDrawn="1"/>
          </p:nvSpPr>
          <p:spPr>
            <a:xfrm>
              <a:off x="300038" y="4730919"/>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0" name="Ellipse 49">
              <a:extLst>
                <a:ext uri="{FF2B5EF4-FFF2-40B4-BE49-F238E27FC236}">
                  <a16:creationId xmlns:a16="http://schemas.microsoft.com/office/drawing/2014/main" id="{6E212FB1-C12C-3DEB-3E99-292EF420F82B}"/>
                </a:ext>
              </a:extLst>
            </p:cNvPr>
            <p:cNvSpPr/>
            <p:nvPr userDrawn="1"/>
          </p:nvSpPr>
          <p:spPr>
            <a:xfrm>
              <a:off x="1052064" y="4730919"/>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llipse 50">
              <a:extLst>
                <a:ext uri="{FF2B5EF4-FFF2-40B4-BE49-F238E27FC236}">
                  <a16:creationId xmlns:a16="http://schemas.microsoft.com/office/drawing/2014/main" id="{96062093-16FF-9876-EC3B-B2202F0B8775}"/>
                </a:ext>
              </a:extLst>
            </p:cNvPr>
            <p:cNvSpPr/>
            <p:nvPr userDrawn="1"/>
          </p:nvSpPr>
          <p:spPr>
            <a:xfrm>
              <a:off x="1804090" y="4730919"/>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2" name="Ellipse 51">
              <a:extLst>
                <a:ext uri="{FF2B5EF4-FFF2-40B4-BE49-F238E27FC236}">
                  <a16:creationId xmlns:a16="http://schemas.microsoft.com/office/drawing/2014/main" id="{DDB1DD96-2A6B-AC15-CC50-B793482412CB}"/>
                </a:ext>
              </a:extLst>
            </p:cNvPr>
            <p:cNvSpPr/>
            <p:nvPr userDrawn="1"/>
          </p:nvSpPr>
          <p:spPr>
            <a:xfrm>
              <a:off x="2556116" y="4744845"/>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3" name="Ellipse 52">
              <a:extLst>
                <a:ext uri="{FF2B5EF4-FFF2-40B4-BE49-F238E27FC236}">
                  <a16:creationId xmlns:a16="http://schemas.microsoft.com/office/drawing/2014/main" id="{E61509D9-026B-4967-0571-A3D3B0D39197}"/>
                </a:ext>
              </a:extLst>
            </p:cNvPr>
            <p:cNvSpPr/>
            <p:nvPr userDrawn="1"/>
          </p:nvSpPr>
          <p:spPr>
            <a:xfrm>
              <a:off x="3308142" y="4730919"/>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4" name="Ellipse 53">
              <a:extLst>
                <a:ext uri="{FF2B5EF4-FFF2-40B4-BE49-F238E27FC236}">
                  <a16:creationId xmlns:a16="http://schemas.microsoft.com/office/drawing/2014/main" id="{0428F08C-3A94-9C3F-A264-D18DF07BA65D}"/>
                </a:ext>
              </a:extLst>
            </p:cNvPr>
            <p:cNvSpPr/>
            <p:nvPr userDrawn="1"/>
          </p:nvSpPr>
          <p:spPr>
            <a:xfrm>
              <a:off x="4060168" y="4744845"/>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5" name="Ellipse 54">
              <a:extLst>
                <a:ext uri="{FF2B5EF4-FFF2-40B4-BE49-F238E27FC236}">
                  <a16:creationId xmlns:a16="http://schemas.microsoft.com/office/drawing/2014/main" id="{EE4FF559-A815-D073-2C75-A974E9F3736C}"/>
                </a:ext>
              </a:extLst>
            </p:cNvPr>
            <p:cNvSpPr/>
            <p:nvPr userDrawn="1"/>
          </p:nvSpPr>
          <p:spPr>
            <a:xfrm>
              <a:off x="4812194" y="4744845"/>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6" name="Ellipse 55">
              <a:extLst>
                <a:ext uri="{FF2B5EF4-FFF2-40B4-BE49-F238E27FC236}">
                  <a16:creationId xmlns:a16="http://schemas.microsoft.com/office/drawing/2014/main" id="{2FAFE160-FC5B-8C32-4A7A-F629D9C1AE4B}"/>
                </a:ext>
              </a:extLst>
            </p:cNvPr>
            <p:cNvSpPr/>
            <p:nvPr userDrawn="1"/>
          </p:nvSpPr>
          <p:spPr>
            <a:xfrm>
              <a:off x="5564220" y="4744845"/>
              <a:ext cx="752026" cy="752026"/>
            </a:xfrm>
            <a:prstGeom prst="ellipse">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grpSp>
      <p:pic>
        <p:nvPicPr>
          <p:cNvPr id="61" name="Graphique 60">
            <a:extLst>
              <a:ext uri="{FF2B5EF4-FFF2-40B4-BE49-F238E27FC236}">
                <a16:creationId xmlns:a16="http://schemas.microsoft.com/office/drawing/2014/main" id="{671CB5DD-6CF6-664F-43F4-93811F8A409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3423145"/>
            <a:ext cx="514188" cy="514188"/>
          </a:xfrm>
          <a:prstGeom prst="rect">
            <a:avLst/>
          </a:prstGeom>
        </p:spPr>
      </p:pic>
      <p:pic>
        <p:nvPicPr>
          <p:cNvPr id="62" name="Graphique 61">
            <a:extLst>
              <a:ext uri="{FF2B5EF4-FFF2-40B4-BE49-F238E27FC236}">
                <a16:creationId xmlns:a16="http://schemas.microsoft.com/office/drawing/2014/main" id="{0CD038F5-2D26-F010-EFE5-A0F7699E6BD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1905167"/>
            <a:ext cx="514188" cy="514188"/>
          </a:xfrm>
          <a:prstGeom prst="rect">
            <a:avLst/>
          </a:prstGeom>
        </p:spPr>
      </p:pic>
      <p:pic>
        <p:nvPicPr>
          <p:cNvPr id="63" name="Graphique 62">
            <a:extLst>
              <a:ext uri="{FF2B5EF4-FFF2-40B4-BE49-F238E27FC236}">
                <a16:creationId xmlns:a16="http://schemas.microsoft.com/office/drawing/2014/main" id="{15D882DB-F8DE-E415-EDFE-A2181E5FD6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1905167"/>
            <a:ext cx="514188" cy="514188"/>
          </a:xfrm>
          <a:prstGeom prst="rect">
            <a:avLst/>
          </a:prstGeom>
        </p:spPr>
      </p:pic>
      <p:pic>
        <p:nvPicPr>
          <p:cNvPr id="64" name="Graphique 63">
            <a:extLst>
              <a:ext uri="{FF2B5EF4-FFF2-40B4-BE49-F238E27FC236}">
                <a16:creationId xmlns:a16="http://schemas.microsoft.com/office/drawing/2014/main" id="{F3910DF5-F465-64F1-9860-264B0216D13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1537" y="2655704"/>
            <a:ext cx="514188" cy="514188"/>
          </a:xfrm>
          <a:prstGeom prst="rect">
            <a:avLst/>
          </a:prstGeom>
        </p:spPr>
      </p:pic>
      <p:pic>
        <p:nvPicPr>
          <p:cNvPr id="65" name="Graphique 64">
            <a:extLst>
              <a:ext uri="{FF2B5EF4-FFF2-40B4-BE49-F238E27FC236}">
                <a16:creationId xmlns:a16="http://schemas.microsoft.com/office/drawing/2014/main" id="{D7A90D23-DD80-3755-0885-4259854A845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2671119"/>
            <a:ext cx="514188" cy="514188"/>
          </a:xfrm>
          <a:prstGeom prst="rect">
            <a:avLst/>
          </a:prstGeom>
        </p:spPr>
      </p:pic>
      <p:pic>
        <p:nvPicPr>
          <p:cNvPr id="66" name="Graphique 65">
            <a:extLst>
              <a:ext uri="{FF2B5EF4-FFF2-40B4-BE49-F238E27FC236}">
                <a16:creationId xmlns:a16="http://schemas.microsoft.com/office/drawing/2014/main" id="{48F5C33B-40D2-6639-F048-6624ED52F2E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1919093"/>
            <a:ext cx="514188" cy="514188"/>
          </a:xfrm>
          <a:prstGeom prst="rect">
            <a:avLst/>
          </a:prstGeom>
        </p:spPr>
      </p:pic>
      <p:pic>
        <p:nvPicPr>
          <p:cNvPr id="67" name="Graphique 66">
            <a:extLst>
              <a:ext uri="{FF2B5EF4-FFF2-40B4-BE49-F238E27FC236}">
                <a16:creationId xmlns:a16="http://schemas.microsoft.com/office/drawing/2014/main" id="{B317E578-5C0C-CD71-113D-BCCF5DFACC6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9641" y="1905167"/>
            <a:ext cx="514188" cy="514188"/>
          </a:xfrm>
          <a:prstGeom prst="rect">
            <a:avLst/>
          </a:prstGeom>
        </p:spPr>
      </p:pic>
      <p:pic>
        <p:nvPicPr>
          <p:cNvPr id="68" name="Graphique 67">
            <a:extLst>
              <a:ext uri="{FF2B5EF4-FFF2-40B4-BE49-F238E27FC236}">
                <a16:creationId xmlns:a16="http://schemas.microsoft.com/office/drawing/2014/main" id="{3678EC64-0D0B-E37C-6059-582C41D46C2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2664156"/>
            <a:ext cx="514188" cy="514188"/>
          </a:xfrm>
          <a:prstGeom prst="rect">
            <a:avLst/>
          </a:prstGeom>
        </p:spPr>
      </p:pic>
      <p:pic>
        <p:nvPicPr>
          <p:cNvPr id="69" name="Graphique 68">
            <a:extLst>
              <a:ext uri="{FF2B5EF4-FFF2-40B4-BE49-F238E27FC236}">
                <a16:creationId xmlns:a16="http://schemas.microsoft.com/office/drawing/2014/main" id="{DF741DCF-E288-7756-E5E0-DB13109F2C59}"/>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1667" y="1919093"/>
            <a:ext cx="514188" cy="514188"/>
          </a:xfrm>
          <a:prstGeom prst="rect">
            <a:avLst/>
          </a:prstGeom>
        </p:spPr>
      </p:pic>
      <p:pic>
        <p:nvPicPr>
          <p:cNvPr id="70" name="Graphique 69">
            <a:extLst>
              <a:ext uri="{FF2B5EF4-FFF2-40B4-BE49-F238E27FC236}">
                <a16:creationId xmlns:a16="http://schemas.microsoft.com/office/drawing/2014/main" id="{ABC389BF-D429-1BA1-E0F0-27A179928B1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3693" y="1905167"/>
            <a:ext cx="514188" cy="514188"/>
          </a:xfrm>
          <a:prstGeom prst="rect">
            <a:avLst/>
          </a:prstGeom>
        </p:spPr>
      </p:pic>
      <p:pic>
        <p:nvPicPr>
          <p:cNvPr id="71" name="Graphique 70">
            <a:extLst>
              <a:ext uri="{FF2B5EF4-FFF2-40B4-BE49-F238E27FC236}">
                <a16:creationId xmlns:a16="http://schemas.microsoft.com/office/drawing/2014/main" id="{E023F7C0-A54B-5111-A33B-BAE92C7F45C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1919093"/>
            <a:ext cx="514188" cy="514188"/>
          </a:xfrm>
          <a:prstGeom prst="rect">
            <a:avLst/>
          </a:prstGeom>
        </p:spPr>
      </p:pic>
      <p:pic>
        <p:nvPicPr>
          <p:cNvPr id="72" name="Graphique 71">
            <a:extLst>
              <a:ext uri="{FF2B5EF4-FFF2-40B4-BE49-F238E27FC236}">
                <a16:creationId xmlns:a16="http://schemas.microsoft.com/office/drawing/2014/main" id="{40F93514-9F6F-426A-D3BD-AF48DA28C3F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2672315"/>
            <a:ext cx="514188" cy="514188"/>
          </a:xfrm>
          <a:prstGeom prst="rect">
            <a:avLst/>
          </a:prstGeom>
        </p:spPr>
      </p:pic>
      <p:pic>
        <p:nvPicPr>
          <p:cNvPr id="73" name="Graphique 72">
            <a:extLst>
              <a:ext uri="{FF2B5EF4-FFF2-40B4-BE49-F238E27FC236}">
                <a16:creationId xmlns:a16="http://schemas.microsoft.com/office/drawing/2014/main" id="{9C8221D7-20BE-C513-F322-B8FEE3D4515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9641" y="2655704"/>
            <a:ext cx="514188" cy="514188"/>
          </a:xfrm>
          <a:prstGeom prst="rect">
            <a:avLst/>
          </a:prstGeom>
        </p:spPr>
      </p:pic>
      <p:pic>
        <p:nvPicPr>
          <p:cNvPr id="74" name="Graphique 73">
            <a:extLst>
              <a:ext uri="{FF2B5EF4-FFF2-40B4-BE49-F238E27FC236}">
                <a16:creationId xmlns:a16="http://schemas.microsoft.com/office/drawing/2014/main" id="{1EAE1230-04A0-96FA-1B10-4CFF4B9E919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1667" y="2671119"/>
            <a:ext cx="514188" cy="514188"/>
          </a:xfrm>
          <a:prstGeom prst="rect">
            <a:avLst/>
          </a:prstGeom>
        </p:spPr>
      </p:pic>
      <p:pic>
        <p:nvPicPr>
          <p:cNvPr id="75" name="Graphique 74">
            <a:extLst>
              <a:ext uri="{FF2B5EF4-FFF2-40B4-BE49-F238E27FC236}">
                <a16:creationId xmlns:a16="http://schemas.microsoft.com/office/drawing/2014/main" id="{400BC3E1-BE81-FF9A-CC6E-B359EAEBDD4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3693" y="2671119"/>
            <a:ext cx="514188" cy="514188"/>
          </a:xfrm>
          <a:prstGeom prst="rect">
            <a:avLst/>
          </a:prstGeom>
        </p:spPr>
      </p:pic>
      <p:pic>
        <p:nvPicPr>
          <p:cNvPr id="76" name="Graphique 75">
            <a:extLst>
              <a:ext uri="{FF2B5EF4-FFF2-40B4-BE49-F238E27FC236}">
                <a16:creationId xmlns:a16="http://schemas.microsoft.com/office/drawing/2014/main" id="{7D45388A-AD8E-B4DF-394E-8901F6CC26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2672292"/>
            <a:ext cx="514188" cy="514188"/>
          </a:xfrm>
          <a:prstGeom prst="rect">
            <a:avLst/>
          </a:prstGeom>
        </p:spPr>
      </p:pic>
      <p:pic>
        <p:nvPicPr>
          <p:cNvPr id="77" name="Graphique 76">
            <a:extLst>
              <a:ext uri="{FF2B5EF4-FFF2-40B4-BE49-F238E27FC236}">
                <a16:creationId xmlns:a16="http://schemas.microsoft.com/office/drawing/2014/main" id="{6DF41FAB-6F90-5EAD-5AA0-D0C5985D397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4076" y="3409219"/>
            <a:ext cx="514188" cy="514188"/>
          </a:xfrm>
          <a:prstGeom prst="rect">
            <a:avLst/>
          </a:prstGeom>
        </p:spPr>
      </p:pic>
      <p:pic>
        <p:nvPicPr>
          <p:cNvPr id="78" name="Graphique 77">
            <a:extLst>
              <a:ext uri="{FF2B5EF4-FFF2-40B4-BE49-F238E27FC236}">
                <a16:creationId xmlns:a16="http://schemas.microsoft.com/office/drawing/2014/main" id="{480705A1-49F5-06F1-0DEC-0012A749976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3563" y="3408474"/>
            <a:ext cx="514188" cy="514188"/>
          </a:xfrm>
          <a:prstGeom prst="rect">
            <a:avLst/>
          </a:prstGeom>
        </p:spPr>
      </p:pic>
      <p:pic>
        <p:nvPicPr>
          <p:cNvPr id="79" name="Graphique 78">
            <a:extLst>
              <a:ext uri="{FF2B5EF4-FFF2-40B4-BE49-F238E27FC236}">
                <a16:creationId xmlns:a16="http://schemas.microsoft.com/office/drawing/2014/main" id="{A1E3CB4F-C7E0-9AFD-DD65-40132779DA3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5589" y="3409219"/>
            <a:ext cx="514188" cy="514188"/>
          </a:xfrm>
          <a:prstGeom prst="rect">
            <a:avLst/>
          </a:prstGeom>
        </p:spPr>
      </p:pic>
      <p:pic>
        <p:nvPicPr>
          <p:cNvPr id="80" name="Graphique 79">
            <a:extLst>
              <a:ext uri="{FF2B5EF4-FFF2-40B4-BE49-F238E27FC236}">
                <a16:creationId xmlns:a16="http://schemas.microsoft.com/office/drawing/2014/main" id="{D34EB68F-BFEB-0506-4603-360FA824EB5F}"/>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7615" y="3415437"/>
            <a:ext cx="514188" cy="514188"/>
          </a:xfrm>
          <a:prstGeom prst="rect">
            <a:avLst/>
          </a:prstGeom>
        </p:spPr>
      </p:pic>
      <p:pic>
        <p:nvPicPr>
          <p:cNvPr id="81" name="Graphique 80">
            <a:extLst>
              <a:ext uri="{FF2B5EF4-FFF2-40B4-BE49-F238E27FC236}">
                <a16:creationId xmlns:a16="http://schemas.microsoft.com/office/drawing/2014/main" id="{DFECA6CF-F3C0-9E7D-4582-25B63482EE7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8622" y="4161245"/>
            <a:ext cx="514188" cy="514188"/>
          </a:xfrm>
          <a:prstGeom prst="rect">
            <a:avLst/>
          </a:prstGeom>
        </p:spPr>
      </p:pic>
      <p:pic>
        <p:nvPicPr>
          <p:cNvPr id="82" name="Graphique 81">
            <a:extLst>
              <a:ext uri="{FF2B5EF4-FFF2-40B4-BE49-F238E27FC236}">
                <a16:creationId xmlns:a16="http://schemas.microsoft.com/office/drawing/2014/main" id="{2D24525E-BD01-9A1C-B65B-E31ACF98B05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26" y="3406241"/>
            <a:ext cx="514188" cy="514188"/>
          </a:xfrm>
          <a:prstGeom prst="rect">
            <a:avLst/>
          </a:prstGeom>
        </p:spPr>
      </p:pic>
      <p:pic>
        <p:nvPicPr>
          <p:cNvPr id="83" name="Graphique 82">
            <a:extLst>
              <a:ext uri="{FF2B5EF4-FFF2-40B4-BE49-F238E27FC236}">
                <a16:creationId xmlns:a16="http://schemas.microsoft.com/office/drawing/2014/main" id="{EFAAD1EF-9ADF-C0FA-0ED6-E70FA48B66C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8752" y="3423145"/>
            <a:ext cx="514188" cy="514188"/>
          </a:xfrm>
          <a:prstGeom prst="rect">
            <a:avLst/>
          </a:prstGeom>
        </p:spPr>
      </p:pic>
      <p:pic>
        <p:nvPicPr>
          <p:cNvPr id="84" name="Graphique 83">
            <a:extLst>
              <a:ext uri="{FF2B5EF4-FFF2-40B4-BE49-F238E27FC236}">
                <a16:creationId xmlns:a16="http://schemas.microsoft.com/office/drawing/2014/main" id="{D4F90B55-152D-7254-1915-DA53A4153EF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0648" y="4159011"/>
            <a:ext cx="514188" cy="514188"/>
          </a:xfrm>
          <a:prstGeom prst="rect">
            <a:avLst/>
          </a:prstGeom>
        </p:spPr>
      </p:pic>
      <p:pic>
        <p:nvPicPr>
          <p:cNvPr id="85" name="Graphique 84">
            <a:extLst>
              <a:ext uri="{FF2B5EF4-FFF2-40B4-BE49-F238E27FC236}">
                <a16:creationId xmlns:a16="http://schemas.microsoft.com/office/drawing/2014/main" id="{A958BE7B-F22E-66BF-4474-C1CCDE89B0A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38622" y="4897817"/>
            <a:ext cx="514188" cy="514188"/>
          </a:xfrm>
          <a:prstGeom prst="rect">
            <a:avLst/>
          </a:prstGeom>
        </p:spPr>
      </p:pic>
      <p:pic>
        <p:nvPicPr>
          <p:cNvPr id="86" name="Graphique 85">
            <a:extLst>
              <a:ext uri="{FF2B5EF4-FFF2-40B4-BE49-F238E27FC236}">
                <a16:creationId xmlns:a16="http://schemas.microsoft.com/office/drawing/2014/main" id="{511415F2-73CF-19BA-EBAF-879CC51EA9D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2390648" y="4909548"/>
            <a:ext cx="514188" cy="514188"/>
          </a:xfrm>
          <a:prstGeom prst="rect">
            <a:avLst/>
          </a:prstGeom>
        </p:spPr>
      </p:pic>
      <p:pic>
        <p:nvPicPr>
          <p:cNvPr id="87" name="Graphique 86">
            <a:extLst>
              <a:ext uri="{FF2B5EF4-FFF2-40B4-BE49-F238E27FC236}">
                <a16:creationId xmlns:a16="http://schemas.microsoft.com/office/drawing/2014/main" id="{1C179BB8-E139-29C0-FA80-B8B2D23447B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2674" y="4169352"/>
            <a:ext cx="514188" cy="514188"/>
          </a:xfrm>
          <a:prstGeom prst="rect">
            <a:avLst/>
          </a:prstGeom>
        </p:spPr>
      </p:pic>
      <p:pic>
        <p:nvPicPr>
          <p:cNvPr id="88" name="Graphique 87">
            <a:extLst>
              <a:ext uri="{FF2B5EF4-FFF2-40B4-BE49-F238E27FC236}">
                <a16:creationId xmlns:a16="http://schemas.microsoft.com/office/drawing/2014/main" id="{85632C7A-1ECF-D790-E7CE-D713D55CECA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142674" y="4905963"/>
            <a:ext cx="514188" cy="514188"/>
          </a:xfrm>
          <a:prstGeom prst="rect">
            <a:avLst/>
          </a:prstGeom>
        </p:spPr>
      </p:pic>
      <p:pic>
        <p:nvPicPr>
          <p:cNvPr id="89" name="Graphique 88">
            <a:extLst>
              <a:ext uri="{FF2B5EF4-FFF2-40B4-BE49-F238E27FC236}">
                <a16:creationId xmlns:a16="http://schemas.microsoft.com/office/drawing/2014/main" id="{2BBB2C93-B466-C61B-A25D-768A0CB146D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94700" y="4173975"/>
            <a:ext cx="514188" cy="514188"/>
          </a:xfrm>
          <a:prstGeom prst="rect">
            <a:avLst/>
          </a:prstGeom>
        </p:spPr>
      </p:pic>
      <p:pic>
        <p:nvPicPr>
          <p:cNvPr id="90" name="Graphique 89">
            <a:extLst>
              <a:ext uri="{FF2B5EF4-FFF2-40B4-BE49-F238E27FC236}">
                <a16:creationId xmlns:a16="http://schemas.microsoft.com/office/drawing/2014/main" id="{F269108A-01C9-9A1D-FECC-EA31362CD1E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901660" y="4925708"/>
            <a:ext cx="514188" cy="514188"/>
          </a:xfrm>
          <a:prstGeom prst="rect">
            <a:avLst/>
          </a:prstGeom>
        </p:spPr>
      </p:pic>
      <p:pic>
        <p:nvPicPr>
          <p:cNvPr id="91" name="Graphique 90">
            <a:extLst>
              <a:ext uri="{FF2B5EF4-FFF2-40B4-BE49-F238E27FC236}">
                <a16:creationId xmlns:a16="http://schemas.microsoft.com/office/drawing/2014/main" id="{19A7FF26-A981-7A38-7D9F-B3FF2589DB1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8608" y="3423145"/>
            <a:ext cx="514188" cy="514188"/>
          </a:xfrm>
          <a:prstGeom prst="rect">
            <a:avLst/>
          </a:prstGeom>
        </p:spPr>
      </p:pic>
      <p:pic>
        <p:nvPicPr>
          <p:cNvPr id="92" name="Graphique 91">
            <a:extLst>
              <a:ext uri="{FF2B5EF4-FFF2-40B4-BE49-F238E27FC236}">
                <a16:creationId xmlns:a16="http://schemas.microsoft.com/office/drawing/2014/main" id="{D3E9D61E-16B7-2DA2-ADCE-2A1C08C83F9D}"/>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26" y="4156677"/>
            <a:ext cx="514188" cy="514188"/>
          </a:xfrm>
          <a:prstGeom prst="rect">
            <a:avLst/>
          </a:prstGeom>
        </p:spPr>
      </p:pic>
      <p:pic>
        <p:nvPicPr>
          <p:cNvPr id="93" name="Graphique 92">
            <a:extLst>
              <a:ext uri="{FF2B5EF4-FFF2-40B4-BE49-F238E27FC236}">
                <a16:creationId xmlns:a16="http://schemas.microsoft.com/office/drawing/2014/main" id="{EC58CE60-7CDA-B19B-2B64-74A69137248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641537" y="1905167"/>
            <a:ext cx="514188" cy="514188"/>
          </a:xfrm>
          <a:prstGeom prst="rect">
            <a:avLst/>
          </a:prstGeom>
        </p:spPr>
      </p:pic>
      <p:pic>
        <p:nvPicPr>
          <p:cNvPr id="94" name="Graphique 93">
            <a:extLst>
              <a:ext uri="{FF2B5EF4-FFF2-40B4-BE49-F238E27FC236}">
                <a16:creationId xmlns:a16="http://schemas.microsoft.com/office/drawing/2014/main" id="{5598CEDE-7FC2-8F7E-E5F2-C677B6F65936}"/>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646759" y="4912526"/>
            <a:ext cx="514188" cy="514188"/>
          </a:xfrm>
          <a:prstGeom prst="rect">
            <a:avLst/>
          </a:prstGeom>
        </p:spPr>
      </p:pic>
      <p:pic>
        <p:nvPicPr>
          <p:cNvPr id="95" name="Graphique 94">
            <a:extLst>
              <a:ext uri="{FF2B5EF4-FFF2-40B4-BE49-F238E27FC236}">
                <a16:creationId xmlns:a16="http://schemas.microsoft.com/office/drawing/2014/main" id="{E8275522-733E-7AB8-8793-18E3DBFE6EE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405679" y="4173975"/>
            <a:ext cx="514188" cy="514188"/>
          </a:xfrm>
          <a:prstGeom prst="rect">
            <a:avLst/>
          </a:prstGeom>
        </p:spPr>
      </p:pic>
      <p:pic>
        <p:nvPicPr>
          <p:cNvPr id="96" name="Graphique 95">
            <a:extLst>
              <a:ext uri="{FF2B5EF4-FFF2-40B4-BE49-F238E27FC236}">
                <a16:creationId xmlns:a16="http://schemas.microsoft.com/office/drawing/2014/main" id="{000F8E0A-0040-E837-F8A4-2A62C7F80B8E}"/>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6608" y="4169352"/>
            <a:ext cx="514188" cy="514188"/>
          </a:xfrm>
          <a:prstGeom prst="rect">
            <a:avLst/>
          </a:prstGeom>
        </p:spPr>
      </p:pic>
      <p:pic>
        <p:nvPicPr>
          <p:cNvPr id="97" name="Graphique 96">
            <a:extLst>
              <a:ext uri="{FF2B5EF4-FFF2-40B4-BE49-F238E27FC236}">
                <a16:creationId xmlns:a16="http://schemas.microsoft.com/office/drawing/2014/main" id="{95880754-2589-47E1-7DD6-C04DF6060260}"/>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5399742" y="4924512"/>
            <a:ext cx="514188" cy="514188"/>
          </a:xfrm>
          <a:prstGeom prst="rect">
            <a:avLst/>
          </a:prstGeom>
        </p:spPr>
      </p:pic>
      <p:pic>
        <p:nvPicPr>
          <p:cNvPr id="98" name="Graphique 97">
            <a:extLst>
              <a:ext uri="{FF2B5EF4-FFF2-40B4-BE49-F238E27FC236}">
                <a16:creationId xmlns:a16="http://schemas.microsoft.com/office/drawing/2014/main" id="{8954D124-CD52-6C9D-B105-0AEB7087F4AB}"/>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8634" y="4171689"/>
            <a:ext cx="514188" cy="514188"/>
          </a:xfrm>
          <a:prstGeom prst="rect">
            <a:avLst/>
          </a:prstGeom>
        </p:spPr>
      </p:pic>
      <p:pic>
        <p:nvPicPr>
          <p:cNvPr id="99" name="Graphique 98">
            <a:extLst>
              <a:ext uri="{FF2B5EF4-FFF2-40B4-BE49-F238E27FC236}">
                <a16:creationId xmlns:a16="http://schemas.microsoft.com/office/drawing/2014/main" id="{394388D7-CAAB-C250-7ED6-6FDF026B2862}"/>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158213" y="4926377"/>
            <a:ext cx="514188" cy="514188"/>
          </a:xfrm>
          <a:prstGeom prst="rect">
            <a:avLst/>
          </a:prstGeom>
        </p:spPr>
      </p:pic>
      <p:pic>
        <p:nvPicPr>
          <p:cNvPr id="100" name="Graphique 99">
            <a:extLst>
              <a:ext uri="{FF2B5EF4-FFF2-40B4-BE49-F238E27FC236}">
                <a16:creationId xmlns:a16="http://schemas.microsoft.com/office/drawing/2014/main" id="{AEB163AE-435E-D390-02FB-59924387528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6905719" y="4925735"/>
            <a:ext cx="514188" cy="514188"/>
          </a:xfrm>
          <a:prstGeom prst="rect">
            <a:avLst/>
          </a:prstGeom>
        </p:spPr>
      </p:pic>
      <p:sp>
        <p:nvSpPr>
          <p:cNvPr id="101" name="Espace réservé du texte 69">
            <a:extLst>
              <a:ext uri="{FF2B5EF4-FFF2-40B4-BE49-F238E27FC236}">
                <a16:creationId xmlns:a16="http://schemas.microsoft.com/office/drawing/2014/main" id="{A8F0B245-BC8D-178B-9BD7-0A77C6B6AC01}"/>
              </a:ext>
            </a:extLst>
          </p:cNvPr>
          <p:cNvSpPr>
            <a:spLocks noGrp="1"/>
          </p:cNvSpPr>
          <p:nvPr>
            <p:ph type="body" sz="quarter" idx="34" hasCustomPrompt="1"/>
          </p:nvPr>
        </p:nvSpPr>
        <p:spPr>
          <a:xfrm>
            <a:off x="7934633" y="3364617"/>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03" name="Espace réservé du texte 69">
            <a:extLst>
              <a:ext uri="{FF2B5EF4-FFF2-40B4-BE49-F238E27FC236}">
                <a16:creationId xmlns:a16="http://schemas.microsoft.com/office/drawing/2014/main" id="{765D0D76-5E1B-02D7-D1F2-062D4B81243F}"/>
              </a:ext>
            </a:extLst>
          </p:cNvPr>
          <p:cNvSpPr>
            <a:spLocks noGrp="1"/>
          </p:cNvSpPr>
          <p:nvPr>
            <p:ph type="body" sz="quarter" idx="35" hasCustomPrompt="1"/>
          </p:nvPr>
        </p:nvSpPr>
        <p:spPr>
          <a:xfrm>
            <a:off x="7934633" y="3722996"/>
            <a:ext cx="2164537" cy="559678"/>
          </a:xfrm>
          <a:prstGeom prst="rect">
            <a:avLst/>
          </a:prstGeom>
        </p:spPr>
        <p:txBody>
          <a:bodyPr/>
          <a:lstStyle>
            <a:lvl1pPr marL="0" indent="0">
              <a:buNone/>
              <a:defRPr sz="4000" b="0" i="0">
                <a:latin typeface="Satoshi Medium" pitchFamily="2" charset="77"/>
              </a:defRPr>
            </a:lvl1pPr>
          </a:lstStyle>
          <a:p>
            <a:pPr lvl="0"/>
            <a:r>
              <a:rPr lang="fr-FR"/>
              <a:t>Number</a:t>
            </a:r>
          </a:p>
        </p:txBody>
      </p:sp>
      <p:sp>
        <p:nvSpPr>
          <p:cNvPr id="104" name="Espace réservé du texte 69">
            <a:extLst>
              <a:ext uri="{FF2B5EF4-FFF2-40B4-BE49-F238E27FC236}">
                <a16:creationId xmlns:a16="http://schemas.microsoft.com/office/drawing/2014/main" id="{A4EDDFA6-ED66-CDF2-E97F-91912B83E6DE}"/>
              </a:ext>
            </a:extLst>
          </p:cNvPr>
          <p:cNvSpPr>
            <a:spLocks noGrp="1"/>
          </p:cNvSpPr>
          <p:nvPr>
            <p:ph type="body" sz="quarter" idx="36" hasCustomPrompt="1"/>
          </p:nvPr>
        </p:nvSpPr>
        <p:spPr>
          <a:xfrm>
            <a:off x="7934633" y="467519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05" name="Espace réservé du texte 69">
            <a:extLst>
              <a:ext uri="{FF2B5EF4-FFF2-40B4-BE49-F238E27FC236}">
                <a16:creationId xmlns:a16="http://schemas.microsoft.com/office/drawing/2014/main" id="{3062215E-2107-3F43-22BE-BE5190FD2F0F}"/>
              </a:ext>
            </a:extLst>
          </p:cNvPr>
          <p:cNvSpPr>
            <a:spLocks noGrp="1"/>
          </p:cNvSpPr>
          <p:nvPr>
            <p:ph type="body" sz="quarter" idx="37" hasCustomPrompt="1"/>
          </p:nvPr>
        </p:nvSpPr>
        <p:spPr>
          <a:xfrm>
            <a:off x="7934633" y="5033572"/>
            <a:ext cx="2164537" cy="559678"/>
          </a:xfrm>
          <a:prstGeom prst="rect">
            <a:avLst/>
          </a:prstGeom>
        </p:spPr>
        <p:txBody>
          <a:bodyPr/>
          <a:lstStyle>
            <a:lvl1pPr marL="0" indent="0">
              <a:buNone/>
              <a:defRPr sz="4000" b="0" i="0">
                <a:latin typeface="Satoshi Medium" pitchFamily="2" charset="77"/>
              </a:defRPr>
            </a:lvl1pPr>
          </a:lstStyle>
          <a:p>
            <a:pPr lvl="0"/>
            <a:r>
              <a:rPr lang="fr-FR"/>
              <a:t>Number</a:t>
            </a:r>
          </a:p>
        </p:txBody>
      </p:sp>
    </p:spTree>
    <p:extLst>
      <p:ext uri="{BB962C8B-B14F-4D97-AF65-F5344CB8AC3E}">
        <p14:creationId xmlns:p14="http://schemas.microsoft.com/office/powerpoint/2010/main" val="4138423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Schéma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3" name="Rectangle 2">
            <a:extLst>
              <a:ext uri="{FF2B5EF4-FFF2-40B4-BE49-F238E27FC236}">
                <a16:creationId xmlns:a16="http://schemas.microsoft.com/office/drawing/2014/main" id="{5482C304-DB77-2BD4-0350-B51FA1D48B5E}"/>
              </a:ext>
            </a:extLst>
          </p:cNvPr>
          <p:cNvSpPr/>
          <p:nvPr userDrawn="1"/>
        </p:nvSpPr>
        <p:spPr>
          <a:xfrm>
            <a:off x="407988" y="1606731"/>
            <a:ext cx="2110129" cy="3200400"/>
          </a:xfrm>
          <a:prstGeom prst="rect">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highlight>
                <a:srgbClr val="80EEFF"/>
              </a:highlight>
            </a:endParaRPr>
          </a:p>
        </p:txBody>
      </p:sp>
      <p:sp>
        <p:nvSpPr>
          <p:cNvPr id="4" name="Rectangle 3">
            <a:extLst>
              <a:ext uri="{FF2B5EF4-FFF2-40B4-BE49-F238E27FC236}">
                <a16:creationId xmlns:a16="http://schemas.microsoft.com/office/drawing/2014/main" id="{B852F101-4850-C9DF-055F-956E98E4A960}"/>
              </a:ext>
            </a:extLst>
          </p:cNvPr>
          <p:cNvSpPr/>
          <p:nvPr userDrawn="1"/>
        </p:nvSpPr>
        <p:spPr>
          <a:xfrm>
            <a:off x="2518117" y="1606731"/>
            <a:ext cx="3814917" cy="3200400"/>
          </a:xfrm>
          <a:prstGeom prst="rect">
            <a:avLst/>
          </a:prstGeom>
          <a:solidFill>
            <a:srgbClr val="B4CA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Rectangle 5">
            <a:extLst>
              <a:ext uri="{FF2B5EF4-FFF2-40B4-BE49-F238E27FC236}">
                <a16:creationId xmlns:a16="http://schemas.microsoft.com/office/drawing/2014/main" id="{E1819037-2ED7-8B0B-AB79-8B79B24CA849}"/>
              </a:ext>
            </a:extLst>
          </p:cNvPr>
          <p:cNvSpPr/>
          <p:nvPr userDrawn="1"/>
        </p:nvSpPr>
        <p:spPr>
          <a:xfrm>
            <a:off x="6333036" y="1606731"/>
            <a:ext cx="2571813" cy="3200400"/>
          </a:xfrm>
          <a:prstGeom prst="rect">
            <a:avLst/>
          </a:prstGeom>
          <a:solidFill>
            <a:srgbClr val="003B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8" name="Rectangle 7">
            <a:extLst>
              <a:ext uri="{FF2B5EF4-FFF2-40B4-BE49-F238E27FC236}">
                <a16:creationId xmlns:a16="http://schemas.microsoft.com/office/drawing/2014/main" id="{AD5E5348-CB81-74D6-CCF7-0A9445504F25}"/>
              </a:ext>
            </a:extLst>
          </p:cNvPr>
          <p:cNvSpPr/>
          <p:nvPr userDrawn="1"/>
        </p:nvSpPr>
        <p:spPr>
          <a:xfrm>
            <a:off x="8904850" y="1606731"/>
            <a:ext cx="2347042" cy="3200400"/>
          </a:xfrm>
          <a:prstGeom prst="rect">
            <a:avLst/>
          </a:prstGeom>
          <a:solidFill>
            <a:srgbClr val="FFFF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 name="Rectangle 9">
            <a:extLst>
              <a:ext uri="{FF2B5EF4-FFF2-40B4-BE49-F238E27FC236}">
                <a16:creationId xmlns:a16="http://schemas.microsoft.com/office/drawing/2014/main" id="{CF2C023F-EEAC-04E3-1A21-B8C9CBD68D63}"/>
              </a:ext>
            </a:extLst>
          </p:cNvPr>
          <p:cNvSpPr/>
          <p:nvPr userDrawn="1"/>
        </p:nvSpPr>
        <p:spPr>
          <a:xfrm>
            <a:off x="11251892" y="1606731"/>
            <a:ext cx="532120" cy="3200400"/>
          </a:xfrm>
          <a:prstGeom prst="rect">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9" name="Ellipse 18">
            <a:extLst>
              <a:ext uri="{FF2B5EF4-FFF2-40B4-BE49-F238E27FC236}">
                <a16:creationId xmlns:a16="http://schemas.microsoft.com/office/drawing/2014/main" id="{438A3AB4-1AB3-3EED-4F20-23E4664FE23E}"/>
              </a:ext>
            </a:extLst>
          </p:cNvPr>
          <p:cNvSpPr/>
          <p:nvPr/>
        </p:nvSpPr>
        <p:spPr>
          <a:xfrm>
            <a:off x="419100" y="5383105"/>
            <a:ext cx="392293" cy="392293"/>
          </a:xfrm>
          <a:prstGeom prst="ellipse">
            <a:avLst/>
          </a:prstGeom>
          <a:solidFill>
            <a:srgbClr val="B2F5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3" name="Ellipse 22">
            <a:extLst>
              <a:ext uri="{FF2B5EF4-FFF2-40B4-BE49-F238E27FC236}">
                <a16:creationId xmlns:a16="http://schemas.microsoft.com/office/drawing/2014/main" id="{A9646DF7-00DB-658A-F2D7-1CB7A32BEBED}"/>
              </a:ext>
            </a:extLst>
          </p:cNvPr>
          <p:cNvSpPr/>
          <p:nvPr/>
        </p:nvSpPr>
        <p:spPr>
          <a:xfrm>
            <a:off x="2748643" y="5383105"/>
            <a:ext cx="392293" cy="392293"/>
          </a:xfrm>
          <a:prstGeom prst="ellipse">
            <a:avLst/>
          </a:prstGeom>
          <a:solidFill>
            <a:srgbClr val="B4CAC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9" name="Ellipse 58">
            <a:extLst>
              <a:ext uri="{FF2B5EF4-FFF2-40B4-BE49-F238E27FC236}">
                <a16:creationId xmlns:a16="http://schemas.microsoft.com/office/drawing/2014/main" id="{D7134E71-34B9-A109-4350-3FC3B1EE05C7}"/>
              </a:ext>
            </a:extLst>
          </p:cNvPr>
          <p:cNvSpPr/>
          <p:nvPr/>
        </p:nvSpPr>
        <p:spPr>
          <a:xfrm>
            <a:off x="5235348" y="5383105"/>
            <a:ext cx="392293" cy="392293"/>
          </a:xfrm>
          <a:prstGeom prst="ellipse">
            <a:avLst/>
          </a:prstGeom>
          <a:solidFill>
            <a:srgbClr val="003B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6" name="Ellipse 105">
            <a:extLst>
              <a:ext uri="{FF2B5EF4-FFF2-40B4-BE49-F238E27FC236}">
                <a16:creationId xmlns:a16="http://schemas.microsoft.com/office/drawing/2014/main" id="{5FFAF832-9625-2FC9-07EE-E8404F34B084}"/>
              </a:ext>
            </a:extLst>
          </p:cNvPr>
          <p:cNvSpPr/>
          <p:nvPr/>
        </p:nvSpPr>
        <p:spPr>
          <a:xfrm>
            <a:off x="7304244" y="5383105"/>
            <a:ext cx="392293" cy="392293"/>
          </a:xfrm>
          <a:prstGeom prst="ellipse">
            <a:avLst/>
          </a:prstGeom>
          <a:solidFill>
            <a:srgbClr val="FFFF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9" name="Ellipse 108">
            <a:extLst>
              <a:ext uri="{FF2B5EF4-FFF2-40B4-BE49-F238E27FC236}">
                <a16:creationId xmlns:a16="http://schemas.microsoft.com/office/drawing/2014/main" id="{CA96DDFC-E08A-CD21-0116-A4A6BADD84FD}"/>
              </a:ext>
            </a:extLst>
          </p:cNvPr>
          <p:cNvSpPr/>
          <p:nvPr/>
        </p:nvSpPr>
        <p:spPr>
          <a:xfrm>
            <a:off x="9790949" y="5383105"/>
            <a:ext cx="392293" cy="392293"/>
          </a:xfrm>
          <a:prstGeom prst="ellipse">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2" name="Espace réservé du texte 69">
            <a:extLst>
              <a:ext uri="{FF2B5EF4-FFF2-40B4-BE49-F238E27FC236}">
                <a16:creationId xmlns:a16="http://schemas.microsoft.com/office/drawing/2014/main" id="{798FE5D2-C908-FCCE-379A-E133DD9A1FF4}"/>
              </a:ext>
            </a:extLst>
          </p:cNvPr>
          <p:cNvSpPr>
            <a:spLocks noGrp="1"/>
          </p:cNvSpPr>
          <p:nvPr>
            <p:ph type="body" sz="quarter" idx="34" hasCustomPrompt="1"/>
          </p:nvPr>
        </p:nvSpPr>
        <p:spPr>
          <a:xfrm>
            <a:off x="888512"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3" name="Espace réservé du texte 69">
            <a:extLst>
              <a:ext uri="{FF2B5EF4-FFF2-40B4-BE49-F238E27FC236}">
                <a16:creationId xmlns:a16="http://schemas.microsoft.com/office/drawing/2014/main" id="{30ABAE73-D755-7C7A-E632-93971576CB79}"/>
              </a:ext>
            </a:extLst>
          </p:cNvPr>
          <p:cNvSpPr>
            <a:spLocks noGrp="1"/>
          </p:cNvSpPr>
          <p:nvPr>
            <p:ph type="body" sz="quarter" idx="35" hasCustomPrompt="1"/>
          </p:nvPr>
        </p:nvSpPr>
        <p:spPr>
          <a:xfrm>
            <a:off x="888512"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4" name="Espace réservé du texte 69">
            <a:extLst>
              <a:ext uri="{FF2B5EF4-FFF2-40B4-BE49-F238E27FC236}">
                <a16:creationId xmlns:a16="http://schemas.microsoft.com/office/drawing/2014/main" id="{1BA183E3-20D0-0661-D03F-86A42FB9D571}"/>
              </a:ext>
            </a:extLst>
          </p:cNvPr>
          <p:cNvSpPr>
            <a:spLocks noGrp="1"/>
          </p:cNvSpPr>
          <p:nvPr>
            <p:ph type="body" sz="quarter" idx="36" hasCustomPrompt="1"/>
          </p:nvPr>
        </p:nvSpPr>
        <p:spPr>
          <a:xfrm>
            <a:off x="322138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5" name="Espace réservé du texte 69">
            <a:extLst>
              <a:ext uri="{FF2B5EF4-FFF2-40B4-BE49-F238E27FC236}">
                <a16:creationId xmlns:a16="http://schemas.microsoft.com/office/drawing/2014/main" id="{7CC81716-FFD8-7119-F3F2-8FEDCEEC381A}"/>
              </a:ext>
            </a:extLst>
          </p:cNvPr>
          <p:cNvSpPr>
            <a:spLocks noGrp="1"/>
          </p:cNvSpPr>
          <p:nvPr>
            <p:ph type="body" sz="quarter" idx="37" hasCustomPrompt="1"/>
          </p:nvPr>
        </p:nvSpPr>
        <p:spPr>
          <a:xfrm>
            <a:off x="322138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6" name="Espace réservé du texte 69">
            <a:extLst>
              <a:ext uri="{FF2B5EF4-FFF2-40B4-BE49-F238E27FC236}">
                <a16:creationId xmlns:a16="http://schemas.microsoft.com/office/drawing/2014/main" id="{DC4EECC2-9175-B029-1E5E-EC43C62C9135}"/>
              </a:ext>
            </a:extLst>
          </p:cNvPr>
          <p:cNvSpPr>
            <a:spLocks noGrp="1"/>
          </p:cNvSpPr>
          <p:nvPr>
            <p:ph type="body" sz="quarter" idx="38" hasCustomPrompt="1"/>
          </p:nvPr>
        </p:nvSpPr>
        <p:spPr>
          <a:xfrm>
            <a:off x="573980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7" name="Espace réservé du texte 69">
            <a:extLst>
              <a:ext uri="{FF2B5EF4-FFF2-40B4-BE49-F238E27FC236}">
                <a16:creationId xmlns:a16="http://schemas.microsoft.com/office/drawing/2014/main" id="{93236AE3-D362-72BA-E4A0-E990F5F3EBD2}"/>
              </a:ext>
            </a:extLst>
          </p:cNvPr>
          <p:cNvSpPr>
            <a:spLocks noGrp="1"/>
          </p:cNvSpPr>
          <p:nvPr>
            <p:ph type="body" sz="quarter" idx="39" hasCustomPrompt="1"/>
          </p:nvPr>
        </p:nvSpPr>
        <p:spPr>
          <a:xfrm>
            <a:off x="573980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8" name="Espace réservé du texte 69">
            <a:extLst>
              <a:ext uri="{FF2B5EF4-FFF2-40B4-BE49-F238E27FC236}">
                <a16:creationId xmlns:a16="http://schemas.microsoft.com/office/drawing/2014/main" id="{49E3FBBE-8DA4-7EB8-1727-199537A2662C}"/>
              </a:ext>
            </a:extLst>
          </p:cNvPr>
          <p:cNvSpPr>
            <a:spLocks noGrp="1"/>
          </p:cNvSpPr>
          <p:nvPr>
            <p:ph type="body" sz="quarter" idx="40" hasCustomPrompt="1"/>
          </p:nvPr>
        </p:nvSpPr>
        <p:spPr>
          <a:xfrm>
            <a:off x="776479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9" name="Espace réservé du texte 69">
            <a:extLst>
              <a:ext uri="{FF2B5EF4-FFF2-40B4-BE49-F238E27FC236}">
                <a16:creationId xmlns:a16="http://schemas.microsoft.com/office/drawing/2014/main" id="{D0CB83E5-B89C-C99D-D35A-EFE420B15DF6}"/>
              </a:ext>
            </a:extLst>
          </p:cNvPr>
          <p:cNvSpPr>
            <a:spLocks noGrp="1"/>
          </p:cNvSpPr>
          <p:nvPr>
            <p:ph type="body" sz="quarter" idx="41" hasCustomPrompt="1"/>
          </p:nvPr>
        </p:nvSpPr>
        <p:spPr>
          <a:xfrm>
            <a:off x="776479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20" name="Espace réservé du texte 69">
            <a:extLst>
              <a:ext uri="{FF2B5EF4-FFF2-40B4-BE49-F238E27FC236}">
                <a16:creationId xmlns:a16="http://schemas.microsoft.com/office/drawing/2014/main" id="{5CC0671F-9571-EEB4-D419-662E006B06EA}"/>
              </a:ext>
            </a:extLst>
          </p:cNvPr>
          <p:cNvSpPr>
            <a:spLocks noGrp="1"/>
          </p:cNvSpPr>
          <p:nvPr>
            <p:ph type="body" sz="quarter" idx="42" hasCustomPrompt="1"/>
          </p:nvPr>
        </p:nvSpPr>
        <p:spPr>
          <a:xfrm>
            <a:off x="10243511"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21" name="Espace réservé du texte 69">
            <a:extLst>
              <a:ext uri="{FF2B5EF4-FFF2-40B4-BE49-F238E27FC236}">
                <a16:creationId xmlns:a16="http://schemas.microsoft.com/office/drawing/2014/main" id="{47188AC5-E136-4AD1-3951-5B37B90307EC}"/>
              </a:ext>
            </a:extLst>
          </p:cNvPr>
          <p:cNvSpPr>
            <a:spLocks noGrp="1"/>
          </p:cNvSpPr>
          <p:nvPr>
            <p:ph type="body" sz="quarter" idx="43" hasCustomPrompt="1"/>
          </p:nvPr>
        </p:nvSpPr>
        <p:spPr>
          <a:xfrm>
            <a:off x="10243511"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Tree>
    <p:extLst>
      <p:ext uri="{BB962C8B-B14F-4D97-AF65-F5344CB8AC3E}">
        <p14:creationId xmlns:p14="http://schemas.microsoft.com/office/powerpoint/2010/main" val="226874662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Schéma #2">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12" name="Espace réservé du texte 69">
            <a:extLst>
              <a:ext uri="{FF2B5EF4-FFF2-40B4-BE49-F238E27FC236}">
                <a16:creationId xmlns:a16="http://schemas.microsoft.com/office/drawing/2014/main" id="{798FE5D2-C908-FCCE-379A-E133DD9A1FF4}"/>
              </a:ext>
            </a:extLst>
          </p:cNvPr>
          <p:cNvSpPr>
            <a:spLocks noGrp="1"/>
          </p:cNvSpPr>
          <p:nvPr>
            <p:ph type="body" sz="quarter" idx="34" hasCustomPrompt="1"/>
          </p:nvPr>
        </p:nvSpPr>
        <p:spPr>
          <a:xfrm>
            <a:off x="888512"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3" name="Espace réservé du texte 69">
            <a:extLst>
              <a:ext uri="{FF2B5EF4-FFF2-40B4-BE49-F238E27FC236}">
                <a16:creationId xmlns:a16="http://schemas.microsoft.com/office/drawing/2014/main" id="{30ABAE73-D755-7C7A-E632-93971576CB79}"/>
              </a:ext>
            </a:extLst>
          </p:cNvPr>
          <p:cNvSpPr>
            <a:spLocks noGrp="1"/>
          </p:cNvSpPr>
          <p:nvPr>
            <p:ph type="body" sz="quarter" idx="35" hasCustomPrompt="1"/>
          </p:nvPr>
        </p:nvSpPr>
        <p:spPr>
          <a:xfrm>
            <a:off x="888512"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4" name="Espace réservé du texte 69">
            <a:extLst>
              <a:ext uri="{FF2B5EF4-FFF2-40B4-BE49-F238E27FC236}">
                <a16:creationId xmlns:a16="http://schemas.microsoft.com/office/drawing/2014/main" id="{1BA183E3-20D0-0661-D03F-86A42FB9D571}"/>
              </a:ext>
            </a:extLst>
          </p:cNvPr>
          <p:cNvSpPr>
            <a:spLocks noGrp="1"/>
          </p:cNvSpPr>
          <p:nvPr>
            <p:ph type="body" sz="quarter" idx="36" hasCustomPrompt="1"/>
          </p:nvPr>
        </p:nvSpPr>
        <p:spPr>
          <a:xfrm>
            <a:off x="322138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5" name="Espace réservé du texte 69">
            <a:extLst>
              <a:ext uri="{FF2B5EF4-FFF2-40B4-BE49-F238E27FC236}">
                <a16:creationId xmlns:a16="http://schemas.microsoft.com/office/drawing/2014/main" id="{7CC81716-FFD8-7119-F3F2-8FEDCEEC381A}"/>
              </a:ext>
            </a:extLst>
          </p:cNvPr>
          <p:cNvSpPr>
            <a:spLocks noGrp="1"/>
          </p:cNvSpPr>
          <p:nvPr>
            <p:ph type="body" sz="quarter" idx="37" hasCustomPrompt="1"/>
          </p:nvPr>
        </p:nvSpPr>
        <p:spPr>
          <a:xfrm>
            <a:off x="322138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6" name="Espace réservé du texte 69">
            <a:extLst>
              <a:ext uri="{FF2B5EF4-FFF2-40B4-BE49-F238E27FC236}">
                <a16:creationId xmlns:a16="http://schemas.microsoft.com/office/drawing/2014/main" id="{DC4EECC2-9175-B029-1E5E-EC43C62C9135}"/>
              </a:ext>
            </a:extLst>
          </p:cNvPr>
          <p:cNvSpPr>
            <a:spLocks noGrp="1"/>
          </p:cNvSpPr>
          <p:nvPr>
            <p:ph type="body" sz="quarter" idx="38" hasCustomPrompt="1"/>
          </p:nvPr>
        </p:nvSpPr>
        <p:spPr>
          <a:xfrm>
            <a:off x="573980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7" name="Espace réservé du texte 69">
            <a:extLst>
              <a:ext uri="{FF2B5EF4-FFF2-40B4-BE49-F238E27FC236}">
                <a16:creationId xmlns:a16="http://schemas.microsoft.com/office/drawing/2014/main" id="{93236AE3-D362-72BA-E4A0-E990F5F3EBD2}"/>
              </a:ext>
            </a:extLst>
          </p:cNvPr>
          <p:cNvSpPr>
            <a:spLocks noGrp="1"/>
          </p:cNvSpPr>
          <p:nvPr>
            <p:ph type="body" sz="quarter" idx="39" hasCustomPrompt="1"/>
          </p:nvPr>
        </p:nvSpPr>
        <p:spPr>
          <a:xfrm>
            <a:off x="573980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18" name="Espace réservé du texte 69">
            <a:extLst>
              <a:ext uri="{FF2B5EF4-FFF2-40B4-BE49-F238E27FC236}">
                <a16:creationId xmlns:a16="http://schemas.microsoft.com/office/drawing/2014/main" id="{49E3FBBE-8DA4-7EB8-1727-199537A2662C}"/>
              </a:ext>
            </a:extLst>
          </p:cNvPr>
          <p:cNvSpPr>
            <a:spLocks noGrp="1"/>
          </p:cNvSpPr>
          <p:nvPr>
            <p:ph type="body" sz="quarter" idx="40" hasCustomPrompt="1"/>
          </p:nvPr>
        </p:nvSpPr>
        <p:spPr>
          <a:xfrm>
            <a:off x="7764797"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19" name="Espace réservé du texte 69">
            <a:extLst>
              <a:ext uri="{FF2B5EF4-FFF2-40B4-BE49-F238E27FC236}">
                <a16:creationId xmlns:a16="http://schemas.microsoft.com/office/drawing/2014/main" id="{D0CB83E5-B89C-C99D-D35A-EFE420B15DF6}"/>
              </a:ext>
            </a:extLst>
          </p:cNvPr>
          <p:cNvSpPr>
            <a:spLocks noGrp="1"/>
          </p:cNvSpPr>
          <p:nvPr>
            <p:ph type="body" sz="quarter" idx="41" hasCustomPrompt="1"/>
          </p:nvPr>
        </p:nvSpPr>
        <p:spPr>
          <a:xfrm>
            <a:off x="7764797"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120" name="Espace réservé du texte 69">
            <a:extLst>
              <a:ext uri="{FF2B5EF4-FFF2-40B4-BE49-F238E27FC236}">
                <a16:creationId xmlns:a16="http://schemas.microsoft.com/office/drawing/2014/main" id="{5CC0671F-9571-EEB4-D419-662E006B06EA}"/>
              </a:ext>
            </a:extLst>
          </p:cNvPr>
          <p:cNvSpPr>
            <a:spLocks noGrp="1"/>
          </p:cNvSpPr>
          <p:nvPr>
            <p:ph type="body" sz="quarter" idx="42" hasCustomPrompt="1"/>
          </p:nvPr>
        </p:nvSpPr>
        <p:spPr>
          <a:xfrm>
            <a:off x="10243511" y="5261973"/>
            <a:ext cx="1186453" cy="307914"/>
          </a:xfrm>
          <a:prstGeom prst="rect">
            <a:avLst/>
          </a:prstGeom>
        </p:spPr>
        <p:txBody>
          <a:bodyPr/>
          <a:lstStyle>
            <a:lvl1pPr marL="0" indent="0">
              <a:buNone/>
              <a:defRPr sz="1800" b="0" i="0">
                <a:latin typeface="Satoshi" pitchFamily="2" charset="77"/>
              </a:defRPr>
            </a:lvl1pPr>
          </a:lstStyle>
          <a:p>
            <a:pPr lvl="0"/>
            <a:r>
              <a:rPr lang="fr-FR"/>
              <a:t>Title here.</a:t>
            </a:r>
          </a:p>
        </p:txBody>
      </p:sp>
      <p:sp>
        <p:nvSpPr>
          <p:cNvPr id="121" name="Espace réservé du texte 69">
            <a:extLst>
              <a:ext uri="{FF2B5EF4-FFF2-40B4-BE49-F238E27FC236}">
                <a16:creationId xmlns:a16="http://schemas.microsoft.com/office/drawing/2014/main" id="{47188AC5-E136-4AD1-3951-5B37B90307EC}"/>
              </a:ext>
            </a:extLst>
          </p:cNvPr>
          <p:cNvSpPr>
            <a:spLocks noGrp="1"/>
          </p:cNvSpPr>
          <p:nvPr>
            <p:ph type="body" sz="quarter" idx="43" hasCustomPrompt="1"/>
          </p:nvPr>
        </p:nvSpPr>
        <p:spPr>
          <a:xfrm>
            <a:off x="10243511" y="5598428"/>
            <a:ext cx="1372656" cy="307914"/>
          </a:xfrm>
          <a:prstGeom prst="rect">
            <a:avLst/>
          </a:prstGeom>
        </p:spPr>
        <p:txBody>
          <a:bodyPr/>
          <a:lstStyle>
            <a:lvl1pPr marL="0" indent="0">
              <a:buNone/>
              <a:defRPr sz="1400" b="0" i="0">
                <a:latin typeface="Satoshi" pitchFamily="2" charset="77"/>
              </a:defRPr>
            </a:lvl1pPr>
          </a:lstStyle>
          <a:p>
            <a:pPr lvl="0"/>
            <a:r>
              <a:rPr lang="fr-FR"/>
              <a:t>Subtitle here.</a:t>
            </a:r>
          </a:p>
        </p:txBody>
      </p:sp>
      <p:sp>
        <p:nvSpPr>
          <p:cNvPr id="2" name="Rectangle 1">
            <a:extLst>
              <a:ext uri="{FF2B5EF4-FFF2-40B4-BE49-F238E27FC236}">
                <a16:creationId xmlns:a16="http://schemas.microsoft.com/office/drawing/2014/main" id="{527CEE9C-837D-0F1C-C0F8-2B833E56E201}"/>
              </a:ext>
            </a:extLst>
          </p:cNvPr>
          <p:cNvSpPr/>
          <p:nvPr userDrawn="1"/>
        </p:nvSpPr>
        <p:spPr>
          <a:xfrm>
            <a:off x="407989" y="1606731"/>
            <a:ext cx="403404" cy="3200400"/>
          </a:xfrm>
          <a:prstGeom prst="rect">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highlight>
                <a:srgbClr val="80EEFF"/>
              </a:highlight>
            </a:endParaRPr>
          </a:p>
        </p:txBody>
      </p:sp>
      <p:sp>
        <p:nvSpPr>
          <p:cNvPr id="5" name="Rectangle 4">
            <a:extLst>
              <a:ext uri="{FF2B5EF4-FFF2-40B4-BE49-F238E27FC236}">
                <a16:creationId xmlns:a16="http://schemas.microsoft.com/office/drawing/2014/main" id="{01F6A76B-0E6F-7E9A-A390-BE198723CF3B}"/>
              </a:ext>
            </a:extLst>
          </p:cNvPr>
          <p:cNvSpPr/>
          <p:nvPr userDrawn="1"/>
        </p:nvSpPr>
        <p:spPr>
          <a:xfrm>
            <a:off x="811393" y="1606731"/>
            <a:ext cx="2899995" cy="3200400"/>
          </a:xfrm>
          <a:prstGeom prst="rect">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9" name="Rectangle 8">
            <a:extLst>
              <a:ext uri="{FF2B5EF4-FFF2-40B4-BE49-F238E27FC236}">
                <a16:creationId xmlns:a16="http://schemas.microsoft.com/office/drawing/2014/main" id="{6354FF23-C5B4-817B-68BD-AEADCCD1317C}"/>
              </a:ext>
            </a:extLst>
          </p:cNvPr>
          <p:cNvSpPr/>
          <p:nvPr userDrawn="1"/>
        </p:nvSpPr>
        <p:spPr>
          <a:xfrm>
            <a:off x="3711388" y="1606731"/>
            <a:ext cx="1147483" cy="3200400"/>
          </a:xfrm>
          <a:prstGeom prst="rect">
            <a:avLst/>
          </a:prstGeom>
          <a:solidFill>
            <a:srgbClr val="B3CA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1" name="Rectangle 10">
            <a:extLst>
              <a:ext uri="{FF2B5EF4-FFF2-40B4-BE49-F238E27FC236}">
                <a16:creationId xmlns:a16="http://schemas.microsoft.com/office/drawing/2014/main" id="{62904101-868A-0ABF-AB99-33F6A44053B8}"/>
              </a:ext>
            </a:extLst>
          </p:cNvPr>
          <p:cNvSpPr/>
          <p:nvPr userDrawn="1"/>
        </p:nvSpPr>
        <p:spPr>
          <a:xfrm>
            <a:off x="4858872" y="1606731"/>
            <a:ext cx="3869632" cy="3200400"/>
          </a:xfrm>
          <a:prstGeom prst="rect">
            <a:avLst/>
          </a:prstGeom>
          <a:solidFill>
            <a:srgbClr val="013B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2" name="Rectangle 11">
            <a:extLst>
              <a:ext uri="{FF2B5EF4-FFF2-40B4-BE49-F238E27FC236}">
                <a16:creationId xmlns:a16="http://schemas.microsoft.com/office/drawing/2014/main" id="{04058302-4F41-A885-481F-23A73DBEB821}"/>
              </a:ext>
            </a:extLst>
          </p:cNvPr>
          <p:cNvSpPr/>
          <p:nvPr userDrawn="1"/>
        </p:nvSpPr>
        <p:spPr>
          <a:xfrm>
            <a:off x="8728503" y="1606731"/>
            <a:ext cx="3055508" cy="3200400"/>
          </a:xfrm>
          <a:prstGeom prst="rect">
            <a:avLst/>
          </a:prstGeom>
          <a:solidFill>
            <a:srgbClr val="C59C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Ellipse 12">
            <a:extLst>
              <a:ext uri="{FF2B5EF4-FFF2-40B4-BE49-F238E27FC236}">
                <a16:creationId xmlns:a16="http://schemas.microsoft.com/office/drawing/2014/main" id="{539F48AD-98FF-ED5F-62E6-04D540A6E149}"/>
              </a:ext>
            </a:extLst>
          </p:cNvPr>
          <p:cNvSpPr/>
          <p:nvPr userDrawn="1"/>
        </p:nvSpPr>
        <p:spPr>
          <a:xfrm>
            <a:off x="419100" y="5383105"/>
            <a:ext cx="392293" cy="392293"/>
          </a:xfrm>
          <a:prstGeom prst="ellipse">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4" name="Ellipse 13">
            <a:extLst>
              <a:ext uri="{FF2B5EF4-FFF2-40B4-BE49-F238E27FC236}">
                <a16:creationId xmlns:a16="http://schemas.microsoft.com/office/drawing/2014/main" id="{C1AF117B-D928-885F-7E4D-CEB667E07C68}"/>
              </a:ext>
            </a:extLst>
          </p:cNvPr>
          <p:cNvSpPr/>
          <p:nvPr userDrawn="1"/>
        </p:nvSpPr>
        <p:spPr>
          <a:xfrm>
            <a:off x="2748643" y="5383105"/>
            <a:ext cx="392293" cy="392293"/>
          </a:xfrm>
          <a:prstGeom prst="ellipse">
            <a:avLst/>
          </a:prstGeom>
          <a:solidFill>
            <a:srgbClr val="2086F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5" name="Ellipse 14">
            <a:extLst>
              <a:ext uri="{FF2B5EF4-FFF2-40B4-BE49-F238E27FC236}">
                <a16:creationId xmlns:a16="http://schemas.microsoft.com/office/drawing/2014/main" id="{A56E4521-52AF-5F04-FC94-137177CF7B10}"/>
              </a:ext>
            </a:extLst>
          </p:cNvPr>
          <p:cNvSpPr/>
          <p:nvPr userDrawn="1"/>
        </p:nvSpPr>
        <p:spPr>
          <a:xfrm>
            <a:off x="5235348" y="5383105"/>
            <a:ext cx="392293" cy="392293"/>
          </a:xfrm>
          <a:prstGeom prst="ellipse">
            <a:avLst/>
          </a:prstGeom>
          <a:solidFill>
            <a:srgbClr val="B3CA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6" name="Ellipse 15">
            <a:extLst>
              <a:ext uri="{FF2B5EF4-FFF2-40B4-BE49-F238E27FC236}">
                <a16:creationId xmlns:a16="http://schemas.microsoft.com/office/drawing/2014/main" id="{BC75ECA6-1BCF-BA9D-3A14-E6A23A877ED0}"/>
              </a:ext>
            </a:extLst>
          </p:cNvPr>
          <p:cNvSpPr/>
          <p:nvPr userDrawn="1"/>
        </p:nvSpPr>
        <p:spPr>
          <a:xfrm>
            <a:off x="7304244" y="5383105"/>
            <a:ext cx="392293" cy="392293"/>
          </a:xfrm>
          <a:prstGeom prst="ellipse">
            <a:avLst/>
          </a:prstGeom>
          <a:solidFill>
            <a:srgbClr val="013B5E"/>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7" name="Ellipse 16">
            <a:extLst>
              <a:ext uri="{FF2B5EF4-FFF2-40B4-BE49-F238E27FC236}">
                <a16:creationId xmlns:a16="http://schemas.microsoft.com/office/drawing/2014/main" id="{EF572D66-B24A-ED54-D5A7-1EF16336185F}"/>
              </a:ext>
            </a:extLst>
          </p:cNvPr>
          <p:cNvSpPr/>
          <p:nvPr userDrawn="1"/>
        </p:nvSpPr>
        <p:spPr>
          <a:xfrm>
            <a:off x="9790949" y="5383105"/>
            <a:ext cx="392293" cy="392293"/>
          </a:xfrm>
          <a:prstGeom prst="ellipse">
            <a:avLst/>
          </a:prstGeom>
          <a:solidFill>
            <a:srgbClr val="C59CF7"/>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353410187"/>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More numbers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B64B5E-453D-A831-46AF-EBB2FF558360}"/>
              </a:ext>
            </a:extLst>
          </p:cNvPr>
          <p:cNvSpPr/>
          <p:nvPr userDrawn="1"/>
        </p:nvSpPr>
        <p:spPr>
          <a:xfrm>
            <a:off x="0" y="0"/>
            <a:ext cx="6096000" cy="6858000"/>
          </a:xfrm>
          <a:prstGeom prst="rect">
            <a:avLst/>
          </a:prstGeom>
          <a:solidFill>
            <a:srgbClr val="5FF2A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87020C4-0A75-50FD-C58C-F4B296432472}"/>
              </a:ext>
            </a:extLst>
          </p:cNvPr>
          <p:cNvSpPr/>
          <p:nvPr userDrawn="1"/>
        </p:nvSpPr>
        <p:spPr>
          <a:xfrm>
            <a:off x="6096000" y="-1"/>
            <a:ext cx="6096000" cy="4212771"/>
          </a:xfrm>
          <a:prstGeom prst="rect">
            <a:avLst/>
          </a:prstGeom>
          <a:solidFill>
            <a:srgbClr val="B3CA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5D22FF9F-CFEE-FF14-60E4-238219F0020B}"/>
              </a:ext>
            </a:extLst>
          </p:cNvPr>
          <p:cNvSpPr/>
          <p:nvPr userDrawn="1"/>
        </p:nvSpPr>
        <p:spPr>
          <a:xfrm>
            <a:off x="6096000" y="4212770"/>
            <a:ext cx="6096000" cy="2645230"/>
          </a:xfrm>
          <a:prstGeom prst="rect">
            <a:avLst/>
          </a:prstGeom>
          <a:solidFill>
            <a:srgbClr val="FFFF9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texte 69">
            <a:extLst>
              <a:ext uri="{FF2B5EF4-FFF2-40B4-BE49-F238E27FC236}">
                <a16:creationId xmlns:a16="http://schemas.microsoft.com/office/drawing/2014/main" id="{9FB35DD9-B39F-99B5-894F-CCF0231576F5}"/>
              </a:ext>
            </a:extLst>
          </p:cNvPr>
          <p:cNvSpPr>
            <a:spLocks noGrp="1"/>
          </p:cNvSpPr>
          <p:nvPr>
            <p:ph type="body" sz="quarter" idx="35" hasCustomPrompt="1"/>
          </p:nvPr>
        </p:nvSpPr>
        <p:spPr>
          <a:xfrm>
            <a:off x="924230" y="319397"/>
            <a:ext cx="2665634" cy="559678"/>
          </a:xfrm>
          <a:prstGeom prst="rect">
            <a:avLst/>
          </a:prstGeom>
        </p:spPr>
        <p:txBody>
          <a:bodyPr/>
          <a:lstStyle>
            <a:lvl1pPr marL="0" indent="0">
              <a:buNone/>
              <a:defRPr sz="4000" b="0" i="0">
                <a:latin typeface="Satoshi Medium" pitchFamily="2" charset="77"/>
              </a:defRPr>
            </a:lvl1pPr>
          </a:lstStyle>
          <a:p>
            <a:pPr lvl="0"/>
            <a:r>
              <a:rPr lang="fr-FR"/>
              <a:t>Number %</a:t>
            </a:r>
          </a:p>
        </p:txBody>
      </p:sp>
      <p:sp>
        <p:nvSpPr>
          <p:cNvPr id="6" name="Espace réservé du texte 69">
            <a:extLst>
              <a:ext uri="{FF2B5EF4-FFF2-40B4-BE49-F238E27FC236}">
                <a16:creationId xmlns:a16="http://schemas.microsoft.com/office/drawing/2014/main" id="{BBC8F07A-B72B-0C2C-8D90-2B16985F8EEB}"/>
              </a:ext>
            </a:extLst>
          </p:cNvPr>
          <p:cNvSpPr>
            <a:spLocks noGrp="1"/>
          </p:cNvSpPr>
          <p:nvPr>
            <p:ph type="body" sz="quarter" idx="36" hasCustomPrompt="1"/>
          </p:nvPr>
        </p:nvSpPr>
        <p:spPr>
          <a:xfrm>
            <a:off x="6935565" y="319397"/>
            <a:ext cx="2665634" cy="559678"/>
          </a:xfrm>
          <a:prstGeom prst="rect">
            <a:avLst/>
          </a:prstGeom>
        </p:spPr>
        <p:txBody>
          <a:bodyPr/>
          <a:lstStyle>
            <a:lvl1pPr marL="0" indent="0">
              <a:buNone/>
              <a:defRPr sz="4000" b="0" i="0">
                <a:latin typeface="Satoshi Medium" pitchFamily="2" charset="77"/>
              </a:defRPr>
            </a:lvl1pPr>
          </a:lstStyle>
          <a:p>
            <a:pPr lvl="0"/>
            <a:r>
              <a:rPr lang="fr-FR"/>
              <a:t>Number %</a:t>
            </a:r>
          </a:p>
        </p:txBody>
      </p:sp>
      <p:sp>
        <p:nvSpPr>
          <p:cNvPr id="8" name="Espace réservé du texte 69">
            <a:extLst>
              <a:ext uri="{FF2B5EF4-FFF2-40B4-BE49-F238E27FC236}">
                <a16:creationId xmlns:a16="http://schemas.microsoft.com/office/drawing/2014/main" id="{2E42F35A-B6C0-2AE6-ED9F-3A8A0DC02DD9}"/>
              </a:ext>
            </a:extLst>
          </p:cNvPr>
          <p:cNvSpPr>
            <a:spLocks noGrp="1"/>
          </p:cNvSpPr>
          <p:nvPr>
            <p:ph type="body" sz="quarter" idx="37" hasCustomPrompt="1"/>
          </p:nvPr>
        </p:nvSpPr>
        <p:spPr>
          <a:xfrm>
            <a:off x="6935564" y="4558064"/>
            <a:ext cx="2665635" cy="559678"/>
          </a:xfrm>
          <a:prstGeom prst="rect">
            <a:avLst/>
          </a:prstGeom>
        </p:spPr>
        <p:txBody>
          <a:bodyPr/>
          <a:lstStyle>
            <a:lvl1pPr marL="0" indent="0">
              <a:buNone/>
              <a:defRPr sz="4000" b="0" i="0">
                <a:latin typeface="Satoshi Medium" pitchFamily="2" charset="77"/>
              </a:defRPr>
            </a:lvl1pPr>
          </a:lstStyle>
          <a:p>
            <a:pPr lvl="0"/>
            <a:r>
              <a:rPr lang="fr-FR"/>
              <a:t>Number %</a:t>
            </a:r>
          </a:p>
        </p:txBody>
      </p:sp>
    </p:spTree>
    <p:extLst>
      <p:ext uri="{BB962C8B-B14F-4D97-AF65-F5344CB8AC3E}">
        <p14:creationId xmlns:p14="http://schemas.microsoft.com/office/powerpoint/2010/main" val="13078478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More numbers #2">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7B64B5E-453D-A831-46AF-EBB2FF558360}"/>
              </a:ext>
            </a:extLst>
          </p:cNvPr>
          <p:cNvSpPr/>
          <p:nvPr userDrawn="1"/>
        </p:nvSpPr>
        <p:spPr>
          <a:xfrm>
            <a:off x="0" y="0"/>
            <a:ext cx="6096000" cy="6858000"/>
          </a:xfrm>
          <a:prstGeom prst="rect">
            <a:avLst/>
          </a:prstGeom>
          <a:solidFill>
            <a:srgbClr val="80EE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Rectangle 2">
            <a:extLst>
              <a:ext uri="{FF2B5EF4-FFF2-40B4-BE49-F238E27FC236}">
                <a16:creationId xmlns:a16="http://schemas.microsoft.com/office/drawing/2014/main" id="{087020C4-0A75-50FD-C58C-F4B296432472}"/>
              </a:ext>
            </a:extLst>
          </p:cNvPr>
          <p:cNvSpPr/>
          <p:nvPr userDrawn="1"/>
        </p:nvSpPr>
        <p:spPr>
          <a:xfrm>
            <a:off x="6096000" y="-1"/>
            <a:ext cx="6096000" cy="4212771"/>
          </a:xfrm>
          <a:prstGeom prst="rect">
            <a:avLst/>
          </a:prstGeom>
          <a:solidFill>
            <a:srgbClr val="B0F2F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4" name="Rectangle 3">
            <a:extLst>
              <a:ext uri="{FF2B5EF4-FFF2-40B4-BE49-F238E27FC236}">
                <a16:creationId xmlns:a16="http://schemas.microsoft.com/office/drawing/2014/main" id="{5D22FF9F-CFEE-FF14-60E4-238219F0020B}"/>
              </a:ext>
            </a:extLst>
          </p:cNvPr>
          <p:cNvSpPr/>
          <p:nvPr userDrawn="1"/>
        </p:nvSpPr>
        <p:spPr>
          <a:xfrm>
            <a:off x="6096000" y="4212770"/>
            <a:ext cx="6096000" cy="2645230"/>
          </a:xfrm>
          <a:prstGeom prst="rect">
            <a:avLst/>
          </a:prstGeom>
          <a:solidFill>
            <a:srgbClr val="B3CACC"/>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 name="Espace réservé du texte 69">
            <a:extLst>
              <a:ext uri="{FF2B5EF4-FFF2-40B4-BE49-F238E27FC236}">
                <a16:creationId xmlns:a16="http://schemas.microsoft.com/office/drawing/2014/main" id="{9FB35DD9-B39F-99B5-894F-CCF0231576F5}"/>
              </a:ext>
            </a:extLst>
          </p:cNvPr>
          <p:cNvSpPr>
            <a:spLocks noGrp="1"/>
          </p:cNvSpPr>
          <p:nvPr>
            <p:ph type="body" sz="quarter" idx="35" hasCustomPrompt="1"/>
          </p:nvPr>
        </p:nvSpPr>
        <p:spPr>
          <a:xfrm>
            <a:off x="924230" y="319397"/>
            <a:ext cx="2665634" cy="559678"/>
          </a:xfrm>
          <a:prstGeom prst="rect">
            <a:avLst/>
          </a:prstGeom>
        </p:spPr>
        <p:txBody>
          <a:bodyPr/>
          <a:lstStyle>
            <a:lvl1pPr marL="0" indent="0">
              <a:buNone/>
              <a:defRPr sz="4000" b="0" i="0">
                <a:latin typeface="Satoshi Medium" pitchFamily="2" charset="77"/>
              </a:defRPr>
            </a:lvl1pPr>
          </a:lstStyle>
          <a:p>
            <a:pPr lvl="0"/>
            <a:r>
              <a:rPr lang="fr-FR"/>
              <a:t>Number %</a:t>
            </a:r>
          </a:p>
        </p:txBody>
      </p:sp>
      <p:sp>
        <p:nvSpPr>
          <p:cNvPr id="6" name="Espace réservé du texte 69">
            <a:extLst>
              <a:ext uri="{FF2B5EF4-FFF2-40B4-BE49-F238E27FC236}">
                <a16:creationId xmlns:a16="http://schemas.microsoft.com/office/drawing/2014/main" id="{BBC8F07A-B72B-0C2C-8D90-2B16985F8EEB}"/>
              </a:ext>
            </a:extLst>
          </p:cNvPr>
          <p:cNvSpPr>
            <a:spLocks noGrp="1"/>
          </p:cNvSpPr>
          <p:nvPr>
            <p:ph type="body" sz="quarter" idx="36" hasCustomPrompt="1"/>
          </p:nvPr>
        </p:nvSpPr>
        <p:spPr>
          <a:xfrm>
            <a:off x="6935565" y="319397"/>
            <a:ext cx="2665634" cy="559678"/>
          </a:xfrm>
          <a:prstGeom prst="rect">
            <a:avLst/>
          </a:prstGeom>
        </p:spPr>
        <p:txBody>
          <a:bodyPr/>
          <a:lstStyle>
            <a:lvl1pPr marL="0" indent="0">
              <a:buNone/>
              <a:defRPr sz="4000" b="0" i="0">
                <a:latin typeface="Satoshi Medium" pitchFamily="2" charset="77"/>
              </a:defRPr>
            </a:lvl1pPr>
          </a:lstStyle>
          <a:p>
            <a:pPr lvl="0"/>
            <a:r>
              <a:rPr lang="fr-FR"/>
              <a:t>Number %</a:t>
            </a:r>
          </a:p>
        </p:txBody>
      </p:sp>
      <p:sp>
        <p:nvSpPr>
          <p:cNvPr id="8" name="Espace réservé du texte 69">
            <a:extLst>
              <a:ext uri="{FF2B5EF4-FFF2-40B4-BE49-F238E27FC236}">
                <a16:creationId xmlns:a16="http://schemas.microsoft.com/office/drawing/2014/main" id="{2E42F35A-B6C0-2AE6-ED9F-3A8A0DC02DD9}"/>
              </a:ext>
            </a:extLst>
          </p:cNvPr>
          <p:cNvSpPr>
            <a:spLocks noGrp="1"/>
          </p:cNvSpPr>
          <p:nvPr>
            <p:ph type="body" sz="quarter" idx="37" hasCustomPrompt="1"/>
          </p:nvPr>
        </p:nvSpPr>
        <p:spPr>
          <a:xfrm>
            <a:off x="6935564" y="4558064"/>
            <a:ext cx="2665635" cy="559678"/>
          </a:xfrm>
          <a:prstGeom prst="rect">
            <a:avLst/>
          </a:prstGeom>
        </p:spPr>
        <p:txBody>
          <a:bodyPr/>
          <a:lstStyle>
            <a:lvl1pPr marL="0" indent="0">
              <a:buNone/>
              <a:defRPr sz="4000" b="0" i="0">
                <a:latin typeface="Satoshi Medium" pitchFamily="2" charset="77"/>
              </a:defRPr>
            </a:lvl1pPr>
          </a:lstStyle>
          <a:p>
            <a:pPr lvl="0"/>
            <a:r>
              <a:rPr lang="fr-FR"/>
              <a:t>Number %</a:t>
            </a:r>
          </a:p>
        </p:txBody>
      </p:sp>
    </p:spTree>
    <p:extLst>
      <p:ext uri="{BB962C8B-B14F-4D97-AF65-F5344CB8AC3E}">
        <p14:creationId xmlns:p14="http://schemas.microsoft.com/office/powerpoint/2010/main" val="10543033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ab - Primary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03" name="Rectangle 102">
            <a:extLst>
              <a:ext uri="{FF2B5EF4-FFF2-40B4-BE49-F238E27FC236}">
                <a16:creationId xmlns:a16="http://schemas.microsoft.com/office/drawing/2014/main" id="{5C0498A4-AA65-BF68-4B29-C9A27BBEC2A0}"/>
              </a:ext>
            </a:extLst>
          </p:cNvPr>
          <p:cNvSpPr/>
          <p:nvPr userDrawn="1"/>
        </p:nvSpPr>
        <p:spPr>
          <a:xfrm>
            <a:off x="407985" y="2346996"/>
            <a:ext cx="11381822" cy="69080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4" name="Connecteur droit 103">
            <a:extLst>
              <a:ext uri="{FF2B5EF4-FFF2-40B4-BE49-F238E27FC236}">
                <a16:creationId xmlns:a16="http://schemas.microsoft.com/office/drawing/2014/main" id="{07DFA37E-2C4B-A16F-F0A8-9370DD808E0B}"/>
              </a:ext>
            </a:extLst>
          </p:cNvPr>
          <p:cNvCxnSpPr>
            <a:cxnSpLocks/>
          </p:cNvCxnSpPr>
          <p:nvPr userDrawn="1"/>
        </p:nvCxnSpPr>
        <p:spPr>
          <a:xfrm>
            <a:off x="407988" y="1512674"/>
            <a:ext cx="11381819" cy="0"/>
          </a:xfrm>
          <a:prstGeom prst="line">
            <a:avLst/>
          </a:prstGeom>
          <a:ln w="12700">
            <a:solidFill>
              <a:schemeClr val="accent1"/>
            </a:solidFill>
          </a:ln>
        </p:spPr>
        <p:style>
          <a:lnRef idx="2">
            <a:schemeClr val="accent1"/>
          </a:lnRef>
          <a:fillRef idx="0">
            <a:schemeClr val="accent1"/>
          </a:fillRef>
          <a:effectRef idx="1">
            <a:schemeClr val="accent1"/>
          </a:effectRef>
          <a:fontRef idx="minor">
            <a:schemeClr val="tx1"/>
          </a:fontRef>
        </p:style>
      </p:cxnSp>
      <p:sp>
        <p:nvSpPr>
          <p:cNvPr id="106" name="Rectangle 105">
            <a:extLst>
              <a:ext uri="{FF2B5EF4-FFF2-40B4-BE49-F238E27FC236}">
                <a16:creationId xmlns:a16="http://schemas.microsoft.com/office/drawing/2014/main" id="{B6D6839E-5241-7D78-6DA0-DA5988DD989C}"/>
              </a:ext>
            </a:extLst>
          </p:cNvPr>
          <p:cNvSpPr/>
          <p:nvPr userDrawn="1"/>
        </p:nvSpPr>
        <p:spPr>
          <a:xfrm>
            <a:off x="407987" y="3767576"/>
            <a:ext cx="11381822" cy="69080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a:extLst>
              <a:ext uri="{FF2B5EF4-FFF2-40B4-BE49-F238E27FC236}">
                <a16:creationId xmlns:a16="http://schemas.microsoft.com/office/drawing/2014/main" id="{C009C720-A2D7-407C-C2D8-ED0665D18D18}"/>
              </a:ext>
            </a:extLst>
          </p:cNvPr>
          <p:cNvSpPr/>
          <p:nvPr userDrawn="1"/>
        </p:nvSpPr>
        <p:spPr>
          <a:xfrm>
            <a:off x="407987" y="5188156"/>
            <a:ext cx="11381822" cy="690809"/>
          </a:xfrm>
          <a:prstGeom prst="rect">
            <a:avLst/>
          </a:prstGeom>
          <a:solidFill>
            <a:schemeClr val="accent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space réservé du texte 33">
            <a:extLst>
              <a:ext uri="{FF2B5EF4-FFF2-40B4-BE49-F238E27FC236}">
                <a16:creationId xmlns:a16="http://schemas.microsoft.com/office/drawing/2014/main" id="{7174404A-16A0-AB09-42D0-8989EB5AA102}"/>
              </a:ext>
            </a:extLst>
          </p:cNvPr>
          <p:cNvSpPr>
            <a:spLocks noGrp="1"/>
          </p:cNvSpPr>
          <p:nvPr>
            <p:ph type="body" sz="quarter" idx="40" hasCustomPrompt="1"/>
          </p:nvPr>
        </p:nvSpPr>
        <p:spPr>
          <a:xfrm>
            <a:off x="1000787" y="174738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3" name="Espace réservé du texte 33">
            <a:extLst>
              <a:ext uri="{FF2B5EF4-FFF2-40B4-BE49-F238E27FC236}">
                <a16:creationId xmlns:a16="http://schemas.microsoft.com/office/drawing/2014/main" id="{8CDF7B57-1A6A-13D8-1C4B-619A6C269084}"/>
              </a:ext>
            </a:extLst>
          </p:cNvPr>
          <p:cNvSpPr>
            <a:spLocks noGrp="1"/>
          </p:cNvSpPr>
          <p:nvPr>
            <p:ph type="body" sz="quarter" idx="41" hasCustomPrompt="1"/>
          </p:nvPr>
        </p:nvSpPr>
        <p:spPr>
          <a:xfrm>
            <a:off x="3733776"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4" name="Espace réservé du texte 33">
            <a:extLst>
              <a:ext uri="{FF2B5EF4-FFF2-40B4-BE49-F238E27FC236}">
                <a16:creationId xmlns:a16="http://schemas.microsoft.com/office/drawing/2014/main" id="{BB47241F-39D4-3962-3E48-2D7758357034}"/>
              </a:ext>
            </a:extLst>
          </p:cNvPr>
          <p:cNvSpPr>
            <a:spLocks noGrp="1"/>
          </p:cNvSpPr>
          <p:nvPr>
            <p:ph type="body" sz="quarter" idx="42" hasCustomPrompt="1"/>
          </p:nvPr>
        </p:nvSpPr>
        <p:spPr>
          <a:xfrm>
            <a:off x="646273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5" name="Espace réservé du texte 33">
            <a:extLst>
              <a:ext uri="{FF2B5EF4-FFF2-40B4-BE49-F238E27FC236}">
                <a16:creationId xmlns:a16="http://schemas.microsoft.com/office/drawing/2014/main" id="{F4256F7F-BACE-8F54-D70F-C0E4E995BFE6}"/>
              </a:ext>
            </a:extLst>
          </p:cNvPr>
          <p:cNvSpPr>
            <a:spLocks noGrp="1"/>
          </p:cNvSpPr>
          <p:nvPr>
            <p:ph type="body" sz="quarter" idx="43" hasCustomPrompt="1"/>
          </p:nvPr>
        </p:nvSpPr>
        <p:spPr>
          <a:xfrm>
            <a:off x="925712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40" name="Espace réservé du texte 33">
            <a:extLst>
              <a:ext uri="{FF2B5EF4-FFF2-40B4-BE49-F238E27FC236}">
                <a16:creationId xmlns:a16="http://schemas.microsoft.com/office/drawing/2014/main" id="{0B268AE9-0311-B87F-7EE8-1CDA1AB898F6}"/>
              </a:ext>
            </a:extLst>
          </p:cNvPr>
          <p:cNvSpPr>
            <a:spLocks noGrp="1"/>
          </p:cNvSpPr>
          <p:nvPr>
            <p:ph type="body" sz="quarter" idx="44" hasCustomPrompt="1"/>
          </p:nvPr>
        </p:nvSpPr>
        <p:spPr>
          <a:xfrm>
            <a:off x="1199094"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1" name="Espace réservé du texte 33">
            <a:extLst>
              <a:ext uri="{FF2B5EF4-FFF2-40B4-BE49-F238E27FC236}">
                <a16:creationId xmlns:a16="http://schemas.microsoft.com/office/drawing/2014/main" id="{9BDDDBCB-3296-B12F-A7BE-4D61ADCDA2DB}"/>
              </a:ext>
            </a:extLst>
          </p:cNvPr>
          <p:cNvSpPr>
            <a:spLocks noGrp="1"/>
          </p:cNvSpPr>
          <p:nvPr>
            <p:ph type="body" sz="quarter" idx="45" hasCustomPrompt="1"/>
          </p:nvPr>
        </p:nvSpPr>
        <p:spPr>
          <a:xfrm>
            <a:off x="1199094"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2" name="Espace réservé du texte 33">
            <a:extLst>
              <a:ext uri="{FF2B5EF4-FFF2-40B4-BE49-F238E27FC236}">
                <a16:creationId xmlns:a16="http://schemas.microsoft.com/office/drawing/2014/main" id="{40D5F637-78D4-A8D9-9908-D455A9152797}"/>
              </a:ext>
            </a:extLst>
          </p:cNvPr>
          <p:cNvSpPr>
            <a:spLocks noGrp="1"/>
          </p:cNvSpPr>
          <p:nvPr>
            <p:ph type="body" sz="quarter" idx="46" hasCustomPrompt="1"/>
          </p:nvPr>
        </p:nvSpPr>
        <p:spPr>
          <a:xfrm>
            <a:off x="1199094"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3" name="Espace réservé du texte 33">
            <a:extLst>
              <a:ext uri="{FF2B5EF4-FFF2-40B4-BE49-F238E27FC236}">
                <a16:creationId xmlns:a16="http://schemas.microsoft.com/office/drawing/2014/main" id="{5A3F4823-AED3-7CFD-BE6D-2FB62F956B2A}"/>
              </a:ext>
            </a:extLst>
          </p:cNvPr>
          <p:cNvSpPr>
            <a:spLocks noGrp="1"/>
          </p:cNvSpPr>
          <p:nvPr>
            <p:ph type="body" sz="quarter" idx="47" hasCustomPrompt="1"/>
          </p:nvPr>
        </p:nvSpPr>
        <p:spPr>
          <a:xfrm>
            <a:off x="1199094"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4" name="Espace réservé du texte 33">
            <a:extLst>
              <a:ext uri="{FF2B5EF4-FFF2-40B4-BE49-F238E27FC236}">
                <a16:creationId xmlns:a16="http://schemas.microsoft.com/office/drawing/2014/main" id="{C2A37E32-39C3-446B-164F-D1B38A40CBBE}"/>
              </a:ext>
            </a:extLst>
          </p:cNvPr>
          <p:cNvSpPr>
            <a:spLocks noGrp="1"/>
          </p:cNvSpPr>
          <p:nvPr>
            <p:ph type="body" sz="quarter" idx="48" hasCustomPrompt="1"/>
          </p:nvPr>
        </p:nvSpPr>
        <p:spPr>
          <a:xfrm>
            <a:off x="1199094"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5" name="Espace réservé du texte 33">
            <a:extLst>
              <a:ext uri="{FF2B5EF4-FFF2-40B4-BE49-F238E27FC236}">
                <a16:creationId xmlns:a16="http://schemas.microsoft.com/office/drawing/2014/main" id="{DA3E3A04-B3BB-3526-8474-113304EE1732}"/>
              </a:ext>
            </a:extLst>
          </p:cNvPr>
          <p:cNvSpPr>
            <a:spLocks noGrp="1"/>
          </p:cNvSpPr>
          <p:nvPr>
            <p:ph type="body" sz="quarter" idx="49" hasCustomPrompt="1"/>
          </p:nvPr>
        </p:nvSpPr>
        <p:spPr>
          <a:xfrm>
            <a:off x="3917129"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6" name="Espace réservé du texte 33">
            <a:extLst>
              <a:ext uri="{FF2B5EF4-FFF2-40B4-BE49-F238E27FC236}">
                <a16:creationId xmlns:a16="http://schemas.microsoft.com/office/drawing/2014/main" id="{BB6E09C0-7354-F2D3-9717-8A6E873091C1}"/>
              </a:ext>
            </a:extLst>
          </p:cNvPr>
          <p:cNvSpPr>
            <a:spLocks noGrp="1"/>
          </p:cNvSpPr>
          <p:nvPr>
            <p:ph type="body" sz="quarter" idx="50" hasCustomPrompt="1"/>
          </p:nvPr>
        </p:nvSpPr>
        <p:spPr>
          <a:xfrm>
            <a:off x="3917129"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7" name="Espace réservé du texte 33">
            <a:extLst>
              <a:ext uri="{FF2B5EF4-FFF2-40B4-BE49-F238E27FC236}">
                <a16:creationId xmlns:a16="http://schemas.microsoft.com/office/drawing/2014/main" id="{CF9C4FB8-D4BD-3FBD-F675-F8331E671055}"/>
              </a:ext>
            </a:extLst>
          </p:cNvPr>
          <p:cNvSpPr>
            <a:spLocks noGrp="1"/>
          </p:cNvSpPr>
          <p:nvPr>
            <p:ph type="body" sz="quarter" idx="51" hasCustomPrompt="1"/>
          </p:nvPr>
        </p:nvSpPr>
        <p:spPr>
          <a:xfrm>
            <a:off x="3917129"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8" name="Espace réservé du texte 33">
            <a:extLst>
              <a:ext uri="{FF2B5EF4-FFF2-40B4-BE49-F238E27FC236}">
                <a16:creationId xmlns:a16="http://schemas.microsoft.com/office/drawing/2014/main" id="{EE76E337-CC79-09B5-D441-E2C68A66A2D3}"/>
              </a:ext>
            </a:extLst>
          </p:cNvPr>
          <p:cNvSpPr>
            <a:spLocks noGrp="1"/>
          </p:cNvSpPr>
          <p:nvPr>
            <p:ph type="body" sz="quarter" idx="52" hasCustomPrompt="1"/>
          </p:nvPr>
        </p:nvSpPr>
        <p:spPr>
          <a:xfrm>
            <a:off x="3917129"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9" name="Espace réservé du texte 33">
            <a:extLst>
              <a:ext uri="{FF2B5EF4-FFF2-40B4-BE49-F238E27FC236}">
                <a16:creationId xmlns:a16="http://schemas.microsoft.com/office/drawing/2014/main" id="{BA5FF509-978C-7E5D-8C1D-3EA87F90B642}"/>
              </a:ext>
            </a:extLst>
          </p:cNvPr>
          <p:cNvSpPr>
            <a:spLocks noGrp="1"/>
          </p:cNvSpPr>
          <p:nvPr>
            <p:ph type="body" sz="quarter" idx="53" hasCustomPrompt="1"/>
          </p:nvPr>
        </p:nvSpPr>
        <p:spPr>
          <a:xfrm>
            <a:off x="3917129"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0" name="Espace réservé du texte 33">
            <a:extLst>
              <a:ext uri="{FF2B5EF4-FFF2-40B4-BE49-F238E27FC236}">
                <a16:creationId xmlns:a16="http://schemas.microsoft.com/office/drawing/2014/main" id="{C00F3866-634D-FBF2-BE89-23D1CA743DAF}"/>
              </a:ext>
            </a:extLst>
          </p:cNvPr>
          <p:cNvSpPr>
            <a:spLocks noGrp="1"/>
          </p:cNvSpPr>
          <p:nvPr>
            <p:ph type="body" sz="quarter" idx="54" hasCustomPrompt="1"/>
          </p:nvPr>
        </p:nvSpPr>
        <p:spPr>
          <a:xfrm>
            <a:off x="6676001"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1" name="Espace réservé du texte 33">
            <a:extLst>
              <a:ext uri="{FF2B5EF4-FFF2-40B4-BE49-F238E27FC236}">
                <a16:creationId xmlns:a16="http://schemas.microsoft.com/office/drawing/2014/main" id="{B2D18004-9887-6E3D-A794-71AF5ADB9C82}"/>
              </a:ext>
            </a:extLst>
          </p:cNvPr>
          <p:cNvSpPr>
            <a:spLocks noGrp="1"/>
          </p:cNvSpPr>
          <p:nvPr>
            <p:ph type="body" sz="quarter" idx="55" hasCustomPrompt="1"/>
          </p:nvPr>
        </p:nvSpPr>
        <p:spPr>
          <a:xfrm>
            <a:off x="6676001"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2" name="Espace réservé du texte 33">
            <a:extLst>
              <a:ext uri="{FF2B5EF4-FFF2-40B4-BE49-F238E27FC236}">
                <a16:creationId xmlns:a16="http://schemas.microsoft.com/office/drawing/2014/main" id="{A026C8BE-8E43-E0CC-1010-173FB02F015B}"/>
              </a:ext>
            </a:extLst>
          </p:cNvPr>
          <p:cNvSpPr>
            <a:spLocks noGrp="1"/>
          </p:cNvSpPr>
          <p:nvPr>
            <p:ph type="body" sz="quarter" idx="56" hasCustomPrompt="1"/>
          </p:nvPr>
        </p:nvSpPr>
        <p:spPr>
          <a:xfrm>
            <a:off x="6676001"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3" name="Espace réservé du texte 33">
            <a:extLst>
              <a:ext uri="{FF2B5EF4-FFF2-40B4-BE49-F238E27FC236}">
                <a16:creationId xmlns:a16="http://schemas.microsoft.com/office/drawing/2014/main" id="{07F01D2B-FFD7-74EB-0ADC-24DC3A65670B}"/>
              </a:ext>
            </a:extLst>
          </p:cNvPr>
          <p:cNvSpPr>
            <a:spLocks noGrp="1"/>
          </p:cNvSpPr>
          <p:nvPr>
            <p:ph type="body" sz="quarter" idx="57" hasCustomPrompt="1"/>
          </p:nvPr>
        </p:nvSpPr>
        <p:spPr>
          <a:xfrm>
            <a:off x="6676001"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4" name="Espace réservé du texte 33">
            <a:extLst>
              <a:ext uri="{FF2B5EF4-FFF2-40B4-BE49-F238E27FC236}">
                <a16:creationId xmlns:a16="http://schemas.microsoft.com/office/drawing/2014/main" id="{A7D8DE0C-E4EE-1D91-22DF-91B2E0D13022}"/>
              </a:ext>
            </a:extLst>
          </p:cNvPr>
          <p:cNvSpPr>
            <a:spLocks noGrp="1"/>
          </p:cNvSpPr>
          <p:nvPr>
            <p:ph type="body" sz="quarter" idx="58" hasCustomPrompt="1"/>
          </p:nvPr>
        </p:nvSpPr>
        <p:spPr>
          <a:xfrm>
            <a:off x="6676001"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5" name="Espace réservé du texte 33">
            <a:extLst>
              <a:ext uri="{FF2B5EF4-FFF2-40B4-BE49-F238E27FC236}">
                <a16:creationId xmlns:a16="http://schemas.microsoft.com/office/drawing/2014/main" id="{B13096B8-20F3-F1B1-31CA-972BBD1C669C}"/>
              </a:ext>
            </a:extLst>
          </p:cNvPr>
          <p:cNvSpPr>
            <a:spLocks noGrp="1"/>
          </p:cNvSpPr>
          <p:nvPr>
            <p:ph type="body" sz="quarter" idx="59" hasCustomPrompt="1"/>
          </p:nvPr>
        </p:nvSpPr>
        <p:spPr>
          <a:xfrm>
            <a:off x="9455437"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6" name="Espace réservé du texte 33">
            <a:extLst>
              <a:ext uri="{FF2B5EF4-FFF2-40B4-BE49-F238E27FC236}">
                <a16:creationId xmlns:a16="http://schemas.microsoft.com/office/drawing/2014/main" id="{450AA6F5-06A0-3025-32F4-C8F7FB08F3C8}"/>
              </a:ext>
            </a:extLst>
          </p:cNvPr>
          <p:cNvSpPr>
            <a:spLocks noGrp="1"/>
          </p:cNvSpPr>
          <p:nvPr>
            <p:ph type="body" sz="quarter" idx="60" hasCustomPrompt="1"/>
          </p:nvPr>
        </p:nvSpPr>
        <p:spPr>
          <a:xfrm>
            <a:off x="9455437"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7" name="Espace réservé du texte 33">
            <a:extLst>
              <a:ext uri="{FF2B5EF4-FFF2-40B4-BE49-F238E27FC236}">
                <a16:creationId xmlns:a16="http://schemas.microsoft.com/office/drawing/2014/main" id="{D021DE76-F76A-634C-6956-C48696254D1D}"/>
              </a:ext>
            </a:extLst>
          </p:cNvPr>
          <p:cNvSpPr>
            <a:spLocks noGrp="1"/>
          </p:cNvSpPr>
          <p:nvPr>
            <p:ph type="body" sz="quarter" idx="61" hasCustomPrompt="1"/>
          </p:nvPr>
        </p:nvSpPr>
        <p:spPr>
          <a:xfrm>
            <a:off x="9455437"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8" name="Espace réservé du texte 33">
            <a:extLst>
              <a:ext uri="{FF2B5EF4-FFF2-40B4-BE49-F238E27FC236}">
                <a16:creationId xmlns:a16="http://schemas.microsoft.com/office/drawing/2014/main" id="{6D7588A1-AA23-B4DC-7F95-BCB1903F5D98}"/>
              </a:ext>
            </a:extLst>
          </p:cNvPr>
          <p:cNvSpPr>
            <a:spLocks noGrp="1"/>
          </p:cNvSpPr>
          <p:nvPr>
            <p:ph type="body" sz="quarter" idx="62" hasCustomPrompt="1"/>
          </p:nvPr>
        </p:nvSpPr>
        <p:spPr>
          <a:xfrm>
            <a:off x="9455437"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9" name="Espace réservé du texte 33">
            <a:extLst>
              <a:ext uri="{FF2B5EF4-FFF2-40B4-BE49-F238E27FC236}">
                <a16:creationId xmlns:a16="http://schemas.microsoft.com/office/drawing/2014/main" id="{B766C376-2BBB-F1FB-1EED-6B9C7147E776}"/>
              </a:ext>
            </a:extLst>
          </p:cNvPr>
          <p:cNvSpPr>
            <a:spLocks noGrp="1"/>
          </p:cNvSpPr>
          <p:nvPr>
            <p:ph type="body" sz="quarter" idx="63" hasCustomPrompt="1"/>
          </p:nvPr>
        </p:nvSpPr>
        <p:spPr>
          <a:xfrm>
            <a:off x="9455437"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Tree>
    <p:extLst>
      <p:ext uri="{BB962C8B-B14F-4D97-AF65-F5344CB8AC3E}">
        <p14:creationId xmlns:p14="http://schemas.microsoft.com/office/powerpoint/2010/main" val="205575469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ab - Terciary #1">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03" name="Rectangle 102">
            <a:extLst>
              <a:ext uri="{FF2B5EF4-FFF2-40B4-BE49-F238E27FC236}">
                <a16:creationId xmlns:a16="http://schemas.microsoft.com/office/drawing/2014/main" id="{5C0498A4-AA65-BF68-4B29-C9A27BBEC2A0}"/>
              </a:ext>
            </a:extLst>
          </p:cNvPr>
          <p:cNvSpPr/>
          <p:nvPr userDrawn="1"/>
        </p:nvSpPr>
        <p:spPr>
          <a:xfrm>
            <a:off x="407985" y="2346996"/>
            <a:ext cx="11381822" cy="69080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4" name="Connecteur droit 103">
            <a:extLst>
              <a:ext uri="{FF2B5EF4-FFF2-40B4-BE49-F238E27FC236}">
                <a16:creationId xmlns:a16="http://schemas.microsoft.com/office/drawing/2014/main" id="{07DFA37E-2C4B-A16F-F0A8-9370DD808E0B}"/>
              </a:ext>
            </a:extLst>
          </p:cNvPr>
          <p:cNvCxnSpPr>
            <a:cxnSpLocks/>
          </p:cNvCxnSpPr>
          <p:nvPr userDrawn="1"/>
        </p:nvCxnSpPr>
        <p:spPr>
          <a:xfrm>
            <a:off x="407988" y="1512674"/>
            <a:ext cx="11381819" cy="0"/>
          </a:xfrm>
          <a:prstGeom prst="line">
            <a:avLst/>
          </a:prstGeom>
          <a:ln w="12700">
            <a:solidFill>
              <a:schemeClr val="accent2"/>
            </a:solidFill>
          </a:ln>
        </p:spPr>
        <p:style>
          <a:lnRef idx="2">
            <a:schemeClr val="accent1"/>
          </a:lnRef>
          <a:fillRef idx="0">
            <a:schemeClr val="accent1"/>
          </a:fillRef>
          <a:effectRef idx="1">
            <a:schemeClr val="accent1"/>
          </a:effectRef>
          <a:fontRef idx="minor">
            <a:schemeClr val="tx1"/>
          </a:fontRef>
        </p:style>
      </p:cxnSp>
      <p:sp>
        <p:nvSpPr>
          <p:cNvPr id="106" name="Rectangle 105">
            <a:extLst>
              <a:ext uri="{FF2B5EF4-FFF2-40B4-BE49-F238E27FC236}">
                <a16:creationId xmlns:a16="http://schemas.microsoft.com/office/drawing/2014/main" id="{B6D6839E-5241-7D78-6DA0-DA5988DD989C}"/>
              </a:ext>
            </a:extLst>
          </p:cNvPr>
          <p:cNvSpPr/>
          <p:nvPr userDrawn="1"/>
        </p:nvSpPr>
        <p:spPr>
          <a:xfrm>
            <a:off x="407987" y="3767576"/>
            <a:ext cx="11381822" cy="69080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a:extLst>
              <a:ext uri="{FF2B5EF4-FFF2-40B4-BE49-F238E27FC236}">
                <a16:creationId xmlns:a16="http://schemas.microsoft.com/office/drawing/2014/main" id="{C009C720-A2D7-407C-C2D8-ED0665D18D18}"/>
              </a:ext>
            </a:extLst>
          </p:cNvPr>
          <p:cNvSpPr/>
          <p:nvPr userDrawn="1"/>
        </p:nvSpPr>
        <p:spPr>
          <a:xfrm>
            <a:off x="407987" y="5188156"/>
            <a:ext cx="11381822" cy="690809"/>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space réservé du texte 33">
            <a:extLst>
              <a:ext uri="{FF2B5EF4-FFF2-40B4-BE49-F238E27FC236}">
                <a16:creationId xmlns:a16="http://schemas.microsoft.com/office/drawing/2014/main" id="{7174404A-16A0-AB09-42D0-8989EB5AA102}"/>
              </a:ext>
            </a:extLst>
          </p:cNvPr>
          <p:cNvSpPr>
            <a:spLocks noGrp="1"/>
          </p:cNvSpPr>
          <p:nvPr>
            <p:ph type="body" sz="quarter" idx="40" hasCustomPrompt="1"/>
          </p:nvPr>
        </p:nvSpPr>
        <p:spPr>
          <a:xfrm>
            <a:off x="1000787" y="174738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3" name="Espace réservé du texte 33">
            <a:extLst>
              <a:ext uri="{FF2B5EF4-FFF2-40B4-BE49-F238E27FC236}">
                <a16:creationId xmlns:a16="http://schemas.microsoft.com/office/drawing/2014/main" id="{8CDF7B57-1A6A-13D8-1C4B-619A6C269084}"/>
              </a:ext>
            </a:extLst>
          </p:cNvPr>
          <p:cNvSpPr>
            <a:spLocks noGrp="1"/>
          </p:cNvSpPr>
          <p:nvPr>
            <p:ph type="body" sz="quarter" idx="41" hasCustomPrompt="1"/>
          </p:nvPr>
        </p:nvSpPr>
        <p:spPr>
          <a:xfrm>
            <a:off x="3733776"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4" name="Espace réservé du texte 33">
            <a:extLst>
              <a:ext uri="{FF2B5EF4-FFF2-40B4-BE49-F238E27FC236}">
                <a16:creationId xmlns:a16="http://schemas.microsoft.com/office/drawing/2014/main" id="{BB47241F-39D4-3962-3E48-2D7758357034}"/>
              </a:ext>
            </a:extLst>
          </p:cNvPr>
          <p:cNvSpPr>
            <a:spLocks noGrp="1"/>
          </p:cNvSpPr>
          <p:nvPr>
            <p:ph type="body" sz="quarter" idx="42" hasCustomPrompt="1"/>
          </p:nvPr>
        </p:nvSpPr>
        <p:spPr>
          <a:xfrm>
            <a:off x="646273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5" name="Espace réservé du texte 33">
            <a:extLst>
              <a:ext uri="{FF2B5EF4-FFF2-40B4-BE49-F238E27FC236}">
                <a16:creationId xmlns:a16="http://schemas.microsoft.com/office/drawing/2014/main" id="{F4256F7F-BACE-8F54-D70F-C0E4E995BFE6}"/>
              </a:ext>
            </a:extLst>
          </p:cNvPr>
          <p:cNvSpPr>
            <a:spLocks noGrp="1"/>
          </p:cNvSpPr>
          <p:nvPr>
            <p:ph type="body" sz="quarter" idx="43" hasCustomPrompt="1"/>
          </p:nvPr>
        </p:nvSpPr>
        <p:spPr>
          <a:xfrm>
            <a:off x="925712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40" name="Espace réservé du texte 33">
            <a:extLst>
              <a:ext uri="{FF2B5EF4-FFF2-40B4-BE49-F238E27FC236}">
                <a16:creationId xmlns:a16="http://schemas.microsoft.com/office/drawing/2014/main" id="{0B268AE9-0311-B87F-7EE8-1CDA1AB898F6}"/>
              </a:ext>
            </a:extLst>
          </p:cNvPr>
          <p:cNvSpPr>
            <a:spLocks noGrp="1"/>
          </p:cNvSpPr>
          <p:nvPr>
            <p:ph type="body" sz="quarter" idx="44" hasCustomPrompt="1"/>
          </p:nvPr>
        </p:nvSpPr>
        <p:spPr>
          <a:xfrm>
            <a:off x="1199094"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1" name="Espace réservé du texte 33">
            <a:extLst>
              <a:ext uri="{FF2B5EF4-FFF2-40B4-BE49-F238E27FC236}">
                <a16:creationId xmlns:a16="http://schemas.microsoft.com/office/drawing/2014/main" id="{9BDDDBCB-3296-B12F-A7BE-4D61ADCDA2DB}"/>
              </a:ext>
            </a:extLst>
          </p:cNvPr>
          <p:cNvSpPr>
            <a:spLocks noGrp="1"/>
          </p:cNvSpPr>
          <p:nvPr>
            <p:ph type="body" sz="quarter" idx="45" hasCustomPrompt="1"/>
          </p:nvPr>
        </p:nvSpPr>
        <p:spPr>
          <a:xfrm>
            <a:off x="1199094"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2" name="Espace réservé du texte 33">
            <a:extLst>
              <a:ext uri="{FF2B5EF4-FFF2-40B4-BE49-F238E27FC236}">
                <a16:creationId xmlns:a16="http://schemas.microsoft.com/office/drawing/2014/main" id="{40D5F637-78D4-A8D9-9908-D455A9152797}"/>
              </a:ext>
            </a:extLst>
          </p:cNvPr>
          <p:cNvSpPr>
            <a:spLocks noGrp="1"/>
          </p:cNvSpPr>
          <p:nvPr>
            <p:ph type="body" sz="quarter" idx="46" hasCustomPrompt="1"/>
          </p:nvPr>
        </p:nvSpPr>
        <p:spPr>
          <a:xfrm>
            <a:off x="1199094"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3" name="Espace réservé du texte 33">
            <a:extLst>
              <a:ext uri="{FF2B5EF4-FFF2-40B4-BE49-F238E27FC236}">
                <a16:creationId xmlns:a16="http://schemas.microsoft.com/office/drawing/2014/main" id="{5A3F4823-AED3-7CFD-BE6D-2FB62F956B2A}"/>
              </a:ext>
            </a:extLst>
          </p:cNvPr>
          <p:cNvSpPr>
            <a:spLocks noGrp="1"/>
          </p:cNvSpPr>
          <p:nvPr>
            <p:ph type="body" sz="quarter" idx="47" hasCustomPrompt="1"/>
          </p:nvPr>
        </p:nvSpPr>
        <p:spPr>
          <a:xfrm>
            <a:off x="1199094"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4" name="Espace réservé du texte 33">
            <a:extLst>
              <a:ext uri="{FF2B5EF4-FFF2-40B4-BE49-F238E27FC236}">
                <a16:creationId xmlns:a16="http://schemas.microsoft.com/office/drawing/2014/main" id="{C2A37E32-39C3-446B-164F-D1B38A40CBBE}"/>
              </a:ext>
            </a:extLst>
          </p:cNvPr>
          <p:cNvSpPr>
            <a:spLocks noGrp="1"/>
          </p:cNvSpPr>
          <p:nvPr>
            <p:ph type="body" sz="quarter" idx="48" hasCustomPrompt="1"/>
          </p:nvPr>
        </p:nvSpPr>
        <p:spPr>
          <a:xfrm>
            <a:off x="1199094"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5" name="Espace réservé du texte 33">
            <a:extLst>
              <a:ext uri="{FF2B5EF4-FFF2-40B4-BE49-F238E27FC236}">
                <a16:creationId xmlns:a16="http://schemas.microsoft.com/office/drawing/2014/main" id="{DA3E3A04-B3BB-3526-8474-113304EE1732}"/>
              </a:ext>
            </a:extLst>
          </p:cNvPr>
          <p:cNvSpPr>
            <a:spLocks noGrp="1"/>
          </p:cNvSpPr>
          <p:nvPr>
            <p:ph type="body" sz="quarter" idx="49" hasCustomPrompt="1"/>
          </p:nvPr>
        </p:nvSpPr>
        <p:spPr>
          <a:xfrm>
            <a:off x="3917129"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6" name="Espace réservé du texte 33">
            <a:extLst>
              <a:ext uri="{FF2B5EF4-FFF2-40B4-BE49-F238E27FC236}">
                <a16:creationId xmlns:a16="http://schemas.microsoft.com/office/drawing/2014/main" id="{BB6E09C0-7354-F2D3-9717-8A6E873091C1}"/>
              </a:ext>
            </a:extLst>
          </p:cNvPr>
          <p:cNvSpPr>
            <a:spLocks noGrp="1"/>
          </p:cNvSpPr>
          <p:nvPr>
            <p:ph type="body" sz="quarter" idx="50" hasCustomPrompt="1"/>
          </p:nvPr>
        </p:nvSpPr>
        <p:spPr>
          <a:xfrm>
            <a:off x="3917129"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7" name="Espace réservé du texte 33">
            <a:extLst>
              <a:ext uri="{FF2B5EF4-FFF2-40B4-BE49-F238E27FC236}">
                <a16:creationId xmlns:a16="http://schemas.microsoft.com/office/drawing/2014/main" id="{CF9C4FB8-D4BD-3FBD-F675-F8331E671055}"/>
              </a:ext>
            </a:extLst>
          </p:cNvPr>
          <p:cNvSpPr>
            <a:spLocks noGrp="1"/>
          </p:cNvSpPr>
          <p:nvPr>
            <p:ph type="body" sz="quarter" idx="51" hasCustomPrompt="1"/>
          </p:nvPr>
        </p:nvSpPr>
        <p:spPr>
          <a:xfrm>
            <a:off x="3917129"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8" name="Espace réservé du texte 33">
            <a:extLst>
              <a:ext uri="{FF2B5EF4-FFF2-40B4-BE49-F238E27FC236}">
                <a16:creationId xmlns:a16="http://schemas.microsoft.com/office/drawing/2014/main" id="{EE76E337-CC79-09B5-D441-E2C68A66A2D3}"/>
              </a:ext>
            </a:extLst>
          </p:cNvPr>
          <p:cNvSpPr>
            <a:spLocks noGrp="1"/>
          </p:cNvSpPr>
          <p:nvPr>
            <p:ph type="body" sz="quarter" idx="52" hasCustomPrompt="1"/>
          </p:nvPr>
        </p:nvSpPr>
        <p:spPr>
          <a:xfrm>
            <a:off x="3917129"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9" name="Espace réservé du texte 33">
            <a:extLst>
              <a:ext uri="{FF2B5EF4-FFF2-40B4-BE49-F238E27FC236}">
                <a16:creationId xmlns:a16="http://schemas.microsoft.com/office/drawing/2014/main" id="{BA5FF509-978C-7E5D-8C1D-3EA87F90B642}"/>
              </a:ext>
            </a:extLst>
          </p:cNvPr>
          <p:cNvSpPr>
            <a:spLocks noGrp="1"/>
          </p:cNvSpPr>
          <p:nvPr>
            <p:ph type="body" sz="quarter" idx="53" hasCustomPrompt="1"/>
          </p:nvPr>
        </p:nvSpPr>
        <p:spPr>
          <a:xfrm>
            <a:off x="3917129"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0" name="Espace réservé du texte 33">
            <a:extLst>
              <a:ext uri="{FF2B5EF4-FFF2-40B4-BE49-F238E27FC236}">
                <a16:creationId xmlns:a16="http://schemas.microsoft.com/office/drawing/2014/main" id="{C00F3866-634D-FBF2-BE89-23D1CA743DAF}"/>
              </a:ext>
            </a:extLst>
          </p:cNvPr>
          <p:cNvSpPr>
            <a:spLocks noGrp="1"/>
          </p:cNvSpPr>
          <p:nvPr>
            <p:ph type="body" sz="quarter" idx="54" hasCustomPrompt="1"/>
          </p:nvPr>
        </p:nvSpPr>
        <p:spPr>
          <a:xfrm>
            <a:off x="6676001"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1" name="Espace réservé du texte 33">
            <a:extLst>
              <a:ext uri="{FF2B5EF4-FFF2-40B4-BE49-F238E27FC236}">
                <a16:creationId xmlns:a16="http://schemas.microsoft.com/office/drawing/2014/main" id="{B2D18004-9887-6E3D-A794-71AF5ADB9C82}"/>
              </a:ext>
            </a:extLst>
          </p:cNvPr>
          <p:cNvSpPr>
            <a:spLocks noGrp="1"/>
          </p:cNvSpPr>
          <p:nvPr>
            <p:ph type="body" sz="quarter" idx="55" hasCustomPrompt="1"/>
          </p:nvPr>
        </p:nvSpPr>
        <p:spPr>
          <a:xfrm>
            <a:off x="6676001"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2" name="Espace réservé du texte 33">
            <a:extLst>
              <a:ext uri="{FF2B5EF4-FFF2-40B4-BE49-F238E27FC236}">
                <a16:creationId xmlns:a16="http://schemas.microsoft.com/office/drawing/2014/main" id="{A026C8BE-8E43-E0CC-1010-173FB02F015B}"/>
              </a:ext>
            </a:extLst>
          </p:cNvPr>
          <p:cNvSpPr>
            <a:spLocks noGrp="1"/>
          </p:cNvSpPr>
          <p:nvPr>
            <p:ph type="body" sz="quarter" idx="56" hasCustomPrompt="1"/>
          </p:nvPr>
        </p:nvSpPr>
        <p:spPr>
          <a:xfrm>
            <a:off x="6676001"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3" name="Espace réservé du texte 33">
            <a:extLst>
              <a:ext uri="{FF2B5EF4-FFF2-40B4-BE49-F238E27FC236}">
                <a16:creationId xmlns:a16="http://schemas.microsoft.com/office/drawing/2014/main" id="{07F01D2B-FFD7-74EB-0ADC-24DC3A65670B}"/>
              </a:ext>
            </a:extLst>
          </p:cNvPr>
          <p:cNvSpPr>
            <a:spLocks noGrp="1"/>
          </p:cNvSpPr>
          <p:nvPr>
            <p:ph type="body" sz="quarter" idx="57" hasCustomPrompt="1"/>
          </p:nvPr>
        </p:nvSpPr>
        <p:spPr>
          <a:xfrm>
            <a:off x="6676001"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4" name="Espace réservé du texte 33">
            <a:extLst>
              <a:ext uri="{FF2B5EF4-FFF2-40B4-BE49-F238E27FC236}">
                <a16:creationId xmlns:a16="http://schemas.microsoft.com/office/drawing/2014/main" id="{A7D8DE0C-E4EE-1D91-22DF-91B2E0D13022}"/>
              </a:ext>
            </a:extLst>
          </p:cNvPr>
          <p:cNvSpPr>
            <a:spLocks noGrp="1"/>
          </p:cNvSpPr>
          <p:nvPr>
            <p:ph type="body" sz="quarter" idx="58" hasCustomPrompt="1"/>
          </p:nvPr>
        </p:nvSpPr>
        <p:spPr>
          <a:xfrm>
            <a:off x="6676001"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5" name="Espace réservé du texte 33">
            <a:extLst>
              <a:ext uri="{FF2B5EF4-FFF2-40B4-BE49-F238E27FC236}">
                <a16:creationId xmlns:a16="http://schemas.microsoft.com/office/drawing/2014/main" id="{B13096B8-20F3-F1B1-31CA-972BBD1C669C}"/>
              </a:ext>
            </a:extLst>
          </p:cNvPr>
          <p:cNvSpPr>
            <a:spLocks noGrp="1"/>
          </p:cNvSpPr>
          <p:nvPr>
            <p:ph type="body" sz="quarter" idx="59" hasCustomPrompt="1"/>
          </p:nvPr>
        </p:nvSpPr>
        <p:spPr>
          <a:xfrm>
            <a:off x="9455437"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6" name="Espace réservé du texte 33">
            <a:extLst>
              <a:ext uri="{FF2B5EF4-FFF2-40B4-BE49-F238E27FC236}">
                <a16:creationId xmlns:a16="http://schemas.microsoft.com/office/drawing/2014/main" id="{450AA6F5-06A0-3025-32F4-C8F7FB08F3C8}"/>
              </a:ext>
            </a:extLst>
          </p:cNvPr>
          <p:cNvSpPr>
            <a:spLocks noGrp="1"/>
          </p:cNvSpPr>
          <p:nvPr>
            <p:ph type="body" sz="quarter" idx="60" hasCustomPrompt="1"/>
          </p:nvPr>
        </p:nvSpPr>
        <p:spPr>
          <a:xfrm>
            <a:off x="9455437"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7" name="Espace réservé du texte 33">
            <a:extLst>
              <a:ext uri="{FF2B5EF4-FFF2-40B4-BE49-F238E27FC236}">
                <a16:creationId xmlns:a16="http://schemas.microsoft.com/office/drawing/2014/main" id="{D021DE76-F76A-634C-6956-C48696254D1D}"/>
              </a:ext>
            </a:extLst>
          </p:cNvPr>
          <p:cNvSpPr>
            <a:spLocks noGrp="1"/>
          </p:cNvSpPr>
          <p:nvPr>
            <p:ph type="body" sz="quarter" idx="61" hasCustomPrompt="1"/>
          </p:nvPr>
        </p:nvSpPr>
        <p:spPr>
          <a:xfrm>
            <a:off x="9455437"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8" name="Espace réservé du texte 33">
            <a:extLst>
              <a:ext uri="{FF2B5EF4-FFF2-40B4-BE49-F238E27FC236}">
                <a16:creationId xmlns:a16="http://schemas.microsoft.com/office/drawing/2014/main" id="{6D7588A1-AA23-B4DC-7F95-BCB1903F5D98}"/>
              </a:ext>
            </a:extLst>
          </p:cNvPr>
          <p:cNvSpPr>
            <a:spLocks noGrp="1"/>
          </p:cNvSpPr>
          <p:nvPr>
            <p:ph type="body" sz="quarter" idx="62" hasCustomPrompt="1"/>
          </p:nvPr>
        </p:nvSpPr>
        <p:spPr>
          <a:xfrm>
            <a:off x="9455437"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9" name="Espace réservé du texte 33">
            <a:extLst>
              <a:ext uri="{FF2B5EF4-FFF2-40B4-BE49-F238E27FC236}">
                <a16:creationId xmlns:a16="http://schemas.microsoft.com/office/drawing/2014/main" id="{B766C376-2BBB-F1FB-1EED-6B9C7147E776}"/>
              </a:ext>
            </a:extLst>
          </p:cNvPr>
          <p:cNvSpPr>
            <a:spLocks noGrp="1"/>
          </p:cNvSpPr>
          <p:nvPr>
            <p:ph type="body" sz="quarter" idx="63" hasCustomPrompt="1"/>
          </p:nvPr>
        </p:nvSpPr>
        <p:spPr>
          <a:xfrm>
            <a:off x="9455437"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Tree>
    <p:extLst>
      <p:ext uri="{BB962C8B-B14F-4D97-AF65-F5344CB8AC3E}">
        <p14:creationId xmlns:p14="http://schemas.microsoft.com/office/powerpoint/2010/main" val="134439317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ab - Terciary #4">
    <p:spTree>
      <p:nvGrpSpPr>
        <p:cNvPr id="1" name=""/>
        <p:cNvGrpSpPr/>
        <p:nvPr/>
      </p:nvGrpSpPr>
      <p:grpSpPr>
        <a:xfrm>
          <a:off x="0" y="0"/>
          <a:ext cx="0" cy="0"/>
          <a:chOff x="0" y="0"/>
          <a:chExt cx="0" cy="0"/>
        </a:xfrm>
      </p:grpSpPr>
      <p:sp>
        <p:nvSpPr>
          <p:cNvPr id="24" name="Espace réservé du texte 69">
            <a:extLst>
              <a:ext uri="{FF2B5EF4-FFF2-40B4-BE49-F238E27FC236}">
                <a16:creationId xmlns:a16="http://schemas.microsoft.com/office/drawing/2014/main" id="{367E635D-3A54-9A63-1E24-35548DCC0D2D}"/>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25" name="Espace réservé du texte 75">
            <a:extLst>
              <a:ext uri="{FF2B5EF4-FFF2-40B4-BE49-F238E27FC236}">
                <a16:creationId xmlns:a16="http://schemas.microsoft.com/office/drawing/2014/main" id="{2008EFF1-BE82-3069-7350-866134DFFE4C}"/>
              </a:ext>
            </a:extLst>
          </p:cNvPr>
          <p:cNvSpPr>
            <a:spLocks noGrp="1"/>
          </p:cNvSpPr>
          <p:nvPr>
            <p:ph type="body" sz="quarter" idx="32" hasCustomPrompt="1"/>
          </p:nvPr>
        </p:nvSpPr>
        <p:spPr>
          <a:xfrm>
            <a:off x="306989" y="332991"/>
            <a:ext cx="3007902" cy="427037"/>
          </a:xfrm>
          <a:prstGeom prst="rect">
            <a:avLst/>
          </a:prstGeom>
        </p:spPr>
        <p:txBody>
          <a:bodyPr/>
          <a:lstStyle>
            <a:lvl1pPr marL="0" indent="0">
              <a:buNone/>
              <a:defRPr sz="2800" b="1" i="0">
                <a:latin typeface="Manrope SemiBold" pitchFamily="2" charset="0"/>
              </a:defRPr>
            </a:lvl1pPr>
          </a:lstStyle>
          <a:p>
            <a:pPr lvl="0"/>
            <a:r>
              <a:rPr lang="fr-FR"/>
              <a:t>Here is the title.</a:t>
            </a:r>
          </a:p>
        </p:txBody>
      </p:sp>
      <p:sp>
        <p:nvSpPr>
          <p:cNvPr id="26" name="Espace réservé du texte 75">
            <a:extLst>
              <a:ext uri="{FF2B5EF4-FFF2-40B4-BE49-F238E27FC236}">
                <a16:creationId xmlns:a16="http://schemas.microsoft.com/office/drawing/2014/main" id="{14122E25-86EB-319D-A8E4-F565A2F2A004}"/>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03" name="Rectangle 102">
            <a:extLst>
              <a:ext uri="{FF2B5EF4-FFF2-40B4-BE49-F238E27FC236}">
                <a16:creationId xmlns:a16="http://schemas.microsoft.com/office/drawing/2014/main" id="{5C0498A4-AA65-BF68-4B29-C9A27BBEC2A0}"/>
              </a:ext>
            </a:extLst>
          </p:cNvPr>
          <p:cNvSpPr/>
          <p:nvPr userDrawn="1"/>
        </p:nvSpPr>
        <p:spPr>
          <a:xfrm>
            <a:off x="407985" y="2346996"/>
            <a:ext cx="11381822" cy="690809"/>
          </a:xfrm>
          <a:prstGeom prst="rect">
            <a:avLst/>
          </a:prstGeom>
          <a:solidFill>
            <a:srgbClr val="E1EA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cxnSp>
        <p:nvCxnSpPr>
          <p:cNvPr id="104" name="Connecteur droit 103">
            <a:extLst>
              <a:ext uri="{FF2B5EF4-FFF2-40B4-BE49-F238E27FC236}">
                <a16:creationId xmlns:a16="http://schemas.microsoft.com/office/drawing/2014/main" id="{07DFA37E-2C4B-A16F-F0A8-9370DD808E0B}"/>
              </a:ext>
            </a:extLst>
          </p:cNvPr>
          <p:cNvCxnSpPr>
            <a:cxnSpLocks/>
          </p:cNvCxnSpPr>
          <p:nvPr userDrawn="1"/>
        </p:nvCxnSpPr>
        <p:spPr>
          <a:xfrm>
            <a:off x="407988" y="1512674"/>
            <a:ext cx="11381819" cy="0"/>
          </a:xfrm>
          <a:prstGeom prst="line">
            <a:avLst/>
          </a:prstGeom>
          <a:ln w="12700">
            <a:solidFill>
              <a:srgbClr val="E1EAEB"/>
            </a:solidFill>
          </a:ln>
        </p:spPr>
        <p:style>
          <a:lnRef idx="2">
            <a:schemeClr val="accent1"/>
          </a:lnRef>
          <a:fillRef idx="0">
            <a:schemeClr val="accent1"/>
          </a:fillRef>
          <a:effectRef idx="1">
            <a:schemeClr val="accent1"/>
          </a:effectRef>
          <a:fontRef idx="minor">
            <a:schemeClr val="tx1"/>
          </a:fontRef>
        </p:style>
      </p:cxnSp>
      <p:sp>
        <p:nvSpPr>
          <p:cNvPr id="106" name="Rectangle 105">
            <a:extLst>
              <a:ext uri="{FF2B5EF4-FFF2-40B4-BE49-F238E27FC236}">
                <a16:creationId xmlns:a16="http://schemas.microsoft.com/office/drawing/2014/main" id="{B6D6839E-5241-7D78-6DA0-DA5988DD989C}"/>
              </a:ext>
            </a:extLst>
          </p:cNvPr>
          <p:cNvSpPr/>
          <p:nvPr userDrawn="1"/>
        </p:nvSpPr>
        <p:spPr>
          <a:xfrm>
            <a:off x="407987" y="3767576"/>
            <a:ext cx="11381822" cy="690809"/>
          </a:xfrm>
          <a:prstGeom prst="rect">
            <a:avLst/>
          </a:prstGeom>
          <a:solidFill>
            <a:srgbClr val="E1EA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07" name="Rectangle 106">
            <a:extLst>
              <a:ext uri="{FF2B5EF4-FFF2-40B4-BE49-F238E27FC236}">
                <a16:creationId xmlns:a16="http://schemas.microsoft.com/office/drawing/2014/main" id="{C009C720-A2D7-407C-C2D8-ED0665D18D18}"/>
              </a:ext>
            </a:extLst>
          </p:cNvPr>
          <p:cNvSpPr/>
          <p:nvPr userDrawn="1"/>
        </p:nvSpPr>
        <p:spPr>
          <a:xfrm>
            <a:off x="407987" y="5188156"/>
            <a:ext cx="11381822" cy="690809"/>
          </a:xfrm>
          <a:prstGeom prst="rect">
            <a:avLst/>
          </a:prstGeom>
          <a:solidFill>
            <a:srgbClr val="E1EAE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2" name="Espace réservé du texte 33">
            <a:extLst>
              <a:ext uri="{FF2B5EF4-FFF2-40B4-BE49-F238E27FC236}">
                <a16:creationId xmlns:a16="http://schemas.microsoft.com/office/drawing/2014/main" id="{7174404A-16A0-AB09-42D0-8989EB5AA102}"/>
              </a:ext>
            </a:extLst>
          </p:cNvPr>
          <p:cNvSpPr>
            <a:spLocks noGrp="1"/>
          </p:cNvSpPr>
          <p:nvPr>
            <p:ph type="body" sz="quarter" idx="40" hasCustomPrompt="1"/>
          </p:nvPr>
        </p:nvSpPr>
        <p:spPr>
          <a:xfrm>
            <a:off x="1000787" y="1747380"/>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3" name="Espace réservé du texte 33">
            <a:extLst>
              <a:ext uri="{FF2B5EF4-FFF2-40B4-BE49-F238E27FC236}">
                <a16:creationId xmlns:a16="http://schemas.microsoft.com/office/drawing/2014/main" id="{8CDF7B57-1A6A-13D8-1C4B-619A6C269084}"/>
              </a:ext>
            </a:extLst>
          </p:cNvPr>
          <p:cNvSpPr>
            <a:spLocks noGrp="1"/>
          </p:cNvSpPr>
          <p:nvPr>
            <p:ph type="body" sz="quarter" idx="41" hasCustomPrompt="1"/>
          </p:nvPr>
        </p:nvSpPr>
        <p:spPr>
          <a:xfrm>
            <a:off x="3733776"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4" name="Espace réservé du texte 33">
            <a:extLst>
              <a:ext uri="{FF2B5EF4-FFF2-40B4-BE49-F238E27FC236}">
                <a16:creationId xmlns:a16="http://schemas.microsoft.com/office/drawing/2014/main" id="{BB47241F-39D4-3962-3E48-2D7758357034}"/>
              </a:ext>
            </a:extLst>
          </p:cNvPr>
          <p:cNvSpPr>
            <a:spLocks noGrp="1"/>
          </p:cNvSpPr>
          <p:nvPr>
            <p:ph type="body" sz="quarter" idx="42" hasCustomPrompt="1"/>
          </p:nvPr>
        </p:nvSpPr>
        <p:spPr>
          <a:xfrm>
            <a:off x="646273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35" name="Espace réservé du texte 33">
            <a:extLst>
              <a:ext uri="{FF2B5EF4-FFF2-40B4-BE49-F238E27FC236}">
                <a16:creationId xmlns:a16="http://schemas.microsoft.com/office/drawing/2014/main" id="{F4256F7F-BACE-8F54-D70F-C0E4E995BFE6}"/>
              </a:ext>
            </a:extLst>
          </p:cNvPr>
          <p:cNvSpPr>
            <a:spLocks noGrp="1"/>
          </p:cNvSpPr>
          <p:nvPr>
            <p:ph type="body" sz="quarter" idx="43" hasCustomPrompt="1"/>
          </p:nvPr>
        </p:nvSpPr>
        <p:spPr>
          <a:xfrm>
            <a:off x="9257129" y="1757591"/>
            <a:ext cx="1995487" cy="355600"/>
          </a:xfrm>
          <a:prstGeom prst="rect">
            <a:avLst/>
          </a:prstGeom>
        </p:spPr>
        <p:txBody>
          <a:bodyPr/>
          <a:lstStyle>
            <a:lvl1pPr marL="0" indent="0" algn="ctr">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title</a:t>
            </a:r>
            <a:r>
              <a:rPr lang="fr-FR"/>
              <a:t>.</a:t>
            </a:r>
          </a:p>
        </p:txBody>
      </p:sp>
      <p:sp>
        <p:nvSpPr>
          <p:cNvPr id="140" name="Espace réservé du texte 33">
            <a:extLst>
              <a:ext uri="{FF2B5EF4-FFF2-40B4-BE49-F238E27FC236}">
                <a16:creationId xmlns:a16="http://schemas.microsoft.com/office/drawing/2014/main" id="{0B268AE9-0311-B87F-7EE8-1CDA1AB898F6}"/>
              </a:ext>
            </a:extLst>
          </p:cNvPr>
          <p:cNvSpPr>
            <a:spLocks noGrp="1"/>
          </p:cNvSpPr>
          <p:nvPr>
            <p:ph type="body" sz="quarter" idx="44" hasCustomPrompt="1"/>
          </p:nvPr>
        </p:nvSpPr>
        <p:spPr>
          <a:xfrm>
            <a:off x="1199094"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1" name="Espace réservé du texte 33">
            <a:extLst>
              <a:ext uri="{FF2B5EF4-FFF2-40B4-BE49-F238E27FC236}">
                <a16:creationId xmlns:a16="http://schemas.microsoft.com/office/drawing/2014/main" id="{9BDDDBCB-3296-B12F-A7BE-4D61ADCDA2DB}"/>
              </a:ext>
            </a:extLst>
          </p:cNvPr>
          <p:cNvSpPr>
            <a:spLocks noGrp="1"/>
          </p:cNvSpPr>
          <p:nvPr>
            <p:ph type="body" sz="quarter" idx="45" hasCustomPrompt="1"/>
          </p:nvPr>
        </p:nvSpPr>
        <p:spPr>
          <a:xfrm>
            <a:off x="1199094"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2" name="Espace réservé du texte 33">
            <a:extLst>
              <a:ext uri="{FF2B5EF4-FFF2-40B4-BE49-F238E27FC236}">
                <a16:creationId xmlns:a16="http://schemas.microsoft.com/office/drawing/2014/main" id="{40D5F637-78D4-A8D9-9908-D455A9152797}"/>
              </a:ext>
            </a:extLst>
          </p:cNvPr>
          <p:cNvSpPr>
            <a:spLocks noGrp="1"/>
          </p:cNvSpPr>
          <p:nvPr>
            <p:ph type="body" sz="quarter" idx="46" hasCustomPrompt="1"/>
          </p:nvPr>
        </p:nvSpPr>
        <p:spPr>
          <a:xfrm>
            <a:off x="1199094"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3" name="Espace réservé du texte 33">
            <a:extLst>
              <a:ext uri="{FF2B5EF4-FFF2-40B4-BE49-F238E27FC236}">
                <a16:creationId xmlns:a16="http://schemas.microsoft.com/office/drawing/2014/main" id="{5A3F4823-AED3-7CFD-BE6D-2FB62F956B2A}"/>
              </a:ext>
            </a:extLst>
          </p:cNvPr>
          <p:cNvSpPr>
            <a:spLocks noGrp="1"/>
          </p:cNvSpPr>
          <p:nvPr>
            <p:ph type="body" sz="quarter" idx="47" hasCustomPrompt="1"/>
          </p:nvPr>
        </p:nvSpPr>
        <p:spPr>
          <a:xfrm>
            <a:off x="1199094"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4" name="Espace réservé du texte 33">
            <a:extLst>
              <a:ext uri="{FF2B5EF4-FFF2-40B4-BE49-F238E27FC236}">
                <a16:creationId xmlns:a16="http://schemas.microsoft.com/office/drawing/2014/main" id="{C2A37E32-39C3-446B-164F-D1B38A40CBBE}"/>
              </a:ext>
            </a:extLst>
          </p:cNvPr>
          <p:cNvSpPr>
            <a:spLocks noGrp="1"/>
          </p:cNvSpPr>
          <p:nvPr>
            <p:ph type="body" sz="quarter" idx="48" hasCustomPrompt="1"/>
          </p:nvPr>
        </p:nvSpPr>
        <p:spPr>
          <a:xfrm>
            <a:off x="1199094"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5" name="Espace réservé du texte 33">
            <a:extLst>
              <a:ext uri="{FF2B5EF4-FFF2-40B4-BE49-F238E27FC236}">
                <a16:creationId xmlns:a16="http://schemas.microsoft.com/office/drawing/2014/main" id="{DA3E3A04-B3BB-3526-8474-113304EE1732}"/>
              </a:ext>
            </a:extLst>
          </p:cNvPr>
          <p:cNvSpPr>
            <a:spLocks noGrp="1"/>
          </p:cNvSpPr>
          <p:nvPr>
            <p:ph type="body" sz="quarter" idx="49" hasCustomPrompt="1"/>
          </p:nvPr>
        </p:nvSpPr>
        <p:spPr>
          <a:xfrm>
            <a:off x="3917129"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6" name="Espace réservé du texte 33">
            <a:extLst>
              <a:ext uri="{FF2B5EF4-FFF2-40B4-BE49-F238E27FC236}">
                <a16:creationId xmlns:a16="http://schemas.microsoft.com/office/drawing/2014/main" id="{BB6E09C0-7354-F2D3-9717-8A6E873091C1}"/>
              </a:ext>
            </a:extLst>
          </p:cNvPr>
          <p:cNvSpPr>
            <a:spLocks noGrp="1"/>
          </p:cNvSpPr>
          <p:nvPr>
            <p:ph type="body" sz="quarter" idx="50" hasCustomPrompt="1"/>
          </p:nvPr>
        </p:nvSpPr>
        <p:spPr>
          <a:xfrm>
            <a:off x="3917129"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7" name="Espace réservé du texte 33">
            <a:extLst>
              <a:ext uri="{FF2B5EF4-FFF2-40B4-BE49-F238E27FC236}">
                <a16:creationId xmlns:a16="http://schemas.microsoft.com/office/drawing/2014/main" id="{CF9C4FB8-D4BD-3FBD-F675-F8331E671055}"/>
              </a:ext>
            </a:extLst>
          </p:cNvPr>
          <p:cNvSpPr>
            <a:spLocks noGrp="1"/>
          </p:cNvSpPr>
          <p:nvPr>
            <p:ph type="body" sz="quarter" idx="51" hasCustomPrompt="1"/>
          </p:nvPr>
        </p:nvSpPr>
        <p:spPr>
          <a:xfrm>
            <a:off x="3917129"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8" name="Espace réservé du texte 33">
            <a:extLst>
              <a:ext uri="{FF2B5EF4-FFF2-40B4-BE49-F238E27FC236}">
                <a16:creationId xmlns:a16="http://schemas.microsoft.com/office/drawing/2014/main" id="{EE76E337-CC79-09B5-D441-E2C68A66A2D3}"/>
              </a:ext>
            </a:extLst>
          </p:cNvPr>
          <p:cNvSpPr>
            <a:spLocks noGrp="1"/>
          </p:cNvSpPr>
          <p:nvPr>
            <p:ph type="body" sz="quarter" idx="52" hasCustomPrompt="1"/>
          </p:nvPr>
        </p:nvSpPr>
        <p:spPr>
          <a:xfrm>
            <a:off x="3917129"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49" name="Espace réservé du texte 33">
            <a:extLst>
              <a:ext uri="{FF2B5EF4-FFF2-40B4-BE49-F238E27FC236}">
                <a16:creationId xmlns:a16="http://schemas.microsoft.com/office/drawing/2014/main" id="{BA5FF509-978C-7E5D-8C1D-3EA87F90B642}"/>
              </a:ext>
            </a:extLst>
          </p:cNvPr>
          <p:cNvSpPr>
            <a:spLocks noGrp="1"/>
          </p:cNvSpPr>
          <p:nvPr>
            <p:ph type="body" sz="quarter" idx="53" hasCustomPrompt="1"/>
          </p:nvPr>
        </p:nvSpPr>
        <p:spPr>
          <a:xfrm>
            <a:off x="3917129"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0" name="Espace réservé du texte 33">
            <a:extLst>
              <a:ext uri="{FF2B5EF4-FFF2-40B4-BE49-F238E27FC236}">
                <a16:creationId xmlns:a16="http://schemas.microsoft.com/office/drawing/2014/main" id="{C00F3866-634D-FBF2-BE89-23D1CA743DAF}"/>
              </a:ext>
            </a:extLst>
          </p:cNvPr>
          <p:cNvSpPr>
            <a:spLocks noGrp="1"/>
          </p:cNvSpPr>
          <p:nvPr>
            <p:ph type="body" sz="quarter" idx="54" hasCustomPrompt="1"/>
          </p:nvPr>
        </p:nvSpPr>
        <p:spPr>
          <a:xfrm>
            <a:off x="6676001"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1" name="Espace réservé du texte 33">
            <a:extLst>
              <a:ext uri="{FF2B5EF4-FFF2-40B4-BE49-F238E27FC236}">
                <a16:creationId xmlns:a16="http://schemas.microsoft.com/office/drawing/2014/main" id="{B2D18004-9887-6E3D-A794-71AF5ADB9C82}"/>
              </a:ext>
            </a:extLst>
          </p:cNvPr>
          <p:cNvSpPr>
            <a:spLocks noGrp="1"/>
          </p:cNvSpPr>
          <p:nvPr>
            <p:ph type="body" sz="quarter" idx="55" hasCustomPrompt="1"/>
          </p:nvPr>
        </p:nvSpPr>
        <p:spPr>
          <a:xfrm>
            <a:off x="6676001"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2" name="Espace réservé du texte 33">
            <a:extLst>
              <a:ext uri="{FF2B5EF4-FFF2-40B4-BE49-F238E27FC236}">
                <a16:creationId xmlns:a16="http://schemas.microsoft.com/office/drawing/2014/main" id="{A026C8BE-8E43-E0CC-1010-173FB02F015B}"/>
              </a:ext>
            </a:extLst>
          </p:cNvPr>
          <p:cNvSpPr>
            <a:spLocks noGrp="1"/>
          </p:cNvSpPr>
          <p:nvPr>
            <p:ph type="body" sz="quarter" idx="56" hasCustomPrompt="1"/>
          </p:nvPr>
        </p:nvSpPr>
        <p:spPr>
          <a:xfrm>
            <a:off x="6676001"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3" name="Espace réservé du texte 33">
            <a:extLst>
              <a:ext uri="{FF2B5EF4-FFF2-40B4-BE49-F238E27FC236}">
                <a16:creationId xmlns:a16="http://schemas.microsoft.com/office/drawing/2014/main" id="{07F01D2B-FFD7-74EB-0ADC-24DC3A65670B}"/>
              </a:ext>
            </a:extLst>
          </p:cNvPr>
          <p:cNvSpPr>
            <a:spLocks noGrp="1"/>
          </p:cNvSpPr>
          <p:nvPr>
            <p:ph type="body" sz="quarter" idx="57" hasCustomPrompt="1"/>
          </p:nvPr>
        </p:nvSpPr>
        <p:spPr>
          <a:xfrm>
            <a:off x="6676001"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4" name="Espace réservé du texte 33">
            <a:extLst>
              <a:ext uri="{FF2B5EF4-FFF2-40B4-BE49-F238E27FC236}">
                <a16:creationId xmlns:a16="http://schemas.microsoft.com/office/drawing/2014/main" id="{A7D8DE0C-E4EE-1D91-22DF-91B2E0D13022}"/>
              </a:ext>
            </a:extLst>
          </p:cNvPr>
          <p:cNvSpPr>
            <a:spLocks noGrp="1"/>
          </p:cNvSpPr>
          <p:nvPr>
            <p:ph type="body" sz="quarter" idx="58" hasCustomPrompt="1"/>
          </p:nvPr>
        </p:nvSpPr>
        <p:spPr>
          <a:xfrm>
            <a:off x="6676001"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5" name="Espace réservé du texte 33">
            <a:extLst>
              <a:ext uri="{FF2B5EF4-FFF2-40B4-BE49-F238E27FC236}">
                <a16:creationId xmlns:a16="http://schemas.microsoft.com/office/drawing/2014/main" id="{B13096B8-20F3-F1B1-31CA-972BBD1C669C}"/>
              </a:ext>
            </a:extLst>
          </p:cNvPr>
          <p:cNvSpPr>
            <a:spLocks noGrp="1"/>
          </p:cNvSpPr>
          <p:nvPr>
            <p:ph type="body" sz="quarter" idx="59" hasCustomPrompt="1"/>
          </p:nvPr>
        </p:nvSpPr>
        <p:spPr>
          <a:xfrm>
            <a:off x="9455437" y="251408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6" name="Espace réservé du texte 33">
            <a:extLst>
              <a:ext uri="{FF2B5EF4-FFF2-40B4-BE49-F238E27FC236}">
                <a16:creationId xmlns:a16="http://schemas.microsoft.com/office/drawing/2014/main" id="{450AA6F5-06A0-3025-32F4-C8F7FB08F3C8}"/>
              </a:ext>
            </a:extLst>
          </p:cNvPr>
          <p:cNvSpPr>
            <a:spLocks noGrp="1"/>
          </p:cNvSpPr>
          <p:nvPr>
            <p:ph type="body" sz="quarter" idx="60" hasCustomPrompt="1"/>
          </p:nvPr>
        </p:nvSpPr>
        <p:spPr>
          <a:xfrm>
            <a:off x="9455437" y="325120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7" name="Espace réservé du texte 33">
            <a:extLst>
              <a:ext uri="{FF2B5EF4-FFF2-40B4-BE49-F238E27FC236}">
                <a16:creationId xmlns:a16="http://schemas.microsoft.com/office/drawing/2014/main" id="{D021DE76-F76A-634C-6956-C48696254D1D}"/>
              </a:ext>
            </a:extLst>
          </p:cNvPr>
          <p:cNvSpPr>
            <a:spLocks noGrp="1"/>
          </p:cNvSpPr>
          <p:nvPr>
            <p:ph type="body" sz="quarter" idx="61" hasCustomPrompt="1"/>
          </p:nvPr>
        </p:nvSpPr>
        <p:spPr>
          <a:xfrm>
            <a:off x="9455437" y="3935180"/>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8" name="Espace réservé du texte 33">
            <a:extLst>
              <a:ext uri="{FF2B5EF4-FFF2-40B4-BE49-F238E27FC236}">
                <a16:creationId xmlns:a16="http://schemas.microsoft.com/office/drawing/2014/main" id="{6D7588A1-AA23-B4DC-7F95-BCB1903F5D98}"/>
              </a:ext>
            </a:extLst>
          </p:cNvPr>
          <p:cNvSpPr>
            <a:spLocks noGrp="1"/>
          </p:cNvSpPr>
          <p:nvPr>
            <p:ph type="body" sz="quarter" idx="62" hasCustomPrompt="1"/>
          </p:nvPr>
        </p:nvSpPr>
        <p:spPr>
          <a:xfrm>
            <a:off x="9455437" y="4631854"/>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
        <p:nvSpPr>
          <p:cNvPr id="159" name="Espace réservé du texte 33">
            <a:extLst>
              <a:ext uri="{FF2B5EF4-FFF2-40B4-BE49-F238E27FC236}">
                <a16:creationId xmlns:a16="http://schemas.microsoft.com/office/drawing/2014/main" id="{B766C376-2BBB-F1FB-1EED-6B9C7147E776}"/>
              </a:ext>
            </a:extLst>
          </p:cNvPr>
          <p:cNvSpPr>
            <a:spLocks noGrp="1"/>
          </p:cNvSpPr>
          <p:nvPr>
            <p:ph type="body" sz="quarter" idx="63" hasCustomPrompt="1"/>
          </p:nvPr>
        </p:nvSpPr>
        <p:spPr>
          <a:xfrm>
            <a:off x="9455437" y="5361625"/>
            <a:ext cx="1598872" cy="355600"/>
          </a:xfrm>
          <a:prstGeom prst="rect">
            <a:avLst/>
          </a:prstGeom>
        </p:spPr>
        <p:txBody>
          <a:bodyPr/>
          <a:lstStyle>
            <a:lvl1pPr marL="0" indent="133200" algn="ctr">
              <a:lnSpc>
                <a:spcPct val="100000"/>
              </a:lnSpc>
              <a:spcBef>
                <a:spcPts val="200"/>
              </a:spcBef>
              <a:buNone/>
              <a:defRPr sz="1400" b="0" i="0">
                <a:solidFill>
                  <a:srgbClr val="000000"/>
                </a:solidFill>
                <a:latin typeface="Satoshi" pitchFamily="2" charset="77"/>
              </a:defRPr>
            </a:lvl1pPr>
          </a:lstStyle>
          <a:p>
            <a:pPr lvl="0"/>
            <a:r>
              <a:rPr lang="fr-FR" err="1"/>
              <a:t>Some</a:t>
            </a:r>
            <a:r>
              <a:rPr lang="fr-FR"/>
              <a:t> </a:t>
            </a:r>
            <a:r>
              <a:rPr lang="fr-FR" err="1"/>
              <a:t>text</a:t>
            </a:r>
            <a:r>
              <a:rPr lang="fr-FR"/>
              <a:t> </a:t>
            </a:r>
            <a:r>
              <a:rPr lang="fr-FR" err="1"/>
              <a:t>here</a:t>
            </a:r>
            <a:r>
              <a:rPr lang="fr-FR"/>
              <a:t>.</a:t>
            </a:r>
          </a:p>
        </p:txBody>
      </p:sp>
    </p:spTree>
    <p:extLst>
      <p:ext uri="{BB962C8B-B14F-4D97-AF65-F5344CB8AC3E}">
        <p14:creationId xmlns:p14="http://schemas.microsoft.com/office/powerpoint/2010/main" val="35520694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ntro - Primary #3">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D208F03C-FC49-5BAE-C889-D58E298C1DA7}"/>
              </a:ext>
            </a:extLst>
          </p:cNvPr>
          <p:cNvSpPr>
            <a:spLocks noGrp="1" noRot="1" noMove="1" noResize="1" noEditPoints="1" noAdjustHandles="1" noChangeArrowheads="1" noChangeShapeType="1"/>
          </p:cNvSpPr>
          <p:nvPr userDrawn="1"/>
        </p:nvSpPr>
        <p:spPr>
          <a:xfrm>
            <a:off x="-80549" y="0"/>
            <a:ext cx="6176550" cy="685800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6" name="Espace réservé du numéro de diapositive 5">
            <a:extLst>
              <a:ext uri="{FF2B5EF4-FFF2-40B4-BE49-F238E27FC236}">
                <a16:creationId xmlns:a16="http://schemas.microsoft.com/office/drawing/2014/main" id="{9BE3E151-AB63-AF00-452F-5546B31351F4}"/>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7" name="Espace réservé du numéro de diapositive 1">
            <a:extLst>
              <a:ext uri="{FF2B5EF4-FFF2-40B4-BE49-F238E27FC236}">
                <a16:creationId xmlns:a16="http://schemas.microsoft.com/office/drawing/2014/main" id="{C81591DE-ADE2-506A-4FD4-48BB26D39F8F}"/>
              </a:ext>
            </a:extLst>
          </p:cNvPr>
          <p:cNvSpPr txBox="1">
            <a:spLocks/>
          </p:cNvSpPr>
          <p:nvPr userDrawn="1"/>
        </p:nvSpPr>
        <p:spPr>
          <a:xfrm>
            <a:off x="9092852" y="6152802"/>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B2545E7A-E025-AB44-8B97-BE2168CEF8CB}" type="slidenum">
              <a:rPr lang="fr-FR" smtClean="0"/>
              <a:pPr/>
              <a:t>‹N°›</a:t>
            </a:fld>
            <a:endParaRPr lang="fr-FR"/>
          </a:p>
        </p:txBody>
      </p:sp>
      <p:pic>
        <p:nvPicPr>
          <p:cNvPr id="8" name="Image 7" descr="Une image contenant noir, obscurité&#10;&#10;Description générée automatiquement">
            <a:extLst>
              <a:ext uri="{FF2B5EF4-FFF2-40B4-BE49-F238E27FC236}">
                <a16:creationId xmlns:a16="http://schemas.microsoft.com/office/drawing/2014/main" id="{08D691B2-5384-7D41-E318-EA87CF24A985}"/>
              </a:ext>
            </a:extLst>
          </p:cNvPr>
          <p:cNvPicPr>
            <a:picLocks noChangeAspect="1"/>
          </p:cNvPicPr>
          <p:nvPr userDrawn="1"/>
        </p:nvPicPr>
        <p:blipFill>
          <a:blip r:embed="rId2"/>
          <a:stretch>
            <a:fillRect/>
          </a:stretch>
        </p:blipFill>
        <p:spPr>
          <a:xfrm>
            <a:off x="-78925" y="-84591"/>
            <a:ext cx="3339338" cy="1512524"/>
          </a:xfrm>
          <a:prstGeom prst="rect">
            <a:avLst/>
          </a:prstGeom>
        </p:spPr>
      </p:pic>
      <p:grpSp>
        <p:nvGrpSpPr>
          <p:cNvPr id="13" name="Groupe 12">
            <a:extLst>
              <a:ext uri="{FF2B5EF4-FFF2-40B4-BE49-F238E27FC236}">
                <a16:creationId xmlns:a16="http://schemas.microsoft.com/office/drawing/2014/main" id="{386D2663-CF39-DDF7-584B-B67196FBC21C}"/>
              </a:ext>
            </a:extLst>
          </p:cNvPr>
          <p:cNvGrpSpPr/>
          <p:nvPr userDrawn="1"/>
        </p:nvGrpSpPr>
        <p:grpSpPr>
          <a:xfrm>
            <a:off x="6096000" y="-17405"/>
            <a:ext cx="6097625" cy="6875405"/>
            <a:chOff x="6096000" y="-17405"/>
            <a:chExt cx="6097625" cy="6875405"/>
          </a:xfrm>
          <a:solidFill>
            <a:srgbClr val="CDF9FF"/>
          </a:solidFill>
        </p:grpSpPr>
        <p:sp>
          <p:nvSpPr>
            <p:cNvPr id="14" name="Rectangle 13">
              <a:extLst>
                <a:ext uri="{FF2B5EF4-FFF2-40B4-BE49-F238E27FC236}">
                  <a16:creationId xmlns:a16="http://schemas.microsoft.com/office/drawing/2014/main" id="{F2616E66-BCA9-9144-33A1-4FE2D15CD0A0}"/>
                </a:ext>
              </a:extLst>
            </p:cNvPr>
            <p:cNvSpPr/>
            <p:nvPr/>
          </p:nvSpPr>
          <p:spPr>
            <a:xfrm>
              <a:off x="6096000" y="-17405"/>
              <a:ext cx="6096000" cy="6875405"/>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5" name="Image 14">
              <a:extLst>
                <a:ext uri="{FF2B5EF4-FFF2-40B4-BE49-F238E27FC236}">
                  <a16:creationId xmlns:a16="http://schemas.microsoft.com/office/drawing/2014/main" id="{1A78CD63-B67F-A0C9-5511-C83B6A809A6C}"/>
                </a:ext>
              </a:extLst>
            </p:cNvPr>
            <p:cNvPicPr>
              <a:picLocks noChangeAspect="1"/>
            </p:cNvPicPr>
            <p:nvPr/>
          </p:nvPicPr>
          <p:blipFill>
            <a:blip r:embed="rId3"/>
            <a:stretch>
              <a:fillRect/>
            </a:stretch>
          </p:blipFill>
          <p:spPr>
            <a:xfrm>
              <a:off x="8764624" y="-17405"/>
              <a:ext cx="3429001" cy="3429001"/>
            </a:xfrm>
            <a:prstGeom prst="rect">
              <a:avLst/>
            </a:prstGeom>
            <a:grpFill/>
          </p:spPr>
        </p:pic>
      </p:grpSp>
      <p:sp>
        <p:nvSpPr>
          <p:cNvPr id="2" name="Espace réservé du texte 75">
            <a:extLst>
              <a:ext uri="{FF2B5EF4-FFF2-40B4-BE49-F238E27FC236}">
                <a16:creationId xmlns:a16="http://schemas.microsoft.com/office/drawing/2014/main" id="{D897A129-446A-7AA8-6C98-448B4714A46F}"/>
              </a:ext>
            </a:extLst>
          </p:cNvPr>
          <p:cNvSpPr>
            <a:spLocks noGrp="1"/>
          </p:cNvSpPr>
          <p:nvPr>
            <p:ph type="body" sz="quarter" idx="32" hasCustomPrompt="1"/>
          </p:nvPr>
        </p:nvSpPr>
        <p:spPr>
          <a:xfrm>
            <a:off x="322741" y="2349872"/>
            <a:ext cx="5080355" cy="627147"/>
          </a:xfrm>
          <a:prstGeom prst="rect">
            <a:avLst/>
          </a:prstGeom>
        </p:spPr>
        <p:txBody>
          <a:bodyPr/>
          <a:lstStyle>
            <a:lvl1pPr marL="0" indent="0">
              <a:buNone/>
              <a:defRPr sz="2400" b="1" i="0">
                <a:solidFill>
                  <a:srgbClr val="000000"/>
                </a:solidFill>
                <a:latin typeface="Manrope SemiBold" pitchFamily="2" charset="0"/>
              </a:defRPr>
            </a:lvl1pPr>
          </a:lstStyle>
          <a:p>
            <a:pPr lvl="0"/>
            <a:r>
              <a:rPr lang="fr-FR" err="1"/>
              <a:t>Buy</a:t>
            </a:r>
            <a:r>
              <a:rPr lang="fr-FR"/>
              <a:t> Enterprise vs </a:t>
            </a:r>
            <a:r>
              <a:rPr lang="fr-FR" err="1"/>
              <a:t>Build</a:t>
            </a:r>
            <a:r>
              <a:rPr lang="fr-FR"/>
              <a:t> on CE : A Real </a:t>
            </a:r>
            <a:r>
              <a:rPr lang="fr-FR" err="1"/>
              <a:t>Costs</a:t>
            </a:r>
            <a:r>
              <a:rPr lang="fr-FR"/>
              <a:t> </a:t>
            </a:r>
            <a:r>
              <a:rPr lang="fr-FR" err="1"/>
              <a:t>Retrospective</a:t>
            </a:r>
            <a:r>
              <a:rPr lang="fr-FR"/>
              <a:t>.</a:t>
            </a:r>
          </a:p>
        </p:txBody>
      </p:sp>
      <p:sp>
        <p:nvSpPr>
          <p:cNvPr id="3" name="Espace réservé du texte 75">
            <a:extLst>
              <a:ext uri="{FF2B5EF4-FFF2-40B4-BE49-F238E27FC236}">
                <a16:creationId xmlns:a16="http://schemas.microsoft.com/office/drawing/2014/main" id="{62CA755E-526A-8AF2-7F12-00F7C08AF26E}"/>
              </a:ext>
            </a:extLst>
          </p:cNvPr>
          <p:cNvSpPr>
            <a:spLocks noGrp="1"/>
          </p:cNvSpPr>
          <p:nvPr>
            <p:ph type="body" sz="quarter" idx="33" hasCustomPrompt="1"/>
          </p:nvPr>
        </p:nvSpPr>
        <p:spPr>
          <a:xfrm>
            <a:off x="322741" y="3134562"/>
            <a:ext cx="2330633" cy="324274"/>
          </a:xfrm>
          <a:prstGeom prst="rect">
            <a:avLst/>
          </a:prstGeom>
        </p:spPr>
        <p:txBody>
          <a:bodyPr/>
          <a:lstStyle>
            <a:lvl1pPr marL="0" indent="0">
              <a:buNone/>
              <a:defRPr sz="1600" b="1" i="0">
                <a:solidFill>
                  <a:srgbClr val="000000"/>
                </a:solidFill>
                <a:latin typeface="Manrope SemiBold" pitchFamily="2" charset="0"/>
              </a:defRPr>
            </a:lvl1pPr>
          </a:lstStyle>
          <a:p>
            <a:pPr lvl="0"/>
            <a:r>
              <a:rPr lang="fr-FR"/>
              <a:t>HUG Paris @ </a:t>
            </a:r>
            <a:r>
              <a:rPr lang="fr-FR" err="1"/>
              <a:t>Lenstra</a:t>
            </a:r>
            <a:r>
              <a:rPr lang="fr-FR"/>
              <a:t>.</a:t>
            </a:r>
          </a:p>
        </p:txBody>
      </p:sp>
      <p:sp>
        <p:nvSpPr>
          <p:cNvPr id="4" name="Espace réservé du texte 69">
            <a:extLst>
              <a:ext uri="{FF2B5EF4-FFF2-40B4-BE49-F238E27FC236}">
                <a16:creationId xmlns:a16="http://schemas.microsoft.com/office/drawing/2014/main" id="{18A57BF2-F59D-5932-1522-4F999733A45E}"/>
              </a:ext>
            </a:extLst>
          </p:cNvPr>
          <p:cNvSpPr>
            <a:spLocks noGrp="1"/>
          </p:cNvSpPr>
          <p:nvPr>
            <p:ph type="body" sz="quarter" idx="34" hasCustomPrompt="1"/>
          </p:nvPr>
        </p:nvSpPr>
        <p:spPr>
          <a:xfrm>
            <a:off x="1595707" y="4498889"/>
            <a:ext cx="1186453" cy="307914"/>
          </a:xfrm>
          <a:prstGeom prst="rect">
            <a:avLst/>
          </a:prstGeom>
        </p:spPr>
        <p:txBody>
          <a:bodyPr/>
          <a:lstStyle>
            <a:lvl1pPr marL="0" indent="0">
              <a:buNone/>
              <a:defRPr sz="1600" b="0" i="0">
                <a:solidFill>
                  <a:srgbClr val="000000"/>
                </a:solidFill>
                <a:latin typeface="Satoshi" pitchFamily="2" charset="77"/>
              </a:defRPr>
            </a:lvl1pPr>
          </a:lstStyle>
          <a:p>
            <a:pPr lvl="0"/>
            <a:r>
              <a:rPr lang="fr-FR"/>
              <a:t>Name</a:t>
            </a:r>
          </a:p>
        </p:txBody>
      </p:sp>
      <p:sp>
        <p:nvSpPr>
          <p:cNvPr id="5" name="Espace réservé du texte 69">
            <a:extLst>
              <a:ext uri="{FF2B5EF4-FFF2-40B4-BE49-F238E27FC236}">
                <a16:creationId xmlns:a16="http://schemas.microsoft.com/office/drawing/2014/main" id="{EAAB008D-42C4-E411-3495-62E4862CCB7F}"/>
              </a:ext>
            </a:extLst>
          </p:cNvPr>
          <p:cNvSpPr>
            <a:spLocks noGrp="1"/>
          </p:cNvSpPr>
          <p:nvPr>
            <p:ph type="body" sz="quarter" idx="35" hasCustomPrompt="1"/>
          </p:nvPr>
        </p:nvSpPr>
        <p:spPr>
          <a:xfrm>
            <a:off x="1595707" y="4835344"/>
            <a:ext cx="1372656" cy="307914"/>
          </a:xfrm>
          <a:prstGeom prst="rect">
            <a:avLst/>
          </a:prstGeom>
        </p:spPr>
        <p:txBody>
          <a:bodyPr/>
          <a:lstStyle>
            <a:lvl1pPr marL="0" indent="0">
              <a:buNone/>
              <a:defRPr sz="1400" b="0" i="0">
                <a:solidFill>
                  <a:srgbClr val="000000"/>
                </a:solidFill>
                <a:latin typeface="Satoshi" pitchFamily="2" charset="77"/>
              </a:defRPr>
            </a:lvl1pPr>
          </a:lstStyle>
          <a:p>
            <a:pPr lvl="0"/>
            <a:r>
              <a:rPr lang="fr-FR"/>
              <a:t>Contact</a:t>
            </a:r>
          </a:p>
        </p:txBody>
      </p:sp>
      <p:sp>
        <p:nvSpPr>
          <p:cNvPr id="18" name="Espace réservé du texte 69">
            <a:extLst>
              <a:ext uri="{FF2B5EF4-FFF2-40B4-BE49-F238E27FC236}">
                <a16:creationId xmlns:a16="http://schemas.microsoft.com/office/drawing/2014/main" id="{49C76680-9FAB-6B01-A7BF-B4B106F8946F}"/>
              </a:ext>
            </a:extLst>
          </p:cNvPr>
          <p:cNvSpPr>
            <a:spLocks noGrp="1"/>
          </p:cNvSpPr>
          <p:nvPr>
            <p:ph type="body" sz="quarter" idx="36" hasCustomPrompt="1"/>
          </p:nvPr>
        </p:nvSpPr>
        <p:spPr>
          <a:xfrm>
            <a:off x="300213" y="6242395"/>
            <a:ext cx="706847" cy="264678"/>
          </a:xfrm>
          <a:prstGeom prst="rect">
            <a:avLst/>
          </a:prstGeom>
        </p:spPr>
        <p:txBody>
          <a:bodyPr/>
          <a:lstStyle>
            <a:lvl1pPr marL="0" indent="0">
              <a:buNone/>
              <a:defRPr sz="1400" b="0" i="0">
                <a:solidFill>
                  <a:srgbClr val="000000"/>
                </a:solidFill>
                <a:latin typeface="Satoshi" pitchFamily="2" charset="77"/>
              </a:defRPr>
            </a:lvl1pPr>
          </a:lstStyle>
          <a:p>
            <a:pPr lvl="0"/>
            <a:r>
              <a:rPr lang="fr-FR"/>
              <a:t>Date</a:t>
            </a:r>
          </a:p>
        </p:txBody>
      </p:sp>
    </p:spTree>
    <p:extLst>
      <p:ext uri="{BB962C8B-B14F-4D97-AF65-F5344CB8AC3E}">
        <p14:creationId xmlns:p14="http://schemas.microsoft.com/office/powerpoint/2010/main" val="225935875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Newcomers">
    <p:spTree>
      <p:nvGrpSpPr>
        <p:cNvPr id="1" name=""/>
        <p:cNvGrpSpPr/>
        <p:nvPr/>
      </p:nvGrpSpPr>
      <p:grpSpPr>
        <a:xfrm>
          <a:off x="0" y="0"/>
          <a:ext cx="0" cy="0"/>
          <a:chOff x="0" y="0"/>
          <a:chExt cx="0" cy="0"/>
        </a:xfrm>
      </p:grpSpPr>
      <p:sp>
        <p:nvSpPr>
          <p:cNvPr id="6" name="Espace réservé du texte 33">
            <a:extLst>
              <a:ext uri="{FF2B5EF4-FFF2-40B4-BE49-F238E27FC236}">
                <a16:creationId xmlns:a16="http://schemas.microsoft.com/office/drawing/2014/main" id="{1AFC8B79-5BEF-B9C2-F86F-220FF12ADC08}"/>
              </a:ext>
            </a:extLst>
          </p:cNvPr>
          <p:cNvSpPr>
            <a:spLocks noGrp="1"/>
          </p:cNvSpPr>
          <p:nvPr>
            <p:ph type="body" sz="quarter" idx="23" hasCustomPrompt="1"/>
          </p:nvPr>
        </p:nvSpPr>
        <p:spPr>
          <a:xfrm>
            <a:off x="2160190" y="2415983"/>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7" name="Espace réservé du texte 4">
            <a:extLst>
              <a:ext uri="{FF2B5EF4-FFF2-40B4-BE49-F238E27FC236}">
                <a16:creationId xmlns:a16="http://schemas.microsoft.com/office/drawing/2014/main" id="{62EAEE47-EE48-5D4E-0E18-2AC424128202}"/>
              </a:ext>
            </a:extLst>
          </p:cNvPr>
          <p:cNvSpPr>
            <a:spLocks noGrp="1"/>
          </p:cNvSpPr>
          <p:nvPr>
            <p:ph type="body" sz="quarter" idx="24" hasCustomPrompt="1"/>
          </p:nvPr>
        </p:nvSpPr>
        <p:spPr>
          <a:xfrm>
            <a:off x="2159311" y="2796009"/>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11" name="Espace réservé du texte 69">
            <a:extLst>
              <a:ext uri="{FF2B5EF4-FFF2-40B4-BE49-F238E27FC236}">
                <a16:creationId xmlns:a16="http://schemas.microsoft.com/office/drawing/2014/main" id="{96C73246-3956-2BCF-8890-59C91091AF6F}"/>
              </a:ext>
            </a:extLst>
          </p:cNvPr>
          <p:cNvSpPr>
            <a:spLocks noGrp="1"/>
          </p:cNvSpPr>
          <p:nvPr>
            <p:ph type="body" sz="quarter" idx="31" hasCustomPrompt="1"/>
          </p:nvPr>
        </p:nvSpPr>
        <p:spPr>
          <a:xfrm>
            <a:off x="10586691" y="344743"/>
            <a:ext cx="1370216" cy="296862"/>
          </a:xfrm>
          <a:prstGeom prst="rect">
            <a:avLst/>
          </a:prstGeom>
        </p:spPr>
        <p:txBody>
          <a:bodyPr/>
          <a:lstStyle>
            <a:lvl1pPr marL="0" indent="0">
              <a:buNone/>
              <a:defRPr sz="1600" b="0" i="0">
                <a:latin typeface="Satoshi" pitchFamily="2" charset="77"/>
              </a:defRPr>
            </a:lvl1pPr>
          </a:lstStyle>
          <a:p>
            <a:pPr lvl="0"/>
            <a:r>
              <a:rPr lang="fr-FR"/>
              <a:t>Section Title.</a:t>
            </a:r>
          </a:p>
        </p:txBody>
      </p:sp>
      <p:sp>
        <p:nvSpPr>
          <p:cNvPr id="12" name="Espace réservé du texte 75">
            <a:extLst>
              <a:ext uri="{FF2B5EF4-FFF2-40B4-BE49-F238E27FC236}">
                <a16:creationId xmlns:a16="http://schemas.microsoft.com/office/drawing/2014/main" id="{7593C148-328A-230E-A76C-2EA37E5A1106}"/>
              </a:ext>
            </a:extLst>
          </p:cNvPr>
          <p:cNvSpPr>
            <a:spLocks noGrp="1"/>
          </p:cNvSpPr>
          <p:nvPr>
            <p:ph type="body" sz="quarter" idx="32" hasCustomPrompt="1"/>
          </p:nvPr>
        </p:nvSpPr>
        <p:spPr>
          <a:xfrm>
            <a:off x="306989" y="332991"/>
            <a:ext cx="3437108" cy="427037"/>
          </a:xfrm>
          <a:prstGeom prst="rect">
            <a:avLst/>
          </a:prstGeom>
        </p:spPr>
        <p:txBody>
          <a:bodyPr/>
          <a:lstStyle>
            <a:lvl1pPr marL="0" indent="0">
              <a:buNone/>
              <a:defRPr sz="2800" b="1" i="0">
                <a:latin typeface="Manrope SemiBold" pitchFamily="2" charset="0"/>
              </a:defRPr>
            </a:lvl1pPr>
          </a:lstStyle>
          <a:p>
            <a:pPr lvl="0"/>
            <a:r>
              <a:rPr lang="fr-FR" err="1"/>
              <a:t>Newcomers</a:t>
            </a:r>
            <a:r>
              <a:rPr lang="fr-FR"/>
              <a:t> 2024.</a:t>
            </a:r>
          </a:p>
        </p:txBody>
      </p:sp>
      <p:sp>
        <p:nvSpPr>
          <p:cNvPr id="13" name="Espace réservé du texte 75">
            <a:extLst>
              <a:ext uri="{FF2B5EF4-FFF2-40B4-BE49-F238E27FC236}">
                <a16:creationId xmlns:a16="http://schemas.microsoft.com/office/drawing/2014/main" id="{BEBA19E4-CF7A-699B-F220-364C668C915D}"/>
              </a:ext>
            </a:extLst>
          </p:cNvPr>
          <p:cNvSpPr>
            <a:spLocks noGrp="1"/>
          </p:cNvSpPr>
          <p:nvPr>
            <p:ph type="body" sz="quarter" idx="33" hasCustomPrompt="1"/>
          </p:nvPr>
        </p:nvSpPr>
        <p:spPr>
          <a:xfrm>
            <a:off x="317014" y="765070"/>
            <a:ext cx="3007903" cy="324888"/>
          </a:xfrm>
          <a:prstGeom prst="rect">
            <a:avLst/>
          </a:prstGeom>
        </p:spPr>
        <p:txBody>
          <a:bodyPr/>
          <a:lstStyle>
            <a:lvl1pPr marL="0" indent="0">
              <a:buNone/>
              <a:defRPr sz="1800" b="1" i="0">
                <a:latin typeface="Manrope SemiBold" pitchFamily="2" charset="0"/>
              </a:defRPr>
            </a:lvl1pPr>
          </a:lstStyle>
          <a:p>
            <a:pPr lvl="0"/>
            <a:r>
              <a:rPr lang="fr-FR"/>
              <a:t>Here is the subtitle.</a:t>
            </a:r>
          </a:p>
        </p:txBody>
      </p:sp>
      <p:sp>
        <p:nvSpPr>
          <p:cNvPr id="14" name="Espace réservé du texte 4">
            <a:extLst>
              <a:ext uri="{FF2B5EF4-FFF2-40B4-BE49-F238E27FC236}">
                <a16:creationId xmlns:a16="http://schemas.microsoft.com/office/drawing/2014/main" id="{A27F329D-5252-B341-3B6B-C997B2AB8FBF}"/>
              </a:ext>
            </a:extLst>
          </p:cNvPr>
          <p:cNvSpPr>
            <a:spLocks noGrp="1"/>
          </p:cNvSpPr>
          <p:nvPr>
            <p:ph type="body" sz="quarter" idx="34" hasCustomPrompt="1"/>
          </p:nvPr>
        </p:nvSpPr>
        <p:spPr>
          <a:xfrm>
            <a:off x="2159311" y="3115339"/>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15" name="Espace réservé du texte 33">
            <a:extLst>
              <a:ext uri="{FF2B5EF4-FFF2-40B4-BE49-F238E27FC236}">
                <a16:creationId xmlns:a16="http://schemas.microsoft.com/office/drawing/2014/main" id="{66D3F52B-5010-2DE3-49CD-0068C6A6ADCE}"/>
              </a:ext>
            </a:extLst>
          </p:cNvPr>
          <p:cNvSpPr>
            <a:spLocks noGrp="1"/>
          </p:cNvSpPr>
          <p:nvPr>
            <p:ph type="body" sz="quarter" idx="35" hasCustomPrompt="1"/>
          </p:nvPr>
        </p:nvSpPr>
        <p:spPr>
          <a:xfrm>
            <a:off x="2159311" y="3927392"/>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16" name="Espace réservé du texte 4">
            <a:extLst>
              <a:ext uri="{FF2B5EF4-FFF2-40B4-BE49-F238E27FC236}">
                <a16:creationId xmlns:a16="http://schemas.microsoft.com/office/drawing/2014/main" id="{A4AB7EBC-A9D6-D439-D68E-7048E41D8A2E}"/>
              </a:ext>
            </a:extLst>
          </p:cNvPr>
          <p:cNvSpPr>
            <a:spLocks noGrp="1"/>
          </p:cNvSpPr>
          <p:nvPr>
            <p:ph type="body" sz="quarter" idx="36" hasCustomPrompt="1"/>
          </p:nvPr>
        </p:nvSpPr>
        <p:spPr>
          <a:xfrm>
            <a:off x="2158432" y="4307418"/>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17" name="Espace réservé du texte 4">
            <a:extLst>
              <a:ext uri="{FF2B5EF4-FFF2-40B4-BE49-F238E27FC236}">
                <a16:creationId xmlns:a16="http://schemas.microsoft.com/office/drawing/2014/main" id="{FE67C833-BC21-B60D-775F-DBB8B4EB9143}"/>
              </a:ext>
            </a:extLst>
          </p:cNvPr>
          <p:cNvSpPr>
            <a:spLocks noGrp="1"/>
          </p:cNvSpPr>
          <p:nvPr>
            <p:ph type="body" sz="quarter" idx="37" hasCustomPrompt="1"/>
          </p:nvPr>
        </p:nvSpPr>
        <p:spPr>
          <a:xfrm>
            <a:off x="2158432" y="4626748"/>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18" name="Espace réservé du texte 33">
            <a:extLst>
              <a:ext uri="{FF2B5EF4-FFF2-40B4-BE49-F238E27FC236}">
                <a16:creationId xmlns:a16="http://schemas.microsoft.com/office/drawing/2014/main" id="{0DC0CF2B-A7AA-DBF9-426D-A623F52EF34D}"/>
              </a:ext>
            </a:extLst>
          </p:cNvPr>
          <p:cNvSpPr>
            <a:spLocks noGrp="1"/>
          </p:cNvSpPr>
          <p:nvPr>
            <p:ph type="body" sz="quarter" idx="38" hasCustomPrompt="1"/>
          </p:nvPr>
        </p:nvSpPr>
        <p:spPr>
          <a:xfrm>
            <a:off x="6255768" y="2415983"/>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19" name="Espace réservé du texte 4">
            <a:extLst>
              <a:ext uri="{FF2B5EF4-FFF2-40B4-BE49-F238E27FC236}">
                <a16:creationId xmlns:a16="http://schemas.microsoft.com/office/drawing/2014/main" id="{497FCF92-0601-D36E-B539-5E833DCD66A9}"/>
              </a:ext>
            </a:extLst>
          </p:cNvPr>
          <p:cNvSpPr>
            <a:spLocks noGrp="1"/>
          </p:cNvSpPr>
          <p:nvPr>
            <p:ph type="body" sz="quarter" idx="39" hasCustomPrompt="1"/>
          </p:nvPr>
        </p:nvSpPr>
        <p:spPr>
          <a:xfrm>
            <a:off x="6254889" y="2796009"/>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20" name="Espace réservé du texte 4">
            <a:extLst>
              <a:ext uri="{FF2B5EF4-FFF2-40B4-BE49-F238E27FC236}">
                <a16:creationId xmlns:a16="http://schemas.microsoft.com/office/drawing/2014/main" id="{D6E666D7-F89D-C300-4B05-6C3B90608BC2}"/>
              </a:ext>
            </a:extLst>
          </p:cNvPr>
          <p:cNvSpPr>
            <a:spLocks noGrp="1"/>
          </p:cNvSpPr>
          <p:nvPr>
            <p:ph type="body" sz="quarter" idx="40" hasCustomPrompt="1"/>
          </p:nvPr>
        </p:nvSpPr>
        <p:spPr>
          <a:xfrm>
            <a:off x="6254889" y="3115339"/>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21" name="Espace réservé du texte 33">
            <a:extLst>
              <a:ext uri="{FF2B5EF4-FFF2-40B4-BE49-F238E27FC236}">
                <a16:creationId xmlns:a16="http://schemas.microsoft.com/office/drawing/2014/main" id="{ED463143-3C44-03A1-BE27-D3329B7D7CD9}"/>
              </a:ext>
            </a:extLst>
          </p:cNvPr>
          <p:cNvSpPr>
            <a:spLocks noGrp="1"/>
          </p:cNvSpPr>
          <p:nvPr>
            <p:ph type="body" sz="quarter" idx="41" hasCustomPrompt="1"/>
          </p:nvPr>
        </p:nvSpPr>
        <p:spPr>
          <a:xfrm>
            <a:off x="6245290" y="3951818"/>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22" name="Espace réservé du texte 4">
            <a:extLst>
              <a:ext uri="{FF2B5EF4-FFF2-40B4-BE49-F238E27FC236}">
                <a16:creationId xmlns:a16="http://schemas.microsoft.com/office/drawing/2014/main" id="{247285BA-B928-0014-5807-8611D607AFB9}"/>
              </a:ext>
            </a:extLst>
          </p:cNvPr>
          <p:cNvSpPr>
            <a:spLocks noGrp="1"/>
          </p:cNvSpPr>
          <p:nvPr>
            <p:ph type="body" sz="quarter" idx="42" hasCustomPrompt="1"/>
          </p:nvPr>
        </p:nvSpPr>
        <p:spPr>
          <a:xfrm>
            <a:off x="6244411" y="4331844"/>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23" name="Espace réservé du texte 4">
            <a:extLst>
              <a:ext uri="{FF2B5EF4-FFF2-40B4-BE49-F238E27FC236}">
                <a16:creationId xmlns:a16="http://schemas.microsoft.com/office/drawing/2014/main" id="{20497586-C9C0-FB71-A573-330D3D2521BC}"/>
              </a:ext>
            </a:extLst>
          </p:cNvPr>
          <p:cNvSpPr>
            <a:spLocks noGrp="1"/>
          </p:cNvSpPr>
          <p:nvPr>
            <p:ph type="body" sz="quarter" idx="43" hasCustomPrompt="1"/>
          </p:nvPr>
        </p:nvSpPr>
        <p:spPr>
          <a:xfrm>
            <a:off x="6244411" y="4651174"/>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24" name="Espace réservé du texte 33">
            <a:extLst>
              <a:ext uri="{FF2B5EF4-FFF2-40B4-BE49-F238E27FC236}">
                <a16:creationId xmlns:a16="http://schemas.microsoft.com/office/drawing/2014/main" id="{90BDF59E-3A0A-D883-DA8C-54CD227C75C3}"/>
              </a:ext>
            </a:extLst>
          </p:cNvPr>
          <p:cNvSpPr>
            <a:spLocks noGrp="1"/>
          </p:cNvSpPr>
          <p:nvPr>
            <p:ph type="body" sz="quarter" idx="44" hasCustomPrompt="1"/>
          </p:nvPr>
        </p:nvSpPr>
        <p:spPr>
          <a:xfrm>
            <a:off x="10287249" y="2411194"/>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25" name="Espace réservé du texte 4">
            <a:extLst>
              <a:ext uri="{FF2B5EF4-FFF2-40B4-BE49-F238E27FC236}">
                <a16:creationId xmlns:a16="http://schemas.microsoft.com/office/drawing/2014/main" id="{E6782F4D-046E-C479-10E2-377466F3DF9D}"/>
              </a:ext>
            </a:extLst>
          </p:cNvPr>
          <p:cNvSpPr>
            <a:spLocks noGrp="1"/>
          </p:cNvSpPr>
          <p:nvPr>
            <p:ph type="body" sz="quarter" idx="45" hasCustomPrompt="1"/>
          </p:nvPr>
        </p:nvSpPr>
        <p:spPr>
          <a:xfrm>
            <a:off x="10286370" y="2791220"/>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26" name="Espace réservé du texte 4">
            <a:extLst>
              <a:ext uri="{FF2B5EF4-FFF2-40B4-BE49-F238E27FC236}">
                <a16:creationId xmlns:a16="http://schemas.microsoft.com/office/drawing/2014/main" id="{7B7E81B1-A531-FDF8-AFB6-8FBE5C1BADC9}"/>
              </a:ext>
            </a:extLst>
          </p:cNvPr>
          <p:cNvSpPr>
            <a:spLocks noGrp="1"/>
          </p:cNvSpPr>
          <p:nvPr>
            <p:ph type="body" sz="quarter" idx="46" hasCustomPrompt="1"/>
          </p:nvPr>
        </p:nvSpPr>
        <p:spPr>
          <a:xfrm>
            <a:off x="10286370" y="3110550"/>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
        <p:nvSpPr>
          <p:cNvPr id="27" name="Espace réservé du texte 33">
            <a:extLst>
              <a:ext uri="{FF2B5EF4-FFF2-40B4-BE49-F238E27FC236}">
                <a16:creationId xmlns:a16="http://schemas.microsoft.com/office/drawing/2014/main" id="{22D84492-0BDF-EFE5-2DCB-47764AECB5B6}"/>
              </a:ext>
            </a:extLst>
          </p:cNvPr>
          <p:cNvSpPr>
            <a:spLocks noGrp="1"/>
          </p:cNvSpPr>
          <p:nvPr>
            <p:ph type="body" sz="quarter" idx="47" hasCustomPrompt="1"/>
          </p:nvPr>
        </p:nvSpPr>
        <p:spPr>
          <a:xfrm>
            <a:off x="10286370" y="3927392"/>
            <a:ext cx="1995576" cy="355600"/>
          </a:xfrm>
          <a:prstGeom prst="rect">
            <a:avLst/>
          </a:prstGeom>
        </p:spPr>
        <p:txBody>
          <a:bodyPr/>
          <a:lstStyle>
            <a:lvl1pPr marL="0" indent="0" algn="l">
              <a:buNone/>
              <a:defRPr sz="1800" b="1" i="0">
                <a:solidFill>
                  <a:srgbClr val="000000"/>
                </a:solidFill>
                <a:latin typeface="Manrope SemiBold" pitchFamily="2" charset="0"/>
              </a:defRPr>
            </a:lvl1pPr>
          </a:lstStyle>
          <a:p>
            <a:pPr lvl="0"/>
            <a:r>
              <a:rPr lang="fr-FR"/>
              <a:t>Name.</a:t>
            </a:r>
          </a:p>
        </p:txBody>
      </p:sp>
      <p:sp>
        <p:nvSpPr>
          <p:cNvPr id="28" name="Espace réservé du texte 4">
            <a:extLst>
              <a:ext uri="{FF2B5EF4-FFF2-40B4-BE49-F238E27FC236}">
                <a16:creationId xmlns:a16="http://schemas.microsoft.com/office/drawing/2014/main" id="{AF6F718F-B766-E1B9-2902-4588F801D142}"/>
              </a:ext>
            </a:extLst>
          </p:cNvPr>
          <p:cNvSpPr>
            <a:spLocks noGrp="1"/>
          </p:cNvSpPr>
          <p:nvPr>
            <p:ph type="body" sz="quarter" idx="48" hasCustomPrompt="1"/>
          </p:nvPr>
        </p:nvSpPr>
        <p:spPr>
          <a:xfrm>
            <a:off x="10285491" y="4307418"/>
            <a:ext cx="1995576" cy="310610"/>
          </a:xfrm>
          <a:prstGeom prst="rect">
            <a:avLst/>
          </a:prstGeom>
        </p:spPr>
        <p:txBody>
          <a:bodyPr/>
          <a:lstStyle>
            <a:lvl1pPr marL="0" indent="0">
              <a:spcBef>
                <a:spcPts val="400"/>
              </a:spcBef>
              <a:buNone/>
              <a:defRPr sz="1400" b="0" i="0">
                <a:latin typeface="Satoshi" pitchFamily="2" charset="77"/>
              </a:defRPr>
            </a:lvl1pPr>
          </a:lstStyle>
          <a:p>
            <a:pPr lvl="0"/>
            <a:r>
              <a:rPr lang="fr-FR"/>
              <a:t>Job</a:t>
            </a:r>
          </a:p>
          <a:p>
            <a:pPr lvl="0"/>
            <a:endParaRPr lang="fr-FR"/>
          </a:p>
        </p:txBody>
      </p:sp>
      <p:sp>
        <p:nvSpPr>
          <p:cNvPr id="29" name="Espace réservé du texte 4">
            <a:extLst>
              <a:ext uri="{FF2B5EF4-FFF2-40B4-BE49-F238E27FC236}">
                <a16:creationId xmlns:a16="http://schemas.microsoft.com/office/drawing/2014/main" id="{0F9E7490-3E7A-47A6-C2E1-4ED6A4C1E96C}"/>
              </a:ext>
            </a:extLst>
          </p:cNvPr>
          <p:cNvSpPr>
            <a:spLocks noGrp="1"/>
          </p:cNvSpPr>
          <p:nvPr>
            <p:ph type="body" sz="quarter" idx="49" hasCustomPrompt="1"/>
          </p:nvPr>
        </p:nvSpPr>
        <p:spPr>
          <a:xfrm>
            <a:off x="10285491" y="4626748"/>
            <a:ext cx="1995576" cy="310610"/>
          </a:xfrm>
          <a:prstGeom prst="rect">
            <a:avLst/>
          </a:prstGeom>
        </p:spPr>
        <p:txBody>
          <a:bodyPr/>
          <a:lstStyle>
            <a:lvl1pPr marL="0" indent="0">
              <a:spcBef>
                <a:spcPts val="400"/>
              </a:spcBef>
              <a:buNone/>
              <a:defRPr sz="1400" b="0" i="0">
                <a:highlight>
                  <a:srgbClr val="B0F2FD"/>
                </a:highlight>
                <a:latin typeface="Satoshi" pitchFamily="2" charset="77"/>
              </a:defRPr>
            </a:lvl1pPr>
          </a:lstStyle>
          <a:p>
            <a:pPr lvl="0"/>
            <a:r>
              <a:rPr lang="fr-FR"/>
              <a:t>Contact</a:t>
            </a:r>
          </a:p>
          <a:p>
            <a:pPr lvl="0"/>
            <a:endParaRPr lang="fr-FR"/>
          </a:p>
        </p:txBody>
      </p:sp>
    </p:spTree>
    <p:extLst>
      <p:ext uri="{BB962C8B-B14F-4D97-AF65-F5344CB8AC3E}">
        <p14:creationId xmlns:p14="http://schemas.microsoft.com/office/powerpoint/2010/main" val="352604464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Outro">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E281093F-E23C-B2B9-321E-39ADAB02FD41}"/>
              </a:ext>
            </a:extLst>
          </p:cNvPr>
          <p:cNvSpPr txBox="1"/>
          <p:nvPr userDrawn="1"/>
        </p:nvSpPr>
        <p:spPr>
          <a:xfrm>
            <a:off x="317015" y="319411"/>
            <a:ext cx="57789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a:solidFill>
                  <a:srgbClr val="0F0F0F"/>
                </a:solidFill>
                <a:effectLst/>
                <a:latin typeface="Manrope Medium" pitchFamily="2" charset="0"/>
              </a:rPr>
              <a:t>You have a project? Let’s make your information technology count together</a:t>
            </a:r>
            <a:r>
              <a:rPr lang="fr-FR" sz="2800" b="1" i="0">
                <a:solidFill>
                  <a:srgbClr val="0F0F0F"/>
                </a:solidFill>
                <a:effectLst/>
                <a:latin typeface="Manrope SemiBold" pitchFamily="2" charset="0"/>
              </a:rPr>
              <a:t> </a:t>
            </a:r>
            <a:r>
              <a:rPr lang="fr-FR" sz="1600" b="1" i="0">
                <a:solidFill>
                  <a:srgbClr val="80EEFF"/>
                </a:solidFill>
                <a:effectLst/>
                <a:latin typeface="Manrope SemiBold" pitchFamily="2" charset="0"/>
              </a:rPr>
              <a:t>◼︎</a:t>
            </a:r>
            <a:r>
              <a:rPr lang="fr-FR" sz="2800" b="1" i="0">
                <a:solidFill>
                  <a:srgbClr val="0F0F0F"/>
                </a:solidFill>
                <a:effectLst/>
                <a:latin typeface="Manrope SemiBold" pitchFamily="2" charset="0"/>
              </a:rPr>
              <a:t>  </a:t>
            </a:r>
          </a:p>
        </p:txBody>
      </p:sp>
      <p:sp>
        <p:nvSpPr>
          <p:cNvPr id="18" name="ZoneTexte 17">
            <a:extLst>
              <a:ext uri="{FF2B5EF4-FFF2-40B4-BE49-F238E27FC236}">
                <a16:creationId xmlns:a16="http://schemas.microsoft.com/office/drawing/2014/main" id="{7214D06E-DE6E-5D23-7265-250DB739C689}"/>
              </a:ext>
            </a:extLst>
          </p:cNvPr>
          <p:cNvSpPr txBox="1"/>
          <p:nvPr userDrawn="1"/>
        </p:nvSpPr>
        <p:spPr>
          <a:xfrm>
            <a:off x="1597093" y="3512081"/>
            <a:ext cx="2155199" cy="400110"/>
          </a:xfrm>
          <a:prstGeom prst="rect">
            <a:avLst/>
          </a:prstGeom>
          <a:noFill/>
        </p:spPr>
        <p:txBody>
          <a:bodyPr wrap="square" rtlCol="0">
            <a:spAutoFit/>
          </a:bodyPr>
          <a:lstStyle/>
          <a:p>
            <a:r>
              <a:rPr lang="fr-FR" sz="2000" b="1" i="0">
                <a:latin typeface="Manrope SemiBold" pitchFamily="2" charset="0"/>
              </a:rPr>
              <a:t>Rémi Lapeyre</a:t>
            </a:r>
            <a:endParaRPr lang="fr-FR" sz="2000">
              <a:latin typeface="Manrope" pitchFamily="2" charset="0"/>
            </a:endParaRPr>
          </a:p>
        </p:txBody>
      </p:sp>
      <p:sp>
        <p:nvSpPr>
          <p:cNvPr id="19" name="ZoneTexte 18">
            <a:extLst>
              <a:ext uri="{FF2B5EF4-FFF2-40B4-BE49-F238E27FC236}">
                <a16:creationId xmlns:a16="http://schemas.microsoft.com/office/drawing/2014/main" id="{045D3CD0-FF44-6832-20F2-D77B4CEE08CE}"/>
              </a:ext>
            </a:extLst>
          </p:cNvPr>
          <p:cNvSpPr txBox="1"/>
          <p:nvPr userDrawn="1"/>
        </p:nvSpPr>
        <p:spPr>
          <a:xfrm>
            <a:off x="1580494" y="3919785"/>
            <a:ext cx="1576815" cy="338554"/>
          </a:xfrm>
          <a:prstGeom prst="rect">
            <a:avLst/>
          </a:prstGeom>
          <a:noFill/>
        </p:spPr>
        <p:txBody>
          <a:bodyPr wrap="square" rtlCol="0">
            <a:spAutoFit/>
          </a:bodyPr>
          <a:lstStyle/>
          <a:p>
            <a:r>
              <a:rPr lang="fr-FR" sz="1600">
                <a:latin typeface="Satoshi" pitchFamily="2" charset="77"/>
              </a:rPr>
              <a:t>Partner, CTO</a:t>
            </a:r>
          </a:p>
        </p:txBody>
      </p:sp>
      <p:sp>
        <p:nvSpPr>
          <p:cNvPr id="20" name="ZoneTexte 19">
            <a:extLst>
              <a:ext uri="{FF2B5EF4-FFF2-40B4-BE49-F238E27FC236}">
                <a16:creationId xmlns:a16="http://schemas.microsoft.com/office/drawing/2014/main" id="{DD0B1266-D4E9-6F37-DA2C-A2AF2EA84309}"/>
              </a:ext>
            </a:extLst>
          </p:cNvPr>
          <p:cNvSpPr txBox="1"/>
          <p:nvPr userDrawn="1"/>
        </p:nvSpPr>
        <p:spPr>
          <a:xfrm>
            <a:off x="1580494" y="4319894"/>
            <a:ext cx="2848808" cy="338554"/>
          </a:xfrm>
          <a:prstGeom prst="rect">
            <a:avLst/>
          </a:prstGeom>
          <a:noFill/>
        </p:spPr>
        <p:txBody>
          <a:bodyPr wrap="square" rtlCol="0">
            <a:spAutoFit/>
          </a:bodyPr>
          <a:lstStyle/>
          <a:p>
            <a:r>
              <a:rPr lang="fr-FR" sz="1600">
                <a:highlight>
                  <a:srgbClr val="B2F5FF"/>
                </a:highlight>
                <a:latin typeface="Satoshi" pitchFamily="2" charset="77"/>
              </a:rPr>
              <a:t>remi.lapeyre@lenstra.fr</a:t>
            </a:r>
          </a:p>
        </p:txBody>
      </p:sp>
      <p:sp>
        <p:nvSpPr>
          <p:cNvPr id="21" name="ZoneTexte 20">
            <a:extLst>
              <a:ext uri="{FF2B5EF4-FFF2-40B4-BE49-F238E27FC236}">
                <a16:creationId xmlns:a16="http://schemas.microsoft.com/office/drawing/2014/main" id="{4FD5DC54-2161-F971-075D-CB9E293A535F}"/>
              </a:ext>
            </a:extLst>
          </p:cNvPr>
          <p:cNvSpPr txBox="1"/>
          <p:nvPr userDrawn="1"/>
        </p:nvSpPr>
        <p:spPr>
          <a:xfrm>
            <a:off x="4970696" y="3575284"/>
            <a:ext cx="3213563" cy="400110"/>
          </a:xfrm>
          <a:prstGeom prst="rect">
            <a:avLst/>
          </a:prstGeom>
          <a:noFill/>
        </p:spPr>
        <p:txBody>
          <a:bodyPr wrap="square" rtlCol="0">
            <a:spAutoFit/>
          </a:bodyPr>
          <a:lstStyle/>
          <a:p>
            <a:r>
              <a:rPr lang="fr-FR" sz="2000" b="1">
                <a:latin typeface="Manrope SemiBold" pitchFamily="2" charset="0"/>
              </a:rPr>
              <a:t>Théophile Chevalier</a:t>
            </a:r>
            <a:endParaRPr lang="fr-FR" sz="2000">
              <a:latin typeface="Manrope" pitchFamily="2" charset="0"/>
            </a:endParaRPr>
          </a:p>
        </p:txBody>
      </p:sp>
      <p:sp>
        <p:nvSpPr>
          <p:cNvPr id="22" name="ZoneTexte 21">
            <a:extLst>
              <a:ext uri="{FF2B5EF4-FFF2-40B4-BE49-F238E27FC236}">
                <a16:creationId xmlns:a16="http://schemas.microsoft.com/office/drawing/2014/main" id="{0EB9EDC5-9B50-6D7E-3F87-306037135540}"/>
              </a:ext>
            </a:extLst>
          </p:cNvPr>
          <p:cNvSpPr txBox="1"/>
          <p:nvPr userDrawn="1"/>
        </p:nvSpPr>
        <p:spPr>
          <a:xfrm>
            <a:off x="4995400" y="3971877"/>
            <a:ext cx="1576815" cy="338554"/>
          </a:xfrm>
          <a:prstGeom prst="rect">
            <a:avLst/>
          </a:prstGeom>
          <a:noFill/>
        </p:spPr>
        <p:txBody>
          <a:bodyPr wrap="square" rtlCol="0">
            <a:spAutoFit/>
          </a:bodyPr>
          <a:lstStyle/>
          <a:p>
            <a:r>
              <a:rPr lang="fr-FR" sz="1600">
                <a:latin typeface="Satoshi" pitchFamily="2" charset="77"/>
              </a:rPr>
              <a:t>Partner, CTO</a:t>
            </a:r>
          </a:p>
        </p:txBody>
      </p:sp>
      <p:sp>
        <p:nvSpPr>
          <p:cNvPr id="23" name="ZoneTexte 22">
            <a:extLst>
              <a:ext uri="{FF2B5EF4-FFF2-40B4-BE49-F238E27FC236}">
                <a16:creationId xmlns:a16="http://schemas.microsoft.com/office/drawing/2014/main" id="{9539984C-95F0-0987-DF4A-55FD51E7D000}"/>
              </a:ext>
            </a:extLst>
          </p:cNvPr>
          <p:cNvSpPr txBox="1"/>
          <p:nvPr userDrawn="1"/>
        </p:nvSpPr>
        <p:spPr>
          <a:xfrm>
            <a:off x="4970696" y="4310431"/>
            <a:ext cx="3476429" cy="338554"/>
          </a:xfrm>
          <a:prstGeom prst="rect">
            <a:avLst/>
          </a:prstGeom>
          <a:noFill/>
        </p:spPr>
        <p:txBody>
          <a:bodyPr wrap="square" rtlCol="0">
            <a:spAutoFit/>
          </a:bodyPr>
          <a:lstStyle/>
          <a:p>
            <a:r>
              <a:rPr lang="fr-FR" sz="1600">
                <a:highlight>
                  <a:srgbClr val="B2F5FF"/>
                </a:highlight>
                <a:latin typeface="Satoshi" pitchFamily="2" charset="77"/>
              </a:rPr>
              <a:t>theophile.chevalier@lenstra.fr</a:t>
            </a:r>
          </a:p>
        </p:txBody>
      </p:sp>
      <p:sp>
        <p:nvSpPr>
          <p:cNvPr id="24" name="ZoneTexte 23">
            <a:extLst>
              <a:ext uri="{FF2B5EF4-FFF2-40B4-BE49-F238E27FC236}">
                <a16:creationId xmlns:a16="http://schemas.microsoft.com/office/drawing/2014/main" id="{0199A458-07F0-913C-A989-9934FE121013}"/>
              </a:ext>
            </a:extLst>
          </p:cNvPr>
          <p:cNvSpPr txBox="1"/>
          <p:nvPr userDrawn="1"/>
        </p:nvSpPr>
        <p:spPr>
          <a:xfrm>
            <a:off x="8850473" y="3537244"/>
            <a:ext cx="3476426" cy="400110"/>
          </a:xfrm>
          <a:prstGeom prst="rect">
            <a:avLst/>
          </a:prstGeom>
          <a:noFill/>
        </p:spPr>
        <p:txBody>
          <a:bodyPr wrap="square" rtlCol="0">
            <a:spAutoFit/>
          </a:bodyPr>
          <a:lstStyle/>
          <a:p>
            <a:r>
              <a:rPr lang="fr-FR" sz="2000" b="1">
                <a:latin typeface="Manrope SemiBold" pitchFamily="2" charset="0"/>
              </a:rPr>
              <a:t>Joachim De Lézardière</a:t>
            </a:r>
            <a:endParaRPr lang="fr-FR" sz="2000">
              <a:latin typeface="Manrope" pitchFamily="2" charset="0"/>
            </a:endParaRPr>
          </a:p>
        </p:txBody>
      </p:sp>
      <p:sp>
        <p:nvSpPr>
          <p:cNvPr id="25" name="ZoneTexte 24">
            <a:extLst>
              <a:ext uri="{FF2B5EF4-FFF2-40B4-BE49-F238E27FC236}">
                <a16:creationId xmlns:a16="http://schemas.microsoft.com/office/drawing/2014/main" id="{DD8A61F2-EAF4-D689-05CC-78198081BEB3}"/>
              </a:ext>
            </a:extLst>
          </p:cNvPr>
          <p:cNvSpPr txBox="1"/>
          <p:nvPr userDrawn="1"/>
        </p:nvSpPr>
        <p:spPr>
          <a:xfrm>
            <a:off x="8910592" y="3927606"/>
            <a:ext cx="1831040" cy="338554"/>
          </a:xfrm>
          <a:prstGeom prst="rect">
            <a:avLst/>
          </a:prstGeom>
          <a:noFill/>
        </p:spPr>
        <p:txBody>
          <a:bodyPr wrap="square" rtlCol="0">
            <a:spAutoFit/>
          </a:bodyPr>
          <a:lstStyle/>
          <a:p>
            <a:r>
              <a:rPr lang="fr-FR" sz="1600">
                <a:latin typeface="Satoshi" pitchFamily="2" charset="77"/>
              </a:rPr>
              <a:t>Partner, DATA</a:t>
            </a:r>
          </a:p>
        </p:txBody>
      </p:sp>
      <p:sp>
        <p:nvSpPr>
          <p:cNvPr id="26" name="ZoneTexte 25">
            <a:extLst>
              <a:ext uri="{FF2B5EF4-FFF2-40B4-BE49-F238E27FC236}">
                <a16:creationId xmlns:a16="http://schemas.microsoft.com/office/drawing/2014/main" id="{41164C7B-88F2-9E37-EFA2-472B0A38CC27}"/>
              </a:ext>
            </a:extLst>
          </p:cNvPr>
          <p:cNvSpPr txBox="1"/>
          <p:nvPr userDrawn="1"/>
        </p:nvSpPr>
        <p:spPr>
          <a:xfrm>
            <a:off x="8836617" y="4283422"/>
            <a:ext cx="3476429" cy="338554"/>
          </a:xfrm>
          <a:prstGeom prst="rect">
            <a:avLst/>
          </a:prstGeom>
          <a:noFill/>
        </p:spPr>
        <p:txBody>
          <a:bodyPr wrap="square" rtlCol="0">
            <a:spAutoFit/>
          </a:bodyPr>
          <a:lstStyle/>
          <a:p>
            <a:r>
              <a:rPr lang="fr-FR" sz="1600">
                <a:highlight>
                  <a:srgbClr val="B2F5FF"/>
                </a:highlight>
                <a:latin typeface="Satoshi" pitchFamily="2" charset="77"/>
              </a:rPr>
              <a:t>Joachim.delezardiere@lenstra.fr</a:t>
            </a:r>
          </a:p>
        </p:txBody>
      </p:sp>
      <p:sp>
        <p:nvSpPr>
          <p:cNvPr id="29" name="ZoneTexte 28">
            <a:extLst>
              <a:ext uri="{FF2B5EF4-FFF2-40B4-BE49-F238E27FC236}">
                <a16:creationId xmlns:a16="http://schemas.microsoft.com/office/drawing/2014/main" id="{EFE22405-B0C4-BDB4-6327-DC923DD40560}"/>
              </a:ext>
            </a:extLst>
          </p:cNvPr>
          <p:cNvSpPr txBox="1"/>
          <p:nvPr userDrawn="1"/>
        </p:nvSpPr>
        <p:spPr>
          <a:xfrm>
            <a:off x="317015" y="1725516"/>
            <a:ext cx="2289025" cy="369332"/>
          </a:xfrm>
          <a:prstGeom prst="rect">
            <a:avLst/>
          </a:prstGeom>
          <a:noFill/>
        </p:spPr>
        <p:txBody>
          <a:bodyPr wrap="square">
            <a:spAutoFit/>
          </a:bodyPr>
          <a:lstStyle/>
          <a:p>
            <a:r>
              <a:rPr lang="fr-FR" sz="1800">
                <a:solidFill>
                  <a:srgbClr val="0F0F0F"/>
                </a:solidFill>
                <a:effectLst/>
                <a:highlight>
                  <a:srgbClr val="B2F5FF"/>
                </a:highlight>
                <a:latin typeface="Manrope Medium" pitchFamily="2" charset="0"/>
              </a:rPr>
              <a:t>contact@lenstra.fr</a:t>
            </a:r>
          </a:p>
        </p:txBody>
      </p:sp>
      <p:sp>
        <p:nvSpPr>
          <p:cNvPr id="30" name="ZoneTexte 29">
            <a:extLst>
              <a:ext uri="{FF2B5EF4-FFF2-40B4-BE49-F238E27FC236}">
                <a16:creationId xmlns:a16="http://schemas.microsoft.com/office/drawing/2014/main" id="{12FBF20C-CC33-B064-C0E7-F17A7FA1464B}"/>
              </a:ext>
            </a:extLst>
          </p:cNvPr>
          <p:cNvSpPr txBox="1"/>
          <p:nvPr userDrawn="1"/>
        </p:nvSpPr>
        <p:spPr>
          <a:xfrm>
            <a:off x="317015" y="2094848"/>
            <a:ext cx="2848809" cy="338554"/>
          </a:xfrm>
          <a:prstGeom prst="rect">
            <a:avLst/>
          </a:prstGeom>
          <a:noFill/>
        </p:spPr>
        <p:txBody>
          <a:bodyPr wrap="square" rtlCol="0">
            <a:spAutoFit/>
          </a:bodyPr>
          <a:lstStyle/>
          <a:p>
            <a:r>
              <a:rPr lang="fr-FR" sz="1600" u="none" strike="noStrike">
                <a:solidFill>
                  <a:srgbClr val="081D35"/>
                </a:solidFill>
                <a:effectLst/>
                <a:highlight>
                  <a:srgbClr val="FFFFFF"/>
                </a:highlight>
                <a:latin typeface="Satoshi" pitchFamily="2" charset="77"/>
              </a:rPr>
              <a:t>61 Rue Boursault, 75017 Paris</a:t>
            </a:r>
            <a:endParaRPr lang="fr-FR" sz="1600">
              <a:latin typeface="Satoshi" pitchFamily="2" charset="77"/>
            </a:endParaRPr>
          </a:p>
        </p:txBody>
      </p:sp>
    </p:spTree>
    <p:extLst>
      <p:ext uri="{BB962C8B-B14F-4D97-AF65-F5344CB8AC3E}">
        <p14:creationId xmlns:p14="http://schemas.microsoft.com/office/powerpoint/2010/main" val="344309652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Outro Bis - Black #1">
    <p:spTree>
      <p:nvGrpSpPr>
        <p:cNvPr id="1" name=""/>
        <p:cNvGrpSpPr/>
        <p:nvPr/>
      </p:nvGrpSpPr>
      <p:grpSpPr>
        <a:xfrm>
          <a:off x="0" y="0"/>
          <a:ext cx="0" cy="0"/>
          <a:chOff x="0" y="0"/>
          <a:chExt cx="0" cy="0"/>
        </a:xfrm>
      </p:grpSpPr>
      <p:sp>
        <p:nvSpPr>
          <p:cNvPr id="24" name="Rectangle 23">
            <a:extLst>
              <a:ext uri="{FF2B5EF4-FFF2-40B4-BE49-F238E27FC236}">
                <a16:creationId xmlns:a16="http://schemas.microsoft.com/office/drawing/2014/main" id="{362F2CA9-C11B-2B3C-C3B6-5AFB027A61BA}"/>
              </a:ext>
            </a:extLst>
          </p:cNvPr>
          <p:cNvSpPr/>
          <p:nvPr userDrawn="1"/>
        </p:nvSpPr>
        <p:spPr>
          <a:xfrm>
            <a:off x="6096000" y="-17405"/>
            <a:ext cx="6096000" cy="6875405"/>
          </a:xfrm>
          <a:prstGeom prst="rect">
            <a:avLst/>
          </a:prstGeom>
          <a:solidFill>
            <a:srgbClr val="00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25" name="Image 24">
            <a:extLst>
              <a:ext uri="{FF2B5EF4-FFF2-40B4-BE49-F238E27FC236}">
                <a16:creationId xmlns:a16="http://schemas.microsoft.com/office/drawing/2014/main" id="{F28C524C-6ED1-591B-102F-7FE4F772F225}"/>
              </a:ext>
            </a:extLst>
          </p:cNvPr>
          <p:cNvPicPr/>
          <p:nvPr userDrawn="1"/>
        </p:nvPicPr>
        <p:blipFill>
          <a:blip r:embed="rId2"/>
          <a:stretch>
            <a:fillRect/>
          </a:stretch>
        </p:blipFill>
        <p:spPr>
          <a:xfrm>
            <a:off x="8764624" y="-17405"/>
            <a:ext cx="3429001" cy="3429001"/>
          </a:xfrm>
          <a:prstGeom prst="rect">
            <a:avLst/>
          </a:prstGeom>
        </p:spPr>
      </p:pic>
      <p:sp>
        <p:nvSpPr>
          <p:cNvPr id="5" name="ZoneTexte 4">
            <a:extLst>
              <a:ext uri="{FF2B5EF4-FFF2-40B4-BE49-F238E27FC236}">
                <a16:creationId xmlns:a16="http://schemas.microsoft.com/office/drawing/2014/main" id="{0433BD61-86EA-E3F6-950C-36A5D842A91D}"/>
              </a:ext>
            </a:extLst>
          </p:cNvPr>
          <p:cNvSpPr txBox="1"/>
          <p:nvPr userDrawn="1"/>
        </p:nvSpPr>
        <p:spPr>
          <a:xfrm>
            <a:off x="317015" y="319411"/>
            <a:ext cx="57789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a:solidFill>
                  <a:srgbClr val="0F0F0F"/>
                </a:solidFill>
                <a:effectLst/>
                <a:latin typeface="Manrope Medium" pitchFamily="2" charset="0"/>
              </a:rPr>
              <a:t>You have a project? Let’s make your information technology count together</a:t>
            </a:r>
            <a:r>
              <a:rPr lang="fr-FR" sz="2800" b="1" i="0">
                <a:solidFill>
                  <a:srgbClr val="0F0F0F"/>
                </a:solidFill>
                <a:effectLst/>
                <a:latin typeface="Manrope SemiBold" pitchFamily="2" charset="0"/>
              </a:rPr>
              <a:t> </a:t>
            </a:r>
            <a:r>
              <a:rPr lang="fr-FR" sz="1600" b="1" i="0">
                <a:solidFill>
                  <a:srgbClr val="80EEFF"/>
                </a:solidFill>
                <a:effectLst/>
                <a:latin typeface="Manrope SemiBold" pitchFamily="2" charset="0"/>
              </a:rPr>
              <a:t>◼︎</a:t>
            </a:r>
            <a:r>
              <a:rPr lang="fr-FR" sz="2800" b="1" i="0">
                <a:solidFill>
                  <a:srgbClr val="0F0F0F"/>
                </a:solidFill>
                <a:effectLst/>
                <a:latin typeface="Manrope SemiBold" pitchFamily="2" charset="0"/>
              </a:rPr>
              <a:t>  </a:t>
            </a:r>
          </a:p>
        </p:txBody>
      </p:sp>
      <p:sp>
        <p:nvSpPr>
          <p:cNvPr id="9" name="ZoneTexte 8">
            <a:extLst>
              <a:ext uri="{FF2B5EF4-FFF2-40B4-BE49-F238E27FC236}">
                <a16:creationId xmlns:a16="http://schemas.microsoft.com/office/drawing/2014/main" id="{3F199C8B-7495-25AA-2EFC-5F2021BA7BB3}"/>
              </a:ext>
            </a:extLst>
          </p:cNvPr>
          <p:cNvSpPr txBox="1"/>
          <p:nvPr userDrawn="1"/>
        </p:nvSpPr>
        <p:spPr>
          <a:xfrm>
            <a:off x="8278803" y="1254962"/>
            <a:ext cx="2155199" cy="400110"/>
          </a:xfrm>
          <a:prstGeom prst="rect">
            <a:avLst/>
          </a:prstGeom>
          <a:noFill/>
        </p:spPr>
        <p:txBody>
          <a:bodyPr wrap="square" rtlCol="0">
            <a:spAutoFit/>
          </a:bodyPr>
          <a:lstStyle/>
          <a:p>
            <a:r>
              <a:rPr lang="fr-FR" sz="2000" b="1" i="0">
                <a:solidFill>
                  <a:schemeClr val="bg1"/>
                </a:solidFill>
                <a:latin typeface="Manrope SemiBold" pitchFamily="2" charset="0"/>
              </a:rPr>
              <a:t>Rémi Lapeyre</a:t>
            </a:r>
            <a:endParaRPr lang="fr-FR" sz="2000">
              <a:solidFill>
                <a:schemeClr val="bg1"/>
              </a:solidFill>
              <a:latin typeface="Manrope" pitchFamily="2" charset="0"/>
            </a:endParaRPr>
          </a:p>
        </p:txBody>
      </p:sp>
      <p:sp>
        <p:nvSpPr>
          <p:cNvPr id="10" name="ZoneTexte 9">
            <a:extLst>
              <a:ext uri="{FF2B5EF4-FFF2-40B4-BE49-F238E27FC236}">
                <a16:creationId xmlns:a16="http://schemas.microsoft.com/office/drawing/2014/main" id="{1E9F3AB4-E139-A73B-29F2-DE523838EC3D}"/>
              </a:ext>
            </a:extLst>
          </p:cNvPr>
          <p:cNvSpPr txBox="1"/>
          <p:nvPr userDrawn="1"/>
        </p:nvSpPr>
        <p:spPr>
          <a:xfrm>
            <a:off x="8262204" y="1662666"/>
            <a:ext cx="1576815" cy="338554"/>
          </a:xfrm>
          <a:prstGeom prst="rect">
            <a:avLst/>
          </a:prstGeom>
          <a:noFill/>
        </p:spPr>
        <p:txBody>
          <a:bodyPr wrap="square" rtlCol="0">
            <a:spAutoFit/>
          </a:bodyPr>
          <a:lstStyle/>
          <a:p>
            <a:r>
              <a:rPr lang="fr-FR" sz="1600">
                <a:solidFill>
                  <a:schemeClr val="bg1"/>
                </a:solidFill>
                <a:latin typeface="Satoshi" pitchFamily="2" charset="77"/>
              </a:rPr>
              <a:t>Partner, CTO</a:t>
            </a:r>
          </a:p>
        </p:txBody>
      </p:sp>
      <p:sp>
        <p:nvSpPr>
          <p:cNvPr id="11" name="ZoneTexte 10">
            <a:extLst>
              <a:ext uri="{FF2B5EF4-FFF2-40B4-BE49-F238E27FC236}">
                <a16:creationId xmlns:a16="http://schemas.microsoft.com/office/drawing/2014/main" id="{1294F8BC-526C-3CD8-18B1-27CD70752609}"/>
              </a:ext>
            </a:extLst>
          </p:cNvPr>
          <p:cNvSpPr txBox="1"/>
          <p:nvPr userDrawn="1"/>
        </p:nvSpPr>
        <p:spPr>
          <a:xfrm>
            <a:off x="8262204" y="2062775"/>
            <a:ext cx="2848808" cy="338554"/>
          </a:xfrm>
          <a:prstGeom prst="rect">
            <a:avLst/>
          </a:prstGeom>
          <a:noFill/>
        </p:spPr>
        <p:txBody>
          <a:bodyPr wrap="square" rtlCol="0">
            <a:spAutoFit/>
          </a:bodyPr>
          <a:lstStyle/>
          <a:p>
            <a:r>
              <a:rPr lang="fr-FR" sz="1600">
                <a:solidFill>
                  <a:schemeClr val="bg1"/>
                </a:solidFill>
                <a:latin typeface="Satoshi" pitchFamily="2" charset="77"/>
              </a:rPr>
              <a:t>remi.lapeyre@lenstra.fr</a:t>
            </a:r>
          </a:p>
        </p:txBody>
      </p:sp>
      <p:sp>
        <p:nvSpPr>
          <p:cNvPr id="12" name="ZoneTexte 11">
            <a:extLst>
              <a:ext uri="{FF2B5EF4-FFF2-40B4-BE49-F238E27FC236}">
                <a16:creationId xmlns:a16="http://schemas.microsoft.com/office/drawing/2014/main" id="{C7C1A438-EB30-3CC6-6B8E-165D11C76D6B}"/>
              </a:ext>
            </a:extLst>
          </p:cNvPr>
          <p:cNvSpPr txBox="1"/>
          <p:nvPr userDrawn="1"/>
        </p:nvSpPr>
        <p:spPr>
          <a:xfrm>
            <a:off x="8199151" y="2954064"/>
            <a:ext cx="3213563" cy="400110"/>
          </a:xfrm>
          <a:prstGeom prst="rect">
            <a:avLst/>
          </a:prstGeom>
          <a:noFill/>
        </p:spPr>
        <p:txBody>
          <a:bodyPr wrap="square" rtlCol="0">
            <a:spAutoFit/>
          </a:bodyPr>
          <a:lstStyle/>
          <a:p>
            <a:r>
              <a:rPr lang="fr-FR" sz="2000" b="1">
                <a:solidFill>
                  <a:schemeClr val="bg1"/>
                </a:solidFill>
                <a:latin typeface="Manrope SemiBold" pitchFamily="2" charset="0"/>
              </a:rPr>
              <a:t>Théophile Chevalier</a:t>
            </a:r>
            <a:endParaRPr lang="fr-FR" sz="2000">
              <a:solidFill>
                <a:schemeClr val="bg1"/>
              </a:solidFill>
              <a:latin typeface="Manrope" pitchFamily="2" charset="0"/>
            </a:endParaRPr>
          </a:p>
        </p:txBody>
      </p:sp>
      <p:sp>
        <p:nvSpPr>
          <p:cNvPr id="13" name="ZoneTexte 12">
            <a:extLst>
              <a:ext uri="{FF2B5EF4-FFF2-40B4-BE49-F238E27FC236}">
                <a16:creationId xmlns:a16="http://schemas.microsoft.com/office/drawing/2014/main" id="{021533A8-81A0-6B8F-83F7-F356AA8BF62B}"/>
              </a:ext>
            </a:extLst>
          </p:cNvPr>
          <p:cNvSpPr txBox="1"/>
          <p:nvPr userDrawn="1"/>
        </p:nvSpPr>
        <p:spPr>
          <a:xfrm>
            <a:off x="8223855" y="3350657"/>
            <a:ext cx="1576815" cy="338554"/>
          </a:xfrm>
          <a:prstGeom prst="rect">
            <a:avLst/>
          </a:prstGeom>
          <a:noFill/>
        </p:spPr>
        <p:txBody>
          <a:bodyPr wrap="square" rtlCol="0">
            <a:spAutoFit/>
          </a:bodyPr>
          <a:lstStyle/>
          <a:p>
            <a:r>
              <a:rPr lang="fr-FR" sz="1600">
                <a:solidFill>
                  <a:schemeClr val="bg1"/>
                </a:solidFill>
                <a:latin typeface="Satoshi" pitchFamily="2" charset="77"/>
              </a:rPr>
              <a:t>Partner, CTO</a:t>
            </a:r>
          </a:p>
        </p:txBody>
      </p:sp>
      <p:sp>
        <p:nvSpPr>
          <p:cNvPr id="14" name="ZoneTexte 13">
            <a:extLst>
              <a:ext uri="{FF2B5EF4-FFF2-40B4-BE49-F238E27FC236}">
                <a16:creationId xmlns:a16="http://schemas.microsoft.com/office/drawing/2014/main" id="{CD667F97-E735-18E6-2D71-856DE237F30B}"/>
              </a:ext>
            </a:extLst>
          </p:cNvPr>
          <p:cNvSpPr txBox="1"/>
          <p:nvPr userDrawn="1"/>
        </p:nvSpPr>
        <p:spPr>
          <a:xfrm>
            <a:off x="8199151" y="3689211"/>
            <a:ext cx="3476429" cy="338554"/>
          </a:xfrm>
          <a:prstGeom prst="rect">
            <a:avLst/>
          </a:prstGeom>
          <a:noFill/>
        </p:spPr>
        <p:txBody>
          <a:bodyPr wrap="square" rtlCol="0">
            <a:spAutoFit/>
          </a:bodyPr>
          <a:lstStyle/>
          <a:p>
            <a:r>
              <a:rPr lang="fr-FR" sz="1600">
                <a:solidFill>
                  <a:schemeClr val="bg1"/>
                </a:solidFill>
                <a:latin typeface="Satoshi" pitchFamily="2" charset="77"/>
              </a:rPr>
              <a:t>theophile.chevalier@lenstra.fr</a:t>
            </a:r>
          </a:p>
        </p:txBody>
      </p:sp>
      <p:sp>
        <p:nvSpPr>
          <p:cNvPr id="15" name="ZoneTexte 14">
            <a:extLst>
              <a:ext uri="{FF2B5EF4-FFF2-40B4-BE49-F238E27FC236}">
                <a16:creationId xmlns:a16="http://schemas.microsoft.com/office/drawing/2014/main" id="{DB9B9053-87E9-F4F5-7A31-3CE9381B2954}"/>
              </a:ext>
            </a:extLst>
          </p:cNvPr>
          <p:cNvSpPr txBox="1"/>
          <p:nvPr userDrawn="1"/>
        </p:nvSpPr>
        <p:spPr>
          <a:xfrm>
            <a:off x="8152657" y="4538802"/>
            <a:ext cx="3476426" cy="400110"/>
          </a:xfrm>
          <a:prstGeom prst="rect">
            <a:avLst/>
          </a:prstGeom>
          <a:noFill/>
        </p:spPr>
        <p:txBody>
          <a:bodyPr wrap="square" rtlCol="0">
            <a:spAutoFit/>
          </a:bodyPr>
          <a:lstStyle/>
          <a:p>
            <a:r>
              <a:rPr lang="fr-FR" sz="2000" b="1">
                <a:solidFill>
                  <a:schemeClr val="bg1"/>
                </a:solidFill>
                <a:latin typeface="Manrope SemiBold" pitchFamily="2" charset="0"/>
              </a:rPr>
              <a:t>Joachim De Lézardière</a:t>
            </a:r>
            <a:endParaRPr lang="fr-FR" sz="2000">
              <a:solidFill>
                <a:schemeClr val="bg1"/>
              </a:solidFill>
              <a:latin typeface="Manrope" pitchFamily="2" charset="0"/>
            </a:endParaRPr>
          </a:p>
        </p:txBody>
      </p:sp>
      <p:sp>
        <p:nvSpPr>
          <p:cNvPr id="16" name="ZoneTexte 15">
            <a:extLst>
              <a:ext uri="{FF2B5EF4-FFF2-40B4-BE49-F238E27FC236}">
                <a16:creationId xmlns:a16="http://schemas.microsoft.com/office/drawing/2014/main" id="{CE6C4F32-A598-2890-E131-2EE8B36770E8}"/>
              </a:ext>
            </a:extLst>
          </p:cNvPr>
          <p:cNvSpPr txBox="1"/>
          <p:nvPr userDrawn="1"/>
        </p:nvSpPr>
        <p:spPr>
          <a:xfrm>
            <a:off x="8212776" y="4929164"/>
            <a:ext cx="1831040" cy="338554"/>
          </a:xfrm>
          <a:prstGeom prst="rect">
            <a:avLst/>
          </a:prstGeom>
          <a:noFill/>
        </p:spPr>
        <p:txBody>
          <a:bodyPr wrap="square" rtlCol="0">
            <a:spAutoFit/>
          </a:bodyPr>
          <a:lstStyle/>
          <a:p>
            <a:r>
              <a:rPr lang="fr-FR" sz="1600">
                <a:solidFill>
                  <a:schemeClr val="bg1"/>
                </a:solidFill>
                <a:latin typeface="Satoshi" pitchFamily="2" charset="77"/>
              </a:rPr>
              <a:t>Partner, DATA</a:t>
            </a:r>
          </a:p>
        </p:txBody>
      </p:sp>
      <p:sp>
        <p:nvSpPr>
          <p:cNvPr id="17" name="ZoneTexte 16">
            <a:extLst>
              <a:ext uri="{FF2B5EF4-FFF2-40B4-BE49-F238E27FC236}">
                <a16:creationId xmlns:a16="http://schemas.microsoft.com/office/drawing/2014/main" id="{54ABE5F0-C3E6-9008-3B7B-5A5C4C2220C4}"/>
              </a:ext>
            </a:extLst>
          </p:cNvPr>
          <p:cNvSpPr txBox="1"/>
          <p:nvPr userDrawn="1"/>
        </p:nvSpPr>
        <p:spPr>
          <a:xfrm>
            <a:off x="8138801" y="5284980"/>
            <a:ext cx="3476429" cy="338554"/>
          </a:xfrm>
          <a:prstGeom prst="rect">
            <a:avLst/>
          </a:prstGeom>
          <a:noFill/>
        </p:spPr>
        <p:txBody>
          <a:bodyPr wrap="square" rtlCol="0">
            <a:spAutoFit/>
          </a:bodyPr>
          <a:lstStyle/>
          <a:p>
            <a:r>
              <a:rPr lang="fr-FR" sz="1600">
                <a:solidFill>
                  <a:schemeClr val="bg1"/>
                </a:solidFill>
                <a:latin typeface="Satoshi" pitchFamily="2" charset="77"/>
              </a:rPr>
              <a:t>Joachim.delezardiere@lenstra.fr</a:t>
            </a:r>
          </a:p>
        </p:txBody>
      </p:sp>
      <p:sp>
        <p:nvSpPr>
          <p:cNvPr id="20" name="ZoneTexte 19">
            <a:extLst>
              <a:ext uri="{FF2B5EF4-FFF2-40B4-BE49-F238E27FC236}">
                <a16:creationId xmlns:a16="http://schemas.microsoft.com/office/drawing/2014/main" id="{CF46B82E-4AAF-F702-0433-DE14B6D8EC00}"/>
              </a:ext>
            </a:extLst>
          </p:cNvPr>
          <p:cNvSpPr txBox="1"/>
          <p:nvPr userDrawn="1"/>
        </p:nvSpPr>
        <p:spPr>
          <a:xfrm>
            <a:off x="317015" y="1725516"/>
            <a:ext cx="2289025" cy="369332"/>
          </a:xfrm>
          <a:prstGeom prst="rect">
            <a:avLst/>
          </a:prstGeom>
          <a:noFill/>
        </p:spPr>
        <p:txBody>
          <a:bodyPr wrap="square">
            <a:spAutoFit/>
          </a:bodyPr>
          <a:lstStyle/>
          <a:p>
            <a:r>
              <a:rPr lang="fr-FR" sz="1800">
                <a:solidFill>
                  <a:srgbClr val="0F0F0F"/>
                </a:solidFill>
                <a:effectLst/>
                <a:highlight>
                  <a:srgbClr val="B2F5FF"/>
                </a:highlight>
                <a:latin typeface="Manrope Medium" pitchFamily="2" charset="0"/>
              </a:rPr>
              <a:t>contact@lenstra.fr</a:t>
            </a:r>
          </a:p>
        </p:txBody>
      </p:sp>
      <p:sp>
        <p:nvSpPr>
          <p:cNvPr id="21" name="ZoneTexte 20">
            <a:extLst>
              <a:ext uri="{FF2B5EF4-FFF2-40B4-BE49-F238E27FC236}">
                <a16:creationId xmlns:a16="http://schemas.microsoft.com/office/drawing/2014/main" id="{3017C8EE-4B78-E6CB-FB35-995FD1429504}"/>
              </a:ext>
            </a:extLst>
          </p:cNvPr>
          <p:cNvSpPr txBox="1"/>
          <p:nvPr userDrawn="1"/>
        </p:nvSpPr>
        <p:spPr>
          <a:xfrm>
            <a:off x="317015" y="2094848"/>
            <a:ext cx="4502958" cy="338554"/>
          </a:xfrm>
          <a:prstGeom prst="rect">
            <a:avLst/>
          </a:prstGeom>
          <a:noFill/>
        </p:spPr>
        <p:txBody>
          <a:bodyPr wrap="square" rtlCol="0">
            <a:spAutoFit/>
          </a:bodyPr>
          <a:lstStyle/>
          <a:p>
            <a:r>
              <a:rPr lang="fr-FR" sz="1600">
                <a:latin typeface="Satoshi" pitchFamily="2" charset="77"/>
              </a:rPr>
              <a:t>34 Avenue des Champs Elysées, 75008 Paris</a:t>
            </a:r>
          </a:p>
        </p:txBody>
      </p:sp>
    </p:spTree>
    <p:extLst>
      <p:ext uri="{BB962C8B-B14F-4D97-AF65-F5344CB8AC3E}">
        <p14:creationId xmlns:p14="http://schemas.microsoft.com/office/powerpoint/2010/main" val="63922980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Outro Bis - Terciary #3">
    <p:spTree>
      <p:nvGrpSpPr>
        <p:cNvPr id="1" name=""/>
        <p:cNvGrpSpPr/>
        <p:nvPr/>
      </p:nvGrpSpPr>
      <p:grpSpPr>
        <a:xfrm>
          <a:off x="0" y="0"/>
          <a:ext cx="0" cy="0"/>
          <a:chOff x="0" y="0"/>
          <a:chExt cx="0" cy="0"/>
        </a:xfrm>
      </p:grpSpPr>
      <p:grpSp>
        <p:nvGrpSpPr>
          <p:cNvPr id="12" name="Groupe 11">
            <a:extLst>
              <a:ext uri="{FF2B5EF4-FFF2-40B4-BE49-F238E27FC236}">
                <a16:creationId xmlns:a16="http://schemas.microsoft.com/office/drawing/2014/main" id="{0B71C6C4-98C0-5C8A-0B89-22746EF86814}"/>
              </a:ext>
            </a:extLst>
          </p:cNvPr>
          <p:cNvGrpSpPr/>
          <p:nvPr userDrawn="1"/>
        </p:nvGrpSpPr>
        <p:grpSpPr>
          <a:xfrm>
            <a:off x="6096000" y="-17405"/>
            <a:ext cx="6097625" cy="6875405"/>
            <a:chOff x="6096000" y="-17405"/>
            <a:chExt cx="6097625" cy="6875405"/>
          </a:xfrm>
          <a:solidFill>
            <a:schemeClr val="accent2">
              <a:lumMod val="40000"/>
              <a:lumOff val="60000"/>
            </a:schemeClr>
          </a:solidFill>
        </p:grpSpPr>
        <p:sp>
          <p:nvSpPr>
            <p:cNvPr id="13" name="Rectangle 12">
              <a:extLst>
                <a:ext uri="{FF2B5EF4-FFF2-40B4-BE49-F238E27FC236}">
                  <a16:creationId xmlns:a16="http://schemas.microsoft.com/office/drawing/2014/main" id="{A5F4F1CC-6AAD-E450-F721-605D3B440C08}"/>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14" name="Image 13">
              <a:extLst>
                <a:ext uri="{FF2B5EF4-FFF2-40B4-BE49-F238E27FC236}">
                  <a16:creationId xmlns:a16="http://schemas.microsoft.com/office/drawing/2014/main" id="{438FE21E-A1A6-1835-3EC9-1E67B1F9F654}"/>
                </a:ext>
              </a:extLst>
            </p:cNvPr>
            <p:cNvPicPr>
              <a:picLocks noChangeAspect="1"/>
            </p:cNvPicPr>
            <p:nvPr/>
          </p:nvPicPr>
          <p:blipFill>
            <a:blip r:embed="rId2"/>
            <a:stretch>
              <a:fillRect/>
            </a:stretch>
          </p:blipFill>
          <p:spPr>
            <a:xfrm>
              <a:off x="8764624" y="-17405"/>
              <a:ext cx="3429001" cy="3429001"/>
            </a:xfrm>
            <a:prstGeom prst="rect">
              <a:avLst/>
            </a:prstGeom>
            <a:grpFill/>
          </p:spPr>
        </p:pic>
      </p:grpSp>
      <p:pic>
        <p:nvPicPr>
          <p:cNvPr id="9" name="Image 8">
            <a:extLst>
              <a:ext uri="{FF2B5EF4-FFF2-40B4-BE49-F238E27FC236}">
                <a16:creationId xmlns:a16="http://schemas.microsoft.com/office/drawing/2014/main" id="{C70A3EBA-95E9-D873-ECFA-4D77AB86C5FB}"/>
              </a:ext>
            </a:extLst>
          </p:cNvPr>
          <p:cNvPicPr>
            <a:picLocks noChangeAspect="1"/>
          </p:cNvPicPr>
          <p:nvPr userDrawn="1"/>
        </p:nvPicPr>
        <p:blipFill>
          <a:blip r:embed="rId2"/>
          <a:stretch>
            <a:fillRect/>
          </a:stretch>
        </p:blipFill>
        <p:spPr>
          <a:xfrm>
            <a:off x="8764624" y="-17405"/>
            <a:ext cx="3429001" cy="3429001"/>
          </a:xfrm>
          <a:prstGeom prst="rect">
            <a:avLst/>
          </a:prstGeom>
        </p:spPr>
      </p:pic>
      <p:sp>
        <p:nvSpPr>
          <p:cNvPr id="5" name="ZoneTexte 4">
            <a:extLst>
              <a:ext uri="{FF2B5EF4-FFF2-40B4-BE49-F238E27FC236}">
                <a16:creationId xmlns:a16="http://schemas.microsoft.com/office/drawing/2014/main" id="{4D8CD95A-E0E4-202A-41AF-7D5D1CB269FF}"/>
              </a:ext>
            </a:extLst>
          </p:cNvPr>
          <p:cNvSpPr txBox="1"/>
          <p:nvPr userDrawn="1"/>
        </p:nvSpPr>
        <p:spPr>
          <a:xfrm>
            <a:off x="317015" y="319411"/>
            <a:ext cx="57789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a:solidFill>
                  <a:srgbClr val="0F0F0F"/>
                </a:solidFill>
                <a:effectLst/>
                <a:latin typeface="Manrope Medium" pitchFamily="2" charset="0"/>
              </a:rPr>
              <a:t>You have a project? Let’s make your information technology count together</a:t>
            </a:r>
            <a:r>
              <a:rPr lang="fr-FR" sz="2800" b="1" i="0">
                <a:solidFill>
                  <a:srgbClr val="0F0F0F"/>
                </a:solidFill>
                <a:effectLst/>
                <a:latin typeface="Manrope SemiBold" pitchFamily="2" charset="0"/>
              </a:rPr>
              <a:t> </a:t>
            </a:r>
            <a:r>
              <a:rPr lang="fr-FR" sz="1600" b="1" i="0">
                <a:solidFill>
                  <a:srgbClr val="80EEFF"/>
                </a:solidFill>
                <a:effectLst/>
                <a:latin typeface="Manrope SemiBold" pitchFamily="2" charset="0"/>
              </a:rPr>
              <a:t>◼︎</a:t>
            </a:r>
            <a:r>
              <a:rPr lang="fr-FR" sz="2800" b="1" i="0">
                <a:solidFill>
                  <a:srgbClr val="0F0F0F"/>
                </a:solidFill>
                <a:effectLst/>
                <a:latin typeface="Manrope SemiBold" pitchFamily="2" charset="0"/>
              </a:rPr>
              <a:t>  </a:t>
            </a:r>
          </a:p>
        </p:txBody>
      </p:sp>
      <p:sp>
        <p:nvSpPr>
          <p:cNvPr id="24" name="ZoneTexte 23">
            <a:extLst>
              <a:ext uri="{FF2B5EF4-FFF2-40B4-BE49-F238E27FC236}">
                <a16:creationId xmlns:a16="http://schemas.microsoft.com/office/drawing/2014/main" id="{C6A33831-A359-C946-5D51-F16011C1DD81}"/>
              </a:ext>
            </a:extLst>
          </p:cNvPr>
          <p:cNvSpPr txBox="1"/>
          <p:nvPr userDrawn="1"/>
        </p:nvSpPr>
        <p:spPr>
          <a:xfrm>
            <a:off x="8278803" y="1254962"/>
            <a:ext cx="2155199" cy="400110"/>
          </a:xfrm>
          <a:prstGeom prst="rect">
            <a:avLst/>
          </a:prstGeom>
          <a:noFill/>
        </p:spPr>
        <p:txBody>
          <a:bodyPr wrap="square" rtlCol="0">
            <a:spAutoFit/>
          </a:bodyPr>
          <a:lstStyle/>
          <a:p>
            <a:r>
              <a:rPr lang="fr-FR" sz="2000" b="1" i="0">
                <a:latin typeface="Manrope SemiBold" pitchFamily="2" charset="0"/>
              </a:rPr>
              <a:t>Rémi Lapeyre</a:t>
            </a:r>
            <a:endParaRPr lang="fr-FR" sz="2000">
              <a:latin typeface="Manrope" pitchFamily="2" charset="0"/>
            </a:endParaRPr>
          </a:p>
        </p:txBody>
      </p:sp>
      <p:sp>
        <p:nvSpPr>
          <p:cNvPr id="25" name="ZoneTexte 24">
            <a:extLst>
              <a:ext uri="{FF2B5EF4-FFF2-40B4-BE49-F238E27FC236}">
                <a16:creationId xmlns:a16="http://schemas.microsoft.com/office/drawing/2014/main" id="{82E177DA-E551-3E03-DC70-3C73D570F0BC}"/>
              </a:ext>
            </a:extLst>
          </p:cNvPr>
          <p:cNvSpPr txBox="1"/>
          <p:nvPr userDrawn="1"/>
        </p:nvSpPr>
        <p:spPr>
          <a:xfrm>
            <a:off x="8262204" y="1662666"/>
            <a:ext cx="1576815" cy="338554"/>
          </a:xfrm>
          <a:prstGeom prst="rect">
            <a:avLst/>
          </a:prstGeom>
          <a:noFill/>
        </p:spPr>
        <p:txBody>
          <a:bodyPr wrap="square" rtlCol="0">
            <a:spAutoFit/>
          </a:bodyPr>
          <a:lstStyle/>
          <a:p>
            <a:r>
              <a:rPr lang="fr-FR" sz="1600">
                <a:latin typeface="Satoshi" pitchFamily="2" charset="77"/>
              </a:rPr>
              <a:t>Partner, CTO</a:t>
            </a:r>
          </a:p>
        </p:txBody>
      </p:sp>
      <p:sp>
        <p:nvSpPr>
          <p:cNvPr id="26" name="ZoneTexte 25">
            <a:extLst>
              <a:ext uri="{FF2B5EF4-FFF2-40B4-BE49-F238E27FC236}">
                <a16:creationId xmlns:a16="http://schemas.microsoft.com/office/drawing/2014/main" id="{0AFDF8AB-8091-C196-2338-A96BCDBA6A75}"/>
              </a:ext>
            </a:extLst>
          </p:cNvPr>
          <p:cNvSpPr txBox="1"/>
          <p:nvPr userDrawn="1"/>
        </p:nvSpPr>
        <p:spPr>
          <a:xfrm>
            <a:off x="8262204" y="2037375"/>
            <a:ext cx="2848808" cy="338554"/>
          </a:xfrm>
          <a:prstGeom prst="rect">
            <a:avLst/>
          </a:prstGeom>
          <a:noFill/>
        </p:spPr>
        <p:txBody>
          <a:bodyPr wrap="square" rtlCol="0">
            <a:spAutoFit/>
          </a:bodyPr>
          <a:lstStyle/>
          <a:p>
            <a:r>
              <a:rPr lang="fr-FR" sz="1600">
                <a:latin typeface="Satoshi" pitchFamily="2" charset="77"/>
              </a:rPr>
              <a:t>remi.lapeyre@lenstra.fr</a:t>
            </a:r>
          </a:p>
        </p:txBody>
      </p:sp>
      <p:sp>
        <p:nvSpPr>
          <p:cNvPr id="27" name="ZoneTexte 26">
            <a:extLst>
              <a:ext uri="{FF2B5EF4-FFF2-40B4-BE49-F238E27FC236}">
                <a16:creationId xmlns:a16="http://schemas.microsoft.com/office/drawing/2014/main" id="{45CB412A-6BF6-87E1-806A-63A747E8D505}"/>
              </a:ext>
            </a:extLst>
          </p:cNvPr>
          <p:cNvSpPr txBox="1"/>
          <p:nvPr userDrawn="1"/>
        </p:nvSpPr>
        <p:spPr>
          <a:xfrm>
            <a:off x="8199151" y="2954064"/>
            <a:ext cx="3213563" cy="400110"/>
          </a:xfrm>
          <a:prstGeom prst="rect">
            <a:avLst/>
          </a:prstGeom>
          <a:noFill/>
        </p:spPr>
        <p:txBody>
          <a:bodyPr wrap="square" rtlCol="0">
            <a:spAutoFit/>
          </a:bodyPr>
          <a:lstStyle/>
          <a:p>
            <a:r>
              <a:rPr lang="fr-FR" sz="2000" b="1">
                <a:latin typeface="Manrope SemiBold" pitchFamily="2" charset="0"/>
              </a:rPr>
              <a:t>Théophile Chevalier</a:t>
            </a:r>
            <a:endParaRPr lang="fr-FR" sz="2000">
              <a:latin typeface="Manrope" pitchFamily="2" charset="0"/>
            </a:endParaRPr>
          </a:p>
        </p:txBody>
      </p:sp>
      <p:sp>
        <p:nvSpPr>
          <p:cNvPr id="28" name="ZoneTexte 27">
            <a:extLst>
              <a:ext uri="{FF2B5EF4-FFF2-40B4-BE49-F238E27FC236}">
                <a16:creationId xmlns:a16="http://schemas.microsoft.com/office/drawing/2014/main" id="{E6ADD81B-5DAF-1647-2EA9-C5BF658DA3F6}"/>
              </a:ext>
            </a:extLst>
          </p:cNvPr>
          <p:cNvSpPr txBox="1"/>
          <p:nvPr userDrawn="1"/>
        </p:nvSpPr>
        <p:spPr>
          <a:xfrm>
            <a:off x="8223855" y="3350657"/>
            <a:ext cx="1576815" cy="338554"/>
          </a:xfrm>
          <a:prstGeom prst="rect">
            <a:avLst/>
          </a:prstGeom>
          <a:noFill/>
        </p:spPr>
        <p:txBody>
          <a:bodyPr wrap="square" rtlCol="0">
            <a:spAutoFit/>
          </a:bodyPr>
          <a:lstStyle/>
          <a:p>
            <a:r>
              <a:rPr lang="fr-FR" sz="1600">
                <a:latin typeface="Satoshi" pitchFamily="2" charset="77"/>
              </a:rPr>
              <a:t>Partner, CTO</a:t>
            </a:r>
          </a:p>
        </p:txBody>
      </p:sp>
      <p:sp>
        <p:nvSpPr>
          <p:cNvPr id="29" name="ZoneTexte 28">
            <a:extLst>
              <a:ext uri="{FF2B5EF4-FFF2-40B4-BE49-F238E27FC236}">
                <a16:creationId xmlns:a16="http://schemas.microsoft.com/office/drawing/2014/main" id="{CE0F5169-1E88-1361-5C48-1F8F83807AD4}"/>
              </a:ext>
            </a:extLst>
          </p:cNvPr>
          <p:cNvSpPr txBox="1"/>
          <p:nvPr userDrawn="1"/>
        </p:nvSpPr>
        <p:spPr>
          <a:xfrm>
            <a:off x="8199151" y="3689211"/>
            <a:ext cx="3476429" cy="338554"/>
          </a:xfrm>
          <a:prstGeom prst="rect">
            <a:avLst/>
          </a:prstGeom>
          <a:noFill/>
        </p:spPr>
        <p:txBody>
          <a:bodyPr wrap="square" rtlCol="0">
            <a:spAutoFit/>
          </a:bodyPr>
          <a:lstStyle/>
          <a:p>
            <a:r>
              <a:rPr lang="fr-FR" sz="1600">
                <a:latin typeface="Satoshi" pitchFamily="2" charset="77"/>
              </a:rPr>
              <a:t>theophile.chevalier@lenstra.fr</a:t>
            </a:r>
          </a:p>
        </p:txBody>
      </p:sp>
      <p:sp>
        <p:nvSpPr>
          <p:cNvPr id="30" name="ZoneTexte 29">
            <a:extLst>
              <a:ext uri="{FF2B5EF4-FFF2-40B4-BE49-F238E27FC236}">
                <a16:creationId xmlns:a16="http://schemas.microsoft.com/office/drawing/2014/main" id="{7A1F2D50-2F34-9996-2632-71B0456130CA}"/>
              </a:ext>
            </a:extLst>
          </p:cNvPr>
          <p:cNvSpPr txBox="1"/>
          <p:nvPr userDrawn="1"/>
        </p:nvSpPr>
        <p:spPr>
          <a:xfrm>
            <a:off x="8152657" y="4538802"/>
            <a:ext cx="3476426" cy="400110"/>
          </a:xfrm>
          <a:prstGeom prst="rect">
            <a:avLst/>
          </a:prstGeom>
          <a:noFill/>
        </p:spPr>
        <p:txBody>
          <a:bodyPr wrap="square" rtlCol="0">
            <a:spAutoFit/>
          </a:bodyPr>
          <a:lstStyle/>
          <a:p>
            <a:r>
              <a:rPr lang="fr-FR" sz="2000" b="1">
                <a:latin typeface="Manrope SemiBold" pitchFamily="2" charset="0"/>
              </a:rPr>
              <a:t>Joachim De Lézardière</a:t>
            </a:r>
            <a:endParaRPr lang="fr-FR" sz="2000">
              <a:latin typeface="Manrope" pitchFamily="2" charset="0"/>
            </a:endParaRPr>
          </a:p>
        </p:txBody>
      </p:sp>
      <p:sp>
        <p:nvSpPr>
          <p:cNvPr id="31" name="ZoneTexte 30">
            <a:extLst>
              <a:ext uri="{FF2B5EF4-FFF2-40B4-BE49-F238E27FC236}">
                <a16:creationId xmlns:a16="http://schemas.microsoft.com/office/drawing/2014/main" id="{09D87964-F476-B1E8-7D7A-1D35061F587D}"/>
              </a:ext>
            </a:extLst>
          </p:cNvPr>
          <p:cNvSpPr txBox="1"/>
          <p:nvPr userDrawn="1"/>
        </p:nvSpPr>
        <p:spPr>
          <a:xfrm>
            <a:off x="8212776" y="4929164"/>
            <a:ext cx="1831040" cy="338554"/>
          </a:xfrm>
          <a:prstGeom prst="rect">
            <a:avLst/>
          </a:prstGeom>
          <a:noFill/>
        </p:spPr>
        <p:txBody>
          <a:bodyPr wrap="square" rtlCol="0">
            <a:spAutoFit/>
          </a:bodyPr>
          <a:lstStyle/>
          <a:p>
            <a:r>
              <a:rPr lang="fr-FR" sz="1600">
                <a:latin typeface="Satoshi" pitchFamily="2" charset="77"/>
              </a:rPr>
              <a:t>Partner, DATA</a:t>
            </a:r>
          </a:p>
        </p:txBody>
      </p:sp>
      <p:sp>
        <p:nvSpPr>
          <p:cNvPr id="32" name="ZoneTexte 31">
            <a:extLst>
              <a:ext uri="{FF2B5EF4-FFF2-40B4-BE49-F238E27FC236}">
                <a16:creationId xmlns:a16="http://schemas.microsoft.com/office/drawing/2014/main" id="{DC5359AB-6AE1-E116-14D5-87A7B128EAF8}"/>
              </a:ext>
            </a:extLst>
          </p:cNvPr>
          <p:cNvSpPr txBox="1"/>
          <p:nvPr userDrawn="1"/>
        </p:nvSpPr>
        <p:spPr>
          <a:xfrm>
            <a:off x="8169171" y="5295914"/>
            <a:ext cx="3476429" cy="338554"/>
          </a:xfrm>
          <a:prstGeom prst="rect">
            <a:avLst/>
          </a:prstGeom>
          <a:noFill/>
        </p:spPr>
        <p:txBody>
          <a:bodyPr wrap="square" rtlCol="0">
            <a:spAutoFit/>
          </a:bodyPr>
          <a:lstStyle/>
          <a:p>
            <a:r>
              <a:rPr lang="fr-FR" sz="1600">
                <a:latin typeface="Satoshi" pitchFamily="2" charset="77"/>
              </a:rPr>
              <a:t>Joachim.delezardiere@lenstra.fr</a:t>
            </a:r>
          </a:p>
        </p:txBody>
      </p:sp>
      <p:sp>
        <p:nvSpPr>
          <p:cNvPr id="35" name="ZoneTexte 34">
            <a:extLst>
              <a:ext uri="{FF2B5EF4-FFF2-40B4-BE49-F238E27FC236}">
                <a16:creationId xmlns:a16="http://schemas.microsoft.com/office/drawing/2014/main" id="{7BDABCCC-02FB-F495-18C9-7BD342D493E2}"/>
              </a:ext>
            </a:extLst>
          </p:cNvPr>
          <p:cNvSpPr txBox="1"/>
          <p:nvPr userDrawn="1"/>
        </p:nvSpPr>
        <p:spPr>
          <a:xfrm>
            <a:off x="317015" y="1725516"/>
            <a:ext cx="2289025" cy="369332"/>
          </a:xfrm>
          <a:prstGeom prst="rect">
            <a:avLst/>
          </a:prstGeom>
          <a:noFill/>
        </p:spPr>
        <p:txBody>
          <a:bodyPr wrap="square">
            <a:spAutoFit/>
          </a:bodyPr>
          <a:lstStyle/>
          <a:p>
            <a:r>
              <a:rPr lang="fr-FR" sz="1800">
                <a:solidFill>
                  <a:srgbClr val="0F0F0F"/>
                </a:solidFill>
                <a:effectLst/>
                <a:highlight>
                  <a:srgbClr val="B2F5FF"/>
                </a:highlight>
                <a:latin typeface="Manrope Medium" pitchFamily="2" charset="0"/>
              </a:rPr>
              <a:t>contact@lenstra.fr</a:t>
            </a:r>
          </a:p>
        </p:txBody>
      </p:sp>
      <p:sp>
        <p:nvSpPr>
          <p:cNvPr id="2" name="ZoneTexte 1">
            <a:extLst>
              <a:ext uri="{FF2B5EF4-FFF2-40B4-BE49-F238E27FC236}">
                <a16:creationId xmlns:a16="http://schemas.microsoft.com/office/drawing/2014/main" id="{64406E3E-076E-EDF0-1FFC-F041B80D6389}"/>
              </a:ext>
            </a:extLst>
          </p:cNvPr>
          <p:cNvSpPr txBox="1"/>
          <p:nvPr userDrawn="1"/>
        </p:nvSpPr>
        <p:spPr>
          <a:xfrm>
            <a:off x="317015" y="2094848"/>
            <a:ext cx="4502958" cy="338554"/>
          </a:xfrm>
          <a:prstGeom prst="rect">
            <a:avLst/>
          </a:prstGeom>
          <a:noFill/>
        </p:spPr>
        <p:txBody>
          <a:bodyPr wrap="square" rtlCol="0">
            <a:spAutoFit/>
          </a:bodyPr>
          <a:lstStyle/>
          <a:p>
            <a:r>
              <a:rPr lang="fr-FR" sz="1600">
                <a:latin typeface="Satoshi" pitchFamily="2" charset="77"/>
              </a:rPr>
              <a:t>34 Avenue des Champs Elysées, 75008 Paris</a:t>
            </a:r>
          </a:p>
        </p:txBody>
      </p:sp>
    </p:spTree>
    <p:extLst>
      <p:ext uri="{BB962C8B-B14F-4D97-AF65-F5344CB8AC3E}">
        <p14:creationId xmlns:p14="http://schemas.microsoft.com/office/powerpoint/2010/main" val="3238539836"/>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Outro Bis - Primary #3">
    <p:spTree>
      <p:nvGrpSpPr>
        <p:cNvPr id="1" name=""/>
        <p:cNvGrpSpPr/>
        <p:nvPr/>
      </p:nvGrpSpPr>
      <p:grpSpPr>
        <a:xfrm>
          <a:off x="0" y="0"/>
          <a:ext cx="0" cy="0"/>
          <a:chOff x="0" y="0"/>
          <a:chExt cx="0" cy="0"/>
        </a:xfrm>
      </p:grpSpPr>
      <p:grpSp>
        <p:nvGrpSpPr>
          <p:cNvPr id="2" name="Groupe 1">
            <a:extLst>
              <a:ext uri="{FF2B5EF4-FFF2-40B4-BE49-F238E27FC236}">
                <a16:creationId xmlns:a16="http://schemas.microsoft.com/office/drawing/2014/main" id="{3109C2A0-E37D-009D-B2D7-473B68C541E3}"/>
              </a:ext>
            </a:extLst>
          </p:cNvPr>
          <p:cNvGrpSpPr/>
          <p:nvPr userDrawn="1"/>
        </p:nvGrpSpPr>
        <p:grpSpPr>
          <a:xfrm>
            <a:off x="6096000" y="-17405"/>
            <a:ext cx="6097625" cy="6875405"/>
            <a:chOff x="6096000" y="-17405"/>
            <a:chExt cx="6097625" cy="6875405"/>
          </a:xfrm>
          <a:solidFill>
            <a:schemeClr val="accent1">
              <a:lumMod val="40000"/>
              <a:lumOff val="60000"/>
            </a:schemeClr>
          </a:solidFill>
        </p:grpSpPr>
        <p:sp>
          <p:nvSpPr>
            <p:cNvPr id="3" name="Rectangle 2">
              <a:extLst>
                <a:ext uri="{FF2B5EF4-FFF2-40B4-BE49-F238E27FC236}">
                  <a16:creationId xmlns:a16="http://schemas.microsoft.com/office/drawing/2014/main" id="{5897F45E-4025-9EE8-14FA-226CC1693CF2}"/>
                </a:ext>
              </a:extLst>
            </p:cNvPr>
            <p:cNvSpPr/>
            <p:nvPr/>
          </p:nvSpPr>
          <p:spPr>
            <a:xfrm>
              <a:off x="6096000" y="0"/>
              <a:ext cx="6096000" cy="6858000"/>
            </a:xfrm>
            <a:prstGeom prst="rect">
              <a:avLst/>
            </a:prstGeom>
            <a:grp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4" name="Image 3">
              <a:extLst>
                <a:ext uri="{FF2B5EF4-FFF2-40B4-BE49-F238E27FC236}">
                  <a16:creationId xmlns:a16="http://schemas.microsoft.com/office/drawing/2014/main" id="{A6B98476-E27C-E817-502C-2F44B898304E}"/>
                </a:ext>
              </a:extLst>
            </p:cNvPr>
            <p:cNvPicPr>
              <a:picLocks noChangeAspect="1"/>
            </p:cNvPicPr>
            <p:nvPr/>
          </p:nvPicPr>
          <p:blipFill>
            <a:blip r:embed="rId2"/>
            <a:stretch>
              <a:fillRect/>
            </a:stretch>
          </p:blipFill>
          <p:spPr>
            <a:xfrm>
              <a:off x="8764624" y="-17405"/>
              <a:ext cx="3429001" cy="3429001"/>
            </a:xfrm>
            <a:prstGeom prst="rect">
              <a:avLst/>
            </a:prstGeom>
            <a:grpFill/>
          </p:spPr>
        </p:pic>
      </p:grpSp>
      <p:pic>
        <p:nvPicPr>
          <p:cNvPr id="5" name="Image 4">
            <a:extLst>
              <a:ext uri="{FF2B5EF4-FFF2-40B4-BE49-F238E27FC236}">
                <a16:creationId xmlns:a16="http://schemas.microsoft.com/office/drawing/2014/main" id="{E888AA10-7B20-F37C-BCAD-DB796793F278}"/>
              </a:ext>
            </a:extLst>
          </p:cNvPr>
          <p:cNvPicPr>
            <a:picLocks noChangeAspect="1"/>
          </p:cNvPicPr>
          <p:nvPr userDrawn="1"/>
        </p:nvPicPr>
        <p:blipFill>
          <a:blip r:embed="rId2"/>
          <a:stretch>
            <a:fillRect/>
          </a:stretch>
        </p:blipFill>
        <p:spPr>
          <a:xfrm>
            <a:off x="8764624" y="-17405"/>
            <a:ext cx="3429001" cy="3429001"/>
          </a:xfrm>
          <a:prstGeom prst="rect">
            <a:avLst/>
          </a:prstGeom>
        </p:spPr>
      </p:pic>
      <p:sp>
        <p:nvSpPr>
          <p:cNvPr id="6" name="ZoneTexte 5">
            <a:extLst>
              <a:ext uri="{FF2B5EF4-FFF2-40B4-BE49-F238E27FC236}">
                <a16:creationId xmlns:a16="http://schemas.microsoft.com/office/drawing/2014/main" id="{C3865358-1A84-9A21-EF28-AC5FD8AA107B}"/>
              </a:ext>
            </a:extLst>
          </p:cNvPr>
          <p:cNvSpPr txBox="1"/>
          <p:nvPr userDrawn="1"/>
        </p:nvSpPr>
        <p:spPr>
          <a:xfrm>
            <a:off x="317015" y="319411"/>
            <a:ext cx="5778985" cy="138499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FR" sz="2800">
                <a:solidFill>
                  <a:srgbClr val="0F0F0F"/>
                </a:solidFill>
                <a:effectLst/>
                <a:latin typeface="Manrope Medium" pitchFamily="2" charset="0"/>
              </a:rPr>
              <a:t>You have a project? Let’s make your information technology count together</a:t>
            </a:r>
            <a:r>
              <a:rPr lang="fr-FR" sz="2800" b="1" i="0">
                <a:solidFill>
                  <a:srgbClr val="0F0F0F"/>
                </a:solidFill>
                <a:effectLst/>
                <a:latin typeface="Manrope SemiBold" pitchFamily="2" charset="0"/>
              </a:rPr>
              <a:t> </a:t>
            </a:r>
            <a:r>
              <a:rPr lang="fr-FR" sz="1600" b="1" i="0">
                <a:solidFill>
                  <a:srgbClr val="80EEFF"/>
                </a:solidFill>
                <a:effectLst/>
                <a:latin typeface="Manrope SemiBold" pitchFamily="2" charset="0"/>
              </a:rPr>
              <a:t>◼︎</a:t>
            </a:r>
            <a:r>
              <a:rPr lang="fr-FR" sz="2800" b="1" i="0">
                <a:solidFill>
                  <a:srgbClr val="0F0F0F"/>
                </a:solidFill>
                <a:effectLst/>
                <a:latin typeface="Manrope SemiBold" pitchFamily="2" charset="0"/>
              </a:rPr>
              <a:t>  </a:t>
            </a:r>
          </a:p>
        </p:txBody>
      </p:sp>
      <p:sp>
        <p:nvSpPr>
          <p:cNvPr id="7" name="ZoneTexte 6">
            <a:extLst>
              <a:ext uri="{FF2B5EF4-FFF2-40B4-BE49-F238E27FC236}">
                <a16:creationId xmlns:a16="http://schemas.microsoft.com/office/drawing/2014/main" id="{7A892CAD-B453-84B6-CE87-AD068113B74E}"/>
              </a:ext>
            </a:extLst>
          </p:cNvPr>
          <p:cNvSpPr txBox="1"/>
          <p:nvPr userDrawn="1"/>
        </p:nvSpPr>
        <p:spPr>
          <a:xfrm>
            <a:off x="8278803" y="1254962"/>
            <a:ext cx="2155199" cy="400110"/>
          </a:xfrm>
          <a:prstGeom prst="rect">
            <a:avLst/>
          </a:prstGeom>
          <a:noFill/>
        </p:spPr>
        <p:txBody>
          <a:bodyPr wrap="square" rtlCol="0">
            <a:spAutoFit/>
          </a:bodyPr>
          <a:lstStyle/>
          <a:p>
            <a:r>
              <a:rPr lang="fr-FR" sz="2000" b="1" i="0">
                <a:latin typeface="Manrope SemiBold" pitchFamily="2" charset="0"/>
              </a:rPr>
              <a:t>Rémi Lapeyre</a:t>
            </a:r>
            <a:endParaRPr lang="fr-FR" sz="2000">
              <a:latin typeface="Manrope" pitchFamily="2" charset="0"/>
            </a:endParaRPr>
          </a:p>
        </p:txBody>
      </p:sp>
      <p:sp>
        <p:nvSpPr>
          <p:cNvPr id="8" name="ZoneTexte 7">
            <a:extLst>
              <a:ext uri="{FF2B5EF4-FFF2-40B4-BE49-F238E27FC236}">
                <a16:creationId xmlns:a16="http://schemas.microsoft.com/office/drawing/2014/main" id="{9AF082C4-B4EA-B05A-B42A-8DA53A8B3BAD}"/>
              </a:ext>
            </a:extLst>
          </p:cNvPr>
          <p:cNvSpPr txBox="1"/>
          <p:nvPr userDrawn="1"/>
        </p:nvSpPr>
        <p:spPr>
          <a:xfrm>
            <a:off x="8262204" y="1662666"/>
            <a:ext cx="1576815" cy="338554"/>
          </a:xfrm>
          <a:prstGeom prst="rect">
            <a:avLst/>
          </a:prstGeom>
          <a:noFill/>
        </p:spPr>
        <p:txBody>
          <a:bodyPr wrap="square" rtlCol="0">
            <a:spAutoFit/>
          </a:bodyPr>
          <a:lstStyle/>
          <a:p>
            <a:r>
              <a:rPr lang="fr-FR" sz="1600">
                <a:latin typeface="Satoshi" pitchFamily="2" charset="77"/>
              </a:rPr>
              <a:t>Partner, CTO</a:t>
            </a:r>
          </a:p>
        </p:txBody>
      </p:sp>
      <p:sp>
        <p:nvSpPr>
          <p:cNvPr id="9" name="ZoneTexte 8">
            <a:extLst>
              <a:ext uri="{FF2B5EF4-FFF2-40B4-BE49-F238E27FC236}">
                <a16:creationId xmlns:a16="http://schemas.microsoft.com/office/drawing/2014/main" id="{8813EF3F-2F34-AAA8-4520-19B3049615F8}"/>
              </a:ext>
            </a:extLst>
          </p:cNvPr>
          <p:cNvSpPr txBox="1"/>
          <p:nvPr userDrawn="1"/>
        </p:nvSpPr>
        <p:spPr>
          <a:xfrm>
            <a:off x="8262204" y="2037375"/>
            <a:ext cx="2848808" cy="338554"/>
          </a:xfrm>
          <a:prstGeom prst="rect">
            <a:avLst/>
          </a:prstGeom>
          <a:noFill/>
        </p:spPr>
        <p:txBody>
          <a:bodyPr wrap="square" rtlCol="0">
            <a:spAutoFit/>
          </a:bodyPr>
          <a:lstStyle/>
          <a:p>
            <a:r>
              <a:rPr lang="fr-FR" sz="1600">
                <a:latin typeface="Satoshi" pitchFamily="2" charset="77"/>
              </a:rPr>
              <a:t>remi.lapeyre@lenstra.fr</a:t>
            </a:r>
          </a:p>
        </p:txBody>
      </p:sp>
      <p:sp>
        <p:nvSpPr>
          <p:cNvPr id="10" name="ZoneTexte 9">
            <a:extLst>
              <a:ext uri="{FF2B5EF4-FFF2-40B4-BE49-F238E27FC236}">
                <a16:creationId xmlns:a16="http://schemas.microsoft.com/office/drawing/2014/main" id="{95F3ED19-8013-CC89-83DB-2EB6AE00B13E}"/>
              </a:ext>
            </a:extLst>
          </p:cNvPr>
          <p:cNvSpPr txBox="1"/>
          <p:nvPr userDrawn="1"/>
        </p:nvSpPr>
        <p:spPr>
          <a:xfrm>
            <a:off x="8199151" y="2954064"/>
            <a:ext cx="3213563" cy="400110"/>
          </a:xfrm>
          <a:prstGeom prst="rect">
            <a:avLst/>
          </a:prstGeom>
          <a:noFill/>
        </p:spPr>
        <p:txBody>
          <a:bodyPr wrap="square" rtlCol="0">
            <a:spAutoFit/>
          </a:bodyPr>
          <a:lstStyle/>
          <a:p>
            <a:r>
              <a:rPr lang="fr-FR" sz="2000" b="1">
                <a:latin typeface="Manrope SemiBold" pitchFamily="2" charset="0"/>
              </a:rPr>
              <a:t>Théophile Chevalier</a:t>
            </a:r>
            <a:endParaRPr lang="fr-FR" sz="2000">
              <a:latin typeface="Manrope" pitchFamily="2" charset="0"/>
            </a:endParaRPr>
          </a:p>
        </p:txBody>
      </p:sp>
      <p:sp>
        <p:nvSpPr>
          <p:cNvPr id="11" name="ZoneTexte 10">
            <a:extLst>
              <a:ext uri="{FF2B5EF4-FFF2-40B4-BE49-F238E27FC236}">
                <a16:creationId xmlns:a16="http://schemas.microsoft.com/office/drawing/2014/main" id="{294E6FFC-0A63-7139-6D61-0371C9AFC03A}"/>
              </a:ext>
            </a:extLst>
          </p:cNvPr>
          <p:cNvSpPr txBox="1"/>
          <p:nvPr userDrawn="1"/>
        </p:nvSpPr>
        <p:spPr>
          <a:xfrm>
            <a:off x="8223855" y="3350657"/>
            <a:ext cx="1576815" cy="338554"/>
          </a:xfrm>
          <a:prstGeom prst="rect">
            <a:avLst/>
          </a:prstGeom>
          <a:noFill/>
        </p:spPr>
        <p:txBody>
          <a:bodyPr wrap="square" rtlCol="0">
            <a:spAutoFit/>
          </a:bodyPr>
          <a:lstStyle/>
          <a:p>
            <a:r>
              <a:rPr lang="fr-FR" sz="1600">
                <a:latin typeface="Satoshi" pitchFamily="2" charset="77"/>
              </a:rPr>
              <a:t>Partner, CTO</a:t>
            </a:r>
          </a:p>
        </p:txBody>
      </p:sp>
      <p:sp>
        <p:nvSpPr>
          <p:cNvPr id="12" name="ZoneTexte 11">
            <a:extLst>
              <a:ext uri="{FF2B5EF4-FFF2-40B4-BE49-F238E27FC236}">
                <a16:creationId xmlns:a16="http://schemas.microsoft.com/office/drawing/2014/main" id="{4A0B6066-2999-F2D5-F6C5-A40C494802FD}"/>
              </a:ext>
            </a:extLst>
          </p:cNvPr>
          <p:cNvSpPr txBox="1"/>
          <p:nvPr userDrawn="1"/>
        </p:nvSpPr>
        <p:spPr>
          <a:xfrm>
            <a:off x="8199151" y="3689211"/>
            <a:ext cx="3476429" cy="338554"/>
          </a:xfrm>
          <a:prstGeom prst="rect">
            <a:avLst/>
          </a:prstGeom>
          <a:noFill/>
        </p:spPr>
        <p:txBody>
          <a:bodyPr wrap="square" rtlCol="0">
            <a:spAutoFit/>
          </a:bodyPr>
          <a:lstStyle/>
          <a:p>
            <a:r>
              <a:rPr lang="fr-FR" sz="1600">
                <a:latin typeface="Satoshi" pitchFamily="2" charset="77"/>
              </a:rPr>
              <a:t>theophile.chevalier@lenstra.fr</a:t>
            </a:r>
          </a:p>
        </p:txBody>
      </p:sp>
      <p:sp>
        <p:nvSpPr>
          <p:cNvPr id="13" name="ZoneTexte 12">
            <a:extLst>
              <a:ext uri="{FF2B5EF4-FFF2-40B4-BE49-F238E27FC236}">
                <a16:creationId xmlns:a16="http://schemas.microsoft.com/office/drawing/2014/main" id="{6D601471-CB14-0B9C-99BF-A9415F6B7405}"/>
              </a:ext>
            </a:extLst>
          </p:cNvPr>
          <p:cNvSpPr txBox="1"/>
          <p:nvPr userDrawn="1"/>
        </p:nvSpPr>
        <p:spPr>
          <a:xfrm>
            <a:off x="8152657" y="4538802"/>
            <a:ext cx="3476426" cy="400110"/>
          </a:xfrm>
          <a:prstGeom prst="rect">
            <a:avLst/>
          </a:prstGeom>
          <a:noFill/>
        </p:spPr>
        <p:txBody>
          <a:bodyPr wrap="square" rtlCol="0">
            <a:spAutoFit/>
          </a:bodyPr>
          <a:lstStyle/>
          <a:p>
            <a:r>
              <a:rPr lang="fr-FR" sz="2000" b="1">
                <a:latin typeface="Manrope SemiBold" pitchFamily="2" charset="0"/>
              </a:rPr>
              <a:t>Joachim De Lézardière</a:t>
            </a:r>
            <a:endParaRPr lang="fr-FR" sz="2000">
              <a:latin typeface="Manrope" pitchFamily="2" charset="0"/>
            </a:endParaRPr>
          </a:p>
        </p:txBody>
      </p:sp>
      <p:sp>
        <p:nvSpPr>
          <p:cNvPr id="14" name="ZoneTexte 13">
            <a:extLst>
              <a:ext uri="{FF2B5EF4-FFF2-40B4-BE49-F238E27FC236}">
                <a16:creationId xmlns:a16="http://schemas.microsoft.com/office/drawing/2014/main" id="{DD8327DE-4820-AE4E-61FD-C8D94B50854B}"/>
              </a:ext>
            </a:extLst>
          </p:cNvPr>
          <p:cNvSpPr txBox="1"/>
          <p:nvPr userDrawn="1"/>
        </p:nvSpPr>
        <p:spPr>
          <a:xfrm>
            <a:off x="8212776" y="4929164"/>
            <a:ext cx="1831040" cy="338554"/>
          </a:xfrm>
          <a:prstGeom prst="rect">
            <a:avLst/>
          </a:prstGeom>
          <a:noFill/>
        </p:spPr>
        <p:txBody>
          <a:bodyPr wrap="square" rtlCol="0">
            <a:spAutoFit/>
          </a:bodyPr>
          <a:lstStyle/>
          <a:p>
            <a:r>
              <a:rPr lang="fr-FR" sz="1600">
                <a:latin typeface="Satoshi" pitchFamily="2" charset="77"/>
              </a:rPr>
              <a:t>Partner, DATA</a:t>
            </a:r>
          </a:p>
        </p:txBody>
      </p:sp>
      <p:sp>
        <p:nvSpPr>
          <p:cNvPr id="15" name="ZoneTexte 14">
            <a:extLst>
              <a:ext uri="{FF2B5EF4-FFF2-40B4-BE49-F238E27FC236}">
                <a16:creationId xmlns:a16="http://schemas.microsoft.com/office/drawing/2014/main" id="{9C9B0B2D-E7C5-E63A-20CD-3538AFD695D7}"/>
              </a:ext>
            </a:extLst>
          </p:cNvPr>
          <p:cNvSpPr txBox="1"/>
          <p:nvPr userDrawn="1"/>
        </p:nvSpPr>
        <p:spPr>
          <a:xfrm>
            <a:off x="8169171" y="5295914"/>
            <a:ext cx="3476429" cy="338554"/>
          </a:xfrm>
          <a:prstGeom prst="rect">
            <a:avLst/>
          </a:prstGeom>
          <a:noFill/>
        </p:spPr>
        <p:txBody>
          <a:bodyPr wrap="square" rtlCol="0">
            <a:spAutoFit/>
          </a:bodyPr>
          <a:lstStyle/>
          <a:p>
            <a:r>
              <a:rPr lang="fr-FR" sz="1600">
                <a:latin typeface="Satoshi" pitchFamily="2" charset="77"/>
              </a:rPr>
              <a:t>Joachim.delezardiere@lenstra.fr</a:t>
            </a:r>
          </a:p>
        </p:txBody>
      </p:sp>
      <p:sp>
        <p:nvSpPr>
          <p:cNvPr id="16" name="ZoneTexte 15">
            <a:extLst>
              <a:ext uri="{FF2B5EF4-FFF2-40B4-BE49-F238E27FC236}">
                <a16:creationId xmlns:a16="http://schemas.microsoft.com/office/drawing/2014/main" id="{9D9E5D6E-F5D1-FEAD-4E50-18C4758E21D5}"/>
              </a:ext>
            </a:extLst>
          </p:cNvPr>
          <p:cNvSpPr txBox="1"/>
          <p:nvPr userDrawn="1"/>
        </p:nvSpPr>
        <p:spPr>
          <a:xfrm>
            <a:off x="317015" y="1725516"/>
            <a:ext cx="2289025" cy="369332"/>
          </a:xfrm>
          <a:prstGeom prst="rect">
            <a:avLst/>
          </a:prstGeom>
          <a:noFill/>
        </p:spPr>
        <p:txBody>
          <a:bodyPr wrap="square">
            <a:spAutoFit/>
          </a:bodyPr>
          <a:lstStyle/>
          <a:p>
            <a:r>
              <a:rPr lang="fr-FR" sz="1800">
                <a:solidFill>
                  <a:srgbClr val="0F0F0F"/>
                </a:solidFill>
                <a:effectLst/>
                <a:highlight>
                  <a:srgbClr val="B2F5FF"/>
                </a:highlight>
                <a:latin typeface="Manrope Medium" pitchFamily="2" charset="0"/>
              </a:rPr>
              <a:t>contact@lenstra.fr</a:t>
            </a:r>
          </a:p>
        </p:txBody>
      </p:sp>
      <p:sp>
        <p:nvSpPr>
          <p:cNvPr id="17" name="ZoneTexte 16">
            <a:extLst>
              <a:ext uri="{FF2B5EF4-FFF2-40B4-BE49-F238E27FC236}">
                <a16:creationId xmlns:a16="http://schemas.microsoft.com/office/drawing/2014/main" id="{350ED46D-4795-911C-13FB-3FFEFAE5BDF8}"/>
              </a:ext>
            </a:extLst>
          </p:cNvPr>
          <p:cNvSpPr txBox="1"/>
          <p:nvPr userDrawn="1"/>
        </p:nvSpPr>
        <p:spPr>
          <a:xfrm>
            <a:off x="317015" y="2094848"/>
            <a:ext cx="4502958" cy="338554"/>
          </a:xfrm>
          <a:prstGeom prst="rect">
            <a:avLst/>
          </a:prstGeom>
          <a:noFill/>
        </p:spPr>
        <p:txBody>
          <a:bodyPr wrap="square" rtlCol="0">
            <a:spAutoFit/>
          </a:bodyPr>
          <a:lstStyle/>
          <a:p>
            <a:r>
              <a:rPr lang="fr-FR" sz="1600">
                <a:latin typeface="Satoshi" pitchFamily="2" charset="77"/>
              </a:rPr>
              <a:t>34 Avenue des Champs Elysées, 75008 Paris</a:t>
            </a:r>
          </a:p>
        </p:txBody>
      </p:sp>
    </p:spTree>
    <p:extLst>
      <p:ext uri="{BB962C8B-B14F-4D97-AF65-F5344CB8AC3E}">
        <p14:creationId xmlns:p14="http://schemas.microsoft.com/office/powerpoint/2010/main" val="384405049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9159269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YEAR NUMBERS X2">
    <p:spTree>
      <p:nvGrpSpPr>
        <p:cNvPr id="1" name=""/>
        <p:cNvGrpSpPr/>
        <p:nvPr/>
      </p:nvGrpSpPr>
      <p:grpSpPr>
        <a:xfrm>
          <a:off x="0" y="0"/>
          <a:ext cx="0" cy="0"/>
          <a:chOff x="0" y="0"/>
          <a:chExt cx="0" cy="0"/>
        </a:xfrm>
      </p:grpSpPr>
    </p:spTree>
    <p:extLst>
      <p:ext uri="{BB962C8B-B14F-4D97-AF65-F5344CB8AC3E}">
        <p14:creationId xmlns:p14="http://schemas.microsoft.com/office/powerpoint/2010/main" val="286514755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YEAR NUMBERS X2">
    <p:spTree>
      <p:nvGrpSpPr>
        <p:cNvPr id="1" name=""/>
        <p:cNvGrpSpPr/>
        <p:nvPr/>
      </p:nvGrpSpPr>
      <p:grpSpPr>
        <a:xfrm>
          <a:off x="0" y="0"/>
          <a:ext cx="0" cy="0"/>
          <a:chOff x="0" y="0"/>
          <a:chExt cx="0" cy="0"/>
        </a:xfrm>
      </p:grpSpPr>
    </p:spTree>
    <p:extLst>
      <p:ext uri="{BB962C8B-B14F-4D97-AF65-F5344CB8AC3E}">
        <p14:creationId xmlns:p14="http://schemas.microsoft.com/office/powerpoint/2010/main" val="233090077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2_YEAR NUMBERS X2">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151112"/>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SOLO">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32857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of content - Black #1">
    <p:spTree>
      <p:nvGrpSpPr>
        <p:cNvPr id="1" name=""/>
        <p:cNvGrpSpPr/>
        <p:nvPr/>
      </p:nvGrpSpPr>
      <p:grpSpPr>
        <a:xfrm>
          <a:off x="0" y="0"/>
          <a:ext cx="0" cy="0"/>
          <a:chOff x="0" y="0"/>
          <a:chExt cx="0" cy="0"/>
        </a:xfrm>
      </p:grpSpPr>
      <p:sp>
        <p:nvSpPr>
          <p:cNvPr id="6" name="Espace réservé du numéro de diapositive 5">
            <a:extLst>
              <a:ext uri="{FF2B5EF4-FFF2-40B4-BE49-F238E27FC236}">
                <a16:creationId xmlns:a16="http://schemas.microsoft.com/office/drawing/2014/main" id="{7E28EEB8-C124-136E-3969-13C66D097FDA}"/>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2" name="Espace réservé du texte 75">
            <a:extLst>
              <a:ext uri="{FF2B5EF4-FFF2-40B4-BE49-F238E27FC236}">
                <a16:creationId xmlns:a16="http://schemas.microsoft.com/office/drawing/2014/main" id="{23717A2D-D99C-8100-EA62-CA431CDFBBAB}"/>
              </a:ext>
            </a:extLst>
          </p:cNvPr>
          <p:cNvSpPr>
            <a:spLocks noGrp="1"/>
          </p:cNvSpPr>
          <p:nvPr>
            <p:ph type="body" sz="quarter" idx="32" hasCustomPrompt="1"/>
          </p:nvPr>
        </p:nvSpPr>
        <p:spPr>
          <a:xfrm>
            <a:off x="306989" y="332991"/>
            <a:ext cx="3317360" cy="427037"/>
          </a:xfrm>
          <a:prstGeom prst="rect">
            <a:avLst/>
          </a:prstGeom>
        </p:spPr>
        <p:txBody>
          <a:bodyPr/>
          <a:lstStyle>
            <a:lvl1pPr marL="0" indent="0">
              <a:buNone/>
              <a:defRPr sz="2800" b="1" i="0">
                <a:solidFill>
                  <a:schemeClr val="tx1"/>
                </a:solidFill>
                <a:latin typeface="Manrope SemiBold" pitchFamily="2" charset="0"/>
              </a:defRPr>
            </a:lvl1pPr>
          </a:lstStyle>
          <a:p>
            <a:pPr lvl="0"/>
            <a:r>
              <a:rPr lang="fr-FR"/>
              <a:t>Table of content.</a:t>
            </a:r>
          </a:p>
        </p:txBody>
      </p:sp>
      <p:sp>
        <p:nvSpPr>
          <p:cNvPr id="4" name="Rectangle 3">
            <a:extLst>
              <a:ext uri="{FF2B5EF4-FFF2-40B4-BE49-F238E27FC236}">
                <a16:creationId xmlns:a16="http://schemas.microsoft.com/office/drawing/2014/main" id="{8C8E2467-1FD6-19AD-EE40-3C321ECC8E95}"/>
              </a:ext>
            </a:extLst>
          </p:cNvPr>
          <p:cNvSpPr>
            <a:spLocks noGrp="1" noRot="1" noMove="1" noResize="1" noEditPoints="1" noAdjustHandles="1" noChangeArrowheads="1" noChangeShapeType="1"/>
          </p:cNvSpPr>
          <p:nvPr userDrawn="1"/>
        </p:nvSpPr>
        <p:spPr>
          <a:xfrm>
            <a:off x="6096000" y="0"/>
            <a:ext cx="6096000" cy="685800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5" name="Image 4">
            <a:extLst>
              <a:ext uri="{FF2B5EF4-FFF2-40B4-BE49-F238E27FC236}">
                <a16:creationId xmlns:a16="http://schemas.microsoft.com/office/drawing/2014/main" id="{83D5031E-060B-8527-370F-EA6646AF3644}"/>
              </a:ext>
            </a:extLst>
          </p:cNvPr>
          <p:cNvPicPr>
            <a:picLocks noGrp="1" noRot="1" noChangeAspect="1" noMove="1" noResize="1" noEditPoints="1" noAdjustHandles="1" noChangeArrowheads="1" noChangeShapeType="1" noCrop="1"/>
          </p:cNvPicPr>
          <p:nvPr userDrawn="1"/>
        </p:nvPicPr>
        <p:blipFill>
          <a:blip r:embed="rId2"/>
          <a:stretch>
            <a:fillRect/>
          </a:stretch>
        </p:blipFill>
        <p:spPr>
          <a:xfrm>
            <a:off x="8764624" y="-17405"/>
            <a:ext cx="3429001" cy="3429001"/>
          </a:xfrm>
          <a:prstGeom prst="rect">
            <a:avLst/>
          </a:prstGeom>
        </p:spPr>
      </p:pic>
    </p:spTree>
    <p:extLst>
      <p:ext uri="{BB962C8B-B14F-4D97-AF65-F5344CB8AC3E}">
        <p14:creationId xmlns:p14="http://schemas.microsoft.com/office/powerpoint/2010/main" val="360237450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3 IMAGES + TEXT">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43648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47557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able of content - Terciary #3">
    <p:spTree>
      <p:nvGrpSpPr>
        <p:cNvPr id="1" name=""/>
        <p:cNvGrpSpPr/>
        <p:nvPr/>
      </p:nvGrpSpPr>
      <p:grpSpPr>
        <a:xfrm>
          <a:off x="0" y="0"/>
          <a:ext cx="0" cy="0"/>
          <a:chOff x="0" y="0"/>
          <a:chExt cx="0" cy="0"/>
        </a:xfrm>
      </p:grpSpPr>
      <p:grpSp>
        <p:nvGrpSpPr>
          <p:cNvPr id="32" name="Groupe 31">
            <a:extLst>
              <a:ext uri="{FF2B5EF4-FFF2-40B4-BE49-F238E27FC236}">
                <a16:creationId xmlns:a16="http://schemas.microsoft.com/office/drawing/2014/main" id="{DE37352C-0CD3-985E-C357-B838BD79AEEE}"/>
              </a:ext>
            </a:extLst>
          </p:cNvPr>
          <p:cNvGrpSpPr/>
          <p:nvPr userDrawn="1"/>
        </p:nvGrpSpPr>
        <p:grpSpPr>
          <a:xfrm>
            <a:off x="6096000" y="0"/>
            <a:ext cx="6097625" cy="6875405"/>
            <a:chOff x="6096000" y="-17405"/>
            <a:chExt cx="6097625" cy="6875405"/>
          </a:xfrm>
        </p:grpSpPr>
        <p:sp>
          <p:nvSpPr>
            <p:cNvPr id="33" name="Rectangle 32">
              <a:extLst>
                <a:ext uri="{FF2B5EF4-FFF2-40B4-BE49-F238E27FC236}">
                  <a16:creationId xmlns:a16="http://schemas.microsoft.com/office/drawing/2014/main" id="{721F51DD-5400-1A48-6495-CC0EE070EA4B}"/>
                </a:ext>
              </a:extLst>
            </p:cNvPr>
            <p:cNvSpPr/>
            <p:nvPr/>
          </p:nvSpPr>
          <p:spPr>
            <a:xfrm>
              <a:off x="6096000" y="-17405"/>
              <a:ext cx="6096000" cy="6875405"/>
            </a:xfrm>
            <a:prstGeom prst="rect">
              <a:avLst/>
            </a:prstGeom>
            <a:solidFill>
              <a:schemeClr val="accent2">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4" name="Image 33">
              <a:extLst>
                <a:ext uri="{FF2B5EF4-FFF2-40B4-BE49-F238E27FC236}">
                  <a16:creationId xmlns:a16="http://schemas.microsoft.com/office/drawing/2014/main" id="{94D39D2E-35EC-1212-6505-532D38ECAA97}"/>
                </a:ext>
              </a:extLst>
            </p:cNvPr>
            <p:cNvPicPr>
              <a:picLocks noChangeAspect="1"/>
            </p:cNvPicPr>
            <p:nvPr/>
          </p:nvPicPr>
          <p:blipFill>
            <a:blip r:embed="rId2"/>
            <a:stretch>
              <a:fillRect/>
            </a:stretch>
          </p:blipFill>
          <p:spPr>
            <a:xfrm>
              <a:off x="8764624" y="-17405"/>
              <a:ext cx="3429001" cy="3429001"/>
            </a:xfrm>
            <a:prstGeom prst="rect">
              <a:avLst/>
            </a:prstGeom>
          </p:spPr>
        </p:pic>
      </p:grpSp>
      <p:sp>
        <p:nvSpPr>
          <p:cNvPr id="8" name="Espace réservé du texte 75">
            <a:extLst>
              <a:ext uri="{FF2B5EF4-FFF2-40B4-BE49-F238E27FC236}">
                <a16:creationId xmlns:a16="http://schemas.microsoft.com/office/drawing/2014/main" id="{69D2A5CD-98C0-588A-9760-3C84129FDAB9}"/>
              </a:ext>
            </a:extLst>
          </p:cNvPr>
          <p:cNvSpPr>
            <a:spLocks noGrp="1"/>
          </p:cNvSpPr>
          <p:nvPr>
            <p:ph type="body" sz="quarter" idx="32" hasCustomPrompt="1"/>
          </p:nvPr>
        </p:nvSpPr>
        <p:spPr>
          <a:xfrm>
            <a:off x="306989" y="332991"/>
            <a:ext cx="3317360" cy="427037"/>
          </a:xfrm>
          <a:prstGeom prst="rect">
            <a:avLst/>
          </a:prstGeom>
        </p:spPr>
        <p:txBody>
          <a:bodyPr/>
          <a:lstStyle>
            <a:lvl1pPr marL="0" indent="0">
              <a:buNone/>
              <a:defRPr sz="2800" b="1" i="0">
                <a:solidFill>
                  <a:schemeClr val="tx1"/>
                </a:solidFill>
                <a:latin typeface="Manrope SemiBold" pitchFamily="2" charset="0"/>
              </a:defRPr>
            </a:lvl1pPr>
          </a:lstStyle>
          <a:p>
            <a:pPr lvl="0"/>
            <a:r>
              <a:rPr lang="fr-FR"/>
              <a:t>Table of content.</a:t>
            </a:r>
          </a:p>
        </p:txBody>
      </p:sp>
    </p:spTree>
    <p:extLst>
      <p:ext uri="{BB962C8B-B14F-4D97-AF65-F5344CB8AC3E}">
        <p14:creationId xmlns:p14="http://schemas.microsoft.com/office/powerpoint/2010/main" val="59876914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able of content - Primary #3">
    <p:spTree>
      <p:nvGrpSpPr>
        <p:cNvPr id="1" name=""/>
        <p:cNvGrpSpPr/>
        <p:nvPr/>
      </p:nvGrpSpPr>
      <p:grpSpPr>
        <a:xfrm>
          <a:off x="0" y="0"/>
          <a:ext cx="0" cy="0"/>
          <a:chOff x="0" y="0"/>
          <a:chExt cx="0" cy="0"/>
        </a:xfrm>
      </p:grpSpPr>
      <p:sp>
        <p:nvSpPr>
          <p:cNvPr id="33" name="Rectangle 32">
            <a:extLst>
              <a:ext uri="{FF2B5EF4-FFF2-40B4-BE49-F238E27FC236}">
                <a16:creationId xmlns:a16="http://schemas.microsoft.com/office/drawing/2014/main" id="{721F51DD-5400-1A48-6495-CC0EE070EA4B}"/>
              </a:ext>
            </a:extLst>
          </p:cNvPr>
          <p:cNvSpPr/>
          <p:nvPr/>
        </p:nvSpPr>
        <p:spPr>
          <a:xfrm>
            <a:off x="6096000" y="-1"/>
            <a:ext cx="6096000" cy="6875405"/>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4" name="Image 33">
            <a:extLst>
              <a:ext uri="{FF2B5EF4-FFF2-40B4-BE49-F238E27FC236}">
                <a16:creationId xmlns:a16="http://schemas.microsoft.com/office/drawing/2014/main" id="{94D39D2E-35EC-1212-6505-532D38ECAA97}"/>
              </a:ext>
            </a:extLst>
          </p:cNvPr>
          <p:cNvPicPr>
            <a:picLocks noChangeAspect="1"/>
          </p:cNvPicPr>
          <p:nvPr/>
        </p:nvPicPr>
        <p:blipFill>
          <a:blip r:embed="rId2"/>
          <a:stretch>
            <a:fillRect/>
          </a:stretch>
        </p:blipFill>
        <p:spPr>
          <a:xfrm>
            <a:off x="8762999" y="-1"/>
            <a:ext cx="3429001" cy="3429001"/>
          </a:xfrm>
          <a:prstGeom prst="rect">
            <a:avLst/>
          </a:prstGeom>
          <a:solidFill>
            <a:schemeClr val="accent1">
              <a:lumMod val="40000"/>
              <a:lumOff val="60000"/>
            </a:schemeClr>
          </a:solidFill>
        </p:spPr>
      </p:pic>
      <p:sp>
        <p:nvSpPr>
          <p:cNvPr id="8" name="Espace réservé du texte 75">
            <a:extLst>
              <a:ext uri="{FF2B5EF4-FFF2-40B4-BE49-F238E27FC236}">
                <a16:creationId xmlns:a16="http://schemas.microsoft.com/office/drawing/2014/main" id="{69D2A5CD-98C0-588A-9760-3C84129FDAB9}"/>
              </a:ext>
            </a:extLst>
          </p:cNvPr>
          <p:cNvSpPr>
            <a:spLocks noGrp="1"/>
          </p:cNvSpPr>
          <p:nvPr userDrawn="1">
            <p:ph type="body" sz="quarter" idx="32" hasCustomPrompt="1"/>
          </p:nvPr>
        </p:nvSpPr>
        <p:spPr>
          <a:xfrm>
            <a:off x="306989" y="332991"/>
            <a:ext cx="3317360" cy="427037"/>
          </a:xfrm>
          <a:prstGeom prst="rect">
            <a:avLst/>
          </a:prstGeom>
        </p:spPr>
        <p:txBody>
          <a:bodyPr/>
          <a:lstStyle>
            <a:lvl1pPr marL="0" indent="0">
              <a:buNone/>
              <a:defRPr sz="2800" b="1" i="0">
                <a:solidFill>
                  <a:srgbClr val="000000"/>
                </a:solidFill>
                <a:latin typeface="Manrope SemiBold" pitchFamily="2" charset="0"/>
              </a:defRPr>
            </a:lvl1pPr>
          </a:lstStyle>
          <a:p>
            <a:pPr lvl="0"/>
            <a:r>
              <a:rPr lang="fr-FR"/>
              <a:t>Table of content.</a:t>
            </a:r>
          </a:p>
        </p:txBody>
      </p:sp>
    </p:spTree>
    <p:extLst>
      <p:ext uri="{BB962C8B-B14F-4D97-AF65-F5344CB8AC3E}">
        <p14:creationId xmlns:p14="http://schemas.microsoft.com/office/powerpoint/2010/main" val="13601105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ransition - Black #1">
    <p:spTree>
      <p:nvGrpSpPr>
        <p:cNvPr id="1" name=""/>
        <p:cNvGrpSpPr/>
        <p:nvPr/>
      </p:nvGrpSpPr>
      <p:grpSpPr>
        <a:xfrm>
          <a:off x="0" y="0"/>
          <a:ext cx="0" cy="0"/>
          <a:chOff x="0" y="0"/>
          <a:chExt cx="0" cy="0"/>
        </a:xfrm>
      </p:grpSpPr>
      <p:sp>
        <p:nvSpPr>
          <p:cNvPr id="7" name="Espace réservé du numéro de diapositive 8">
            <a:extLst>
              <a:ext uri="{FF2B5EF4-FFF2-40B4-BE49-F238E27FC236}">
                <a16:creationId xmlns:a16="http://schemas.microsoft.com/office/drawing/2014/main" id="{CB6C3461-0F46-11AF-7224-0DF7E8FC2DD1}"/>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8" name="Rectangle 7">
            <a:extLst>
              <a:ext uri="{FF2B5EF4-FFF2-40B4-BE49-F238E27FC236}">
                <a16:creationId xmlns:a16="http://schemas.microsoft.com/office/drawing/2014/main" id="{847E6F60-AF3A-951B-5897-BCB46D0A1FFB}"/>
              </a:ext>
            </a:extLst>
          </p:cNvPr>
          <p:cNvSpPr>
            <a:spLocks/>
          </p:cNvSpPr>
          <p:nvPr userDrawn="1"/>
        </p:nvSpPr>
        <p:spPr>
          <a:xfrm>
            <a:off x="-86375" y="-178904"/>
            <a:ext cx="12351262" cy="7195930"/>
          </a:xfrm>
          <a:prstGeom prst="rect">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ZoneTexte 12">
            <a:extLst>
              <a:ext uri="{FF2B5EF4-FFF2-40B4-BE49-F238E27FC236}">
                <a16:creationId xmlns:a16="http://schemas.microsoft.com/office/drawing/2014/main" id="{2A27B6F0-BAB3-DD32-415A-9E4589C40AD7}"/>
              </a:ext>
            </a:extLst>
          </p:cNvPr>
          <p:cNvSpPr txBox="1"/>
          <p:nvPr userDrawn="1"/>
        </p:nvSpPr>
        <p:spPr>
          <a:xfrm>
            <a:off x="965316" y="4239108"/>
            <a:ext cx="5040273" cy="785921"/>
          </a:xfrm>
          <a:prstGeom prst="rect">
            <a:avLst/>
          </a:prstGeom>
          <a:noFill/>
        </p:spPr>
        <p:txBody>
          <a:bodyPr wrap="square" rtlCol="0">
            <a:spAutoFit/>
          </a:bodyPr>
          <a:lstStyle/>
          <a:p>
            <a:pPr>
              <a:lnSpc>
                <a:spcPct val="150000"/>
              </a:lnSpc>
            </a:pPr>
            <a:r>
              <a:rPr lang="fr-FR" sz="1600">
                <a:solidFill>
                  <a:schemeClr val="bg1"/>
                </a:solidFill>
                <a:latin typeface="Satoshi" pitchFamily="2" charset="77"/>
              </a:rPr>
              <a:t>hello@lenstra.fr</a:t>
            </a:r>
          </a:p>
          <a:p>
            <a:pPr>
              <a:lnSpc>
                <a:spcPct val="150000"/>
              </a:lnSpc>
            </a:pPr>
            <a:r>
              <a:rPr lang="fr-FR" sz="1600">
                <a:solidFill>
                  <a:schemeClr val="bg1"/>
                </a:solidFill>
                <a:latin typeface="Satoshi" pitchFamily="2" charset="77"/>
              </a:rPr>
              <a:t>+33 12 34 56 78</a:t>
            </a:r>
            <a:endParaRPr lang="en-GB" sz="1600">
              <a:solidFill>
                <a:schemeClr val="bg1"/>
              </a:solidFill>
              <a:latin typeface="Satoshi" pitchFamily="2" charset="77"/>
            </a:endParaRPr>
          </a:p>
        </p:txBody>
      </p:sp>
      <p:sp>
        <p:nvSpPr>
          <p:cNvPr id="14" name="ZoneTexte 13">
            <a:extLst>
              <a:ext uri="{FF2B5EF4-FFF2-40B4-BE49-F238E27FC236}">
                <a16:creationId xmlns:a16="http://schemas.microsoft.com/office/drawing/2014/main" id="{C99A7234-B325-FCF6-1693-B743ECD42F76}"/>
              </a:ext>
            </a:extLst>
          </p:cNvPr>
          <p:cNvSpPr txBox="1"/>
          <p:nvPr userDrawn="1"/>
        </p:nvSpPr>
        <p:spPr>
          <a:xfrm>
            <a:off x="7256206" y="1858297"/>
            <a:ext cx="184731" cy="369332"/>
          </a:xfrm>
          <a:prstGeom prst="rect">
            <a:avLst/>
          </a:prstGeom>
          <a:noFill/>
        </p:spPr>
        <p:txBody>
          <a:bodyPr wrap="none" rtlCol="0">
            <a:spAutoFit/>
          </a:bodyPr>
          <a:lstStyle/>
          <a:p>
            <a:endParaRPr lang="fr-FR"/>
          </a:p>
        </p:txBody>
      </p:sp>
      <p:pic>
        <p:nvPicPr>
          <p:cNvPr id="15" name="Image 14">
            <a:extLst>
              <a:ext uri="{FF2B5EF4-FFF2-40B4-BE49-F238E27FC236}">
                <a16:creationId xmlns:a16="http://schemas.microsoft.com/office/drawing/2014/main" id="{38BCAF8B-28EA-0B50-3657-1E56BE4FAECE}"/>
              </a:ext>
            </a:extLst>
          </p:cNvPr>
          <p:cNvPicPr>
            <a:picLocks noChangeAspect="1"/>
          </p:cNvPicPr>
          <p:nvPr userDrawn="1"/>
        </p:nvPicPr>
        <p:blipFill>
          <a:blip r:embed="rId2"/>
          <a:stretch>
            <a:fillRect/>
          </a:stretch>
        </p:blipFill>
        <p:spPr>
          <a:xfrm>
            <a:off x="8835886" y="-178904"/>
            <a:ext cx="3429001" cy="3429001"/>
          </a:xfrm>
          <a:prstGeom prst="rect">
            <a:avLst/>
          </a:prstGeom>
          <a:solidFill>
            <a:schemeClr val="tx1"/>
          </a:solidFill>
        </p:spPr>
      </p:pic>
      <p:pic>
        <p:nvPicPr>
          <p:cNvPr id="16" name="Image 15">
            <a:extLst>
              <a:ext uri="{FF2B5EF4-FFF2-40B4-BE49-F238E27FC236}">
                <a16:creationId xmlns:a16="http://schemas.microsoft.com/office/drawing/2014/main" id="{02F00806-8E65-0A73-95AA-92F33C8BAA0D}"/>
              </a:ext>
            </a:extLst>
          </p:cNvPr>
          <p:cNvPicPr>
            <a:picLocks noChangeAspect="1"/>
          </p:cNvPicPr>
          <p:nvPr userDrawn="1"/>
        </p:nvPicPr>
        <p:blipFill>
          <a:blip r:embed="rId2"/>
          <a:stretch>
            <a:fillRect/>
          </a:stretch>
        </p:blipFill>
        <p:spPr>
          <a:xfrm rot="10800000">
            <a:off x="-86375" y="3588025"/>
            <a:ext cx="3429001" cy="3429001"/>
          </a:xfrm>
          <a:prstGeom prst="rect">
            <a:avLst/>
          </a:prstGeom>
          <a:solidFill>
            <a:schemeClr val="tx1"/>
          </a:solidFill>
        </p:spPr>
      </p:pic>
      <p:sp>
        <p:nvSpPr>
          <p:cNvPr id="17" name="Espace réservé du texte 75">
            <a:extLst>
              <a:ext uri="{FF2B5EF4-FFF2-40B4-BE49-F238E27FC236}">
                <a16:creationId xmlns:a16="http://schemas.microsoft.com/office/drawing/2014/main" id="{21476AC2-09F2-A3E3-E7B6-E9E17C7394FA}"/>
              </a:ext>
            </a:extLst>
          </p:cNvPr>
          <p:cNvSpPr>
            <a:spLocks noGrp="1"/>
          </p:cNvSpPr>
          <p:nvPr>
            <p:ph type="body" sz="quarter" idx="32" hasCustomPrompt="1"/>
          </p:nvPr>
        </p:nvSpPr>
        <p:spPr>
          <a:xfrm>
            <a:off x="304984" y="2929302"/>
            <a:ext cx="5974542" cy="568157"/>
          </a:xfrm>
          <a:prstGeom prst="rect">
            <a:avLst/>
          </a:prstGeom>
        </p:spPr>
        <p:txBody>
          <a:bodyPr/>
          <a:lstStyle>
            <a:lvl1pPr marL="0" indent="0">
              <a:buNone/>
              <a:defRPr sz="4400" b="1" i="0">
                <a:solidFill>
                  <a:schemeClr val="bg1"/>
                </a:solidFill>
                <a:latin typeface="Manrope SemiBold" pitchFamily="2" charset="0"/>
              </a:defRPr>
            </a:lvl1pPr>
          </a:lstStyle>
          <a:p>
            <a:pPr lvl="0"/>
            <a:r>
              <a:rPr lang="fr-FR" err="1"/>
              <a:t>Here</a:t>
            </a:r>
            <a:r>
              <a:rPr lang="fr-FR"/>
              <a:t> </a:t>
            </a:r>
            <a:r>
              <a:rPr lang="fr-FR" err="1"/>
              <a:t>is</a:t>
            </a:r>
            <a:r>
              <a:rPr lang="fr-FR"/>
              <a:t> the transition.</a:t>
            </a:r>
          </a:p>
        </p:txBody>
      </p:sp>
      <p:sp>
        <p:nvSpPr>
          <p:cNvPr id="18" name="Espace réservé du texte 75">
            <a:extLst>
              <a:ext uri="{FF2B5EF4-FFF2-40B4-BE49-F238E27FC236}">
                <a16:creationId xmlns:a16="http://schemas.microsoft.com/office/drawing/2014/main" id="{D3879A5B-0135-59F0-DE45-7BFDEACF5DF8}"/>
              </a:ext>
            </a:extLst>
          </p:cNvPr>
          <p:cNvSpPr>
            <a:spLocks noGrp="1"/>
          </p:cNvSpPr>
          <p:nvPr>
            <p:ph type="body" sz="quarter" idx="33" hasCustomPrompt="1"/>
          </p:nvPr>
        </p:nvSpPr>
        <p:spPr>
          <a:xfrm>
            <a:off x="326756" y="3526049"/>
            <a:ext cx="3567198" cy="369333"/>
          </a:xfrm>
          <a:prstGeom prst="rect">
            <a:avLst/>
          </a:prstGeom>
        </p:spPr>
        <p:txBody>
          <a:bodyPr/>
          <a:lstStyle>
            <a:lvl1pPr marL="0" indent="0">
              <a:buNone/>
              <a:defRPr sz="1800" b="1" i="0">
                <a:solidFill>
                  <a:schemeClr val="bg1"/>
                </a:solidFill>
                <a:latin typeface="Manrope SemiBold" pitchFamily="2" charset="0"/>
              </a:defRPr>
            </a:lvl1pPr>
          </a:lstStyle>
          <a:p>
            <a:pPr lvl="0"/>
            <a:r>
              <a:rPr lang="fr-FR"/>
              <a:t>Here </a:t>
            </a:r>
            <a:r>
              <a:rPr lang="fr-FR" err="1"/>
              <a:t>is</a:t>
            </a:r>
            <a:r>
              <a:rPr lang="fr-FR"/>
              <a:t> the </a:t>
            </a:r>
            <a:r>
              <a:rPr lang="fr-FR" err="1"/>
              <a:t>subtitle</a:t>
            </a:r>
            <a:r>
              <a:rPr lang="fr-FR"/>
              <a:t>.</a:t>
            </a:r>
          </a:p>
        </p:txBody>
      </p:sp>
    </p:spTree>
    <p:extLst>
      <p:ext uri="{BB962C8B-B14F-4D97-AF65-F5344CB8AC3E}">
        <p14:creationId xmlns:p14="http://schemas.microsoft.com/office/powerpoint/2010/main" val="31725190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ransition - Terciary #3">
    <p:spTree>
      <p:nvGrpSpPr>
        <p:cNvPr id="1" name=""/>
        <p:cNvGrpSpPr/>
        <p:nvPr/>
      </p:nvGrpSpPr>
      <p:grpSpPr>
        <a:xfrm>
          <a:off x="0" y="0"/>
          <a:ext cx="0" cy="0"/>
          <a:chOff x="0" y="0"/>
          <a:chExt cx="0" cy="0"/>
        </a:xfrm>
      </p:grpSpPr>
      <p:sp>
        <p:nvSpPr>
          <p:cNvPr id="9" name="Espace réservé du numéro de diapositive 8">
            <a:extLst>
              <a:ext uri="{FF2B5EF4-FFF2-40B4-BE49-F238E27FC236}">
                <a16:creationId xmlns:a16="http://schemas.microsoft.com/office/drawing/2014/main" id="{FF90AE05-C2DD-CCFD-32A6-C9C037520579}"/>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2" name="Rectangle 1">
            <a:extLst>
              <a:ext uri="{FF2B5EF4-FFF2-40B4-BE49-F238E27FC236}">
                <a16:creationId xmlns:a16="http://schemas.microsoft.com/office/drawing/2014/main" id="{7FE9B914-424F-9714-0F45-F4A9146B6C7F}"/>
              </a:ext>
            </a:extLst>
          </p:cNvPr>
          <p:cNvSpPr>
            <a:spLocks/>
          </p:cNvSpPr>
          <p:nvPr userDrawn="1"/>
        </p:nvSpPr>
        <p:spPr>
          <a:xfrm>
            <a:off x="-99391" y="-178904"/>
            <a:ext cx="12364278" cy="7195930"/>
          </a:xfrm>
          <a:prstGeom prst="rect">
            <a:avLst/>
          </a:prstGeom>
          <a:solidFill>
            <a:srgbClr val="E0E9EA"/>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493ADE0-C725-552C-047F-EBE9A31B4227}"/>
              </a:ext>
            </a:extLst>
          </p:cNvPr>
          <p:cNvSpPr txBox="1"/>
          <p:nvPr userDrawn="1"/>
        </p:nvSpPr>
        <p:spPr>
          <a:xfrm>
            <a:off x="965316" y="4239108"/>
            <a:ext cx="5040273" cy="785921"/>
          </a:xfrm>
          <a:prstGeom prst="rect">
            <a:avLst/>
          </a:prstGeom>
          <a:noFill/>
        </p:spPr>
        <p:txBody>
          <a:bodyPr wrap="square" rtlCol="0">
            <a:spAutoFit/>
          </a:bodyPr>
          <a:lstStyle/>
          <a:p>
            <a:pPr>
              <a:lnSpc>
                <a:spcPct val="150000"/>
              </a:lnSpc>
            </a:pPr>
            <a:r>
              <a:rPr lang="fr-FR" sz="1600">
                <a:solidFill>
                  <a:schemeClr val="bg1"/>
                </a:solidFill>
                <a:latin typeface="Satoshi" pitchFamily="2" charset="77"/>
              </a:rPr>
              <a:t>hello@lenstra.fr</a:t>
            </a:r>
          </a:p>
          <a:p>
            <a:pPr>
              <a:lnSpc>
                <a:spcPct val="150000"/>
              </a:lnSpc>
            </a:pPr>
            <a:r>
              <a:rPr lang="fr-FR" sz="1600">
                <a:solidFill>
                  <a:schemeClr val="bg1"/>
                </a:solidFill>
                <a:latin typeface="Satoshi" pitchFamily="2" charset="77"/>
              </a:rPr>
              <a:t>+33 12 34 56 78</a:t>
            </a:r>
            <a:endParaRPr lang="en-GB" sz="1600">
              <a:solidFill>
                <a:schemeClr val="bg1"/>
              </a:solidFill>
              <a:latin typeface="Satoshi" pitchFamily="2" charset="77"/>
            </a:endParaRPr>
          </a:p>
        </p:txBody>
      </p:sp>
      <p:sp>
        <p:nvSpPr>
          <p:cNvPr id="4" name="ZoneTexte 3">
            <a:extLst>
              <a:ext uri="{FF2B5EF4-FFF2-40B4-BE49-F238E27FC236}">
                <a16:creationId xmlns:a16="http://schemas.microsoft.com/office/drawing/2014/main" id="{532F659E-0A6B-F129-710A-F442E6B74752}"/>
              </a:ext>
            </a:extLst>
          </p:cNvPr>
          <p:cNvSpPr txBox="1"/>
          <p:nvPr userDrawn="1"/>
        </p:nvSpPr>
        <p:spPr>
          <a:xfrm>
            <a:off x="7256206" y="1858297"/>
            <a:ext cx="184731" cy="369332"/>
          </a:xfrm>
          <a:prstGeom prst="rect">
            <a:avLst/>
          </a:prstGeom>
          <a:noFill/>
        </p:spPr>
        <p:txBody>
          <a:bodyPr wrap="none" rtlCol="0">
            <a:spAutoFit/>
          </a:bodyPr>
          <a:lstStyle/>
          <a:p>
            <a:endParaRPr lang="fr-FR"/>
          </a:p>
        </p:txBody>
      </p:sp>
      <p:pic>
        <p:nvPicPr>
          <p:cNvPr id="5" name="Image 4">
            <a:extLst>
              <a:ext uri="{FF2B5EF4-FFF2-40B4-BE49-F238E27FC236}">
                <a16:creationId xmlns:a16="http://schemas.microsoft.com/office/drawing/2014/main" id="{9FDBAE6D-C262-02C9-8801-1F74258A79DF}"/>
              </a:ext>
            </a:extLst>
          </p:cNvPr>
          <p:cNvPicPr>
            <a:picLocks noChangeAspect="1"/>
          </p:cNvPicPr>
          <p:nvPr userDrawn="1"/>
        </p:nvPicPr>
        <p:blipFill>
          <a:blip r:embed="rId2"/>
          <a:stretch>
            <a:fillRect/>
          </a:stretch>
        </p:blipFill>
        <p:spPr>
          <a:xfrm>
            <a:off x="8835886" y="-178904"/>
            <a:ext cx="3429001" cy="3429001"/>
          </a:xfrm>
          <a:prstGeom prst="rect">
            <a:avLst/>
          </a:prstGeom>
          <a:solidFill>
            <a:srgbClr val="E0E9EA"/>
          </a:solidFill>
        </p:spPr>
      </p:pic>
      <p:pic>
        <p:nvPicPr>
          <p:cNvPr id="6" name="Image 5">
            <a:extLst>
              <a:ext uri="{FF2B5EF4-FFF2-40B4-BE49-F238E27FC236}">
                <a16:creationId xmlns:a16="http://schemas.microsoft.com/office/drawing/2014/main" id="{113303B8-9FCD-6AA7-2390-DFF7FB03DA7D}"/>
              </a:ext>
            </a:extLst>
          </p:cNvPr>
          <p:cNvPicPr>
            <a:picLocks noChangeAspect="1"/>
          </p:cNvPicPr>
          <p:nvPr userDrawn="1"/>
        </p:nvPicPr>
        <p:blipFill>
          <a:blip r:embed="rId2"/>
          <a:stretch>
            <a:fillRect/>
          </a:stretch>
        </p:blipFill>
        <p:spPr>
          <a:xfrm rot="10800000">
            <a:off x="-136746" y="3588025"/>
            <a:ext cx="3429001" cy="3429001"/>
          </a:xfrm>
          <a:prstGeom prst="rect">
            <a:avLst/>
          </a:prstGeom>
          <a:solidFill>
            <a:srgbClr val="E0E9EA"/>
          </a:solidFill>
        </p:spPr>
      </p:pic>
      <p:sp>
        <p:nvSpPr>
          <p:cNvPr id="10" name="Espace réservé du texte 75">
            <a:extLst>
              <a:ext uri="{FF2B5EF4-FFF2-40B4-BE49-F238E27FC236}">
                <a16:creationId xmlns:a16="http://schemas.microsoft.com/office/drawing/2014/main" id="{96E3469C-3B16-46EE-1BDD-33181FE095ED}"/>
              </a:ext>
            </a:extLst>
          </p:cNvPr>
          <p:cNvSpPr>
            <a:spLocks noGrp="1"/>
          </p:cNvSpPr>
          <p:nvPr>
            <p:ph type="body" sz="quarter" idx="32" hasCustomPrompt="1"/>
          </p:nvPr>
        </p:nvSpPr>
        <p:spPr>
          <a:xfrm>
            <a:off x="304984" y="2929302"/>
            <a:ext cx="5974542" cy="568157"/>
          </a:xfrm>
          <a:prstGeom prst="rect">
            <a:avLst/>
          </a:prstGeom>
        </p:spPr>
        <p:txBody>
          <a:bodyPr/>
          <a:lstStyle>
            <a:lvl1pPr marL="0" indent="0">
              <a:buNone/>
              <a:defRPr sz="4400" b="1" i="0">
                <a:solidFill>
                  <a:srgbClr val="000000"/>
                </a:solidFill>
                <a:latin typeface="Manrope SemiBold" pitchFamily="2" charset="0"/>
              </a:defRPr>
            </a:lvl1pPr>
          </a:lstStyle>
          <a:p>
            <a:pPr lvl="0"/>
            <a:r>
              <a:rPr lang="fr-FR"/>
              <a:t>Here </a:t>
            </a:r>
            <a:r>
              <a:rPr lang="fr-FR" err="1"/>
              <a:t>is</a:t>
            </a:r>
            <a:r>
              <a:rPr lang="fr-FR"/>
              <a:t> the transition.</a:t>
            </a:r>
          </a:p>
        </p:txBody>
      </p:sp>
      <p:sp>
        <p:nvSpPr>
          <p:cNvPr id="11" name="Espace réservé du texte 75">
            <a:extLst>
              <a:ext uri="{FF2B5EF4-FFF2-40B4-BE49-F238E27FC236}">
                <a16:creationId xmlns:a16="http://schemas.microsoft.com/office/drawing/2014/main" id="{67D5C6CE-FD12-D2CB-A690-BFD98C37D216}"/>
              </a:ext>
            </a:extLst>
          </p:cNvPr>
          <p:cNvSpPr>
            <a:spLocks noGrp="1"/>
          </p:cNvSpPr>
          <p:nvPr>
            <p:ph type="body" sz="quarter" idx="33" hasCustomPrompt="1"/>
          </p:nvPr>
        </p:nvSpPr>
        <p:spPr>
          <a:xfrm>
            <a:off x="326756" y="3526049"/>
            <a:ext cx="3567198" cy="369333"/>
          </a:xfrm>
          <a:prstGeom prst="rect">
            <a:avLst/>
          </a:prstGeom>
        </p:spPr>
        <p:txBody>
          <a:bodyPr/>
          <a:lstStyle>
            <a:lvl1pPr marL="0" indent="0">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subtitle</a:t>
            </a:r>
            <a:r>
              <a:rPr lang="fr-FR"/>
              <a:t>.</a:t>
            </a:r>
          </a:p>
        </p:txBody>
      </p:sp>
    </p:spTree>
    <p:extLst>
      <p:ext uri="{BB962C8B-B14F-4D97-AF65-F5344CB8AC3E}">
        <p14:creationId xmlns:p14="http://schemas.microsoft.com/office/powerpoint/2010/main" val="26955056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ransition - Primary #3">
    <p:spTree>
      <p:nvGrpSpPr>
        <p:cNvPr id="1" name=""/>
        <p:cNvGrpSpPr/>
        <p:nvPr/>
      </p:nvGrpSpPr>
      <p:grpSpPr>
        <a:xfrm>
          <a:off x="0" y="0"/>
          <a:ext cx="0" cy="0"/>
          <a:chOff x="0" y="0"/>
          <a:chExt cx="0" cy="0"/>
        </a:xfrm>
      </p:grpSpPr>
      <p:sp>
        <p:nvSpPr>
          <p:cNvPr id="9" name="Espace réservé du numéro de diapositive 8">
            <a:extLst>
              <a:ext uri="{FF2B5EF4-FFF2-40B4-BE49-F238E27FC236}">
                <a16:creationId xmlns:a16="http://schemas.microsoft.com/office/drawing/2014/main" id="{FF90AE05-C2DD-CCFD-32A6-C9C037520579}"/>
              </a:ext>
            </a:extLst>
          </p:cNvPr>
          <p:cNvSpPr>
            <a:spLocks noGrp="1"/>
          </p:cNvSpPr>
          <p:nvPr>
            <p:ph type="sldNum" sz="quarter" idx="12"/>
          </p:nvPr>
        </p:nvSpPr>
        <p:spPr>
          <a:xfrm>
            <a:off x="8610600" y="6356350"/>
            <a:ext cx="2743200" cy="365125"/>
          </a:xfrm>
          <a:prstGeom prst="rect">
            <a:avLst/>
          </a:prstGeom>
        </p:spPr>
        <p:txBody>
          <a:bodyPr/>
          <a:lstStyle/>
          <a:p>
            <a:fld id="{C8A5C7CD-03B8-C44F-8217-E8F02C770D23}" type="slidenum">
              <a:rPr lang="fr-FR" smtClean="0"/>
              <a:t>‹N°›</a:t>
            </a:fld>
            <a:endParaRPr lang="fr-FR"/>
          </a:p>
        </p:txBody>
      </p:sp>
      <p:sp>
        <p:nvSpPr>
          <p:cNvPr id="2" name="Rectangle 1">
            <a:extLst>
              <a:ext uri="{FF2B5EF4-FFF2-40B4-BE49-F238E27FC236}">
                <a16:creationId xmlns:a16="http://schemas.microsoft.com/office/drawing/2014/main" id="{7FE9B914-424F-9714-0F45-F4A9146B6C7F}"/>
              </a:ext>
            </a:extLst>
          </p:cNvPr>
          <p:cNvSpPr>
            <a:spLocks/>
          </p:cNvSpPr>
          <p:nvPr userDrawn="1"/>
        </p:nvSpPr>
        <p:spPr>
          <a:xfrm>
            <a:off x="-99391" y="-178904"/>
            <a:ext cx="12364278" cy="7195930"/>
          </a:xfrm>
          <a:prstGeom prst="rect">
            <a:avLst/>
          </a:prstGeom>
          <a:solidFill>
            <a:schemeClr val="accent1">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3" name="ZoneTexte 2">
            <a:extLst>
              <a:ext uri="{FF2B5EF4-FFF2-40B4-BE49-F238E27FC236}">
                <a16:creationId xmlns:a16="http://schemas.microsoft.com/office/drawing/2014/main" id="{2493ADE0-C725-552C-047F-EBE9A31B4227}"/>
              </a:ext>
            </a:extLst>
          </p:cNvPr>
          <p:cNvSpPr txBox="1"/>
          <p:nvPr userDrawn="1"/>
        </p:nvSpPr>
        <p:spPr>
          <a:xfrm>
            <a:off x="965316" y="4239108"/>
            <a:ext cx="5040273" cy="785921"/>
          </a:xfrm>
          <a:prstGeom prst="rect">
            <a:avLst/>
          </a:prstGeom>
          <a:noFill/>
        </p:spPr>
        <p:txBody>
          <a:bodyPr wrap="square" rtlCol="0">
            <a:spAutoFit/>
          </a:bodyPr>
          <a:lstStyle/>
          <a:p>
            <a:pPr>
              <a:lnSpc>
                <a:spcPct val="150000"/>
              </a:lnSpc>
            </a:pPr>
            <a:r>
              <a:rPr lang="fr-FR" sz="1600">
                <a:solidFill>
                  <a:schemeClr val="bg1"/>
                </a:solidFill>
                <a:latin typeface="Satoshi" pitchFamily="2" charset="77"/>
              </a:rPr>
              <a:t>hello@lenstra.fr</a:t>
            </a:r>
          </a:p>
          <a:p>
            <a:pPr>
              <a:lnSpc>
                <a:spcPct val="150000"/>
              </a:lnSpc>
            </a:pPr>
            <a:r>
              <a:rPr lang="fr-FR" sz="1600">
                <a:solidFill>
                  <a:schemeClr val="bg1"/>
                </a:solidFill>
                <a:latin typeface="Satoshi" pitchFamily="2" charset="77"/>
              </a:rPr>
              <a:t>+33 12 34 56 78</a:t>
            </a:r>
            <a:endParaRPr lang="en-GB" sz="1600">
              <a:solidFill>
                <a:schemeClr val="bg1"/>
              </a:solidFill>
              <a:latin typeface="Satoshi" pitchFamily="2" charset="77"/>
            </a:endParaRPr>
          </a:p>
        </p:txBody>
      </p:sp>
      <p:sp>
        <p:nvSpPr>
          <p:cNvPr id="4" name="ZoneTexte 3">
            <a:extLst>
              <a:ext uri="{FF2B5EF4-FFF2-40B4-BE49-F238E27FC236}">
                <a16:creationId xmlns:a16="http://schemas.microsoft.com/office/drawing/2014/main" id="{532F659E-0A6B-F129-710A-F442E6B74752}"/>
              </a:ext>
            </a:extLst>
          </p:cNvPr>
          <p:cNvSpPr txBox="1"/>
          <p:nvPr userDrawn="1"/>
        </p:nvSpPr>
        <p:spPr>
          <a:xfrm>
            <a:off x="7256206" y="1858297"/>
            <a:ext cx="184731" cy="369332"/>
          </a:xfrm>
          <a:prstGeom prst="rect">
            <a:avLst/>
          </a:prstGeom>
          <a:noFill/>
        </p:spPr>
        <p:txBody>
          <a:bodyPr wrap="none" rtlCol="0">
            <a:spAutoFit/>
          </a:bodyPr>
          <a:lstStyle/>
          <a:p>
            <a:endParaRPr lang="fr-FR"/>
          </a:p>
        </p:txBody>
      </p:sp>
      <p:pic>
        <p:nvPicPr>
          <p:cNvPr id="5" name="Image 4">
            <a:extLst>
              <a:ext uri="{FF2B5EF4-FFF2-40B4-BE49-F238E27FC236}">
                <a16:creationId xmlns:a16="http://schemas.microsoft.com/office/drawing/2014/main" id="{9FDBAE6D-C262-02C9-8801-1F74258A79DF}"/>
              </a:ext>
            </a:extLst>
          </p:cNvPr>
          <p:cNvPicPr>
            <a:picLocks noChangeAspect="1"/>
          </p:cNvPicPr>
          <p:nvPr userDrawn="1"/>
        </p:nvPicPr>
        <p:blipFill>
          <a:blip r:embed="rId2"/>
          <a:stretch>
            <a:fillRect/>
          </a:stretch>
        </p:blipFill>
        <p:spPr>
          <a:xfrm>
            <a:off x="8835886" y="-178904"/>
            <a:ext cx="3429001" cy="3429001"/>
          </a:xfrm>
          <a:prstGeom prst="rect">
            <a:avLst/>
          </a:prstGeom>
          <a:solidFill>
            <a:schemeClr val="accent1">
              <a:lumMod val="40000"/>
              <a:lumOff val="60000"/>
            </a:schemeClr>
          </a:solidFill>
        </p:spPr>
      </p:pic>
      <p:pic>
        <p:nvPicPr>
          <p:cNvPr id="6" name="Image 5">
            <a:extLst>
              <a:ext uri="{FF2B5EF4-FFF2-40B4-BE49-F238E27FC236}">
                <a16:creationId xmlns:a16="http://schemas.microsoft.com/office/drawing/2014/main" id="{113303B8-9FCD-6AA7-2390-DFF7FB03DA7D}"/>
              </a:ext>
            </a:extLst>
          </p:cNvPr>
          <p:cNvPicPr>
            <a:picLocks noChangeAspect="1"/>
          </p:cNvPicPr>
          <p:nvPr userDrawn="1"/>
        </p:nvPicPr>
        <p:blipFill>
          <a:blip r:embed="rId2"/>
          <a:stretch>
            <a:fillRect/>
          </a:stretch>
        </p:blipFill>
        <p:spPr>
          <a:xfrm rot="10800000">
            <a:off x="-99391" y="3602320"/>
            <a:ext cx="3429001" cy="3429001"/>
          </a:xfrm>
          <a:prstGeom prst="rect">
            <a:avLst/>
          </a:prstGeom>
          <a:solidFill>
            <a:schemeClr val="accent1">
              <a:lumMod val="40000"/>
              <a:lumOff val="60000"/>
            </a:schemeClr>
          </a:solidFill>
        </p:spPr>
      </p:pic>
      <p:sp>
        <p:nvSpPr>
          <p:cNvPr id="10" name="Espace réservé du texte 75">
            <a:extLst>
              <a:ext uri="{FF2B5EF4-FFF2-40B4-BE49-F238E27FC236}">
                <a16:creationId xmlns:a16="http://schemas.microsoft.com/office/drawing/2014/main" id="{96E3469C-3B16-46EE-1BDD-33181FE095ED}"/>
              </a:ext>
            </a:extLst>
          </p:cNvPr>
          <p:cNvSpPr>
            <a:spLocks noGrp="1"/>
          </p:cNvSpPr>
          <p:nvPr>
            <p:ph type="body" sz="quarter" idx="32" hasCustomPrompt="1"/>
          </p:nvPr>
        </p:nvSpPr>
        <p:spPr>
          <a:xfrm>
            <a:off x="304984" y="2929302"/>
            <a:ext cx="5974542" cy="568157"/>
          </a:xfrm>
          <a:prstGeom prst="rect">
            <a:avLst/>
          </a:prstGeom>
        </p:spPr>
        <p:txBody>
          <a:bodyPr/>
          <a:lstStyle>
            <a:lvl1pPr marL="0" indent="0">
              <a:buNone/>
              <a:defRPr sz="4400" b="1" i="0">
                <a:solidFill>
                  <a:srgbClr val="000000"/>
                </a:solidFill>
                <a:latin typeface="Manrope SemiBold" pitchFamily="2" charset="0"/>
              </a:defRPr>
            </a:lvl1pPr>
          </a:lstStyle>
          <a:p>
            <a:pPr lvl="0"/>
            <a:r>
              <a:rPr lang="fr-FR"/>
              <a:t>Here </a:t>
            </a:r>
            <a:r>
              <a:rPr lang="fr-FR" err="1"/>
              <a:t>is</a:t>
            </a:r>
            <a:r>
              <a:rPr lang="fr-FR"/>
              <a:t> the transition.</a:t>
            </a:r>
          </a:p>
        </p:txBody>
      </p:sp>
      <p:sp>
        <p:nvSpPr>
          <p:cNvPr id="11" name="Espace réservé du texte 75">
            <a:extLst>
              <a:ext uri="{FF2B5EF4-FFF2-40B4-BE49-F238E27FC236}">
                <a16:creationId xmlns:a16="http://schemas.microsoft.com/office/drawing/2014/main" id="{67D5C6CE-FD12-D2CB-A690-BFD98C37D216}"/>
              </a:ext>
            </a:extLst>
          </p:cNvPr>
          <p:cNvSpPr>
            <a:spLocks noGrp="1"/>
          </p:cNvSpPr>
          <p:nvPr>
            <p:ph type="body" sz="quarter" idx="33" hasCustomPrompt="1"/>
          </p:nvPr>
        </p:nvSpPr>
        <p:spPr>
          <a:xfrm>
            <a:off x="326756" y="3526049"/>
            <a:ext cx="3567198" cy="369333"/>
          </a:xfrm>
          <a:prstGeom prst="rect">
            <a:avLst/>
          </a:prstGeom>
        </p:spPr>
        <p:txBody>
          <a:bodyPr/>
          <a:lstStyle>
            <a:lvl1pPr marL="0" indent="0">
              <a:buNone/>
              <a:defRPr sz="1800" b="1" i="0">
                <a:solidFill>
                  <a:srgbClr val="000000"/>
                </a:solidFill>
                <a:latin typeface="Manrope SemiBold" pitchFamily="2" charset="0"/>
              </a:defRPr>
            </a:lvl1pPr>
          </a:lstStyle>
          <a:p>
            <a:pPr lvl="0"/>
            <a:r>
              <a:rPr lang="fr-FR"/>
              <a:t>Here </a:t>
            </a:r>
            <a:r>
              <a:rPr lang="fr-FR" err="1"/>
              <a:t>is</a:t>
            </a:r>
            <a:r>
              <a:rPr lang="fr-FR"/>
              <a:t> the </a:t>
            </a:r>
            <a:r>
              <a:rPr lang="fr-FR" err="1"/>
              <a:t>subtitle</a:t>
            </a:r>
            <a:r>
              <a:rPr lang="fr-FR"/>
              <a:t>.</a:t>
            </a:r>
          </a:p>
        </p:txBody>
      </p:sp>
    </p:spTree>
    <p:extLst>
      <p:ext uri="{BB962C8B-B14F-4D97-AF65-F5344CB8AC3E}">
        <p14:creationId xmlns:p14="http://schemas.microsoft.com/office/powerpoint/2010/main" val="1704468265"/>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slideLayout" Target="../slideLayouts/slideLayout25.xml"/><Relationship Id="rId26" Type="http://schemas.openxmlformats.org/officeDocument/2006/relationships/slideLayout" Target="../slideLayouts/slideLayout26.xml"/><Relationship Id="rId27" Type="http://schemas.openxmlformats.org/officeDocument/2006/relationships/slideLayout" Target="../slideLayouts/slideLayout27.xml"/><Relationship Id="rId28" Type="http://schemas.openxmlformats.org/officeDocument/2006/relationships/slideLayout" Target="../slideLayouts/slideLayout28.xml"/><Relationship Id="rId29" Type="http://schemas.openxmlformats.org/officeDocument/2006/relationships/slideLayout" Target="../slideLayouts/slideLayout29.xml"/><Relationship Id="rId30" Type="http://schemas.openxmlformats.org/officeDocument/2006/relationships/slideLayout" Target="../slideLayouts/slideLayout30.xml"/><Relationship Id="rId31" Type="http://schemas.openxmlformats.org/officeDocument/2006/relationships/slideLayout" Target="../slideLayouts/slideLayout31.xml"/><Relationship Id="rId32" Type="http://schemas.openxmlformats.org/officeDocument/2006/relationships/slideLayout" Target="../slideLayouts/slideLayout32.xml"/><Relationship Id="rId33" Type="http://schemas.openxmlformats.org/officeDocument/2006/relationships/slideLayout" Target="../slideLayouts/slideLayout33.xml"/><Relationship Id="rId34" Type="http://schemas.openxmlformats.org/officeDocument/2006/relationships/slideLayout" Target="../slideLayouts/slideLayout34.xml"/><Relationship Id="rId35" Type="http://schemas.openxmlformats.org/officeDocument/2006/relationships/slideLayout" Target="../slideLayouts/slideLayout35.xml"/><Relationship Id="rId36" Type="http://schemas.openxmlformats.org/officeDocument/2006/relationships/slideLayout" Target="../slideLayouts/slideLayout36.xml"/><Relationship Id="rId37" Type="http://schemas.openxmlformats.org/officeDocument/2006/relationships/slideLayout" Target="../slideLayouts/slideLayout37.xml"/><Relationship Id="rId38" Type="http://schemas.openxmlformats.org/officeDocument/2006/relationships/slideLayout" Target="../slideLayouts/slideLayout38.xml"/><Relationship Id="rId39" Type="http://schemas.openxmlformats.org/officeDocument/2006/relationships/slideLayout" Target="../slideLayouts/slideLayout39.xml"/><Relationship Id="rId40" Type="http://schemas.openxmlformats.org/officeDocument/2006/relationships/slideLayout" Target="../slideLayouts/slideLayout40.xml"/><Relationship Id="rId41" Type="http://schemas.openxmlformats.org/officeDocument/2006/relationships/slideLayout" Target="../slideLayouts/slideLayout41.xml"/><Relationship Id="rId42" Type="http://schemas.openxmlformats.org/officeDocument/2006/relationships/theme" Target="../theme/theme1.xml"/><Relationship Id="rId43" Type="http://schemas.openxmlformats.org/officeDocument/2006/relationships/image" Target="../media/image1.emf"/><Relationship Id="rId4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D0F1C991-7A57-C628-BD95-71F8029D3ED7}"/>
              </a:ext>
            </a:extLst>
          </p:cNvPr>
          <p:cNvPicPr>
            <a:picLocks noChangeAspect="1"/>
          </p:cNvPicPr>
          <p:nvPr userDrawn="1"/>
        </p:nvPicPr>
        <p:blipFill>
          <a:blip r:embed="rId43"/>
          <a:stretch>
            <a:fillRect/>
          </a:stretch>
        </p:blipFill>
        <p:spPr>
          <a:xfrm>
            <a:off x="405711" y="6208690"/>
            <a:ext cx="248551" cy="248551"/>
          </a:xfrm>
          <a:prstGeom prst="rect">
            <a:avLst/>
          </a:prstGeom>
        </p:spPr>
      </p:pic>
      <p:pic>
        <p:nvPicPr>
          <p:cNvPr id="5" name="Image 4">
            <a:extLst>
              <a:ext uri="{FF2B5EF4-FFF2-40B4-BE49-F238E27FC236}">
                <a16:creationId xmlns:a16="http://schemas.microsoft.com/office/drawing/2014/main" id="{CE9EAC57-2D5E-6F53-CC95-9C1841CBB2AA}"/>
              </a:ext>
            </a:extLst>
          </p:cNvPr>
          <p:cNvPicPr>
            <a:picLocks noChangeAspect="1"/>
          </p:cNvPicPr>
          <p:nvPr userDrawn="1"/>
        </p:nvPicPr>
        <p:blipFill>
          <a:blip r:embed="rId44"/>
          <a:stretch>
            <a:fillRect/>
          </a:stretch>
        </p:blipFill>
        <p:spPr>
          <a:xfrm>
            <a:off x="8764624" y="-17405"/>
            <a:ext cx="3429001" cy="3429001"/>
          </a:xfrm>
          <a:prstGeom prst="rect">
            <a:avLst/>
          </a:prstGeom>
        </p:spPr>
      </p:pic>
      <p:sp>
        <p:nvSpPr>
          <p:cNvPr id="3" name="Espace réservé du numéro de diapositive 1">
            <a:extLst>
              <a:ext uri="{FF2B5EF4-FFF2-40B4-BE49-F238E27FC236}">
                <a16:creationId xmlns:a16="http://schemas.microsoft.com/office/drawing/2014/main" id="{BE4E386E-06B4-84EE-1546-62AE293357AF}"/>
              </a:ext>
            </a:extLst>
          </p:cNvPr>
          <p:cNvSpPr txBox="1">
            <a:spLocks/>
          </p:cNvSpPr>
          <p:nvPr userDrawn="1"/>
        </p:nvSpPr>
        <p:spPr>
          <a:xfrm>
            <a:off x="9156700" y="6211887"/>
            <a:ext cx="2743200" cy="365125"/>
          </a:xfrm>
          <a:prstGeom prst="rect">
            <a:avLst/>
          </a:prstGeom>
        </p:spPr>
        <p:txBody>
          <a:bodyPr vert="horz" lIns="91440" tIns="45720" rIns="91440" bIns="45720" rtlCol="0" anchor="ctr"/>
          <a:lstStyle>
            <a:defPPr>
              <a:defRPr lang="fr-FR"/>
            </a:defPPr>
            <a:lvl1pPr marL="0" algn="r" defTabSz="914400" rtl="0" eaLnBrk="1" latinLnBrk="0" hangingPunct="1">
              <a:defRPr sz="1200" kern="1200">
                <a:solidFill>
                  <a:schemeClr val="tx1">
                    <a:tint val="82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8A5C7CD-03B8-C44F-8217-E8F02C770D23}" type="slidenum">
              <a:rPr lang="fr-FR" b="0" i="0" smtClean="0">
                <a:solidFill>
                  <a:schemeClr val="tx1"/>
                </a:solidFill>
                <a:latin typeface="Satoshi" pitchFamily="2" charset="77"/>
              </a:rPr>
              <a:pPr/>
              <a:t>‹N°›</a:t>
            </a:fld>
            <a:endParaRPr lang="fr-FR" b="0" i="0">
              <a:solidFill>
                <a:schemeClr val="tx1"/>
              </a:solidFill>
              <a:latin typeface="Satoshi" pitchFamily="2" charset="77"/>
            </a:endParaRPr>
          </a:p>
        </p:txBody>
      </p:sp>
    </p:spTree>
    <p:extLst>
      <p:ext uri="{BB962C8B-B14F-4D97-AF65-F5344CB8AC3E}">
        <p14:creationId xmlns:p14="http://schemas.microsoft.com/office/powerpoint/2010/main" val="3318806759"/>
      </p:ext>
    </p:extLst>
  </p:cSld>
  <p:clrMap bg1="lt1" tx1="dk1" bg2="lt2" tx2="dk2" accent1="accent1" accent2="accent2" accent3="accent3" accent4="accent4" accent5="accent5" accent6="accent6" hlink="hlink" folHlink="folHlink"/>
  <p:sldLayoutIdLst>
    <p:sldLayoutId id="2147483688" r:id="rId1"/>
    <p:sldLayoutId id="2147483862" r:id="rId2"/>
    <p:sldLayoutId id="2147483863" r:id="rId3"/>
    <p:sldLayoutId id="2147483689" r:id="rId4"/>
    <p:sldLayoutId id="2147483691" r:id="rId5"/>
    <p:sldLayoutId id="2147483860" r:id="rId6"/>
    <p:sldLayoutId id="2147483692" r:id="rId7"/>
    <p:sldLayoutId id="2147483859" r:id="rId8"/>
    <p:sldLayoutId id="2147483861" r:id="rId9"/>
    <p:sldLayoutId id="2147483799" r:id="rId10"/>
    <p:sldLayoutId id="2147483782" r:id="rId11"/>
    <p:sldLayoutId id="2147483783" r:id="rId12"/>
    <p:sldLayoutId id="2147483784" r:id="rId13"/>
    <p:sldLayoutId id="2147483785" r:id="rId14"/>
    <p:sldLayoutId id="2147483786" r:id="rId15"/>
    <p:sldLayoutId id="2147483787" r:id="rId16"/>
    <p:sldLayoutId id="2147483792" r:id="rId17"/>
    <p:sldLayoutId id="2147483796" r:id="rId18"/>
    <p:sldLayoutId id="2147483795" r:id="rId19"/>
    <p:sldLayoutId id="2147483797" r:id="rId20"/>
    <p:sldLayoutId id="2147483788" r:id="rId21"/>
    <p:sldLayoutId id="2147483789" r:id="rId22"/>
    <p:sldLayoutId id="2147483790" r:id="rId23"/>
    <p:sldLayoutId id="2147483791" r:id="rId24"/>
    <p:sldLayoutId id="2147483793" r:id="rId25"/>
    <p:sldLayoutId id="2147483794" r:id="rId26"/>
    <p:sldLayoutId id="2147483803" r:id="rId27"/>
    <p:sldLayoutId id="2147483807" r:id="rId28"/>
    <p:sldLayoutId id="2147483808" r:id="rId29"/>
    <p:sldLayoutId id="2147483693" r:id="rId30"/>
    <p:sldLayoutId id="2147483694" r:id="rId31"/>
    <p:sldLayoutId id="2147483696" r:id="rId32"/>
    <p:sldLayoutId id="2147483695" r:id="rId33"/>
    <p:sldLayoutId id="2147483811" r:id="rId34"/>
    <p:sldLayoutId id="2147483798" r:id="rId35"/>
    <p:sldLayoutId id="2147483800" r:id="rId36"/>
    <p:sldLayoutId id="2147483801" r:id="rId37"/>
    <p:sldLayoutId id="2147483802" r:id="rId38"/>
    <p:sldLayoutId id="2147483810" r:id="rId39"/>
    <p:sldLayoutId id="2147483806" r:id="rId40"/>
    <p:sldLayoutId id="2147483809" r:id="rId4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4.xml"/><Relationship Id="rId3" Type="http://schemas.openxmlformats.org/officeDocument/2006/relationships/chart" Target="../charts/char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7.xml"/><Relationship Id="rId3" Type="http://schemas.openxmlformats.org/officeDocument/2006/relationships/chart" Target="../charts/char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0.xml"/><Relationship Id="rId3" Type="http://schemas.openxmlformats.org/officeDocument/2006/relationships/chart" Target="../charts/chart1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3.xml"/><Relationship Id="rId3" Type="http://schemas.openxmlformats.org/officeDocument/2006/relationships/chart" Target="../charts/char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6.xml"/><Relationship Id="rId3" Type="http://schemas.openxmlformats.org/officeDocument/2006/relationships/chart" Target="../charts/chart1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9.xml"/><Relationship Id="rId3" Type="http://schemas.openxmlformats.org/officeDocument/2006/relationships/chart" Target="../charts/chart2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2.xml"/><Relationship Id="rId3" Type="http://schemas.openxmlformats.org/officeDocument/2006/relationships/chart" Target="../charts/chart2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5.xml"/><Relationship Id="rId3" Type="http://schemas.openxmlformats.org/officeDocument/2006/relationships/chart" Target="../charts/chart2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28.xml"/><Relationship Id="rId3" Type="http://schemas.openxmlformats.org/officeDocument/2006/relationships/chart" Target="../charts/chart29.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30.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31.xml"/><Relationship Id="rId3" Type="http://schemas.openxmlformats.org/officeDocument/2006/relationships/chart" Target="../charts/chart3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1.xml"/><Relationship Id="rId3" Type="http://schemas.openxmlformats.org/officeDocument/2006/relationships/chart" Target="../charts/char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3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1.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34.xml"/><Relationship Id="rId3" Type="http://schemas.openxmlformats.org/officeDocument/2006/relationships/chart" Target="../charts/chart35.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3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chart" Target="../charts/char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B232453B-727C-F942-395E-9236DE4DAE4A}"/>
              </a:ext>
            </a:extLst>
          </p:cNvPr>
          <p:cNvSpPr>
            <a:spLocks noGrp="1"/>
          </p:cNvSpPr>
          <p:nvPr>
            <p:ph type="sldNum" sz="quarter" idx="12"/>
          </p:nvPr>
        </p:nvSpPr>
        <p:spPr/>
        <p:txBody>
          <a:bodyPr/>
          <a:lstStyle/>
          <a:p>
            <a:fld id="{C8A5C7CD-03B8-C44F-8217-E8F02C770D23}" type="slidenum">
              <a:rPr lang="fr-FR" smtClean="0"/>
              <a:t>1</a:t>
            </a:fld>
            <a:endParaRPr lang="fr-FR"/>
          </a:p>
        </p:txBody>
      </p:sp>
      <p:sp>
        <p:nvSpPr>
          <p:cNvPr id="3" name="Espace réservé du texte 2">
            <a:extLst>
              <a:ext uri="{FF2B5EF4-FFF2-40B4-BE49-F238E27FC236}">
                <a16:creationId xmlns:a16="http://schemas.microsoft.com/office/drawing/2014/main" id="{7212B639-4DA6-9258-D69D-B94B2438FE26}"/>
              </a:ext>
            </a:extLst>
          </p:cNvPr>
          <p:cNvSpPr>
            <a:spLocks noGrp="1"/>
          </p:cNvSpPr>
          <p:nvPr>
            <p:ph type="body" sz="quarter" idx="32"/>
          </p:nvPr>
        </p:nvSpPr>
        <p:spPr/>
        <p:txBody>
          <a:bodyPr lIns="91440" tIns="45720" rIns="91440" bIns="45720" anchor="t"/>
          <a:lstStyle/>
          <a:p>
            <a:r>
              <a:rPr lang="fr-FR" dirty="0">
                <a:latin typeface="Manrope SemiBold"/>
              </a:rPr>
              <a:t>Financial point</a:t>
            </a:r>
            <a:endParaRPr lang="fr-FR" dirty="0"/>
          </a:p>
        </p:txBody>
      </p:sp>
      <p:sp>
        <p:nvSpPr>
          <p:cNvPr id="4" name="Espace réservé du texte 3">
            <a:extLst>
              <a:ext uri="{FF2B5EF4-FFF2-40B4-BE49-F238E27FC236}">
                <a16:creationId xmlns:a16="http://schemas.microsoft.com/office/drawing/2014/main" id="{06726866-A547-1840-F60B-31F76B184510}"/>
              </a:ext>
            </a:extLst>
          </p:cNvPr>
          <p:cNvSpPr>
            <a:spLocks noGrp="1"/>
          </p:cNvSpPr>
          <p:nvPr>
            <p:ph type="body" sz="quarter" idx="33"/>
          </p:nvPr>
        </p:nvSpPr>
        <p:spPr>
          <a:xfrm>
            <a:off x="326756" y="3526049"/>
            <a:ext cx="6283050" cy="369333"/>
          </a:xfrm>
        </p:spPr>
        <p:txBody>
          <a:bodyPr lIns="91440" tIns="45720" rIns="91440" bIns="45720" anchor="t"/>
          <a:lstStyle/>
          <a:p>
            <a:r>
              <a:rPr lang="en-GB" dirty="0">
                <a:latin typeface="Manrope SemiBold"/>
              </a:rPr>
              <a:t>Automatically</a:t>
            </a:r>
            <a:r>
              <a:rPr lang="fr-FR" dirty="0">
                <a:latin typeface="Manrope SemiBold"/>
              </a:rPr>
              <a:t> </a:t>
            </a:r>
            <a:r>
              <a:rPr lang="fr-FR" dirty="0" err="1">
                <a:latin typeface="Manrope SemiBold"/>
              </a:rPr>
              <a:t>generated</a:t>
            </a:r>
            <a:r>
              <a:rPr lang="fr-FR" dirty="0">
                <a:latin typeface="Manrope SemiBold"/>
              </a:rPr>
              <a:t> at [date], by </a:t>
            </a:r>
            <a:r>
              <a:rPr lang="fr-FR">
                <a:latin typeface="Manrope SemiBold"/>
              </a:rPr>
              <a:t>[speaker]</a:t>
            </a:r>
            <a:endParaRPr lang="fr-FR" dirty="0"/>
          </a:p>
        </p:txBody>
      </p:sp>
    </p:spTree>
    <p:extLst>
      <p:ext uri="{BB962C8B-B14F-4D97-AF65-F5344CB8AC3E}">
        <p14:creationId xmlns:p14="http://schemas.microsoft.com/office/powerpoint/2010/main" val="2026681743"/>
      </p:ext>
    </p:extLst>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texte 1">
            <a:extLst>
              <a:ext uri="{FF2B5EF4-FFF2-40B4-BE49-F238E27FC236}">
                <a16:creationId xmlns:a16="http://schemas.microsoft.com/office/drawing/2014/main" id="{A9F3255D-A55C-7469-9287-A82603339E39}"/>
              </a:ext>
            </a:extLst>
          </p:cNvPr>
          <p:cNvSpPr>
            <a:spLocks noGrp="1"/>
          </p:cNvSpPr>
          <p:nvPr>
            <p:ph type="body" sz="quarter" idx="32"/>
          </p:nvPr>
        </p:nvSpPr>
        <p:spPr>
          <a:xfrm>
            <a:off x="306988" y="332991"/>
            <a:ext cx="4717857" cy="427037"/>
          </a:xfrm>
        </p:spPr>
        <p:txBody>
          <a:bodyPr/>
          <a:lstStyle/>
          <a:p>
            <a:r>
              <a:rPr lang="en-GB" dirty="0"/>
              <a:t>Table of content </a:t>
            </a:r>
            <a:r>
              <a:rPr lang="fr-FR" sz="2800" dirty="0">
                <a:solidFill>
                  <a:srgbClr val="80EEFF"/>
                </a:solidFill>
                <a:latin typeface="Manrope SemiBold"/>
              </a:rPr>
              <a:t>◼</a:t>
            </a:r>
            <a:endParaRPr lang="en-GB" dirty="0"/>
          </a:p>
        </p:txBody>
      </p:sp>
      <p:sp>
        <p:nvSpPr>
          <p:cNvPr id="3" name="ZoneTexte 2">
            <a:extLst>
              <a:ext uri="{FF2B5EF4-FFF2-40B4-BE49-F238E27FC236}">
                <a16:creationId xmlns:a16="http://schemas.microsoft.com/office/drawing/2014/main" id="{71114C2C-FBFE-EBC0-3E10-F7C1CFB5AC3A}"/>
              </a:ext>
            </a:extLst>
          </p:cNvPr>
          <p:cNvSpPr txBox="1"/>
          <p:nvPr/>
        </p:nvSpPr>
        <p:spPr>
          <a:xfrm>
            <a:off x="306989" y="1116873"/>
            <a:ext cx="5031365" cy="338554"/>
          </a:xfrm>
          <a:prstGeom prst="rect">
            <a:avLst/>
          </a:prstGeom>
          <a:noFill/>
        </p:spPr>
        <p:txBody>
          <a:bodyPr wrap="square" lIns="91440" tIns="45720" rIns="91440" bIns="45720" rtlCol="0" anchor="t">
            <a:spAutoFit/>
          </a:bodyPr>
          <a:lstStyle/>
          <a:p>
            <a:r>
              <a:t>- DEUTSCHE TELEKOM AG</a:t>
            </a:r>
            <a:br/>
            <a:r>
              <a:t>- SCHNEIDER ELECTRIC SE</a:t>
            </a:r>
            <a:br/>
            <a:r>
              <a:t>- SAP</a:t>
            </a:r>
            <a:br/>
            <a:r>
              <a:t>- AIR LIQUIDE</a:t>
            </a:r>
            <a:br/>
            <a:r>
              <a:t>- AIRBUS SE</a:t>
            </a:r>
            <a:br/>
            <a:r>
              <a:t>- THALES</a:t>
            </a:r>
            <a:br/>
            <a:r>
              <a:t>- L'OREAL</a:t>
            </a:r>
            <a:br/>
            <a:r>
              <a:t>- TotalEnergies SE</a:t>
            </a:r>
            <a:br/>
            <a:r>
              <a:t>- SAINT GOBAIN</a:t>
            </a:r>
            <a:br/>
            <a:r>
              <a:t>- DASSAULT AVIATION</a:t>
            </a:r>
            <a:br/>
            <a:r>
              <a:t>- LVMH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DEUTSCHE TELEKOM AG</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Communication Services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DEUTSCHE TELEKOM AG is a leading telecommunications company based in Germany. It is one of the largest telecommunications providers in Europe, offering a wide range of services including fixed-line, mobile, internet, and IPTV. The company has a strong presence in various markets across Europe and the United States, with a focus on innovation and customer satisfaction.
- Extensive network infrastructure and broad service portfolio, including fixed-line, mobile, broadband, and IPTV services.
- Strong market position in Germany and significant presence in other European countries and the United States.
- Diversified revenue streams, with a balanced mix of consumer and business customers across various segments.
- Emphasis on sustainability and corporate social responsibility initiatives, including efforts to reduce carbon emissions and promote digital inclusion.
- Experienced management team with a track record of successful strategic execution and operational efficiency.
- Solid financial performance, with consistent revenue growth and profitability, supported by cost optimization measures.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DEUTSCHE TELEKOM AG</a:t>
            </a:r>
            <a:endParaRPr lang="fr-FR" dirty="0">
              <a:latin typeface="Manrope SemiBold"/>
            </a:endParaRP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DEUTSCHE TELEKOM AG</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15.66</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13.73</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152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31.17$</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15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0.45</a:t>
            </a:r>
          </a:p>
          <a:p>
            <a:endParaRPr lang="en-GB" sz="2400" dirty="0"/>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DEUTSCHE TELEKOM AG</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DEUTSCHE TELEKOM AG</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SCHNEIDER ELECTRIC SE</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Industrials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SCHNEIDER ELECTRIC SE is a leading global company specializing in energy management and automation solutions. With a rich history spanning over 180 years, the company has established itself as a pioneer in sustainable and efficient energy solutions for homes, buildings, data centers, infrastructure, and industries.
- Diversified Business Portfolio: Schneider Electric operates across multiple segments, including Energy Management, Industrial Automation, and Services, catering to a wide range of industries and markets.
- Global Presence: The company has a strong global footprint, with operations in over 100 countries and a workforce of approximately 128,000 employees, enabling it to serve customers worldwide effectively.
- Sustainability and Innovation: Schneider Electric is committed to sustainable development and innovation, offering energy-efficient solutions that help customers reduce their carbon footprint and optimize their energy consumption.
- Strong Financial Performance: The company has consistently delivered solid financial results, with a focus on profitability, cash flow generation, and shareholder value creation.
- Strategic Acquisitions and Partnerships: Schneider Electric has a track record of strategic acquisitions and partnerships to enhance its product portfolio, expand its market reach, and strengthen its technological capabilities.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SCHNEIDER ELECTRIC SE</a:t>
            </a:r>
            <a:endParaRPr lang="fr-FR" dirty="0">
              <a:latin typeface="Manrope SemiBold"/>
            </a:endParaRP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SCHNEIDER ELECTRIC SE</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20.19</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24.03</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106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189.62$</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3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0.43</a:t>
            </a:r>
          </a:p>
          <a:p>
            <a:endParaRPr lang="en-GB" sz="2400" dirty="0"/>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SCHNEIDER ELECTRIC SE</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A9F3255D-A55C-7469-9287-A82603339E39}"/>
              </a:ext>
            </a:extLst>
          </p:cNvPr>
          <p:cNvSpPr>
            <a:spLocks noGrp="1"/>
          </p:cNvSpPr>
          <p:nvPr>
            <p:ph type="body" sz="quarter" idx="32"/>
          </p:nvPr>
        </p:nvSpPr>
        <p:spPr>
          <a:xfrm>
            <a:off x="306988" y="332991"/>
            <a:ext cx="4717857" cy="427037"/>
          </a:xfrm>
        </p:spPr>
        <p:txBody>
          <a:bodyPr/>
          <a:lstStyle/>
          <a:p>
            <a:r>
              <a:rPr lang="en-GB" dirty="0"/>
              <a:t>Table of content </a:t>
            </a:r>
            <a:r>
              <a:rPr lang="fr-FR" sz="2800" dirty="0">
                <a:solidFill>
                  <a:srgbClr val="80EEFF"/>
                </a:solidFill>
                <a:latin typeface="Manrope SemiBold"/>
              </a:rPr>
              <a:t>◼</a:t>
            </a:r>
            <a:endParaRPr lang="en-GB" dirty="0"/>
          </a:p>
        </p:txBody>
      </p:sp>
      <p:sp>
        <p:nvSpPr>
          <p:cNvPr id="3" name="ZoneTexte 2">
            <a:extLst>
              <a:ext uri="{FF2B5EF4-FFF2-40B4-BE49-F238E27FC236}">
                <a16:creationId xmlns:a16="http://schemas.microsoft.com/office/drawing/2014/main" id="{71114C2C-FBFE-EBC0-3E10-F7C1CFB5AC3A}"/>
              </a:ext>
            </a:extLst>
          </p:cNvPr>
          <p:cNvSpPr txBox="1"/>
          <p:nvPr/>
        </p:nvSpPr>
        <p:spPr>
          <a:xfrm>
            <a:off x="306989" y="1116873"/>
            <a:ext cx="5031365" cy="338554"/>
          </a:xfrm>
          <a:prstGeom prst="rect">
            <a:avLst/>
          </a:prstGeom>
          <a:noFill/>
        </p:spPr>
        <p:txBody>
          <a:bodyPr wrap="square" lIns="91440" tIns="45720" rIns="91440" bIns="45720" rtlCol="0" anchor="t">
            <a:spAutoFit/>
          </a:bodyPr>
          <a:lstStyle/>
          <a:p>
            <a:r>
              <a:rPr lang="en-GB" sz="1600" b="1" dirty="0">
                <a:solidFill>
                  <a:srgbClr val="000000"/>
                </a:solidFill>
                <a:latin typeface="Manrope SemiBold"/>
              </a:rPr>
              <a:t>[</a:t>
            </a:r>
            <a:r>
              <a:rPr lang="en-GB" sz="1600" b="1" dirty="0" err="1">
                <a:solidFill>
                  <a:srgbClr val="000000"/>
                </a:solidFill>
                <a:latin typeface="Manrope SemiBold"/>
              </a:rPr>
              <a:t>table_of_content</a:t>
            </a:r>
            <a:r>
              <a:rPr lang="en-GB" sz="1600" b="1" dirty="0">
                <a:solidFill>
                  <a:srgbClr val="000000"/>
                </a:solidFill>
                <a:latin typeface="Manrope SemiBold"/>
              </a:rPr>
              <a:t>]</a:t>
            </a:r>
          </a:p>
        </p:txBody>
      </p:sp>
    </p:spTree>
    <p:extLst>
      <p:ext uri="{BB962C8B-B14F-4D97-AF65-F5344CB8AC3E}">
        <p14:creationId xmlns:p14="http://schemas.microsoft.com/office/powerpoint/2010/main" val="138076094"/>
      </p:ext>
    </p:extLst>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SCHNEIDER ELECTRIC SE</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SAP</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Technology</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SAP is a leading enterprise software company that provides innovative solutions to businesses of all sizes across various industries. With a strong focus on digital transformation, SAP empowers organizations to streamline operations, enhance customer experiences, and drive growth.
- Established in 1972, SAP has a rich history and a global presence, operating in more than 180 countries.
- SAP offers a comprehensive suite of enterprise resource planning (ERP) software, customer relationship management (CRM) solutions, and advanced analytics tools.
- The company has a strong commitment to innovation, investing heavily in research and development to stay ahead of industry trends and customer needs.
- SAP's cloud-based offerings, such as SAP S/4HANA Cloud and SAP SuccessFactors, provide flexible and scalable solutions for businesses seeking digital transformation.
- With a diverse customer base spanning industries like manufacturing, retail, healthcare, and finance, SAP has proven its ability to deliver value across various sectors.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SAP</a:t>
            </a:r>
            <a:endParaRPr lang="fr-FR" dirty="0">
              <a:latin typeface="Manrope SemiBold"/>
            </a:endParaRP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SAP</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35.19</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81.35</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284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237.53$</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8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0.73</a:t>
            </a:r>
          </a:p>
          <a:p>
            <a:endParaRPr lang="en-GB" sz="2400" dirty="0"/>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SAP</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SAP</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AIR LIQUIDE</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Basic Materials</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Air Liquide is a multinational company that specializes in gases, technologies, and services for industry and health sectors. Headquartered in Paris, France, the company operates in over 78 countries and serves more than 3.8 million customers worldwide. Air Liquide is a leader in the production and distribution of industrial gases, offering innovative solutions for various industries, including energy, electronics, healthcare, and environmental protection.
- Global Market Leader: Air Liquide is a global leader in the production and distribution of industrial gases, with a strong presence across multiple sectors.
- Diversified Portfolio: The company offers a diverse range of products and services, including oxygen, nitrogen, hydrogen, and specialty gases, as well as related technologies and services.
- Innovation Focus: Air Liquide places a strong emphasis on innovation, investing heavily in research and development to create new technologies and solutions for its customers.
- Financial Performance: Air Liquide has a solid financial track record, consistently delivering strong revenue growth and profitability, making it an attractive investment opportunity.
- Global Footprint: With operations in over 78 countries, Air Liquide has a significant global presence, enabling it to serve customers around the world.
- Healthcare Solutions: In addition to industrial gases, Air Liquide is a major player in the healthcare sector, providing medical gases, equipment, and services for hospitals and healthcare facilities.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AIR LIQUIDE</a:t>
            </a:r>
            <a:endParaRPr lang="fr-FR" dirty="0">
              <a:latin typeface="Manrope SemiBold"/>
            </a:endParaRPr>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AIR LIQUIDE</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23.81</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28.42</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98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162.78$</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1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0.63</a:t>
            </a:r>
          </a:p>
          <a:p>
            <a:endParaRPr lang="en-GB" sz="2400" dirty="0"/>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AIR LIQUIDE</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rPr lang="en-GB" dirty="0"/>
              <a:t>[</a:t>
            </a:r>
            <a:r>
              <a:rPr lang="en-GB" dirty="0" err="1"/>
              <a:t>company_name</a:t>
            </a:r>
            <a:r>
              <a:rPr lang="en-GB" dirty="0"/>
              <a:t>]</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[subtitle]</a:t>
            </a:r>
          </a:p>
        </p:txBody>
      </p:sp>
    </p:spTree>
    <p:extLst>
      <p:ext uri="{BB962C8B-B14F-4D97-AF65-F5344CB8AC3E}">
        <p14:creationId xmlns:p14="http://schemas.microsoft.com/office/powerpoint/2010/main" val="657809753"/>
      </p:ext>
    </p:extLst>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AIR LIQUIDE</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AIRBUS SE</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Industrials</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AIRBUS SE is a leading global aerospace company that designs, manufactures, and delivers innovative aviation solutions. With a strong presence in commercial aircraft, defense, space, and related services, Airbus has established itself as a pioneer in the industry.
- Diversified Portfolio: Airbus offers a comprehensive range of products and services, including commercial aircraft (A320 Family, A330, A350, and A380), military aircraft, helicopters, space systems, and related services.
- Global Footprint: Airbus has a worldwide presence, with operations spanning across Europe, the Americas, Asia, and other regions, enabling it to serve customers globally and leverage diverse talent pools.
- Technological Innovation: Airbus invests heavily in research and development, continuously pushing the boundaries of aviation technology through initiatives like the development of fuel-efficient aircraft, advanced materials, and sustainable aviation solutions.
- Strong Order Backlog: Airbus maintains a robust order backlog, providing visibility into future revenue streams and ensuring a steady flow of production activities.
- Strategic Partnerships: Airbus has forged strategic partnerships with leading companies and organizations worldwide, enabling collaboration, knowledge sharing, and access to new markets and technologies.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AIRBUS SE</a:t>
            </a:r>
            <a:endParaRPr lang="fr-FR" dirty="0">
              <a:latin typeface="Manrope SemiBold"/>
            </a:endParaRP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AIRBUS SE</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19.46</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25.58</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121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136.60$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3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0.15</a:t>
            </a:r>
          </a:p>
          <a:p>
            <a:endParaRPr lang="en-GB" sz="2400" dirty="0"/>
          </a:p>
        </p:txBody>
      </p:sp>
    </p:spTree>
  </p:cSld>
  <p:clrMapOvr>
    <a:masterClrMapping/>
  </p:clrMapOvr>
</p:sld>
</file>

<file path=ppt/slides/slide3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AIRBUS SE</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3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AIRBUS SE</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3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THALES</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Industrials</a:t>
            </a:r>
          </a:p>
        </p:txBody>
      </p:sp>
    </p:spTree>
  </p:cSld>
  <p:clrMapOvr>
    <a:masterClrMapping/>
  </p:clrMapOvr>
</p:sld>
</file>

<file path=ppt/slides/slide3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Thales is a multinational company specializing in aerospace, defense, transportation, and security solutions. With a rich history spanning over a century, Thales has established itself as a global leader in its respective industries.
- Diversified Portfolio: Thales operates across multiple sectors, including aerospace, defense, transportation, and security, providing a diverse range of products and services to customers worldwide.
- Technological Innovation: The company is at the forefront of technological advancements, investing heavily in research and development to deliver cutting-edge solutions to its clients.
- Global Presence: Thales has a strong international footprint, with operations in over 68 countries, allowing it to serve customers across various regions and markets.
- Robust Financial Performance: Thales has consistently demonstrated strong financial results, with a track record of steady revenue growth and profitability, making it an attractive investment opportunity.
- Strategic Partnerships: The company has forged strategic partnerships and collaborations with industry leaders, enabling it to leverage complementary expertise and expand its market reach.</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THALES</a:t>
            </a:r>
            <a:endParaRPr lang="fr-FR" dirty="0">
              <a:latin typeface="Manrope SemiBold"/>
            </a:endParaRPr>
          </a:p>
        </p:txBody>
      </p:sp>
    </p:spTree>
  </p:cSld>
  <p:clrMapOvr>
    <a:masterClrMapping/>
  </p:clrMapOvr>
</p:sld>
</file>

<file path=ppt/slides/slide3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THALES</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25.26</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48.92</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51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239.70$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3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0.26</a:t>
            </a:r>
          </a:p>
          <a:p>
            <a:endParaRPr lang="en-GB" sz="2400" dirty="0"/>
          </a:p>
        </p:txBody>
      </p:sp>
    </p:spTree>
  </p:cSld>
  <p:clrMapOvr>
    <a:masterClrMapping/>
  </p:clrMapOvr>
</p:sld>
</file>

<file path=ppt/slides/slide3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THALES</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[content]</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fr-FR" b="1" dirty="0">
                <a:solidFill>
                  <a:srgbClr val="0F0F0F"/>
                </a:solidFill>
                <a:latin typeface="Manrope SemiBold"/>
              </a:rPr>
              <a:t>[</a:t>
            </a:r>
            <a:r>
              <a:rPr lang="fr-FR" b="1" dirty="0" err="1">
                <a:solidFill>
                  <a:srgbClr val="0F0F0F"/>
                </a:solidFill>
                <a:latin typeface="Manrope SemiBold"/>
              </a:rPr>
              <a:t>company_name</a:t>
            </a:r>
            <a:r>
              <a:rPr lang="fr-FR" b="1" dirty="0">
                <a:solidFill>
                  <a:srgbClr val="0F0F0F"/>
                </a:solidFill>
                <a:latin typeface="Manrope SemiBold"/>
              </a:rPr>
              <a:t>]</a:t>
            </a:r>
            <a:endParaRPr lang="fr-FR" dirty="0">
              <a:latin typeface="Manrope SemiBold"/>
            </a:endParaRPr>
          </a:p>
        </p:txBody>
      </p:sp>
    </p:spTree>
    <p:extLst>
      <p:ext uri="{BB962C8B-B14F-4D97-AF65-F5344CB8AC3E}">
        <p14:creationId xmlns:p14="http://schemas.microsoft.com/office/powerpoint/2010/main" val="4005293987"/>
      </p:ext>
    </p:extLst>
  </p:cSld>
  <p:clrMapOvr>
    <a:masterClrMapping/>
  </p:clrMapOvr>
</p:sld>
</file>

<file path=ppt/slides/slide4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THALES</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4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L'OREAL</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Consumer Defensive</a:t>
            </a:r>
          </a:p>
        </p:txBody>
      </p:sp>
    </p:spTree>
  </p:cSld>
  <p:clrMapOvr>
    <a:masterClrMapping/>
  </p:clrMapOvr>
</p:sld>
</file>

<file path=ppt/slides/slide4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L'Oreal is a renowned global cosmetics company with a rich heritage dating back to 1909. Headquartered in France, it has established a strong presence in over 150 countries, offering a diverse range of beauty products across various categories, including skincare, haircare, makeup, and fragrance. L'Oreal's commitment to innovation, sustainability, and customer satisfaction has been instrumental in its success, solidifying its position as a leader in the beauty industry.
- Global Reach: L'Oreal operates in a vast number of markets, with its products available in over 150 countries, catering to diverse consumer preferences and needs.
- Diverse Portfolio: The company boasts an extensive portfolio of well-known brands, including L'Oréal Paris, Maybelline New York, Lancôme, Kérastase, and Garnier, among others, covering a wide range of beauty segments.
- Continuous Innovation: L'Oreal has a strong focus on research and development, investing heavily in innovative formulations, sustainable packaging solutions, and cutting-edge technologies to stay ahead of consumer trends and deliver superior products.
- Sustainability Efforts: The company has made significant strides in embracing sustainability practices, including the use of renewable ingredients, eco-friendly packaging, and initiatives to reduce its environmental footprint across its operations.
- Robust Financial Performance: L'Oreal has consistently delivered strong financial results, with a track record of steady revenue growth, profitability, and shareholder value creation, making it an attractive investment opportunity.
- Digital Transformation: The company has embraced digital technologies, enhancing its online presence, leveraging e-commerce platforms, and utilizing data analytics to better understand consumer preferences and tailor its marketing strategies.
</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L'OREAL</a:t>
            </a:r>
            <a:endParaRPr lang="fr-FR" dirty="0">
              <a:latin typeface="Manrope SemiBold"/>
            </a:endParaRPr>
          </a:p>
        </p:txBody>
      </p:sp>
    </p:spTree>
  </p:cSld>
  <p:clrMapOvr>
    <a:masterClrMapping/>
  </p:clrMapOvr>
</p:sld>
</file>

<file path=ppt/slides/slide4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L'OREAL</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25.45</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28.32</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184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338.70$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5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0.74</a:t>
            </a:r>
          </a:p>
          <a:p>
            <a:endParaRPr lang="en-GB" sz="2400" dirty="0"/>
          </a:p>
        </p:txBody>
      </p:sp>
    </p:spTree>
  </p:cSld>
  <p:clrMapOvr>
    <a:masterClrMapping/>
  </p:clrMapOvr>
</p:sld>
</file>

<file path=ppt/slides/slide4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L'OREAL</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4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L'OREAL</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4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TotalEnergies SE</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Energy</a:t>
            </a:r>
          </a:p>
        </p:txBody>
      </p:sp>
    </p:spTree>
  </p:cSld>
  <p:clrMapOvr>
    <a:masterClrMapping/>
  </p:clrMapOvr>
</p:sld>
</file>

<file path=ppt/slides/slide4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TotalEnergies SE, formerly known as Total S.A., is a multinational integrated energy company headquartered in Paris, France. It is one of the world's largest oil and gas companies, with operations spanning across the globe. TotalEnergies is committed to providing affordable and sustainable energy solutions while transitioning towards a low-carbon future.
- TotalEnergies is a vertically integrated company, engaged in all aspects of the oil and gas industry, including exploration, production, refining, marketing, and trading.
- The company has a diverse portfolio of assets, including offshore and onshore oil and gas fields, refineries, petrochemical plants, and renewable energy projects.
- TotalEnergies has a strong presence in key energy markets, with operations in more than 130 countries and a workforce of over 100,000 employees.
- The company has set ambitious targets to become a major player in renewable energy, with plans to invest heavily in solar, wind, and biofuels projects.
- TotalEnergies places a strong emphasis on technological innovation, with significant investments in research and development to improve operational efficiency and develop new energy solutions.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TotalEnergies SE</a:t>
            </a:r>
            <a:endParaRPr lang="fr-FR" dirty="0">
              <a:latin typeface="Manrope SemiBold"/>
            </a:endParaRPr>
          </a:p>
        </p:txBody>
      </p:sp>
    </p:spTree>
  </p:cSld>
  <p:clrMapOvr>
    <a:masterClrMapping/>
  </p:clrMapOvr>
</p:sld>
</file>

<file path=ppt/slides/slide4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TotalEnergies SE</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6.56</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7.98</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122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53.37$</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10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0.35</a:t>
            </a:r>
          </a:p>
          <a:p>
            <a:endParaRPr lang="en-GB" sz="2400" dirty="0"/>
          </a:p>
        </p:txBody>
      </p:sp>
    </p:spTree>
  </p:cSld>
  <p:clrMapOvr>
    <a:masterClrMapping/>
  </p:clrMapOvr>
</p:sld>
</file>

<file path=ppt/slides/slide4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TotalEnergies SE</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rPr lang="fr-FR" dirty="0">
                <a:solidFill>
                  <a:srgbClr val="0F0F0F"/>
                </a:solidFill>
                <a:latin typeface="Manrope SemiBold"/>
              </a:rPr>
              <a:t>[</a:t>
            </a:r>
            <a:r>
              <a:rPr lang="fr-FR" dirty="0" err="1">
                <a:solidFill>
                  <a:srgbClr val="0F0F0F"/>
                </a:solidFill>
                <a:latin typeface="Manrope SemiBold"/>
              </a:rPr>
              <a:t>c</a:t>
            </a:r>
            <a:r>
              <a:rPr lang="fr-FR" sz="2800" b="1" i="0" dirty="0" err="1">
                <a:solidFill>
                  <a:srgbClr val="0F0F0F"/>
                </a:solidFill>
                <a:effectLst/>
                <a:latin typeface="Manrope SemiBold"/>
              </a:rPr>
              <a:t>ompany_name</a:t>
            </a:r>
            <a:r>
              <a:rPr lang="fr-FR" sz="2800" b="1" i="0" dirty="0">
                <a:solidFill>
                  <a:srgbClr val="0F0F0F"/>
                </a:solidFill>
                <a:effectLst/>
                <a:latin typeface="Manrope SemiBold"/>
              </a:rPr>
              <a:t>]</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[kpi_1]</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[kpi_1_value]</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[kpi_2]</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[kpi_2_value]</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[kpi_3]</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[kpi_3_value]</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[kpi_4]</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[kpi_4_value]</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[kpi_5]</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[kpi_5_value]</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[kpi_6]</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[kpi_6_value]</a:t>
            </a:r>
          </a:p>
          <a:p>
            <a:endParaRPr lang="en-GB" sz="2400" dirty="0"/>
          </a:p>
        </p:txBody>
      </p:sp>
    </p:spTree>
    <p:extLst>
      <p:ext uri="{BB962C8B-B14F-4D97-AF65-F5344CB8AC3E}">
        <p14:creationId xmlns:p14="http://schemas.microsoft.com/office/powerpoint/2010/main" val="3706872518"/>
      </p:ext>
    </p:extLst>
  </p:cSld>
  <p:clrMapOvr>
    <a:masterClrMapping/>
  </p:clrMapOvr>
</p:sld>
</file>

<file path=ppt/slides/slide5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TotalEnergies SE</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5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SAINT GOBAIN</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Industrials</a:t>
            </a:r>
          </a:p>
        </p:txBody>
      </p:sp>
    </p:spTree>
  </p:cSld>
  <p:clrMapOvr>
    <a:masterClrMapping/>
  </p:clrMapOvr>
</p:sld>
</file>

<file path=ppt/slides/slide5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Saint-Gobain is a French multinational corporation that designs, manufactures, and distributes materials and solutions for the construction, mobility, and other industrial application markets. With a presence in over 75 countries, Saint-Gobain is a global leader in sustainable habitat and construction markets.
- Diversified portfolio: Saint-Gobain operates across various segments, including high-performance materials, construction products, building distribution, and innovative materials solutions, providing a diversified revenue stream.
- Strong market positions: The company holds leading positions in many of its markets, such as insulation, flat glass, abrasives, and gypsum products, giving it a competitive advantage.
- Focus on sustainability: Saint-Gobain has a strong commitment to sustainability, with a focus on developing energy-efficient and environmentally friendly solutions for buildings and construction.
- Global footprint: With operations in over 75 countries and a workforce of over 166,000 employees, Saint-Gobain has a truly global presence, allowing it to tap into diverse markets and leverage economies of scale.
- Innovation-driven: The company invests heavily in research and development, with a focus on developing innovative products and solutions that meet the evolving needs of its customers and address global challenges such as energy efficiency and resource conservation.</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SAINT GOBAIN</a:t>
            </a:r>
            <a:endParaRPr lang="fr-FR" dirty="0">
              <a:latin typeface="Manrope SemiBold"/>
            </a:endParaRPr>
          </a:p>
        </p:txBody>
      </p:sp>
    </p:spTree>
  </p:cSld>
  <p:clrMapOvr>
    <a:masterClrMapping/>
  </p:clrMapOvr>
</p:sld>
</file>

<file path=ppt/slides/slide5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SAINT GOBAIN</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11.43</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14.06</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43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79.30$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3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0.28</a:t>
            </a:r>
          </a:p>
          <a:p>
            <a:endParaRPr lang="en-GB" sz="2400" dirty="0"/>
          </a:p>
        </p:txBody>
      </p:sp>
    </p:spTree>
  </p:cSld>
  <p:clrMapOvr>
    <a:masterClrMapping/>
  </p:clrMapOvr>
</p:sld>
</file>

<file path=ppt/slides/slide5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SAINT GOBAIN</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5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SAINT GOBAIN</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5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DASSAULT AVIATION</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Industrials</a:t>
            </a:r>
          </a:p>
        </p:txBody>
      </p:sp>
    </p:spTree>
  </p:cSld>
  <p:clrMapOvr>
    <a:masterClrMapping/>
  </p:clrMapOvr>
</p:sld>
</file>

<file path=ppt/slides/slide5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DASSAULT AVIATION is a leading French aerospace company specializing in the design, development, and manufacturing of military and civil aircraft. With a rich history dating back to the 1930s, the company has established itself as a pioneer in the aviation industry, renowned for its cutting-edge technology and innovative solutions.
- Diversified Product Portfolio: DASSAULT AVIATION offers a diverse range of products, including fighter jets (Rafale), business jets (Falcon series), and unmanned aerial vehicles (UAVs), catering to both military and civil aviation markets.
- Global Presence: The company has a strong global footprint, with operations spanning across multiple countries and a well-established international customer base, ensuring a steady stream of revenue and growth opportunities.
- Technological Expertise: DASSAULT AVIATION is at the forefront of aerospace technology, investing heavily in research and development to maintain its competitive edge and deliver cutting-edge solutions to its customers.
- Strong Financial Performance: The company has consistently demonstrated robust financial performance, with a solid balance sheet, healthy profit margins, and a track record of generating substantial cash flows, making it an attractive investment opportunity.
- Strategic Partnerships and Collaborations: DASSAULT AVIATION has forged strategic partnerships and collaborations with other industry leaders, enabling it to leverage complementary strengths, share resources, and expand its market reach.</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DASSAULT AVIATION</a:t>
            </a:r>
            <a:endParaRPr lang="fr-FR" dirty="0">
              <a:latin typeface="Manrope SemiBold"/>
            </a:endParaRPr>
          </a:p>
        </p:txBody>
      </p:sp>
    </p:spTree>
  </p:cSld>
  <p:clrMapOvr>
    <a:masterClrMapping/>
  </p:clrMapOvr>
</p:sld>
</file>

<file path=ppt/slides/slide5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DASSAULT AVIATION</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19.08</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23.89</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23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281.20$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1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0.40</a:t>
            </a:r>
          </a:p>
          <a:p>
            <a:endParaRPr lang="en-GB" sz="2400" dirty="0"/>
          </a:p>
        </p:txBody>
      </p:sp>
    </p:spTree>
  </p:cSld>
  <p:clrMapOvr>
    <a:masterClrMapping/>
  </p:clrMapOvr>
</p:sld>
</file>

<file path=ppt/slides/slide5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DASSAULT AVIATION</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rPr lang="fr-FR" sz="2800" b="1" i="0" dirty="0">
                <a:solidFill>
                  <a:srgbClr val="0F0F0F"/>
                </a:solidFill>
                <a:effectLst/>
                <a:latin typeface="Manrope SemiBold"/>
              </a:rPr>
              <a:t>[</a:t>
            </a:r>
            <a:r>
              <a:rPr lang="fr-FR" sz="2800" b="1" i="0" dirty="0" err="1">
                <a:solidFill>
                  <a:srgbClr val="0F0F0F"/>
                </a:solidFill>
                <a:effectLst/>
                <a:latin typeface="Manrope SemiBold"/>
              </a:rPr>
              <a:t>company_name</a:t>
            </a:r>
            <a:r>
              <a:rPr lang="fr-FR" sz="2800" b="1" i="0" dirty="0">
                <a:solidFill>
                  <a:srgbClr val="0F0F0F"/>
                </a:solidFill>
                <a:effectLst/>
                <a:latin typeface="Manrope SemiBold"/>
              </a:rPr>
              <a:t>]</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843399015"/>
      </p:ext>
    </p:extLst>
  </p:cSld>
  <p:clrMapOvr>
    <a:masterClrMapping/>
  </p:clrMapOvr>
</p:sld>
</file>

<file path=ppt/slides/slide6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DASSAULT AVIATION</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6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F6405E93-2D6A-E90A-5BB4-369C18A36E64}"/>
              </a:ext>
            </a:extLst>
          </p:cNvPr>
          <p:cNvSpPr>
            <a:spLocks noGrp="1"/>
          </p:cNvSpPr>
          <p:nvPr>
            <p:ph type="sldNum" sz="quarter" idx="12"/>
          </p:nvPr>
        </p:nvSpPr>
        <p:spPr/>
        <p:txBody>
          <a:bodyPr/>
          <a:lstStyle/>
          <a:p>
            <a:fld id="{C8A5C7CD-03B8-C44F-8217-E8F02C770D23}" type="slidenum">
              <a:rPr lang="fr-FR" smtClean="0"/>
              <a:t>3</a:t>
            </a:fld>
            <a:endParaRPr lang="fr-FR"/>
          </a:p>
        </p:txBody>
      </p:sp>
      <p:sp>
        <p:nvSpPr>
          <p:cNvPr id="3" name="Espace réservé du texte 2">
            <a:extLst>
              <a:ext uri="{FF2B5EF4-FFF2-40B4-BE49-F238E27FC236}">
                <a16:creationId xmlns:a16="http://schemas.microsoft.com/office/drawing/2014/main" id="{E91419CB-F3B3-9D1E-B18E-C4FB0881E60D}"/>
              </a:ext>
            </a:extLst>
          </p:cNvPr>
          <p:cNvSpPr>
            <a:spLocks noGrp="1"/>
          </p:cNvSpPr>
          <p:nvPr>
            <p:ph type="body" sz="quarter" idx="32"/>
          </p:nvPr>
        </p:nvSpPr>
        <p:spPr>
          <a:xfrm>
            <a:off x="304984" y="2929302"/>
            <a:ext cx="9727290" cy="568157"/>
          </a:xfrm>
        </p:spPr>
        <p:txBody>
          <a:bodyPr/>
          <a:lstStyle/>
          <a:p>
            <a:r>
              <a:t>LVMH</a:t>
            </a:r>
          </a:p>
        </p:txBody>
      </p:sp>
      <p:sp>
        <p:nvSpPr>
          <p:cNvPr id="4" name="Espace réservé du texte 3">
            <a:extLst>
              <a:ext uri="{FF2B5EF4-FFF2-40B4-BE49-F238E27FC236}">
                <a16:creationId xmlns:a16="http://schemas.microsoft.com/office/drawing/2014/main" id="{F91CA1AD-E4A8-2D19-993B-EE73D8199310}"/>
              </a:ext>
            </a:extLst>
          </p:cNvPr>
          <p:cNvSpPr>
            <a:spLocks noGrp="1"/>
          </p:cNvSpPr>
          <p:nvPr>
            <p:ph type="body" sz="quarter" idx="33"/>
          </p:nvPr>
        </p:nvSpPr>
        <p:spPr>
          <a:xfrm>
            <a:off x="326755" y="3526049"/>
            <a:ext cx="6910067" cy="369333"/>
          </a:xfrm>
        </p:spPr>
        <p:txBody>
          <a:bodyPr/>
          <a:lstStyle/>
          <a:p>
            <a:r>
              <a:rPr lang="en-GB" dirty="0"/>
              <a:t>Sector: Consumer Cyclical</a:t>
            </a:r>
          </a:p>
        </p:txBody>
      </p:sp>
    </p:spTree>
  </p:cSld>
  <p:clrMapOvr>
    <a:masterClrMapping/>
  </p:clrMapOvr>
</p:sld>
</file>

<file path=ppt/slides/slide6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ZoneTexte 1">
            <a:extLst>
              <a:ext uri="{FF2B5EF4-FFF2-40B4-BE49-F238E27FC236}">
                <a16:creationId xmlns:a16="http://schemas.microsoft.com/office/drawing/2014/main" id="{4BE802A4-5984-95E1-6E8B-CB36C11E469E}"/>
              </a:ext>
            </a:extLst>
          </p:cNvPr>
          <p:cNvSpPr txBox="1"/>
          <p:nvPr/>
        </p:nvSpPr>
        <p:spPr>
          <a:xfrm>
            <a:off x="306988" y="975360"/>
            <a:ext cx="11501834" cy="369332"/>
          </a:xfrm>
          <a:prstGeom prst="rect">
            <a:avLst/>
          </a:prstGeom>
          <a:noFill/>
        </p:spPr>
        <p:txBody>
          <a:bodyPr wrap="square" rtlCol="0">
            <a:spAutoFit/>
          </a:bodyPr>
          <a:lstStyle/>
          <a:p>
            <a:r>
              <a:rPr lang="en-GB" dirty="0"/>
              <a:t>
LVMH (Moët Hennessy Louis Vuitton) is a French multinational corporation and conglomerate specializing in luxury goods. It is the world's leading luxury products group, with a portfolio of iconic brands spanning various sectors, including fashion, leather goods, perfumes, cosmetics, watches, and wines and spirits.
- Diversified Portfolio: LVMH owns a diverse portfolio of over 70 prestigious brands, including Louis Vuitton, Dior, Celine, Fendi, Bulgari, Tiffany &amp; Co., Hennessy, and Moët &amp; Chandon, among others, catering to a wide range of luxury segments.
- Global Presence: With a strong international footprint, LVMH operates in over 70 countries and employs approximately 175,000 people worldwide, allowing it to capitalize on global luxury market opportunities.
- Financial Strength: LVMH has consistently demonstrated robust financial performance, with a strong balance sheet and steady revenue growth, driven by its iconic brands and strategic acquisitions.
- Innovation and Craftsmanship: The company places a strong emphasis on innovation, creativity, and exceptional craftsmanship, ensuring its products maintain the highest standards of quality and desirability.
- Sustainability and Corporate Responsibility: LVMH has implemented various initiatives to promote sustainability, environmental protection, and corporate social responsibility, aligning with global trends and consumer preferences.</a:t>
            </a:r>
          </a:p>
        </p:txBody>
      </p:sp>
      <p:sp>
        <p:nvSpPr>
          <p:cNvPr id="4" name="Espace réservé du texte 2">
            <a:extLst>
              <a:ext uri="{FF2B5EF4-FFF2-40B4-BE49-F238E27FC236}">
                <a16:creationId xmlns:a16="http://schemas.microsoft.com/office/drawing/2014/main" id="{21B9326E-8983-C274-7EB4-814EBBE898C2}"/>
              </a:ext>
            </a:extLst>
          </p:cNvPr>
          <p:cNvSpPr txBox="1">
            <a:spLocks/>
          </p:cNvSpPr>
          <p:nvPr/>
        </p:nvSpPr>
        <p:spPr>
          <a:xfrm>
            <a:off x="306989" y="332991"/>
            <a:ext cx="9707868" cy="427037"/>
          </a:xfrm>
          <a:prstGeom prst="rect">
            <a:avLst/>
          </a:prstGeom>
        </p:spPr>
        <p:txBody>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t>LVMH</a:t>
            </a:r>
            <a:endParaRPr lang="fr-FR" dirty="0">
              <a:latin typeface="Manrope SemiBold"/>
            </a:endParaRPr>
          </a:p>
        </p:txBody>
      </p:sp>
    </p:spTree>
  </p:cSld>
  <p:clrMapOvr>
    <a:masterClrMapping/>
  </p:clrMapOvr>
</p:sld>
</file>

<file path=ppt/slides/slide6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3F45B342-8F3A-4806-FB2F-1DF15AF6EE27}"/>
              </a:ext>
            </a:extLst>
          </p:cNvPr>
          <p:cNvSpPr>
            <a:spLocks noGrp="1"/>
          </p:cNvSpPr>
          <p:nvPr>
            <p:ph type="body" sz="quarter" idx="32"/>
          </p:nvPr>
        </p:nvSpPr>
        <p:spPr>
          <a:xfrm>
            <a:off x="306989" y="332991"/>
            <a:ext cx="9707868" cy="427037"/>
          </a:xfrm>
        </p:spPr>
        <p:txBody>
          <a:bodyPr/>
          <a:lstStyle/>
          <a:p>
            <a:r>
              <a:t>LVMH</a:t>
            </a:r>
          </a:p>
        </p:txBody>
      </p:sp>
      <p:sp>
        <p:nvSpPr>
          <p:cNvPr id="4" name="Espace réservé du texte 3">
            <a:extLst>
              <a:ext uri="{FF2B5EF4-FFF2-40B4-BE49-F238E27FC236}">
                <a16:creationId xmlns:a16="http://schemas.microsoft.com/office/drawing/2014/main" id="{F8AF55D3-2D34-4A42-4332-A1851D4662BB}"/>
              </a:ext>
            </a:extLst>
          </p:cNvPr>
          <p:cNvSpPr>
            <a:spLocks noGrp="1"/>
          </p:cNvSpPr>
          <p:nvPr>
            <p:ph type="body" sz="quarter" idx="33"/>
          </p:nvPr>
        </p:nvSpPr>
        <p:spPr/>
        <p:txBody>
          <a:bodyPr/>
          <a:lstStyle/>
          <a:p>
            <a:r>
              <a:rPr lang="en-GB" dirty="0"/>
              <a:t>Key metrics</a:t>
            </a:r>
          </a:p>
        </p:txBody>
      </p:sp>
      <p:sp>
        <p:nvSpPr>
          <p:cNvPr id="5" name="Espace réservé du texte 4">
            <a:extLst>
              <a:ext uri="{FF2B5EF4-FFF2-40B4-BE49-F238E27FC236}">
                <a16:creationId xmlns:a16="http://schemas.microsoft.com/office/drawing/2014/main" id="{B8CAC259-496A-ED9D-932A-81D74F916117}"/>
              </a:ext>
            </a:extLst>
          </p:cNvPr>
          <p:cNvSpPr>
            <a:spLocks noGrp="1"/>
          </p:cNvSpPr>
          <p:nvPr>
            <p:ph type="body" sz="quarter" idx="23"/>
          </p:nvPr>
        </p:nvSpPr>
        <p:spPr/>
        <p:txBody>
          <a:bodyPr/>
          <a:lstStyle/>
          <a:p>
            <a:r>
              <a:rPr lang="en-GB" dirty="0"/>
              <a:t>Forward PE</a:t>
            </a:r>
          </a:p>
        </p:txBody>
      </p:sp>
      <p:sp>
        <p:nvSpPr>
          <p:cNvPr id="6" name="Espace réservé du texte 5">
            <a:extLst>
              <a:ext uri="{FF2B5EF4-FFF2-40B4-BE49-F238E27FC236}">
                <a16:creationId xmlns:a16="http://schemas.microsoft.com/office/drawing/2014/main" id="{6E13029B-EE31-0F01-16BF-1D9FE198DF4C}"/>
              </a:ext>
            </a:extLst>
          </p:cNvPr>
          <p:cNvSpPr>
            <a:spLocks noGrp="1"/>
          </p:cNvSpPr>
          <p:nvPr>
            <p:ph type="body" sz="quarter" idx="24"/>
          </p:nvPr>
        </p:nvSpPr>
        <p:spPr/>
        <p:txBody>
          <a:bodyPr/>
          <a:lstStyle/>
          <a:p>
            <a:r>
              <a:rPr lang="en-GB" sz="2400" dirty="0"/>
              <a:t>17.44</a:t>
            </a:r>
          </a:p>
        </p:txBody>
      </p:sp>
      <p:sp>
        <p:nvSpPr>
          <p:cNvPr id="7" name="Espace réservé du texte 6">
            <a:extLst>
              <a:ext uri="{FF2B5EF4-FFF2-40B4-BE49-F238E27FC236}">
                <a16:creationId xmlns:a16="http://schemas.microsoft.com/office/drawing/2014/main" id="{4D7BD56B-9BA1-6DEE-BBD1-DB26FA585BA5}"/>
              </a:ext>
            </a:extLst>
          </p:cNvPr>
          <p:cNvSpPr>
            <a:spLocks noGrp="1"/>
          </p:cNvSpPr>
          <p:nvPr>
            <p:ph type="body" sz="quarter" idx="25"/>
          </p:nvPr>
        </p:nvSpPr>
        <p:spPr/>
        <p:txBody>
          <a:bodyPr/>
          <a:lstStyle/>
          <a:p>
            <a:r>
              <a:rPr lang="en-GB" dirty="0"/>
              <a:t>Trailing PE</a:t>
            </a:r>
          </a:p>
          <a:p>
            <a:endParaRPr lang="en-GB" dirty="0"/>
          </a:p>
        </p:txBody>
      </p:sp>
      <p:sp>
        <p:nvSpPr>
          <p:cNvPr id="8" name="Espace réservé du texte 7">
            <a:extLst>
              <a:ext uri="{FF2B5EF4-FFF2-40B4-BE49-F238E27FC236}">
                <a16:creationId xmlns:a16="http://schemas.microsoft.com/office/drawing/2014/main" id="{BC00C63F-ED19-3141-D577-1EEBAC89DB76}"/>
              </a:ext>
            </a:extLst>
          </p:cNvPr>
          <p:cNvSpPr>
            <a:spLocks noGrp="1"/>
          </p:cNvSpPr>
          <p:nvPr>
            <p:ph type="body" sz="quarter" idx="26"/>
          </p:nvPr>
        </p:nvSpPr>
        <p:spPr/>
        <p:txBody>
          <a:bodyPr/>
          <a:lstStyle/>
          <a:p>
            <a:r>
              <a:rPr lang="en-GB" sz="2400" dirty="0"/>
              <a:t>20.21</a:t>
            </a:r>
          </a:p>
        </p:txBody>
      </p:sp>
      <p:sp>
        <p:nvSpPr>
          <p:cNvPr id="9" name="Espace réservé du texte 8">
            <a:extLst>
              <a:ext uri="{FF2B5EF4-FFF2-40B4-BE49-F238E27FC236}">
                <a16:creationId xmlns:a16="http://schemas.microsoft.com/office/drawing/2014/main" id="{69434FCB-398F-69F5-75CF-71C97BD1D743}"/>
              </a:ext>
            </a:extLst>
          </p:cNvPr>
          <p:cNvSpPr>
            <a:spLocks noGrp="1"/>
          </p:cNvSpPr>
          <p:nvPr>
            <p:ph type="body" sz="quarter" idx="27"/>
          </p:nvPr>
        </p:nvSpPr>
        <p:spPr/>
        <p:txBody>
          <a:bodyPr/>
          <a:lstStyle/>
          <a:p>
            <a:r>
              <a:rPr lang="en-GB" dirty="0"/>
              <a:t>Market Value</a:t>
            </a:r>
          </a:p>
          <a:p>
            <a:endParaRPr lang="en-GB" dirty="0"/>
          </a:p>
        </p:txBody>
      </p:sp>
      <p:sp>
        <p:nvSpPr>
          <p:cNvPr id="10" name="Espace réservé du texte 9">
            <a:extLst>
              <a:ext uri="{FF2B5EF4-FFF2-40B4-BE49-F238E27FC236}">
                <a16:creationId xmlns:a16="http://schemas.microsoft.com/office/drawing/2014/main" id="{F47F8FAE-77A0-C049-A06B-6DF11F44FAB1}"/>
              </a:ext>
            </a:extLst>
          </p:cNvPr>
          <p:cNvSpPr>
            <a:spLocks noGrp="1"/>
          </p:cNvSpPr>
          <p:nvPr>
            <p:ph type="body" sz="quarter" idx="28"/>
          </p:nvPr>
        </p:nvSpPr>
        <p:spPr/>
        <p:txBody>
          <a:bodyPr/>
          <a:lstStyle/>
          <a:p>
            <a:r>
              <a:rPr lang="en-GB" sz="2400" dirty="0"/>
              <a:t>264 B$</a:t>
            </a:r>
          </a:p>
          <a:p>
            <a:endParaRPr lang="en-GB" sz="2400" dirty="0"/>
          </a:p>
        </p:txBody>
      </p:sp>
      <p:sp>
        <p:nvSpPr>
          <p:cNvPr id="11" name="Espace réservé du texte 10">
            <a:extLst>
              <a:ext uri="{FF2B5EF4-FFF2-40B4-BE49-F238E27FC236}">
                <a16:creationId xmlns:a16="http://schemas.microsoft.com/office/drawing/2014/main" id="{30F2F8EA-FA2C-B8A9-EC67-387A4BF90A28}"/>
              </a:ext>
            </a:extLst>
          </p:cNvPr>
          <p:cNvSpPr>
            <a:spLocks noGrp="1"/>
          </p:cNvSpPr>
          <p:nvPr>
            <p:ph type="body" sz="quarter" idx="34"/>
          </p:nvPr>
        </p:nvSpPr>
        <p:spPr/>
        <p:txBody>
          <a:bodyPr/>
          <a:lstStyle/>
          <a:p>
            <a:r>
              <a:rPr lang="en-GB" dirty="0"/>
              <a:t>Share price</a:t>
            </a:r>
          </a:p>
          <a:p>
            <a:endParaRPr lang="en-GB" dirty="0"/>
          </a:p>
        </p:txBody>
      </p:sp>
      <p:sp>
        <p:nvSpPr>
          <p:cNvPr id="12" name="Espace réservé du texte 11">
            <a:extLst>
              <a:ext uri="{FF2B5EF4-FFF2-40B4-BE49-F238E27FC236}">
                <a16:creationId xmlns:a16="http://schemas.microsoft.com/office/drawing/2014/main" id="{E08E5A83-233F-7404-E33A-D23E21FABF35}"/>
              </a:ext>
            </a:extLst>
          </p:cNvPr>
          <p:cNvSpPr>
            <a:spLocks noGrp="1"/>
          </p:cNvSpPr>
          <p:nvPr>
            <p:ph type="body" sz="quarter" idx="35"/>
          </p:nvPr>
        </p:nvSpPr>
        <p:spPr/>
        <p:txBody>
          <a:bodyPr/>
          <a:lstStyle/>
          <a:p>
            <a:r>
              <a:rPr lang="en-GB" sz="2400" dirty="0"/>
              <a:t>507.40$</a:t>
            </a:r>
          </a:p>
          <a:p>
            <a:endParaRPr lang="en-GB" sz="2400" dirty="0"/>
          </a:p>
        </p:txBody>
      </p:sp>
      <p:sp>
        <p:nvSpPr>
          <p:cNvPr id="13" name="Espace réservé du texte 12">
            <a:extLst>
              <a:ext uri="{FF2B5EF4-FFF2-40B4-BE49-F238E27FC236}">
                <a16:creationId xmlns:a16="http://schemas.microsoft.com/office/drawing/2014/main" id="{D2480591-C0AB-9D15-2ADC-06B3E71E0DDB}"/>
              </a:ext>
            </a:extLst>
          </p:cNvPr>
          <p:cNvSpPr>
            <a:spLocks noGrp="1"/>
          </p:cNvSpPr>
          <p:nvPr>
            <p:ph type="body" sz="quarter" idx="36"/>
          </p:nvPr>
        </p:nvSpPr>
        <p:spPr/>
        <p:txBody>
          <a:bodyPr/>
          <a:lstStyle/>
          <a:p>
            <a:r>
              <a:rPr lang="en-GB" dirty="0"/>
              <a:t>Earnings</a:t>
            </a:r>
          </a:p>
          <a:p>
            <a:endParaRPr lang="en-GB" dirty="0"/>
          </a:p>
        </p:txBody>
      </p:sp>
      <p:sp>
        <p:nvSpPr>
          <p:cNvPr id="14" name="Espace réservé du texte 13">
            <a:extLst>
              <a:ext uri="{FF2B5EF4-FFF2-40B4-BE49-F238E27FC236}">
                <a16:creationId xmlns:a16="http://schemas.microsoft.com/office/drawing/2014/main" id="{BE14B1E1-E65D-0C9F-E10F-EAD58749EA86}"/>
              </a:ext>
            </a:extLst>
          </p:cNvPr>
          <p:cNvSpPr>
            <a:spLocks noGrp="1"/>
          </p:cNvSpPr>
          <p:nvPr>
            <p:ph type="body" sz="quarter" idx="37"/>
          </p:nvPr>
        </p:nvSpPr>
        <p:spPr/>
        <p:txBody>
          <a:bodyPr/>
          <a:lstStyle/>
          <a:p>
            <a:r>
              <a:rPr lang="en-GB" sz="2400" dirty="0"/>
              <a:t>11 B$</a:t>
            </a:r>
          </a:p>
          <a:p>
            <a:endParaRPr lang="en-GB" sz="2400" dirty="0"/>
          </a:p>
        </p:txBody>
      </p:sp>
      <p:sp>
        <p:nvSpPr>
          <p:cNvPr id="15" name="Espace réservé du texte 14">
            <a:extLst>
              <a:ext uri="{FF2B5EF4-FFF2-40B4-BE49-F238E27FC236}">
                <a16:creationId xmlns:a16="http://schemas.microsoft.com/office/drawing/2014/main" id="{8AAED84D-870A-F68D-D269-6D0FFCBC309A}"/>
              </a:ext>
            </a:extLst>
          </p:cNvPr>
          <p:cNvSpPr>
            <a:spLocks noGrp="1"/>
          </p:cNvSpPr>
          <p:nvPr>
            <p:ph type="body" sz="quarter" idx="38"/>
          </p:nvPr>
        </p:nvSpPr>
        <p:spPr/>
        <p:txBody>
          <a:bodyPr/>
          <a:lstStyle/>
          <a:p>
            <a:r>
              <a:rPr lang="en-GB" dirty="0"/>
              <a:t>Gross Margin</a:t>
            </a:r>
          </a:p>
          <a:p>
            <a:endParaRPr lang="en-GB" dirty="0"/>
          </a:p>
        </p:txBody>
      </p:sp>
      <p:sp>
        <p:nvSpPr>
          <p:cNvPr id="16" name="Espace réservé du texte 15">
            <a:extLst>
              <a:ext uri="{FF2B5EF4-FFF2-40B4-BE49-F238E27FC236}">
                <a16:creationId xmlns:a16="http://schemas.microsoft.com/office/drawing/2014/main" id="{F22E15F8-EABD-CB56-6DE4-F76B90A21DDB}"/>
              </a:ext>
            </a:extLst>
          </p:cNvPr>
          <p:cNvSpPr>
            <a:spLocks noGrp="1"/>
          </p:cNvSpPr>
          <p:nvPr>
            <p:ph type="body" sz="quarter" idx="39"/>
          </p:nvPr>
        </p:nvSpPr>
        <p:spPr/>
        <p:txBody>
          <a:bodyPr/>
          <a:lstStyle/>
          <a:p>
            <a:r>
              <a:rPr lang="en-GB" sz="2400" dirty="0"/>
              <a:t>0.67</a:t>
            </a:r>
          </a:p>
          <a:p>
            <a:endParaRPr lang="en-GB" sz="2400" dirty="0"/>
          </a:p>
        </p:txBody>
      </p:sp>
    </p:spTree>
  </p:cSld>
  <p:clrMapOvr>
    <a:masterClrMapping/>
  </p:clrMapOvr>
</p:sld>
</file>

<file path=ppt/slides/slide6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E198E844-AAE8-53AF-21C6-F40B6D1725B7}"/>
              </a:ext>
            </a:extLst>
          </p:cNvPr>
          <p:cNvSpPr>
            <a:spLocks noGrp="1"/>
          </p:cNvSpPr>
          <p:nvPr>
            <p:ph type="body" sz="quarter" idx="32"/>
          </p:nvPr>
        </p:nvSpPr>
        <p:spPr>
          <a:xfrm>
            <a:off x="306988" y="332991"/>
            <a:ext cx="10300051" cy="427037"/>
          </a:xfrm>
        </p:spPr>
        <p:txBody>
          <a:bodyPr/>
          <a:lstStyle/>
          <a:p>
            <a:r>
              <a:t>LVMH</a:t>
            </a:r>
            <a:endParaRPr lang="fr-FR" dirty="0">
              <a:latin typeface="Manrope SemiBold"/>
            </a:endParaRPr>
          </a:p>
          <a:p>
            <a:endParaRPr lang="en-GB" dirty="0"/>
          </a:p>
        </p:txBody>
      </p:sp>
      <p:sp>
        <p:nvSpPr>
          <p:cNvPr id="4" name="Espace réservé du texte 3">
            <a:extLst>
              <a:ext uri="{FF2B5EF4-FFF2-40B4-BE49-F238E27FC236}">
                <a16:creationId xmlns:a16="http://schemas.microsoft.com/office/drawing/2014/main" id="{9180919B-2AAC-49E5-0B02-DABB3379EB45}"/>
              </a:ext>
            </a:extLst>
          </p:cNvPr>
          <p:cNvSpPr>
            <a:spLocks noGrp="1"/>
          </p:cNvSpPr>
          <p:nvPr>
            <p:ph type="body" sz="quarter" idx="33"/>
          </p:nvPr>
        </p:nvSpPr>
        <p:spPr/>
        <p:txBody>
          <a:bodyPr/>
          <a:lstStyle/>
          <a:p>
            <a:r>
              <a:rPr lang="en-GB" dirty="0"/>
              <a:t>Financials</a:t>
            </a:r>
          </a:p>
        </p:txBody>
      </p:sp>
      <p:graphicFrame>
        <p:nvGraphicFramePr>
          <p:cNvPr id="5" name="Espace réservé du contenu 6">
            <a:extLst>
              <a:ext uri="{FF2B5EF4-FFF2-40B4-BE49-F238E27FC236}">
                <a16:creationId xmlns:a16="http://schemas.microsoft.com/office/drawing/2014/main" id="{2B338943-D410-A86A-07A2-BFDA59072171}"/>
              </a:ext>
            </a:extLst>
          </p:cNvPr>
          <p:cNvGraphicFramePr>
            <a:graphicFrameLocks noGrp="1"/>
          </p:cNvGraphicFramePr>
          <p:nvPr>
            <p:extLst>
              <p:ext uri="{D42A27DB-BD31-4B8C-83A1-F6EECF244321}">
                <p14:modId xmlns:p14="http://schemas.microsoft.com/office/powerpoint/2010/main" val="219215642"/>
              </p:ext>
            </p:extLst>
          </p:nvPr>
        </p:nvGraphicFramePr>
        <p:xfrm>
          <a:off x="317014" y="1778768"/>
          <a:ext cx="5336262" cy="4049399"/>
        </p:xfrm>
        <a:graphic>
          <a:graphicData uri="http://schemas.openxmlformats.org/drawingml/2006/chart">
            <c:chart xmlns:c="http://schemas.openxmlformats.org/drawingml/2006/chart" r:id="rId2"/>
          </a:graphicData>
        </a:graphic>
      </p:graphicFrame>
      <p:graphicFrame>
        <p:nvGraphicFramePr>
          <p:cNvPr id="6" name="Espace réservé du contenu 9">
            <a:extLst>
              <a:ext uri="{FF2B5EF4-FFF2-40B4-BE49-F238E27FC236}">
                <a16:creationId xmlns:a16="http://schemas.microsoft.com/office/drawing/2014/main" id="{829A5E27-1F31-2D97-E437-ED8EB0F4696B}"/>
              </a:ext>
            </a:extLst>
          </p:cNvPr>
          <p:cNvGraphicFramePr>
            <a:graphicFrameLocks noGrp="1"/>
          </p:cNvGraphicFramePr>
          <p:nvPr>
            <p:extLst>
              <p:ext uri="{D42A27DB-BD31-4B8C-83A1-F6EECF244321}">
                <p14:modId xmlns:p14="http://schemas.microsoft.com/office/powerpoint/2010/main" val="855538933"/>
              </p:ext>
            </p:extLst>
          </p:nvPr>
        </p:nvGraphicFramePr>
        <p:xfrm>
          <a:off x="6620645" y="1778768"/>
          <a:ext cx="5336262" cy="4049400"/>
        </p:xfrm>
        <a:graphic>
          <a:graphicData uri="http://schemas.openxmlformats.org/drawingml/2006/chart">
            <c:chart xmlns:c="http://schemas.openxmlformats.org/drawingml/2006/chart" r:id="rId3"/>
          </a:graphicData>
        </a:graphic>
      </p:graphicFrame>
    </p:spTree>
  </p:cSld>
  <p:clrMapOvr>
    <a:masterClrMapping/>
  </p:clrMapOvr>
</p:sld>
</file>

<file path=ppt/slides/slide6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t>LVMH</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r:id="rId2"/>
          </a:graphicData>
        </a:graphic>
      </p:graphicFrame>
    </p:spTree>
  </p:cSld>
  <p:clrMapOvr>
    <a:masterClrMapping/>
  </p:clrMapOvr>
</p:sld>
</file>

<file path=ppt/slides/slide6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3" name="Espace réservé du texte 2">
            <a:extLst>
              <a:ext uri="{FF2B5EF4-FFF2-40B4-BE49-F238E27FC236}">
                <a16:creationId xmlns:a16="http://schemas.microsoft.com/office/drawing/2014/main" id="{FFA7522F-3814-6818-AEAF-DD0D1DC597AF}"/>
              </a:ext>
            </a:extLst>
          </p:cNvPr>
          <p:cNvSpPr>
            <a:spLocks noGrp="1"/>
          </p:cNvSpPr>
          <p:nvPr>
            <p:ph type="body" sz="quarter" idx="32"/>
          </p:nvPr>
        </p:nvSpPr>
        <p:spPr/>
        <p:txBody>
          <a:bodyPr/>
          <a:lstStyle/>
          <a:p>
            <a:r>
              <a:rPr lang="en-GB" dirty="0"/>
              <a:t>Summary</a:t>
            </a:r>
          </a:p>
        </p:txBody>
      </p:sp>
      <p:sp>
        <p:nvSpPr>
          <p:cNvPr id="4" name="Espace réservé du texte 3">
            <a:extLst>
              <a:ext uri="{FF2B5EF4-FFF2-40B4-BE49-F238E27FC236}">
                <a16:creationId xmlns:a16="http://schemas.microsoft.com/office/drawing/2014/main" id="{CC767D36-A30F-ADDE-347B-0D84B68604C1}"/>
              </a:ext>
            </a:extLst>
          </p:cNvPr>
          <p:cNvSpPr>
            <a:spLocks noGrp="1"/>
          </p:cNvSpPr>
          <p:nvPr>
            <p:ph type="body" sz="quarter" idx="33"/>
          </p:nvPr>
        </p:nvSpPr>
        <p:spPr>
          <a:xfrm>
            <a:off x="317014" y="765069"/>
            <a:ext cx="3680220" cy="355599"/>
          </a:xfrm>
        </p:spPr>
        <p:txBody>
          <a:bodyPr/>
          <a:lstStyle/>
          <a:p>
            <a:r>
              <a:rPr lang="en-GB" dirty="0"/>
              <a:t>To 3 companies to invest in now </a:t>
            </a:r>
          </a:p>
        </p:txBody>
      </p:sp>
      <p:sp>
        <p:nvSpPr>
          <p:cNvPr id="5" name="Espace réservé du texte 4">
            <a:extLst>
              <a:ext uri="{FF2B5EF4-FFF2-40B4-BE49-F238E27FC236}">
                <a16:creationId xmlns:a16="http://schemas.microsoft.com/office/drawing/2014/main" id="{1D4585D2-7763-5851-DAB3-B1377DDFF427}"/>
              </a:ext>
            </a:extLst>
          </p:cNvPr>
          <p:cNvSpPr>
            <a:spLocks noGrp="1"/>
          </p:cNvSpPr>
          <p:nvPr>
            <p:ph type="body" sz="quarter" idx="15"/>
          </p:nvPr>
        </p:nvSpPr>
        <p:spPr/>
        <p:txBody>
          <a:bodyPr/>
          <a:lstStyle/>
          <a:p>
            <a:r>
              <a:rPr lang="en-GB" dirty="0"/>
              <a:t>TotalEnergies SE</a:t>
            </a:r>
          </a:p>
        </p:txBody>
      </p:sp>
      <p:sp>
        <p:nvSpPr>
          <p:cNvPr id="6" name="Espace réservé du texte 5">
            <a:extLst>
              <a:ext uri="{FF2B5EF4-FFF2-40B4-BE49-F238E27FC236}">
                <a16:creationId xmlns:a16="http://schemas.microsoft.com/office/drawing/2014/main" id="{228CE1B3-C0EB-CFAE-8109-54F6A9AF0DA9}"/>
              </a:ext>
            </a:extLst>
          </p:cNvPr>
          <p:cNvSpPr>
            <a:spLocks noGrp="1"/>
          </p:cNvSpPr>
          <p:nvPr>
            <p:ph type="body" sz="quarter" idx="16"/>
          </p:nvPr>
        </p:nvSpPr>
        <p:spPr/>
        <p:txBody>
          <a:bodyPr/>
          <a:lstStyle/>
          <a:p>
            <a:r>
              <a:rPr lang="en-GB" dirty="0"/>
              <a:t> TotalEnergies SE is a major player in the energy sector, with operations spanning oil and gas exploration, production, refining, and marketing. The company has a strong presence in both conventional and renewable energy sources, positioning it well for the ongoing energy transition. TotalEnergies' diversified portfolio and global footprint provide stability and growth opportunities.</a:t>
            </a:r>
          </a:p>
        </p:txBody>
      </p:sp>
      <p:sp>
        <p:nvSpPr>
          <p:cNvPr id="7" name="Espace réservé du texte 6">
            <a:extLst>
              <a:ext uri="{FF2B5EF4-FFF2-40B4-BE49-F238E27FC236}">
                <a16:creationId xmlns:a16="http://schemas.microsoft.com/office/drawing/2014/main" id="{0739A890-967F-567F-AFD6-0EBDBFCA52B2}"/>
              </a:ext>
            </a:extLst>
          </p:cNvPr>
          <p:cNvSpPr>
            <a:spLocks noGrp="1"/>
          </p:cNvSpPr>
          <p:nvPr>
            <p:ph type="body" sz="quarter" idx="36"/>
          </p:nvPr>
        </p:nvSpPr>
        <p:spPr/>
        <p:txBody>
          <a:bodyPr/>
          <a:lstStyle/>
          <a:p>
            <a:r>
              <a:rPr lang="en-GB" dirty="0"/>
              <a:t>SAP</a:t>
            </a:r>
          </a:p>
        </p:txBody>
      </p:sp>
      <p:sp>
        <p:nvSpPr>
          <p:cNvPr id="8" name="Espace réservé du texte 7">
            <a:extLst>
              <a:ext uri="{FF2B5EF4-FFF2-40B4-BE49-F238E27FC236}">
                <a16:creationId xmlns:a16="http://schemas.microsoft.com/office/drawing/2014/main" id="{D666A065-CA57-7CB0-1076-BB77084ED267}"/>
              </a:ext>
            </a:extLst>
          </p:cNvPr>
          <p:cNvSpPr>
            <a:spLocks noGrp="1"/>
          </p:cNvSpPr>
          <p:nvPr>
            <p:ph type="body" sz="quarter" idx="37"/>
          </p:nvPr>
        </p:nvSpPr>
        <p:spPr/>
        <p:txBody>
          <a:bodyPr/>
          <a:lstStyle/>
          <a:p>
            <a:r>
              <a:rPr lang="en-GB" dirty="0"/>
              <a:t> SAP is a leading provider of enterprise software solutions, with a strong presence in the cloud computing and digital transformation markets. The company's products are essential for businesses across various industries, ensuring a steady demand for its services. SAP's focus on innovation and its ability to adapt to changing market trends make it a compelling investment opportunity in the technology sector.</a:t>
            </a:r>
          </a:p>
        </p:txBody>
      </p:sp>
      <p:sp>
        <p:nvSpPr>
          <p:cNvPr id="9" name="Espace réservé du texte 8">
            <a:extLst>
              <a:ext uri="{FF2B5EF4-FFF2-40B4-BE49-F238E27FC236}">
                <a16:creationId xmlns:a16="http://schemas.microsoft.com/office/drawing/2014/main" id="{566DD2FC-947A-6C4F-8E60-C48B89A1F929}"/>
              </a:ext>
            </a:extLst>
          </p:cNvPr>
          <p:cNvSpPr>
            <a:spLocks noGrp="1"/>
          </p:cNvSpPr>
          <p:nvPr>
            <p:ph type="body" sz="quarter" idx="40"/>
          </p:nvPr>
        </p:nvSpPr>
        <p:spPr/>
        <p:txBody>
          <a:bodyPr/>
          <a:lstStyle/>
          <a:p>
            <a:r>
              <a:rPr lang="en-GB" dirty="0"/>
              <a:t>LVMH</a:t>
            </a:r>
          </a:p>
        </p:txBody>
      </p:sp>
      <p:sp>
        <p:nvSpPr>
          <p:cNvPr id="10" name="Espace réservé du texte 9">
            <a:extLst>
              <a:ext uri="{FF2B5EF4-FFF2-40B4-BE49-F238E27FC236}">
                <a16:creationId xmlns:a16="http://schemas.microsoft.com/office/drawing/2014/main" id="{87EB06A4-D119-BF41-08F9-5670364761F5}"/>
              </a:ext>
            </a:extLst>
          </p:cNvPr>
          <p:cNvSpPr>
            <a:spLocks noGrp="1"/>
          </p:cNvSpPr>
          <p:nvPr>
            <p:ph type="body" sz="quarter" idx="41"/>
          </p:nvPr>
        </p:nvSpPr>
        <p:spPr/>
        <p:txBody>
          <a:bodyPr/>
          <a:lstStyle/>
          <a:p>
            <a:r>
              <a:rPr lang="en-GB" dirty="0"/>
              <a:t> LVMH is a global leader in the luxury goods industry, with a portfolio of prestigious brands such as Louis Vuitton, Dior, and Celine. The company has a strong track record of growth, driven by increasing demand for luxury products, particularly in emerging markets. LVMH's diversified portfolio and strong brand equity provide a competitive advantage and resilience against economic downturns.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7B8DF10C-6E2F-01EA-1D09-3B57BBF97443}"/>
              </a:ext>
            </a:extLst>
          </p:cNvPr>
          <p:cNvSpPr>
            <a:spLocks noGrp="1"/>
          </p:cNvSpPr>
          <p:nvPr>
            <p:ph type="body" sz="quarter" idx="32"/>
          </p:nvPr>
        </p:nvSpPr>
        <p:spPr>
          <a:xfrm>
            <a:off x="306989" y="332991"/>
            <a:ext cx="9280404" cy="427037"/>
          </a:xfrm>
        </p:spPr>
        <p:txBody>
          <a:bodyPr/>
          <a:lstStyle/>
          <a:p>
            <a:r>
              <a:rPr lang="en-GB" dirty="0"/>
              <a:t>[</a:t>
            </a:r>
            <a:r>
              <a:rPr lang="en-GB" dirty="0" err="1"/>
              <a:t>company_name</a:t>
            </a:r>
            <a:r>
              <a:rPr lang="en-GB" dirty="0"/>
              <a:t>]</a:t>
            </a:r>
          </a:p>
        </p:txBody>
      </p:sp>
      <p:sp>
        <p:nvSpPr>
          <p:cNvPr id="4" name="Espace réservé du texte 3">
            <a:extLst>
              <a:ext uri="{FF2B5EF4-FFF2-40B4-BE49-F238E27FC236}">
                <a16:creationId xmlns:a16="http://schemas.microsoft.com/office/drawing/2014/main" id="{388653C3-27CF-46D5-76FA-CA71FDF7BAC7}"/>
              </a:ext>
            </a:extLst>
          </p:cNvPr>
          <p:cNvSpPr>
            <a:spLocks noGrp="1"/>
          </p:cNvSpPr>
          <p:nvPr>
            <p:ph type="body" sz="quarter" idx="33"/>
          </p:nvPr>
        </p:nvSpPr>
        <p:spPr/>
        <p:txBody>
          <a:bodyPr/>
          <a:lstStyle/>
          <a:p>
            <a:r>
              <a:rPr lang="en-GB" dirty="0"/>
              <a:t>Share price</a:t>
            </a:r>
          </a:p>
        </p:txBody>
      </p:sp>
      <p:graphicFrame>
        <p:nvGraphicFramePr>
          <p:cNvPr id="5" name="Espace réservé du contenu 5">
            <a:extLst>
              <a:ext uri="{FF2B5EF4-FFF2-40B4-BE49-F238E27FC236}">
                <a16:creationId xmlns:a16="http://schemas.microsoft.com/office/drawing/2014/main" id="{CB4CCDF7-B942-EB33-D68A-1276E5BC1120}"/>
              </a:ext>
            </a:extLst>
          </p:cNvPr>
          <p:cNvGraphicFramePr>
            <a:graphicFrameLocks noGrp="1"/>
          </p:cNvGraphicFramePr>
          <p:nvPr>
            <p:extLst>
              <p:ext uri="{D42A27DB-BD31-4B8C-83A1-F6EECF244321}">
                <p14:modId xmlns:p14="http://schemas.microsoft.com/office/powerpoint/2010/main" val="2420460510"/>
              </p:ext>
            </p:extLst>
          </p:nvPr>
        </p:nvGraphicFramePr>
        <p:xfrm>
          <a:off x="1306286" y="1907998"/>
          <a:ext cx="9280405" cy="3709032"/>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7452370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a:extLst>
              <a:ext uri="{FF2B5EF4-FFF2-40B4-BE49-F238E27FC236}">
                <a16:creationId xmlns:a16="http://schemas.microsoft.com/office/drawing/2014/main" id="{FFA7522F-3814-6818-AEAF-DD0D1DC597AF}"/>
              </a:ext>
            </a:extLst>
          </p:cNvPr>
          <p:cNvSpPr>
            <a:spLocks noGrp="1"/>
          </p:cNvSpPr>
          <p:nvPr>
            <p:ph type="body" sz="quarter" idx="32"/>
          </p:nvPr>
        </p:nvSpPr>
        <p:spPr/>
        <p:txBody>
          <a:bodyPr/>
          <a:lstStyle/>
          <a:p>
            <a:r>
              <a:rPr lang="en-GB" dirty="0"/>
              <a:t>Summary</a:t>
            </a:r>
          </a:p>
        </p:txBody>
      </p:sp>
      <p:sp>
        <p:nvSpPr>
          <p:cNvPr id="4" name="Espace réservé du texte 3">
            <a:extLst>
              <a:ext uri="{FF2B5EF4-FFF2-40B4-BE49-F238E27FC236}">
                <a16:creationId xmlns:a16="http://schemas.microsoft.com/office/drawing/2014/main" id="{CC767D36-A30F-ADDE-347B-0D84B68604C1}"/>
              </a:ext>
            </a:extLst>
          </p:cNvPr>
          <p:cNvSpPr>
            <a:spLocks noGrp="1"/>
          </p:cNvSpPr>
          <p:nvPr>
            <p:ph type="body" sz="quarter" idx="33"/>
          </p:nvPr>
        </p:nvSpPr>
        <p:spPr>
          <a:xfrm>
            <a:off x="317014" y="765069"/>
            <a:ext cx="3680220" cy="355599"/>
          </a:xfrm>
        </p:spPr>
        <p:txBody>
          <a:bodyPr/>
          <a:lstStyle/>
          <a:p>
            <a:r>
              <a:rPr lang="en-GB" dirty="0"/>
              <a:t>To 3 companies to invest in now </a:t>
            </a:r>
          </a:p>
        </p:txBody>
      </p:sp>
      <p:sp>
        <p:nvSpPr>
          <p:cNvPr id="5" name="Espace réservé du texte 4">
            <a:extLst>
              <a:ext uri="{FF2B5EF4-FFF2-40B4-BE49-F238E27FC236}">
                <a16:creationId xmlns:a16="http://schemas.microsoft.com/office/drawing/2014/main" id="{1D4585D2-7763-5851-DAB3-B1377DDFF427}"/>
              </a:ext>
            </a:extLst>
          </p:cNvPr>
          <p:cNvSpPr>
            <a:spLocks noGrp="1"/>
          </p:cNvSpPr>
          <p:nvPr>
            <p:ph type="body" sz="quarter" idx="15"/>
          </p:nvPr>
        </p:nvSpPr>
        <p:spPr/>
        <p:txBody>
          <a:bodyPr/>
          <a:lstStyle/>
          <a:p>
            <a:r>
              <a:rPr lang="en-GB" dirty="0"/>
              <a:t>[company_2]</a:t>
            </a:r>
          </a:p>
        </p:txBody>
      </p:sp>
      <p:sp>
        <p:nvSpPr>
          <p:cNvPr id="6" name="Espace réservé du texte 5">
            <a:extLst>
              <a:ext uri="{FF2B5EF4-FFF2-40B4-BE49-F238E27FC236}">
                <a16:creationId xmlns:a16="http://schemas.microsoft.com/office/drawing/2014/main" id="{228CE1B3-C0EB-CFAE-8109-54F6A9AF0DA9}"/>
              </a:ext>
            </a:extLst>
          </p:cNvPr>
          <p:cNvSpPr>
            <a:spLocks noGrp="1"/>
          </p:cNvSpPr>
          <p:nvPr>
            <p:ph type="body" sz="quarter" idx="16"/>
          </p:nvPr>
        </p:nvSpPr>
        <p:spPr/>
        <p:txBody>
          <a:bodyPr/>
          <a:lstStyle/>
          <a:p>
            <a:r>
              <a:rPr lang="en-GB" dirty="0"/>
              <a:t>[explain_2]</a:t>
            </a:r>
          </a:p>
        </p:txBody>
      </p:sp>
      <p:sp>
        <p:nvSpPr>
          <p:cNvPr id="7" name="Espace réservé du texte 6">
            <a:extLst>
              <a:ext uri="{FF2B5EF4-FFF2-40B4-BE49-F238E27FC236}">
                <a16:creationId xmlns:a16="http://schemas.microsoft.com/office/drawing/2014/main" id="{0739A890-967F-567F-AFD6-0EBDBFCA52B2}"/>
              </a:ext>
            </a:extLst>
          </p:cNvPr>
          <p:cNvSpPr>
            <a:spLocks noGrp="1"/>
          </p:cNvSpPr>
          <p:nvPr>
            <p:ph type="body" sz="quarter" idx="36"/>
          </p:nvPr>
        </p:nvSpPr>
        <p:spPr/>
        <p:txBody>
          <a:bodyPr/>
          <a:lstStyle/>
          <a:p>
            <a:r>
              <a:rPr lang="en-GB" dirty="0"/>
              <a:t>[company_3]</a:t>
            </a:r>
          </a:p>
        </p:txBody>
      </p:sp>
      <p:sp>
        <p:nvSpPr>
          <p:cNvPr id="8" name="Espace réservé du texte 7">
            <a:extLst>
              <a:ext uri="{FF2B5EF4-FFF2-40B4-BE49-F238E27FC236}">
                <a16:creationId xmlns:a16="http://schemas.microsoft.com/office/drawing/2014/main" id="{D666A065-CA57-7CB0-1076-BB77084ED267}"/>
              </a:ext>
            </a:extLst>
          </p:cNvPr>
          <p:cNvSpPr>
            <a:spLocks noGrp="1"/>
          </p:cNvSpPr>
          <p:nvPr>
            <p:ph type="body" sz="quarter" idx="37"/>
          </p:nvPr>
        </p:nvSpPr>
        <p:spPr/>
        <p:txBody>
          <a:bodyPr/>
          <a:lstStyle/>
          <a:p>
            <a:r>
              <a:rPr lang="en-GB" dirty="0"/>
              <a:t>[explain_3]</a:t>
            </a:r>
          </a:p>
        </p:txBody>
      </p:sp>
      <p:sp>
        <p:nvSpPr>
          <p:cNvPr id="9" name="Espace réservé du texte 8">
            <a:extLst>
              <a:ext uri="{FF2B5EF4-FFF2-40B4-BE49-F238E27FC236}">
                <a16:creationId xmlns:a16="http://schemas.microsoft.com/office/drawing/2014/main" id="{566DD2FC-947A-6C4F-8E60-C48B89A1F929}"/>
              </a:ext>
            </a:extLst>
          </p:cNvPr>
          <p:cNvSpPr>
            <a:spLocks noGrp="1"/>
          </p:cNvSpPr>
          <p:nvPr>
            <p:ph type="body" sz="quarter" idx="40"/>
          </p:nvPr>
        </p:nvSpPr>
        <p:spPr/>
        <p:txBody>
          <a:bodyPr/>
          <a:lstStyle/>
          <a:p>
            <a:r>
              <a:rPr lang="en-GB" dirty="0"/>
              <a:t>[company_1]</a:t>
            </a:r>
          </a:p>
        </p:txBody>
      </p:sp>
      <p:sp>
        <p:nvSpPr>
          <p:cNvPr id="10" name="Espace réservé du texte 9">
            <a:extLst>
              <a:ext uri="{FF2B5EF4-FFF2-40B4-BE49-F238E27FC236}">
                <a16:creationId xmlns:a16="http://schemas.microsoft.com/office/drawing/2014/main" id="{87EB06A4-D119-BF41-08F9-5670364761F5}"/>
              </a:ext>
            </a:extLst>
          </p:cNvPr>
          <p:cNvSpPr>
            <a:spLocks noGrp="1"/>
          </p:cNvSpPr>
          <p:nvPr>
            <p:ph type="body" sz="quarter" idx="41"/>
          </p:nvPr>
        </p:nvSpPr>
        <p:spPr/>
        <p:txBody>
          <a:bodyPr/>
          <a:lstStyle/>
          <a:p>
            <a:r>
              <a:rPr lang="en-GB" dirty="0"/>
              <a:t>[explain_1]</a:t>
            </a:r>
          </a:p>
        </p:txBody>
      </p:sp>
    </p:spTree>
    <p:extLst>
      <p:ext uri="{BB962C8B-B14F-4D97-AF65-F5344CB8AC3E}">
        <p14:creationId xmlns:p14="http://schemas.microsoft.com/office/powerpoint/2010/main" val="3451851445"/>
      </p:ext>
    </p:extLst>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Espace réservé du numéro de diapositive 1">
            <a:extLst>
              <a:ext uri="{FF2B5EF4-FFF2-40B4-BE49-F238E27FC236}">
                <a16:creationId xmlns:a16="http://schemas.microsoft.com/office/drawing/2014/main" id="{B232453B-727C-F942-395E-9236DE4DAE4A}"/>
              </a:ext>
            </a:extLst>
          </p:cNvPr>
          <p:cNvSpPr>
            <a:spLocks noGrp="1"/>
          </p:cNvSpPr>
          <p:nvPr>
            <p:ph type="sldNum" sz="quarter" idx="12"/>
          </p:nvPr>
        </p:nvSpPr>
        <p:spPr/>
        <p:txBody>
          <a:bodyPr/>
          <a:lstStyle/>
          <a:p>
            <a:fld id="{C8A5C7CD-03B8-C44F-8217-E8F02C770D23}" type="slidenum">
              <a:rPr lang="fr-FR" smtClean="0"/>
              <a:t>1</a:t>
            </a:fld>
            <a:endParaRPr lang="fr-FR"/>
          </a:p>
        </p:txBody>
      </p:sp>
      <p:sp>
        <p:nvSpPr>
          <p:cNvPr id="3" name="Espace réservé du texte 2">
            <a:extLst>
              <a:ext uri="{FF2B5EF4-FFF2-40B4-BE49-F238E27FC236}">
                <a16:creationId xmlns:a16="http://schemas.microsoft.com/office/drawing/2014/main" id="{7212B639-4DA6-9258-D69D-B94B2438FE26}"/>
              </a:ext>
            </a:extLst>
          </p:cNvPr>
          <p:cNvSpPr>
            <a:spLocks noGrp="1"/>
          </p:cNvSpPr>
          <p:nvPr>
            <p:ph type="body" sz="quarter" idx="32"/>
          </p:nvPr>
        </p:nvSpPr>
        <p:spPr/>
        <p:txBody>
          <a:bodyPr lIns="91440" tIns="45720" rIns="91440" bIns="45720" anchor="t"/>
          <a:lstStyle/>
          <a:p>
            <a:r>
              <a:rPr lang="fr-FR" dirty="0">
                <a:latin typeface="Manrope SemiBold"/>
              </a:rPr>
              <a:t>Financial point</a:t>
            </a:r>
            <a:endParaRPr lang="fr-FR" dirty="0"/>
          </a:p>
        </p:txBody>
      </p:sp>
      <p:sp>
        <p:nvSpPr>
          <p:cNvPr id="4" name="Espace réservé du texte 3">
            <a:extLst>
              <a:ext uri="{FF2B5EF4-FFF2-40B4-BE49-F238E27FC236}">
                <a16:creationId xmlns:a16="http://schemas.microsoft.com/office/drawing/2014/main" id="{06726866-A547-1840-F60B-31F76B184510}"/>
              </a:ext>
            </a:extLst>
          </p:cNvPr>
          <p:cNvSpPr>
            <a:spLocks noGrp="1"/>
          </p:cNvSpPr>
          <p:nvPr>
            <p:ph type="body" sz="quarter" idx="33"/>
          </p:nvPr>
        </p:nvSpPr>
        <p:spPr>
          <a:xfrm>
            <a:off x="326756" y="3526049"/>
            <a:ext cx="6283050" cy="369333"/>
          </a:xfrm>
        </p:spPr>
        <p:txBody>
          <a:bodyPr lIns="91440" tIns="45720" rIns="91440" bIns="45720" anchor="t"/>
          <a:lstStyle/>
          <a:p>
            <a:r>
              <a:t>Automatically generated at 09/04/2025, by Charles Lrz</a:t>
            </a:r>
            <a:endParaRPr lang="fr-FR" dirty="0"/>
          </a:p>
        </p:txBody>
      </p:sp>
    </p:spTree>
  </p:cSld>
  <p:clrMapOvr>
    <a:masterClrMapping/>
  </p:clrMapOvr>
</p:sld>
</file>

<file path=ppt/theme/theme1.xml><?xml version="1.0" encoding="utf-8"?>
<a:theme xmlns:a="http://schemas.openxmlformats.org/drawingml/2006/main" name="Base">
  <a:themeElements>
    <a:clrScheme name="Personnalisé 1">
      <a:dk1>
        <a:srgbClr val="000000"/>
      </a:dk1>
      <a:lt1>
        <a:srgbClr val="FFFFFF"/>
      </a:lt1>
      <a:dk2>
        <a:srgbClr val="FFFFFF"/>
      </a:dk2>
      <a:lt2>
        <a:srgbClr val="FFFFFF"/>
      </a:lt2>
      <a:accent1>
        <a:srgbClr val="7FEDFE"/>
      </a:accent1>
      <a:accent2>
        <a:srgbClr val="B2C9CB"/>
      </a:accent2>
      <a:accent3>
        <a:srgbClr val="FFBBDB"/>
      </a:accent3>
      <a:accent4>
        <a:srgbClr val="5EF1A3"/>
      </a:accent4>
      <a:accent5>
        <a:srgbClr val="FFFE9A"/>
      </a:accent5>
      <a:accent6>
        <a:srgbClr val="FF744B"/>
      </a:accent6>
      <a:hlink>
        <a:srgbClr val="C49BF6"/>
      </a:hlink>
      <a:folHlink>
        <a:srgbClr val="2085EF"/>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BBE0EC53FE61B445B46D137E31EE3247" ma:contentTypeVersion="4" ma:contentTypeDescription="Crée un document." ma:contentTypeScope="" ma:versionID="07acb11ae6984512bcb7dd3b75f177e3">
  <xsd:schema xmlns:xsd="http://www.w3.org/2001/XMLSchema" xmlns:xs="http://www.w3.org/2001/XMLSchema" xmlns:p="http://schemas.microsoft.com/office/2006/metadata/properties" xmlns:ns2="81f7ab67-1250-4e7c-bb39-8244953fdde0" targetNamespace="http://schemas.microsoft.com/office/2006/metadata/properties" ma:root="true" ma:fieldsID="d41b08ceea26287c7b9bac41dba07427" ns2:_="">
    <xsd:import namespace="81f7ab67-1250-4e7c-bb39-8244953fdde0"/>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1f7ab67-1250-4e7c-bb39-8244953fdde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1EA31E3-6F2E-42A8-A1E0-FA50C56AEF2C}">
  <ds:schemaRefs>
    <ds:schemaRef ds:uri="http://schemas.microsoft.com/sharepoint/v3/contenttype/forms"/>
  </ds:schemaRefs>
</ds:datastoreItem>
</file>

<file path=customXml/itemProps2.xml><?xml version="1.0" encoding="utf-8"?>
<ds:datastoreItem xmlns:ds="http://schemas.openxmlformats.org/officeDocument/2006/customXml" ds:itemID="{DBE7EC6E-2787-48D0-9A78-8B6B682FE089}">
  <ds:schemaRefs>
    <ds:schemaRef ds:uri="81f7ab67-1250-4e7c-bb39-8244953fdde0"/>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3.xml><?xml version="1.0" encoding="utf-8"?>
<ds:datastoreItem xmlns:ds="http://schemas.openxmlformats.org/officeDocument/2006/customXml" ds:itemID="{1E2652AF-E3C2-4A7B-9A3B-99C428250337}">
  <ds:schemaRefs>
    <ds:schemaRef ds:uri="81f7ab67-1250-4e7c-bb39-8244953fdde0"/>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24</TotalTime>
  <Words>181</Words>
  <Application>Microsoft Office PowerPoint</Application>
  <PresentationFormat>Grand écran</PresentationFormat>
  <Paragraphs>38</Paragraphs>
  <Slides>8</Slides>
  <Notes>0</Notes>
  <HiddenSlides>0</HiddenSlides>
  <MMClips>0</MMClips>
  <ScaleCrop>false</ScaleCrop>
  <HeadingPairs>
    <vt:vector size="6" baseType="variant">
      <vt:variant>
        <vt:lpstr>Polices utilisées</vt:lpstr>
      </vt:variant>
      <vt:variant>
        <vt:i4>7</vt:i4>
      </vt:variant>
      <vt:variant>
        <vt:lpstr>Thème</vt:lpstr>
      </vt:variant>
      <vt:variant>
        <vt:i4>1</vt:i4>
      </vt:variant>
      <vt:variant>
        <vt:lpstr>Titres des diapositives</vt:lpstr>
      </vt:variant>
      <vt:variant>
        <vt:i4>8</vt:i4>
      </vt:variant>
    </vt:vector>
  </HeadingPairs>
  <TitlesOfParts>
    <vt:vector size="16" baseType="lpstr">
      <vt:lpstr>Aptos</vt:lpstr>
      <vt:lpstr>Arial</vt:lpstr>
      <vt:lpstr>Manrope</vt:lpstr>
      <vt:lpstr>Manrope Medium</vt:lpstr>
      <vt:lpstr>Manrope SemiBold</vt:lpstr>
      <vt:lpstr>Satoshi</vt:lpstr>
      <vt:lpstr>Satoshi Medium</vt:lpstr>
      <vt:lpstr>Base</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Lou LE GALL</dc:creator>
  <cp:lastModifiedBy>Laurioz, Charles (Allianz Trade France)</cp:lastModifiedBy>
  <cp:revision>17</cp:revision>
  <dcterms:created xsi:type="dcterms:W3CDTF">2024-10-05T13:22:46Z</dcterms:created>
  <dcterms:modified xsi:type="dcterms:W3CDTF">2025-02-14T14:49:56Z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0x010100BBE0EC53FE61B445B46D137E31EE3247</vt:lpwstr>
  </property>
  <property fmtid="{D5CDD505-2E9C-101B-9397-08002B2CF9AE}" pid="3" name="MSIP_Label_ce5f591a-3248-43e9-9b70-1ad50135772d_Enabled">
    <vt:lpwstr>true</vt:lpwstr>
  </property>
  <property fmtid="{D5CDD505-2E9C-101B-9397-08002B2CF9AE}" pid="4" name="MSIP_Label_ce5f591a-3248-43e9-9b70-1ad50135772d_SetDate">
    <vt:lpwstr>2025-01-17T09:45:43Z</vt:lpwstr>
  </property>
  <property fmtid="{D5CDD505-2E9C-101B-9397-08002B2CF9AE}" pid="5" name="MSIP_Label_ce5f591a-3248-43e9-9b70-1ad50135772d_Method">
    <vt:lpwstr>Privileged</vt:lpwstr>
  </property>
  <property fmtid="{D5CDD505-2E9C-101B-9397-08002B2CF9AE}" pid="6" name="MSIP_Label_ce5f591a-3248-43e9-9b70-1ad50135772d_Name">
    <vt:lpwstr>ce5f591a-3248-43e9-9b70-1ad50135772d</vt:lpwstr>
  </property>
  <property fmtid="{D5CDD505-2E9C-101B-9397-08002B2CF9AE}" pid="7" name="MSIP_Label_ce5f591a-3248-43e9-9b70-1ad50135772d_SiteId">
    <vt:lpwstr>6e06e42d-6925-47c6-b9e7-9581c7ca302a</vt:lpwstr>
  </property>
  <property fmtid="{D5CDD505-2E9C-101B-9397-08002B2CF9AE}" pid="8" name="MSIP_Label_ce5f591a-3248-43e9-9b70-1ad50135772d_ActionId">
    <vt:lpwstr>ecd8aafb-0873-4caa-b1af-65a2a3f68367</vt:lpwstr>
  </property>
  <property fmtid="{D5CDD505-2E9C-101B-9397-08002B2CF9AE}" pid="9" name="MSIP_Label_ce5f591a-3248-43e9-9b70-1ad50135772d_ContentBits">
    <vt:lpwstr>0</vt:lpwstr>
  </property>
</Properties>
</file>