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baseline="0" dirty="0"/>
              <a:t>Operating revenue</a:t>
            </a:r>
            <a:endParaRPr lang="fr-F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58-4920-AB14-CD80E05704D3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Colonne1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7158-4920-AB14-CD80E05704D3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Colonne2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7158-4920-AB14-CD80E05704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67887487"/>
        <c:axId val="925846863"/>
      </c:barChart>
      <c:catAx>
        <c:axId val="8678874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925846863"/>
        <c:crosses val="autoZero"/>
        <c:auto val="1"/>
        <c:lblAlgn val="ctr"/>
        <c:lblOffset val="100"/>
        <c:noMultiLvlLbl val="0"/>
      </c:catAx>
      <c:valAx>
        <c:axId val="9258468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8678874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dirty="0"/>
              <a:t>Gross profit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AD-46D8-A86F-4A2E4DF9CD74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AAD-46D8-A86F-4A2E4DF9CD74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AAD-46D8-A86F-4A2E4DF9CD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77191375"/>
        <c:axId val="877192815"/>
      </c:barChart>
      <c:catAx>
        <c:axId val="8771913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877192815"/>
        <c:crosses val="autoZero"/>
        <c:auto val="1"/>
        <c:lblAlgn val="ctr"/>
        <c:lblOffset val="100"/>
        <c:noMultiLvlLbl val="0"/>
      </c:catAx>
      <c:valAx>
        <c:axId val="8771928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87719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Série 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A7C-471E-B9D3-47C6EC209516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Série 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A7C-471E-B9D3-47C6EC209516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Série 3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A7C-471E-B9D3-47C6EC2095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01775743"/>
        <c:axId val="1001776223"/>
      </c:lineChart>
      <c:catAx>
        <c:axId val="1001775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001776223"/>
        <c:crosses val="autoZero"/>
        <c:auto val="1"/>
        <c:lblAlgn val="ctr"/>
        <c:lblOffset val="100"/>
        <c:noMultiLvlLbl val="0"/>
      </c:catAx>
      <c:valAx>
        <c:axId val="10017762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001775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3F644-384D-43D2-B08E-073DB72149BA}" type="datetimeFigureOut">
              <a:rPr lang="fr-FR" smtClean="0"/>
              <a:t>20/12/2024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0E840-0C18-4D17-8434-252B067278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3932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59327A-C61F-C357-3419-E497F036D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C6EBF0D-7798-C93C-D682-043A16EE7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909EBC-67FE-A5A0-B8EC-2DD3FBE75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BC0C-D261-4D3E-A961-2608FFB213C4}" type="datetime1">
              <a:rPr lang="fr-FR" smtClean="0"/>
              <a:t>20/12/2024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EC5B1C-B531-0CBE-F3C3-565A22F38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1D7E44-93EE-D3B0-D189-188DAB687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71BC8-3181-4730-9677-03DCF9CAE7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22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4155B3-154E-2761-3092-6B38A08FE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75A1853-27BB-F5AD-E8A7-87AFB5D0A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40DAE4-C31B-E0B6-B8CB-1B8C35122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53E65-1A61-44FC-B49F-D06FADF0B0A8}" type="datetime1">
              <a:rPr lang="fr-FR" smtClean="0"/>
              <a:t>20/12/2024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60771A-78EB-8D1F-1D6B-63B8D76CD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A8B670-AC18-42EA-8645-8084E68EC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71BC8-3181-4730-9677-03DCF9CAE7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8594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AE3FEF6-7E24-E3D0-FCFD-39E588EAF5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B0C6C25-1BF5-87DF-F16A-F5BA60B7F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AC36C1-C040-0A49-EC8B-944B1E434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6E4FF-48C2-4755-BCCE-7A6F3030285B}" type="datetime1">
              <a:rPr lang="fr-FR" smtClean="0"/>
              <a:t>20/12/2024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E9064C-9208-750A-C992-040AE4355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13382E-6E6F-F9A7-47AB-F468547C9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71BC8-3181-4730-9677-03DCF9CAE7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4783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C52921-61F0-BBBE-E07F-AC553502E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85A38D-FA6B-C319-EA58-8B4CDC806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C220EE-C63B-9246-70C1-2AE87EF9B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5A0F-F1F8-47EF-8D78-1131F8DEEBD5}" type="datetime1">
              <a:rPr lang="fr-FR" smtClean="0"/>
              <a:t>20/12/2024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55DF42-B61E-EC8B-EC5F-B790B29A4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CE8023-EF53-B97C-D549-5FFCBA4D9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71BC8-3181-4730-9677-03DCF9CAE7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200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6B55B5-CC17-F75B-CA1B-4E8884CE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49C93A-7AB0-C1B3-5336-9FA9CBA71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033380-56D1-E8D0-EFFD-50768FBA1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4FD8D-78E4-4D41-A0F9-B521B66608DB}" type="datetime1">
              <a:rPr lang="fr-FR" smtClean="0"/>
              <a:t>20/12/2024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73C72F-571F-ED1F-9E59-8BF826139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B599A9-E6F7-7A2B-EC72-B4FC150FF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71BC8-3181-4730-9677-03DCF9CAE7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7136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59F287-4E15-5847-36DF-3C90194E2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B7240E-FC73-CEC6-52BB-009C2AB895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6D4CADE-0DE1-4776-8A91-EBF789655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D51F56-C987-BD97-4C1C-CE01D24B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4058-5F1E-428E-B30D-B2ADDDD9B316}" type="datetime1">
              <a:rPr lang="fr-FR" smtClean="0"/>
              <a:t>20/12/2024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46CD09B-8185-228C-B513-290210359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ED78CDE-4481-0E48-D7CF-370C3DE60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71BC8-3181-4730-9677-03DCF9CAE7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503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AC82D4-F054-4C6A-C93F-88E1FABC6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16A7FA-8CC3-DB10-0F16-2A54E70F5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827DFE3-1681-2798-A6BC-51F7FF4B0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3942987-8281-A776-C90C-37DAD9142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0FE4F84-7B00-5433-AF3A-C01951593B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A8F7EF-6E21-0C66-F52E-9B81F799B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EA9B3-3B07-44CD-8407-3549227621CC}" type="datetime1">
              <a:rPr lang="fr-FR" smtClean="0"/>
              <a:t>20/12/2024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41C064B-219E-8E13-5D4B-326F0B733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CE4A7C1-6B51-6B0C-BE00-219413305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71BC8-3181-4730-9677-03DCF9CAE7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6633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85F1F-21A9-3EAD-5276-2FD4D4958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666E5E8-0B3D-6E6C-0D32-D2684A26C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17E7-1452-4D48-85AC-E45279B06E2E}" type="datetime1">
              <a:rPr lang="fr-FR" smtClean="0"/>
              <a:t>20/12/2024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040AFE7-340D-4885-3F76-CCA6F9704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F722014-DD06-5B8E-5E7A-70228AF99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71BC8-3181-4730-9677-03DCF9CAE7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1206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06FC10E-D634-4170-C845-CA84BDE39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578A-07F3-4CBB-9068-BA5968C96A61}" type="datetime1">
              <a:rPr lang="fr-FR" smtClean="0"/>
              <a:t>20/12/2024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07ABEE9-9017-C30D-3759-252E67AFE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50CDDD0-FB12-C353-50E0-0694545F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71BC8-3181-4730-9677-03DCF9CAE7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4649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E936FC-1834-EDCF-9903-E0156E6F8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7A24B1-A922-C263-192F-655E2772C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C130A09-30E6-1557-C238-BF789FEB8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428609F-F236-1609-61AF-7202B8364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0236-C92C-4338-ACF5-BBD5509B52E6}" type="datetime1">
              <a:rPr lang="fr-FR" smtClean="0"/>
              <a:t>20/12/2024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E5D81E6-02B9-9BDC-84F1-71E246FA4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6171AA-011F-9608-49A2-1DA9B0751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71BC8-3181-4730-9677-03DCF9CAE7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8845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120A64-75E3-3301-4107-01AEAD1D5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CFE8F9A-6838-6557-28D2-168964B7EE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0005FB5-5959-3300-9B19-B9BAF6AE4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23C950F-599C-DDD4-C3A0-8B4DB764C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C8F9-797D-4C6D-A5FA-25CB9B67A816}" type="datetime1">
              <a:rPr lang="fr-FR" smtClean="0"/>
              <a:t>20/12/2024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35B538F-C9B1-F566-7303-85AE914CA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8B62F06-6FCB-4D8D-A23D-F17C08AC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71BC8-3181-4730-9677-03DCF9CAE7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1882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87AD3C2-CBB2-6E47-A6D7-A213502AD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36AA75-5CEE-1874-7630-F38E2C51A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B3EA0A-3F38-2CE3-5640-BE23FBF98B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5C3AB-982D-4515-B57B-FD765AE9E273}" type="datetime1">
              <a:rPr lang="fr-FR" smtClean="0"/>
              <a:t>20/12/2024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7F7AA7-2D2B-F6B4-E82B-59DECDE36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38EED8-A9DD-D621-A7B6-DB94908CA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71BC8-3181-4730-9677-03DCF9CAE7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6966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EA238A6-B527-56B0-BCFC-C8136A1C6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054" y="-9053"/>
            <a:ext cx="12294606" cy="348508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D98EACA-DFEF-2804-E9A4-8974013E2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72451"/>
            <a:ext cx="9144000" cy="1074581"/>
          </a:xfrm>
        </p:spPr>
        <p:txBody>
          <a:bodyPr/>
          <a:lstStyle/>
          <a:p>
            <a:pPr algn="l"/>
            <a:r>
              <a:rPr lang="fr-FR" dirty="0">
                <a:latin typeface="+mn-lt"/>
              </a:rPr>
              <a:t>SP500 Updates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8EB2A25-6554-8217-4A33-A63FBFE2D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90364"/>
            <a:ext cx="9144000" cy="698358"/>
          </a:xfrm>
        </p:spPr>
        <p:txBody>
          <a:bodyPr/>
          <a:lstStyle/>
          <a:p>
            <a:pPr algn="l"/>
            <a:r>
              <a:rPr lang="fr-FR" dirty="0"/>
              <a:t>Date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5E17723-B894-4035-5A56-04DDFCA78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71BC8-3181-4730-9677-03DCF9CAE70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463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2D2387-2959-6EC1-C586-5BBF417E8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780" y="365125"/>
            <a:ext cx="10883020" cy="1325563"/>
          </a:xfrm>
        </p:spPr>
        <p:txBody>
          <a:bodyPr>
            <a:normAutofit/>
          </a:bodyPr>
          <a:lstStyle/>
          <a:p>
            <a:r>
              <a:rPr lang="fr-FR" sz="4800" dirty="0"/>
              <a:t>Table of content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0BE93F-25A0-3B95-756C-69FD22804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780" y="1825625"/>
            <a:ext cx="5429061" cy="4351338"/>
          </a:xfrm>
        </p:spPr>
        <p:txBody>
          <a:bodyPr/>
          <a:lstStyle/>
          <a:p>
            <a:r>
              <a:rPr lang="fr-FR" dirty="0"/>
              <a:t>Entreprise 1</a:t>
            </a:r>
          </a:p>
          <a:p>
            <a:r>
              <a:rPr lang="fr-FR" dirty="0"/>
              <a:t>Entreprise 2</a:t>
            </a:r>
          </a:p>
          <a:p>
            <a:r>
              <a:rPr lang="fr-FR" dirty="0"/>
              <a:t>Entreprise 3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805E65D-3EF1-20D0-6E73-45C90CE0AF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136" r="22043"/>
          <a:stretch/>
        </p:blipFill>
        <p:spPr>
          <a:xfrm>
            <a:off x="5899841" y="-1"/>
            <a:ext cx="6364586" cy="6962115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F4FC9C4-6D31-9F32-0825-78E3DF1C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71BC8-3181-4730-9677-03DCF9CAE70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5428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F4C8DE-5416-BA9B-9E48-6AB0BDD2E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260" y="318420"/>
            <a:ext cx="8419722" cy="928759"/>
          </a:xfrm>
        </p:spPr>
        <p:txBody>
          <a:bodyPr>
            <a:normAutofit/>
          </a:bodyPr>
          <a:lstStyle/>
          <a:p>
            <a:r>
              <a:rPr lang="fr-FR" sz="4800" dirty="0"/>
              <a:t>Entreprise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D72CCF-EFC8-26C4-5C0B-A96493B93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260" y="1722088"/>
            <a:ext cx="8492150" cy="4418520"/>
          </a:xfrm>
        </p:spPr>
        <p:txBody>
          <a:bodyPr>
            <a:normAutofit/>
          </a:bodyPr>
          <a:lstStyle/>
          <a:p>
            <a:r>
              <a:rPr lang="fr-FR" sz="1200" dirty="0"/>
              <a:t>Description de l’entreprise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6AC405B1-CDEC-1132-89D8-A2F81E8E9267}"/>
              </a:ext>
            </a:extLst>
          </p:cNvPr>
          <p:cNvSpPr txBox="1">
            <a:spLocks/>
          </p:cNvSpPr>
          <p:nvPr/>
        </p:nvSpPr>
        <p:spPr>
          <a:xfrm>
            <a:off x="383260" y="1247179"/>
            <a:ext cx="7315200" cy="589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Quelques infos sur l’entreprise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6EA389E-832B-CBAE-D4A9-95F1DE7177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802" t="875" r="35108" b="-875"/>
          <a:stretch/>
        </p:blipFill>
        <p:spPr>
          <a:xfrm>
            <a:off x="9113814" y="-43005"/>
            <a:ext cx="3099489" cy="6980222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C1908A-B955-BF15-DB96-2C7ADF9AB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71BC8-3181-4730-9677-03DCF9CAE705}" type="slidenum">
              <a:rPr lang="fr-FR" smtClean="0"/>
              <a:t>3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70EFD9-4172-EBD5-6004-928626C72FF8}"/>
              </a:ext>
            </a:extLst>
          </p:cNvPr>
          <p:cNvSpPr/>
          <p:nvPr/>
        </p:nvSpPr>
        <p:spPr>
          <a:xfrm>
            <a:off x="0" y="0"/>
            <a:ext cx="724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525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442D98-1F1F-C3D1-3AD1-1F8D5ED73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E5E96A-8A59-5674-1806-3051C7C02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86" y="495454"/>
            <a:ext cx="10747217" cy="765795"/>
          </a:xfrm>
        </p:spPr>
        <p:txBody>
          <a:bodyPr>
            <a:normAutofit/>
          </a:bodyPr>
          <a:lstStyle/>
          <a:p>
            <a:r>
              <a:rPr lang="fr-FR" sz="4800" dirty="0"/>
              <a:t>Entreprise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3355906-9899-08C2-4DCF-11DAE854B053}"/>
              </a:ext>
            </a:extLst>
          </p:cNvPr>
          <p:cNvSpPr txBox="1"/>
          <p:nvPr/>
        </p:nvSpPr>
        <p:spPr>
          <a:xfrm>
            <a:off x="753395" y="2516864"/>
            <a:ext cx="2860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XX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AFB57DC-926E-FBC9-A5FB-3B7B55703C49}"/>
              </a:ext>
            </a:extLst>
          </p:cNvPr>
          <p:cNvSpPr txBox="1"/>
          <p:nvPr/>
        </p:nvSpPr>
        <p:spPr>
          <a:xfrm>
            <a:off x="753394" y="3153414"/>
            <a:ext cx="286089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XX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1DE02DD-7352-10FC-B065-6E3A12D0DCFE}"/>
              </a:ext>
            </a:extLst>
          </p:cNvPr>
          <p:cNvSpPr txBox="1"/>
          <p:nvPr/>
        </p:nvSpPr>
        <p:spPr>
          <a:xfrm>
            <a:off x="4201250" y="2525917"/>
            <a:ext cx="2860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XX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110C8B2-8CFE-ED23-4020-839B259398CD}"/>
              </a:ext>
            </a:extLst>
          </p:cNvPr>
          <p:cNvSpPr txBox="1"/>
          <p:nvPr/>
        </p:nvSpPr>
        <p:spPr>
          <a:xfrm>
            <a:off x="4201249" y="3153414"/>
            <a:ext cx="2860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XX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9CED81E-DBE3-FFA7-B84C-B4AE172E9778}"/>
              </a:ext>
            </a:extLst>
          </p:cNvPr>
          <p:cNvSpPr txBox="1"/>
          <p:nvPr/>
        </p:nvSpPr>
        <p:spPr>
          <a:xfrm>
            <a:off x="7649104" y="2525917"/>
            <a:ext cx="2860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XX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8812B86-CABC-C632-7899-48A938470A9A}"/>
              </a:ext>
            </a:extLst>
          </p:cNvPr>
          <p:cNvSpPr txBox="1"/>
          <p:nvPr/>
        </p:nvSpPr>
        <p:spPr>
          <a:xfrm>
            <a:off x="7649103" y="3153414"/>
            <a:ext cx="2860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XX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33B4F61-9EBD-38DA-DC9C-602D28015E5D}"/>
              </a:ext>
            </a:extLst>
          </p:cNvPr>
          <p:cNvSpPr txBox="1"/>
          <p:nvPr/>
        </p:nvSpPr>
        <p:spPr>
          <a:xfrm>
            <a:off x="753394" y="4248487"/>
            <a:ext cx="2860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XX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1B59D84-7CF1-A1BC-820A-16BC0F7BD460}"/>
              </a:ext>
            </a:extLst>
          </p:cNvPr>
          <p:cNvSpPr txBox="1"/>
          <p:nvPr/>
        </p:nvSpPr>
        <p:spPr>
          <a:xfrm>
            <a:off x="753393" y="4875984"/>
            <a:ext cx="2860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XX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4DDC4FB-7485-50A7-6953-158796D50F50}"/>
              </a:ext>
            </a:extLst>
          </p:cNvPr>
          <p:cNvSpPr txBox="1"/>
          <p:nvPr/>
        </p:nvSpPr>
        <p:spPr>
          <a:xfrm>
            <a:off x="4201249" y="4248487"/>
            <a:ext cx="2860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XX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03D1174-889D-8569-539A-7CF4296FADEE}"/>
              </a:ext>
            </a:extLst>
          </p:cNvPr>
          <p:cNvSpPr txBox="1"/>
          <p:nvPr/>
        </p:nvSpPr>
        <p:spPr>
          <a:xfrm>
            <a:off x="4201248" y="4875984"/>
            <a:ext cx="2860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XX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CC1ECCE-8AD3-2D92-004C-7360A7E4723B}"/>
              </a:ext>
            </a:extLst>
          </p:cNvPr>
          <p:cNvSpPr txBox="1"/>
          <p:nvPr/>
        </p:nvSpPr>
        <p:spPr>
          <a:xfrm>
            <a:off x="7649103" y="4248487"/>
            <a:ext cx="2860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XX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DFC776F-A8CD-5AC4-F185-BDEBDC3A1161}"/>
              </a:ext>
            </a:extLst>
          </p:cNvPr>
          <p:cNvSpPr txBox="1"/>
          <p:nvPr/>
        </p:nvSpPr>
        <p:spPr>
          <a:xfrm>
            <a:off x="7649102" y="4875984"/>
            <a:ext cx="2860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XX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9034A86F-4788-7061-30E9-0A8CCFA5924A}"/>
              </a:ext>
            </a:extLst>
          </p:cNvPr>
          <p:cNvSpPr txBox="1">
            <a:spLocks/>
          </p:cNvSpPr>
          <p:nvPr/>
        </p:nvSpPr>
        <p:spPr>
          <a:xfrm>
            <a:off x="358367" y="1243118"/>
            <a:ext cx="10747217" cy="589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Key 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</a:rPr>
              <a:t>metrics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B8A63E3-258F-1A65-12A7-CEE4138DD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71BC8-3181-4730-9677-03DCF9CAE705}" type="slidenum">
              <a:rPr lang="fr-FR" smtClean="0"/>
              <a:t>4</a:t>
            </a:fld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3186C6-8E76-A40C-CAE8-FD13058363CA}"/>
              </a:ext>
            </a:extLst>
          </p:cNvPr>
          <p:cNvSpPr/>
          <p:nvPr/>
        </p:nvSpPr>
        <p:spPr>
          <a:xfrm>
            <a:off x="0" y="-9053"/>
            <a:ext cx="724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3493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2B338943-D410-A86A-07A2-BFDA5907217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38959308"/>
              </p:ext>
            </p:extLst>
          </p:nvPr>
        </p:nvGraphicFramePr>
        <p:xfrm>
          <a:off x="439848" y="2127563"/>
          <a:ext cx="5336262" cy="4049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Espace réservé du contenu 9">
            <a:extLst>
              <a:ext uri="{FF2B5EF4-FFF2-40B4-BE49-F238E27FC236}">
                <a16:creationId xmlns:a16="http://schemas.microsoft.com/office/drawing/2014/main" id="{829A5E27-1F31-2D97-E437-ED8EB0F4696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19506554"/>
              </p:ext>
            </p:extLst>
          </p:nvPr>
        </p:nvGraphicFramePr>
        <p:xfrm>
          <a:off x="6415890" y="2127563"/>
          <a:ext cx="5336262" cy="404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0048077A-60FA-304E-A871-1C6188AA1435}"/>
              </a:ext>
            </a:extLst>
          </p:cNvPr>
          <p:cNvSpPr txBox="1">
            <a:spLocks/>
          </p:cNvSpPr>
          <p:nvPr/>
        </p:nvSpPr>
        <p:spPr>
          <a:xfrm>
            <a:off x="439847" y="1346934"/>
            <a:ext cx="10515600" cy="589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>
                <a:solidFill>
                  <a:schemeClr val="bg2">
                    <a:lumMod val="50000"/>
                  </a:schemeClr>
                </a:solidFill>
              </a:rPr>
              <a:t>Financials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9EFF3DA3-0E35-E804-6B06-255F008A3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47" y="364940"/>
            <a:ext cx="10515600" cy="1008287"/>
          </a:xfrm>
        </p:spPr>
        <p:txBody>
          <a:bodyPr>
            <a:normAutofit/>
          </a:bodyPr>
          <a:lstStyle/>
          <a:p>
            <a:r>
              <a:rPr lang="fr-FR" sz="4800" dirty="0"/>
              <a:t>Entreprise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95EEDFA-D642-5F92-6279-B60D35C8F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71BC8-3181-4730-9677-03DCF9CAE705}" type="slidenum">
              <a:rPr lang="fr-FR" smtClean="0"/>
              <a:t>5</a:t>
            </a:fld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5AC077-370C-83AC-4892-37DA7674CD67}"/>
              </a:ext>
            </a:extLst>
          </p:cNvPr>
          <p:cNvSpPr/>
          <p:nvPr/>
        </p:nvSpPr>
        <p:spPr>
          <a:xfrm>
            <a:off x="0" y="0"/>
            <a:ext cx="724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350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CB4CCDF7-B942-EB33-D68A-1276E5BC11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1268084"/>
              </p:ext>
            </p:extLst>
          </p:nvPr>
        </p:nvGraphicFramePr>
        <p:xfrm>
          <a:off x="476061" y="2052905"/>
          <a:ext cx="11067107" cy="4184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re 1">
            <a:extLst>
              <a:ext uri="{FF2B5EF4-FFF2-40B4-BE49-F238E27FC236}">
                <a16:creationId xmlns:a16="http://schemas.microsoft.com/office/drawing/2014/main" id="{6B20F78D-0A8E-7231-A943-3EB74E013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061" y="454634"/>
            <a:ext cx="10515600" cy="1008287"/>
          </a:xfrm>
        </p:spPr>
        <p:txBody>
          <a:bodyPr>
            <a:normAutofit/>
          </a:bodyPr>
          <a:lstStyle/>
          <a:p>
            <a:r>
              <a:rPr lang="fr-FR" sz="4800" dirty="0"/>
              <a:t>Entreprise</a:t>
            </a:r>
          </a:p>
        </p:txBody>
      </p:sp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53E66435-24BD-365D-4516-D6F88ED338C0}"/>
              </a:ext>
            </a:extLst>
          </p:cNvPr>
          <p:cNvSpPr txBox="1">
            <a:spLocks/>
          </p:cNvSpPr>
          <p:nvPr/>
        </p:nvSpPr>
        <p:spPr>
          <a:xfrm>
            <a:off x="476061" y="1344409"/>
            <a:ext cx="10515600" cy="589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Stock 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</a:rPr>
              <a:t>price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</a:rPr>
              <a:t>evolution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F3503C5-E8B0-C0B9-1E65-F807E6C06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71BC8-3181-4730-9677-03DCF9CAE705}" type="slidenum">
              <a:rPr lang="fr-FR" smtClean="0"/>
              <a:t>6</a:t>
            </a:fld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A4E0D5-EB5A-F699-45B6-06DB98D66236}"/>
              </a:ext>
            </a:extLst>
          </p:cNvPr>
          <p:cNvSpPr/>
          <p:nvPr/>
        </p:nvSpPr>
        <p:spPr>
          <a:xfrm>
            <a:off x="0" y="0"/>
            <a:ext cx="724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636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le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51</Words>
  <Application>Microsoft Office PowerPoint</Application>
  <PresentationFormat>Grand écran</PresentationFormat>
  <Paragraphs>35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Georgia</vt:lpstr>
      <vt:lpstr>Thème Office</vt:lpstr>
      <vt:lpstr>SP500 Updates</vt:lpstr>
      <vt:lpstr>Table of content</vt:lpstr>
      <vt:lpstr>Entreprise</vt:lpstr>
      <vt:lpstr>Entreprise</vt:lpstr>
      <vt:lpstr>Entreprise</vt:lpstr>
      <vt:lpstr>Entreprise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Charles Lrz</dc:creator>
  <cp:lastModifiedBy>Charles Lrz</cp:lastModifiedBy>
  <cp:revision>20</cp:revision>
  <dcterms:created xsi:type="dcterms:W3CDTF">2024-12-20T11:15:13Z</dcterms:created>
  <dcterms:modified xsi:type="dcterms:W3CDTF">2024-12-20T17:47:20Z</dcterms:modified>
</cp:coreProperties>
</file>