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3F6FFE-90BC-41E1-B705-4A4978006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D0F2E2-750F-470C-B3D5-4B74F2BA08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C2E1A2-8359-4B47-AC6A-EA126E2A1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1C74C-27BF-42D6-9E4D-AB745AD4A53F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97507B-8B06-4FB0-8AC0-7DA8F0EC1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79D551-E229-49ED-9584-7DFD8C16F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56B8-3614-4633-BDD5-EE2E95970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581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FB5216-2B2B-4BD5-AE2A-A1A4F7262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EB64EB-BF0F-4BB0-B2A9-D72E58B4FD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E9803A-17F3-43B2-B79F-E7787B8D9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1C74C-27BF-42D6-9E4D-AB745AD4A53F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897D60-D05D-48CB-ADFD-047C16778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3F3571-5B64-4923-BFE6-A1206BFD8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56B8-3614-4633-BDD5-EE2E95970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784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0B9D6D7-A366-4F76-8B6A-9BA23AAB72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F4389D-3BEC-40E8-BAD6-02DE14026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73FEF0-8479-4AC2-9C1D-1AFB305D7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1C74C-27BF-42D6-9E4D-AB745AD4A53F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B09B88-F732-45CC-967B-42BB6981D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375B57-E47D-4069-BC76-3F4ECD0B6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56B8-3614-4633-BDD5-EE2E95970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145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8DF10E-6108-4F00-A245-42E10EF56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2C13DB-28C2-4B9D-9FD4-D1221204F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5BFFD3-6114-4645-BD5F-63FCB4BBA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1C74C-27BF-42D6-9E4D-AB745AD4A53F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5B4545-9207-40CE-B8C4-4A49061FE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B6CAAA-0B37-4EB7-A00E-720B51581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56B8-3614-4633-BDD5-EE2E95970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208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CB005C-F710-4AA0-8105-9ABD69687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8106AE-576E-4843-AA1A-DD164DF76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F26EA2-BA7E-4E66-AC07-D4131D0B2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1C74C-27BF-42D6-9E4D-AB745AD4A53F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F6E933-0791-479B-9837-B37C3E987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5FE9C7-90D8-4239-AB57-B180276E9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56B8-3614-4633-BDD5-EE2E95970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338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E5999C-2CBB-42A8-9ED3-E40B280AE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A29BD9-EA40-4238-A70B-155C649C4C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647164-17A9-4D38-8F23-FE8056B30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9A1FC2-157B-4339-B18D-CE1212E1D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1C74C-27BF-42D6-9E4D-AB745AD4A53F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02C5D5-6082-4A19-8B8F-6661307AD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127054-C7D8-4A21-9518-348CB3624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56B8-3614-4633-BDD5-EE2E95970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234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ACD961-6942-4286-A003-7F62C776B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517041-ECCC-4AFF-88CE-7A922A2F7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BDF7B1-3C99-4521-882C-F02333B17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E06691A-8692-4CD2-A176-4FC8294137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71EE588-747D-4944-88DF-BEF07CFBC2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A06ECDB-1A4F-4091-B23F-3217B0D2E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1C74C-27BF-42D6-9E4D-AB745AD4A53F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ABAF0AF-BD59-4CF9-843E-888B9C2A5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DD5F493-FE35-49E2-9E87-60ACF877A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56B8-3614-4633-BDD5-EE2E95970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118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5E3335-50A6-47DA-827A-31E7F8001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3EDD345-7443-47B3-96E0-E1DB0ED04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1C74C-27BF-42D6-9E4D-AB745AD4A53F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F485326-C96C-4AEA-8B24-61799F6BD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72BB99-5F91-4D85-984B-050A867CF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56B8-3614-4633-BDD5-EE2E95970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701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7CB37C-3123-4026-99FE-9EA52D2EE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1C74C-27BF-42D6-9E4D-AB745AD4A53F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56DDA1-0FD8-4D48-89CC-3DC941EC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17B1BC-657B-4032-A6DD-B6411A8FE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56B8-3614-4633-BDD5-EE2E95970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289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338FAB-C3EB-46CC-A411-495BB919C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C802D2-9E11-4BDC-B3F2-577A43AA2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A28BA5-038B-44B3-A70B-96D0B7AC5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2F10FB-46A6-4E86-917D-A71B69070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1C74C-27BF-42D6-9E4D-AB745AD4A53F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639E23-7B81-4246-8B8F-22A23CF85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F6DF4C-3E0A-4B2E-8ABE-3A7C9007F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56B8-3614-4633-BDD5-EE2E95970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38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AC7841-8B78-4370-A7E8-640C360DC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E69CC92-0B8C-4AB1-9806-BA5944170D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A6A4CD-368A-459F-A141-1EE6B276B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B945EF-4B5E-4210-BA8D-18BBBF62F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1C74C-27BF-42D6-9E4D-AB745AD4A53F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A54A77-6617-4646-A1BB-A29A1AD13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53D510-087D-48A3-BFAF-C3E6C3076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56B8-3614-4633-BDD5-EE2E95970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64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C0B07B2-0D21-432B-818C-9F68312B1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78DED7-0B4E-4ED2-8ACA-B61C6C0B5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DAB52-7289-4812-AD2C-821E2BFDEE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1C74C-27BF-42D6-9E4D-AB745AD4A53F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868401-1C2F-4DB1-8AAD-50E8F0056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CC2753-5689-430B-A43F-798035DF0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C56B8-3614-4633-BDD5-EE2E95970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978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0"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0767232-7678-400E-A358-1B9078151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77818" y="0"/>
            <a:ext cx="151476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136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377300-CD09-4877-B865-141399066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37DEEDD-2E89-4F5F-BC25-676EC1EAF7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308"/>
          </a:xfrm>
        </p:spPr>
      </p:pic>
    </p:spTree>
    <p:extLst>
      <p:ext uri="{BB962C8B-B14F-4D97-AF65-F5344CB8AC3E}">
        <p14:creationId xmlns:p14="http://schemas.microsoft.com/office/powerpoint/2010/main" val="3177969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ADC22F1-50C9-4A4D-9D00-A79109910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1" y="0"/>
            <a:ext cx="120478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128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C1BC9D4-3124-411D-852D-0C09644202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7280" y="577049"/>
            <a:ext cx="4279598" cy="570390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6E52DCA-2CC5-46CA-A151-A8556F88826C}"/>
              </a:ext>
            </a:extLst>
          </p:cNvPr>
          <p:cNvSpPr/>
          <p:nvPr/>
        </p:nvSpPr>
        <p:spPr>
          <a:xfrm>
            <a:off x="6096000" y="2551836"/>
            <a:ext cx="503214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我不甘于切萝卜</a:t>
            </a:r>
            <a:endParaRPr lang="en-US" altLang="zh-CN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学习才有出路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35375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905F71-9D4B-41E4-BD33-8F6AA0AFA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7C70068-954D-4A00-8CEF-63D55E1740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</p:spTree>
    <p:extLst>
      <p:ext uri="{BB962C8B-B14F-4D97-AF65-F5344CB8AC3E}">
        <p14:creationId xmlns:p14="http://schemas.microsoft.com/office/powerpoint/2010/main" val="1467601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7</Words>
  <Application>Microsoft Office PowerPoint</Application>
  <PresentationFormat>宽屏</PresentationFormat>
  <Paragraphs>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承嵘 何</dc:creator>
  <cp:lastModifiedBy>承嵘 何</cp:lastModifiedBy>
  <cp:revision>5</cp:revision>
  <cp:lastPrinted>2021-12-30T14:30:00Z</cp:lastPrinted>
  <dcterms:created xsi:type="dcterms:W3CDTF">2021-12-30T05:11:16Z</dcterms:created>
  <dcterms:modified xsi:type="dcterms:W3CDTF">2021-12-31T05:00:27Z</dcterms:modified>
</cp:coreProperties>
</file>