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A8FAC-D87C-4449-9226-136BE0C7D4C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E758BB-79FE-415A-9A20-8DDD696C364C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C9294258-5BAA-410A-91DC-BFA438409DA4}" type="parTrans" cxnId="{47795A1C-4B2B-486A-85EF-4D997590B1E5}">
      <dgm:prSet/>
      <dgm:spPr/>
      <dgm:t>
        <a:bodyPr/>
        <a:lstStyle/>
        <a:p>
          <a:endParaRPr lang="en-US"/>
        </a:p>
      </dgm:t>
    </dgm:pt>
    <dgm:pt modelId="{59F39716-C77F-4C93-A1B3-1A0FFA270043}" type="sibTrans" cxnId="{47795A1C-4B2B-486A-85EF-4D997590B1E5}">
      <dgm:prSet/>
      <dgm:spPr/>
      <dgm:t>
        <a:bodyPr/>
        <a:lstStyle/>
        <a:p>
          <a:endParaRPr lang="en-US"/>
        </a:p>
      </dgm:t>
    </dgm:pt>
    <dgm:pt modelId="{A9EFA57C-46A7-4F01-9508-42571FBC3CF2}">
      <dgm:prSet/>
      <dgm:spPr/>
      <dgm:t>
        <a:bodyPr/>
        <a:lstStyle/>
        <a:p>
          <a:r>
            <a:rPr lang="en-US"/>
            <a:t>Target Values</a:t>
          </a:r>
        </a:p>
      </dgm:t>
    </dgm:pt>
    <dgm:pt modelId="{935E4B27-3140-43A0-955A-540B5A2A9022}" type="parTrans" cxnId="{2D3500A1-A6C8-4EFA-9577-3B4220ADC0F8}">
      <dgm:prSet/>
      <dgm:spPr/>
      <dgm:t>
        <a:bodyPr/>
        <a:lstStyle/>
        <a:p>
          <a:endParaRPr lang="en-US"/>
        </a:p>
      </dgm:t>
    </dgm:pt>
    <dgm:pt modelId="{08949675-E204-40D0-B0B5-A84BF175905F}" type="sibTrans" cxnId="{2D3500A1-A6C8-4EFA-9577-3B4220ADC0F8}">
      <dgm:prSet/>
      <dgm:spPr/>
      <dgm:t>
        <a:bodyPr/>
        <a:lstStyle/>
        <a:p>
          <a:endParaRPr lang="en-US"/>
        </a:p>
      </dgm:t>
    </dgm:pt>
    <dgm:pt modelId="{5FBE78B8-E1A4-4A60-8927-EF6AA9568447}">
      <dgm:prSet/>
      <dgm:spPr/>
      <dgm:t>
        <a:bodyPr/>
        <a:lstStyle/>
        <a:p>
          <a:r>
            <a:rPr lang="en-US"/>
            <a:t>Unneeded Columns</a:t>
          </a:r>
        </a:p>
      </dgm:t>
    </dgm:pt>
    <dgm:pt modelId="{37458043-848F-4E6C-BD44-CB03DF363DCD}" type="parTrans" cxnId="{800E360C-F06F-4EBE-B167-4B5685628D90}">
      <dgm:prSet/>
      <dgm:spPr/>
      <dgm:t>
        <a:bodyPr/>
        <a:lstStyle/>
        <a:p>
          <a:endParaRPr lang="en-US"/>
        </a:p>
      </dgm:t>
    </dgm:pt>
    <dgm:pt modelId="{B16CAEE5-562C-40AB-AA23-B654CF020227}" type="sibTrans" cxnId="{800E360C-F06F-4EBE-B167-4B5685628D90}">
      <dgm:prSet/>
      <dgm:spPr/>
      <dgm:t>
        <a:bodyPr/>
        <a:lstStyle/>
        <a:p>
          <a:endParaRPr lang="en-US"/>
        </a:p>
      </dgm:t>
    </dgm:pt>
    <dgm:pt modelId="{03858A20-CC94-455E-8B90-BEEAE22AAA25}">
      <dgm:prSet/>
      <dgm:spPr/>
      <dgm:t>
        <a:bodyPr/>
        <a:lstStyle/>
        <a:p>
          <a:r>
            <a:rPr lang="en-US"/>
            <a:t>Plan of Action</a:t>
          </a:r>
        </a:p>
      </dgm:t>
    </dgm:pt>
    <dgm:pt modelId="{4174BADF-89A4-4328-9A4D-D34B5720DA24}" type="parTrans" cxnId="{BCA0F55E-AABB-4B15-AC0D-EE5D4E16B9C0}">
      <dgm:prSet/>
      <dgm:spPr/>
      <dgm:t>
        <a:bodyPr/>
        <a:lstStyle/>
        <a:p>
          <a:endParaRPr lang="en-US"/>
        </a:p>
      </dgm:t>
    </dgm:pt>
    <dgm:pt modelId="{F983BD62-08C4-450E-8492-F4BA399B814D}" type="sibTrans" cxnId="{BCA0F55E-AABB-4B15-AC0D-EE5D4E16B9C0}">
      <dgm:prSet/>
      <dgm:spPr/>
      <dgm:t>
        <a:bodyPr/>
        <a:lstStyle/>
        <a:p>
          <a:endParaRPr lang="en-US"/>
        </a:p>
      </dgm:t>
    </dgm:pt>
    <dgm:pt modelId="{778F53F8-59FF-4B01-9E56-86FC667EEA8C}">
      <dgm:prSet/>
      <dgm:spPr/>
      <dgm:t>
        <a:bodyPr/>
        <a:lstStyle/>
        <a:p>
          <a:r>
            <a:rPr lang="en-US" dirty="0"/>
            <a:t>Unique Values</a:t>
          </a:r>
        </a:p>
      </dgm:t>
    </dgm:pt>
    <dgm:pt modelId="{ADB200DF-CA01-4F57-A30A-1FF44ABB9E11}" type="parTrans" cxnId="{35E9566A-1CEF-42BF-9E41-03DA17D90F98}">
      <dgm:prSet/>
      <dgm:spPr/>
      <dgm:t>
        <a:bodyPr/>
        <a:lstStyle/>
        <a:p>
          <a:endParaRPr lang="en-US"/>
        </a:p>
      </dgm:t>
    </dgm:pt>
    <dgm:pt modelId="{8574E651-929F-4120-A837-3C9D944A3191}" type="sibTrans" cxnId="{35E9566A-1CEF-42BF-9E41-03DA17D90F98}">
      <dgm:prSet/>
      <dgm:spPr/>
      <dgm:t>
        <a:bodyPr/>
        <a:lstStyle/>
        <a:p>
          <a:endParaRPr lang="en-US"/>
        </a:p>
      </dgm:t>
    </dgm:pt>
    <dgm:pt modelId="{08E9E037-D98A-4346-9850-B5D6F8A78CD5}">
      <dgm:prSet/>
      <dgm:spPr/>
      <dgm:t>
        <a:bodyPr/>
        <a:lstStyle/>
        <a:p>
          <a:r>
            <a:rPr lang="en-US" dirty="0"/>
            <a:t>Fixing Outliers</a:t>
          </a:r>
        </a:p>
      </dgm:t>
    </dgm:pt>
    <dgm:pt modelId="{7257BDFE-F32D-4A05-A99F-103D9FEC2249}" type="parTrans" cxnId="{88287E68-0EB2-4398-8AA0-D92649187DED}">
      <dgm:prSet/>
      <dgm:spPr/>
      <dgm:t>
        <a:bodyPr/>
        <a:lstStyle/>
        <a:p>
          <a:endParaRPr lang="en-US"/>
        </a:p>
      </dgm:t>
    </dgm:pt>
    <dgm:pt modelId="{D24552AF-26DD-4A5E-B81E-59247EFB52E7}" type="sibTrans" cxnId="{88287E68-0EB2-4398-8AA0-D92649187DED}">
      <dgm:prSet/>
      <dgm:spPr/>
      <dgm:t>
        <a:bodyPr/>
        <a:lstStyle/>
        <a:p>
          <a:endParaRPr lang="en-US"/>
        </a:p>
      </dgm:t>
    </dgm:pt>
    <dgm:pt modelId="{E306F2DA-3D98-434F-89DB-02009C9BBF00}" type="pres">
      <dgm:prSet presAssocID="{906A8FAC-D87C-4449-9226-136BE0C7D4C5}" presName="linear" presStyleCnt="0">
        <dgm:presLayoutVars>
          <dgm:animLvl val="lvl"/>
          <dgm:resizeHandles val="exact"/>
        </dgm:presLayoutVars>
      </dgm:prSet>
      <dgm:spPr/>
    </dgm:pt>
    <dgm:pt modelId="{9152AF35-1143-4A85-9D1C-CC72CDBBB818}" type="pres">
      <dgm:prSet presAssocID="{1DE758BB-79FE-415A-9A20-8DDD696C36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9EAC92-4B7C-475C-A4A2-96BA3DB2790C}" type="pres">
      <dgm:prSet presAssocID="{59F39716-C77F-4C93-A1B3-1A0FFA270043}" presName="spacer" presStyleCnt="0"/>
      <dgm:spPr/>
    </dgm:pt>
    <dgm:pt modelId="{14762E41-BF09-4FCF-86B8-7699DB62AA11}" type="pres">
      <dgm:prSet presAssocID="{A9EFA57C-46A7-4F01-9508-42571FBC3C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B66D575-CBE3-4890-B84F-BFAACF41BAFB}" type="pres">
      <dgm:prSet presAssocID="{08949675-E204-40D0-B0B5-A84BF175905F}" presName="spacer" presStyleCnt="0"/>
      <dgm:spPr/>
    </dgm:pt>
    <dgm:pt modelId="{DFDD7C89-809E-4EE1-82F9-D200B85F39A1}" type="pres">
      <dgm:prSet presAssocID="{5FBE78B8-E1A4-4A60-8927-EF6AA95684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8C962B-C54B-4CD8-B1D1-A1269F84C5CF}" type="pres">
      <dgm:prSet presAssocID="{B16CAEE5-562C-40AB-AA23-B654CF020227}" presName="spacer" presStyleCnt="0"/>
      <dgm:spPr/>
    </dgm:pt>
    <dgm:pt modelId="{D6F94838-15BE-4C56-AF55-D7337BB9E6A4}" type="pres">
      <dgm:prSet presAssocID="{03858A20-CC94-455E-8B90-BEEAE22AAA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B95E6EB-CC1D-4A6E-A842-1E021E06B45D}" type="pres">
      <dgm:prSet presAssocID="{F983BD62-08C4-450E-8492-F4BA399B814D}" presName="spacer" presStyleCnt="0"/>
      <dgm:spPr/>
    </dgm:pt>
    <dgm:pt modelId="{C34B40DF-5695-4787-8FAB-7938C8D2EE8B}" type="pres">
      <dgm:prSet presAssocID="{778F53F8-59FF-4B01-9E56-86FC667E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CD9680-71A4-49E8-B7F1-2EE9B56107CC}" type="pres">
      <dgm:prSet presAssocID="{8574E651-929F-4120-A837-3C9D944A3191}" presName="spacer" presStyleCnt="0"/>
      <dgm:spPr/>
    </dgm:pt>
    <dgm:pt modelId="{EDFFB9EA-7957-4F52-A2FC-5101F5C0AC28}" type="pres">
      <dgm:prSet presAssocID="{08E9E037-D98A-4346-9850-B5D6F8A78C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00E360C-F06F-4EBE-B167-4B5685628D90}" srcId="{906A8FAC-D87C-4449-9226-136BE0C7D4C5}" destId="{5FBE78B8-E1A4-4A60-8927-EF6AA9568447}" srcOrd="2" destOrd="0" parTransId="{37458043-848F-4E6C-BD44-CB03DF363DCD}" sibTransId="{B16CAEE5-562C-40AB-AA23-B654CF020227}"/>
    <dgm:cxn modelId="{47795A1C-4B2B-486A-85EF-4D997590B1E5}" srcId="{906A8FAC-D87C-4449-9226-136BE0C7D4C5}" destId="{1DE758BB-79FE-415A-9A20-8DDD696C364C}" srcOrd="0" destOrd="0" parTransId="{C9294258-5BAA-410A-91DC-BFA438409DA4}" sibTransId="{59F39716-C77F-4C93-A1B3-1A0FFA270043}"/>
    <dgm:cxn modelId="{BCA0F55E-AABB-4B15-AC0D-EE5D4E16B9C0}" srcId="{906A8FAC-D87C-4449-9226-136BE0C7D4C5}" destId="{03858A20-CC94-455E-8B90-BEEAE22AAA25}" srcOrd="3" destOrd="0" parTransId="{4174BADF-89A4-4328-9A4D-D34B5720DA24}" sibTransId="{F983BD62-08C4-450E-8492-F4BA399B814D}"/>
    <dgm:cxn modelId="{EB0D4166-B55F-4DDD-BBD7-67A55FD9BB73}" type="presOf" srcId="{778F53F8-59FF-4B01-9E56-86FC667EEA8C}" destId="{C34B40DF-5695-4787-8FAB-7938C8D2EE8B}" srcOrd="0" destOrd="0" presId="urn:microsoft.com/office/officeart/2005/8/layout/vList2"/>
    <dgm:cxn modelId="{DD3ABF66-F021-4B61-9BA2-06072BAE8ED1}" type="presOf" srcId="{A9EFA57C-46A7-4F01-9508-42571FBC3CF2}" destId="{14762E41-BF09-4FCF-86B8-7699DB62AA11}" srcOrd="0" destOrd="0" presId="urn:microsoft.com/office/officeart/2005/8/layout/vList2"/>
    <dgm:cxn modelId="{88287E68-0EB2-4398-8AA0-D92649187DED}" srcId="{906A8FAC-D87C-4449-9226-136BE0C7D4C5}" destId="{08E9E037-D98A-4346-9850-B5D6F8A78CD5}" srcOrd="5" destOrd="0" parTransId="{7257BDFE-F32D-4A05-A99F-103D9FEC2249}" sibTransId="{D24552AF-26DD-4A5E-B81E-59247EFB52E7}"/>
    <dgm:cxn modelId="{35E9566A-1CEF-42BF-9E41-03DA17D90F98}" srcId="{906A8FAC-D87C-4449-9226-136BE0C7D4C5}" destId="{778F53F8-59FF-4B01-9E56-86FC667EEA8C}" srcOrd="4" destOrd="0" parTransId="{ADB200DF-CA01-4F57-A30A-1FF44ABB9E11}" sibTransId="{8574E651-929F-4120-A837-3C9D944A3191}"/>
    <dgm:cxn modelId="{FB02426F-F260-435D-9688-03C62320BFBF}" type="presOf" srcId="{03858A20-CC94-455E-8B90-BEEAE22AAA25}" destId="{D6F94838-15BE-4C56-AF55-D7337BB9E6A4}" srcOrd="0" destOrd="0" presId="urn:microsoft.com/office/officeart/2005/8/layout/vList2"/>
    <dgm:cxn modelId="{3BE3B077-2A0D-4585-BD54-F1409FF71625}" type="presOf" srcId="{906A8FAC-D87C-4449-9226-136BE0C7D4C5}" destId="{E306F2DA-3D98-434F-89DB-02009C9BBF00}" srcOrd="0" destOrd="0" presId="urn:microsoft.com/office/officeart/2005/8/layout/vList2"/>
    <dgm:cxn modelId="{2D3500A1-A6C8-4EFA-9577-3B4220ADC0F8}" srcId="{906A8FAC-D87C-4449-9226-136BE0C7D4C5}" destId="{A9EFA57C-46A7-4F01-9508-42571FBC3CF2}" srcOrd="1" destOrd="0" parTransId="{935E4B27-3140-43A0-955A-540B5A2A9022}" sibTransId="{08949675-E204-40D0-B0B5-A84BF175905F}"/>
    <dgm:cxn modelId="{D73774AF-C71F-42FE-BA68-0A47858DB8D1}" type="presOf" srcId="{5FBE78B8-E1A4-4A60-8927-EF6AA9568447}" destId="{DFDD7C89-809E-4EE1-82F9-D200B85F39A1}" srcOrd="0" destOrd="0" presId="urn:microsoft.com/office/officeart/2005/8/layout/vList2"/>
    <dgm:cxn modelId="{274E5CBA-B2F0-49F2-989E-229BCD0009A5}" type="presOf" srcId="{08E9E037-D98A-4346-9850-B5D6F8A78CD5}" destId="{EDFFB9EA-7957-4F52-A2FC-5101F5C0AC28}" srcOrd="0" destOrd="0" presId="urn:microsoft.com/office/officeart/2005/8/layout/vList2"/>
    <dgm:cxn modelId="{1A16E9F9-FB86-4363-B9A4-A9A0D897DDDF}" type="presOf" srcId="{1DE758BB-79FE-415A-9A20-8DDD696C364C}" destId="{9152AF35-1143-4A85-9D1C-CC72CDBBB818}" srcOrd="0" destOrd="0" presId="urn:microsoft.com/office/officeart/2005/8/layout/vList2"/>
    <dgm:cxn modelId="{4F3EEA76-2FDF-4106-A212-8F800E1B5172}" type="presParOf" srcId="{E306F2DA-3D98-434F-89DB-02009C9BBF00}" destId="{9152AF35-1143-4A85-9D1C-CC72CDBBB818}" srcOrd="0" destOrd="0" presId="urn:microsoft.com/office/officeart/2005/8/layout/vList2"/>
    <dgm:cxn modelId="{B0999E80-16E6-4FFC-8F16-461BD838E569}" type="presParOf" srcId="{E306F2DA-3D98-434F-89DB-02009C9BBF00}" destId="{7D9EAC92-4B7C-475C-A4A2-96BA3DB2790C}" srcOrd="1" destOrd="0" presId="urn:microsoft.com/office/officeart/2005/8/layout/vList2"/>
    <dgm:cxn modelId="{83052D29-B220-4D78-9B9A-EDBEA19940AE}" type="presParOf" srcId="{E306F2DA-3D98-434F-89DB-02009C9BBF00}" destId="{14762E41-BF09-4FCF-86B8-7699DB62AA11}" srcOrd="2" destOrd="0" presId="urn:microsoft.com/office/officeart/2005/8/layout/vList2"/>
    <dgm:cxn modelId="{BB1FCE8C-BC11-4393-9945-5F8A352FAA5B}" type="presParOf" srcId="{E306F2DA-3D98-434F-89DB-02009C9BBF00}" destId="{FB66D575-CBE3-4890-B84F-BFAACF41BAFB}" srcOrd="3" destOrd="0" presId="urn:microsoft.com/office/officeart/2005/8/layout/vList2"/>
    <dgm:cxn modelId="{E7C8A08D-59E5-4A63-B7CE-B5B2C339FB0D}" type="presParOf" srcId="{E306F2DA-3D98-434F-89DB-02009C9BBF00}" destId="{DFDD7C89-809E-4EE1-82F9-D200B85F39A1}" srcOrd="4" destOrd="0" presId="urn:microsoft.com/office/officeart/2005/8/layout/vList2"/>
    <dgm:cxn modelId="{86D881F1-C7DC-4111-B4E4-71622B6A1B47}" type="presParOf" srcId="{E306F2DA-3D98-434F-89DB-02009C9BBF00}" destId="{918C962B-C54B-4CD8-B1D1-A1269F84C5CF}" srcOrd="5" destOrd="0" presId="urn:microsoft.com/office/officeart/2005/8/layout/vList2"/>
    <dgm:cxn modelId="{2DA49851-599B-4C56-B22F-F326B41DCD9B}" type="presParOf" srcId="{E306F2DA-3D98-434F-89DB-02009C9BBF00}" destId="{D6F94838-15BE-4C56-AF55-D7337BB9E6A4}" srcOrd="6" destOrd="0" presId="urn:microsoft.com/office/officeart/2005/8/layout/vList2"/>
    <dgm:cxn modelId="{E3E88BF0-3DF4-41A4-9799-23B7F2402B84}" type="presParOf" srcId="{E306F2DA-3D98-434F-89DB-02009C9BBF00}" destId="{8B95E6EB-CC1D-4A6E-A842-1E021E06B45D}" srcOrd="7" destOrd="0" presId="urn:microsoft.com/office/officeart/2005/8/layout/vList2"/>
    <dgm:cxn modelId="{CEDFFD26-9CCC-4F04-9FFD-BE3A540ED33B}" type="presParOf" srcId="{E306F2DA-3D98-434F-89DB-02009C9BBF00}" destId="{C34B40DF-5695-4787-8FAB-7938C8D2EE8B}" srcOrd="8" destOrd="0" presId="urn:microsoft.com/office/officeart/2005/8/layout/vList2"/>
    <dgm:cxn modelId="{11DF0261-6FFC-4E7F-8581-67A41D653C40}" type="presParOf" srcId="{E306F2DA-3D98-434F-89DB-02009C9BBF00}" destId="{E3CD9680-71A4-49E8-B7F1-2EE9B56107CC}" srcOrd="9" destOrd="0" presId="urn:microsoft.com/office/officeart/2005/8/layout/vList2"/>
    <dgm:cxn modelId="{512B1C30-58E7-42E8-8E0E-3402250712A0}" type="presParOf" srcId="{E306F2DA-3D98-434F-89DB-02009C9BBF00}" destId="{EDFFB9EA-7957-4F52-A2FC-5101F5C0AC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0EF19-57D0-4394-BC55-FA5BEAB9E98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C3EACC-CA77-43AC-B42E-4AFFFD03F39F}">
      <dgm:prSet/>
      <dgm:spPr/>
      <dgm:t>
        <a:bodyPr/>
        <a:lstStyle/>
        <a:p>
          <a:r>
            <a:rPr lang="en-US"/>
            <a:t>“Data Value Footnote” had 81.66% missing values</a:t>
          </a:r>
        </a:p>
      </dgm:t>
    </dgm:pt>
    <dgm:pt modelId="{FE88314A-808A-4147-8E96-B33A44B6C630}" type="parTrans" cxnId="{F0692654-6DEB-4F53-9061-072E20F5001B}">
      <dgm:prSet/>
      <dgm:spPr/>
      <dgm:t>
        <a:bodyPr/>
        <a:lstStyle/>
        <a:p>
          <a:endParaRPr lang="en-US"/>
        </a:p>
      </dgm:t>
    </dgm:pt>
    <dgm:pt modelId="{7FD9F812-FDE7-450C-9A27-D8A92E753BF5}" type="sibTrans" cxnId="{F0692654-6DEB-4F53-9061-072E20F5001B}">
      <dgm:prSet/>
      <dgm:spPr/>
      <dgm:t>
        <a:bodyPr/>
        <a:lstStyle/>
        <a:p>
          <a:endParaRPr lang="en-US"/>
        </a:p>
      </dgm:t>
    </dgm:pt>
    <dgm:pt modelId="{D415D665-3280-4412-8E94-006B8E8FD066}">
      <dgm:prSet/>
      <dgm:spPr/>
      <dgm:t>
        <a:bodyPr/>
        <a:lstStyle/>
        <a:p>
          <a:r>
            <a:rPr lang="en-US"/>
            <a:t>Target values were Topics (Heart Diseases)</a:t>
          </a:r>
        </a:p>
      </dgm:t>
    </dgm:pt>
    <dgm:pt modelId="{212E09EC-41E6-493A-8E61-5BD1ABBA8166}" type="parTrans" cxnId="{7550BD91-B725-457F-839E-F62CB16142D0}">
      <dgm:prSet/>
      <dgm:spPr/>
      <dgm:t>
        <a:bodyPr/>
        <a:lstStyle/>
        <a:p>
          <a:endParaRPr lang="en-US"/>
        </a:p>
      </dgm:t>
    </dgm:pt>
    <dgm:pt modelId="{5ADCDB11-E4B5-427A-9A3C-910F1289CFBC}" type="sibTrans" cxnId="{7550BD91-B725-457F-839E-F62CB16142D0}">
      <dgm:prSet/>
      <dgm:spPr/>
      <dgm:t>
        <a:bodyPr/>
        <a:lstStyle/>
        <a:p>
          <a:endParaRPr lang="en-US"/>
        </a:p>
      </dgm:t>
    </dgm:pt>
    <dgm:pt modelId="{86C723DA-37AB-4BFE-BAAF-9D2616B712E6}">
      <dgm:prSet/>
      <dgm:spPr/>
      <dgm:t>
        <a:bodyPr/>
        <a:lstStyle/>
        <a:p>
          <a:r>
            <a:rPr lang="en-US"/>
            <a:t>Unneeded Columns (Data source)</a:t>
          </a:r>
        </a:p>
      </dgm:t>
    </dgm:pt>
    <dgm:pt modelId="{D47C4481-07E9-480C-AB74-831B0CCF7ECB}" type="parTrans" cxnId="{3CA981AD-DFFF-47D0-9FD4-BB4507B0EC0E}">
      <dgm:prSet/>
      <dgm:spPr/>
      <dgm:t>
        <a:bodyPr/>
        <a:lstStyle/>
        <a:p>
          <a:endParaRPr lang="en-US"/>
        </a:p>
      </dgm:t>
    </dgm:pt>
    <dgm:pt modelId="{B26EA9E9-F061-49A6-8117-68F54ECFBF69}" type="sibTrans" cxnId="{3CA981AD-DFFF-47D0-9FD4-BB4507B0EC0E}">
      <dgm:prSet/>
      <dgm:spPr/>
      <dgm:t>
        <a:bodyPr/>
        <a:lstStyle/>
        <a:p>
          <a:endParaRPr lang="en-US"/>
        </a:p>
      </dgm:t>
    </dgm:pt>
    <dgm:pt modelId="{5DD5D167-D35D-49B2-9C8C-6F6A24C35C5A}">
      <dgm:prSet/>
      <dgm:spPr/>
      <dgm:t>
        <a:bodyPr/>
        <a:lstStyle/>
        <a:p>
          <a:r>
            <a:rPr lang="en-US"/>
            <a:t>Topics had 6 unique values</a:t>
          </a:r>
        </a:p>
      </dgm:t>
    </dgm:pt>
    <dgm:pt modelId="{12175C60-A1F4-4766-A7A0-8FA4C700D8C8}" type="parTrans" cxnId="{2F10DE19-4F3F-4055-916C-4E68B190AB52}">
      <dgm:prSet/>
      <dgm:spPr/>
      <dgm:t>
        <a:bodyPr/>
        <a:lstStyle/>
        <a:p>
          <a:endParaRPr lang="en-US"/>
        </a:p>
      </dgm:t>
    </dgm:pt>
    <dgm:pt modelId="{DCCDD2F8-A259-4D1E-963B-9105D020A0B9}" type="sibTrans" cxnId="{2F10DE19-4F3F-4055-916C-4E68B190AB52}">
      <dgm:prSet/>
      <dgm:spPr/>
      <dgm:t>
        <a:bodyPr/>
        <a:lstStyle/>
        <a:p>
          <a:endParaRPr lang="en-US"/>
        </a:p>
      </dgm:t>
    </dgm:pt>
    <dgm:pt modelId="{72508CB1-0BD8-4156-9F66-73BC721386AD}">
      <dgm:prSet/>
      <dgm:spPr/>
      <dgm:t>
        <a:bodyPr/>
        <a:lstStyle/>
        <a:p>
          <a:r>
            <a:rPr lang="en-US"/>
            <a:t>Break out and Break out Category had 17 unique values combined</a:t>
          </a:r>
        </a:p>
      </dgm:t>
    </dgm:pt>
    <dgm:pt modelId="{16D7FC1A-117A-45F8-A456-572CC2DBED19}" type="parTrans" cxnId="{8F976DBD-32C6-4255-A39D-2A0CF2C0D2DA}">
      <dgm:prSet/>
      <dgm:spPr/>
      <dgm:t>
        <a:bodyPr/>
        <a:lstStyle/>
        <a:p>
          <a:endParaRPr lang="en-US"/>
        </a:p>
      </dgm:t>
    </dgm:pt>
    <dgm:pt modelId="{93BF9CE3-EF86-4CA9-ABE4-04DE672E8720}" type="sibTrans" cxnId="{8F976DBD-32C6-4255-A39D-2A0CF2C0D2DA}">
      <dgm:prSet/>
      <dgm:spPr/>
      <dgm:t>
        <a:bodyPr/>
        <a:lstStyle/>
        <a:p>
          <a:endParaRPr lang="en-US"/>
        </a:p>
      </dgm:t>
    </dgm:pt>
    <dgm:pt modelId="{6C6DA2BB-512D-4BBD-85A6-524C6EAE8945}" type="pres">
      <dgm:prSet presAssocID="{0E50EF19-57D0-4394-BC55-FA5BEAB9E980}" presName="outerComposite" presStyleCnt="0">
        <dgm:presLayoutVars>
          <dgm:chMax val="5"/>
          <dgm:dir/>
          <dgm:resizeHandles val="exact"/>
        </dgm:presLayoutVars>
      </dgm:prSet>
      <dgm:spPr/>
    </dgm:pt>
    <dgm:pt modelId="{ABB45E8B-54B4-4A0B-BE58-D60E375D7BDC}" type="pres">
      <dgm:prSet presAssocID="{0E50EF19-57D0-4394-BC55-FA5BEAB9E980}" presName="dummyMaxCanvas" presStyleCnt="0">
        <dgm:presLayoutVars/>
      </dgm:prSet>
      <dgm:spPr/>
    </dgm:pt>
    <dgm:pt modelId="{E9BD50EC-ED57-4CB9-BF8D-FD2460EF6D0F}" type="pres">
      <dgm:prSet presAssocID="{0E50EF19-57D0-4394-BC55-FA5BEAB9E980}" presName="FiveNodes_1" presStyleLbl="node1" presStyleIdx="0" presStyleCnt="5">
        <dgm:presLayoutVars>
          <dgm:bulletEnabled val="1"/>
        </dgm:presLayoutVars>
      </dgm:prSet>
      <dgm:spPr/>
    </dgm:pt>
    <dgm:pt modelId="{0557FDA6-72F9-4271-8AF6-E5A58AE245A6}" type="pres">
      <dgm:prSet presAssocID="{0E50EF19-57D0-4394-BC55-FA5BEAB9E980}" presName="FiveNodes_2" presStyleLbl="node1" presStyleIdx="1" presStyleCnt="5">
        <dgm:presLayoutVars>
          <dgm:bulletEnabled val="1"/>
        </dgm:presLayoutVars>
      </dgm:prSet>
      <dgm:spPr/>
    </dgm:pt>
    <dgm:pt modelId="{0919994A-F2F2-4AB2-83DE-122F46A2FB4E}" type="pres">
      <dgm:prSet presAssocID="{0E50EF19-57D0-4394-BC55-FA5BEAB9E980}" presName="FiveNodes_3" presStyleLbl="node1" presStyleIdx="2" presStyleCnt="5">
        <dgm:presLayoutVars>
          <dgm:bulletEnabled val="1"/>
        </dgm:presLayoutVars>
      </dgm:prSet>
      <dgm:spPr/>
    </dgm:pt>
    <dgm:pt modelId="{ED06E54E-2298-4777-BD14-AF87514879ED}" type="pres">
      <dgm:prSet presAssocID="{0E50EF19-57D0-4394-BC55-FA5BEAB9E980}" presName="FiveNodes_4" presStyleLbl="node1" presStyleIdx="3" presStyleCnt="5">
        <dgm:presLayoutVars>
          <dgm:bulletEnabled val="1"/>
        </dgm:presLayoutVars>
      </dgm:prSet>
      <dgm:spPr/>
    </dgm:pt>
    <dgm:pt modelId="{F37986C6-6AD9-478B-B5FB-09B7868C45D1}" type="pres">
      <dgm:prSet presAssocID="{0E50EF19-57D0-4394-BC55-FA5BEAB9E980}" presName="FiveNodes_5" presStyleLbl="node1" presStyleIdx="4" presStyleCnt="5">
        <dgm:presLayoutVars>
          <dgm:bulletEnabled val="1"/>
        </dgm:presLayoutVars>
      </dgm:prSet>
      <dgm:spPr/>
    </dgm:pt>
    <dgm:pt modelId="{323C354D-DDB5-413D-9FA1-786F86CAF85F}" type="pres">
      <dgm:prSet presAssocID="{0E50EF19-57D0-4394-BC55-FA5BEAB9E980}" presName="FiveConn_1-2" presStyleLbl="fgAccFollowNode1" presStyleIdx="0" presStyleCnt="4">
        <dgm:presLayoutVars>
          <dgm:bulletEnabled val="1"/>
        </dgm:presLayoutVars>
      </dgm:prSet>
      <dgm:spPr/>
    </dgm:pt>
    <dgm:pt modelId="{C9222547-1E7E-45C4-A854-D8248DDDCFAE}" type="pres">
      <dgm:prSet presAssocID="{0E50EF19-57D0-4394-BC55-FA5BEAB9E980}" presName="FiveConn_2-3" presStyleLbl="fgAccFollowNode1" presStyleIdx="1" presStyleCnt="4">
        <dgm:presLayoutVars>
          <dgm:bulletEnabled val="1"/>
        </dgm:presLayoutVars>
      </dgm:prSet>
      <dgm:spPr/>
    </dgm:pt>
    <dgm:pt modelId="{DEAEE5BB-4348-427B-AA97-D45D53989B24}" type="pres">
      <dgm:prSet presAssocID="{0E50EF19-57D0-4394-BC55-FA5BEAB9E980}" presName="FiveConn_3-4" presStyleLbl="fgAccFollowNode1" presStyleIdx="2" presStyleCnt="4">
        <dgm:presLayoutVars>
          <dgm:bulletEnabled val="1"/>
        </dgm:presLayoutVars>
      </dgm:prSet>
      <dgm:spPr/>
    </dgm:pt>
    <dgm:pt modelId="{72262EB8-C484-48C5-B3BC-47B202CC6E00}" type="pres">
      <dgm:prSet presAssocID="{0E50EF19-57D0-4394-BC55-FA5BEAB9E980}" presName="FiveConn_4-5" presStyleLbl="fgAccFollowNode1" presStyleIdx="3" presStyleCnt="4">
        <dgm:presLayoutVars>
          <dgm:bulletEnabled val="1"/>
        </dgm:presLayoutVars>
      </dgm:prSet>
      <dgm:spPr/>
    </dgm:pt>
    <dgm:pt modelId="{FC7966FB-C20D-49F5-BF51-A5ADA5645CDA}" type="pres">
      <dgm:prSet presAssocID="{0E50EF19-57D0-4394-BC55-FA5BEAB9E980}" presName="FiveNodes_1_text" presStyleLbl="node1" presStyleIdx="4" presStyleCnt="5">
        <dgm:presLayoutVars>
          <dgm:bulletEnabled val="1"/>
        </dgm:presLayoutVars>
      </dgm:prSet>
      <dgm:spPr/>
    </dgm:pt>
    <dgm:pt modelId="{75A5ECCE-B8A9-416D-BF30-6CCFF1224444}" type="pres">
      <dgm:prSet presAssocID="{0E50EF19-57D0-4394-BC55-FA5BEAB9E980}" presName="FiveNodes_2_text" presStyleLbl="node1" presStyleIdx="4" presStyleCnt="5">
        <dgm:presLayoutVars>
          <dgm:bulletEnabled val="1"/>
        </dgm:presLayoutVars>
      </dgm:prSet>
      <dgm:spPr/>
    </dgm:pt>
    <dgm:pt modelId="{9B168683-20C1-40E1-AC56-C853D92AE5DD}" type="pres">
      <dgm:prSet presAssocID="{0E50EF19-57D0-4394-BC55-FA5BEAB9E980}" presName="FiveNodes_3_text" presStyleLbl="node1" presStyleIdx="4" presStyleCnt="5">
        <dgm:presLayoutVars>
          <dgm:bulletEnabled val="1"/>
        </dgm:presLayoutVars>
      </dgm:prSet>
      <dgm:spPr/>
    </dgm:pt>
    <dgm:pt modelId="{E61AC795-0739-4601-978D-510F0207A397}" type="pres">
      <dgm:prSet presAssocID="{0E50EF19-57D0-4394-BC55-FA5BEAB9E980}" presName="FiveNodes_4_text" presStyleLbl="node1" presStyleIdx="4" presStyleCnt="5">
        <dgm:presLayoutVars>
          <dgm:bulletEnabled val="1"/>
        </dgm:presLayoutVars>
      </dgm:prSet>
      <dgm:spPr/>
    </dgm:pt>
    <dgm:pt modelId="{9D39D732-F293-4128-9004-847CD1B3197A}" type="pres">
      <dgm:prSet presAssocID="{0E50EF19-57D0-4394-BC55-FA5BEAB9E9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851004-9164-40A4-9B9D-81943F4E248C}" type="presOf" srcId="{49C3EACC-CA77-43AC-B42E-4AFFFD03F39F}" destId="{E9BD50EC-ED57-4CB9-BF8D-FD2460EF6D0F}" srcOrd="0" destOrd="0" presId="urn:microsoft.com/office/officeart/2005/8/layout/vProcess5"/>
    <dgm:cxn modelId="{2D618A0B-433D-4389-89E9-F197EC3D2E6F}" type="presOf" srcId="{D415D665-3280-4412-8E94-006B8E8FD066}" destId="{75A5ECCE-B8A9-416D-BF30-6CCFF1224444}" srcOrd="1" destOrd="0" presId="urn:microsoft.com/office/officeart/2005/8/layout/vProcess5"/>
    <dgm:cxn modelId="{0182A115-2C01-4021-BEB0-A98E13ABFB30}" type="presOf" srcId="{49C3EACC-CA77-43AC-B42E-4AFFFD03F39F}" destId="{FC7966FB-C20D-49F5-BF51-A5ADA5645CDA}" srcOrd="1" destOrd="0" presId="urn:microsoft.com/office/officeart/2005/8/layout/vProcess5"/>
    <dgm:cxn modelId="{2F10DE19-4F3F-4055-916C-4E68B190AB52}" srcId="{0E50EF19-57D0-4394-BC55-FA5BEAB9E980}" destId="{5DD5D167-D35D-49B2-9C8C-6F6A24C35C5A}" srcOrd="3" destOrd="0" parTransId="{12175C60-A1F4-4766-A7A0-8FA4C700D8C8}" sibTransId="{DCCDD2F8-A259-4D1E-963B-9105D020A0B9}"/>
    <dgm:cxn modelId="{C4CBEC23-1622-4654-974E-F0AB314CE9BD}" type="presOf" srcId="{72508CB1-0BD8-4156-9F66-73BC721386AD}" destId="{F37986C6-6AD9-478B-B5FB-09B7868C45D1}" srcOrd="0" destOrd="0" presId="urn:microsoft.com/office/officeart/2005/8/layout/vProcess5"/>
    <dgm:cxn modelId="{34596D3A-1419-435A-8E84-9BE2B9537E83}" type="presOf" srcId="{5DD5D167-D35D-49B2-9C8C-6F6A24C35C5A}" destId="{E61AC795-0739-4601-978D-510F0207A397}" srcOrd="1" destOrd="0" presId="urn:microsoft.com/office/officeart/2005/8/layout/vProcess5"/>
    <dgm:cxn modelId="{3EAACC40-A5D8-4D5E-8079-0516E5FE0770}" type="presOf" srcId="{5ADCDB11-E4B5-427A-9A3C-910F1289CFBC}" destId="{C9222547-1E7E-45C4-A854-D8248DDDCFAE}" srcOrd="0" destOrd="0" presId="urn:microsoft.com/office/officeart/2005/8/layout/vProcess5"/>
    <dgm:cxn modelId="{CB586E5F-D7D9-4EA8-90A8-C199889448EC}" type="presOf" srcId="{DCCDD2F8-A259-4D1E-963B-9105D020A0B9}" destId="{72262EB8-C484-48C5-B3BC-47B202CC6E00}" srcOrd="0" destOrd="0" presId="urn:microsoft.com/office/officeart/2005/8/layout/vProcess5"/>
    <dgm:cxn modelId="{9720124D-1710-45CE-8CE1-F597560E2C8F}" type="presOf" srcId="{B26EA9E9-F061-49A6-8117-68F54ECFBF69}" destId="{DEAEE5BB-4348-427B-AA97-D45D53989B24}" srcOrd="0" destOrd="0" presId="urn:microsoft.com/office/officeart/2005/8/layout/vProcess5"/>
    <dgm:cxn modelId="{7FD0516E-0792-4273-A8FE-AB8C8C9E417D}" type="presOf" srcId="{D415D665-3280-4412-8E94-006B8E8FD066}" destId="{0557FDA6-72F9-4271-8AF6-E5A58AE245A6}" srcOrd="0" destOrd="0" presId="urn:microsoft.com/office/officeart/2005/8/layout/vProcess5"/>
    <dgm:cxn modelId="{F0692654-6DEB-4F53-9061-072E20F5001B}" srcId="{0E50EF19-57D0-4394-BC55-FA5BEAB9E980}" destId="{49C3EACC-CA77-43AC-B42E-4AFFFD03F39F}" srcOrd="0" destOrd="0" parTransId="{FE88314A-808A-4147-8E96-B33A44B6C630}" sibTransId="{7FD9F812-FDE7-450C-9A27-D8A92E753BF5}"/>
    <dgm:cxn modelId="{7550BD91-B725-457F-839E-F62CB16142D0}" srcId="{0E50EF19-57D0-4394-BC55-FA5BEAB9E980}" destId="{D415D665-3280-4412-8E94-006B8E8FD066}" srcOrd="1" destOrd="0" parTransId="{212E09EC-41E6-493A-8E61-5BD1ABBA8166}" sibTransId="{5ADCDB11-E4B5-427A-9A3C-910F1289CFBC}"/>
    <dgm:cxn modelId="{3CA981AD-DFFF-47D0-9FD4-BB4507B0EC0E}" srcId="{0E50EF19-57D0-4394-BC55-FA5BEAB9E980}" destId="{86C723DA-37AB-4BFE-BAAF-9D2616B712E6}" srcOrd="2" destOrd="0" parTransId="{D47C4481-07E9-480C-AB74-831B0CCF7ECB}" sibTransId="{B26EA9E9-F061-49A6-8117-68F54ECFBF69}"/>
    <dgm:cxn modelId="{8B67F9B0-591B-4185-B263-F6AABB300705}" type="presOf" srcId="{86C723DA-37AB-4BFE-BAAF-9D2616B712E6}" destId="{9B168683-20C1-40E1-AC56-C853D92AE5DD}" srcOrd="1" destOrd="0" presId="urn:microsoft.com/office/officeart/2005/8/layout/vProcess5"/>
    <dgm:cxn modelId="{30E0D5BC-CECF-4350-BCD2-D6E0B988C9A9}" type="presOf" srcId="{86C723DA-37AB-4BFE-BAAF-9D2616B712E6}" destId="{0919994A-F2F2-4AB2-83DE-122F46A2FB4E}" srcOrd="0" destOrd="0" presId="urn:microsoft.com/office/officeart/2005/8/layout/vProcess5"/>
    <dgm:cxn modelId="{8F976DBD-32C6-4255-A39D-2A0CF2C0D2DA}" srcId="{0E50EF19-57D0-4394-BC55-FA5BEAB9E980}" destId="{72508CB1-0BD8-4156-9F66-73BC721386AD}" srcOrd="4" destOrd="0" parTransId="{16D7FC1A-117A-45F8-A456-572CC2DBED19}" sibTransId="{93BF9CE3-EF86-4CA9-ABE4-04DE672E8720}"/>
    <dgm:cxn modelId="{070533D4-7CB7-423A-BFFC-B9781F930376}" type="presOf" srcId="{7FD9F812-FDE7-450C-9A27-D8A92E753BF5}" destId="{323C354D-DDB5-413D-9FA1-786F86CAF85F}" srcOrd="0" destOrd="0" presId="urn:microsoft.com/office/officeart/2005/8/layout/vProcess5"/>
    <dgm:cxn modelId="{80A0D4DE-F2E3-48C1-949C-AE16D43AAC18}" type="presOf" srcId="{5DD5D167-D35D-49B2-9C8C-6F6A24C35C5A}" destId="{ED06E54E-2298-4777-BD14-AF87514879ED}" srcOrd="0" destOrd="0" presId="urn:microsoft.com/office/officeart/2005/8/layout/vProcess5"/>
    <dgm:cxn modelId="{7DB969E7-7B5C-44A4-B770-4CFD29F141A9}" type="presOf" srcId="{72508CB1-0BD8-4156-9F66-73BC721386AD}" destId="{9D39D732-F293-4128-9004-847CD1B3197A}" srcOrd="1" destOrd="0" presId="urn:microsoft.com/office/officeart/2005/8/layout/vProcess5"/>
    <dgm:cxn modelId="{464D98FD-B6C1-4073-8302-2C2F76828DE8}" type="presOf" srcId="{0E50EF19-57D0-4394-BC55-FA5BEAB9E980}" destId="{6C6DA2BB-512D-4BBD-85A6-524C6EAE8945}" srcOrd="0" destOrd="0" presId="urn:microsoft.com/office/officeart/2005/8/layout/vProcess5"/>
    <dgm:cxn modelId="{986D494D-5095-42A2-BA8C-AC3C54BC71E7}" type="presParOf" srcId="{6C6DA2BB-512D-4BBD-85A6-524C6EAE8945}" destId="{ABB45E8B-54B4-4A0B-BE58-D60E375D7BDC}" srcOrd="0" destOrd="0" presId="urn:microsoft.com/office/officeart/2005/8/layout/vProcess5"/>
    <dgm:cxn modelId="{E3027486-43B8-4621-81B9-AA82F4CD4FDC}" type="presParOf" srcId="{6C6DA2BB-512D-4BBD-85A6-524C6EAE8945}" destId="{E9BD50EC-ED57-4CB9-BF8D-FD2460EF6D0F}" srcOrd="1" destOrd="0" presId="urn:microsoft.com/office/officeart/2005/8/layout/vProcess5"/>
    <dgm:cxn modelId="{DC1F42B0-9554-4F76-8B3C-C6DE5F1E57FF}" type="presParOf" srcId="{6C6DA2BB-512D-4BBD-85A6-524C6EAE8945}" destId="{0557FDA6-72F9-4271-8AF6-E5A58AE245A6}" srcOrd="2" destOrd="0" presId="urn:microsoft.com/office/officeart/2005/8/layout/vProcess5"/>
    <dgm:cxn modelId="{B63A2277-1F73-4336-A695-8A95E80719BD}" type="presParOf" srcId="{6C6DA2BB-512D-4BBD-85A6-524C6EAE8945}" destId="{0919994A-F2F2-4AB2-83DE-122F46A2FB4E}" srcOrd="3" destOrd="0" presId="urn:microsoft.com/office/officeart/2005/8/layout/vProcess5"/>
    <dgm:cxn modelId="{919E9002-C0EA-42D4-9160-1B8242B8589B}" type="presParOf" srcId="{6C6DA2BB-512D-4BBD-85A6-524C6EAE8945}" destId="{ED06E54E-2298-4777-BD14-AF87514879ED}" srcOrd="4" destOrd="0" presId="urn:microsoft.com/office/officeart/2005/8/layout/vProcess5"/>
    <dgm:cxn modelId="{FA58BF1D-6037-44E7-AB87-7066F7C4F31D}" type="presParOf" srcId="{6C6DA2BB-512D-4BBD-85A6-524C6EAE8945}" destId="{F37986C6-6AD9-478B-B5FB-09B7868C45D1}" srcOrd="5" destOrd="0" presId="urn:microsoft.com/office/officeart/2005/8/layout/vProcess5"/>
    <dgm:cxn modelId="{6EA7A392-C361-4EA6-992D-70792B71A037}" type="presParOf" srcId="{6C6DA2BB-512D-4BBD-85A6-524C6EAE8945}" destId="{323C354D-DDB5-413D-9FA1-786F86CAF85F}" srcOrd="6" destOrd="0" presId="urn:microsoft.com/office/officeart/2005/8/layout/vProcess5"/>
    <dgm:cxn modelId="{07A1D3C6-3F3B-41F5-8CB9-25017E32CE1B}" type="presParOf" srcId="{6C6DA2BB-512D-4BBD-85A6-524C6EAE8945}" destId="{C9222547-1E7E-45C4-A854-D8248DDDCFAE}" srcOrd="7" destOrd="0" presId="urn:microsoft.com/office/officeart/2005/8/layout/vProcess5"/>
    <dgm:cxn modelId="{9005D20F-733B-43B8-9B5B-20D4D04C3824}" type="presParOf" srcId="{6C6DA2BB-512D-4BBD-85A6-524C6EAE8945}" destId="{DEAEE5BB-4348-427B-AA97-D45D53989B24}" srcOrd="8" destOrd="0" presId="urn:microsoft.com/office/officeart/2005/8/layout/vProcess5"/>
    <dgm:cxn modelId="{A0861F21-7AFB-4C57-85D1-4B1B5606096F}" type="presParOf" srcId="{6C6DA2BB-512D-4BBD-85A6-524C6EAE8945}" destId="{72262EB8-C484-48C5-B3BC-47B202CC6E00}" srcOrd="9" destOrd="0" presId="urn:microsoft.com/office/officeart/2005/8/layout/vProcess5"/>
    <dgm:cxn modelId="{E9BB94E0-186F-4C1C-920B-D84926BBDFD8}" type="presParOf" srcId="{6C6DA2BB-512D-4BBD-85A6-524C6EAE8945}" destId="{FC7966FB-C20D-49F5-BF51-A5ADA5645CDA}" srcOrd="10" destOrd="0" presId="urn:microsoft.com/office/officeart/2005/8/layout/vProcess5"/>
    <dgm:cxn modelId="{CC252611-A19E-4391-AD11-6F720D5D3483}" type="presParOf" srcId="{6C6DA2BB-512D-4BBD-85A6-524C6EAE8945}" destId="{75A5ECCE-B8A9-416D-BF30-6CCFF1224444}" srcOrd="11" destOrd="0" presId="urn:microsoft.com/office/officeart/2005/8/layout/vProcess5"/>
    <dgm:cxn modelId="{FFA0F7C2-340B-4A65-A2DD-0B80476CEEA0}" type="presParOf" srcId="{6C6DA2BB-512D-4BBD-85A6-524C6EAE8945}" destId="{9B168683-20C1-40E1-AC56-C853D92AE5DD}" srcOrd="12" destOrd="0" presId="urn:microsoft.com/office/officeart/2005/8/layout/vProcess5"/>
    <dgm:cxn modelId="{68A70F41-2C8C-428D-BE35-0994390F3947}" type="presParOf" srcId="{6C6DA2BB-512D-4BBD-85A6-524C6EAE8945}" destId="{E61AC795-0739-4601-978D-510F0207A397}" srcOrd="13" destOrd="0" presId="urn:microsoft.com/office/officeart/2005/8/layout/vProcess5"/>
    <dgm:cxn modelId="{127E66E1-C99A-4846-BF61-B024B3202B77}" type="presParOf" srcId="{6C6DA2BB-512D-4BBD-85A6-524C6EAE8945}" destId="{9D39D732-F293-4128-9004-847CD1B319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D237B-A6EA-4CCB-9B8C-8E71094EB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BA200E-D953-4AD8-93C4-B761C1E49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Diseases</a:t>
          </a:r>
        </a:p>
      </dgm:t>
    </dgm:pt>
    <dgm:pt modelId="{821102F7-E000-45DD-8DE9-5D65E231EF84}" type="parTrans" cxnId="{4F545D25-4AA2-4ABA-9055-BF937338A141}">
      <dgm:prSet/>
      <dgm:spPr/>
      <dgm:t>
        <a:bodyPr/>
        <a:lstStyle/>
        <a:p>
          <a:endParaRPr lang="en-US"/>
        </a:p>
      </dgm:t>
    </dgm:pt>
    <dgm:pt modelId="{119743D8-029B-4EBD-B2A9-036DBD9D97C8}" type="sibTrans" cxnId="{4F545D25-4AA2-4ABA-9055-BF937338A141}">
      <dgm:prSet/>
      <dgm:spPr/>
      <dgm:t>
        <a:bodyPr/>
        <a:lstStyle/>
        <a:p>
          <a:endParaRPr lang="en-US"/>
        </a:p>
      </dgm:t>
    </dgm:pt>
    <dgm:pt modelId="{2EEC9B91-4D2B-4EA4-BC4E-E8E3C148F69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Dummying up Target Variable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(6 Types of Heart Conditions)</a:t>
          </a:r>
        </a:p>
      </dgm:t>
    </dgm:pt>
    <dgm:pt modelId="{2BD9EB0E-1028-469A-8F5F-CF6CA11D2663}" type="parTrans" cxnId="{B1BA2473-F0BC-4518-A0CB-B79C1DC9DA51}">
      <dgm:prSet/>
      <dgm:spPr/>
      <dgm:t>
        <a:bodyPr/>
        <a:lstStyle/>
        <a:p>
          <a:endParaRPr lang="en-US"/>
        </a:p>
      </dgm:t>
    </dgm:pt>
    <dgm:pt modelId="{54281199-4748-4186-B515-7ADE4A000DFB}" type="sibTrans" cxnId="{B1BA2473-F0BC-4518-A0CB-B79C1DC9DA51}">
      <dgm:prSet/>
      <dgm:spPr/>
      <dgm:t>
        <a:bodyPr/>
        <a:lstStyle/>
        <a:p>
          <a:endParaRPr lang="en-US"/>
        </a:p>
      </dgm:t>
    </dgm:pt>
    <dgm:pt modelId="{5E351436-4CA1-4F25-8A45-C2046EAE3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Categories</a:t>
          </a:r>
        </a:p>
      </dgm:t>
    </dgm:pt>
    <dgm:pt modelId="{053AE5E1-3D62-4758-ABB8-14DAF61E1615}" type="parTrans" cxnId="{599C99E4-03F8-4296-BFD7-1864F56827C5}">
      <dgm:prSet/>
      <dgm:spPr/>
      <dgm:t>
        <a:bodyPr/>
        <a:lstStyle/>
        <a:p>
          <a:endParaRPr lang="en-US"/>
        </a:p>
      </dgm:t>
    </dgm:pt>
    <dgm:pt modelId="{578F0A21-0B6B-44DD-8C54-A173B8BE2DC9}" type="sibTrans" cxnId="{599C99E4-03F8-4296-BFD7-1864F56827C5}">
      <dgm:prSet/>
      <dgm:spPr/>
      <dgm:t>
        <a:bodyPr/>
        <a:lstStyle/>
        <a:p>
          <a:endParaRPr lang="en-US"/>
        </a:p>
      </dgm:t>
    </dgm:pt>
    <dgm:pt modelId="{29AAB763-2657-494A-8170-0D43459EC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Dummying up Categories</a:t>
          </a:r>
        </a:p>
        <a:p>
          <a:pPr>
            <a:lnSpc>
              <a:spcPct val="100000"/>
            </a:lnSpc>
          </a:pPr>
          <a:r>
            <a:rPr lang="en-US" dirty="0"/>
            <a:t>(Age, Race, Gender,..)</a:t>
          </a:r>
        </a:p>
      </dgm:t>
    </dgm:pt>
    <dgm:pt modelId="{BE597DA4-D744-4BBF-864A-5065352BEF49}" type="parTrans" cxnId="{A6FE41F3-810D-4F8E-A8C5-2FA0F91B2778}">
      <dgm:prSet/>
      <dgm:spPr/>
      <dgm:t>
        <a:bodyPr/>
        <a:lstStyle/>
        <a:p>
          <a:endParaRPr lang="en-US"/>
        </a:p>
      </dgm:t>
    </dgm:pt>
    <dgm:pt modelId="{BE24E25A-DC8B-4C60-B400-7DE00E79F5D2}" type="sibTrans" cxnId="{A6FE41F3-810D-4F8E-A8C5-2FA0F91B2778}">
      <dgm:prSet/>
      <dgm:spPr/>
      <dgm:t>
        <a:bodyPr/>
        <a:lstStyle/>
        <a:p>
          <a:endParaRPr lang="en-US"/>
        </a:p>
      </dgm:t>
    </dgm:pt>
    <dgm:pt modelId="{D8B56E80-DAB9-4EAC-98F8-AE311481C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Binary Data</a:t>
          </a:r>
        </a:p>
      </dgm:t>
    </dgm:pt>
    <dgm:pt modelId="{280C2E81-406B-4743-97C8-C03FBFA6E5B4}" type="parTrans" cxnId="{4D926A36-87D7-4E43-B46E-4E71FBB071A7}">
      <dgm:prSet/>
      <dgm:spPr/>
      <dgm:t>
        <a:bodyPr/>
        <a:lstStyle/>
        <a:p>
          <a:endParaRPr lang="en-US"/>
        </a:p>
      </dgm:t>
    </dgm:pt>
    <dgm:pt modelId="{7D5BF509-17CD-4A1D-9DB3-994105D157DC}" type="sibTrans" cxnId="{4D926A36-87D7-4E43-B46E-4E71FBB071A7}">
      <dgm:prSet/>
      <dgm:spPr/>
      <dgm:t>
        <a:bodyPr/>
        <a:lstStyle/>
        <a:p>
          <a:endParaRPr lang="en-US"/>
        </a:p>
      </dgm:t>
    </dgm:pt>
    <dgm:pt modelId="{B4E1E3AE-37D0-467E-BC70-0DBB235B6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Columns into Binary Data</a:t>
          </a:r>
        </a:p>
      </dgm:t>
    </dgm:pt>
    <dgm:pt modelId="{388F6B71-A34B-40EF-9B3C-9D4C95B58470}" type="parTrans" cxnId="{C0D945B3-C5EA-4F73-BE5B-CFC35A3AA982}">
      <dgm:prSet/>
      <dgm:spPr/>
      <dgm:t>
        <a:bodyPr/>
        <a:lstStyle/>
        <a:p>
          <a:endParaRPr lang="en-US"/>
        </a:p>
      </dgm:t>
    </dgm:pt>
    <dgm:pt modelId="{CAE98628-7EDE-4C3E-87DB-4F5728855F43}" type="sibTrans" cxnId="{C0D945B3-C5EA-4F73-BE5B-CFC35A3AA982}">
      <dgm:prSet/>
      <dgm:spPr/>
      <dgm:t>
        <a:bodyPr/>
        <a:lstStyle/>
        <a:p>
          <a:endParaRPr lang="en-US"/>
        </a:p>
      </dgm:t>
    </dgm:pt>
    <dgm:pt modelId="{0FDF24CC-0D02-4618-AE91-4D7DAFD7DDB8}" type="pres">
      <dgm:prSet presAssocID="{464D237B-A6EA-4CCB-9B8C-8E71094EBFDD}" presName="root" presStyleCnt="0">
        <dgm:presLayoutVars>
          <dgm:dir/>
          <dgm:resizeHandles val="exact"/>
        </dgm:presLayoutVars>
      </dgm:prSet>
      <dgm:spPr/>
    </dgm:pt>
    <dgm:pt modelId="{1E58DCDA-41BE-4B31-95E1-1BB592DEB32D}" type="pres">
      <dgm:prSet presAssocID="{9ABA200E-D953-4AD8-93C4-B761C1E4996C}" presName="compNode" presStyleCnt="0"/>
      <dgm:spPr/>
    </dgm:pt>
    <dgm:pt modelId="{91DDD221-C5E3-4118-9268-FA31F2D16E45}" type="pres">
      <dgm:prSet presAssocID="{9ABA200E-D953-4AD8-93C4-B761C1E4996C}" presName="bgRect" presStyleLbl="bgShp" presStyleIdx="0" presStyleCnt="3"/>
      <dgm:spPr/>
    </dgm:pt>
    <dgm:pt modelId="{ACACD7B9-6AB7-49B4-BEA7-1EBDBAE8A2B5}" type="pres">
      <dgm:prSet presAssocID="{9ABA200E-D953-4AD8-93C4-B761C1E499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8E0E10D-44AA-4935-95C2-C302E68864DE}" type="pres">
      <dgm:prSet presAssocID="{9ABA200E-D953-4AD8-93C4-B761C1E4996C}" presName="spaceRect" presStyleCnt="0"/>
      <dgm:spPr/>
    </dgm:pt>
    <dgm:pt modelId="{2C42D239-405E-468E-8E44-715BC780D8DD}" type="pres">
      <dgm:prSet presAssocID="{9ABA200E-D953-4AD8-93C4-B761C1E4996C}" presName="parTx" presStyleLbl="revTx" presStyleIdx="0" presStyleCnt="6">
        <dgm:presLayoutVars>
          <dgm:chMax val="0"/>
          <dgm:chPref val="0"/>
        </dgm:presLayoutVars>
      </dgm:prSet>
      <dgm:spPr/>
    </dgm:pt>
    <dgm:pt modelId="{13741A6C-E633-4791-96D6-B98F6C266F0F}" type="pres">
      <dgm:prSet presAssocID="{9ABA200E-D953-4AD8-93C4-B761C1E4996C}" presName="desTx" presStyleLbl="revTx" presStyleIdx="1" presStyleCnt="6">
        <dgm:presLayoutVars/>
      </dgm:prSet>
      <dgm:spPr/>
    </dgm:pt>
    <dgm:pt modelId="{E227FD41-5E07-465A-AECB-354C442FC2BA}" type="pres">
      <dgm:prSet presAssocID="{119743D8-029B-4EBD-B2A9-036DBD9D97C8}" presName="sibTrans" presStyleCnt="0"/>
      <dgm:spPr/>
    </dgm:pt>
    <dgm:pt modelId="{955D9288-82A1-4C1B-9550-AED0E9D4A671}" type="pres">
      <dgm:prSet presAssocID="{5E351436-4CA1-4F25-8A45-C2046EAE3BFD}" presName="compNode" presStyleCnt="0"/>
      <dgm:spPr/>
    </dgm:pt>
    <dgm:pt modelId="{9D03715D-AEB9-4D07-8BC3-0CA48B74C4AA}" type="pres">
      <dgm:prSet presAssocID="{5E351436-4CA1-4F25-8A45-C2046EAE3BFD}" presName="bgRect" presStyleLbl="bgShp" presStyleIdx="1" presStyleCnt="3"/>
      <dgm:spPr/>
    </dgm:pt>
    <dgm:pt modelId="{96136BB9-3FDE-4E75-9741-F2557D98CC31}" type="pres">
      <dgm:prSet presAssocID="{5E351436-4CA1-4F25-8A45-C2046EAE3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6950D0-6637-4132-B48D-F2414DB37EC3}" type="pres">
      <dgm:prSet presAssocID="{5E351436-4CA1-4F25-8A45-C2046EAE3BFD}" presName="spaceRect" presStyleCnt="0"/>
      <dgm:spPr/>
    </dgm:pt>
    <dgm:pt modelId="{B0DD2E6A-ACC2-404C-8E46-234F6E4607B4}" type="pres">
      <dgm:prSet presAssocID="{5E351436-4CA1-4F25-8A45-C2046EAE3BFD}" presName="parTx" presStyleLbl="revTx" presStyleIdx="2" presStyleCnt="6">
        <dgm:presLayoutVars>
          <dgm:chMax val="0"/>
          <dgm:chPref val="0"/>
        </dgm:presLayoutVars>
      </dgm:prSet>
      <dgm:spPr/>
    </dgm:pt>
    <dgm:pt modelId="{0FA70B1B-45B9-45CD-B0E9-E14606405D29}" type="pres">
      <dgm:prSet presAssocID="{5E351436-4CA1-4F25-8A45-C2046EAE3BFD}" presName="desTx" presStyleLbl="revTx" presStyleIdx="3" presStyleCnt="6">
        <dgm:presLayoutVars/>
      </dgm:prSet>
      <dgm:spPr/>
    </dgm:pt>
    <dgm:pt modelId="{A7E9A0CD-1D0F-4595-8AC6-E785CC2BC0F9}" type="pres">
      <dgm:prSet presAssocID="{578F0A21-0B6B-44DD-8C54-A173B8BE2DC9}" presName="sibTrans" presStyleCnt="0"/>
      <dgm:spPr/>
    </dgm:pt>
    <dgm:pt modelId="{D243052F-5781-4BAF-915B-77F745AFA688}" type="pres">
      <dgm:prSet presAssocID="{D8B56E80-DAB9-4EAC-98F8-AE311481C108}" presName="compNode" presStyleCnt="0"/>
      <dgm:spPr/>
    </dgm:pt>
    <dgm:pt modelId="{D4D4F623-D19C-4BCE-BBE9-5FB6BBA9FFF9}" type="pres">
      <dgm:prSet presAssocID="{D8B56E80-DAB9-4EAC-98F8-AE311481C108}" presName="bgRect" presStyleLbl="bgShp" presStyleIdx="2" presStyleCnt="3"/>
      <dgm:spPr/>
    </dgm:pt>
    <dgm:pt modelId="{6F064FC6-B823-44FF-8804-9926898AD942}" type="pres">
      <dgm:prSet presAssocID="{D8B56E80-DAB9-4EAC-98F8-AE311481C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4DAF9C-6B18-4ACB-AB74-E157A2B7A789}" type="pres">
      <dgm:prSet presAssocID="{D8B56E80-DAB9-4EAC-98F8-AE311481C108}" presName="spaceRect" presStyleCnt="0"/>
      <dgm:spPr/>
    </dgm:pt>
    <dgm:pt modelId="{C056B201-4659-40F2-853F-EBA8E3D15FC8}" type="pres">
      <dgm:prSet presAssocID="{D8B56E80-DAB9-4EAC-98F8-AE311481C108}" presName="parTx" presStyleLbl="revTx" presStyleIdx="4" presStyleCnt="6">
        <dgm:presLayoutVars>
          <dgm:chMax val="0"/>
          <dgm:chPref val="0"/>
        </dgm:presLayoutVars>
      </dgm:prSet>
      <dgm:spPr/>
    </dgm:pt>
    <dgm:pt modelId="{F494A537-1715-461A-8F90-274D4BBA860D}" type="pres">
      <dgm:prSet presAssocID="{D8B56E80-DAB9-4EAC-98F8-AE311481C108}" presName="desTx" presStyleLbl="revTx" presStyleIdx="5" presStyleCnt="6">
        <dgm:presLayoutVars/>
      </dgm:prSet>
      <dgm:spPr/>
    </dgm:pt>
  </dgm:ptLst>
  <dgm:cxnLst>
    <dgm:cxn modelId="{4F545D25-4AA2-4ABA-9055-BF937338A141}" srcId="{464D237B-A6EA-4CCB-9B8C-8E71094EBFDD}" destId="{9ABA200E-D953-4AD8-93C4-B761C1E4996C}" srcOrd="0" destOrd="0" parTransId="{821102F7-E000-45DD-8DE9-5D65E231EF84}" sibTransId="{119743D8-029B-4EBD-B2A9-036DBD9D97C8}"/>
    <dgm:cxn modelId="{5B58F52C-EBC4-41D6-8EA5-BDEB3A15F67C}" type="presOf" srcId="{29AAB763-2657-494A-8170-0D43459EC8CE}" destId="{0FA70B1B-45B9-45CD-B0E9-E14606405D29}" srcOrd="0" destOrd="0" presId="urn:microsoft.com/office/officeart/2018/2/layout/IconVerticalSolidList"/>
    <dgm:cxn modelId="{4D926A36-87D7-4E43-B46E-4E71FBB071A7}" srcId="{464D237B-A6EA-4CCB-9B8C-8E71094EBFDD}" destId="{D8B56E80-DAB9-4EAC-98F8-AE311481C108}" srcOrd="2" destOrd="0" parTransId="{280C2E81-406B-4743-97C8-C03FBFA6E5B4}" sibTransId="{7D5BF509-17CD-4A1D-9DB3-994105D157DC}"/>
    <dgm:cxn modelId="{9EC94043-775F-4422-9352-AA950FB04C7F}" type="presOf" srcId="{464D237B-A6EA-4CCB-9B8C-8E71094EBFDD}" destId="{0FDF24CC-0D02-4618-AE91-4D7DAFD7DDB8}" srcOrd="0" destOrd="0" presId="urn:microsoft.com/office/officeart/2018/2/layout/IconVerticalSolidList"/>
    <dgm:cxn modelId="{B1BA2473-F0BC-4518-A0CB-B79C1DC9DA51}" srcId="{9ABA200E-D953-4AD8-93C4-B761C1E4996C}" destId="{2EEC9B91-4D2B-4EA4-BC4E-E8E3C148F698}" srcOrd="0" destOrd="0" parTransId="{2BD9EB0E-1028-469A-8F5F-CF6CA11D2663}" sibTransId="{54281199-4748-4186-B515-7ADE4A000DFB}"/>
    <dgm:cxn modelId="{90D7329E-95B5-4EEF-8FEF-B9DC55CCE2C6}" type="presOf" srcId="{9ABA200E-D953-4AD8-93C4-B761C1E4996C}" destId="{2C42D239-405E-468E-8E44-715BC780D8DD}" srcOrd="0" destOrd="0" presId="urn:microsoft.com/office/officeart/2018/2/layout/IconVerticalSolidList"/>
    <dgm:cxn modelId="{3B2901A7-A5E3-4373-8311-6018736407BA}" type="presOf" srcId="{5E351436-4CA1-4F25-8A45-C2046EAE3BFD}" destId="{B0DD2E6A-ACC2-404C-8E46-234F6E4607B4}" srcOrd="0" destOrd="0" presId="urn:microsoft.com/office/officeart/2018/2/layout/IconVerticalSolidList"/>
    <dgm:cxn modelId="{C0D945B3-C5EA-4F73-BE5B-CFC35A3AA982}" srcId="{D8B56E80-DAB9-4EAC-98F8-AE311481C108}" destId="{B4E1E3AE-37D0-467E-BC70-0DBB235B6E00}" srcOrd="0" destOrd="0" parTransId="{388F6B71-A34B-40EF-9B3C-9D4C95B58470}" sibTransId="{CAE98628-7EDE-4C3E-87DB-4F5728855F43}"/>
    <dgm:cxn modelId="{4B5C33B6-DA0A-4CCE-B320-ABB7FA85F950}" type="presOf" srcId="{D8B56E80-DAB9-4EAC-98F8-AE311481C108}" destId="{C056B201-4659-40F2-853F-EBA8E3D15FC8}" srcOrd="0" destOrd="0" presId="urn:microsoft.com/office/officeart/2018/2/layout/IconVerticalSolidList"/>
    <dgm:cxn modelId="{447A0CCA-A900-4BDB-89CD-6099335CE568}" type="presOf" srcId="{B4E1E3AE-37D0-467E-BC70-0DBB235B6E00}" destId="{F494A537-1715-461A-8F90-274D4BBA860D}" srcOrd="0" destOrd="0" presId="urn:microsoft.com/office/officeart/2018/2/layout/IconVerticalSolidList"/>
    <dgm:cxn modelId="{599C99E4-03F8-4296-BFD7-1864F56827C5}" srcId="{464D237B-A6EA-4CCB-9B8C-8E71094EBFDD}" destId="{5E351436-4CA1-4F25-8A45-C2046EAE3BFD}" srcOrd="1" destOrd="0" parTransId="{053AE5E1-3D62-4758-ABB8-14DAF61E1615}" sibTransId="{578F0A21-0B6B-44DD-8C54-A173B8BE2DC9}"/>
    <dgm:cxn modelId="{A6FE41F3-810D-4F8E-A8C5-2FA0F91B2778}" srcId="{5E351436-4CA1-4F25-8A45-C2046EAE3BFD}" destId="{29AAB763-2657-494A-8170-0D43459EC8CE}" srcOrd="0" destOrd="0" parTransId="{BE597DA4-D744-4BBF-864A-5065352BEF49}" sibTransId="{BE24E25A-DC8B-4C60-B400-7DE00E79F5D2}"/>
    <dgm:cxn modelId="{D27FAAF6-EB09-41A1-9B7B-ABE5D8D6D320}" type="presOf" srcId="{2EEC9B91-4D2B-4EA4-BC4E-E8E3C148F698}" destId="{13741A6C-E633-4791-96D6-B98F6C266F0F}" srcOrd="0" destOrd="0" presId="urn:microsoft.com/office/officeart/2018/2/layout/IconVerticalSolidList"/>
    <dgm:cxn modelId="{6CD560B8-E19F-455F-ADE7-EFE48FC95CC6}" type="presParOf" srcId="{0FDF24CC-0D02-4618-AE91-4D7DAFD7DDB8}" destId="{1E58DCDA-41BE-4B31-95E1-1BB592DEB32D}" srcOrd="0" destOrd="0" presId="urn:microsoft.com/office/officeart/2018/2/layout/IconVerticalSolidList"/>
    <dgm:cxn modelId="{0FB25D3B-9DAF-42B1-B922-BD23A89ECB3A}" type="presParOf" srcId="{1E58DCDA-41BE-4B31-95E1-1BB592DEB32D}" destId="{91DDD221-C5E3-4118-9268-FA31F2D16E45}" srcOrd="0" destOrd="0" presId="urn:microsoft.com/office/officeart/2018/2/layout/IconVerticalSolidList"/>
    <dgm:cxn modelId="{2F964F03-4EC0-4D62-9949-EC9D543BB2D3}" type="presParOf" srcId="{1E58DCDA-41BE-4B31-95E1-1BB592DEB32D}" destId="{ACACD7B9-6AB7-49B4-BEA7-1EBDBAE8A2B5}" srcOrd="1" destOrd="0" presId="urn:microsoft.com/office/officeart/2018/2/layout/IconVerticalSolidList"/>
    <dgm:cxn modelId="{094D9099-F8A0-47EC-BBDC-29FA336F489F}" type="presParOf" srcId="{1E58DCDA-41BE-4B31-95E1-1BB592DEB32D}" destId="{68E0E10D-44AA-4935-95C2-C302E68864DE}" srcOrd="2" destOrd="0" presId="urn:microsoft.com/office/officeart/2018/2/layout/IconVerticalSolidList"/>
    <dgm:cxn modelId="{BB3A4C3A-9933-4E3F-BCE3-DB3E9B9D5526}" type="presParOf" srcId="{1E58DCDA-41BE-4B31-95E1-1BB592DEB32D}" destId="{2C42D239-405E-468E-8E44-715BC780D8DD}" srcOrd="3" destOrd="0" presId="urn:microsoft.com/office/officeart/2018/2/layout/IconVerticalSolidList"/>
    <dgm:cxn modelId="{90F1C1C2-A1CA-4D1D-BB1B-592072DBB061}" type="presParOf" srcId="{1E58DCDA-41BE-4B31-95E1-1BB592DEB32D}" destId="{13741A6C-E633-4791-96D6-B98F6C266F0F}" srcOrd="4" destOrd="0" presId="urn:microsoft.com/office/officeart/2018/2/layout/IconVerticalSolidList"/>
    <dgm:cxn modelId="{3D83F615-9080-46BC-BFD0-A53D2F0672A1}" type="presParOf" srcId="{0FDF24CC-0D02-4618-AE91-4D7DAFD7DDB8}" destId="{E227FD41-5E07-465A-AECB-354C442FC2BA}" srcOrd="1" destOrd="0" presId="urn:microsoft.com/office/officeart/2018/2/layout/IconVerticalSolidList"/>
    <dgm:cxn modelId="{BC6D5370-3E3F-417C-BCB8-1FA175B807C5}" type="presParOf" srcId="{0FDF24CC-0D02-4618-AE91-4D7DAFD7DDB8}" destId="{955D9288-82A1-4C1B-9550-AED0E9D4A671}" srcOrd="2" destOrd="0" presId="urn:microsoft.com/office/officeart/2018/2/layout/IconVerticalSolidList"/>
    <dgm:cxn modelId="{A1B57C11-DD0B-49B2-86E9-20CEF61C6C27}" type="presParOf" srcId="{955D9288-82A1-4C1B-9550-AED0E9D4A671}" destId="{9D03715D-AEB9-4D07-8BC3-0CA48B74C4AA}" srcOrd="0" destOrd="0" presId="urn:microsoft.com/office/officeart/2018/2/layout/IconVerticalSolidList"/>
    <dgm:cxn modelId="{9EAE3EF7-D131-420F-A55E-0D83D8C9981A}" type="presParOf" srcId="{955D9288-82A1-4C1B-9550-AED0E9D4A671}" destId="{96136BB9-3FDE-4E75-9741-F2557D98CC31}" srcOrd="1" destOrd="0" presId="urn:microsoft.com/office/officeart/2018/2/layout/IconVerticalSolidList"/>
    <dgm:cxn modelId="{BBE618F1-539A-4A7E-8C66-D8D34E26F337}" type="presParOf" srcId="{955D9288-82A1-4C1B-9550-AED0E9D4A671}" destId="{576950D0-6637-4132-B48D-F2414DB37EC3}" srcOrd="2" destOrd="0" presId="urn:microsoft.com/office/officeart/2018/2/layout/IconVerticalSolidList"/>
    <dgm:cxn modelId="{F1FC541B-575A-4382-9AA5-27E622C9EAE3}" type="presParOf" srcId="{955D9288-82A1-4C1B-9550-AED0E9D4A671}" destId="{B0DD2E6A-ACC2-404C-8E46-234F6E4607B4}" srcOrd="3" destOrd="0" presId="urn:microsoft.com/office/officeart/2018/2/layout/IconVerticalSolidList"/>
    <dgm:cxn modelId="{44F52F45-621D-4C49-8426-EA519C15C4E1}" type="presParOf" srcId="{955D9288-82A1-4C1B-9550-AED0E9D4A671}" destId="{0FA70B1B-45B9-45CD-B0E9-E14606405D29}" srcOrd="4" destOrd="0" presId="urn:microsoft.com/office/officeart/2018/2/layout/IconVerticalSolidList"/>
    <dgm:cxn modelId="{161E4BC7-7330-4991-9892-23491B065655}" type="presParOf" srcId="{0FDF24CC-0D02-4618-AE91-4D7DAFD7DDB8}" destId="{A7E9A0CD-1D0F-4595-8AC6-E785CC2BC0F9}" srcOrd="3" destOrd="0" presId="urn:microsoft.com/office/officeart/2018/2/layout/IconVerticalSolidList"/>
    <dgm:cxn modelId="{7D956E54-13BC-4074-9F3C-9656547E74A4}" type="presParOf" srcId="{0FDF24CC-0D02-4618-AE91-4D7DAFD7DDB8}" destId="{D243052F-5781-4BAF-915B-77F745AFA688}" srcOrd="4" destOrd="0" presId="urn:microsoft.com/office/officeart/2018/2/layout/IconVerticalSolidList"/>
    <dgm:cxn modelId="{38765F82-9E10-4120-9CEB-1F8C7762CA36}" type="presParOf" srcId="{D243052F-5781-4BAF-915B-77F745AFA688}" destId="{D4D4F623-D19C-4BCE-BBE9-5FB6BBA9FFF9}" srcOrd="0" destOrd="0" presId="urn:microsoft.com/office/officeart/2018/2/layout/IconVerticalSolidList"/>
    <dgm:cxn modelId="{2E2C8E89-F689-4C1D-8DA0-8B03CC84791F}" type="presParOf" srcId="{D243052F-5781-4BAF-915B-77F745AFA688}" destId="{6F064FC6-B823-44FF-8804-9926898AD942}" srcOrd="1" destOrd="0" presId="urn:microsoft.com/office/officeart/2018/2/layout/IconVerticalSolidList"/>
    <dgm:cxn modelId="{4E42B993-3AEB-41B7-91DB-5C4932D90710}" type="presParOf" srcId="{D243052F-5781-4BAF-915B-77F745AFA688}" destId="{2C4DAF9C-6B18-4ACB-AB74-E157A2B7A789}" srcOrd="2" destOrd="0" presId="urn:microsoft.com/office/officeart/2018/2/layout/IconVerticalSolidList"/>
    <dgm:cxn modelId="{F87A6539-E631-4E38-A34B-CA5B86168B3A}" type="presParOf" srcId="{D243052F-5781-4BAF-915B-77F745AFA688}" destId="{C056B201-4659-40F2-853F-EBA8E3D15FC8}" srcOrd="3" destOrd="0" presId="urn:microsoft.com/office/officeart/2018/2/layout/IconVerticalSolidList"/>
    <dgm:cxn modelId="{E4FFEB45-D7F2-4709-856F-BEDA20E202DB}" type="presParOf" srcId="{D243052F-5781-4BAF-915B-77F745AFA688}" destId="{F494A537-1715-461A-8F90-274D4BBA86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2130D-7618-4663-9014-AFAB2A4915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3E7621-7902-48A8-8B25-7A6FD6B42223}">
      <dgm:prSet/>
      <dgm:spPr/>
      <dgm:t>
        <a:bodyPr/>
        <a:lstStyle/>
        <a:p>
          <a:r>
            <a:rPr lang="en-US" dirty="0"/>
            <a:t>One Vs Rest Classification</a:t>
          </a:r>
        </a:p>
      </dgm:t>
    </dgm:pt>
    <dgm:pt modelId="{05F65C90-ACEB-494B-A1C9-A062ECF9A258}" type="parTrans" cxnId="{C7A80627-841A-48D0-B0A3-3F71343F9059}">
      <dgm:prSet/>
      <dgm:spPr/>
      <dgm:t>
        <a:bodyPr/>
        <a:lstStyle/>
        <a:p>
          <a:endParaRPr lang="en-US"/>
        </a:p>
      </dgm:t>
    </dgm:pt>
    <dgm:pt modelId="{4C7F87F4-1036-4198-B539-3E580C62F11F}" type="sibTrans" cxnId="{C7A80627-841A-48D0-B0A3-3F71343F9059}">
      <dgm:prSet/>
      <dgm:spPr/>
      <dgm:t>
        <a:bodyPr/>
        <a:lstStyle/>
        <a:p>
          <a:endParaRPr lang="en-US"/>
        </a:p>
      </dgm:t>
    </dgm:pt>
    <dgm:pt modelId="{EE9F28AA-2B74-4B54-B013-0FF15F3FEAA1}">
      <dgm:prSet/>
      <dgm:spPr/>
      <dgm:t>
        <a:bodyPr/>
        <a:lstStyle/>
        <a:p>
          <a:r>
            <a:rPr lang="en-US" dirty="0"/>
            <a:t>Random Forest Classification</a:t>
          </a:r>
        </a:p>
      </dgm:t>
    </dgm:pt>
    <dgm:pt modelId="{7C489BB9-F361-4BE3-A3DC-30B4F4ACDAF7}" type="parTrans" cxnId="{82228E77-8B31-4F1C-812B-49CFB2B839C1}">
      <dgm:prSet/>
      <dgm:spPr/>
      <dgm:t>
        <a:bodyPr/>
        <a:lstStyle/>
        <a:p>
          <a:endParaRPr lang="en-US"/>
        </a:p>
      </dgm:t>
    </dgm:pt>
    <dgm:pt modelId="{ADCC9E8E-F42A-480A-B53D-F9202ECBA420}" type="sibTrans" cxnId="{82228E77-8B31-4F1C-812B-49CFB2B839C1}">
      <dgm:prSet/>
      <dgm:spPr/>
      <dgm:t>
        <a:bodyPr/>
        <a:lstStyle/>
        <a:p>
          <a:endParaRPr lang="en-US"/>
        </a:p>
      </dgm:t>
    </dgm:pt>
    <dgm:pt modelId="{BA389689-9FEB-4EB6-9D47-F2ABAA955901}">
      <dgm:prSet/>
      <dgm:spPr/>
      <dgm:t>
        <a:bodyPr/>
        <a:lstStyle/>
        <a:p>
          <a:r>
            <a:rPr lang="en-US" dirty="0"/>
            <a:t>Extra Tree Classification</a:t>
          </a:r>
        </a:p>
      </dgm:t>
    </dgm:pt>
    <dgm:pt modelId="{0D4F2450-7041-42BE-90C1-88B99BF4052A}" type="parTrans" cxnId="{60CF8D6F-EB9F-49A7-9E07-8EA7A800C736}">
      <dgm:prSet/>
      <dgm:spPr/>
      <dgm:t>
        <a:bodyPr/>
        <a:lstStyle/>
        <a:p>
          <a:endParaRPr lang="en-US"/>
        </a:p>
      </dgm:t>
    </dgm:pt>
    <dgm:pt modelId="{2093F9D6-A310-4567-ACD6-3A78753C4A5E}" type="sibTrans" cxnId="{60CF8D6F-EB9F-49A7-9E07-8EA7A800C736}">
      <dgm:prSet/>
      <dgm:spPr/>
      <dgm:t>
        <a:bodyPr/>
        <a:lstStyle/>
        <a:p>
          <a:endParaRPr lang="en-US"/>
        </a:p>
      </dgm:t>
    </dgm:pt>
    <dgm:pt modelId="{6415619D-6987-41FC-B3BC-0F107E4EAA76}" type="pres">
      <dgm:prSet presAssocID="{E752130D-7618-4663-9014-AFAB2A4915D8}" presName="linear" presStyleCnt="0">
        <dgm:presLayoutVars>
          <dgm:animLvl val="lvl"/>
          <dgm:resizeHandles val="exact"/>
        </dgm:presLayoutVars>
      </dgm:prSet>
      <dgm:spPr/>
    </dgm:pt>
    <dgm:pt modelId="{CBF15DBA-0317-40C8-99A7-87A5187835BA}" type="pres">
      <dgm:prSet presAssocID="{393E7621-7902-48A8-8B25-7A6FD6B42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A6382C-FD33-4F92-824C-1B97786D0CF9}" type="pres">
      <dgm:prSet presAssocID="{4C7F87F4-1036-4198-B539-3E580C62F11F}" presName="spacer" presStyleCnt="0"/>
      <dgm:spPr/>
    </dgm:pt>
    <dgm:pt modelId="{76BD5DC9-6128-4B1F-91F7-9BD09968A88E}" type="pres">
      <dgm:prSet presAssocID="{EE9F28AA-2B74-4B54-B013-0FF15F3FEA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D31BB4-848B-4963-AD9F-FD6946BBD89B}" type="pres">
      <dgm:prSet presAssocID="{ADCC9E8E-F42A-480A-B53D-F9202ECBA420}" presName="spacer" presStyleCnt="0"/>
      <dgm:spPr/>
    </dgm:pt>
    <dgm:pt modelId="{0CC9C531-0156-4ECB-9CCF-550446230F58}" type="pres">
      <dgm:prSet presAssocID="{BA389689-9FEB-4EB6-9D47-F2ABAA9559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A80627-841A-48D0-B0A3-3F71343F9059}" srcId="{E752130D-7618-4663-9014-AFAB2A4915D8}" destId="{393E7621-7902-48A8-8B25-7A6FD6B42223}" srcOrd="0" destOrd="0" parTransId="{05F65C90-ACEB-494B-A1C9-A062ECF9A258}" sibTransId="{4C7F87F4-1036-4198-B539-3E580C62F11F}"/>
    <dgm:cxn modelId="{B9300744-C06E-4F98-BC79-9980E527D026}" type="presOf" srcId="{393E7621-7902-48A8-8B25-7A6FD6B42223}" destId="{CBF15DBA-0317-40C8-99A7-87A5187835BA}" srcOrd="0" destOrd="0" presId="urn:microsoft.com/office/officeart/2005/8/layout/vList2"/>
    <dgm:cxn modelId="{60CF8D6F-EB9F-49A7-9E07-8EA7A800C736}" srcId="{E752130D-7618-4663-9014-AFAB2A4915D8}" destId="{BA389689-9FEB-4EB6-9D47-F2ABAA955901}" srcOrd="2" destOrd="0" parTransId="{0D4F2450-7041-42BE-90C1-88B99BF4052A}" sibTransId="{2093F9D6-A310-4567-ACD6-3A78753C4A5E}"/>
    <dgm:cxn modelId="{82228E77-8B31-4F1C-812B-49CFB2B839C1}" srcId="{E752130D-7618-4663-9014-AFAB2A4915D8}" destId="{EE9F28AA-2B74-4B54-B013-0FF15F3FEAA1}" srcOrd="1" destOrd="0" parTransId="{7C489BB9-F361-4BE3-A3DC-30B4F4ACDAF7}" sibTransId="{ADCC9E8E-F42A-480A-B53D-F9202ECBA420}"/>
    <dgm:cxn modelId="{2B7AEA59-8C17-42C8-9255-ED3B83423E91}" type="presOf" srcId="{BA389689-9FEB-4EB6-9D47-F2ABAA955901}" destId="{0CC9C531-0156-4ECB-9CCF-550446230F58}" srcOrd="0" destOrd="0" presId="urn:microsoft.com/office/officeart/2005/8/layout/vList2"/>
    <dgm:cxn modelId="{3A5738DA-518C-4532-A94F-E513FD8842DA}" type="presOf" srcId="{E752130D-7618-4663-9014-AFAB2A4915D8}" destId="{6415619D-6987-41FC-B3BC-0F107E4EAA76}" srcOrd="0" destOrd="0" presId="urn:microsoft.com/office/officeart/2005/8/layout/vList2"/>
    <dgm:cxn modelId="{EC0CC1F2-9F7A-4589-AAC5-DD40671074C9}" type="presOf" srcId="{EE9F28AA-2B74-4B54-B013-0FF15F3FEAA1}" destId="{76BD5DC9-6128-4B1F-91F7-9BD09968A88E}" srcOrd="0" destOrd="0" presId="urn:microsoft.com/office/officeart/2005/8/layout/vList2"/>
    <dgm:cxn modelId="{C1FCF6EF-8EC5-4355-8747-ED4ECF747EEC}" type="presParOf" srcId="{6415619D-6987-41FC-B3BC-0F107E4EAA76}" destId="{CBF15DBA-0317-40C8-99A7-87A5187835BA}" srcOrd="0" destOrd="0" presId="urn:microsoft.com/office/officeart/2005/8/layout/vList2"/>
    <dgm:cxn modelId="{E1713F42-5CC5-4323-AD6A-E6FB83E97622}" type="presParOf" srcId="{6415619D-6987-41FC-B3BC-0F107E4EAA76}" destId="{5EA6382C-FD33-4F92-824C-1B97786D0CF9}" srcOrd="1" destOrd="0" presId="urn:microsoft.com/office/officeart/2005/8/layout/vList2"/>
    <dgm:cxn modelId="{E6757005-A90B-411E-B98D-71295297D042}" type="presParOf" srcId="{6415619D-6987-41FC-B3BC-0F107E4EAA76}" destId="{76BD5DC9-6128-4B1F-91F7-9BD09968A88E}" srcOrd="2" destOrd="0" presId="urn:microsoft.com/office/officeart/2005/8/layout/vList2"/>
    <dgm:cxn modelId="{ACB0C1C0-BAEA-49B6-B373-CAE5D0D4703E}" type="presParOf" srcId="{6415619D-6987-41FC-B3BC-0F107E4EAA76}" destId="{B5D31BB4-848B-4963-AD9F-FD6946BBD89B}" srcOrd="3" destOrd="0" presId="urn:microsoft.com/office/officeart/2005/8/layout/vList2"/>
    <dgm:cxn modelId="{50CDD348-ACD4-420B-BCA4-F988497915FE}" type="presParOf" srcId="{6415619D-6987-41FC-B3BC-0F107E4EAA76}" destId="{0CC9C531-0156-4ECB-9CCF-550446230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52130D-7618-4663-9014-AFAB2A4915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3E7621-7902-48A8-8B25-7A6FD6B42223}">
      <dgm:prSet custT="1"/>
      <dgm:spPr/>
      <dgm:t>
        <a:bodyPr/>
        <a:lstStyle/>
        <a:p>
          <a:r>
            <a:rPr lang="en-US" sz="1800" dirty="0"/>
            <a:t>Multiclassification Model used for more than two classes. (6 diseases)</a:t>
          </a:r>
        </a:p>
      </dgm:t>
    </dgm:pt>
    <dgm:pt modelId="{05F65C90-ACEB-494B-A1C9-A062ECF9A258}" type="parTrans" cxnId="{C7A80627-841A-48D0-B0A3-3F71343F9059}">
      <dgm:prSet/>
      <dgm:spPr/>
      <dgm:t>
        <a:bodyPr/>
        <a:lstStyle/>
        <a:p>
          <a:endParaRPr lang="en-US"/>
        </a:p>
      </dgm:t>
    </dgm:pt>
    <dgm:pt modelId="{4C7F87F4-1036-4198-B539-3E580C62F11F}" type="sibTrans" cxnId="{C7A80627-841A-48D0-B0A3-3F71343F9059}">
      <dgm:prSet/>
      <dgm:spPr/>
      <dgm:t>
        <a:bodyPr/>
        <a:lstStyle/>
        <a:p>
          <a:endParaRPr lang="en-US"/>
        </a:p>
      </dgm:t>
    </dgm:pt>
    <dgm:pt modelId="{EE9F28AA-2B74-4B54-B013-0FF15F3FEAA1}">
      <dgm:prSet custT="1"/>
      <dgm:spPr/>
      <dgm:t>
        <a:bodyPr/>
        <a:lstStyle/>
        <a:p>
          <a:r>
            <a:rPr lang="en-US" sz="1800" dirty="0"/>
            <a:t>Using it to predict One Disease at a time (Binary Data)</a:t>
          </a:r>
        </a:p>
      </dgm:t>
    </dgm:pt>
    <dgm:pt modelId="{7C489BB9-F361-4BE3-A3DC-30B4F4ACDAF7}" type="parTrans" cxnId="{82228E77-8B31-4F1C-812B-49CFB2B839C1}">
      <dgm:prSet/>
      <dgm:spPr/>
      <dgm:t>
        <a:bodyPr/>
        <a:lstStyle/>
        <a:p>
          <a:endParaRPr lang="en-US"/>
        </a:p>
      </dgm:t>
    </dgm:pt>
    <dgm:pt modelId="{ADCC9E8E-F42A-480A-B53D-F9202ECBA420}" type="sibTrans" cxnId="{82228E77-8B31-4F1C-812B-49CFB2B839C1}">
      <dgm:prSet/>
      <dgm:spPr/>
      <dgm:t>
        <a:bodyPr/>
        <a:lstStyle/>
        <a:p>
          <a:endParaRPr lang="en-US"/>
        </a:p>
      </dgm:t>
    </dgm:pt>
    <dgm:pt modelId="{BA389689-9FEB-4EB6-9D47-F2ABAA955901}">
      <dgm:prSet custT="1"/>
      <dgm:spPr/>
      <dgm:t>
        <a:bodyPr/>
        <a:lstStyle/>
        <a:p>
          <a:r>
            <a:rPr lang="en-US" sz="1800" dirty="0"/>
            <a:t>Using it to predict One Disease at a time (Binary Data)</a:t>
          </a:r>
        </a:p>
      </dgm:t>
    </dgm:pt>
    <dgm:pt modelId="{0D4F2450-7041-42BE-90C1-88B99BF4052A}" type="parTrans" cxnId="{60CF8D6F-EB9F-49A7-9E07-8EA7A800C736}">
      <dgm:prSet/>
      <dgm:spPr/>
      <dgm:t>
        <a:bodyPr/>
        <a:lstStyle/>
        <a:p>
          <a:endParaRPr lang="en-US"/>
        </a:p>
      </dgm:t>
    </dgm:pt>
    <dgm:pt modelId="{2093F9D6-A310-4567-ACD6-3A78753C4A5E}" type="sibTrans" cxnId="{60CF8D6F-EB9F-49A7-9E07-8EA7A800C736}">
      <dgm:prSet/>
      <dgm:spPr/>
      <dgm:t>
        <a:bodyPr/>
        <a:lstStyle/>
        <a:p>
          <a:endParaRPr lang="en-US"/>
        </a:p>
      </dgm:t>
    </dgm:pt>
    <dgm:pt modelId="{6415619D-6987-41FC-B3BC-0F107E4EAA76}" type="pres">
      <dgm:prSet presAssocID="{E752130D-7618-4663-9014-AFAB2A4915D8}" presName="linear" presStyleCnt="0">
        <dgm:presLayoutVars>
          <dgm:animLvl val="lvl"/>
          <dgm:resizeHandles val="exact"/>
        </dgm:presLayoutVars>
      </dgm:prSet>
      <dgm:spPr/>
    </dgm:pt>
    <dgm:pt modelId="{CBF15DBA-0317-40C8-99A7-87A5187835BA}" type="pres">
      <dgm:prSet presAssocID="{393E7621-7902-48A8-8B25-7A6FD6B42223}" presName="parentText" presStyleLbl="node1" presStyleIdx="0" presStyleCnt="3" custScaleY="111425" custLinFactY="-19922" custLinFactNeighborY="-100000">
        <dgm:presLayoutVars>
          <dgm:chMax val="0"/>
          <dgm:bulletEnabled val="1"/>
        </dgm:presLayoutVars>
      </dgm:prSet>
      <dgm:spPr/>
    </dgm:pt>
    <dgm:pt modelId="{5EA6382C-FD33-4F92-824C-1B97786D0CF9}" type="pres">
      <dgm:prSet presAssocID="{4C7F87F4-1036-4198-B539-3E580C62F11F}" presName="spacer" presStyleCnt="0"/>
      <dgm:spPr/>
    </dgm:pt>
    <dgm:pt modelId="{76BD5DC9-6128-4B1F-91F7-9BD09968A88E}" type="pres">
      <dgm:prSet presAssocID="{EE9F28AA-2B74-4B54-B013-0FF15F3FEAA1}" presName="parentText" presStyleLbl="node1" presStyleIdx="1" presStyleCnt="3" custScaleY="110833" custLinFactNeighborY="-20386">
        <dgm:presLayoutVars>
          <dgm:chMax val="0"/>
          <dgm:bulletEnabled val="1"/>
        </dgm:presLayoutVars>
      </dgm:prSet>
      <dgm:spPr/>
    </dgm:pt>
    <dgm:pt modelId="{B5D31BB4-848B-4963-AD9F-FD6946BBD89B}" type="pres">
      <dgm:prSet presAssocID="{ADCC9E8E-F42A-480A-B53D-F9202ECBA420}" presName="spacer" presStyleCnt="0"/>
      <dgm:spPr/>
    </dgm:pt>
    <dgm:pt modelId="{0CC9C531-0156-4ECB-9CCF-550446230F58}" type="pres">
      <dgm:prSet presAssocID="{BA389689-9FEB-4EB6-9D47-F2ABAA955901}" presName="parentText" presStyleLbl="node1" presStyleIdx="2" presStyleCnt="3" custScaleY="107679" custLinFactNeighborY="-31117">
        <dgm:presLayoutVars>
          <dgm:chMax val="0"/>
          <dgm:bulletEnabled val="1"/>
        </dgm:presLayoutVars>
      </dgm:prSet>
      <dgm:spPr/>
    </dgm:pt>
  </dgm:ptLst>
  <dgm:cxnLst>
    <dgm:cxn modelId="{C7A80627-841A-48D0-B0A3-3F71343F9059}" srcId="{E752130D-7618-4663-9014-AFAB2A4915D8}" destId="{393E7621-7902-48A8-8B25-7A6FD6B42223}" srcOrd="0" destOrd="0" parTransId="{05F65C90-ACEB-494B-A1C9-A062ECF9A258}" sibTransId="{4C7F87F4-1036-4198-B539-3E580C62F11F}"/>
    <dgm:cxn modelId="{B9300744-C06E-4F98-BC79-9980E527D026}" type="presOf" srcId="{393E7621-7902-48A8-8B25-7A6FD6B42223}" destId="{CBF15DBA-0317-40C8-99A7-87A5187835BA}" srcOrd="0" destOrd="0" presId="urn:microsoft.com/office/officeart/2005/8/layout/vList2"/>
    <dgm:cxn modelId="{60CF8D6F-EB9F-49A7-9E07-8EA7A800C736}" srcId="{E752130D-7618-4663-9014-AFAB2A4915D8}" destId="{BA389689-9FEB-4EB6-9D47-F2ABAA955901}" srcOrd="2" destOrd="0" parTransId="{0D4F2450-7041-42BE-90C1-88B99BF4052A}" sibTransId="{2093F9D6-A310-4567-ACD6-3A78753C4A5E}"/>
    <dgm:cxn modelId="{82228E77-8B31-4F1C-812B-49CFB2B839C1}" srcId="{E752130D-7618-4663-9014-AFAB2A4915D8}" destId="{EE9F28AA-2B74-4B54-B013-0FF15F3FEAA1}" srcOrd="1" destOrd="0" parTransId="{7C489BB9-F361-4BE3-A3DC-30B4F4ACDAF7}" sibTransId="{ADCC9E8E-F42A-480A-B53D-F9202ECBA420}"/>
    <dgm:cxn modelId="{2B7AEA59-8C17-42C8-9255-ED3B83423E91}" type="presOf" srcId="{BA389689-9FEB-4EB6-9D47-F2ABAA955901}" destId="{0CC9C531-0156-4ECB-9CCF-550446230F58}" srcOrd="0" destOrd="0" presId="urn:microsoft.com/office/officeart/2005/8/layout/vList2"/>
    <dgm:cxn modelId="{3A5738DA-518C-4532-A94F-E513FD8842DA}" type="presOf" srcId="{E752130D-7618-4663-9014-AFAB2A4915D8}" destId="{6415619D-6987-41FC-B3BC-0F107E4EAA76}" srcOrd="0" destOrd="0" presId="urn:microsoft.com/office/officeart/2005/8/layout/vList2"/>
    <dgm:cxn modelId="{EC0CC1F2-9F7A-4589-AAC5-DD40671074C9}" type="presOf" srcId="{EE9F28AA-2B74-4B54-B013-0FF15F3FEAA1}" destId="{76BD5DC9-6128-4B1F-91F7-9BD09968A88E}" srcOrd="0" destOrd="0" presId="urn:microsoft.com/office/officeart/2005/8/layout/vList2"/>
    <dgm:cxn modelId="{C1FCF6EF-8EC5-4355-8747-ED4ECF747EEC}" type="presParOf" srcId="{6415619D-6987-41FC-B3BC-0F107E4EAA76}" destId="{CBF15DBA-0317-40C8-99A7-87A5187835BA}" srcOrd="0" destOrd="0" presId="urn:microsoft.com/office/officeart/2005/8/layout/vList2"/>
    <dgm:cxn modelId="{E1713F42-5CC5-4323-AD6A-E6FB83E97622}" type="presParOf" srcId="{6415619D-6987-41FC-B3BC-0F107E4EAA76}" destId="{5EA6382C-FD33-4F92-824C-1B97786D0CF9}" srcOrd="1" destOrd="0" presId="urn:microsoft.com/office/officeart/2005/8/layout/vList2"/>
    <dgm:cxn modelId="{E6757005-A90B-411E-B98D-71295297D042}" type="presParOf" srcId="{6415619D-6987-41FC-B3BC-0F107E4EAA76}" destId="{76BD5DC9-6128-4B1F-91F7-9BD09968A88E}" srcOrd="2" destOrd="0" presId="urn:microsoft.com/office/officeart/2005/8/layout/vList2"/>
    <dgm:cxn modelId="{ACB0C1C0-BAEA-49B6-B373-CAE5D0D4703E}" type="presParOf" srcId="{6415619D-6987-41FC-B3BC-0F107E4EAA76}" destId="{B5D31BB4-848B-4963-AD9F-FD6946BBD89B}" srcOrd="3" destOrd="0" presId="urn:microsoft.com/office/officeart/2005/8/layout/vList2"/>
    <dgm:cxn modelId="{50CDD348-ACD4-420B-BCA4-F988497915FE}" type="presParOf" srcId="{6415619D-6987-41FC-B3BC-0F107E4EAA76}" destId="{0CC9C531-0156-4ECB-9CCF-550446230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F63AE-DC99-47F5-90B0-AA40844BA89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BBE23-E542-4833-8E8B-C712BEF0C2BC}">
      <dgm:prSet/>
      <dgm:spPr/>
      <dgm:t>
        <a:bodyPr/>
        <a:lstStyle/>
        <a:p>
          <a:r>
            <a:rPr lang="en-US"/>
            <a:t>Six Diseases</a:t>
          </a:r>
        </a:p>
      </dgm:t>
    </dgm:pt>
    <dgm:pt modelId="{4AA15C9F-6913-47B2-BB4B-B6ED2C022EB1}" type="parTrans" cxnId="{78ABD9C4-868A-4AD3-B006-0786E8958481}">
      <dgm:prSet/>
      <dgm:spPr/>
      <dgm:t>
        <a:bodyPr/>
        <a:lstStyle/>
        <a:p>
          <a:endParaRPr lang="en-US"/>
        </a:p>
      </dgm:t>
    </dgm:pt>
    <dgm:pt modelId="{78B24ACA-8BCA-441C-AC9C-53EB81EC7874}" type="sibTrans" cxnId="{78ABD9C4-868A-4AD3-B006-0786E8958481}">
      <dgm:prSet/>
      <dgm:spPr/>
      <dgm:t>
        <a:bodyPr/>
        <a:lstStyle/>
        <a:p>
          <a:endParaRPr lang="en-US"/>
        </a:p>
      </dgm:t>
    </dgm:pt>
    <dgm:pt modelId="{76AB17F2-A21B-4C47-9D1B-EB2D33CA1443}">
      <dgm:prSet/>
      <dgm:spPr/>
      <dgm:t>
        <a:bodyPr/>
        <a:lstStyle/>
        <a:p>
          <a:r>
            <a:rPr lang="en-US"/>
            <a:t>Model was overfit</a:t>
          </a:r>
        </a:p>
      </dgm:t>
    </dgm:pt>
    <dgm:pt modelId="{7316245F-8FE2-468B-A42B-43A01B1DE989}" type="parTrans" cxnId="{DDE7E52E-55BE-4624-A9A5-285797686A74}">
      <dgm:prSet/>
      <dgm:spPr/>
      <dgm:t>
        <a:bodyPr/>
        <a:lstStyle/>
        <a:p>
          <a:endParaRPr lang="en-US"/>
        </a:p>
      </dgm:t>
    </dgm:pt>
    <dgm:pt modelId="{12C44601-342D-4F47-86D5-37D4FB3E9995}" type="sibTrans" cxnId="{DDE7E52E-55BE-4624-A9A5-285797686A74}">
      <dgm:prSet/>
      <dgm:spPr/>
      <dgm:t>
        <a:bodyPr/>
        <a:lstStyle/>
        <a:p>
          <a:endParaRPr lang="en-US"/>
        </a:p>
      </dgm:t>
    </dgm:pt>
    <dgm:pt modelId="{C67D242D-953F-43F3-9F3A-3E5D87BF97AA}">
      <dgm:prSet/>
      <dgm:spPr/>
      <dgm:t>
        <a:bodyPr/>
        <a:lstStyle/>
        <a:p>
          <a:r>
            <a:rPr lang="en-US"/>
            <a:t>Test score is approximate 69%</a:t>
          </a:r>
        </a:p>
      </dgm:t>
    </dgm:pt>
    <dgm:pt modelId="{AC517A01-3487-45BC-B2E7-D0CCD9671F1B}" type="parTrans" cxnId="{EF8F6D4B-E6D8-4BB9-8A98-E25F02782EAD}">
      <dgm:prSet/>
      <dgm:spPr/>
      <dgm:t>
        <a:bodyPr/>
        <a:lstStyle/>
        <a:p>
          <a:endParaRPr lang="en-US"/>
        </a:p>
      </dgm:t>
    </dgm:pt>
    <dgm:pt modelId="{437BE0A0-64F1-421E-B99B-F28B76DC2C8C}" type="sibTrans" cxnId="{EF8F6D4B-E6D8-4BB9-8A98-E25F02782EAD}">
      <dgm:prSet/>
      <dgm:spPr/>
      <dgm:t>
        <a:bodyPr/>
        <a:lstStyle/>
        <a:p>
          <a:endParaRPr lang="en-US"/>
        </a:p>
      </dgm:t>
    </dgm:pt>
    <dgm:pt modelId="{DA1B1882-DCF8-4455-B583-FE29157FACB5}">
      <dgm:prSet/>
      <dgm:spPr/>
      <dgm:t>
        <a:bodyPr/>
        <a:lstStyle/>
        <a:p>
          <a:r>
            <a:rPr lang="en-US"/>
            <a:t>Train score is 77%</a:t>
          </a:r>
        </a:p>
      </dgm:t>
    </dgm:pt>
    <dgm:pt modelId="{ACAD119B-26B6-44EB-83E9-1AB60E4FA44F}" type="parTrans" cxnId="{0E4ED61C-2BAD-4CFB-8934-E3CF9A5462D4}">
      <dgm:prSet/>
      <dgm:spPr/>
      <dgm:t>
        <a:bodyPr/>
        <a:lstStyle/>
        <a:p>
          <a:endParaRPr lang="en-US"/>
        </a:p>
      </dgm:t>
    </dgm:pt>
    <dgm:pt modelId="{0726009B-B1EF-4DA9-8A70-1BA3A1584ACC}" type="sibTrans" cxnId="{0E4ED61C-2BAD-4CFB-8934-E3CF9A5462D4}">
      <dgm:prSet/>
      <dgm:spPr/>
      <dgm:t>
        <a:bodyPr/>
        <a:lstStyle/>
        <a:p>
          <a:endParaRPr lang="en-US"/>
        </a:p>
      </dgm:t>
    </dgm:pt>
    <dgm:pt modelId="{A5631284-79EA-48CA-AAEC-2606543DD0FE}" type="pres">
      <dgm:prSet presAssocID="{EF2F63AE-DC99-47F5-90B0-AA40844BA893}" presName="matrix" presStyleCnt="0">
        <dgm:presLayoutVars>
          <dgm:chMax val="1"/>
          <dgm:dir/>
          <dgm:resizeHandles val="exact"/>
        </dgm:presLayoutVars>
      </dgm:prSet>
      <dgm:spPr/>
    </dgm:pt>
    <dgm:pt modelId="{EEC13784-A794-499D-9A9D-278B06C21FC5}" type="pres">
      <dgm:prSet presAssocID="{EF2F63AE-DC99-47F5-90B0-AA40844BA893}" presName="diamond" presStyleLbl="bgShp" presStyleIdx="0" presStyleCnt="1"/>
      <dgm:spPr/>
    </dgm:pt>
    <dgm:pt modelId="{BCFEF4B7-305C-4124-A3A0-B5A8C2E71041}" type="pres">
      <dgm:prSet presAssocID="{EF2F63AE-DC99-47F5-90B0-AA40844BA8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D991B-630C-4D8E-9939-8B3F8ECA3D39}" type="pres">
      <dgm:prSet presAssocID="{EF2F63AE-DC99-47F5-90B0-AA40844BA8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C6812D-91CC-4988-89F5-3C2619BB5A22}" type="pres">
      <dgm:prSet presAssocID="{EF2F63AE-DC99-47F5-90B0-AA40844BA8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824588-2345-43C0-8D85-4BADAA369EB2}" type="pres">
      <dgm:prSet presAssocID="{EF2F63AE-DC99-47F5-90B0-AA40844BA8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4ED61C-2BAD-4CFB-8934-E3CF9A5462D4}" srcId="{EF2F63AE-DC99-47F5-90B0-AA40844BA893}" destId="{DA1B1882-DCF8-4455-B583-FE29157FACB5}" srcOrd="3" destOrd="0" parTransId="{ACAD119B-26B6-44EB-83E9-1AB60E4FA44F}" sibTransId="{0726009B-B1EF-4DA9-8A70-1BA3A1584ACC}"/>
    <dgm:cxn modelId="{DDE7E52E-55BE-4624-A9A5-285797686A74}" srcId="{EF2F63AE-DC99-47F5-90B0-AA40844BA893}" destId="{76AB17F2-A21B-4C47-9D1B-EB2D33CA1443}" srcOrd="1" destOrd="0" parTransId="{7316245F-8FE2-468B-A42B-43A01B1DE989}" sibTransId="{12C44601-342D-4F47-86D5-37D4FB3E9995}"/>
    <dgm:cxn modelId="{76B15B41-192A-4CBF-897C-666CE6003168}" type="presOf" srcId="{DA1B1882-DCF8-4455-B583-FE29157FACB5}" destId="{AB824588-2345-43C0-8D85-4BADAA369EB2}" srcOrd="0" destOrd="0" presId="urn:microsoft.com/office/officeart/2005/8/layout/matrix3"/>
    <dgm:cxn modelId="{EF8F6D4B-E6D8-4BB9-8A98-E25F02782EAD}" srcId="{EF2F63AE-DC99-47F5-90B0-AA40844BA893}" destId="{C67D242D-953F-43F3-9F3A-3E5D87BF97AA}" srcOrd="2" destOrd="0" parTransId="{AC517A01-3487-45BC-B2E7-D0CCD9671F1B}" sibTransId="{437BE0A0-64F1-421E-B99B-F28B76DC2C8C}"/>
    <dgm:cxn modelId="{CA28EF7D-DB3A-4644-BC89-A30B46BF2EA2}" type="presOf" srcId="{76AB17F2-A21B-4C47-9D1B-EB2D33CA1443}" destId="{B04D991B-630C-4D8E-9939-8B3F8ECA3D39}" srcOrd="0" destOrd="0" presId="urn:microsoft.com/office/officeart/2005/8/layout/matrix3"/>
    <dgm:cxn modelId="{9FFC47BE-FB2D-4E52-9AAC-15C68E218397}" type="presOf" srcId="{C67D242D-953F-43F3-9F3A-3E5D87BF97AA}" destId="{89C6812D-91CC-4988-89F5-3C2619BB5A22}" srcOrd="0" destOrd="0" presId="urn:microsoft.com/office/officeart/2005/8/layout/matrix3"/>
    <dgm:cxn modelId="{78ABD9C4-868A-4AD3-B006-0786E8958481}" srcId="{EF2F63AE-DC99-47F5-90B0-AA40844BA893}" destId="{1C3BBE23-E542-4833-8E8B-C712BEF0C2BC}" srcOrd="0" destOrd="0" parTransId="{4AA15C9F-6913-47B2-BB4B-B6ED2C022EB1}" sibTransId="{78B24ACA-8BCA-441C-AC9C-53EB81EC7874}"/>
    <dgm:cxn modelId="{D0741FF2-F09A-45ED-BD27-CA1285798AD6}" type="presOf" srcId="{1C3BBE23-E542-4833-8E8B-C712BEF0C2BC}" destId="{BCFEF4B7-305C-4124-A3A0-B5A8C2E71041}" srcOrd="0" destOrd="0" presId="urn:microsoft.com/office/officeart/2005/8/layout/matrix3"/>
    <dgm:cxn modelId="{48B96BF6-5876-4651-A7C4-AA8E4624CDAB}" type="presOf" srcId="{EF2F63AE-DC99-47F5-90B0-AA40844BA893}" destId="{A5631284-79EA-48CA-AAEC-2606543DD0FE}" srcOrd="0" destOrd="0" presId="urn:microsoft.com/office/officeart/2005/8/layout/matrix3"/>
    <dgm:cxn modelId="{4DA27AE7-316B-49C5-B029-5EAC562ED643}" type="presParOf" srcId="{A5631284-79EA-48CA-AAEC-2606543DD0FE}" destId="{EEC13784-A794-499D-9A9D-278B06C21FC5}" srcOrd="0" destOrd="0" presId="urn:microsoft.com/office/officeart/2005/8/layout/matrix3"/>
    <dgm:cxn modelId="{FEC03442-40AF-41E8-9381-A507FF08C738}" type="presParOf" srcId="{A5631284-79EA-48CA-AAEC-2606543DD0FE}" destId="{BCFEF4B7-305C-4124-A3A0-B5A8C2E71041}" srcOrd="1" destOrd="0" presId="urn:microsoft.com/office/officeart/2005/8/layout/matrix3"/>
    <dgm:cxn modelId="{CE8ED626-EF8B-4589-8E5C-5C1B52F5D678}" type="presParOf" srcId="{A5631284-79EA-48CA-AAEC-2606543DD0FE}" destId="{B04D991B-630C-4D8E-9939-8B3F8ECA3D39}" srcOrd="2" destOrd="0" presId="urn:microsoft.com/office/officeart/2005/8/layout/matrix3"/>
    <dgm:cxn modelId="{84E5618C-F4EE-46C4-BC68-BC2BAB53D903}" type="presParOf" srcId="{A5631284-79EA-48CA-AAEC-2606543DD0FE}" destId="{89C6812D-91CC-4988-89F5-3C2619BB5A22}" srcOrd="3" destOrd="0" presId="urn:microsoft.com/office/officeart/2005/8/layout/matrix3"/>
    <dgm:cxn modelId="{7260E318-0AF7-4985-BA8C-FC61074CEADD}" type="presParOf" srcId="{A5631284-79EA-48CA-AAEC-2606543DD0FE}" destId="{AB824588-2345-43C0-8D85-4BADAA369EB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6F1DC2-5E11-4E97-B97A-9BD89BCCF6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25525E-A41B-40D6-A2A7-C99A1F0661B6}">
      <dgm:prSet/>
      <dgm:spPr/>
      <dgm:t>
        <a:bodyPr/>
        <a:lstStyle/>
        <a:p>
          <a:r>
            <a:rPr lang="en-US" b="0" i="0"/>
            <a:t>In this Confusion Matrix, we can better explain the outcome</a:t>
          </a:r>
          <a:endParaRPr lang="en-US"/>
        </a:p>
      </dgm:t>
    </dgm:pt>
    <dgm:pt modelId="{7D0E981C-2085-47DE-9D91-82FFD9D79991}" type="parTrans" cxnId="{1914653F-F6AE-4826-93B8-D403C93BB9B9}">
      <dgm:prSet/>
      <dgm:spPr/>
      <dgm:t>
        <a:bodyPr/>
        <a:lstStyle/>
        <a:p>
          <a:endParaRPr lang="en-US"/>
        </a:p>
      </dgm:t>
    </dgm:pt>
    <dgm:pt modelId="{5345998F-46E5-4E1E-AE3F-2430DF5DECB4}" type="sibTrans" cxnId="{1914653F-F6AE-4826-93B8-D403C93BB9B9}">
      <dgm:prSet/>
      <dgm:spPr/>
      <dgm:t>
        <a:bodyPr/>
        <a:lstStyle/>
        <a:p>
          <a:endParaRPr lang="en-US"/>
        </a:p>
      </dgm:t>
    </dgm:pt>
    <dgm:pt modelId="{A621B740-5409-47EC-9249-4FCAA9C8B4AD}">
      <dgm:prSet/>
      <dgm:spPr/>
      <dgm:t>
        <a:bodyPr/>
        <a:lstStyle/>
        <a:p>
          <a:r>
            <a:rPr lang="en-US" b="0" i="0"/>
            <a:t>True negatives means that we correctly predicted the people who don't have Heart Disease</a:t>
          </a:r>
          <a:endParaRPr lang="en-US"/>
        </a:p>
      </dgm:t>
    </dgm:pt>
    <dgm:pt modelId="{CEBDF559-0DF5-4D8F-BFA4-122A25D77C9D}" type="parTrans" cxnId="{86334595-437E-466A-9FED-1B1E015DA7C6}">
      <dgm:prSet/>
      <dgm:spPr/>
      <dgm:t>
        <a:bodyPr/>
        <a:lstStyle/>
        <a:p>
          <a:endParaRPr lang="en-US"/>
        </a:p>
      </dgm:t>
    </dgm:pt>
    <dgm:pt modelId="{8BDD2FE1-5BB7-4144-B668-D07F04D3D36B}" type="sibTrans" cxnId="{86334595-437E-466A-9FED-1B1E015DA7C6}">
      <dgm:prSet/>
      <dgm:spPr/>
      <dgm:t>
        <a:bodyPr/>
        <a:lstStyle/>
        <a:p>
          <a:endParaRPr lang="en-US"/>
        </a:p>
      </dgm:t>
    </dgm:pt>
    <dgm:pt modelId="{2466417F-612E-4E3C-92BA-F8A8178381A2}">
      <dgm:prSet/>
      <dgm:spPr/>
      <dgm:t>
        <a:bodyPr/>
        <a:lstStyle/>
        <a:p>
          <a:r>
            <a:rPr lang="en-US" b="0" i="0"/>
            <a:t>True positives means that we correctly predicted the people who have Heart Disease</a:t>
          </a:r>
          <a:endParaRPr lang="en-US"/>
        </a:p>
      </dgm:t>
    </dgm:pt>
    <dgm:pt modelId="{E9F9D611-FFD5-40B0-91C7-E75ADEAB7D32}" type="parTrans" cxnId="{3082AD53-9E60-40A3-9AC3-A68FDC5B85F5}">
      <dgm:prSet/>
      <dgm:spPr/>
      <dgm:t>
        <a:bodyPr/>
        <a:lstStyle/>
        <a:p>
          <a:endParaRPr lang="en-US"/>
        </a:p>
      </dgm:t>
    </dgm:pt>
    <dgm:pt modelId="{2950D2DE-12B6-4F47-97A2-72D0C5D46E3C}" type="sibTrans" cxnId="{3082AD53-9E60-40A3-9AC3-A68FDC5B85F5}">
      <dgm:prSet/>
      <dgm:spPr/>
      <dgm:t>
        <a:bodyPr/>
        <a:lstStyle/>
        <a:p>
          <a:endParaRPr lang="en-US"/>
        </a:p>
      </dgm:t>
    </dgm:pt>
    <dgm:pt modelId="{03BBAEF8-25E4-4038-843C-08276DDE17A2}">
      <dgm:prSet/>
      <dgm:spPr/>
      <dgm:t>
        <a:bodyPr/>
        <a:lstStyle/>
        <a:p>
          <a:r>
            <a:rPr lang="en-US" b="0" i="0"/>
            <a:t>False positives means that we incorrectly predicted the people who have Heart Disease(who don't have Heart Disease)</a:t>
          </a:r>
          <a:endParaRPr lang="en-US"/>
        </a:p>
      </dgm:t>
    </dgm:pt>
    <dgm:pt modelId="{E4A62ABC-5307-47B5-BC19-01A73231B075}" type="parTrans" cxnId="{7D2D3109-4C4A-40A0-8967-B5163E7100A3}">
      <dgm:prSet/>
      <dgm:spPr/>
      <dgm:t>
        <a:bodyPr/>
        <a:lstStyle/>
        <a:p>
          <a:endParaRPr lang="en-US"/>
        </a:p>
      </dgm:t>
    </dgm:pt>
    <dgm:pt modelId="{9711EB30-98FA-4E79-AA3E-15FE31E1D399}" type="sibTrans" cxnId="{7D2D3109-4C4A-40A0-8967-B5163E7100A3}">
      <dgm:prSet/>
      <dgm:spPr/>
      <dgm:t>
        <a:bodyPr/>
        <a:lstStyle/>
        <a:p>
          <a:endParaRPr lang="en-US"/>
        </a:p>
      </dgm:t>
    </dgm:pt>
    <dgm:pt modelId="{061E2232-32A9-4BD6-926F-7182615359D5}">
      <dgm:prSet/>
      <dgm:spPr/>
      <dgm:t>
        <a:bodyPr/>
        <a:lstStyle/>
        <a:p>
          <a:r>
            <a:rPr lang="en-US" b="0" i="0"/>
            <a:t>False negatives means that we incorrectly predicted the people who don't have Heart Disease(who have Heart Disease)</a:t>
          </a:r>
          <a:endParaRPr lang="en-US"/>
        </a:p>
      </dgm:t>
    </dgm:pt>
    <dgm:pt modelId="{5F46AFF6-5682-4DF1-BD51-473522E69B09}" type="parTrans" cxnId="{F0A6721E-D0F4-4C9F-9D57-692756512D4B}">
      <dgm:prSet/>
      <dgm:spPr/>
      <dgm:t>
        <a:bodyPr/>
        <a:lstStyle/>
        <a:p>
          <a:endParaRPr lang="en-US"/>
        </a:p>
      </dgm:t>
    </dgm:pt>
    <dgm:pt modelId="{AA8EB128-CB3E-464B-8DB1-5FA4AF4DF02F}" type="sibTrans" cxnId="{F0A6721E-D0F4-4C9F-9D57-692756512D4B}">
      <dgm:prSet/>
      <dgm:spPr/>
      <dgm:t>
        <a:bodyPr/>
        <a:lstStyle/>
        <a:p>
          <a:endParaRPr lang="en-US"/>
        </a:p>
      </dgm:t>
    </dgm:pt>
    <dgm:pt modelId="{86B081F9-8600-4E51-8631-D050F2EEA449}" type="pres">
      <dgm:prSet presAssocID="{F26F1DC2-5E11-4E97-B97A-9BD89BCCF681}" presName="Name0" presStyleCnt="0">
        <dgm:presLayoutVars>
          <dgm:dir/>
          <dgm:animLvl val="lvl"/>
          <dgm:resizeHandles val="exact"/>
        </dgm:presLayoutVars>
      </dgm:prSet>
      <dgm:spPr/>
    </dgm:pt>
    <dgm:pt modelId="{3527F649-10A7-40EC-8FDD-9323C13E2BE8}" type="pres">
      <dgm:prSet presAssocID="{9725525E-A41B-40D6-A2A7-C99A1F0661B6}" presName="linNode" presStyleCnt="0"/>
      <dgm:spPr/>
    </dgm:pt>
    <dgm:pt modelId="{3CAD83FD-640D-4815-AD46-14D9FEF943C7}" type="pres">
      <dgm:prSet presAssocID="{9725525E-A41B-40D6-A2A7-C99A1F0661B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5F1454D-5F11-4211-949C-B407DEAA0C91}" type="pres">
      <dgm:prSet presAssocID="{5345998F-46E5-4E1E-AE3F-2430DF5DECB4}" presName="sp" presStyleCnt="0"/>
      <dgm:spPr/>
    </dgm:pt>
    <dgm:pt modelId="{2D6A186F-956F-4546-B114-48DD1068D0A0}" type="pres">
      <dgm:prSet presAssocID="{A621B740-5409-47EC-9249-4FCAA9C8B4AD}" presName="linNode" presStyleCnt="0"/>
      <dgm:spPr/>
    </dgm:pt>
    <dgm:pt modelId="{902DEAAC-CA0E-4A75-842D-F9CA476BBA14}" type="pres">
      <dgm:prSet presAssocID="{A621B740-5409-47EC-9249-4FCAA9C8B4A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36CA5D9-A8FC-4A16-99E0-4FF3FCDB2CFE}" type="pres">
      <dgm:prSet presAssocID="{8BDD2FE1-5BB7-4144-B668-D07F04D3D36B}" presName="sp" presStyleCnt="0"/>
      <dgm:spPr/>
    </dgm:pt>
    <dgm:pt modelId="{3FA2D1C2-A743-424C-830A-3EC29D653687}" type="pres">
      <dgm:prSet presAssocID="{2466417F-612E-4E3C-92BA-F8A8178381A2}" presName="linNode" presStyleCnt="0"/>
      <dgm:spPr/>
    </dgm:pt>
    <dgm:pt modelId="{0ADEE71E-9924-48E1-91BB-52FCBE451C10}" type="pres">
      <dgm:prSet presAssocID="{2466417F-612E-4E3C-92BA-F8A8178381A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68D145C-33F9-4579-BE1F-7DCB0206B470}" type="pres">
      <dgm:prSet presAssocID="{2950D2DE-12B6-4F47-97A2-72D0C5D46E3C}" presName="sp" presStyleCnt="0"/>
      <dgm:spPr/>
    </dgm:pt>
    <dgm:pt modelId="{FAC7D436-BB6E-4DFB-9E50-26E791B890FF}" type="pres">
      <dgm:prSet presAssocID="{03BBAEF8-25E4-4038-843C-08276DDE17A2}" presName="linNode" presStyleCnt="0"/>
      <dgm:spPr/>
    </dgm:pt>
    <dgm:pt modelId="{DF2EF780-055F-41E2-B241-212466E94720}" type="pres">
      <dgm:prSet presAssocID="{03BBAEF8-25E4-4038-843C-08276DDE17A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8D5A2C2-97B1-450A-BD60-91C461ABBED8}" type="pres">
      <dgm:prSet presAssocID="{9711EB30-98FA-4E79-AA3E-15FE31E1D399}" presName="sp" presStyleCnt="0"/>
      <dgm:spPr/>
    </dgm:pt>
    <dgm:pt modelId="{FC83D994-7C83-4758-AA18-FEC753C5275C}" type="pres">
      <dgm:prSet presAssocID="{061E2232-32A9-4BD6-926F-7182615359D5}" presName="linNode" presStyleCnt="0"/>
      <dgm:spPr/>
    </dgm:pt>
    <dgm:pt modelId="{4D96DA32-5BF6-487F-88BF-3DFA612661AF}" type="pres">
      <dgm:prSet presAssocID="{061E2232-32A9-4BD6-926F-7182615359D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D2D3109-4C4A-40A0-8967-B5163E7100A3}" srcId="{F26F1DC2-5E11-4E97-B97A-9BD89BCCF681}" destId="{03BBAEF8-25E4-4038-843C-08276DDE17A2}" srcOrd="3" destOrd="0" parTransId="{E4A62ABC-5307-47B5-BC19-01A73231B075}" sibTransId="{9711EB30-98FA-4E79-AA3E-15FE31E1D399}"/>
    <dgm:cxn modelId="{F0A6721E-D0F4-4C9F-9D57-692756512D4B}" srcId="{F26F1DC2-5E11-4E97-B97A-9BD89BCCF681}" destId="{061E2232-32A9-4BD6-926F-7182615359D5}" srcOrd="4" destOrd="0" parTransId="{5F46AFF6-5682-4DF1-BD51-473522E69B09}" sibTransId="{AA8EB128-CB3E-464B-8DB1-5FA4AF4DF02F}"/>
    <dgm:cxn modelId="{A653A41E-E632-40FC-B73A-17A816F63A09}" type="presOf" srcId="{2466417F-612E-4E3C-92BA-F8A8178381A2}" destId="{0ADEE71E-9924-48E1-91BB-52FCBE451C10}" srcOrd="0" destOrd="0" presId="urn:microsoft.com/office/officeart/2005/8/layout/vList5"/>
    <dgm:cxn modelId="{1914653F-F6AE-4826-93B8-D403C93BB9B9}" srcId="{F26F1DC2-5E11-4E97-B97A-9BD89BCCF681}" destId="{9725525E-A41B-40D6-A2A7-C99A1F0661B6}" srcOrd="0" destOrd="0" parTransId="{7D0E981C-2085-47DE-9D91-82FFD9D79991}" sibTransId="{5345998F-46E5-4E1E-AE3F-2430DF5DECB4}"/>
    <dgm:cxn modelId="{FC4F1A5D-B15D-4E75-AAD6-3FA9BAC0DF0A}" type="presOf" srcId="{F26F1DC2-5E11-4E97-B97A-9BD89BCCF681}" destId="{86B081F9-8600-4E51-8631-D050F2EEA449}" srcOrd="0" destOrd="0" presId="urn:microsoft.com/office/officeart/2005/8/layout/vList5"/>
    <dgm:cxn modelId="{16C32A61-3734-45EF-88A4-895C014A2838}" type="presOf" srcId="{9725525E-A41B-40D6-A2A7-C99A1F0661B6}" destId="{3CAD83FD-640D-4815-AD46-14D9FEF943C7}" srcOrd="0" destOrd="0" presId="urn:microsoft.com/office/officeart/2005/8/layout/vList5"/>
    <dgm:cxn modelId="{6057806C-23FF-4B22-9D8C-2AC4F44A0E15}" type="presOf" srcId="{03BBAEF8-25E4-4038-843C-08276DDE17A2}" destId="{DF2EF780-055F-41E2-B241-212466E94720}" srcOrd="0" destOrd="0" presId="urn:microsoft.com/office/officeart/2005/8/layout/vList5"/>
    <dgm:cxn modelId="{3082AD53-9E60-40A3-9AC3-A68FDC5B85F5}" srcId="{F26F1DC2-5E11-4E97-B97A-9BD89BCCF681}" destId="{2466417F-612E-4E3C-92BA-F8A8178381A2}" srcOrd="2" destOrd="0" parTransId="{E9F9D611-FFD5-40B0-91C7-E75ADEAB7D32}" sibTransId="{2950D2DE-12B6-4F47-97A2-72D0C5D46E3C}"/>
    <dgm:cxn modelId="{2E059D88-95DC-43CD-81A5-331C906EE814}" type="presOf" srcId="{061E2232-32A9-4BD6-926F-7182615359D5}" destId="{4D96DA32-5BF6-487F-88BF-3DFA612661AF}" srcOrd="0" destOrd="0" presId="urn:microsoft.com/office/officeart/2005/8/layout/vList5"/>
    <dgm:cxn modelId="{86334595-437E-466A-9FED-1B1E015DA7C6}" srcId="{F26F1DC2-5E11-4E97-B97A-9BD89BCCF681}" destId="{A621B740-5409-47EC-9249-4FCAA9C8B4AD}" srcOrd="1" destOrd="0" parTransId="{CEBDF559-0DF5-4D8F-BFA4-122A25D77C9D}" sibTransId="{8BDD2FE1-5BB7-4144-B668-D07F04D3D36B}"/>
    <dgm:cxn modelId="{7FB0E1C4-EBBB-4E6E-AF2C-47C249F18D21}" type="presOf" srcId="{A621B740-5409-47EC-9249-4FCAA9C8B4AD}" destId="{902DEAAC-CA0E-4A75-842D-F9CA476BBA14}" srcOrd="0" destOrd="0" presId="urn:microsoft.com/office/officeart/2005/8/layout/vList5"/>
    <dgm:cxn modelId="{3475D339-B082-4CE7-AED7-F05EA26F883E}" type="presParOf" srcId="{86B081F9-8600-4E51-8631-D050F2EEA449}" destId="{3527F649-10A7-40EC-8FDD-9323C13E2BE8}" srcOrd="0" destOrd="0" presId="urn:microsoft.com/office/officeart/2005/8/layout/vList5"/>
    <dgm:cxn modelId="{E29497BB-283E-4BF1-9730-8631A8169409}" type="presParOf" srcId="{3527F649-10A7-40EC-8FDD-9323C13E2BE8}" destId="{3CAD83FD-640D-4815-AD46-14D9FEF943C7}" srcOrd="0" destOrd="0" presId="urn:microsoft.com/office/officeart/2005/8/layout/vList5"/>
    <dgm:cxn modelId="{36BA5E66-F006-4E1F-AE33-C6B164F54EFC}" type="presParOf" srcId="{86B081F9-8600-4E51-8631-D050F2EEA449}" destId="{85F1454D-5F11-4211-949C-B407DEAA0C91}" srcOrd="1" destOrd="0" presId="urn:microsoft.com/office/officeart/2005/8/layout/vList5"/>
    <dgm:cxn modelId="{2C426660-BDA6-4B5E-81A6-1B78B5B650B0}" type="presParOf" srcId="{86B081F9-8600-4E51-8631-D050F2EEA449}" destId="{2D6A186F-956F-4546-B114-48DD1068D0A0}" srcOrd="2" destOrd="0" presId="urn:microsoft.com/office/officeart/2005/8/layout/vList5"/>
    <dgm:cxn modelId="{C747824C-24A8-47E7-8C37-1DE35572CA33}" type="presParOf" srcId="{2D6A186F-956F-4546-B114-48DD1068D0A0}" destId="{902DEAAC-CA0E-4A75-842D-F9CA476BBA14}" srcOrd="0" destOrd="0" presId="urn:microsoft.com/office/officeart/2005/8/layout/vList5"/>
    <dgm:cxn modelId="{4C8B02A4-305B-491F-A2AF-C557658A7705}" type="presParOf" srcId="{86B081F9-8600-4E51-8631-D050F2EEA449}" destId="{136CA5D9-A8FC-4A16-99E0-4FF3FCDB2CFE}" srcOrd="3" destOrd="0" presId="urn:microsoft.com/office/officeart/2005/8/layout/vList5"/>
    <dgm:cxn modelId="{7B98F1DF-0243-45E8-A699-3FD438DB6773}" type="presParOf" srcId="{86B081F9-8600-4E51-8631-D050F2EEA449}" destId="{3FA2D1C2-A743-424C-830A-3EC29D653687}" srcOrd="4" destOrd="0" presId="urn:microsoft.com/office/officeart/2005/8/layout/vList5"/>
    <dgm:cxn modelId="{F2005302-19CB-48A7-BDE3-021B66131DF0}" type="presParOf" srcId="{3FA2D1C2-A743-424C-830A-3EC29D653687}" destId="{0ADEE71E-9924-48E1-91BB-52FCBE451C10}" srcOrd="0" destOrd="0" presId="urn:microsoft.com/office/officeart/2005/8/layout/vList5"/>
    <dgm:cxn modelId="{40397E2A-96EE-47A1-AA78-D98801F33197}" type="presParOf" srcId="{86B081F9-8600-4E51-8631-D050F2EEA449}" destId="{068D145C-33F9-4579-BE1F-7DCB0206B470}" srcOrd="5" destOrd="0" presId="urn:microsoft.com/office/officeart/2005/8/layout/vList5"/>
    <dgm:cxn modelId="{F43ABDD5-842F-4760-A8CA-101E1BD1B285}" type="presParOf" srcId="{86B081F9-8600-4E51-8631-D050F2EEA449}" destId="{FAC7D436-BB6E-4DFB-9E50-26E791B890FF}" srcOrd="6" destOrd="0" presId="urn:microsoft.com/office/officeart/2005/8/layout/vList5"/>
    <dgm:cxn modelId="{299E6590-9975-4BE6-93B6-B0A2B5CE203F}" type="presParOf" srcId="{FAC7D436-BB6E-4DFB-9E50-26E791B890FF}" destId="{DF2EF780-055F-41E2-B241-212466E94720}" srcOrd="0" destOrd="0" presId="urn:microsoft.com/office/officeart/2005/8/layout/vList5"/>
    <dgm:cxn modelId="{4877C644-A9A9-4889-A8A9-8019553D1158}" type="presParOf" srcId="{86B081F9-8600-4E51-8631-D050F2EEA449}" destId="{18D5A2C2-97B1-450A-BD60-91C461ABBED8}" srcOrd="7" destOrd="0" presId="urn:microsoft.com/office/officeart/2005/8/layout/vList5"/>
    <dgm:cxn modelId="{ECFF904E-DC04-4EA0-A854-A64C599B164B}" type="presParOf" srcId="{86B081F9-8600-4E51-8631-D050F2EEA449}" destId="{FC83D994-7C83-4758-AA18-FEC753C5275C}" srcOrd="8" destOrd="0" presId="urn:microsoft.com/office/officeart/2005/8/layout/vList5"/>
    <dgm:cxn modelId="{1CAA1FC8-62F5-4BA8-947D-02BB15E91A2E}" type="presParOf" srcId="{FC83D994-7C83-4758-AA18-FEC753C5275C}" destId="{4D96DA32-5BF6-487F-88BF-3DFA612661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F1A659-CFE9-4B46-B3D2-E5FC35E5694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6D622-68B7-4EA7-80D3-95C2741B0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Values related to Stoke 62%</a:t>
          </a:r>
        </a:p>
      </dgm:t>
    </dgm:pt>
    <dgm:pt modelId="{078D0C1C-57F7-4BE3-AABD-0D40EDECEA8A}" type="parTrans" cxnId="{9BCA080D-0BDD-4D1B-9438-9230FE972B60}">
      <dgm:prSet/>
      <dgm:spPr/>
      <dgm:t>
        <a:bodyPr/>
        <a:lstStyle/>
        <a:p>
          <a:endParaRPr lang="en-US"/>
        </a:p>
      </dgm:t>
    </dgm:pt>
    <dgm:pt modelId="{410F8694-2220-484E-9EE9-F353ED2E8EBF}" type="sibTrans" cxnId="{9BCA080D-0BDD-4D1B-9438-9230FE972B60}">
      <dgm:prSet/>
      <dgm:spPr/>
      <dgm:t>
        <a:bodyPr/>
        <a:lstStyle/>
        <a:p>
          <a:endParaRPr lang="en-US"/>
        </a:p>
      </dgm:t>
    </dgm:pt>
    <dgm:pt modelId="{4FAC06AE-03D2-40B4-BB0C-D13D91E8D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Vs Rest Classification was Overfit</a:t>
          </a:r>
        </a:p>
      </dgm:t>
    </dgm:pt>
    <dgm:pt modelId="{AC4759EF-E5C6-47F5-9A44-A8CAA7A32195}" type="parTrans" cxnId="{729DF676-2511-4EB4-AAEC-32EF4E0903FF}">
      <dgm:prSet/>
      <dgm:spPr/>
      <dgm:t>
        <a:bodyPr/>
        <a:lstStyle/>
        <a:p>
          <a:endParaRPr lang="en-US"/>
        </a:p>
      </dgm:t>
    </dgm:pt>
    <dgm:pt modelId="{B3D33502-8CF3-494A-9CF1-1EE99B3961CA}" type="sibTrans" cxnId="{729DF676-2511-4EB4-AAEC-32EF4E0903FF}">
      <dgm:prSet/>
      <dgm:spPr/>
      <dgm:t>
        <a:bodyPr/>
        <a:lstStyle/>
        <a:p>
          <a:endParaRPr lang="en-US"/>
        </a:p>
      </dgm:t>
    </dgm:pt>
    <dgm:pt modelId="{046B78D0-D56F-49C3-8995-A8DAEE2422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Models worked well</a:t>
          </a:r>
        </a:p>
      </dgm:t>
    </dgm:pt>
    <dgm:pt modelId="{38F2EBB9-B1D4-4960-B7DD-E69079E56920}" type="parTrans" cxnId="{995FD662-AC36-433A-BAF2-2B0F86FE6DB4}">
      <dgm:prSet/>
      <dgm:spPr/>
      <dgm:t>
        <a:bodyPr/>
        <a:lstStyle/>
        <a:p>
          <a:endParaRPr lang="en-US"/>
        </a:p>
      </dgm:t>
    </dgm:pt>
    <dgm:pt modelId="{A593B71F-4F03-4635-81B6-98FB7E7A45EE}" type="sibTrans" cxnId="{995FD662-AC36-433A-BAF2-2B0F86FE6DB4}">
      <dgm:prSet/>
      <dgm:spPr/>
      <dgm:t>
        <a:bodyPr/>
        <a:lstStyle/>
        <a:p>
          <a:endParaRPr lang="en-US"/>
        </a:p>
      </dgm:t>
    </dgm:pt>
    <dgm:pt modelId="{8A5A39E5-FC9C-426B-83A6-D76593E04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 in True Negatives</a:t>
          </a:r>
        </a:p>
      </dgm:t>
    </dgm:pt>
    <dgm:pt modelId="{E384177B-B127-4D9B-A75C-1205A58DF09D}" type="parTrans" cxnId="{495309BB-64A0-4A8F-8E42-9FB8165B7D2B}">
      <dgm:prSet/>
      <dgm:spPr/>
      <dgm:t>
        <a:bodyPr/>
        <a:lstStyle/>
        <a:p>
          <a:endParaRPr lang="en-US"/>
        </a:p>
      </dgm:t>
    </dgm:pt>
    <dgm:pt modelId="{44D34F2B-5D9A-4B68-B1EE-303D9663DA32}" type="sibTrans" cxnId="{495309BB-64A0-4A8F-8E42-9FB8165B7D2B}">
      <dgm:prSet/>
      <dgm:spPr/>
      <dgm:t>
        <a:bodyPr/>
        <a:lstStyle/>
        <a:p>
          <a:endParaRPr lang="en-US"/>
        </a:p>
      </dgm:t>
    </dgm:pt>
    <dgm:pt modelId="{F690ECF5-373A-4C7E-91BA-D34E96E77B6E}" type="pres">
      <dgm:prSet presAssocID="{E4F1A659-CFE9-4B46-B3D2-E5FC35E5694C}" presName="root" presStyleCnt="0">
        <dgm:presLayoutVars>
          <dgm:dir/>
          <dgm:resizeHandles val="exact"/>
        </dgm:presLayoutVars>
      </dgm:prSet>
      <dgm:spPr/>
    </dgm:pt>
    <dgm:pt modelId="{BA40B2A4-66FE-4D45-9FA3-568F622B1C96}" type="pres">
      <dgm:prSet presAssocID="{A4D6D622-68B7-4EA7-80D3-95C2741B0E26}" presName="compNode" presStyleCnt="0"/>
      <dgm:spPr/>
    </dgm:pt>
    <dgm:pt modelId="{FF1EEE7A-B992-4239-9587-A9B2C371144A}" type="pres">
      <dgm:prSet presAssocID="{A4D6D622-68B7-4EA7-80D3-95C2741B0E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64CDA18F-059D-42FD-BA10-7134A00CF2AC}" type="pres">
      <dgm:prSet presAssocID="{A4D6D622-68B7-4EA7-80D3-95C2741B0E26}" presName="spaceRect" presStyleCnt="0"/>
      <dgm:spPr/>
    </dgm:pt>
    <dgm:pt modelId="{8487C530-C21D-4C8C-8372-A42B255CA12D}" type="pres">
      <dgm:prSet presAssocID="{A4D6D622-68B7-4EA7-80D3-95C2741B0E26}" presName="textRect" presStyleLbl="revTx" presStyleIdx="0" presStyleCnt="4">
        <dgm:presLayoutVars>
          <dgm:chMax val="1"/>
          <dgm:chPref val="1"/>
        </dgm:presLayoutVars>
      </dgm:prSet>
      <dgm:spPr/>
    </dgm:pt>
    <dgm:pt modelId="{E6FAFE2B-7A68-45A9-BE3E-00209B4FF8E9}" type="pres">
      <dgm:prSet presAssocID="{410F8694-2220-484E-9EE9-F353ED2E8EBF}" presName="sibTrans" presStyleCnt="0"/>
      <dgm:spPr/>
    </dgm:pt>
    <dgm:pt modelId="{E4A4260C-53CB-48A6-B6AB-A3737B37A0FE}" type="pres">
      <dgm:prSet presAssocID="{4FAC06AE-03D2-40B4-BB0C-D13D91E8DA4F}" presName="compNode" presStyleCnt="0"/>
      <dgm:spPr/>
    </dgm:pt>
    <dgm:pt modelId="{120F0AB9-5AA4-4059-B889-8098A80620F1}" type="pres">
      <dgm:prSet presAssocID="{4FAC06AE-03D2-40B4-BB0C-D13D91E8DA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1AEB77-5140-4F72-922B-6368D1AC9EF6}" type="pres">
      <dgm:prSet presAssocID="{4FAC06AE-03D2-40B4-BB0C-D13D91E8DA4F}" presName="spaceRect" presStyleCnt="0"/>
      <dgm:spPr/>
    </dgm:pt>
    <dgm:pt modelId="{8A2A15EA-B210-48F6-8CE8-8B2CA6DA4495}" type="pres">
      <dgm:prSet presAssocID="{4FAC06AE-03D2-40B4-BB0C-D13D91E8DA4F}" presName="textRect" presStyleLbl="revTx" presStyleIdx="1" presStyleCnt="4">
        <dgm:presLayoutVars>
          <dgm:chMax val="1"/>
          <dgm:chPref val="1"/>
        </dgm:presLayoutVars>
      </dgm:prSet>
      <dgm:spPr/>
    </dgm:pt>
    <dgm:pt modelId="{38D42B69-7AC9-4018-AE3A-575B0D0D8EC2}" type="pres">
      <dgm:prSet presAssocID="{B3D33502-8CF3-494A-9CF1-1EE99B3961CA}" presName="sibTrans" presStyleCnt="0"/>
      <dgm:spPr/>
    </dgm:pt>
    <dgm:pt modelId="{26FF66F2-FD25-4D59-8396-766593DCEA8F}" type="pres">
      <dgm:prSet presAssocID="{046B78D0-D56F-49C3-8995-A8DAEE24229B}" presName="compNode" presStyleCnt="0"/>
      <dgm:spPr/>
    </dgm:pt>
    <dgm:pt modelId="{620D9382-F70E-4221-8F47-95AC49183396}" type="pres">
      <dgm:prSet presAssocID="{046B78D0-D56F-49C3-8995-A8DAEE2422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041576F-1234-45E5-8A31-55473860EF8A}" type="pres">
      <dgm:prSet presAssocID="{046B78D0-D56F-49C3-8995-A8DAEE24229B}" presName="spaceRect" presStyleCnt="0"/>
      <dgm:spPr/>
    </dgm:pt>
    <dgm:pt modelId="{3FD51F4C-6C24-454D-BD8A-C25415EB671A}" type="pres">
      <dgm:prSet presAssocID="{046B78D0-D56F-49C3-8995-A8DAEE24229B}" presName="textRect" presStyleLbl="revTx" presStyleIdx="2" presStyleCnt="4">
        <dgm:presLayoutVars>
          <dgm:chMax val="1"/>
          <dgm:chPref val="1"/>
        </dgm:presLayoutVars>
      </dgm:prSet>
      <dgm:spPr/>
    </dgm:pt>
    <dgm:pt modelId="{8661FF89-74F7-4C11-B238-9FF91CE389DB}" type="pres">
      <dgm:prSet presAssocID="{A593B71F-4F03-4635-81B6-98FB7E7A45EE}" presName="sibTrans" presStyleCnt="0"/>
      <dgm:spPr/>
    </dgm:pt>
    <dgm:pt modelId="{D48B0883-143F-4938-A0CB-425E809A6CE4}" type="pres">
      <dgm:prSet presAssocID="{8A5A39E5-FC9C-426B-83A6-D76593E046DA}" presName="compNode" presStyleCnt="0"/>
      <dgm:spPr/>
    </dgm:pt>
    <dgm:pt modelId="{5F1DD760-9D9D-4894-A824-76E29F8AFB0A}" type="pres">
      <dgm:prSet presAssocID="{8A5A39E5-FC9C-426B-83A6-D76593E046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B62B3B58-C756-4FB4-A158-E4638534DA4A}" type="pres">
      <dgm:prSet presAssocID="{8A5A39E5-FC9C-426B-83A6-D76593E046DA}" presName="spaceRect" presStyleCnt="0"/>
      <dgm:spPr/>
    </dgm:pt>
    <dgm:pt modelId="{3FD1905C-6E25-420D-97D8-2BD7ACDA9E01}" type="pres">
      <dgm:prSet presAssocID="{8A5A39E5-FC9C-426B-83A6-D76593E046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CA080D-0BDD-4D1B-9438-9230FE972B60}" srcId="{E4F1A659-CFE9-4B46-B3D2-E5FC35E5694C}" destId="{A4D6D622-68B7-4EA7-80D3-95C2741B0E26}" srcOrd="0" destOrd="0" parTransId="{078D0C1C-57F7-4BE3-AABD-0D40EDECEA8A}" sibTransId="{410F8694-2220-484E-9EE9-F353ED2E8EBF}"/>
    <dgm:cxn modelId="{A020581B-2936-4200-8FFE-F3712A3E2684}" type="presOf" srcId="{A4D6D622-68B7-4EA7-80D3-95C2741B0E26}" destId="{8487C530-C21D-4C8C-8372-A42B255CA12D}" srcOrd="0" destOrd="0" presId="urn:microsoft.com/office/officeart/2018/2/layout/IconLabelList"/>
    <dgm:cxn modelId="{E221D42E-38E2-4B9E-882E-4D066A140766}" type="presOf" srcId="{8A5A39E5-FC9C-426B-83A6-D76593E046DA}" destId="{3FD1905C-6E25-420D-97D8-2BD7ACDA9E01}" srcOrd="0" destOrd="0" presId="urn:microsoft.com/office/officeart/2018/2/layout/IconLabelList"/>
    <dgm:cxn modelId="{CA26712F-C2B2-4479-9D57-2016E00A46D4}" type="presOf" srcId="{E4F1A659-CFE9-4B46-B3D2-E5FC35E5694C}" destId="{F690ECF5-373A-4C7E-91BA-D34E96E77B6E}" srcOrd="0" destOrd="0" presId="urn:microsoft.com/office/officeart/2018/2/layout/IconLabelList"/>
    <dgm:cxn modelId="{995FD662-AC36-433A-BAF2-2B0F86FE6DB4}" srcId="{E4F1A659-CFE9-4B46-B3D2-E5FC35E5694C}" destId="{046B78D0-D56F-49C3-8995-A8DAEE24229B}" srcOrd="2" destOrd="0" parTransId="{38F2EBB9-B1D4-4960-B7DD-E69079E56920}" sibTransId="{A593B71F-4F03-4635-81B6-98FB7E7A45EE}"/>
    <dgm:cxn modelId="{729DF676-2511-4EB4-AAEC-32EF4E0903FF}" srcId="{E4F1A659-CFE9-4B46-B3D2-E5FC35E5694C}" destId="{4FAC06AE-03D2-40B4-BB0C-D13D91E8DA4F}" srcOrd="1" destOrd="0" parTransId="{AC4759EF-E5C6-47F5-9A44-A8CAA7A32195}" sibTransId="{B3D33502-8CF3-494A-9CF1-1EE99B3961CA}"/>
    <dgm:cxn modelId="{56D08584-4969-41DD-855C-1A837AAAF917}" type="presOf" srcId="{4FAC06AE-03D2-40B4-BB0C-D13D91E8DA4F}" destId="{8A2A15EA-B210-48F6-8CE8-8B2CA6DA4495}" srcOrd="0" destOrd="0" presId="urn:microsoft.com/office/officeart/2018/2/layout/IconLabelList"/>
    <dgm:cxn modelId="{9D4BF185-54FD-47CF-9332-EB3753F74D7D}" type="presOf" srcId="{046B78D0-D56F-49C3-8995-A8DAEE24229B}" destId="{3FD51F4C-6C24-454D-BD8A-C25415EB671A}" srcOrd="0" destOrd="0" presId="urn:microsoft.com/office/officeart/2018/2/layout/IconLabelList"/>
    <dgm:cxn modelId="{495309BB-64A0-4A8F-8E42-9FB8165B7D2B}" srcId="{E4F1A659-CFE9-4B46-B3D2-E5FC35E5694C}" destId="{8A5A39E5-FC9C-426B-83A6-D76593E046DA}" srcOrd="3" destOrd="0" parTransId="{E384177B-B127-4D9B-A75C-1205A58DF09D}" sibTransId="{44D34F2B-5D9A-4B68-B1EE-303D9663DA32}"/>
    <dgm:cxn modelId="{BD50010B-D15B-4D75-818D-FF133403EB74}" type="presParOf" srcId="{F690ECF5-373A-4C7E-91BA-D34E96E77B6E}" destId="{BA40B2A4-66FE-4D45-9FA3-568F622B1C96}" srcOrd="0" destOrd="0" presId="urn:microsoft.com/office/officeart/2018/2/layout/IconLabelList"/>
    <dgm:cxn modelId="{6594AFE1-89E6-438A-AE41-2DA08F39EDA4}" type="presParOf" srcId="{BA40B2A4-66FE-4D45-9FA3-568F622B1C96}" destId="{FF1EEE7A-B992-4239-9587-A9B2C371144A}" srcOrd="0" destOrd="0" presId="urn:microsoft.com/office/officeart/2018/2/layout/IconLabelList"/>
    <dgm:cxn modelId="{5E558770-408A-4019-9936-165980511444}" type="presParOf" srcId="{BA40B2A4-66FE-4D45-9FA3-568F622B1C96}" destId="{64CDA18F-059D-42FD-BA10-7134A00CF2AC}" srcOrd="1" destOrd="0" presId="urn:microsoft.com/office/officeart/2018/2/layout/IconLabelList"/>
    <dgm:cxn modelId="{D12A5B2F-9182-4550-8B0F-CFCF4C555443}" type="presParOf" srcId="{BA40B2A4-66FE-4D45-9FA3-568F622B1C96}" destId="{8487C530-C21D-4C8C-8372-A42B255CA12D}" srcOrd="2" destOrd="0" presId="urn:microsoft.com/office/officeart/2018/2/layout/IconLabelList"/>
    <dgm:cxn modelId="{BECD2889-F4D4-446E-8258-515AEC4DC60E}" type="presParOf" srcId="{F690ECF5-373A-4C7E-91BA-D34E96E77B6E}" destId="{E6FAFE2B-7A68-45A9-BE3E-00209B4FF8E9}" srcOrd="1" destOrd="0" presId="urn:microsoft.com/office/officeart/2018/2/layout/IconLabelList"/>
    <dgm:cxn modelId="{548CCFB1-B8ED-416A-8F32-0F6BADA8BA04}" type="presParOf" srcId="{F690ECF5-373A-4C7E-91BA-D34E96E77B6E}" destId="{E4A4260C-53CB-48A6-B6AB-A3737B37A0FE}" srcOrd="2" destOrd="0" presId="urn:microsoft.com/office/officeart/2018/2/layout/IconLabelList"/>
    <dgm:cxn modelId="{B21ED8E5-720B-406B-A9CA-9014821C4936}" type="presParOf" srcId="{E4A4260C-53CB-48A6-B6AB-A3737B37A0FE}" destId="{120F0AB9-5AA4-4059-B889-8098A80620F1}" srcOrd="0" destOrd="0" presId="urn:microsoft.com/office/officeart/2018/2/layout/IconLabelList"/>
    <dgm:cxn modelId="{E70EC76F-F25C-43EA-89F6-1606B1F103C5}" type="presParOf" srcId="{E4A4260C-53CB-48A6-B6AB-A3737B37A0FE}" destId="{A31AEB77-5140-4F72-922B-6368D1AC9EF6}" srcOrd="1" destOrd="0" presId="urn:microsoft.com/office/officeart/2018/2/layout/IconLabelList"/>
    <dgm:cxn modelId="{19183634-BA5B-4EAC-A0BD-E40636444D38}" type="presParOf" srcId="{E4A4260C-53CB-48A6-B6AB-A3737B37A0FE}" destId="{8A2A15EA-B210-48F6-8CE8-8B2CA6DA4495}" srcOrd="2" destOrd="0" presId="urn:microsoft.com/office/officeart/2018/2/layout/IconLabelList"/>
    <dgm:cxn modelId="{EE08B0C2-370D-4000-B2C3-722F7A126F46}" type="presParOf" srcId="{F690ECF5-373A-4C7E-91BA-D34E96E77B6E}" destId="{38D42B69-7AC9-4018-AE3A-575B0D0D8EC2}" srcOrd="3" destOrd="0" presId="urn:microsoft.com/office/officeart/2018/2/layout/IconLabelList"/>
    <dgm:cxn modelId="{45E9D2BF-2037-4CFF-A452-C0F55B831ADB}" type="presParOf" srcId="{F690ECF5-373A-4C7E-91BA-D34E96E77B6E}" destId="{26FF66F2-FD25-4D59-8396-766593DCEA8F}" srcOrd="4" destOrd="0" presId="urn:microsoft.com/office/officeart/2018/2/layout/IconLabelList"/>
    <dgm:cxn modelId="{A6C8669E-5810-4EE3-AC53-D47D9EC7FB3C}" type="presParOf" srcId="{26FF66F2-FD25-4D59-8396-766593DCEA8F}" destId="{620D9382-F70E-4221-8F47-95AC49183396}" srcOrd="0" destOrd="0" presId="urn:microsoft.com/office/officeart/2018/2/layout/IconLabelList"/>
    <dgm:cxn modelId="{D5493116-2266-4F13-A1ED-DA201AE93A2A}" type="presParOf" srcId="{26FF66F2-FD25-4D59-8396-766593DCEA8F}" destId="{D041576F-1234-45E5-8A31-55473860EF8A}" srcOrd="1" destOrd="0" presId="urn:microsoft.com/office/officeart/2018/2/layout/IconLabelList"/>
    <dgm:cxn modelId="{BA3C7AF1-5267-42AD-92B2-90E5A273483D}" type="presParOf" srcId="{26FF66F2-FD25-4D59-8396-766593DCEA8F}" destId="{3FD51F4C-6C24-454D-BD8A-C25415EB671A}" srcOrd="2" destOrd="0" presId="urn:microsoft.com/office/officeart/2018/2/layout/IconLabelList"/>
    <dgm:cxn modelId="{25D2BEA0-3B93-4BF7-95F1-5BB50205AC25}" type="presParOf" srcId="{F690ECF5-373A-4C7E-91BA-D34E96E77B6E}" destId="{8661FF89-74F7-4C11-B238-9FF91CE389DB}" srcOrd="5" destOrd="0" presId="urn:microsoft.com/office/officeart/2018/2/layout/IconLabelList"/>
    <dgm:cxn modelId="{833C94FF-515E-416D-B879-6AA748312D06}" type="presParOf" srcId="{F690ECF5-373A-4C7E-91BA-D34E96E77B6E}" destId="{D48B0883-143F-4938-A0CB-425E809A6CE4}" srcOrd="6" destOrd="0" presId="urn:microsoft.com/office/officeart/2018/2/layout/IconLabelList"/>
    <dgm:cxn modelId="{AD5DF2BD-BAD6-41EB-B5BB-F002CB744816}" type="presParOf" srcId="{D48B0883-143F-4938-A0CB-425E809A6CE4}" destId="{5F1DD760-9D9D-4894-A824-76E29F8AFB0A}" srcOrd="0" destOrd="0" presId="urn:microsoft.com/office/officeart/2018/2/layout/IconLabelList"/>
    <dgm:cxn modelId="{4DF83AC9-56FF-4006-A1D9-06C411E68418}" type="presParOf" srcId="{D48B0883-143F-4938-A0CB-425E809A6CE4}" destId="{B62B3B58-C756-4FB4-A158-E4638534DA4A}" srcOrd="1" destOrd="0" presId="urn:microsoft.com/office/officeart/2018/2/layout/IconLabelList"/>
    <dgm:cxn modelId="{4F00EC56-6545-4233-9667-D2D32E822F19}" type="presParOf" srcId="{D48B0883-143F-4938-A0CB-425E809A6CE4}" destId="{3FD1905C-6E25-420D-97D8-2BD7ACDA9E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2AF35-1143-4A85-9D1C-CC72CDBBB818}">
      <dsp:nvSpPr>
        <dsp:cNvPr id="0" name=""/>
        <dsp:cNvSpPr/>
      </dsp:nvSpPr>
      <dsp:spPr>
        <a:xfrm>
          <a:off x="0" y="129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Missing Values</a:t>
          </a:r>
        </a:p>
      </dsp:txBody>
      <dsp:txXfrm>
        <a:off x="36553" y="49543"/>
        <a:ext cx="6555698" cy="675694"/>
      </dsp:txXfrm>
    </dsp:sp>
    <dsp:sp modelId="{14762E41-BF09-4FCF-86B8-7699DB62AA11}">
      <dsp:nvSpPr>
        <dsp:cNvPr id="0" name=""/>
        <dsp:cNvSpPr/>
      </dsp:nvSpPr>
      <dsp:spPr>
        <a:xfrm>
          <a:off x="0" y="85395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Target Values</a:t>
          </a:r>
        </a:p>
      </dsp:txBody>
      <dsp:txXfrm>
        <a:off x="36553" y="890503"/>
        <a:ext cx="6555698" cy="675694"/>
      </dsp:txXfrm>
    </dsp:sp>
    <dsp:sp modelId="{DFDD7C89-809E-4EE1-82F9-D200B85F39A1}">
      <dsp:nvSpPr>
        <dsp:cNvPr id="0" name=""/>
        <dsp:cNvSpPr/>
      </dsp:nvSpPr>
      <dsp:spPr>
        <a:xfrm>
          <a:off x="0" y="169491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Unneeded Columns</a:t>
          </a:r>
        </a:p>
      </dsp:txBody>
      <dsp:txXfrm>
        <a:off x="36553" y="1731463"/>
        <a:ext cx="6555698" cy="675694"/>
      </dsp:txXfrm>
    </dsp:sp>
    <dsp:sp modelId="{D6F94838-15BE-4C56-AF55-D7337BB9E6A4}">
      <dsp:nvSpPr>
        <dsp:cNvPr id="0" name=""/>
        <dsp:cNvSpPr/>
      </dsp:nvSpPr>
      <dsp:spPr>
        <a:xfrm>
          <a:off x="0" y="253587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Plan of Action</a:t>
          </a:r>
        </a:p>
      </dsp:txBody>
      <dsp:txXfrm>
        <a:off x="36553" y="2572423"/>
        <a:ext cx="6555698" cy="675694"/>
      </dsp:txXfrm>
    </dsp:sp>
    <dsp:sp modelId="{C34B40DF-5695-4787-8FAB-7938C8D2EE8B}">
      <dsp:nvSpPr>
        <dsp:cNvPr id="0" name=""/>
        <dsp:cNvSpPr/>
      </dsp:nvSpPr>
      <dsp:spPr>
        <a:xfrm>
          <a:off x="0" y="337683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Unique Values</a:t>
          </a:r>
        </a:p>
      </dsp:txBody>
      <dsp:txXfrm>
        <a:off x="36553" y="3413383"/>
        <a:ext cx="6555698" cy="675694"/>
      </dsp:txXfrm>
    </dsp:sp>
    <dsp:sp modelId="{EDFFB9EA-7957-4F52-A2FC-5101F5C0AC28}">
      <dsp:nvSpPr>
        <dsp:cNvPr id="0" name=""/>
        <dsp:cNvSpPr/>
      </dsp:nvSpPr>
      <dsp:spPr>
        <a:xfrm>
          <a:off x="0" y="42177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Fixing Outliers</a:t>
          </a:r>
        </a:p>
      </dsp:txBody>
      <dsp:txXfrm>
        <a:off x="36553" y="4254343"/>
        <a:ext cx="6555698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D50EC-ED57-4CB9-BF8D-FD2460EF6D0F}">
      <dsp:nvSpPr>
        <dsp:cNvPr id="0" name=""/>
        <dsp:cNvSpPr/>
      </dsp:nvSpPr>
      <dsp:spPr>
        <a:xfrm>
          <a:off x="0" y="0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“Data Value Footnote” had 81.66% missing values</a:t>
          </a:r>
        </a:p>
      </dsp:txBody>
      <dsp:txXfrm>
        <a:off x="20463" y="20463"/>
        <a:ext cx="5783510" cy="657732"/>
      </dsp:txXfrm>
    </dsp:sp>
    <dsp:sp modelId="{0557FDA6-72F9-4271-8AF6-E5A58AE245A6}">
      <dsp:nvSpPr>
        <dsp:cNvPr id="0" name=""/>
        <dsp:cNvSpPr/>
      </dsp:nvSpPr>
      <dsp:spPr>
        <a:xfrm>
          <a:off x="494287" y="795694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values were Topics (Heart Diseases)</a:t>
          </a:r>
        </a:p>
      </dsp:txBody>
      <dsp:txXfrm>
        <a:off x="514750" y="816157"/>
        <a:ext cx="5629818" cy="657732"/>
      </dsp:txXfrm>
    </dsp:sp>
    <dsp:sp modelId="{0919994A-F2F2-4AB2-83DE-122F46A2FB4E}">
      <dsp:nvSpPr>
        <dsp:cNvPr id="0" name=""/>
        <dsp:cNvSpPr/>
      </dsp:nvSpPr>
      <dsp:spPr>
        <a:xfrm>
          <a:off x="988575" y="1591389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Unneeded Columns (Data source)</a:t>
          </a:r>
        </a:p>
      </dsp:txBody>
      <dsp:txXfrm>
        <a:off x="1009038" y="1611852"/>
        <a:ext cx="5629818" cy="657732"/>
      </dsp:txXfrm>
    </dsp:sp>
    <dsp:sp modelId="{ED06E54E-2298-4777-BD14-AF87514879ED}">
      <dsp:nvSpPr>
        <dsp:cNvPr id="0" name=""/>
        <dsp:cNvSpPr/>
      </dsp:nvSpPr>
      <dsp:spPr>
        <a:xfrm>
          <a:off x="1482863" y="2387083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Topics had 6 unique values</a:t>
          </a:r>
        </a:p>
      </dsp:txBody>
      <dsp:txXfrm>
        <a:off x="1503326" y="2407546"/>
        <a:ext cx="5629818" cy="657732"/>
      </dsp:txXfrm>
    </dsp:sp>
    <dsp:sp modelId="{F37986C6-6AD9-478B-B5FB-09B7868C45D1}">
      <dsp:nvSpPr>
        <dsp:cNvPr id="0" name=""/>
        <dsp:cNvSpPr/>
      </dsp:nvSpPr>
      <dsp:spPr>
        <a:xfrm>
          <a:off x="1977151" y="3182778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 out and Break out Category had 17 unique values combined</a:t>
          </a:r>
        </a:p>
      </dsp:txBody>
      <dsp:txXfrm>
        <a:off x="1997614" y="3203241"/>
        <a:ext cx="5629818" cy="657732"/>
      </dsp:txXfrm>
    </dsp:sp>
    <dsp:sp modelId="{323C354D-DDB5-413D-9FA1-786F86CAF85F}">
      <dsp:nvSpPr>
        <dsp:cNvPr id="0" name=""/>
        <dsp:cNvSpPr/>
      </dsp:nvSpPr>
      <dsp:spPr>
        <a:xfrm>
          <a:off x="6165032" y="510408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67211" y="510408"/>
        <a:ext cx="249770" cy="341731"/>
      </dsp:txXfrm>
    </dsp:sp>
    <dsp:sp modelId="{C9222547-1E7E-45C4-A854-D8248DDDCFAE}">
      <dsp:nvSpPr>
        <dsp:cNvPr id="0" name=""/>
        <dsp:cNvSpPr/>
      </dsp:nvSpPr>
      <dsp:spPr>
        <a:xfrm>
          <a:off x="6659320" y="130610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61499" y="1306103"/>
        <a:ext cx="249770" cy="341731"/>
      </dsp:txXfrm>
    </dsp:sp>
    <dsp:sp modelId="{DEAEE5BB-4348-427B-AA97-D45D53989B24}">
      <dsp:nvSpPr>
        <dsp:cNvPr id="0" name=""/>
        <dsp:cNvSpPr/>
      </dsp:nvSpPr>
      <dsp:spPr>
        <a:xfrm>
          <a:off x="7153607" y="209015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55786" y="2090153"/>
        <a:ext cx="249770" cy="341731"/>
      </dsp:txXfrm>
    </dsp:sp>
    <dsp:sp modelId="{72262EB8-C484-48C5-B3BC-47B202CC6E00}">
      <dsp:nvSpPr>
        <dsp:cNvPr id="0" name=""/>
        <dsp:cNvSpPr/>
      </dsp:nvSpPr>
      <dsp:spPr>
        <a:xfrm>
          <a:off x="7647895" y="2893611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50074" y="2893611"/>
        <a:ext cx="249770" cy="341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DD221-C5E3-4118-9268-FA31F2D16E45}">
      <dsp:nvSpPr>
        <dsp:cNvPr id="0" name=""/>
        <dsp:cNvSpPr/>
      </dsp:nvSpPr>
      <dsp:spPr>
        <a:xfrm>
          <a:off x="0" y="473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D7B9-6AB7-49B4-BEA7-1EBDBAE8A2B5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2D239-405E-468E-8E44-715BC780D8DD}">
      <dsp:nvSpPr>
        <dsp:cNvPr id="0" name=""/>
        <dsp:cNvSpPr/>
      </dsp:nvSpPr>
      <dsp:spPr>
        <a:xfrm>
          <a:off x="1280561" y="473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Diseases</a:t>
          </a:r>
        </a:p>
      </dsp:txBody>
      <dsp:txXfrm>
        <a:off x="1280561" y="473"/>
        <a:ext cx="3868340" cy="1108711"/>
      </dsp:txXfrm>
    </dsp:sp>
    <dsp:sp modelId="{13741A6C-E633-4791-96D6-B98F6C266F0F}">
      <dsp:nvSpPr>
        <dsp:cNvPr id="0" name=""/>
        <dsp:cNvSpPr/>
      </dsp:nvSpPr>
      <dsp:spPr>
        <a:xfrm>
          <a:off x="5148901" y="473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Dummying up Target Variable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(6 Types of Heart Conditions)</a:t>
          </a:r>
        </a:p>
      </dsp:txBody>
      <dsp:txXfrm>
        <a:off x="5148901" y="473"/>
        <a:ext cx="3447410" cy="1108711"/>
      </dsp:txXfrm>
    </dsp:sp>
    <dsp:sp modelId="{9D03715D-AEB9-4D07-8BC3-0CA48B74C4AA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36BB9-3FDE-4E75-9741-F2557D98CC31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2E6A-ACC2-404C-8E46-234F6E4607B4}">
      <dsp:nvSpPr>
        <dsp:cNvPr id="0" name=""/>
        <dsp:cNvSpPr/>
      </dsp:nvSpPr>
      <dsp:spPr>
        <a:xfrm>
          <a:off x="1280561" y="1386362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Categories</a:t>
          </a:r>
        </a:p>
      </dsp:txBody>
      <dsp:txXfrm>
        <a:off x="1280561" y="1386362"/>
        <a:ext cx="3868340" cy="1108711"/>
      </dsp:txXfrm>
    </dsp:sp>
    <dsp:sp modelId="{0FA70B1B-45B9-45CD-B0E9-E14606405D29}">
      <dsp:nvSpPr>
        <dsp:cNvPr id="0" name=""/>
        <dsp:cNvSpPr/>
      </dsp:nvSpPr>
      <dsp:spPr>
        <a:xfrm>
          <a:off x="5148901" y="1386362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Dummying up Categories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(Age, Race, Gender,..)</a:t>
          </a:r>
        </a:p>
      </dsp:txBody>
      <dsp:txXfrm>
        <a:off x="5148901" y="1386362"/>
        <a:ext cx="3447410" cy="1108711"/>
      </dsp:txXfrm>
    </dsp:sp>
    <dsp:sp modelId="{D4D4F623-D19C-4BCE-BBE9-5FB6BBA9FFF9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4FC6-B823-44FF-8804-9926898AD942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6B201-4659-40F2-853F-EBA8E3D15FC8}">
      <dsp:nvSpPr>
        <dsp:cNvPr id="0" name=""/>
        <dsp:cNvSpPr/>
      </dsp:nvSpPr>
      <dsp:spPr>
        <a:xfrm>
          <a:off x="1280561" y="2772251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Binary Data</a:t>
          </a:r>
        </a:p>
      </dsp:txBody>
      <dsp:txXfrm>
        <a:off x="1280561" y="2772251"/>
        <a:ext cx="3868340" cy="1108711"/>
      </dsp:txXfrm>
    </dsp:sp>
    <dsp:sp modelId="{F494A537-1715-461A-8F90-274D4BBA860D}">
      <dsp:nvSpPr>
        <dsp:cNvPr id="0" name=""/>
        <dsp:cNvSpPr/>
      </dsp:nvSpPr>
      <dsp:spPr>
        <a:xfrm>
          <a:off x="5148901" y="2772251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Columns into Binary Data</a:t>
          </a:r>
        </a:p>
      </dsp:txBody>
      <dsp:txXfrm>
        <a:off x="5148901" y="2772251"/>
        <a:ext cx="3447410" cy="110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5DBA-0317-40C8-99A7-87A5187835BA}">
      <dsp:nvSpPr>
        <dsp:cNvPr id="0" name=""/>
        <dsp:cNvSpPr/>
      </dsp:nvSpPr>
      <dsp:spPr>
        <a:xfrm>
          <a:off x="0" y="55741"/>
          <a:ext cx="3957349" cy="11969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Vs Rest Classification</a:t>
          </a:r>
        </a:p>
      </dsp:txBody>
      <dsp:txXfrm>
        <a:off x="58428" y="114169"/>
        <a:ext cx="3840493" cy="1080053"/>
      </dsp:txXfrm>
    </dsp:sp>
    <dsp:sp modelId="{76BD5DC9-6128-4B1F-91F7-9BD09968A88E}">
      <dsp:nvSpPr>
        <dsp:cNvPr id="0" name=""/>
        <dsp:cNvSpPr/>
      </dsp:nvSpPr>
      <dsp:spPr>
        <a:xfrm>
          <a:off x="0" y="1341931"/>
          <a:ext cx="3957349" cy="1196909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Random Forest Classification</a:t>
          </a:r>
        </a:p>
      </dsp:txBody>
      <dsp:txXfrm>
        <a:off x="58428" y="1400359"/>
        <a:ext cx="3840493" cy="1080053"/>
      </dsp:txXfrm>
    </dsp:sp>
    <dsp:sp modelId="{0CC9C531-0156-4ECB-9CCF-550446230F58}">
      <dsp:nvSpPr>
        <dsp:cNvPr id="0" name=""/>
        <dsp:cNvSpPr/>
      </dsp:nvSpPr>
      <dsp:spPr>
        <a:xfrm>
          <a:off x="0" y="2628121"/>
          <a:ext cx="3957349" cy="1196909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Extra Tree Classification</a:t>
          </a:r>
        </a:p>
      </dsp:txBody>
      <dsp:txXfrm>
        <a:off x="58428" y="2686549"/>
        <a:ext cx="3840493" cy="1080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5DBA-0317-40C8-99A7-87A5187835BA}">
      <dsp:nvSpPr>
        <dsp:cNvPr id="0" name=""/>
        <dsp:cNvSpPr/>
      </dsp:nvSpPr>
      <dsp:spPr>
        <a:xfrm>
          <a:off x="0" y="0"/>
          <a:ext cx="5073832" cy="1188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Multiclassification Model used for more than two classes. (6 diseases)</a:t>
          </a:r>
        </a:p>
      </dsp:txBody>
      <dsp:txXfrm>
        <a:off x="58040" y="58040"/>
        <a:ext cx="4957752" cy="1072869"/>
      </dsp:txXfrm>
    </dsp:sp>
    <dsp:sp modelId="{76BD5DC9-6128-4B1F-91F7-9BD09968A88E}">
      <dsp:nvSpPr>
        <dsp:cNvPr id="0" name=""/>
        <dsp:cNvSpPr/>
      </dsp:nvSpPr>
      <dsp:spPr>
        <a:xfrm>
          <a:off x="0" y="1322109"/>
          <a:ext cx="5073832" cy="1182632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it to predict One Disease at a time (Binary Data)</a:t>
          </a:r>
        </a:p>
      </dsp:txBody>
      <dsp:txXfrm>
        <a:off x="57731" y="1379840"/>
        <a:ext cx="4958370" cy="1067170"/>
      </dsp:txXfrm>
    </dsp:sp>
    <dsp:sp modelId="{0CC9C531-0156-4ECB-9CCF-550446230F58}">
      <dsp:nvSpPr>
        <dsp:cNvPr id="0" name=""/>
        <dsp:cNvSpPr/>
      </dsp:nvSpPr>
      <dsp:spPr>
        <a:xfrm>
          <a:off x="0" y="2651286"/>
          <a:ext cx="5073832" cy="1148978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it to predict One Disease at a time (Binary Data)</a:t>
          </a:r>
        </a:p>
      </dsp:txBody>
      <dsp:txXfrm>
        <a:off x="56088" y="2707374"/>
        <a:ext cx="4961656" cy="1036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3784-A794-499D-9A9D-278B06C21FC5}">
      <dsp:nvSpPr>
        <dsp:cNvPr id="0" name=""/>
        <dsp:cNvSpPr/>
      </dsp:nvSpPr>
      <dsp:spPr>
        <a:xfrm>
          <a:off x="0" y="302509"/>
          <a:ext cx="4619706" cy="461970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EF4B7-305C-4124-A3A0-B5A8C2E71041}">
      <dsp:nvSpPr>
        <dsp:cNvPr id="0" name=""/>
        <dsp:cNvSpPr/>
      </dsp:nvSpPr>
      <dsp:spPr>
        <a:xfrm>
          <a:off x="438872" y="741381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Six Diseases</a:t>
          </a:r>
        </a:p>
      </dsp:txBody>
      <dsp:txXfrm>
        <a:off x="526823" y="829332"/>
        <a:ext cx="1625783" cy="1625783"/>
      </dsp:txXfrm>
    </dsp:sp>
    <dsp:sp modelId="{B04D991B-630C-4D8E-9939-8B3F8ECA3D39}">
      <dsp:nvSpPr>
        <dsp:cNvPr id="0" name=""/>
        <dsp:cNvSpPr/>
      </dsp:nvSpPr>
      <dsp:spPr>
        <a:xfrm>
          <a:off x="2379148" y="741381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was overfit</a:t>
          </a:r>
        </a:p>
      </dsp:txBody>
      <dsp:txXfrm>
        <a:off x="2467099" y="829332"/>
        <a:ext cx="1625783" cy="1625783"/>
      </dsp:txXfrm>
    </dsp:sp>
    <dsp:sp modelId="{89C6812D-91CC-4988-89F5-3C2619BB5A22}">
      <dsp:nvSpPr>
        <dsp:cNvPr id="0" name=""/>
        <dsp:cNvSpPr/>
      </dsp:nvSpPr>
      <dsp:spPr>
        <a:xfrm>
          <a:off x="438872" y="2681657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score is approximate 69%</a:t>
          </a:r>
        </a:p>
      </dsp:txBody>
      <dsp:txXfrm>
        <a:off x="526823" y="2769608"/>
        <a:ext cx="1625783" cy="1625783"/>
      </dsp:txXfrm>
    </dsp:sp>
    <dsp:sp modelId="{AB824588-2345-43C0-8D85-4BADAA369EB2}">
      <dsp:nvSpPr>
        <dsp:cNvPr id="0" name=""/>
        <dsp:cNvSpPr/>
      </dsp:nvSpPr>
      <dsp:spPr>
        <a:xfrm>
          <a:off x="2379148" y="2681657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 score is 77%</a:t>
          </a:r>
        </a:p>
      </dsp:txBody>
      <dsp:txXfrm>
        <a:off x="2467099" y="2769608"/>
        <a:ext cx="1625783" cy="1625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D83FD-640D-4815-AD46-14D9FEF943C7}">
      <dsp:nvSpPr>
        <dsp:cNvPr id="0" name=""/>
        <dsp:cNvSpPr/>
      </dsp:nvSpPr>
      <dsp:spPr>
        <a:xfrm>
          <a:off x="3139439" y="2356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 this Confusion Matrix, we can better explain the outcome</a:t>
          </a:r>
          <a:endParaRPr lang="en-US" sz="1600" kern="1200"/>
        </a:p>
      </dsp:txBody>
      <dsp:txXfrm>
        <a:off x="3189737" y="52654"/>
        <a:ext cx="3431274" cy="929762"/>
      </dsp:txXfrm>
    </dsp:sp>
    <dsp:sp modelId="{902DEAAC-CA0E-4A75-842D-F9CA476BBA14}">
      <dsp:nvSpPr>
        <dsp:cNvPr id="0" name=""/>
        <dsp:cNvSpPr/>
      </dsp:nvSpPr>
      <dsp:spPr>
        <a:xfrm>
          <a:off x="3139439" y="1084232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True negatives means that we correctly predicted the people who don't have Heart Disease</a:t>
          </a:r>
          <a:endParaRPr lang="en-US" sz="1600" kern="1200"/>
        </a:p>
      </dsp:txBody>
      <dsp:txXfrm>
        <a:off x="3189737" y="1134530"/>
        <a:ext cx="3431274" cy="929762"/>
      </dsp:txXfrm>
    </dsp:sp>
    <dsp:sp modelId="{0ADEE71E-9924-48E1-91BB-52FCBE451C10}">
      <dsp:nvSpPr>
        <dsp:cNvPr id="0" name=""/>
        <dsp:cNvSpPr/>
      </dsp:nvSpPr>
      <dsp:spPr>
        <a:xfrm>
          <a:off x="3139439" y="2166108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True positives means that we correctly predicted the people who have Heart Disease</a:t>
          </a:r>
          <a:endParaRPr lang="en-US" sz="1600" kern="1200"/>
        </a:p>
      </dsp:txBody>
      <dsp:txXfrm>
        <a:off x="3189737" y="2216406"/>
        <a:ext cx="3431274" cy="929762"/>
      </dsp:txXfrm>
    </dsp:sp>
    <dsp:sp modelId="{DF2EF780-055F-41E2-B241-212466E94720}">
      <dsp:nvSpPr>
        <dsp:cNvPr id="0" name=""/>
        <dsp:cNvSpPr/>
      </dsp:nvSpPr>
      <dsp:spPr>
        <a:xfrm>
          <a:off x="3139439" y="3247984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False positives means that we incorrectly predicted the people who have Heart Disease(who don't have Heart Disease)</a:t>
          </a:r>
          <a:endParaRPr lang="en-US" sz="1600" kern="1200"/>
        </a:p>
      </dsp:txBody>
      <dsp:txXfrm>
        <a:off x="3189737" y="3298282"/>
        <a:ext cx="3431274" cy="929762"/>
      </dsp:txXfrm>
    </dsp:sp>
    <dsp:sp modelId="{4D96DA32-5BF6-487F-88BF-3DFA612661AF}">
      <dsp:nvSpPr>
        <dsp:cNvPr id="0" name=""/>
        <dsp:cNvSpPr/>
      </dsp:nvSpPr>
      <dsp:spPr>
        <a:xfrm>
          <a:off x="3139439" y="4329860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False negatives means that we incorrectly predicted the people who don't have Heart Disease(who have Heart Disease)</a:t>
          </a:r>
          <a:endParaRPr lang="en-US" sz="1600" kern="1200"/>
        </a:p>
      </dsp:txBody>
      <dsp:txXfrm>
        <a:off x="3189737" y="4380158"/>
        <a:ext cx="3431274" cy="929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EEE7A-B992-4239-9587-A9B2C371144A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7C530-C21D-4C8C-8372-A42B255CA12D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Values related to Stoke 62%</a:t>
          </a:r>
        </a:p>
      </dsp:txBody>
      <dsp:txXfrm>
        <a:off x="225834" y="2120455"/>
        <a:ext cx="1800000" cy="720000"/>
      </dsp:txXfrm>
    </dsp:sp>
    <dsp:sp modelId="{120F0AB9-5AA4-4059-B889-8098A80620F1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A15EA-B210-48F6-8CE8-8B2CA6DA4495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Vs Rest Classification was Overfit</a:t>
          </a:r>
        </a:p>
      </dsp:txBody>
      <dsp:txXfrm>
        <a:off x="2340834" y="2120455"/>
        <a:ext cx="1800000" cy="720000"/>
      </dsp:txXfrm>
    </dsp:sp>
    <dsp:sp modelId="{620D9382-F70E-4221-8F47-95AC49183396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1F4C-6C24-454D-BD8A-C25415EB671A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Models worked well</a:t>
          </a:r>
        </a:p>
      </dsp:txBody>
      <dsp:txXfrm>
        <a:off x="4455834" y="2120455"/>
        <a:ext cx="1800000" cy="720000"/>
      </dsp:txXfrm>
    </dsp:sp>
    <dsp:sp modelId="{5F1DD760-9D9D-4894-A824-76E29F8AFB0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905C-6E25-420D-97D8-2BD7ACDA9E01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Success in True Negatives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17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096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rbanveganchic.com/2013/12/22/heart-protection-with-veggi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what-is-facebook-fan-friday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Heart-Disease-Stroke-Prevention/National-Vital-Statistics-System-NVSS-National-Car/kztq-p2j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thmanallergy.blogspot.com/2011/07/asthma-may-raise-risk-of-diabetes-heart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980-9592-4BC7-9D4A-D4EEC9C8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DE524-4142-48F5-AC91-43CAEAD5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/>
              <a:t>Muhammad Faraz Akram</a:t>
            </a:r>
          </a:p>
        </p:txBody>
      </p:sp>
      <p:pic>
        <p:nvPicPr>
          <p:cNvPr id="5" name="Picture 4" descr="A picture containing pair, sitting, table&#10;&#10;Description automatically generated">
            <a:extLst>
              <a:ext uri="{FF2B5EF4-FFF2-40B4-BE49-F238E27FC236}">
                <a16:creationId xmlns:a16="http://schemas.microsoft.com/office/drawing/2014/main" id="{B90CC374-3E35-4D8F-AD34-BCA137068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713" r="2" b="20715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06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58B4-19C9-46E7-9484-13A07179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86845-FA88-4D48-B682-F66BAC44D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89822"/>
              </p:ext>
            </p:extLst>
          </p:nvPr>
        </p:nvGraphicFramePr>
        <p:xfrm>
          <a:off x="458259" y="2130428"/>
          <a:ext cx="395734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EB1FF43-0B92-4524-97AA-E84DB0280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859390"/>
              </p:ext>
            </p:extLst>
          </p:nvPr>
        </p:nvGraphicFramePr>
        <p:xfrm>
          <a:off x="4415608" y="2157389"/>
          <a:ext cx="5073832" cy="385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73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5E9949-93BA-4F7C-B29B-E219D10E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One Vs Rest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B8D1A0-86AA-4724-9F75-3B6F23B1B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01416"/>
              </p:ext>
            </p:extLst>
          </p:nvPr>
        </p:nvGraphicFramePr>
        <p:xfrm>
          <a:off x="4654295" y="816638"/>
          <a:ext cx="4619706" cy="522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A56A20-A19D-48D0-AA04-E0F4AA4BC79F}"/>
              </a:ext>
            </a:extLst>
          </p:cNvPr>
          <p:cNvSpPr txBox="1"/>
          <p:nvPr/>
        </p:nvSpPr>
        <p:spPr>
          <a:xfrm>
            <a:off x="5526062" y="5397500"/>
            <a:ext cx="2876172" cy="369332"/>
          </a:xfrm>
          <a:prstGeom prst="rect">
            <a:avLst/>
          </a:prstGeom>
          <a:solidFill>
            <a:srgbClr val="90C22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Baseline Accuracy = 63.2%</a:t>
            </a:r>
          </a:p>
        </p:txBody>
      </p:sp>
    </p:spTree>
    <p:extLst>
      <p:ext uri="{BB962C8B-B14F-4D97-AF65-F5344CB8AC3E}">
        <p14:creationId xmlns:p14="http://schemas.microsoft.com/office/powerpoint/2010/main" val="425956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D1175-1EB6-470C-9C73-74A33B53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Classification Models for Diseases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Random Forest Classification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C7A4B0-829E-4C34-A400-1A9F41263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83659"/>
              </p:ext>
            </p:extLst>
          </p:nvPr>
        </p:nvGraphicFramePr>
        <p:xfrm>
          <a:off x="642938" y="956857"/>
          <a:ext cx="10906128" cy="265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96">
                  <a:extLst>
                    <a:ext uri="{9D8B030D-6E8A-4147-A177-3AD203B41FA5}">
                      <a16:colId xmlns:a16="http://schemas.microsoft.com/office/drawing/2014/main" val="3902860152"/>
                    </a:ext>
                  </a:extLst>
                </a:gridCol>
                <a:gridCol w="2854996">
                  <a:extLst>
                    <a:ext uri="{9D8B030D-6E8A-4147-A177-3AD203B41FA5}">
                      <a16:colId xmlns:a16="http://schemas.microsoft.com/office/drawing/2014/main" val="3139324574"/>
                    </a:ext>
                  </a:extLst>
                </a:gridCol>
                <a:gridCol w="2854996">
                  <a:extLst>
                    <a:ext uri="{9D8B030D-6E8A-4147-A177-3AD203B41FA5}">
                      <a16:colId xmlns:a16="http://schemas.microsoft.com/office/drawing/2014/main" val="1871940726"/>
                    </a:ext>
                  </a:extLst>
                </a:gridCol>
                <a:gridCol w="2341140">
                  <a:extLst>
                    <a:ext uri="{9D8B030D-6E8A-4147-A177-3AD203B41FA5}">
                      <a16:colId xmlns:a16="http://schemas.microsoft.com/office/drawing/2014/main" val="1475925515"/>
                    </a:ext>
                  </a:extLst>
                </a:gridCol>
              </a:tblGrid>
              <a:tr h="379756">
                <a:tc>
                  <a:txBody>
                    <a:bodyPr/>
                    <a:lstStyle/>
                    <a:p>
                      <a:r>
                        <a:rPr lang="en-US" sz="1700" dirty="0"/>
                        <a:t>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Train Score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Test Scores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Overfit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851646134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Stroke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86 %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81 %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1585756064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Cardiovascular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95 %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266694805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Coronary Heart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95 %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94 %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411428690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Heart Attack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89 %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88 %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580705628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Heart Failure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92 %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91 %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46682122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Other Heart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90 %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6216706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4C1C277-BE57-4F88-8B59-5DF59EF3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92" y="3623617"/>
            <a:ext cx="2962913" cy="493819"/>
          </a:xfrm>
          <a:prstGeom prst="rect">
            <a:avLst/>
          </a:prstGeom>
          <a:ln>
            <a:solidFill>
              <a:srgbClr val="90C226"/>
            </a:solidFill>
          </a:ln>
        </p:spPr>
      </p:pic>
    </p:spTree>
    <p:extLst>
      <p:ext uri="{BB962C8B-B14F-4D97-AF65-F5344CB8AC3E}">
        <p14:creationId xmlns:p14="http://schemas.microsoft.com/office/powerpoint/2010/main" val="224677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D87BA5-38B1-415E-8391-BE477EA2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Models for Diseases</a:t>
            </a:r>
            <a:b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Extra Tree Classification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23C406C2-8DD0-4A4D-9242-453DB2171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125350"/>
              </p:ext>
            </p:extLst>
          </p:nvPr>
        </p:nvGraphicFramePr>
        <p:xfrm>
          <a:off x="888603" y="1586779"/>
          <a:ext cx="4887356" cy="3684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240">
                  <a:extLst>
                    <a:ext uri="{9D8B030D-6E8A-4147-A177-3AD203B41FA5}">
                      <a16:colId xmlns:a16="http://schemas.microsoft.com/office/drawing/2014/main" val="2467098719"/>
                    </a:ext>
                  </a:extLst>
                </a:gridCol>
                <a:gridCol w="1244575">
                  <a:extLst>
                    <a:ext uri="{9D8B030D-6E8A-4147-A177-3AD203B41FA5}">
                      <a16:colId xmlns:a16="http://schemas.microsoft.com/office/drawing/2014/main" val="2322107819"/>
                    </a:ext>
                  </a:extLst>
                </a:gridCol>
                <a:gridCol w="1185815">
                  <a:extLst>
                    <a:ext uri="{9D8B030D-6E8A-4147-A177-3AD203B41FA5}">
                      <a16:colId xmlns:a16="http://schemas.microsoft.com/office/drawing/2014/main" val="1949743206"/>
                    </a:ext>
                  </a:extLst>
                </a:gridCol>
                <a:gridCol w="896726">
                  <a:extLst>
                    <a:ext uri="{9D8B030D-6E8A-4147-A177-3AD203B41FA5}">
                      <a16:colId xmlns:a16="http://schemas.microsoft.com/office/drawing/2014/main" val="3913232040"/>
                    </a:ext>
                  </a:extLst>
                </a:gridCol>
              </a:tblGrid>
              <a:tr h="433706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Diseases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Train Score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Overfit</a:t>
                      </a:r>
                    </a:p>
                  </a:txBody>
                  <a:tcPr marL="118918" marR="91476" marT="91476" marB="91476" anchor="ctr"/>
                </a:tc>
                <a:extLst>
                  <a:ext uri="{0D108BD9-81ED-4DB2-BD59-A6C34878D82A}">
                    <a16:rowId xmlns:a16="http://schemas.microsoft.com/office/drawing/2014/main" val="3207974165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Stroke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80 %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196400089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Cardiovascular Disease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2421779517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Coronary Heart Disease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1108715097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Heart Attack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88 %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822472261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Heart Failure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90.5 %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90.2 %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2296576833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Other Heart Diseases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91 %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3388590797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87D80699-929F-458B-8989-86CA29FE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82" y="5264943"/>
            <a:ext cx="296291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89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91BFA-7280-4BFD-AD54-D137350B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D0CF5F-437B-4D0F-BE06-E5739AB6D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91847"/>
              </p:ext>
            </p:extLst>
          </p:nvPr>
        </p:nvGraphicFramePr>
        <p:xfrm>
          <a:off x="323850" y="1495425"/>
          <a:ext cx="9810750" cy="536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74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8F206-8FA6-4993-B25F-EF2DCB8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Confusion Matrix for Cardiovascular Disease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28A84-A569-4F37-BBE4-42B9C606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62" y="851918"/>
            <a:ext cx="4709718" cy="4350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9BAE0-E9D0-4294-BF85-C07B27CA79E9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Better able to predict True Negatives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Will be helpful in specifying the people with no Heart Conditions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Will be able to make better Healthcare plans for the members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046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632E-81B1-4FED-9324-B9CF24B5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C1E060-8C79-4AC5-8F02-1BBC02368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6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19F4A1-0F18-4BAF-A103-F257AEBA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 for Listening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FA129822-FABE-4F00-8F2A-D219AA64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65" r="176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5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6BF3-AE83-4378-B8E2-A555A3E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43F6-A533-4341-B55B-B9911562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21036"/>
          </a:xfrm>
        </p:spPr>
        <p:txBody>
          <a:bodyPr/>
          <a:lstStyle/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/>
              <a:t>Data source</a:t>
            </a:r>
          </a:p>
          <a:p>
            <a:endParaRPr lang="en-US" dirty="0"/>
          </a:p>
          <a:p>
            <a:r>
              <a:rPr lang="en-US" dirty="0"/>
              <a:t> Reason</a:t>
            </a:r>
          </a:p>
          <a:p>
            <a:endParaRPr lang="en-US" dirty="0"/>
          </a:p>
          <a:p>
            <a:r>
              <a:rPr lang="en-US" dirty="0"/>
              <a:t>Expectation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B821-8DC6-41C3-B9D0-E95A5792F298}"/>
              </a:ext>
            </a:extLst>
          </p:cNvPr>
          <p:cNvSpPr txBox="1"/>
          <p:nvPr/>
        </p:nvSpPr>
        <p:spPr>
          <a:xfrm>
            <a:off x="1889760" y="2502455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2B45F-E5EA-41D5-85E7-A75DB510F827}"/>
              </a:ext>
            </a:extLst>
          </p:cNvPr>
          <p:cNvSpPr txBox="1"/>
          <p:nvPr/>
        </p:nvSpPr>
        <p:spPr>
          <a:xfrm>
            <a:off x="1889760" y="3313907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CDC Official Website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3804F-346A-436A-B856-D13DF1E93F6C}"/>
              </a:ext>
            </a:extLst>
          </p:cNvPr>
          <p:cNvSpPr txBox="1"/>
          <p:nvPr/>
        </p:nvSpPr>
        <p:spPr>
          <a:xfrm>
            <a:off x="1889760" y="4125359"/>
            <a:ext cx="820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which Age, Gender, Race is more at risk of getting Heart Disease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FE381-D783-4A93-AD9F-356FE32A9E5C}"/>
              </a:ext>
            </a:extLst>
          </p:cNvPr>
          <p:cNvSpPr txBox="1"/>
          <p:nvPr/>
        </p:nvSpPr>
        <p:spPr>
          <a:xfrm>
            <a:off x="1889760" y="4936811"/>
            <a:ext cx="548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classification models on the Dataset at hand</a:t>
            </a:r>
          </a:p>
        </p:txBody>
      </p:sp>
    </p:spTree>
    <p:extLst>
      <p:ext uri="{BB962C8B-B14F-4D97-AF65-F5344CB8AC3E}">
        <p14:creationId xmlns:p14="http://schemas.microsoft.com/office/powerpoint/2010/main" val="1274511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9671-3A29-41F0-8FA4-655C15E9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Cleaning of the Dataset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8A5A7-4B87-4FA1-9D7F-F40E15A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021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76B9-9B76-4971-AEB4-545FF622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Cleaning Examples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6D3CDB-999F-465B-9755-8BCA02E82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470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1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987-865B-42C1-810C-E22A555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1391DAD4-FD43-4E60-861B-6D92319F9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578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9351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D7F94-3676-497B-8C9C-7240ADE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Distribution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8E4C7-5961-4435-8E58-F4F344A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31192"/>
            <a:ext cx="3426704" cy="2278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11FE7-BAD9-4A38-95A4-FA82B87B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269743"/>
            <a:ext cx="3426704" cy="22016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5B13D-A245-4178-927A-2E343DF5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7073" y="1286877"/>
            <a:ext cx="3426704" cy="21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4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89EB33-0D03-4221-BE49-54B63ADF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Scatterplot for Confidence Limits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4165D-CA2B-4A37-945E-065C365E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84" b="12844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667EED-D09F-4226-895B-7D77C2E6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Scatterplot for Confidence Limits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7BB91B34-3E7F-4EC6-B94C-EB1B9F79B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2" b="11715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45297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664A-E3C3-4A54-B151-48C5BF30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Types of Heart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E892-B839-4D1C-B30C-0A5FE417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Stroke</a:t>
            </a:r>
          </a:p>
          <a:p>
            <a:r>
              <a:rPr lang="en-US" dirty="0"/>
              <a:t>Cardiovascular Disease</a:t>
            </a:r>
          </a:p>
          <a:p>
            <a:r>
              <a:rPr lang="en-US" dirty="0"/>
              <a:t>Heart Attack</a:t>
            </a:r>
          </a:p>
          <a:p>
            <a:r>
              <a:rPr lang="en-US" dirty="0"/>
              <a:t>Heart Failure</a:t>
            </a:r>
          </a:p>
          <a:p>
            <a:r>
              <a:rPr lang="en-US" dirty="0"/>
              <a:t>Coronary Heart Disease</a:t>
            </a:r>
          </a:p>
          <a:p>
            <a:r>
              <a:rPr lang="en-US" dirty="0"/>
              <a:t>Other Heart Diseases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123A5-12FB-45E1-B4F3-39E11160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2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00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485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Heart Disease</vt:lpstr>
      <vt:lpstr>Introduction</vt:lpstr>
      <vt:lpstr>Cleaning of the Dataset</vt:lpstr>
      <vt:lpstr>Cleaning Examples</vt:lpstr>
      <vt:lpstr>Feature Engineering</vt:lpstr>
      <vt:lpstr>Distribution</vt:lpstr>
      <vt:lpstr>Scatterplot for Confidence Limits</vt:lpstr>
      <vt:lpstr>Scatterplot for Confidence Limits</vt:lpstr>
      <vt:lpstr>Types of Heart Condition</vt:lpstr>
      <vt:lpstr>Modeling</vt:lpstr>
      <vt:lpstr>One Vs Rest Classification</vt:lpstr>
      <vt:lpstr>Classification Models for Diseases Random Forest Classification</vt:lpstr>
      <vt:lpstr>Classification Models for Diseases Extra Tree Classification</vt:lpstr>
      <vt:lpstr>Confusion Matrix</vt:lpstr>
      <vt:lpstr>Confusion Matrix for Cardiovascular Disease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Muhammad Faraz Akram</dc:creator>
  <cp:lastModifiedBy>Muhammad Faraz Akram</cp:lastModifiedBy>
  <cp:revision>1</cp:revision>
  <dcterms:created xsi:type="dcterms:W3CDTF">2020-10-22T18:13:33Z</dcterms:created>
  <dcterms:modified xsi:type="dcterms:W3CDTF">2020-10-22T18:16:04Z</dcterms:modified>
</cp:coreProperties>
</file>