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365000"/>
            <a:ext cx="8144134" cy="1373070"/>
          </a:xfrm>
        </p:spPr>
        <p:txBody>
          <a:bodyPr/>
          <a:lstStyle/>
          <a:p>
            <a:r>
              <a:rPr lang="es-ES" sz="4000" noProof="1" smtClean="0"/>
              <a:t>Markina-Xemeingo Aringa-Aringa</a:t>
            </a:r>
            <a:endParaRPr lang="es-ES" sz="4000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3844" y="5883626"/>
            <a:ext cx="8144134" cy="1117687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796878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Berlín</vt:lpstr>
      <vt:lpstr>Markina-Xemeingo Aringa-Aringa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Markina-Xemeingo Aringa-Aringa</dc:title>
  <dc:creator>Cuenta Microsoft</dc:creator>
  <cp:lastModifiedBy>Cuenta Microsoft</cp:lastModifiedBy>
  <cp:revision>2</cp:revision>
  <dcterms:created xsi:type="dcterms:W3CDTF">2024-01-17T18:10:25Z</dcterms:created>
  <dcterms:modified xsi:type="dcterms:W3CDTF">2024-01-17T18:21:06Z</dcterms:modified>
</cp:coreProperties>
</file>