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75" r:id="rId1"/>
  </p:sldMasterIdLst>
  <p:notesMasterIdLst>
    <p:notesMasterId r:id="rId61"/>
  </p:notesMasterIdLst>
  <p:handoutMasterIdLst>
    <p:handoutMasterId r:id="rId62"/>
  </p:handoutMasterIdLst>
  <p:sldIdLst>
    <p:sldId id="258" r:id="rId2"/>
    <p:sldId id="345" r:id="rId3"/>
    <p:sldId id="329" r:id="rId4"/>
    <p:sldId id="319" r:id="rId5"/>
    <p:sldId id="347" r:id="rId6"/>
    <p:sldId id="321" r:id="rId7"/>
    <p:sldId id="348" r:id="rId8"/>
    <p:sldId id="349" r:id="rId9"/>
    <p:sldId id="411" r:id="rId10"/>
    <p:sldId id="350" r:id="rId11"/>
    <p:sldId id="354" r:id="rId12"/>
    <p:sldId id="351" r:id="rId13"/>
    <p:sldId id="353" r:id="rId14"/>
    <p:sldId id="352" r:id="rId15"/>
    <p:sldId id="355" r:id="rId16"/>
    <p:sldId id="356" r:id="rId17"/>
    <p:sldId id="357" r:id="rId18"/>
    <p:sldId id="388" r:id="rId19"/>
    <p:sldId id="367" r:id="rId20"/>
    <p:sldId id="358" r:id="rId21"/>
    <p:sldId id="434" r:id="rId22"/>
    <p:sldId id="387" r:id="rId23"/>
    <p:sldId id="389" r:id="rId24"/>
    <p:sldId id="427" r:id="rId25"/>
    <p:sldId id="368" r:id="rId26"/>
    <p:sldId id="429" r:id="rId27"/>
    <p:sldId id="412" r:id="rId28"/>
    <p:sldId id="430" r:id="rId29"/>
    <p:sldId id="413" r:id="rId30"/>
    <p:sldId id="431" r:id="rId31"/>
    <p:sldId id="366" r:id="rId32"/>
    <p:sldId id="422" r:id="rId33"/>
    <p:sldId id="432" r:id="rId34"/>
    <p:sldId id="433" r:id="rId35"/>
    <p:sldId id="423" r:id="rId36"/>
    <p:sldId id="424" r:id="rId37"/>
    <p:sldId id="426" r:id="rId38"/>
    <p:sldId id="384" r:id="rId39"/>
    <p:sldId id="392" r:id="rId40"/>
    <p:sldId id="391" r:id="rId41"/>
    <p:sldId id="383" r:id="rId42"/>
    <p:sldId id="382" r:id="rId43"/>
    <p:sldId id="414" r:id="rId44"/>
    <p:sldId id="393" r:id="rId45"/>
    <p:sldId id="394" r:id="rId46"/>
    <p:sldId id="395" r:id="rId47"/>
    <p:sldId id="396" r:id="rId48"/>
    <p:sldId id="398" r:id="rId49"/>
    <p:sldId id="397" r:id="rId50"/>
    <p:sldId id="400" r:id="rId51"/>
    <p:sldId id="405" r:id="rId52"/>
    <p:sldId id="404" r:id="rId53"/>
    <p:sldId id="406" r:id="rId54"/>
    <p:sldId id="401" r:id="rId55"/>
    <p:sldId id="403" r:id="rId56"/>
    <p:sldId id="409" r:id="rId57"/>
    <p:sldId id="407" r:id="rId58"/>
    <p:sldId id="408" r:id="rId59"/>
    <p:sldId id="318" r:id="rId6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521415D9-36F7-43E2-AB2F-B90AF26B5E84}">
      <p14:sectionLst xmlns:p14="http://schemas.microsoft.com/office/powerpoint/2010/main">
        <p14:section name="Default Section" id="{CB545AED-8FD8-42C6-AF1B-402E8D754DDB}">
          <p14:sldIdLst>
            <p14:sldId id="258"/>
            <p14:sldId id="345"/>
            <p14:sldId id="329"/>
            <p14:sldId id="319"/>
            <p14:sldId id="347"/>
            <p14:sldId id="321"/>
            <p14:sldId id="348"/>
            <p14:sldId id="349"/>
            <p14:sldId id="411"/>
            <p14:sldId id="350"/>
            <p14:sldId id="354"/>
            <p14:sldId id="351"/>
            <p14:sldId id="353"/>
            <p14:sldId id="352"/>
            <p14:sldId id="355"/>
            <p14:sldId id="356"/>
            <p14:sldId id="357"/>
            <p14:sldId id="388"/>
            <p14:sldId id="367"/>
            <p14:sldId id="358"/>
            <p14:sldId id="434"/>
            <p14:sldId id="387"/>
            <p14:sldId id="389"/>
            <p14:sldId id="427"/>
            <p14:sldId id="368"/>
            <p14:sldId id="429"/>
            <p14:sldId id="412"/>
            <p14:sldId id="430"/>
            <p14:sldId id="413"/>
            <p14:sldId id="431"/>
            <p14:sldId id="366"/>
            <p14:sldId id="422"/>
            <p14:sldId id="432"/>
            <p14:sldId id="433"/>
            <p14:sldId id="423"/>
            <p14:sldId id="424"/>
            <p14:sldId id="426"/>
            <p14:sldId id="384"/>
            <p14:sldId id="392"/>
            <p14:sldId id="391"/>
            <p14:sldId id="383"/>
            <p14:sldId id="382"/>
            <p14:sldId id="414"/>
            <p14:sldId id="393"/>
            <p14:sldId id="394"/>
            <p14:sldId id="395"/>
            <p14:sldId id="396"/>
            <p14:sldId id="398"/>
            <p14:sldId id="397"/>
            <p14:sldId id="400"/>
            <p14:sldId id="405"/>
            <p14:sldId id="404"/>
            <p14:sldId id="406"/>
            <p14:sldId id="401"/>
            <p14:sldId id="403"/>
            <p14:sldId id="409"/>
            <p14:sldId id="407"/>
            <p14:sldId id="408"/>
            <p14:sldId id="31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88243" autoAdjust="0"/>
  </p:normalViewPr>
  <p:slideViewPr>
    <p:cSldViewPr>
      <p:cViewPr varScale="1">
        <p:scale>
          <a:sx n="59" d="100"/>
          <a:sy n="59" d="100"/>
        </p:scale>
        <p:origin x="1516"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82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oun Awad" userId="ad47208e-5146-4070-901e-5ff9d668801b" providerId="ADAL" clId="{0290222C-F307-47D1-846A-EA7B3EBCB9C1}"/>
    <pc:docChg chg="undo custSel addSld delSld modSld sldOrd modSection">
      <pc:chgData name="Mamoun Awad" userId="ad47208e-5146-4070-901e-5ff9d668801b" providerId="ADAL" clId="{0290222C-F307-47D1-846A-EA7B3EBCB9C1}" dt="2025-04-02T14:03:20.920" v="3207" actId="6549"/>
      <pc:docMkLst>
        <pc:docMk/>
      </pc:docMkLst>
      <pc:sldChg chg="modSp mod">
        <pc:chgData name="Mamoun Awad" userId="ad47208e-5146-4070-901e-5ff9d668801b" providerId="ADAL" clId="{0290222C-F307-47D1-846A-EA7B3EBCB9C1}" dt="2025-03-11T12:33:43.280" v="4" actId="20577"/>
        <pc:sldMkLst>
          <pc:docMk/>
          <pc:sldMk cId="2118032334" sldId="258"/>
        </pc:sldMkLst>
        <pc:spChg chg="mod">
          <ac:chgData name="Mamoun Awad" userId="ad47208e-5146-4070-901e-5ff9d668801b" providerId="ADAL" clId="{0290222C-F307-47D1-846A-EA7B3EBCB9C1}" dt="2025-03-11T12:33:43.280" v="4" actId="20577"/>
          <ac:spMkLst>
            <pc:docMk/>
            <pc:sldMk cId="2118032334" sldId="258"/>
            <ac:spMk id="2" creationId="{00000000-0000-0000-0000-000000000000}"/>
          </ac:spMkLst>
        </pc:spChg>
      </pc:sldChg>
      <pc:sldChg chg="modSp mod">
        <pc:chgData name="Mamoun Awad" userId="ad47208e-5146-4070-901e-5ff9d668801b" providerId="ADAL" clId="{0290222C-F307-47D1-846A-EA7B3EBCB9C1}" dt="2025-03-27T06:28:02.694" v="2735" actId="207"/>
        <pc:sldMkLst>
          <pc:docMk/>
          <pc:sldMk cId="2571818584" sldId="350"/>
        </pc:sldMkLst>
        <pc:spChg chg="mod">
          <ac:chgData name="Mamoun Awad" userId="ad47208e-5146-4070-901e-5ff9d668801b" providerId="ADAL" clId="{0290222C-F307-47D1-846A-EA7B3EBCB9C1}" dt="2025-03-27T06:28:02.694" v="2735" actId="207"/>
          <ac:spMkLst>
            <pc:docMk/>
            <pc:sldMk cId="2571818584" sldId="350"/>
            <ac:spMk id="3" creationId="{00000000-0000-0000-0000-000000000000}"/>
          </ac:spMkLst>
        </pc:spChg>
      </pc:sldChg>
      <pc:sldChg chg="modSp mod">
        <pc:chgData name="Mamoun Awad" userId="ad47208e-5146-4070-901e-5ff9d668801b" providerId="ADAL" clId="{0290222C-F307-47D1-846A-EA7B3EBCB9C1}" dt="2025-03-27T06:29:27.163" v="2745" actId="20577"/>
        <pc:sldMkLst>
          <pc:docMk/>
          <pc:sldMk cId="3356607223" sldId="351"/>
        </pc:sldMkLst>
        <pc:spChg chg="mod">
          <ac:chgData name="Mamoun Awad" userId="ad47208e-5146-4070-901e-5ff9d668801b" providerId="ADAL" clId="{0290222C-F307-47D1-846A-EA7B3EBCB9C1}" dt="2025-03-27T06:29:27.163" v="2745" actId="20577"/>
          <ac:spMkLst>
            <pc:docMk/>
            <pc:sldMk cId="3356607223" sldId="351"/>
            <ac:spMk id="9" creationId="{474CA2E5-A2F8-48F5-BFEE-AD1F36ADE027}"/>
          </ac:spMkLst>
        </pc:spChg>
        <pc:spChg chg="mod">
          <ac:chgData name="Mamoun Awad" userId="ad47208e-5146-4070-901e-5ff9d668801b" providerId="ADAL" clId="{0290222C-F307-47D1-846A-EA7B3EBCB9C1}" dt="2025-03-27T06:29:22.924" v="2742" actId="14100"/>
          <ac:spMkLst>
            <pc:docMk/>
            <pc:sldMk cId="3356607223" sldId="351"/>
            <ac:spMk id="53" creationId="{487494EF-9E23-41A9-A86E-3EB48B146751}"/>
          </ac:spMkLst>
        </pc:spChg>
      </pc:sldChg>
      <pc:sldChg chg="addSp modSp mod modAnim">
        <pc:chgData name="Mamoun Awad" userId="ad47208e-5146-4070-901e-5ff9d668801b" providerId="ADAL" clId="{0290222C-F307-47D1-846A-EA7B3EBCB9C1}" dt="2025-03-20T06:39:08.563" v="43"/>
        <pc:sldMkLst>
          <pc:docMk/>
          <pc:sldMk cId="4157792967" sldId="354"/>
        </pc:sldMkLst>
        <pc:spChg chg="mod">
          <ac:chgData name="Mamoun Awad" userId="ad47208e-5146-4070-901e-5ff9d668801b" providerId="ADAL" clId="{0290222C-F307-47D1-846A-EA7B3EBCB9C1}" dt="2025-03-20T06:38:34.042" v="36" actId="21"/>
          <ac:spMkLst>
            <pc:docMk/>
            <pc:sldMk cId="4157792967" sldId="354"/>
            <ac:spMk id="2" creationId="{00000000-0000-0000-0000-000000000000}"/>
          </ac:spMkLst>
        </pc:spChg>
        <pc:spChg chg="add mod">
          <ac:chgData name="Mamoun Awad" userId="ad47208e-5146-4070-901e-5ff9d668801b" providerId="ADAL" clId="{0290222C-F307-47D1-846A-EA7B3EBCB9C1}" dt="2025-03-20T06:38:49.884" v="41" actId="207"/>
          <ac:spMkLst>
            <pc:docMk/>
            <pc:sldMk cId="4157792967" sldId="354"/>
            <ac:spMk id="7" creationId="{1FD29414-75C8-41A5-88D5-3AAB83596BBD}"/>
          </ac:spMkLst>
        </pc:spChg>
      </pc:sldChg>
      <pc:sldChg chg="modAnim">
        <pc:chgData name="Mamoun Awad" userId="ad47208e-5146-4070-901e-5ff9d668801b" providerId="ADAL" clId="{0290222C-F307-47D1-846A-EA7B3EBCB9C1}" dt="2025-03-24T10:26:58.629" v="2352"/>
        <pc:sldMkLst>
          <pc:docMk/>
          <pc:sldMk cId="1609685614" sldId="383"/>
        </pc:sldMkLst>
      </pc:sldChg>
      <pc:sldChg chg="delSp modSp mod ord delAnim modShow modNotesTx">
        <pc:chgData name="Mamoun Awad" userId="ad47208e-5146-4070-901e-5ff9d668801b" providerId="ADAL" clId="{0290222C-F307-47D1-846A-EA7B3EBCB9C1}" dt="2025-03-24T10:02:30.221" v="2006" actId="113"/>
        <pc:sldMkLst>
          <pc:docMk/>
          <pc:sldMk cId="45092860" sldId="384"/>
        </pc:sldMkLst>
        <pc:spChg chg="mod">
          <ac:chgData name="Mamoun Awad" userId="ad47208e-5146-4070-901e-5ff9d668801b" providerId="ADAL" clId="{0290222C-F307-47D1-846A-EA7B3EBCB9C1}" dt="2025-03-24T09:55:45.347" v="1905" actId="20577"/>
          <ac:spMkLst>
            <pc:docMk/>
            <pc:sldMk cId="45092860" sldId="384"/>
            <ac:spMk id="2" creationId="{00000000-0000-0000-0000-000000000000}"/>
          </ac:spMkLst>
        </pc:spChg>
        <pc:spChg chg="mod">
          <ac:chgData name="Mamoun Awad" userId="ad47208e-5146-4070-901e-5ff9d668801b" providerId="ADAL" clId="{0290222C-F307-47D1-846A-EA7B3EBCB9C1}" dt="2025-03-24T10:02:30.221" v="2006" actId="113"/>
          <ac:spMkLst>
            <pc:docMk/>
            <pc:sldMk cId="45092860" sldId="384"/>
            <ac:spMk id="5" creationId="{00000000-0000-0000-0000-000000000000}"/>
          </ac:spMkLst>
        </pc:spChg>
        <pc:spChg chg="del">
          <ac:chgData name="Mamoun Awad" userId="ad47208e-5146-4070-901e-5ff9d668801b" providerId="ADAL" clId="{0290222C-F307-47D1-846A-EA7B3EBCB9C1}" dt="2025-03-24T09:55:25.203" v="1876" actId="478"/>
          <ac:spMkLst>
            <pc:docMk/>
            <pc:sldMk cId="45092860" sldId="384"/>
            <ac:spMk id="6" creationId="{00000000-0000-0000-0000-000000000000}"/>
          </ac:spMkLst>
        </pc:spChg>
        <pc:spChg chg="mod">
          <ac:chgData name="Mamoun Awad" userId="ad47208e-5146-4070-901e-5ff9d668801b" providerId="ADAL" clId="{0290222C-F307-47D1-846A-EA7B3EBCB9C1}" dt="2025-03-24T09:56:32.537" v="1927" actId="207"/>
          <ac:spMkLst>
            <pc:docMk/>
            <pc:sldMk cId="45092860" sldId="384"/>
            <ac:spMk id="7" creationId="{00000000-0000-0000-0000-000000000000}"/>
          </ac:spMkLst>
        </pc:spChg>
        <pc:spChg chg="mod">
          <ac:chgData name="Mamoun Awad" userId="ad47208e-5146-4070-901e-5ff9d668801b" providerId="ADAL" clId="{0290222C-F307-47D1-846A-EA7B3EBCB9C1}" dt="2025-03-24T09:55:28.159" v="1877" actId="1076"/>
          <ac:spMkLst>
            <pc:docMk/>
            <pc:sldMk cId="45092860" sldId="384"/>
            <ac:spMk id="8" creationId="{00000000-0000-0000-0000-000000000000}"/>
          </ac:spMkLst>
        </pc:spChg>
        <pc:spChg chg="del mod">
          <ac:chgData name="Mamoun Awad" userId="ad47208e-5146-4070-901e-5ff9d668801b" providerId="ADAL" clId="{0290222C-F307-47D1-846A-EA7B3EBCB9C1}" dt="2025-03-24T09:32:14.013" v="1386" actId="478"/>
          <ac:spMkLst>
            <pc:docMk/>
            <pc:sldMk cId="45092860" sldId="384"/>
            <ac:spMk id="9" creationId="{00000000-0000-0000-0000-000000000000}"/>
          </ac:spMkLst>
        </pc:spChg>
      </pc:sldChg>
      <pc:sldChg chg="mod modShow">
        <pc:chgData name="Mamoun Awad" userId="ad47208e-5146-4070-901e-5ff9d668801b" providerId="ADAL" clId="{0290222C-F307-47D1-846A-EA7B3EBCB9C1}" dt="2025-03-24T07:53:17.434" v="44" actId="729"/>
        <pc:sldMkLst>
          <pc:docMk/>
          <pc:sldMk cId="2269921106" sldId="389"/>
        </pc:sldMkLst>
      </pc:sldChg>
      <pc:sldChg chg="modSp mod">
        <pc:chgData name="Mamoun Awad" userId="ad47208e-5146-4070-901e-5ff9d668801b" providerId="ADAL" clId="{0290222C-F307-47D1-846A-EA7B3EBCB9C1}" dt="2025-03-24T11:08:10.248" v="2367" actId="207"/>
        <pc:sldMkLst>
          <pc:docMk/>
          <pc:sldMk cId="822853669" sldId="393"/>
        </pc:sldMkLst>
        <pc:spChg chg="mod">
          <ac:chgData name="Mamoun Awad" userId="ad47208e-5146-4070-901e-5ff9d668801b" providerId="ADAL" clId="{0290222C-F307-47D1-846A-EA7B3EBCB9C1}" dt="2025-03-24T11:08:10.248" v="2367" actId="207"/>
          <ac:spMkLst>
            <pc:docMk/>
            <pc:sldMk cId="822853669" sldId="393"/>
            <ac:spMk id="3" creationId="{00000000-0000-0000-0000-000000000000}"/>
          </ac:spMkLst>
        </pc:spChg>
      </pc:sldChg>
      <pc:sldChg chg="modSp mod">
        <pc:chgData name="Mamoun Awad" userId="ad47208e-5146-4070-901e-5ff9d668801b" providerId="ADAL" clId="{0290222C-F307-47D1-846A-EA7B3EBCB9C1}" dt="2025-03-24T11:09:48.950" v="2368" actId="207"/>
        <pc:sldMkLst>
          <pc:docMk/>
          <pc:sldMk cId="1904947149" sldId="395"/>
        </pc:sldMkLst>
        <pc:spChg chg="mod">
          <ac:chgData name="Mamoun Awad" userId="ad47208e-5146-4070-901e-5ff9d668801b" providerId="ADAL" clId="{0290222C-F307-47D1-846A-EA7B3EBCB9C1}" dt="2025-03-24T11:09:48.950" v="2368" actId="207"/>
          <ac:spMkLst>
            <pc:docMk/>
            <pc:sldMk cId="1904947149" sldId="395"/>
            <ac:spMk id="3" creationId="{00000000-0000-0000-0000-000000000000}"/>
          </ac:spMkLst>
        </pc:spChg>
      </pc:sldChg>
      <pc:sldChg chg="modSp mod">
        <pc:chgData name="Mamoun Awad" userId="ad47208e-5146-4070-901e-5ff9d668801b" providerId="ADAL" clId="{0290222C-F307-47D1-846A-EA7B3EBCB9C1}" dt="2025-03-24T11:17:02.702" v="2373" actId="6549"/>
        <pc:sldMkLst>
          <pc:docMk/>
          <pc:sldMk cId="1533111618" sldId="396"/>
        </pc:sldMkLst>
        <pc:spChg chg="mod">
          <ac:chgData name="Mamoun Awad" userId="ad47208e-5146-4070-901e-5ff9d668801b" providerId="ADAL" clId="{0290222C-F307-47D1-846A-EA7B3EBCB9C1}" dt="2025-03-24T11:17:02.702" v="2373" actId="6549"/>
          <ac:spMkLst>
            <pc:docMk/>
            <pc:sldMk cId="1533111618" sldId="396"/>
            <ac:spMk id="16" creationId="{00000000-0000-0000-0000-000000000000}"/>
          </ac:spMkLst>
        </pc:spChg>
      </pc:sldChg>
      <pc:sldChg chg="addSp modSp mod modNotesTx">
        <pc:chgData name="Mamoun Awad" userId="ad47208e-5146-4070-901e-5ff9d668801b" providerId="ADAL" clId="{0290222C-F307-47D1-846A-EA7B3EBCB9C1}" dt="2025-03-24T12:34:12.167" v="2577" actId="207"/>
        <pc:sldMkLst>
          <pc:docMk/>
          <pc:sldMk cId="1630437358" sldId="401"/>
        </pc:sldMkLst>
        <pc:spChg chg="add mod">
          <ac:chgData name="Mamoun Awad" userId="ad47208e-5146-4070-901e-5ff9d668801b" providerId="ADAL" clId="{0290222C-F307-47D1-846A-EA7B3EBCB9C1}" dt="2025-03-24T12:34:12.167" v="2577" actId="207"/>
          <ac:spMkLst>
            <pc:docMk/>
            <pc:sldMk cId="1630437358" sldId="401"/>
            <ac:spMk id="7" creationId="{68C39141-25D0-475A-8683-F950E9B7D978}"/>
          </ac:spMkLst>
        </pc:spChg>
        <pc:spChg chg="mod">
          <ac:chgData name="Mamoun Awad" userId="ad47208e-5146-4070-901e-5ff9d668801b" providerId="ADAL" clId="{0290222C-F307-47D1-846A-EA7B3EBCB9C1}" dt="2025-03-24T12:23:57.600" v="2569" actId="1076"/>
          <ac:spMkLst>
            <pc:docMk/>
            <pc:sldMk cId="1630437358" sldId="401"/>
            <ac:spMk id="10" creationId="{00000000-0000-0000-0000-000000000000}"/>
          </ac:spMkLst>
        </pc:spChg>
        <pc:spChg chg="mod">
          <ac:chgData name="Mamoun Awad" userId="ad47208e-5146-4070-901e-5ff9d668801b" providerId="ADAL" clId="{0290222C-F307-47D1-846A-EA7B3EBCB9C1}" dt="2025-03-24T12:15:04.372" v="2567" actId="20577"/>
          <ac:spMkLst>
            <pc:docMk/>
            <pc:sldMk cId="1630437358" sldId="401"/>
            <ac:spMk id="11" creationId="{00000000-0000-0000-0000-000000000000}"/>
          </ac:spMkLst>
        </pc:spChg>
        <pc:picChg chg="add mod">
          <ac:chgData name="Mamoun Awad" userId="ad47208e-5146-4070-901e-5ff9d668801b" providerId="ADAL" clId="{0290222C-F307-47D1-846A-EA7B3EBCB9C1}" dt="2025-03-24T12:33:47.152" v="2572" actId="1076"/>
          <ac:picMkLst>
            <pc:docMk/>
            <pc:sldMk cId="1630437358" sldId="401"/>
            <ac:picMk id="6" creationId="{D7A32389-A6D9-47DF-A70B-C079211E4FE8}"/>
          </ac:picMkLst>
        </pc:picChg>
      </pc:sldChg>
      <pc:sldChg chg="modNotesTx">
        <pc:chgData name="Mamoun Awad" userId="ad47208e-5146-4070-901e-5ff9d668801b" providerId="ADAL" clId="{0290222C-F307-47D1-846A-EA7B3EBCB9C1}" dt="2025-03-24T11:26:18.238" v="2417" actId="20577"/>
        <pc:sldMkLst>
          <pc:docMk/>
          <pc:sldMk cId="50145270" sldId="405"/>
        </pc:sldMkLst>
      </pc:sldChg>
      <pc:sldChg chg="modNotesTx">
        <pc:chgData name="Mamoun Awad" userId="ad47208e-5146-4070-901e-5ff9d668801b" providerId="ADAL" clId="{0290222C-F307-47D1-846A-EA7B3EBCB9C1}" dt="2025-03-24T11:30:28.719" v="2432"/>
        <pc:sldMkLst>
          <pc:docMk/>
          <pc:sldMk cId="4130842820" sldId="406"/>
        </pc:sldMkLst>
      </pc:sldChg>
      <pc:sldChg chg="modSp mod modNotesTx">
        <pc:chgData name="Mamoun Awad" userId="ad47208e-5146-4070-901e-5ff9d668801b" providerId="ADAL" clId="{0290222C-F307-47D1-846A-EA7B3EBCB9C1}" dt="2025-03-27T10:43:00.613" v="3173" actId="20577"/>
        <pc:sldMkLst>
          <pc:docMk/>
          <pc:sldMk cId="1005397925" sldId="408"/>
        </pc:sldMkLst>
        <pc:spChg chg="mod">
          <ac:chgData name="Mamoun Awad" userId="ad47208e-5146-4070-901e-5ff9d668801b" providerId="ADAL" clId="{0290222C-F307-47D1-846A-EA7B3EBCB9C1}" dt="2025-03-27T10:40:03.411" v="3156" actId="20577"/>
          <ac:spMkLst>
            <pc:docMk/>
            <pc:sldMk cId="1005397925" sldId="408"/>
            <ac:spMk id="6" creationId="{D5BA44E4-86E9-432F-A3FD-A457BC890238}"/>
          </ac:spMkLst>
        </pc:spChg>
        <pc:picChg chg="mod">
          <ac:chgData name="Mamoun Awad" userId="ad47208e-5146-4070-901e-5ff9d668801b" providerId="ADAL" clId="{0290222C-F307-47D1-846A-EA7B3EBCB9C1}" dt="2025-03-13T11:58:34.450" v="5" actId="1076"/>
          <ac:picMkLst>
            <pc:docMk/>
            <pc:sldMk cId="1005397925" sldId="408"/>
            <ac:picMk id="17" creationId="{465AB687-2C67-4347-AA79-E3301550E85C}"/>
          </ac:picMkLst>
        </pc:picChg>
      </pc:sldChg>
      <pc:sldChg chg="addSp modSp modNotesTx">
        <pc:chgData name="Mamoun Awad" userId="ad47208e-5146-4070-901e-5ff9d668801b" providerId="ADAL" clId="{0290222C-F307-47D1-846A-EA7B3EBCB9C1}" dt="2025-03-24T12:46:46.779" v="2628" actId="20577"/>
        <pc:sldMkLst>
          <pc:docMk/>
          <pc:sldMk cId="655019558" sldId="409"/>
        </pc:sldMkLst>
        <pc:picChg chg="add mod">
          <ac:chgData name="Mamoun Awad" userId="ad47208e-5146-4070-901e-5ff9d668801b" providerId="ADAL" clId="{0290222C-F307-47D1-846A-EA7B3EBCB9C1}" dt="2025-03-24T10:43:14.039" v="2366" actId="1076"/>
          <ac:picMkLst>
            <pc:docMk/>
            <pc:sldMk cId="655019558" sldId="409"/>
            <ac:picMk id="3074" creationId="{EA3F58CD-0F3F-4486-8A4E-0F14285DC0E0}"/>
          </ac:picMkLst>
        </pc:picChg>
      </pc:sldChg>
      <pc:sldChg chg="modSp mod modNotesTx">
        <pc:chgData name="Mamoun Awad" userId="ad47208e-5146-4070-901e-5ff9d668801b" providerId="ADAL" clId="{0290222C-F307-47D1-846A-EA7B3EBCB9C1}" dt="2025-03-27T06:27:22.448" v="2734" actId="20577"/>
        <pc:sldMkLst>
          <pc:docMk/>
          <pc:sldMk cId="4179511327" sldId="411"/>
        </pc:sldMkLst>
        <pc:spChg chg="mod">
          <ac:chgData name="Mamoun Awad" userId="ad47208e-5146-4070-901e-5ff9d668801b" providerId="ADAL" clId="{0290222C-F307-47D1-846A-EA7B3EBCB9C1}" dt="2025-03-20T06:36:03.041" v="7" actId="20577"/>
          <ac:spMkLst>
            <pc:docMk/>
            <pc:sldMk cId="4179511327" sldId="411"/>
            <ac:spMk id="3" creationId="{6A8C0755-F3B8-4D81-B223-5499249B765B}"/>
          </ac:spMkLst>
        </pc:spChg>
      </pc:sldChg>
      <pc:sldChg chg="modSp mod">
        <pc:chgData name="Mamoun Awad" userId="ad47208e-5146-4070-901e-5ff9d668801b" providerId="ADAL" clId="{0290222C-F307-47D1-846A-EA7B3EBCB9C1}" dt="2025-03-24T08:03:17.590" v="46" actId="207"/>
        <pc:sldMkLst>
          <pc:docMk/>
          <pc:sldMk cId="2770340188" sldId="413"/>
        </pc:sldMkLst>
        <pc:spChg chg="mod">
          <ac:chgData name="Mamoun Awad" userId="ad47208e-5146-4070-901e-5ff9d668801b" providerId="ADAL" clId="{0290222C-F307-47D1-846A-EA7B3EBCB9C1}" dt="2025-03-24T08:03:17.590" v="46" actId="207"/>
          <ac:spMkLst>
            <pc:docMk/>
            <pc:sldMk cId="2770340188" sldId="413"/>
            <ac:spMk id="8" creationId="{B69E04D7-D1B6-400A-9EE3-681C462FFAD3}"/>
          </ac:spMkLst>
        </pc:spChg>
      </pc:sldChg>
      <pc:sldChg chg="modSp mod">
        <pc:chgData name="Mamoun Awad" userId="ad47208e-5146-4070-901e-5ff9d668801b" providerId="ADAL" clId="{0290222C-F307-47D1-846A-EA7B3EBCB9C1}" dt="2025-03-24T08:06:05.673" v="80" actId="404"/>
        <pc:sldMkLst>
          <pc:docMk/>
          <pc:sldMk cId="666205411" sldId="423"/>
        </pc:sldMkLst>
        <pc:graphicFrameChg chg="modGraphic">
          <ac:chgData name="Mamoun Awad" userId="ad47208e-5146-4070-901e-5ff9d668801b" providerId="ADAL" clId="{0290222C-F307-47D1-846A-EA7B3EBCB9C1}" dt="2025-03-24T08:06:05.673" v="80" actId="404"/>
          <ac:graphicFrameMkLst>
            <pc:docMk/>
            <pc:sldMk cId="666205411" sldId="423"/>
            <ac:graphicFrameMk id="9" creationId="{E2D25848-D2EB-4617-B4EF-1BE05A6A8F71}"/>
          </ac:graphicFrameMkLst>
        </pc:graphicFrameChg>
        <pc:cxnChg chg="mod">
          <ac:chgData name="Mamoun Awad" userId="ad47208e-5146-4070-901e-5ff9d668801b" providerId="ADAL" clId="{0290222C-F307-47D1-846A-EA7B3EBCB9C1}" dt="2025-03-24T08:05:39.497" v="72" actId="14100"/>
          <ac:cxnSpMkLst>
            <pc:docMk/>
            <pc:sldMk cId="666205411" sldId="423"/>
            <ac:cxnSpMk id="19" creationId="{6B7B5394-7F8A-4BAF-B33B-BCAAB394EB2E}"/>
          </ac:cxnSpMkLst>
        </pc:cxnChg>
      </pc:sldChg>
      <pc:sldChg chg="modSp new mod">
        <pc:chgData name="Mamoun Awad" userId="ad47208e-5146-4070-901e-5ff9d668801b" providerId="ADAL" clId="{0290222C-F307-47D1-846A-EA7B3EBCB9C1}" dt="2025-03-24T09:50:01.890" v="1558" actId="20577"/>
        <pc:sldMkLst>
          <pc:docMk/>
          <pc:sldMk cId="1411260721" sldId="426"/>
        </pc:sldMkLst>
        <pc:spChg chg="mod">
          <ac:chgData name="Mamoun Awad" userId="ad47208e-5146-4070-901e-5ff9d668801b" providerId="ADAL" clId="{0290222C-F307-47D1-846A-EA7B3EBCB9C1}" dt="2025-03-24T09:23:55.748" v="737" actId="20577"/>
          <ac:spMkLst>
            <pc:docMk/>
            <pc:sldMk cId="1411260721" sldId="426"/>
            <ac:spMk id="2" creationId="{059C44DB-3BD7-4C87-B735-C55D071740B6}"/>
          </ac:spMkLst>
        </pc:spChg>
        <pc:spChg chg="mod">
          <ac:chgData name="Mamoun Awad" userId="ad47208e-5146-4070-901e-5ff9d668801b" providerId="ADAL" clId="{0290222C-F307-47D1-846A-EA7B3EBCB9C1}" dt="2025-03-24T09:50:01.890" v="1558" actId="20577"/>
          <ac:spMkLst>
            <pc:docMk/>
            <pc:sldMk cId="1411260721" sldId="426"/>
            <ac:spMk id="3" creationId="{36F902E2-2377-4DE0-86E1-4F2084EDD98A}"/>
          </ac:spMkLst>
        </pc:spChg>
      </pc:sldChg>
      <pc:sldChg chg="modSp add mod">
        <pc:chgData name="Mamoun Awad" userId="ad47208e-5146-4070-901e-5ff9d668801b" providerId="ADAL" clId="{0290222C-F307-47D1-846A-EA7B3EBCB9C1}" dt="2025-04-02T14:03:20.920" v="3207" actId="6549"/>
        <pc:sldMkLst>
          <pc:docMk/>
          <pc:sldMk cId="3957500870" sldId="434"/>
        </pc:sldMkLst>
        <pc:spChg chg="mod">
          <ac:chgData name="Mamoun Awad" userId="ad47208e-5146-4070-901e-5ff9d668801b" providerId="ADAL" clId="{0290222C-F307-47D1-846A-EA7B3EBCB9C1}" dt="2025-04-02T14:03:20.920" v="3207" actId="6549"/>
          <ac:spMkLst>
            <pc:docMk/>
            <pc:sldMk cId="3957500870" sldId="434"/>
            <ac:spMk id="3" creationId="{00000000-0000-0000-0000-000000000000}"/>
          </ac:spMkLst>
        </pc:spChg>
      </pc:sldChg>
    </pc:docChg>
  </pc:docChgLst>
  <pc:docChgLst>
    <pc:chgData name="Mamoun Awad" userId="ad47208e-5146-4070-901e-5ff9d668801b" providerId="ADAL" clId="{F241AD2A-6514-43B7-93B5-66CD89F66CEE}"/>
    <pc:docChg chg="undo custSel addSld delSld modSld sldOrd modMainMaster delSection modSection">
      <pc:chgData name="Mamoun Awad" userId="ad47208e-5146-4070-901e-5ff9d668801b" providerId="ADAL" clId="{F241AD2A-6514-43B7-93B5-66CD89F66CEE}" dt="2025-04-07T18:21:07.611" v="7962" actId="400"/>
      <pc:docMkLst>
        <pc:docMk/>
      </pc:docMkLst>
      <pc:sldChg chg="modSp">
        <pc:chgData name="Mamoun Awad" userId="ad47208e-5146-4070-901e-5ff9d668801b" providerId="ADAL" clId="{F241AD2A-6514-43B7-93B5-66CD89F66CEE}" dt="2025-04-02T20:08:49.903" v="7961" actId="20577"/>
        <pc:sldMkLst>
          <pc:docMk/>
          <pc:sldMk cId="2118032334" sldId="258"/>
        </pc:sldMkLst>
        <pc:spChg chg="mod">
          <ac:chgData name="Mamoun Awad" userId="ad47208e-5146-4070-901e-5ff9d668801b" providerId="ADAL" clId="{F241AD2A-6514-43B7-93B5-66CD89F66CEE}" dt="2025-04-02T20:08:49.903" v="7961" actId="20577"/>
          <ac:spMkLst>
            <pc:docMk/>
            <pc:sldMk cId="2118032334" sldId="258"/>
            <ac:spMk id="3" creationId="{00000000-0000-0000-0000-000000000000}"/>
          </ac:spMkLst>
        </pc:spChg>
      </pc:sldChg>
      <pc:sldChg chg="modSp">
        <pc:chgData name="Mamoun Awad" userId="ad47208e-5146-4070-901e-5ff9d668801b" providerId="ADAL" clId="{F241AD2A-6514-43B7-93B5-66CD89F66CEE}" dt="2025-04-07T18:21:07.611" v="7962" actId="400"/>
        <pc:sldMkLst>
          <pc:docMk/>
          <pc:sldMk cId="34862607" sldId="345"/>
        </pc:sldMkLst>
        <pc:spChg chg="mod">
          <ac:chgData name="Mamoun Awad" userId="ad47208e-5146-4070-901e-5ff9d668801b" providerId="ADAL" clId="{F241AD2A-6514-43B7-93B5-66CD89F66CEE}" dt="2025-04-07T18:21:07.611" v="7962" actId="400"/>
          <ac:spMkLst>
            <pc:docMk/>
            <pc:sldMk cId="34862607" sldId="345"/>
            <ac:spMk id="3" creationId="{00000000-0000-0000-0000-000000000000}"/>
          </ac:spMkLst>
        </pc:spChg>
      </pc:sldChg>
      <pc:sldChg chg="modTransition">
        <pc:chgData name="Mamoun Awad" userId="ad47208e-5146-4070-901e-5ff9d668801b" providerId="ADAL" clId="{F241AD2A-6514-43B7-93B5-66CD89F66CEE}" dt="2025-03-23T18:25:53.241" v="2679"/>
        <pc:sldMkLst>
          <pc:docMk/>
          <pc:sldMk cId="3300130983" sldId="366"/>
        </pc:sldMkLst>
      </pc:sldChg>
      <pc:sldChg chg="addSp delSp modSp">
        <pc:chgData name="Mamoun Awad" userId="ad47208e-5146-4070-901e-5ff9d668801b" providerId="ADAL" clId="{F241AD2A-6514-43B7-93B5-66CD89F66CEE}" dt="2025-04-02T10:00:51.727" v="7861" actId="11529"/>
        <pc:sldMkLst>
          <pc:docMk/>
          <pc:sldMk cId="4087623098" sldId="368"/>
        </pc:sldMkLst>
        <pc:spChg chg="mod">
          <ac:chgData name="Mamoun Awad" userId="ad47208e-5146-4070-901e-5ff9d668801b" providerId="ADAL" clId="{F241AD2A-6514-43B7-93B5-66CD89F66CEE}" dt="2025-04-02T08:06:18.250" v="5030" actId="20577"/>
          <ac:spMkLst>
            <pc:docMk/>
            <pc:sldMk cId="4087623098" sldId="368"/>
            <ac:spMk id="2" creationId="{00000000-0000-0000-0000-000000000000}"/>
          </ac:spMkLst>
        </pc:spChg>
        <pc:spChg chg="mod">
          <ac:chgData name="Mamoun Awad" userId="ad47208e-5146-4070-901e-5ff9d668801b" providerId="ADAL" clId="{F241AD2A-6514-43B7-93B5-66CD89F66CEE}" dt="2025-04-02T08:06:22.455" v="5031" actId="1076"/>
          <ac:spMkLst>
            <pc:docMk/>
            <pc:sldMk cId="4087623098" sldId="368"/>
            <ac:spMk id="4" creationId="{00000000-0000-0000-0000-000000000000}"/>
          </ac:spMkLst>
        </pc:spChg>
        <pc:spChg chg="del mod">
          <ac:chgData name="Mamoun Awad" userId="ad47208e-5146-4070-901e-5ff9d668801b" providerId="ADAL" clId="{F241AD2A-6514-43B7-93B5-66CD89F66CEE}" dt="2025-04-02T08:06:03.408" v="5019" actId="478"/>
          <ac:spMkLst>
            <pc:docMk/>
            <pc:sldMk cId="4087623098" sldId="368"/>
            <ac:spMk id="6" creationId="{00000000-0000-0000-0000-000000000000}"/>
          </ac:spMkLst>
        </pc:spChg>
        <pc:spChg chg="add mod">
          <ac:chgData name="Mamoun Awad" userId="ad47208e-5146-4070-901e-5ff9d668801b" providerId="ADAL" clId="{F241AD2A-6514-43B7-93B5-66CD89F66CEE}" dt="2025-04-02T08:08:32.031" v="5055" actId="1076"/>
          <ac:spMkLst>
            <pc:docMk/>
            <pc:sldMk cId="4087623098" sldId="368"/>
            <ac:spMk id="8" creationId="{24E563DA-D41B-4D45-A0D8-3CCDF3D31B85}"/>
          </ac:spMkLst>
        </pc:spChg>
        <pc:spChg chg="add mod">
          <ac:chgData name="Mamoun Awad" userId="ad47208e-5146-4070-901e-5ff9d668801b" providerId="ADAL" clId="{F241AD2A-6514-43B7-93B5-66CD89F66CEE}" dt="2025-04-02T10:00:46.215" v="7860" actId="1076"/>
          <ac:spMkLst>
            <pc:docMk/>
            <pc:sldMk cId="4087623098" sldId="368"/>
            <ac:spMk id="9" creationId="{9777A368-DCBA-4F7E-8620-EE6E8A6D422F}"/>
          </ac:spMkLst>
        </pc:spChg>
        <pc:picChg chg="mod">
          <ac:chgData name="Mamoun Awad" userId="ad47208e-5146-4070-901e-5ff9d668801b" providerId="ADAL" clId="{F241AD2A-6514-43B7-93B5-66CD89F66CEE}" dt="2025-04-02T08:06:58.855" v="5043" actId="14100"/>
          <ac:picMkLst>
            <pc:docMk/>
            <pc:sldMk cId="4087623098" sldId="368"/>
            <ac:picMk id="5" creationId="{00000000-0000-0000-0000-000000000000}"/>
          </ac:picMkLst>
        </pc:picChg>
        <pc:picChg chg="add mod">
          <ac:chgData name="Mamoun Awad" userId="ad47208e-5146-4070-901e-5ff9d668801b" providerId="ADAL" clId="{F241AD2A-6514-43B7-93B5-66CD89F66CEE}" dt="2025-04-02T08:07:50.137" v="5050" actId="208"/>
          <ac:picMkLst>
            <pc:docMk/>
            <pc:sldMk cId="4087623098" sldId="368"/>
            <ac:picMk id="7" creationId="{4999B1E3-6779-4DB4-B931-54019ECAD512}"/>
          </ac:picMkLst>
        </pc:picChg>
        <pc:cxnChg chg="add mod">
          <ac:chgData name="Mamoun Awad" userId="ad47208e-5146-4070-901e-5ff9d668801b" providerId="ADAL" clId="{F241AD2A-6514-43B7-93B5-66CD89F66CEE}" dt="2025-04-02T10:00:51.727" v="7861" actId="11529"/>
          <ac:cxnSpMkLst>
            <pc:docMk/>
            <pc:sldMk cId="4087623098" sldId="368"/>
            <ac:cxnSpMk id="11" creationId="{DD9112C5-08DF-4AB8-B103-EC0C9DA736E6}"/>
          </ac:cxnSpMkLst>
        </pc:cxnChg>
      </pc:sldChg>
      <pc:sldChg chg="addSp delSp modSp">
        <pc:chgData name="Mamoun Awad" userId="ad47208e-5146-4070-901e-5ff9d668801b" providerId="ADAL" clId="{F241AD2A-6514-43B7-93B5-66CD89F66CEE}" dt="2025-03-23T19:52:43.384" v="4122" actId="1076"/>
        <pc:sldMkLst>
          <pc:docMk/>
          <pc:sldMk cId="2053439808" sldId="382"/>
        </pc:sldMkLst>
        <pc:graphicFrameChg chg="del">
          <ac:chgData name="Mamoun Awad" userId="ad47208e-5146-4070-901e-5ff9d668801b" providerId="ADAL" clId="{F241AD2A-6514-43B7-93B5-66CD89F66CEE}" dt="2025-03-23T19:52:40.236" v="4120" actId="478"/>
          <ac:graphicFrameMkLst>
            <pc:docMk/>
            <pc:sldMk cId="2053439808" sldId="382"/>
            <ac:graphicFrameMk id="7" creationId="{762B0C9A-43C4-42B4-A495-65DDC7812726}"/>
          </ac:graphicFrameMkLst>
        </pc:graphicFrameChg>
        <pc:picChg chg="add mod">
          <ac:chgData name="Mamoun Awad" userId="ad47208e-5146-4070-901e-5ff9d668801b" providerId="ADAL" clId="{F241AD2A-6514-43B7-93B5-66CD89F66CEE}" dt="2025-03-23T19:52:43.384" v="4122" actId="1076"/>
          <ac:picMkLst>
            <pc:docMk/>
            <pc:sldMk cId="2053439808" sldId="382"/>
            <ac:picMk id="8" creationId="{A40A3E30-DA1A-46F0-B675-F554EEE18A1E}"/>
          </ac:picMkLst>
        </pc:picChg>
      </pc:sldChg>
      <pc:sldChg chg="addSp delSp modSp modAnim modNotesTx">
        <pc:chgData name="Mamoun Awad" userId="ad47208e-5146-4070-901e-5ff9d668801b" providerId="ADAL" clId="{F241AD2A-6514-43B7-93B5-66CD89F66CEE}" dt="2025-04-02T10:09:38.516" v="7924" actId="1076"/>
        <pc:sldMkLst>
          <pc:docMk/>
          <pc:sldMk cId="1609685614" sldId="383"/>
        </pc:sldMkLst>
        <pc:spChg chg="add mod">
          <ac:chgData name="Mamoun Awad" userId="ad47208e-5146-4070-901e-5ff9d668801b" providerId="ADAL" clId="{F241AD2A-6514-43B7-93B5-66CD89F66CEE}" dt="2025-04-02T10:08:02.603" v="7902" actId="164"/>
          <ac:spMkLst>
            <pc:docMk/>
            <pc:sldMk cId="1609685614" sldId="383"/>
            <ac:spMk id="4" creationId="{33EA9C64-181C-4122-A7B2-495B5D3B0550}"/>
          </ac:spMkLst>
        </pc:spChg>
        <pc:spChg chg="add del">
          <ac:chgData name="Mamoun Awad" userId="ad47208e-5146-4070-901e-5ff9d668801b" providerId="ADAL" clId="{F241AD2A-6514-43B7-93B5-66CD89F66CEE}" dt="2025-03-23T19:43:50.580" v="3859"/>
          <ac:spMkLst>
            <pc:docMk/>
            <pc:sldMk cId="1609685614" sldId="383"/>
            <ac:spMk id="4" creationId="{FB2E3F7F-CB3C-4E07-BFF6-7CD42F1D69A1}"/>
          </ac:spMkLst>
        </pc:spChg>
        <pc:spChg chg="mod">
          <ac:chgData name="Mamoun Awad" userId="ad47208e-5146-4070-901e-5ff9d668801b" providerId="ADAL" clId="{F241AD2A-6514-43B7-93B5-66CD89F66CEE}" dt="2025-03-23T19:52:01.465" v="4119" actId="207"/>
          <ac:spMkLst>
            <pc:docMk/>
            <pc:sldMk cId="1609685614" sldId="383"/>
            <ac:spMk id="6" creationId="{A28ECEE9-F55D-4A8A-8E55-0ADC54B15A94}"/>
          </ac:spMkLst>
        </pc:spChg>
        <pc:spChg chg="mod">
          <ac:chgData name="Mamoun Awad" userId="ad47208e-5146-4070-901e-5ff9d668801b" providerId="ADAL" clId="{F241AD2A-6514-43B7-93B5-66CD89F66CEE}" dt="2025-03-23T19:45:39.502" v="3922" actId="20577"/>
          <ac:spMkLst>
            <pc:docMk/>
            <pc:sldMk cId="1609685614" sldId="383"/>
            <ac:spMk id="23" creationId="{E05ABC88-3BFB-4643-B520-81D0DFAFE323}"/>
          </ac:spMkLst>
        </pc:spChg>
        <pc:grpChg chg="add mod">
          <ac:chgData name="Mamoun Awad" userId="ad47208e-5146-4070-901e-5ff9d668801b" providerId="ADAL" clId="{F241AD2A-6514-43B7-93B5-66CD89F66CEE}" dt="2025-04-02T10:08:09.626" v="7905" actId="1076"/>
          <ac:grpSpMkLst>
            <pc:docMk/>
            <pc:sldMk cId="1609685614" sldId="383"/>
            <ac:grpSpMk id="8" creationId="{EC5B913F-3ED3-40EE-AC42-9DD5EA8E7F72}"/>
          </ac:grpSpMkLst>
        </pc:grpChg>
        <pc:grpChg chg="mod">
          <ac:chgData name="Mamoun Awad" userId="ad47208e-5146-4070-901e-5ff9d668801b" providerId="ADAL" clId="{F241AD2A-6514-43B7-93B5-66CD89F66CEE}" dt="2025-03-23T19:47:56.082" v="3958" actId="1076"/>
          <ac:grpSpMkLst>
            <pc:docMk/>
            <pc:sldMk cId="1609685614" sldId="383"/>
            <ac:grpSpMk id="9" creationId="{CD69F276-B120-46BE-93E8-71099B36231F}"/>
          </ac:grpSpMkLst>
        </pc:grpChg>
        <pc:grpChg chg="mod">
          <ac:chgData name="Mamoun Awad" userId="ad47208e-5146-4070-901e-5ff9d668801b" providerId="ADAL" clId="{F241AD2A-6514-43B7-93B5-66CD89F66CEE}" dt="2025-03-23T19:48:11.058" v="3960" actId="1076"/>
          <ac:grpSpMkLst>
            <pc:docMk/>
            <pc:sldMk cId="1609685614" sldId="383"/>
            <ac:grpSpMk id="10" creationId="{1CB2FC6E-8CBC-458F-98B9-0306690531CE}"/>
          </ac:grpSpMkLst>
        </pc:grpChg>
        <pc:grpChg chg="mod">
          <ac:chgData name="Mamoun Awad" userId="ad47208e-5146-4070-901e-5ff9d668801b" providerId="ADAL" clId="{F241AD2A-6514-43B7-93B5-66CD89F66CEE}" dt="2025-03-23T19:45:21.380" v="3897" actId="1076"/>
          <ac:grpSpMkLst>
            <pc:docMk/>
            <pc:sldMk cId="1609685614" sldId="383"/>
            <ac:grpSpMk id="14" creationId="{0BCD9F57-1873-4FE6-A75A-4B17882C3B40}"/>
          </ac:grpSpMkLst>
        </pc:grpChg>
        <pc:grpChg chg="mod">
          <ac:chgData name="Mamoun Awad" userId="ad47208e-5146-4070-901e-5ff9d668801b" providerId="ADAL" clId="{F241AD2A-6514-43B7-93B5-66CD89F66CEE}" dt="2025-04-02T10:08:05.605" v="7904" actId="1076"/>
          <ac:grpSpMkLst>
            <pc:docMk/>
            <pc:sldMk cId="1609685614" sldId="383"/>
            <ac:grpSpMk id="18" creationId="{C356F11E-A8DD-4489-8919-F624871A3879}"/>
          </ac:grpSpMkLst>
        </pc:grpChg>
        <pc:grpChg chg="add mod">
          <ac:chgData name="Mamoun Awad" userId="ad47208e-5146-4070-901e-5ff9d668801b" providerId="ADAL" clId="{F241AD2A-6514-43B7-93B5-66CD89F66CEE}" dt="2025-03-23T19:45:32.276" v="3899" actId="1076"/>
          <ac:grpSpMkLst>
            <pc:docMk/>
            <pc:sldMk cId="1609685614" sldId="383"/>
            <ac:grpSpMk id="21" creationId="{DB47C35F-D0C1-404B-8F8B-ACF525E3F1DA}"/>
          </ac:grpSpMkLst>
        </pc:grpChg>
        <pc:grpChg chg="add mod">
          <ac:chgData name="Mamoun Awad" userId="ad47208e-5146-4070-901e-5ff9d668801b" providerId="ADAL" clId="{F241AD2A-6514-43B7-93B5-66CD89F66CEE}" dt="2025-04-02T10:09:38.516" v="7924" actId="1076"/>
          <ac:grpSpMkLst>
            <pc:docMk/>
            <pc:sldMk cId="1609685614" sldId="383"/>
            <ac:grpSpMk id="24" creationId="{FC16AAE5-21E7-4E51-A22E-D4EE186F88A4}"/>
          </ac:grpSpMkLst>
        </pc:grpChg>
        <pc:picChg chg="add mod">
          <ac:chgData name="Mamoun Awad" userId="ad47208e-5146-4070-901e-5ff9d668801b" providerId="ADAL" clId="{F241AD2A-6514-43B7-93B5-66CD89F66CEE}" dt="2025-04-02T10:08:02.603" v="7902" actId="164"/>
          <ac:picMkLst>
            <pc:docMk/>
            <pc:sldMk cId="1609685614" sldId="383"/>
            <ac:picMk id="3074" creationId="{72689D30-D70C-4770-AF15-9C67535502B0}"/>
          </ac:picMkLst>
        </pc:picChg>
        <pc:cxnChg chg="mod">
          <ac:chgData name="Mamoun Awad" userId="ad47208e-5146-4070-901e-5ff9d668801b" providerId="ADAL" clId="{F241AD2A-6514-43B7-93B5-66CD89F66CEE}" dt="2025-03-23T19:47:59.506" v="3959" actId="14100"/>
          <ac:cxnSpMkLst>
            <pc:docMk/>
            <pc:sldMk cId="1609685614" sldId="383"/>
            <ac:cxnSpMk id="5" creationId="{204553CC-9341-4048-8D9B-D4B78785D137}"/>
          </ac:cxnSpMkLst>
        </pc:cxnChg>
        <pc:cxnChg chg="mod">
          <ac:chgData name="Mamoun Awad" userId="ad47208e-5146-4070-901e-5ff9d668801b" providerId="ADAL" clId="{F241AD2A-6514-43B7-93B5-66CD89F66CEE}" dt="2025-03-23T19:48:24.347" v="3961" actId="14100"/>
          <ac:cxnSpMkLst>
            <pc:docMk/>
            <pc:sldMk cId="1609685614" sldId="383"/>
            <ac:cxnSpMk id="22" creationId="{C12D352E-F5AF-4489-B1CE-3F6FB2CEACD4}"/>
          </ac:cxnSpMkLst>
        </pc:cxnChg>
      </pc:sldChg>
      <pc:sldChg chg="addSp modSp modNotesTx">
        <pc:chgData name="Mamoun Awad" userId="ad47208e-5146-4070-901e-5ff9d668801b" providerId="ADAL" clId="{F241AD2A-6514-43B7-93B5-66CD89F66CEE}" dt="2025-04-02T10:09:29.776" v="7922" actId="1076"/>
        <pc:sldMkLst>
          <pc:docMk/>
          <pc:sldMk cId="45092860" sldId="384"/>
        </pc:sldMkLst>
        <pc:grpChg chg="add mod">
          <ac:chgData name="Mamoun Awad" userId="ad47208e-5146-4070-901e-5ff9d668801b" providerId="ADAL" clId="{F241AD2A-6514-43B7-93B5-66CD89F66CEE}" dt="2025-04-02T10:09:29.776" v="7922" actId="1076"/>
          <ac:grpSpMkLst>
            <pc:docMk/>
            <pc:sldMk cId="45092860" sldId="384"/>
            <ac:grpSpMk id="9" creationId="{41574CF1-D233-4FE0-9684-4FE52B6575ED}"/>
          </ac:grpSpMkLst>
        </pc:grpChg>
      </pc:sldChg>
      <pc:sldChg chg="addSp modSp modNotesTx">
        <pc:chgData name="Mamoun Awad" userId="ad47208e-5146-4070-901e-5ff9d668801b" providerId="ADAL" clId="{F241AD2A-6514-43B7-93B5-66CD89F66CEE}" dt="2025-03-28T17:56:06.956" v="4342" actId="1076"/>
        <pc:sldMkLst>
          <pc:docMk/>
          <pc:sldMk cId="2269921106" sldId="389"/>
        </pc:sldMkLst>
        <pc:spChg chg="mod">
          <ac:chgData name="Mamoun Awad" userId="ad47208e-5146-4070-901e-5ff9d668801b" providerId="ADAL" clId="{F241AD2A-6514-43B7-93B5-66CD89F66CEE}" dt="2025-03-28T17:53:13.413" v="4322" actId="6549"/>
          <ac:spMkLst>
            <pc:docMk/>
            <pc:sldMk cId="2269921106" sldId="389"/>
            <ac:spMk id="2" creationId="{00000000-0000-0000-0000-000000000000}"/>
          </ac:spMkLst>
        </pc:spChg>
        <pc:spChg chg="mod">
          <ac:chgData name="Mamoun Awad" userId="ad47208e-5146-4070-901e-5ff9d668801b" providerId="ADAL" clId="{F241AD2A-6514-43B7-93B5-66CD89F66CEE}" dt="2025-03-22T09:59:54.827" v="1106" actId="20577"/>
          <ac:spMkLst>
            <pc:docMk/>
            <pc:sldMk cId="2269921106" sldId="389"/>
            <ac:spMk id="4" creationId="{00000000-0000-0000-0000-000000000000}"/>
          </ac:spMkLst>
        </pc:spChg>
        <pc:spChg chg="mod">
          <ac:chgData name="Mamoun Awad" userId="ad47208e-5146-4070-901e-5ff9d668801b" providerId="ADAL" clId="{F241AD2A-6514-43B7-93B5-66CD89F66CEE}" dt="2025-03-28T17:54:44.061" v="4325" actId="1076"/>
          <ac:spMkLst>
            <pc:docMk/>
            <pc:sldMk cId="2269921106" sldId="389"/>
            <ac:spMk id="5" creationId="{492451CD-26ED-42F6-8B13-FA3905983464}"/>
          </ac:spMkLst>
        </pc:spChg>
        <pc:spChg chg="add mod">
          <ac:chgData name="Mamoun Awad" userId="ad47208e-5146-4070-901e-5ff9d668801b" providerId="ADAL" clId="{F241AD2A-6514-43B7-93B5-66CD89F66CEE}" dt="2025-03-28T17:56:00.594" v="4341" actId="14100"/>
          <ac:spMkLst>
            <pc:docMk/>
            <pc:sldMk cId="2269921106" sldId="389"/>
            <ac:spMk id="6" creationId="{07B663E8-1271-4AC2-97BE-3AE81B9F51FE}"/>
          </ac:spMkLst>
        </pc:spChg>
        <pc:spChg chg="mod">
          <ac:chgData name="Mamoun Awad" userId="ad47208e-5146-4070-901e-5ff9d668801b" providerId="ADAL" clId="{F241AD2A-6514-43B7-93B5-66CD89F66CEE}" dt="2025-03-28T17:52:54.420" v="4320" actId="404"/>
          <ac:spMkLst>
            <pc:docMk/>
            <pc:sldMk cId="2269921106" sldId="389"/>
            <ac:spMk id="15" creationId="{3C7EC357-D70C-4DBC-AE7E-876CBCDBA6C6}"/>
          </ac:spMkLst>
        </pc:spChg>
        <pc:grpChg chg="add mod">
          <ac:chgData name="Mamoun Awad" userId="ad47208e-5146-4070-901e-5ff9d668801b" providerId="ADAL" clId="{F241AD2A-6514-43B7-93B5-66CD89F66CEE}" dt="2025-03-28T17:56:06.956" v="4342" actId="1076"/>
          <ac:grpSpMkLst>
            <pc:docMk/>
            <pc:sldMk cId="2269921106" sldId="389"/>
            <ac:grpSpMk id="9" creationId="{4D5BDBE6-559D-49CD-AE2D-EB67892198EC}"/>
          </ac:grpSpMkLst>
        </pc:grpChg>
        <pc:grpChg chg="add mod">
          <ac:chgData name="Mamoun Awad" userId="ad47208e-5146-4070-901e-5ff9d668801b" providerId="ADAL" clId="{F241AD2A-6514-43B7-93B5-66CD89F66CEE}" dt="2025-03-28T17:55:45.236" v="4333" actId="164"/>
          <ac:grpSpMkLst>
            <pc:docMk/>
            <pc:sldMk cId="2269921106" sldId="389"/>
            <ac:grpSpMk id="12" creationId="{1243AE1F-3D20-4E81-A2FB-B807B809DD96}"/>
          </ac:grpSpMkLst>
        </pc:grpChg>
      </pc:sldChg>
      <pc:sldChg chg="addSp delSp modSp modNotesTx">
        <pc:chgData name="Mamoun Awad" userId="ad47208e-5146-4070-901e-5ff9d668801b" providerId="ADAL" clId="{F241AD2A-6514-43B7-93B5-66CD89F66CEE}" dt="2025-04-02T10:04:04.711" v="7891" actId="1076"/>
        <pc:sldMkLst>
          <pc:docMk/>
          <pc:sldMk cId="3165884596" sldId="391"/>
        </pc:sldMkLst>
        <pc:spChg chg="mod">
          <ac:chgData name="Mamoun Awad" userId="ad47208e-5146-4070-901e-5ff9d668801b" providerId="ADAL" clId="{F241AD2A-6514-43B7-93B5-66CD89F66CEE}" dt="2025-03-23T19:41:49.589" v="3849" actId="5793"/>
          <ac:spMkLst>
            <pc:docMk/>
            <pc:sldMk cId="3165884596" sldId="391"/>
            <ac:spMk id="5" creationId="{A86EA8D7-10B0-4559-A1B1-DA748E990516}"/>
          </ac:spMkLst>
        </pc:spChg>
        <pc:grpChg chg="del">
          <ac:chgData name="Mamoun Awad" userId="ad47208e-5146-4070-901e-5ff9d668801b" providerId="ADAL" clId="{F241AD2A-6514-43B7-93B5-66CD89F66CEE}" dt="2025-03-23T19:40:28.817" v="3809" actId="478"/>
          <ac:grpSpMkLst>
            <pc:docMk/>
            <pc:sldMk cId="3165884596" sldId="391"/>
            <ac:grpSpMk id="3" creationId="{BA86344D-EDFF-4699-B09B-84FF75A44D18}"/>
          </ac:grpSpMkLst>
        </pc:grpChg>
        <pc:grpChg chg="add mod">
          <ac:chgData name="Mamoun Awad" userId="ad47208e-5146-4070-901e-5ff9d668801b" providerId="ADAL" clId="{F241AD2A-6514-43B7-93B5-66CD89F66CEE}" dt="2025-04-02T10:04:00.720" v="7890" actId="1076"/>
          <ac:grpSpMkLst>
            <pc:docMk/>
            <pc:sldMk cId="3165884596" sldId="391"/>
            <ac:grpSpMk id="8" creationId="{5ED86BC8-CE45-4ACF-86F4-A5BE60D4E692}"/>
          </ac:grpSpMkLst>
        </pc:grpChg>
        <pc:graphicFrameChg chg="add mod modGraphic">
          <ac:chgData name="Mamoun Awad" userId="ad47208e-5146-4070-901e-5ff9d668801b" providerId="ADAL" clId="{F241AD2A-6514-43B7-93B5-66CD89F66CEE}" dt="2025-04-02T10:04:04.711" v="7891" actId="1076"/>
          <ac:graphicFrameMkLst>
            <pc:docMk/>
            <pc:sldMk cId="3165884596" sldId="391"/>
            <ac:graphicFrameMk id="12" creationId="{9E1BD69C-D0A6-4C84-A437-623B1659256C}"/>
          </ac:graphicFrameMkLst>
        </pc:graphicFrameChg>
        <pc:picChg chg="add mod">
          <ac:chgData name="Mamoun Awad" userId="ad47208e-5146-4070-901e-5ff9d668801b" providerId="ADAL" clId="{F241AD2A-6514-43B7-93B5-66CD89F66CEE}" dt="2025-03-23T19:42:49.718" v="3856" actId="1076"/>
          <ac:picMkLst>
            <pc:docMk/>
            <pc:sldMk cId="3165884596" sldId="391"/>
            <ac:picMk id="4" creationId="{7708B86B-58C4-4C71-8C10-9FB9F4EA93C2}"/>
          </ac:picMkLst>
        </pc:picChg>
        <pc:picChg chg="add mod">
          <ac:chgData name="Mamoun Awad" userId="ad47208e-5146-4070-901e-5ff9d668801b" providerId="ADAL" clId="{F241AD2A-6514-43B7-93B5-66CD89F66CEE}" dt="2025-03-23T19:40:31.874" v="3810" actId="1076"/>
          <ac:picMkLst>
            <pc:docMk/>
            <pc:sldMk cId="3165884596" sldId="391"/>
            <ac:picMk id="11" creationId="{8BF1B832-E7F1-46BD-BEDA-3135E5AE317D}"/>
          </ac:picMkLst>
        </pc:picChg>
      </pc:sldChg>
      <pc:sldChg chg="modSp">
        <pc:chgData name="Mamoun Awad" userId="ad47208e-5146-4070-901e-5ff9d668801b" providerId="ADAL" clId="{F241AD2A-6514-43B7-93B5-66CD89F66CEE}" dt="2025-04-02T10:03:26.705" v="7888" actId="27636"/>
        <pc:sldMkLst>
          <pc:docMk/>
          <pc:sldMk cId="2467164738" sldId="392"/>
        </pc:sldMkLst>
        <pc:spChg chg="mod">
          <ac:chgData name="Mamoun Awad" userId="ad47208e-5146-4070-901e-5ff9d668801b" providerId="ADAL" clId="{F241AD2A-6514-43B7-93B5-66CD89F66CEE}" dt="2025-04-02T10:03:26.705" v="7888" actId="27636"/>
          <ac:spMkLst>
            <pc:docMk/>
            <pc:sldMk cId="2467164738" sldId="392"/>
            <ac:spMk id="2" creationId="{B3842495-2DFC-4750-9E34-4ABDA164D0F4}"/>
          </ac:spMkLst>
        </pc:spChg>
      </pc:sldChg>
      <pc:sldChg chg="modSp">
        <pc:chgData name="Mamoun Awad" userId="ad47208e-5146-4070-901e-5ff9d668801b" providerId="ADAL" clId="{F241AD2A-6514-43B7-93B5-66CD89F66CEE}" dt="2025-04-02T10:10:44.577" v="7932" actId="1076"/>
        <pc:sldMkLst>
          <pc:docMk/>
          <pc:sldMk cId="822853669" sldId="393"/>
        </pc:sldMkLst>
        <pc:picChg chg="mod">
          <ac:chgData name="Mamoun Awad" userId="ad47208e-5146-4070-901e-5ff9d668801b" providerId="ADAL" clId="{F241AD2A-6514-43B7-93B5-66CD89F66CEE}" dt="2025-04-02T10:10:44.577" v="7932" actId="1076"/>
          <ac:picMkLst>
            <pc:docMk/>
            <pc:sldMk cId="822853669" sldId="393"/>
            <ac:picMk id="1027" creationId="{00000000-0000-0000-0000-000000000000}"/>
          </ac:picMkLst>
        </pc:picChg>
      </pc:sldChg>
      <pc:sldChg chg="addSp modSp">
        <pc:chgData name="Mamoun Awad" userId="ad47208e-5146-4070-901e-5ff9d668801b" providerId="ADAL" clId="{F241AD2A-6514-43B7-93B5-66CD89F66CEE}" dt="2025-04-02T10:11:53.773" v="7935" actId="1076"/>
        <pc:sldMkLst>
          <pc:docMk/>
          <pc:sldMk cId="449451262" sldId="400"/>
        </pc:sldMkLst>
        <pc:grpChg chg="add mod">
          <ac:chgData name="Mamoun Awad" userId="ad47208e-5146-4070-901e-5ff9d668801b" providerId="ADAL" clId="{F241AD2A-6514-43B7-93B5-66CD89F66CEE}" dt="2025-04-02T10:11:53.773" v="7935" actId="1076"/>
          <ac:grpSpMkLst>
            <pc:docMk/>
            <pc:sldMk cId="449451262" sldId="400"/>
            <ac:grpSpMk id="10" creationId="{BA240A43-3163-4433-9C0F-1D63C6B544E9}"/>
          </ac:grpSpMkLst>
        </pc:grpChg>
      </pc:sldChg>
      <pc:sldChg chg="addSp">
        <pc:chgData name="Mamoun Awad" userId="ad47208e-5146-4070-901e-5ff9d668801b" providerId="ADAL" clId="{F241AD2A-6514-43B7-93B5-66CD89F66CEE}" dt="2025-03-28T18:18:51.993" v="5003"/>
        <pc:sldMkLst>
          <pc:docMk/>
          <pc:sldMk cId="1630437358" sldId="401"/>
        </pc:sldMkLst>
        <pc:grpChg chg="add">
          <ac:chgData name="Mamoun Awad" userId="ad47208e-5146-4070-901e-5ff9d668801b" providerId="ADAL" clId="{F241AD2A-6514-43B7-93B5-66CD89F66CEE}" dt="2025-03-28T18:18:51.993" v="5003"/>
          <ac:grpSpMkLst>
            <pc:docMk/>
            <pc:sldMk cId="1630437358" sldId="401"/>
            <ac:grpSpMk id="9" creationId="{AD7C1500-1338-4F1A-B915-5AADD0C9FFDE}"/>
          </ac:grpSpMkLst>
        </pc:grpChg>
      </pc:sldChg>
      <pc:sldChg chg="addSp">
        <pc:chgData name="Mamoun Awad" userId="ad47208e-5146-4070-901e-5ff9d668801b" providerId="ADAL" clId="{F241AD2A-6514-43B7-93B5-66CD89F66CEE}" dt="2025-03-28T18:18:16.500" v="4999"/>
        <pc:sldMkLst>
          <pc:docMk/>
          <pc:sldMk cId="50145270" sldId="405"/>
        </pc:sldMkLst>
        <pc:grpChg chg="add">
          <ac:chgData name="Mamoun Awad" userId="ad47208e-5146-4070-901e-5ff9d668801b" providerId="ADAL" clId="{F241AD2A-6514-43B7-93B5-66CD89F66CEE}" dt="2025-03-28T18:18:16.500" v="4999"/>
          <ac:grpSpMkLst>
            <pc:docMk/>
            <pc:sldMk cId="50145270" sldId="405"/>
            <ac:grpSpMk id="10" creationId="{F2ED4AAC-FBA7-4AC3-9A09-2F050FACD371}"/>
          </ac:grpSpMkLst>
        </pc:grpChg>
      </pc:sldChg>
      <pc:sldChg chg="addSp modSp">
        <pc:chgData name="Mamoun Awad" userId="ad47208e-5146-4070-901e-5ff9d668801b" providerId="ADAL" clId="{F241AD2A-6514-43B7-93B5-66CD89F66CEE}" dt="2025-03-28T18:18:47.760" v="5002" actId="1035"/>
        <pc:sldMkLst>
          <pc:docMk/>
          <pc:sldMk cId="4130842820" sldId="406"/>
        </pc:sldMkLst>
        <pc:grpChg chg="add mod">
          <ac:chgData name="Mamoun Awad" userId="ad47208e-5146-4070-901e-5ff9d668801b" providerId="ADAL" clId="{F241AD2A-6514-43B7-93B5-66CD89F66CEE}" dt="2025-03-28T18:18:47.760" v="5002" actId="1035"/>
          <ac:grpSpMkLst>
            <pc:docMk/>
            <pc:sldMk cId="4130842820" sldId="406"/>
            <ac:grpSpMk id="7" creationId="{975D71AE-9662-440D-8401-F1D0F1C20C28}"/>
          </ac:grpSpMkLst>
        </pc:grpChg>
      </pc:sldChg>
      <pc:sldChg chg="addSp modSp">
        <pc:chgData name="Mamoun Awad" userId="ad47208e-5146-4070-901e-5ff9d668801b" providerId="ADAL" clId="{F241AD2A-6514-43B7-93B5-66CD89F66CEE}" dt="2025-03-28T18:19:39.477" v="5012" actId="1036"/>
        <pc:sldMkLst>
          <pc:docMk/>
          <pc:sldMk cId="1005397925" sldId="408"/>
        </pc:sldMkLst>
        <pc:grpChg chg="add mod">
          <ac:chgData name="Mamoun Awad" userId="ad47208e-5146-4070-901e-5ff9d668801b" providerId="ADAL" clId="{F241AD2A-6514-43B7-93B5-66CD89F66CEE}" dt="2025-03-28T18:19:39.477" v="5012" actId="1036"/>
          <ac:grpSpMkLst>
            <pc:docMk/>
            <pc:sldMk cId="1005397925" sldId="408"/>
            <ac:grpSpMk id="21" creationId="{5604BA49-EC7C-408B-B8F7-F712E9755512}"/>
          </ac:grpSpMkLst>
        </pc:grpChg>
      </pc:sldChg>
      <pc:sldChg chg="addSp modSp modNotesTx">
        <pc:chgData name="Mamoun Awad" userId="ad47208e-5146-4070-901e-5ff9d668801b" providerId="ADAL" clId="{F241AD2A-6514-43B7-93B5-66CD89F66CEE}" dt="2025-03-28T18:19:10.459" v="5008"/>
        <pc:sldMkLst>
          <pc:docMk/>
          <pc:sldMk cId="655019558" sldId="409"/>
        </pc:sldMkLst>
        <pc:spChg chg="mod">
          <ac:chgData name="Mamoun Awad" userId="ad47208e-5146-4070-901e-5ff9d668801b" providerId="ADAL" clId="{F241AD2A-6514-43B7-93B5-66CD89F66CEE}" dt="2025-03-28T18:19:07.136" v="5007" actId="1036"/>
          <ac:spMkLst>
            <pc:docMk/>
            <pc:sldMk cId="655019558" sldId="409"/>
            <ac:spMk id="4" creationId="{DB770C64-1A31-4ED4-AC31-44325F4F029A}"/>
          </ac:spMkLst>
        </pc:spChg>
        <pc:spChg chg="mod">
          <ac:chgData name="Mamoun Awad" userId="ad47208e-5146-4070-901e-5ff9d668801b" providerId="ADAL" clId="{F241AD2A-6514-43B7-93B5-66CD89F66CEE}" dt="2025-03-28T18:19:07.136" v="5007" actId="1036"/>
          <ac:spMkLst>
            <pc:docMk/>
            <pc:sldMk cId="655019558" sldId="409"/>
            <ac:spMk id="5" creationId="{A1DCB481-0CC2-4D14-B3AA-FE399F215E74}"/>
          </ac:spMkLst>
        </pc:spChg>
        <pc:spChg chg="mod">
          <ac:chgData name="Mamoun Awad" userId="ad47208e-5146-4070-901e-5ff9d668801b" providerId="ADAL" clId="{F241AD2A-6514-43B7-93B5-66CD89F66CEE}" dt="2025-03-28T18:19:07.136" v="5007" actId="1036"/>
          <ac:spMkLst>
            <pc:docMk/>
            <pc:sldMk cId="655019558" sldId="409"/>
            <ac:spMk id="6" creationId="{7737C652-43C7-4F99-9821-CDB81E537ECE}"/>
          </ac:spMkLst>
        </pc:spChg>
        <pc:spChg chg="mod">
          <ac:chgData name="Mamoun Awad" userId="ad47208e-5146-4070-901e-5ff9d668801b" providerId="ADAL" clId="{F241AD2A-6514-43B7-93B5-66CD89F66CEE}" dt="2025-03-28T18:19:07.136" v="5007" actId="1036"/>
          <ac:spMkLst>
            <pc:docMk/>
            <pc:sldMk cId="655019558" sldId="409"/>
            <ac:spMk id="9" creationId="{9865ED08-F49E-4FAD-8946-A5EF8E3FD383}"/>
          </ac:spMkLst>
        </pc:spChg>
        <pc:spChg chg="mod">
          <ac:chgData name="Mamoun Awad" userId="ad47208e-5146-4070-901e-5ff9d668801b" providerId="ADAL" clId="{F241AD2A-6514-43B7-93B5-66CD89F66CEE}" dt="2025-03-28T18:19:07.136" v="5007" actId="1036"/>
          <ac:spMkLst>
            <pc:docMk/>
            <pc:sldMk cId="655019558" sldId="409"/>
            <ac:spMk id="10" creationId="{D7282B8B-1C7E-4027-AD3A-6B4396184803}"/>
          </ac:spMkLst>
        </pc:spChg>
        <pc:grpChg chg="add">
          <ac:chgData name="Mamoun Awad" userId="ad47208e-5146-4070-901e-5ff9d668801b" providerId="ADAL" clId="{F241AD2A-6514-43B7-93B5-66CD89F66CEE}" dt="2025-03-28T18:19:10.459" v="5008"/>
          <ac:grpSpMkLst>
            <pc:docMk/>
            <pc:sldMk cId="655019558" sldId="409"/>
            <ac:grpSpMk id="11" creationId="{649A5E3F-AC76-4C4F-8EB2-62DEF6623E37}"/>
          </ac:grpSpMkLst>
        </pc:grpChg>
        <pc:cxnChg chg="mod">
          <ac:chgData name="Mamoun Awad" userId="ad47208e-5146-4070-901e-5ff9d668801b" providerId="ADAL" clId="{F241AD2A-6514-43B7-93B5-66CD89F66CEE}" dt="2025-03-28T18:19:07.136" v="5007" actId="1036"/>
          <ac:cxnSpMkLst>
            <pc:docMk/>
            <pc:sldMk cId="655019558" sldId="409"/>
            <ac:cxnSpMk id="8" creationId="{C59D4A12-09C6-43E5-9B56-481DF079B894}"/>
          </ac:cxnSpMkLst>
        </pc:cxnChg>
      </pc:sldChg>
      <pc:sldChg chg="modSp">
        <pc:chgData name="Mamoun Awad" userId="ad47208e-5146-4070-901e-5ff9d668801b" providerId="ADAL" clId="{F241AD2A-6514-43B7-93B5-66CD89F66CEE}" dt="2025-04-02T08:17:40.752" v="5694" actId="20577"/>
        <pc:sldMkLst>
          <pc:docMk/>
          <pc:sldMk cId="4224231681" sldId="412"/>
        </pc:sldMkLst>
        <pc:spChg chg="mod">
          <ac:chgData name="Mamoun Awad" userId="ad47208e-5146-4070-901e-5ff9d668801b" providerId="ADAL" clId="{F241AD2A-6514-43B7-93B5-66CD89F66CEE}" dt="2025-04-02T08:17:40.752" v="5694" actId="20577"/>
          <ac:spMkLst>
            <pc:docMk/>
            <pc:sldMk cId="4224231681" sldId="412"/>
            <ac:spMk id="2" creationId="{55B80FE7-E319-4AE3-86FF-D9AE641745C1}"/>
          </ac:spMkLst>
        </pc:spChg>
      </pc:sldChg>
      <pc:sldChg chg="addSp delSp modSp modAnim modNotesTx">
        <pc:chgData name="Mamoun Awad" userId="ad47208e-5146-4070-901e-5ff9d668801b" providerId="ADAL" clId="{F241AD2A-6514-43B7-93B5-66CD89F66CEE}" dt="2025-04-02T09:23:41.436" v="6407" actId="20577"/>
        <pc:sldMkLst>
          <pc:docMk/>
          <pc:sldMk cId="2770340188" sldId="413"/>
        </pc:sldMkLst>
        <pc:spChg chg="mod">
          <ac:chgData name="Mamoun Awad" userId="ad47208e-5146-4070-901e-5ff9d668801b" providerId="ADAL" clId="{F241AD2A-6514-43B7-93B5-66CD89F66CEE}" dt="2025-04-02T08:22:05.452" v="5800" actId="20577"/>
          <ac:spMkLst>
            <pc:docMk/>
            <pc:sldMk cId="2770340188" sldId="413"/>
            <ac:spMk id="2" creationId="{00000000-0000-0000-0000-000000000000}"/>
          </ac:spMkLst>
        </pc:spChg>
        <pc:spChg chg="mod">
          <ac:chgData name="Mamoun Awad" userId="ad47208e-5146-4070-901e-5ff9d668801b" providerId="ADAL" clId="{F241AD2A-6514-43B7-93B5-66CD89F66CEE}" dt="2025-04-02T08:31:46.478" v="6387" actId="1076"/>
          <ac:spMkLst>
            <pc:docMk/>
            <pc:sldMk cId="2770340188" sldId="413"/>
            <ac:spMk id="4" creationId="{00000000-0000-0000-0000-000000000000}"/>
          </ac:spMkLst>
        </pc:spChg>
        <pc:spChg chg="del">
          <ac:chgData name="Mamoun Awad" userId="ad47208e-5146-4070-901e-5ff9d668801b" providerId="ADAL" clId="{F241AD2A-6514-43B7-93B5-66CD89F66CEE}" dt="2025-04-02T08:22:09.068" v="5801" actId="478"/>
          <ac:spMkLst>
            <pc:docMk/>
            <pc:sldMk cId="2770340188" sldId="413"/>
            <ac:spMk id="5" creationId="{00000000-0000-0000-0000-000000000000}"/>
          </ac:spMkLst>
        </pc:spChg>
        <pc:spChg chg="mod">
          <ac:chgData name="Mamoun Awad" userId="ad47208e-5146-4070-901e-5ff9d668801b" providerId="ADAL" clId="{F241AD2A-6514-43B7-93B5-66CD89F66CEE}" dt="2025-04-02T08:31:13.109" v="6385" actId="1076"/>
          <ac:spMkLst>
            <pc:docMk/>
            <pc:sldMk cId="2770340188" sldId="413"/>
            <ac:spMk id="6" creationId="{00000000-0000-0000-0000-000000000000}"/>
          </ac:spMkLst>
        </pc:spChg>
        <pc:spChg chg="mod">
          <ac:chgData name="Mamoun Awad" userId="ad47208e-5146-4070-901e-5ff9d668801b" providerId="ADAL" clId="{F241AD2A-6514-43B7-93B5-66CD89F66CEE}" dt="2025-04-02T08:24:30.203" v="5899" actId="1076"/>
          <ac:spMkLst>
            <pc:docMk/>
            <pc:sldMk cId="2770340188" sldId="413"/>
            <ac:spMk id="7" creationId="{0E930B08-9CCD-4FA1-B436-6344AEC3DCD0}"/>
          </ac:spMkLst>
        </pc:spChg>
        <pc:spChg chg="mod">
          <ac:chgData name="Mamoun Awad" userId="ad47208e-5146-4070-901e-5ff9d668801b" providerId="ADAL" clId="{F241AD2A-6514-43B7-93B5-66CD89F66CEE}" dt="2025-04-02T08:32:03.452" v="6404" actId="20577"/>
          <ac:spMkLst>
            <pc:docMk/>
            <pc:sldMk cId="2770340188" sldId="413"/>
            <ac:spMk id="8" creationId="{B69E04D7-D1B6-400A-9EE3-681C462FFAD3}"/>
          </ac:spMkLst>
        </pc:spChg>
        <pc:spChg chg="del">
          <ac:chgData name="Mamoun Awad" userId="ad47208e-5146-4070-901e-5ff9d668801b" providerId="ADAL" clId="{F241AD2A-6514-43B7-93B5-66CD89F66CEE}" dt="2025-04-02T08:22:12.074" v="5802" actId="478"/>
          <ac:spMkLst>
            <pc:docMk/>
            <pc:sldMk cId="2770340188" sldId="413"/>
            <ac:spMk id="9" creationId="{A4C31F92-AA97-4F3C-A1D9-51C622E1F235}"/>
          </ac:spMkLst>
        </pc:spChg>
        <pc:spChg chg="mod">
          <ac:chgData name="Mamoun Awad" userId="ad47208e-5146-4070-901e-5ff9d668801b" providerId="ADAL" clId="{F241AD2A-6514-43B7-93B5-66CD89F66CEE}" dt="2025-04-02T08:24:34.350" v="5900" actId="1076"/>
          <ac:spMkLst>
            <pc:docMk/>
            <pc:sldMk cId="2770340188" sldId="413"/>
            <ac:spMk id="10" creationId="{095A3FE3-70F9-4C05-B7DC-204611AB728A}"/>
          </ac:spMkLst>
        </pc:spChg>
        <pc:spChg chg="mod">
          <ac:chgData name="Mamoun Awad" userId="ad47208e-5146-4070-901e-5ff9d668801b" providerId="ADAL" clId="{F241AD2A-6514-43B7-93B5-66CD89F66CEE}" dt="2025-04-02T08:24:36.721" v="5901" actId="1076"/>
          <ac:spMkLst>
            <pc:docMk/>
            <pc:sldMk cId="2770340188" sldId="413"/>
            <ac:spMk id="11" creationId="{9ACCACF1-CEAF-4B68-8040-A215C92948B4}"/>
          </ac:spMkLst>
        </pc:spChg>
        <pc:spChg chg="add mod">
          <ac:chgData name="Mamoun Awad" userId="ad47208e-5146-4070-901e-5ff9d668801b" providerId="ADAL" clId="{F241AD2A-6514-43B7-93B5-66CD89F66CEE}" dt="2025-04-02T08:31:51.870" v="6389" actId="1076"/>
          <ac:spMkLst>
            <pc:docMk/>
            <pc:sldMk cId="2770340188" sldId="413"/>
            <ac:spMk id="31" creationId="{FDC9FD4A-AE59-4C83-B244-795CCE7C8AE8}"/>
          </ac:spMkLst>
        </pc:spChg>
        <pc:grpChg chg="add mod">
          <ac:chgData name="Mamoun Awad" userId="ad47208e-5146-4070-901e-5ff9d668801b" providerId="ADAL" clId="{F241AD2A-6514-43B7-93B5-66CD89F66CEE}" dt="2025-03-28T17:58:41.717" v="4394" actId="1076"/>
          <ac:grpSpMkLst>
            <pc:docMk/>
            <pc:sldMk cId="2770340188" sldId="413"/>
            <ac:grpSpMk id="14" creationId="{4BF215A9-1EF3-4403-8B00-66BCA2521AF6}"/>
          </ac:grpSpMkLst>
        </pc:grpChg>
        <pc:picChg chg="add mod">
          <ac:chgData name="Mamoun Awad" userId="ad47208e-5146-4070-901e-5ff9d668801b" providerId="ADAL" clId="{F241AD2A-6514-43B7-93B5-66CD89F66CEE}" dt="2025-04-02T08:31:23.782" v="6386" actId="14100"/>
          <ac:picMkLst>
            <pc:docMk/>
            <pc:sldMk cId="2770340188" sldId="413"/>
            <ac:picMk id="29" creationId="{CB0370BB-5CED-4DA2-B8FB-170F01B227AD}"/>
          </ac:picMkLst>
        </pc:picChg>
        <pc:cxnChg chg="mod">
          <ac:chgData name="Mamoun Awad" userId="ad47208e-5146-4070-901e-5ff9d668801b" providerId="ADAL" clId="{F241AD2A-6514-43B7-93B5-66CD89F66CEE}" dt="2025-04-02T08:24:34.350" v="5900" actId="1076"/>
          <ac:cxnSpMkLst>
            <pc:docMk/>
            <pc:sldMk cId="2770340188" sldId="413"/>
            <ac:cxnSpMk id="15" creationId="{7DE803BC-8C91-47F1-924D-1002A028B9CA}"/>
          </ac:cxnSpMkLst>
        </pc:cxnChg>
        <pc:cxnChg chg="mod">
          <ac:chgData name="Mamoun Awad" userId="ad47208e-5146-4070-901e-5ff9d668801b" providerId="ADAL" clId="{F241AD2A-6514-43B7-93B5-66CD89F66CEE}" dt="2025-04-02T08:24:36.721" v="5901" actId="1076"/>
          <ac:cxnSpMkLst>
            <pc:docMk/>
            <pc:sldMk cId="2770340188" sldId="413"/>
            <ac:cxnSpMk id="30" creationId="{C0E39C50-0434-4D68-B8DA-5C6AB0D4592A}"/>
          </ac:cxnSpMkLst>
        </pc:cxnChg>
      </pc:sldChg>
      <pc:sldChg chg="addSp delSp modSp add modTransition">
        <pc:chgData name="Mamoun Awad" userId="ad47208e-5146-4070-901e-5ff9d668801b" providerId="ADAL" clId="{F241AD2A-6514-43B7-93B5-66CD89F66CEE}" dt="2025-03-23T18:45:20.345" v="2888" actId="1076"/>
        <pc:sldMkLst>
          <pc:docMk/>
          <pc:sldMk cId="326333163" sldId="422"/>
        </pc:sldMkLst>
        <pc:spChg chg="mod">
          <ac:chgData name="Mamoun Awad" userId="ad47208e-5146-4070-901e-5ff9d668801b" providerId="ADAL" clId="{F241AD2A-6514-43B7-93B5-66CD89F66CEE}" dt="2025-03-23T18:26:25.424" v="2713" actId="20577"/>
          <ac:spMkLst>
            <pc:docMk/>
            <pc:sldMk cId="326333163" sldId="422"/>
            <ac:spMk id="2" creationId="{00000000-0000-0000-0000-000000000000}"/>
          </ac:spMkLst>
        </pc:spChg>
        <pc:spChg chg="mod">
          <ac:chgData name="Mamoun Awad" userId="ad47208e-5146-4070-901e-5ff9d668801b" providerId="ADAL" clId="{F241AD2A-6514-43B7-93B5-66CD89F66CEE}" dt="2025-03-23T18:40:30.388" v="2883" actId="14100"/>
          <ac:spMkLst>
            <pc:docMk/>
            <pc:sldMk cId="326333163" sldId="422"/>
            <ac:spMk id="3" creationId="{00000000-0000-0000-0000-000000000000}"/>
          </ac:spMkLst>
        </pc:spChg>
        <pc:spChg chg="mod">
          <ac:chgData name="Mamoun Awad" userId="ad47208e-5146-4070-901e-5ff9d668801b" providerId="ADAL" clId="{F241AD2A-6514-43B7-93B5-66CD89F66CEE}" dt="2025-03-23T18:40:06.483" v="2876" actId="1076"/>
          <ac:spMkLst>
            <pc:docMk/>
            <pc:sldMk cId="326333163" sldId="422"/>
            <ac:spMk id="5" creationId="{00000000-0000-0000-0000-000000000000}"/>
          </ac:spMkLst>
        </pc:spChg>
        <pc:spChg chg="mod">
          <ac:chgData name="Mamoun Awad" userId="ad47208e-5146-4070-901e-5ff9d668801b" providerId="ADAL" clId="{F241AD2A-6514-43B7-93B5-66CD89F66CEE}" dt="2025-03-23T18:40:10.683" v="2877" actId="1076"/>
          <ac:spMkLst>
            <pc:docMk/>
            <pc:sldMk cId="326333163" sldId="422"/>
            <ac:spMk id="8" creationId="{00000000-0000-0000-0000-000000000000}"/>
          </ac:spMkLst>
        </pc:spChg>
        <pc:picChg chg="add del mod">
          <ac:chgData name="Mamoun Awad" userId="ad47208e-5146-4070-901e-5ff9d668801b" providerId="ADAL" clId="{F241AD2A-6514-43B7-93B5-66CD89F66CEE}" dt="2025-03-23T18:40:58.156" v="2885" actId="478"/>
          <ac:picMkLst>
            <pc:docMk/>
            <pc:sldMk cId="326333163" sldId="422"/>
            <ac:picMk id="6" creationId="{44AD3BD6-DAF8-4546-B3B5-9A88F5C18207}"/>
          </ac:picMkLst>
        </pc:picChg>
        <pc:picChg chg="add mod">
          <ac:chgData name="Mamoun Awad" userId="ad47208e-5146-4070-901e-5ff9d668801b" providerId="ADAL" clId="{F241AD2A-6514-43B7-93B5-66CD89F66CEE}" dt="2025-03-23T18:45:20.345" v="2888" actId="1076"/>
          <ac:picMkLst>
            <pc:docMk/>
            <pc:sldMk cId="326333163" sldId="422"/>
            <ac:picMk id="7" creationId="{9A8A9332-C54E-4A9A-92FF-32F06E8D2C60}"/>
          </ac:picMkLst>
        </pc:picChg>
        <pc:picChg chg="mod">
          <ac:chgData name="Mamoun Awad" userId="ad47208e-5146-4070-901e-5ff9d668801b" providerId="ADAL" clId="{F241AD2A-6514-43B7-93B5-66CD89F66CEE}" dt="2025-03-23T18:40:06.483" v="2876" actId="1076"/>
          <ac:picMkLst>
            <pc:docMk/>
            <pc:sldMk cId="326333163" sldId="422"/>
            <ac:picMk id="8194" creationId="{00000000-0000-0000-0000-000000000000}"/>
          </ac:picMkLst>
        </pc:picChg>
        <pc:picChg chg="mod">
          <ac:chgData name="Mamoun Awad" userId="ad47208e-5146-4070-901e-5ff9d668801b" providerId="ADAL" clId="{F241AD2A-6514-43B7-93B5-66CD89F66CEE}" dt="2025-03-23T18:40:10.683" v="2877" actId="1076"/>
          <ac:picMkLst>
            <pc:docMk/>
            <pc:sldMk cId="326333163" sldId="422"/>
            <ac:picMk id="8196" creationId="{00000000-0000-0000-0000-000000000000}"/>
          </ac:picMkLst>
        </pc:picChg>
      </pc:sldChg>
      <pc:sldChg chg="addSp delSp modSp add delAnim modNotesTx">
        <pc:chgData name="Mamoun Awad" userId="ad47208e-5146-4070-901e-5ff9d668801b" providerId="ADAL" clId="{F241AD2A-6514-43B7-93B5-66CD89F66CEE}" dt="2025-03-28T18:10:15.946" v="4880" actId="20577"/>
        <pc:sldMkLst>
          <pc:docMk/>
          <pc:sldMk cId="666205411" sldId="423"/>
        </pc:sldMkLst>
        <pc:spChg chg="mod">
          <ac:chgData name="Mamoun Awad" userId="ad47208e-5146-4070-901e-5ff9d668801b" providerId="ADAL" clId="{F241AD2A-6514-43B7-93B5-66CD89F66CEE}" dt="2025-03-28T18:10:15.946" v="4880" actId="20577"/>
          <ac:spMkLst>
            <pc:docMk/>
            <pc:sldMk cId="666205411" sldId="423"/>
            <ac:spMk id="2" creationId="{00000000-0000-0000-0000-000000000000}"/>
          </ac:spMkLst>
        </pc:spChg>
        <pc:spChg chg="del">
          <ac:chgData name="Mamoun Awad" userId="ad47208e-5146-4070-901e-5ff9d668801b" providerId="ADAL" clId="{F241AD2A-6514-43B7-93B5-66CD89F66CEE}" dt="2025-03-23T18:49:18.365" v="2891" actId="478"/>
          <ac:spMkLst>
            <pc:docMk/>
            <pc:sldMk cId="666205411" sldId="423"/>
            <ac:spMk id="4" creationId="{01CD5C84-1908-4A0D-9575-68077A273B10}"/>
          </ac:spMkLst>
        </pc:spChg>
        <pc:spChg chg="mod">
          <ac:chgData name="Mamoun Awad" userId="ad47208e-5146-4070-901e-5ff9d668801b" providerId="ADAL" clId="{F241AD2A-6514-43B7-93B5-66CD89F66CEE}" dt="2025-03-23T19:23:02.314" v="3803" actId="6549"/>
          <ac:spMkLst>
            <pc:docMk/>
            <pc:sldMk cId="666205411" sldId="423"/>
            <ac:spMk id="7" creationId="{00000000-0000-0000-0000-000000000000}"/>
          </ac:spMkLst>
        </pc:spChg>
        <pc:spChg chg="del">
          <ac:chgData name="Mamoun Awad" userId="ad47208e-5146-4070-901e-5ff9d668801b" providerId="ADAL" clId="{F241AD2A-6514-43B7-93B5-66CD89F66CEE}" dt="2025-03-23T18:49:15.256" v="2890" actId="478"/>
          <ac:spMkLst>
            <pc:docMk/>
            <pc:sldMk cId="666205411" sldId="423"/>
            <ac:spMk id="8" creationId="{00000000-0000-0000-0000-000000000000}"/>
          </ac:spMkLst>
        </pc:spChg>
        <pc:spChg chg="add mod">
          <ac:chgData name="Mamoun Awad" userId="ad47208e-5146-4070-901e-5ff9d668801b" providerId="ADAL" clId="{F241AD2A-6514-43B7-93B5-66CD89F66CEE}" dt="2025-03-23T18:56:49.108" v="3366" actId="164"/>
          <ac:spMkLst>
            <pc:docMk/>
            <pc:sldMk cId="666205411" sldId="423"/>
            <ac:spMk id="10" creationId="{F3872187-B69B-46F5-98D8-28C1C8EF4046}"/>
          </ac:spMkLst>
        </pc:spChg>
        <pc:grpChg chg="add mod">
          <ac:chgData name="Mamoun Awad" userId="ad47208e-5146-4070-901e-5ff9d668801b" providerId="ADAL" clId="{F241AD2A-6514-43B7-93B5-66CD89F66CEE}" dt="2025-03-23T18:56:51.521" v="3367" actId="1076"/>
          <ac:grpSpMkLst>
            <pc:docMk/>
            <pc:sldMk cId="666205411" sldId="423"/>
            <ac:grpSpMk id="11" creationId="{F7EFD609-DB3F-483B-9DE3-952015D65BCE}"/>
          </ac:grpSpMkLst>
        </pc:grpChg>
        <pc:grpChg chg="add">
          <ac:chgData name="Mamoun Awad" userId="ad47208e-5146-4070-901e-5ff9d668801b" providerId="ADAL" clId="{F241AD2A-6514-43B7-93B5-66CD89F66CEE}" dt="2025-03-28T18:09:55.510" v="4863"/>
          <ac:grpSpMkLst>
            <pc:docMk/>
            <pc:sldMk cId="666205411" sldId="423"/>
            <ac:grpSpMk id="14" creationId="{D8577784-F033-4913-8BEF-6D7CA2065033}"/>
          </ac:grpSpMkLst>
        </pc:grpChg>
        <pc:grpChg chg="add mod">
          <ac:chgData name="Mamoun Awad" userId="ad47208e-5146-4070-901e-5ff9d668801b" providerId="ADAL" clId="{F241AD2A-6514-43B7-93B5-66CD89F66CEE}" dt="2025-03-23T18:57:43.569" v="3374" actId="164"/>
          <ac:grpSpMkLst>
            <pc:docMk/>
            <pc:sldMk cId="666205411" sldId="423"/>
            <ac:grpSpMk id="20" creationId="{39E75AC1-DC1D-465E-AF00-91759AFF91ED}"/>
          </ac:grpSpMkLst>
        </pc:grpChg>
        <pc:graphicFrameChg chg="add mod modGraphic">
          <ac:chgData name="Mamoun Awad" userId="ad47208e-5146-4070-901e-5ff9d668801b" providerId="ADAL" clId="{F241AD2A-6514-43B7-93B5-66CD89F66CEE}" dt="2025-03-23T18:56:57.705" v="3368" actId="1076"/>
          <ac:graphicFrameMkLst>
            <pc:docMk/>
            <pc:sldMk cId="666205411" sldId="423"/>
            <ac:graphicFrameMk id="9" creationId="{E2D25848-D2EB-4617-B4EF-1BE05A6A8F71}"/>
          </ac:graphicFrameMkLst>
        </pc:graphicFrameChg>
        <pc:picChg chg="add mod">
          <ac:chgData name="Mamoun Awad" userId="ad47208e-5146-4070-901e-5ff9d668801b" providerId="ADAL" clId="{F241AD2A-6514-43B7-93B5-66CD89F66CEE}" dt="2025-03-23T18:56:49.108" v="3366" actId="164"/>
          <ac:picMkLst>
            <pc:docMk/>
            <pc:sldMk cId="666205411" sldId="423"/>
            <ac:picMk id="6" creationId="{2433F48E-FAEE-4E19-B90F-8D0DEF937799}"/>
          </ac:picMkLst>
        </pc:picChg>
        <pc:cxnChg chg="add mod">
          <ac:chgData name="Mamoun Awad" userId="ad47208e-5146-4070-901e-5ff9d668801b" providerId="ADAL" clId="{F241AD2A-6514-43B7-93B5-66CD89F66CEE}" dt="2025-03-23T18:57:09.417" v="3370" actId="14100"/>
          <ac:cxnSpMkLst>
            <pc:docMk/>
            <pc:sldMk cId="666205411" sldId="423"/>
            <ac:cxnSpMk id="13" creationId="{AF2CBE65-A7C4-4AAC-BE97-97C279169204}"/>
          </ac:cxnSpMkLst>
        </pc:cxnChg>
        <pc:cxnChg chg="add mod">
          <ac:chgData name="Mamoun Awad" userId="ad47208e-5146-4070-901e-5ff9d668801b" providerId="ADAL" clId="{F241AD2A-6514-43B7-93B5-66CD89F66CEE}" dt="2025-03-23T18:57:43.569" v="3374" actId="164"/>
          <ac:cxnSpMkLst>
            <pc:docMk/>
            <pc:sldMk cId="666205411" sldId="423"/>
            <ac:cxnSpMk id="16" creationId="{180A0B80-2241-4FC7-87B3-30E45BFB03FE}"/>
          </ac:cxnSpMkLst>
        </pc:cxnChg>
        <pc:cxnChg chg="add mod">
          <ac:chgData name="Mamoun Awad" userId="ad47208e-5146-4070-901e-5ff9d668801b" providerId="ADAL" clId="{F241AD2A-6514-43B7-93B5-66CD89F66CEE}" dt="2025-03-23T18:57:43.569" v="3374" actId="164"/>
          <ac:cxnSpMkLst>
            <pc:docMk/>
            <pc:sldMk cId="666205411" sldId="423"/>
            <ac:cxnSpMk id="19" creationId="{6B7B5394-7F8A-4BAF-B33B-BCAAB394EB2E}"/>
          </ac:cxnSpMkLst>
        </pc:cxnChg>
      </pc:sldChg>
      <pc:sldChg chg="addSp delSp modSp add">
        <pc:chgData name="Mamoun Awad" userId="ad47208e-5146-4070-901e-5ff9d668801b" providerId="ADAL" clId="{F241AD2A-6514-43B7-93B5-66CD89F66CEE}" dt="2025-04-02T09:52:58.053" v="7468" actId="11529"/>
        <pc:sldMkLst>
          <pc:docMk/>
          <pc:sldMk cId="174112842" sldId="424"/>
        </pc:sldMkLst>
        <pc:spChg chg="add del mod">
          <ac:chgData name="Mamoun Awad" userId="ad47208e-5146-4070-901e-5ff9d668801b" providerId="ADAL" clId="{F241AD2A-6514-43B7-93B5-66CD89F66CEE}" dt="2025-04-02T09:51:08.401" v="7459" actId="478"/>
          <ac:spMkLst>
            <pc:docMk/>
            <pc:sldMk cId="174112842" sldId="424"/>
            <ac:spMk id="4" creationId="{2DC08DB1-845E-4C38-BBFA-A3EE6E7F544C}"/>
          </ac:spMkLst>
        </pc:spChg>
        <pc:spChg chg="add del">
          <ac:chgData name="Mamoun Awad" userId="ad47208e-5146-4070-901e-5ff9d668801b" providerId="ADAL" clId="{F241AD2A-6514-43B7-93B5-66CD89F66CEE}" dt="2025-03-23T19:00:59.853" v="3412"/>
          <ac:spMkLst>
            <pc:docMk/>
            <pc:sldMk cId="174112842" sldId="424"/>
            <ac:spMk id="4" creationId="{F6887B26-264A-4457-8970-B9F2513B138E}"/>
          </ac:spMkLst>
        </pc:spChg>
        <pc:spChg chg="mod">
          <ac:chgData name="Mamoun Awad" userId="ad47208e-5146-4070-901e-5ff9d668801b" providerId="ADAL" clId="{F241AD2A-6514-43B7-93B5-66CD89F66CEE}" dt="2025-03-23T19:20:40.356" v="3752" actId="113"/>
          <ac:spMkLst>
            <pc:docMk/>
            <pc:sldMk cId="174112842" sldId="424"/>
            <ac:spMk id="7" creationId="{00000000-0000-0000-0000-000000000000}"/>
          </ac:spMkLst>
        </pc:spChg>
        <pc:spChg chg="add mod">
          <ac:chgData name="Mamoun Awad" userId="ad47208e-5146-4070-901e-5ff9d668801b" providerId="ADAL" clId="{F241AD2A-6514-43B7-93B5-66CD89F66CEE}" dt="2025-03-23T19:18:01.010" v="3621" actId="1036"/>
          <ac:spMkLst>
            <pc:docMk/>
            <pc:sldMk cId="174112842" sldId="424"/>
            <ac:spMk id="8" creationId="{3610246B-CB32-44AF-ADAB-B4A645BDAEF4}"/>
          </ac:spMkLst>
        </pc:spChg>
        <pc:spChg chg="mod">
          <ac:chgData name="Mamoun Awad" userId="ad47208e-5146-4070-901e-5ff9d668801b" providerId="ADAL" clId="{F241AD2A-6514-43B7-93B5-66CD89F66CEE}" dt="2025-03-23T19:17:37.166" v="3615" actId="20577"/>
          <ac:spMkLst>
            <pc:docMk/>
            <pc:sldMk cId="174112842" sldId="424"/>
            <ac:spMk id="10" creationId="{F3872187-B69B-46F5-98D8-28C1C8EF4046}"/>
          </ac:spMkLst>
        </pc:spChg>
        <pc:spChg chg="add mod">
          <ac:chgData name="Mamoun Awad" userId="ad47208e-5146-4070-901e-5ff9d668801b" providerId="ADAL" clId="{F241AD2A-6514-43B7-93B5-66CD89F66CEE}" dt="2025-03-23T19:19:04.116" v="3668" actId="1076"/>
          <ac:spMkLst>
            <pc:docMk/>
            <pc:sldMk cId="174112842" sldId="424"/>
            <ac:spMk id="12" creationId="{D5EB6C5F-990B-420B-8B10-C6423E5B9B65}"/>
          </ac:spMkLst>
        </pc:spChg>
        <pc:spChg chg="add mod">
          <ac:chgData name="Mamoun Awad" userId="ad47208e-5146-4070-901e-5ff9d668801b" providerId="ADAL" clId="{F241AD2A-6514-43B7-93B5-66CD89F66CEE}" dt="2025-04-02T09:51:34.811" v="7463" actId="164"/>
          <ac:spMkLst>
            <pc:docMk/>
            <pc:sldMk cId="174112842" sldId="424"/>
            <ac:spMk id="13" creationId="{70B2EED6-C9BD-4CA5-9CF8-ABFA09F94384}"/>
          </ac:spMkLst>
        </pc:spChg>
        <pc:spChg chg="add mod">
          <ac:chgData name="Mamoun Awad" userId="ad47208e-5146-4070-901e-5ff9d668801b" providerId="ADAL" clId="{F241AD2A-6514-43B7-93B5-66CD89F66CEE}" dt="2025-03-23T19:18:25.021" v="3625" actId="14100"/>
          <ac:spMkLst>
            <pc:docMk/>
            <pc:sldMk cId="174112842" sldId="424"/>
            <ac:spMk id="17" creationId="{C1312BEB-B63C-4B9F-A0B8-8BCCBBED62C0}"/>
          </ac:spMkLst>
        </pc:spChg>
        <pc:spChg chg="add mod">
          <ac:chgData name="Mamoun Awad" userId="ad47208e-5146-4070-901e-5ff9d668801b" providerId="ADAL" clId="{F241AD2A-6514-43B7-93B5-66CD89F66CEE}" dt="2025-03-23T19:19:34.647" v="3723" actId="20577"/>
          <ac:spMkLst>
            <pc:docMk/>
            <pc:sldMk cId="174112842" sldId="424"/>
            <ac:spMk id="21" creationId="{2865BD4B-9BD8-4AD8-8310-681D1821F5E5}"/>
          </ac:spMkLst>
        </pc:spChg>
        <pc:spChg chg="add mod">
          <ac:chgData name="Mamoun Awad" userId="ad47208e-5146-4070-901e-5ff9d668801b" providerId="ADAL" clId="{F241AD2A-6514-43B7-93B5-66CD89F66CEE}" dt="2025-03-23T19:20:07.774" v="3750" actId="20577"/>
          <ac:spMkLst>
            <pc:docMk/>
            <pc:sldMk cId="174112842" sldId="424"/>
            <ac:spMk id="24" creationId="{71373AFF-DEC4-4DA1-8469-427258EF6E93}"/>
          </ac:spMkLst>
        </pc:spChg>
        <pc:grpChg chg="mod">
          <ac:chgData name="Mamoun Awad" userId="ad47208e-5146-4070-901e-5ff9d668801b" providerId="ADAL" clId="{F241AD2A-6514-43B7-93B5-66CD89F66CEE}" dt="2025-03-23T18:59:45.241" v="3396" actId="1076"/>
          <ac:grpSpMkLst>
            <pc:docMk/>
            <pc:sldMk cId="174112842" sldId="424"/>
            <ac:grpSpMk id="11" creationId="{F7EFD609-DB3F-483B-9DE3-952015D65BCE}"/>
          </ac:grpSpMkLst>
        </pc:grpChg>
        <pc:grpChg chg="add mod">
          <ac:chgData name="Mamoun Awad" userId="ad47208e-5146-4070-901e-5ff9d668801b" providerId="ADAL" clId="{F241AD2A-6514-43B7-93B5-66CD89F66CEE}" dt="2025-04-02T09:52:49.286" v="7467" actId="1076"/>
          <ac:grpSpMkLst>
            <pc:docMk/>
            <pc:sldMk cId="174112842" sldId="424"/>
            <ac:grpSpMk id="14" creationId="{C77341D9-8E25-45C3-8959-536A68400A3B}"/>
          </ac:grpSpMkLst>
        </pc:grpChg>
        <pc:grpChg chg="del">
          <ac:chgData name="Mamoun Awad" userId="ad47208e-5146-4070-901e-5ff9d668801b" providerId="ADAL" clId="{F241AD2A-6514-43B7-93B5-66CD89F66CEE}" dt="2025-03-23T18:59:24.737" v="3390" actId="478"/>
          <ac:grpSpMkLst>
            <pc:docMk/>
            <pc:sldMk cId="174112842" sldId="424"/>
            <ac:grpSpMk id="20" creationId="{39E75AC1-DC1D-465E-AF00-91759AFF91ED}"/>
          </ac:grpSpMkLst>
        </pc:grpChg>
        <pc:graphicFrameChg chg="mod">
          <ac:chgData name="Mamoun Awad" userId="ad47208e-5146-4070-901e-5ff9d668801b" providerId="ADAL" clId="{F241AD2A-6514-43B7-93B5-66CD89F66CEE}" dt="2025-03-23T18:59:35.385" v="3393" actId="1076"/>
          <ac:graphicFrameMkLst>
            <pc:docMk/>
            <pc:sldMk cId="174112842" sldId="424"/>
            <ac:graphicFrameMk id="9" creationId="{E2D25848-D2EB-4617-B4EF-1BE05A6A8F71}"/>
          </ac:graphicFrameMkLst>
        </pc:graphicFrameChg>
        <pc:picChg chg="add mod">
          <ac:chgData name="Mamoun Awad" userId="ad47208e-5146-4070-901e-5ff9d668801b" providerId="ADAL" clId="{F241AD2A-6514-43B7-93B5-66CD89F66CEE}" dt="2025-04-02T09:51:34.811" v="7463" actId="164"/>
          <ac:picMkLst>
            <pc:docMk/>
            <pc:sldMk cId="174112842" sldId="424"/>
            <ac:picMk id="2050" creationId="{0FDF2C30-9955-4718-97DD-CB654E7076FF}"/>
          </ac:picMkLst>
        </pc:picChg>
        <pc:cxnChg chg="del mod">
          <ac:chgData name="Mamoun Awad" userId="ad47208e-5146-4070-901e-5ff9d668801b" providerId="ADAL" clId="{F241AD2A-6514-43B7-93B5-66CD89F66CEE}" dt="2025-03-23T18:59:31.797" v="3392" actId="478"/>
          <ac:cxnSpMkLst>
            <pc:docMk/>
            <pc:sldMk cId="174112842" sldId="424"/>
            <ac:cxnSpMk id="13" creationId="{AF2CBE65-A7C4-4AAC-BE97-97C279169204}"/>
          </ac:cxnSpMkLst>
        </pc:cxnChg>
        <pc:cxnChg chg="add mod">
          <ac:chgData name="Mamoun Awad" userId="ad47208e-5146-4070-901e-5ff9d668801b" providerId="ADAL" clId="{F241AD2A-6514-43B7-93B5-66CD89F66CEE}" dt="2025-03-23T19:19:04.116" v="3668" actId="1076"/>
          <ac:cxnSpMkLst>
            <pc:docMk/>
            <pc:sldMk cId="174112842" sldId="424"/>
            <ac:cxnSpMk id="15" creationId="{6EC78A53-80CB-4BD0-91A6-D6E5E98C360E}"/>
          </ac:cxnSpMkLst>
        </pc:cxnChg>
        <pc:cxnChg chg="mod">
          <ac:chgData name="Mamoun Awad" userId="ad47208e-5146-4070-901e-5ff9d668801b" providerId="ADAL" clId="{F241AD2A-6514-43B7-93B5-66CD89F66CEE}" dt="2025-03-23T18:59:24.737" v="3390" actId="478"/>
          <ac:cxnSpMkLst>
            <pc:docMk/>
            <pc:sldMk cId="174112842" sldId="424"/>
            <ac:cxnSpMk id="16" creationId="{180A0B80-2241-4FC7-87B3-30E45BFB03FE}"/>
          </ac:cxnSpMkLst>
        </pc:cxnChg>
        <pc:cxnChg chg="add mod">
          <ac:chgData name="Mamoun Awad" userId="ad47208e-5146-4070-901e-5ff9d668801b" providerId="ADAL" clId="{F241AD2A-6514-43B7-93B5-66CD89F66CEE}" dt="2025-04-02T09:52:58.053" v="7468" actId="11529"/>
          <ac:cxnSpMkLst>
            <pc:docMk/>
            <pc:sldMk cId="174112842" sldId="424"/>
            <ac:cxnSpMk id="18" creationId="{0777BC52-873D-4599-87FC-72CB9B17E96F}"/>
          </ac:cxnSpMkLst>
        </pc:cxnChg>
        <pc:cxnChg chg="add mod">
          <ac:chgData name="Mamoun Awad" userId="ad47208e-5146-4070-901e-5ff9d668801b" providerId="ADAL" clId="{F241AD2A-6514-43B7-93B5-66CD89F66CEE}" dt="2025-03-23T19:19:39.506" v="3724" actId="14100"/>
          <ac:cxnSpMkLst>
            <pc:docMk/>
            <pc:sldMk cId="174112842" sldId="424"/>
            <ac:cxnSpMk id="22" creationId="{5ECE21A3-B052-4E25-888F-78EEA800D720}"/>
          </ac:cxnSpMkLst>
        </pc:cxnChg>
        <pc:cxnChg chg="add mod">
          <ac:chgData name="Mamoun Awad" userId="ad47208e-5146-4070-901e-5ff9d668801b" providerId="ADAL" clId="{F241AD2A-6514-43B7-93B5-66CD89F66CEE}" dt="2025-03-23T19:20:06.240" v="3735" actId="20577"/>
          <ac:cxnSpMkLst>
            <pc:docMk/>
            <pc:sldMk cId="174112842" sldId="424"/>
            <ac:cxnSpMk id="25" creationId="{42E53883-D69C-4F87-9A39-8B21C3AC4C0A}"/>
          </ac:cxnSpMkLst>
        </pc:cxnChg>
      </pc:sldChg>
      <pc:sldChg chg="modSp">
        <pc:chgData name="Mamoun Awad" userId="ad47208e-5146-4070-901e-5ff9d668801b" providerId="ADAL" clId="{F241AD2A-6514-43B7-93B5-66CD89F66CEE}" dt="2025-04-02T10:02:37.419" v="7865" actId="20577"/>
        <pc:sldMkLst>
          <pc:docMk/>
          <pc:sldMk cId="1411260721" sldId="426"/>
        </pc:sldMkLst>
        <pc:spChg chg="mod">
          <ac:chgData name="Mamoun Awad" userId="ad47208e-5146-4070-901e-5ff9d668801b" providerId="ADAL" clId="{F241AD2A-6514-43B7-93B5-66CD89F66CEE}" dt="2025-04-02T10:02:37.419" v="7865" actId="20577"/>
          <ac:spMkLst>
            <pc:docMk/>
            <pc:sldMk cId="1411260721" sldId="426"/>
            <ac:spMk id="2" creationId="{059C44DB-3BD7-4C87-B735-C55D071740B6}"/>
          </ac:spMkLst>
        </pc:spChg>
      </pc:sldChg>
      <pc:sldChg chg="modSp add">
        <pc:chgData name="Mamoun Awad" userId="ad47208e-5146-4070-901e-5ff9d668801b" providerId="ADAL" clId="{F241AD2A-6514-43B7-93B5-66CD89F66CEE}" dt="2025-04-02T08:05:21.781" v="5015" actId="207"/>
        <pc:sldMkLst>
          <pc:docMk/>
          <pc:sldMk cId="643317215" sldId="427"/>
        </pc:sldMkLst>
        <pc:spChg chg="mod">
          <ac:chgData name="Mamoun Awad" userId="ad47208e-5146-4070-901e-5ff9d668801b" providerId="ADAL" clId="{F241AD2A-6514-43B7-93B5-66CD89F66CEE}" dt="2025-04-02T08:05:17.979" v="5014" actId="207"/>
          <ac:spMkLst>
            <pc:docMk/>
            <pc:sldMk cId="643317215" sldId="427"/>
            <ac:spMk id="3" creationId="{00000000-0000-0000-0000-000000000000}"/>
          </ac:spMkLst>
        </pc:spChg>
        <pc:spChg chg="mod">
          <ac:chgData name="Mamoun Awad" userId="ad47208e-5146-4070-901e-5ff9d668801b" providerId="ADAL" clId="{F241AD2A-6514-43B7-93B5-66CD89F66CEE}" dt="2025-04-02T08:05:21.781" v="5015" actId="207"/>
          <ac:spMkLst>
            <pc:docMk/>
            <pc:sldMk cId="643317215" sldId="427"/>
            <ac:spMk id="13" creationId="{911146FA-3BDE-4E2C-A96F-082E16781F59}"/>
          </ac:spMkLst>
        </pc:spChg>
      </pc:sldChg>
      <pc:sldChg chg="modSp add modNotesTx">
        <pc:chgData name="Mamoun Awad" userId="ad47208e-5146-4070-901e-5ff9d668801b" providerId="ADAL" clId="{F241AD2A-6514-43B7-93B5-66CD89F66CEE}" dt="2025-04-02T08:18:02.457" v="5708" actId="20577"/>
        <pc:sldMkLst>
          <pc:docMk/>
          <pc:sldMk cId="1145559319" sldId="429"/>
        </pc:sldMkLst>
        <pc:spChg chg="mod">
          <ac:chgData name="Mamoun Awad" userId="ad47208e-5146-4070-901e-5ff9d668801b" providerId="ADAL" clId="{F241AD2A-6514-43B7-93B5-66CD89F66CEE}" dt="2025-04-02T08:09:03.122" v="5091" actId="20577"/>
          <ac:spMkLst>
            <pc:docMk/>
            <pc:sldMk cId="1145559319" sldId="429"/>
            <ac:spMk id="2" creationId="{42AA3B23-F7C1-467D-8ECA-FA64022B815C}"/>
          </ac:spMkLst>
        </pc:spChg>
        <pc:spChg chg="mod">
          <ac:chgData name="Mamoun Awad" userId="ad47208e-5146-4070-901e-5ff9d668801b" providerId="ADAL" clId="{F241AD2A-6514-43B7-93B5-66CD89F66CEE}" dt="2025-04-02T08:09:08.060" v="5099" actId="20577"/>
          <ac:spMkLst>
            <pc:docMk/>
            <pc:sldMk cId="1145559319" sldId="429"/>
            <ac:spMk id="3" creationId="{2F5288D1-30B8-4DE2-9F92-1DBA405545D7}"/>
          </ac:spMkLst>
        </pc:spChg>
        <pc:spChg chg="mod">
          <ac:chgData name="Mamoun Awad" userId="ad47208e-5146-4070-901e-5ff9d668801b" providerId="ADAL" clId="{F241AD2A-6514-43B7-93B5-66CD89F66CEE}" dt="2025-04-02T08:09:10.706" v="5107" actId="20577"/>
          <ac:spMkLst>
            <pc:docMk/>
            <pc:sldMk cId="1145559319" sldId="429"/>
            <ac:spMk id="4" creationId="{704876E5-E10B-4442-838F-5B60B70C2CA7}"/>
          </ac:spMkLst>
        </pc:spChg>
        <pc:spChg chg="mod">
          <ac:chgData name="Mamoun Awad" userId="ad47208e-5146-4070-901e-5ff9d668801b" providerId="ADAL" clId="{F241AD2A-6514-43B7-93B5-66CD89F66CEE}" dt="2025-04-02T08:17:57.886" v="5701" actId="20577"/>
          <ac:spMkLst>
            <pc:docMk/>
            <pc:sldMk cId="1145559319" sldId="429"/>
            <ac:spMk id="5" creationId="{6A73F391-3C94-4926-BCA6-93BDC613A0CC}"/>
          </ac:spMkLst>
        </pc:spChg>
        <pc:spChg chg="mod">
          <ac:chgData name="Mamoun Awad" userId="ad47208e-5146-4070-901e-5ff9d668801b" providerId="ADAL" clId="{F241AD2A-6514-43B7-93B5-66CD89F66CEE}" dt="2025-04-02T08:18:02.457" v="5708" actId="20577"/>
          <ac:spMkLst>
            <pc:docMk/>
            <pc:sldMk cId="1145559319" sldId="429"/>
            <ac:spMk id="6" creationId="{9318E0D1-0DC0-4064-B7BA-6E6E0F88187E}"/>
          </ac:spMkLst>
        </pc:spChg>
      </pc:sldChg>
      <pc:sldChg chg="modSp add ord">
        <pc:chgData name="Mamoun Awad" userId="ad47208e-5146-4070-901e-5ff9d668801b" providerId="ADAL" clId="{F241AD2A-6514-43B7-93B5-66CD89F66CEE}" dt="2025-04-02T08:21:52.217" v="5751"/>
        <pc:sldMkLst>
          <pc:docMk/>
          <pc:sldMk cId="4020856369" sldId="430"/>
        </pc:sldMkLst>
        <pc:spChg chg="mod">
          <ac:chgData name="Mamoun Awad" userId="ad47208e-5146-4070-901e-5ff9d668801b" providerId="ADAL" clId="{F241AD2A-6514-43B7-93B5-66CD89F66CEE}" dt="2025-04-02T08:21:43.336" v="5750" actId="20577"/>
          <ac:spMkLst>
            <pc:docMk/>
            <pc:sldMk cId="4020856369" sldId="430"/>
            <ac:spMk id="2" creationId="{00000000-0000-0000-0000-000000000000}"/>
          </ac:spMkLst>
        </pc:spChg>
      </pc:sldChg>
      <pc:sldChg chg="addSp delSp modSp add modNotesTx">
        <pc:chgData name="Mamoun Awad" userId="ad47208e-5146-4070-901e-5ff9d668801b" providerId="ADAL" clId="{F241AD2A-6514-43B7-93B5-66CD89F66CEE}" dt="2025-04-02T09:35:30.864" v="7010" actId="207"/>
        <pc:sldMkLst>
          <pc:docMk/>
          <pc:sldMk cId="1422818973" sldId="431"/>
        </pc:sldMkLst>
        <pc:spChg chg="mod">
          <ac:chgData name="Mamoun Awad" userId="ad47208e-5146-4070-901e-5ff9d668801b" providerId="ADAL" clId="{F241AD2A-6514-43B7-93B5-66CD89F66CEE}" dt="2025-04-02T09:24:55.530" v="6440" actId="27636"/>
          <ac:spMkLst>
            <pc:docMk/>
            <pc:sldMk cId="1422818973" sldId="431"/>
            <ac:spMk id="2" creationId="{00000000-0000-0000-0000-000000000000}"/>
          </ac:spMkLst>
        </pc:spChg>
        <pc:spChg chg="mod">
          <ac:chgData name="Mamoun Awad" userId="ad47208e-5146-4070-901e-5ff9d668801b" providerId="ADAL" clId="{F241AD2A-6514-43B7-93B5-66CD89F66CEE}" dt="2025-04-02T09:34:59.084" v="7001" actId="1076"/>
          <ac:spMkLst>
            <pc:docMk/>
            <pc:sldMk cId="1422818973" sldId="431"/>
            <ac:spMk id="4" creationId="{00000000-0000-0000-0000-000000000000}"/>
          </ac:spMkLst>
        </pc:spChg>
        <pc:spChg chg="del">
          <ac:chgData name="Mamoun Awad" userId="ad47208e-5146-4070-901e-5ff9d668801b" providerId="ADAL" clId="{F241AD2A-6514-43B7-93B5-66CD89F66CEE}" dt="2025-04-02T09:25:05.018" v="6442" actId="478"/>
          <ac:spMkLst>
            <pc:docMk/>
            <pc:sldMk cId="1422818973" sldId="431"/>
            <ac:spMk id="5" creationId="{00000000-0000-0000-0000-000000000000}"/>
          </ac:spMkLst>
        </pc:spChg>
        <pc:spChg chg="del mod">
          <ac:chgData name="Mamoun Awad" userId="ad47208e-5146-4070-901e-5ff9d668801b" providerId="ADAL" clId="{F241AD2A-6514-43B7-93B5-66CD89F66CEE}" dt="2025-04-02T09:32:08.762" v="6673" actId="478"/>
          <ac:spMkLst>
            <pc:docMk/>
            <pc:sldMk cId="1422818973" sldId="431"/>
            <ac:spMk id="6" creationId="{00000000-0000-0000-0000-000000000000}"/>
          </ac:spMkLst>
        </pc:spChg>
        <pc:spChg chg="mod">
          <ac:chgData name="Mamoun Awad" userId="ad47208e-5146-4070-901e-5ff9d668801b" providerId="ADAL" clId="{F241AD2A-6514-43B7-93B5-66CD89F66CEE}" dt="2025-04-02T09:30:33.042" v="6655" actId="1076"/>
          <ac:spMkLst>
            <pc:docMk/>
            <pc:sldMk cId="1422818973" sldId="431"/>
            <ac:spMk id="7" creationId="{0E930B08-9CCD-4FA1-B436-6344AEC3DCD0}"/>
          </ac:spMkLst>
        </pc:spChg>
        <pc:spChg chg="mod">
          <ac:chgData name="Mamoun Awad" userId="ad47208e-5146-4070-901e-5ff9d668801b" providerId="ADAL" clId="{F241AD2A-6514-43B7-93B5-66CD89F66CEE}" dt="2025-04-02T09:35:30.864" v="7010" actId="207"/>
          <ac:spMkLst>
            <pc:docMk/>
            <pc:sldMk cId="1422818973" sldId="431"/>
            <ac:spMk id="8" creationId="{B69E04D7-D1B6-400A-9EE3-681C462FFAD3}"/>
          </ac:spMkLst>
        </pc:spChg>
        <pc:spChg chg="del">
          <ac:chgData name="Mamoun Awad" userId="ad47208e-5146-4070-901e-5ff9d668801b" providerId="ADAL" clId="{F241AD2A-6514-43B7-93B5-66CD89F66CEE}" dt="2025-04-02T09:25:07.601" v="6443" actId="478"/>
          <ac:spMkLst>
            <pc:docMk/>
            <pc:sldMk cId="1422818973" sldId="431"/>
            <ac:spMk id="9" creationId="{A4C31F92-AA97-4F3C-A1D9-51C622E1F235}"/>
          </ac:spMkLst>
        </pc:spChg>
        <pc:spChg chg="mod">
          <ac:chgData name="Mamoun Awad" userId="ad47208e-5146-4070-901e-5ff9d668801b" providerId="ADAL" clId="{F241AD2A-6514-43B7-93B5-66CD89F66CEE}" dt="2025-04-02T09:31:49.779" v="6667" actId="1076"/>
          <ac:spMkLst>
            <pc:docMk/>
            <pc:sldMk cId="1422818973" sldId="431"/>
            <ac:spMk id="11" creationId="{9ACCACF1-CEAF-4B68-8040-A215C92948B4}"/>
          </ac:spMkLst>
        </pc:spChg>
        <pc:spChg chg="add mod">
          <ac:chgData name="Mamoun Awad" userId="ad47208e-5146-4070-901e-5ff9d668801b" providerId="ADAL" clId="{F241AD2A-6514-43B7-93B5-66CD89F66CEE}" dt="2025-04-02T09:30:38.853" v="6657" actId="20577"/>
          <ac:spMkLst>
            <pc:docMk/>
            <pc:sldMk cId="1422818973" sldId="431"/>
            <ac:spMk id="12" creationId="{A007CA8A-47DF-4377-8678-79F50D869840}"/>
          </ac:spMkLst>
        </pc:spChg>
        <pc:cxnChg chg="mod">
          <ac:chgData name="Mamoun Awad" userId="ad47208e-5146-4070-901e-5ff9d668801b" providerId="ADAL" clId="{F241AD2A-6514-43B7-93B5-66CD89F66CEE}" dt="2025-04-02T09:30:33.042" v="6655" actId="1076"/>
          <ac:cxnSpMkLst>
            <pc:docMk/>
            <pc:sldMk cId="1422818973" sldId="431"/>
            <ac:cxnSpMk id="15" creationId="{7DE803BC-8C91-47F1-924D-1002A028B9CA}"/>
          </ac:cxnSpMkLst>
        </pc:cxnChg>
        <pc:cxnChg chg="mod">
          <ac:chgData name="Mamoun Awad" userId="ad47208e-5146-4070-901e-5ff9d668801b" providerId="ADAL" clId="{F241AD2A-6514-43B7-93B5-66CD89F66CEE}" dt="2025-04-02T09:31:49.779" v="6667" actId="1076"/>
          <ac:cxnSpMkLst>
            <pc:docMk/>
            <pc:sldMk cId="1422818973" sldId="431"/>
            <ac:cxnSpMk id="30" creationId="{C0E39C50-0434-4D68-B8DA-5C6AB0D4592A}"/>
          </ac:cxnSpMkLst>
        </pc:cxnChg>
      </pc:sldChg>
      <pc:sldChg chg="addSp delSp modSp add">
        <pc:chgData name="Mamoun Awad" userId="ad47208e-5146-4070-901e-5ff9d668801b" providerId="ADAL" clId="{F241AD2A-6514-43B7-93B5-66CD89F66CEE}" dt="2025-04-02T09:59:47.044" v="7853" actId="11529"/>
        <pc:sldMkLst>
          <pc:docMk/>
          <pc:sldMk cId="4162970236" sldId="432"/>
        </pc:sldMkLst>
        <pc:spChg chg="mod">
          <ac:chgData name="Mamoun Awad" userId="ad47208e-5146-4070-901e-5ff9d668801b" providerId="ADAL" clId="{F241AD2A-6514-43B7-93B5-66CD89F66CEE}" dt="2025-04-02T09:54:17.565" v="7483" actId="20577"/>
          <ac:spMkLst>
            <pc:docMk/>
            <pc:sldMk cId="4162970236" sldId="432"/>
            <ac:spMk id="2" creationId="{00000000-0000-0000-0000-000000000000}"/>
          </ac:spMkLst>
        </pc:spChg>
        <pc:spChg chg="mod">
          <ac:chgData name="Mamoun Awad" userId="ad47208e-5146-4070-901e-5ff9d668801b" providerId="ADAL" clId="{F241AD2A-6514-43B7-93B5-66CD89F66CEE}" dt="2025-04-02T09:59:33.282" v="7852" actId="20577"/>
          <ac:spMkLst>
            <pc:docMk/>
            <pc:sldMk cId="4162970236" sldId="432"/>
            <ac:spMk id="3" creationId="{00000000-0000-0000-0000-000000000000}"/>
          </ac:spMkLst>
        </pc:spChg>
        <pc:spChg chg="del">
          <ac:chgData name="Mamoun Awad" userId="ad47208e-5146-4070-901e-5ff9d668801b" providerId="ADAL" clId="{F241AD2A-6514-43B7-93B5-66CD89F66CEE}" dt="2025-04-02T09:38:10.738" v="7016" actId="478"/>
          <ac:spMkLst>
            <pc:docMk/>
            <pc:sldMk cId="4162970236" sldId="432"/>
            <ac:spMk id="5" creationId="{00000000-0000-0000-0000-000000000000}"/>
          </ac:spMkLst>
        </pc:spChg>
        <pc:spChg chg="add del mod">
          <ac:chgData name="Mamoun Awad" userId="ad47208e-5146-4070-901e-5ff9d668801b" providerId="ADAL" clId="{F241AD2A-6514-43B7-93B5-66CD89F66CEE}" dt="2025-04-02T09:54:45.129" v="7492" actId="478"/>
          <ac:spMkLst>
            <pc:docMk/>
            <pc:sldMk cId="4162970236" sldId="432"/>
            <ac:spMk id="6" creationId="{A0B6F142-919D-4AC5-AFFE-CA5313AF6792}"/>
          </ac:spMkLst>
        </pc:spChg>
        <pc:spChg chg="del">
          <ac:chgData name="Mamoun Awad" userId="ad47208e-5146-4070-901e-5ff9d668801b" providerId="ADAL" clId="{F241AD2A-6514-43B7-93B5-66CD89F66CEE}" dt="2025-04-02T09:38:10.738" v="7016" actId="478"/>
          <ac:spMkLst>
            <pc:docMk/>
            <pc:sldMk cId="4162970236" sldId="432"/>
            <ac:spMk id="8" creationId="{00000000-0000-0000-0000-000000000000}"/>
          </ac:spMkLst>
        </pc:spChg>
        <pc:spChg chg="add del mod">
          <ac:chgData name="Mamoun Awad" userId="ad47208e-5146-4070-901e-5ff9d668801b" providerId="ADAL" clId="{F241AD2A-6514-43B7-93B5-66CD89F66CEE}" dt="2025-04-02T09:54:45.129" v="7492" actId="478"/>
          <ac:spMkLst>
            <pc:docMk/>
            <pc:sldMk cId="4162970236" sldId="432"/>
            <ac:spMk id="9" creationId="{756CA514-5188-4A09-98A5-FB83D1DF44D5}"/>
          </ac:spMkLst>
        </pc:spChg>
        <pc:spChg chg="add mod">
          <ac:chgData name="Mamoun Awad" userId="ad47208e-5146-4070-901e-5ff9d668801b" providerId="ADAL" clId="{F241AD2A-6514-43B7-93B5-66CD89F66CEE}" dt="2025-04-02T09:57:59.713" v="7830" actId="1076"/>
          <ac:spMkLst>
            <pc:docMk/>
            <pc:sldMk cId="4162970236" sldId="432"/>
            <ac:spMk id="11" creationId="{73E0F1CF-7517-44D2-A3CE-20E19A7109CD}"/>
          </ac:spMkLst>
        </pc:spChg>
        <pc:grpChg chg="add mod">
          <ac:chgData name="Mamoun Awad" userId="ad47208e-5146-4070-901e-5ff9d668801b" providerId="ADAL" clId="{F241AD2A-6514-43B7-93B5-66CD89F66CEE}" dt="2025-04-02T09:56:34.845" v="7682" actId="1076"/>
          <ac:grpSpMkLst>
            <pc:docMk/>
            <pc:sldMk cId="4162970236" sldId="432"/>
            <ac:grpSpMk id="13" creationId="{BEA4AE76-D8E7-4351-B2AE-9C297389EE9F}"/>
          </ac:grpSpMkLst>
        </pc:grpChg>
        <pc:graphicFrameChg chg="add mod">
          <ac:chgData name="Mamoun Awad" userId="ad47208e-5146-4070-901e-5ff9d668801b" providerId="ADAL" clId="{F241AD2A-6514-43B7-93B5-66CD89F66CEE}" dt="2025-04-02T09:40:48.006" v="7346" actId="1076"/>
          <ac:graphicFrameMkLst>
            <pc:docMk/>
            <pc:sldMk cId="4162970236" sldId="432"/>
            <ac:graphicFrameMk id="10" creationId="{D543A433-B4FB-4C07-8C67-0BEE1D153CDE}"/>
          </ac:graphicFrameMkLst>
        </pc:graphicFrameChg>
        <pc:picChg chg="mod">
          <ac:chgData name="Mamoun Awad" userId="ad47208e-5146-4070-901e-5ff9d668801b" providerId="ADAL" clId="{F241AD2A-6514-43B7-93B5-66CD89F66CEE}" dt="2025-04-02T09:56:29.899" v="7681" actId="1076"/>
          <ac:picMkLst>
            <pc:docMk/>
            <pc:sldMk cId="4162970236" sldId="432"/>
            <ac:picMk id="7" creationId="{9A8A9332-C54E-4A9A-92FF-32F06E8D2C60}"/>
          </ac:picMkLst>
        </pc:picChg>
        <pc:picChg chg="del">
          <ac:chgData name="Mamoun Awad" userId="ad47208e-5146-4070-901e-5ff9d668801b" providerId="ADAL" clId="{F241AD2A-6514-43B7-93B5-66CD89F66CEE}" dt="2025-04-02T09:38:07.850" v="7015" actId="478"/>
          <ac:picMkLst>
            <pc:docMk/>
            <pc:sldMk cId="4162970236" sldId="432"/>
            <ac:picMk id="8194" creationId="{00000000-0000-0000-0000-000000000000}"/>
          </ac:picMkLst>
        </pc:picChg>
        <pc:picChg chg="del">
          <ac:chgData name="Mamoun Awad" userId="ad47208e-5146-4070-901e-5ff9d668801b" providerId="ADAL" clId="{F241AD2A-6514-43B7-93B5-66CD89F66CEE}" dt="2025-04-02T09:38:07.850" v="7015" actId="478"/>
          <ac:picMkLst>
            <pc:docMk/>
            <pc:sldMk cId="4162970236" sldId="432"/>
            <ac:picMk id="8196" creationId="{00000000-0000-0000-0000-000000000000}"/>
          </ac:picMkLst>
        </pc:picChg>
        <pc:cxnChg chg="add mod">
          <ac:chgData name="Mamoun Awad" userId="ad47208e-5146-4070-901e-5ff9d668801b" providerId="ADAL" clId="{F241AD2A-6514-43B7-93B5-66CD89F66CEE}" dt="2025-04-02T09:59:47.044" v="7853" actId="11529"/>
          <ac:cxnSpMkLst>
            <pc:docMk/>
            <pc:sldMk cId="4162970236" sldId="432"/>
            <ac:cxnSpMk id="16" creationId="{7A7F678A-71E5-421E-892B-C467A7CE3E6B}"/>
          </ac:cxnSpMkLst>
        </pc:cxnChg>
      </pc:sldChg>
      <pc:sldChg chg="modSp add">
        <pc:chgData name="Mamoun Awad" userId="ad47208e-5146-4070-901e-5ff9d668801b" providerId="ADAL" clId="{F241AD2A-6514-43B7-93B5-66CD89F66CEE}" dt="2025-04-02T09:59:16.153" v="7849" actId="20577"/>
        <pc:sldMkLst>
          <pc:docMk/>
          <pc:sldMk cId="3165380566" sldId="433"/>
        </pc:sldMkLst>
        <pc:spChg chg="mod">
          <ac:chgData name="Mamoun Awad" userId="ad47208e-5146-4070-901e-5ff9d668801b" providerId="ADAL" clId="{F241AD2A-6514-43B7-93B5-66CD89F66CEE}" dt="2025-04-02T09:59:16.153" v="7849" actId="20577"/>
          <ac:spMkLst>
            <pc:docMk/>
            <pc:sldMk cId="3165380566" sldId="433"/>
            <ac:spMk id="2" creationId="{00000000-0000-0000-0000-000000000000}"/>
          </ac:spMkLst>
        </pc:spChg>
      </pc:sldChg>
      <pc:sldMasterChg chg="modSldLayout">
        <pc:chgData name="Mamoun Awad" userId="ad47208e-5146-4070-901e-5ff9d668801b" providerId="ADAL" clId="{F241AD2A-6514-43B7-93B5-66CD89F66CEE}" dt="2025-03-13T20:03:47.879" v="0" actId="478"/>
        <pc:sldMasterMkLst>
          <pc:docMk/>
          <pc:sldMasterMk cId="0" sldId="2147483775"/>
        </pc:sldMasterMkLst>
        <pc:sldLayoutChg chg="delSp">
          <pc:chgData name="Mamoun Awad" userId="ad47208e-5146-4070-901e-5ff9d668801b" providerId="ADAL" clId="{F241AD2A-6514-43B7-93B5-66CD89F66CEE}" dt="2025-03-13T20:03:47.879" v="0" actId="478"/>
          <pc:sldLayoutMkLst>
            <pc:docMk/>
            <pc:sldMasterMk cId="0" sldId="2147483775"/>
            <pc:sldLayoutMk cId="0" sldId="2147483776"/>
          </pc:sldLayoutMkLst>
          <pc:picChg chg="del">
            <ac:chgData name="Mamoun Awad" userId="ad47208e-5146-4070-901e-5ff9d668801b" providerId="ADAL" clId="{F241AD2A-6514-43B7-93B5-66CD89F66CEE}" dt="2025-03-13T20:03:47.879" v="0" actId="478"/>
            <ac:picMkLst>
              <pc:docMk/>
              <pc:sldMasterMk cId="0" sldId="2147483775"/>
              <pc:sldLayoutMk cId="0" sldId="2147483776"/>
              <ac:picMk id="3" creationId="{00000000-0000-0000-0000-000000000000}"/>
            </ac:picMkLst>
          </pc:picChg>
        </pc:sldLayoutChg>
      </pc:sldMasterChg>
    </pc:docChg>
  </pc:docChgLst>
  <pc:docChgLst>
    <pc:chgData name="Mamoun Awad" userId="ad47208e-5146-4070-901e-5ff9d668801b" providerId="ADAL" clId="{0221CA71-0339-44B8-8910-55FD901FB0AD}"/>
    <pc:docChg chg="modSld">
      <pc:chgData name="Mamoun Awad" userId="ad47208e-5146-4070-901e-5ff9d668801b" providerId="ADAL" clId="{0221CA71-0339-44B8-8910-55FD901FB0AD}" dt="2025-02-10T18:04:49.848" v="1" actId="207"/>
      <pc:docMkLst>
        <pc:docMk/>
      </pc:docMkLst>
      <pc:sldChg chg="modSp">
        <pc:chgData name="Mamoun Awad" userId="ad47208e-5146-4070-901e-5ff9d668801b" providerId="ADAL" clId="{0221CA71-0339-44B8-8910-55FD901FB0AD}" dt="2025-02-10T18:04:49.848" v="1" actId="207"/>
        <pc:sldMkLst>
          <pc:docMk/>
          <pc:sldMk cId="1005397925" sldId="408"/>
        </pc:sldMkLst>
        <pc:spChg chg="mod">
          <ac:chgData name="Mamoun Awad" userId="ad47208e-5146-4070-901e-5ff9d668801b" providerId="ADAL" clId="{0221CA71-0339-44B8-8910-55FD901FB0AD}" dt="2025-02-10T18:04:49.848" v="1" actId="207"/>
          <ac:spMkLst>
            <pc:docMk/>
            <pc:sldMk cId="1005397925" sldId="408"/>
            <ac:spMk id="6" creationId="{D5BA44E4-86E9-432F-A3FD-A457BC89023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9394" name="Header Placeholder 59393"/>
          <p:cNvSpPr>
            <a:spLocks noGrp="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smtClean="0">
                <a:latin typeface="Calibri"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pitchFamily="34" charset="0"/>
              </a:defRPr>
            </a:lvl1pPr>
          </a:lstStyle>
          <a:p>
            <a:pPr>
              <a:defRPr/>
            </a:pPr>
            <a:fld id="{4DAB6BC0-C65B-417B-98C9-BCB9970C36C7}" type="datetime1">
              <a:rPr lang="en-US"/>
              <a:pPr>
                <a:defRPr/>
              </a:pPr>
              <a:t>4/7/2025</a:t>
            </a:fld>
            <a:endParaRPr lang="en-US"/>
          </a:p>
        </p:txBody>
      </p:sp>
      <p:sp>
        <p:nvSpPr>
          <p:cNvPr id="59396" name="Footer Placeholder 59395"/>
          <p:cNvSpPr>
            <a:spLocks noGrp="1"/>
          </p:cNvSpPr>
          <p:nvPr>
            <p:ph type="ftr" sz="quarter" idx="2"/>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smtClean="0">
                <a:latin typeface="Calibri" pitchFamily="34" charset="0"/>
              </a:defRPr>
            </a:lvl1pPr>
          </a:lstStyle>
          <a:p>
            <a:pPr>
              <a:defRPr/>
            </a:pPr>
            <a:r>
              <a:rPr lang="en-US"/>
              <a:t>Slides Modified and Adapted by Mohammad Mehedy Masud, CIT, Spring '14</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pitchFamily="34" charset="0"/>
              </a:defRPr>
            </a:lvl1pPr>
          </a:lstStyle>
          <a:p>
            <a:pPr>
              <a:defRPr/>
            </a:pPr>
            <a:fld id="{E96407D2-E81B-4D24-81E1-E2DE66C57431}" type="slidenum">
              <a:rPr lang="en-US"/>
              <a:pPr>
                <a:defRPr/>
              </a:pPr>
              <a:t>‹#›</a:t>
            </a:fld>
            <a:endParaRPr lang="en-US"/>
          </a:p>
        </p:txBody>
      </p:sp>
    </p:spTree>
    <p:extLst>
      <p:ext uri="{BB962C8B-B14F-4D97-AF65-F5344CB8AC3E}">
        <p14:creationId xmlns:p14="http://schemas.microsoft.com/office/powerpoint/2010/main" val="172971832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Header Placeholder 58369"/>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58371" name="Date Placeholder 58370"/>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59396" name="Rectangle 58371"/>
          <p:cNvSpPr>
            <a:spLocks noGrp="1" noRot="1" noChangeAspect="1" noChangeArrowheads="1" noTextEdit="1"/>
          </p:cNvSpPr>
          <p:nvPr>
            <p:ph type="sldImg" idx="2"/>
          </p:nvPr>
        </p:nvSpPr>
        <p:spPr bwMode="auto">
          <a:xfrm>
            <a:off x="1143000" y="685800"/>
            <a:ext cx="4572000" cy="3429000"/>
          </a:xfrm>
          <a:prstGeom prst="rect">
            <a:avLst/>
          </a:prstGeom>
          <a:noFill/>
          <a:ln w="9525" algn="ctr">
            <a:solidFill>
              <a:srgbClr val="000000"/>
            </a:solidFill>
            <a:miter lim="800000"/>
            <a:headEnd/>
            <a:tailEnd/>
          </a:ln>
        </p:spPr>
      </p:sp>
      <p:sp>
        <p:nvSpPr>
          <p:cNvPr id="152581" name="Notes Placeholder 152580"/>
          <p:cNvSpPr>
            <a:spLocks noGrp="1" noChangeArrowheads="1"/>
          </p:cNvSpPr>
          <p:nvPr>
            <p:ph type="body" sz="quarter" idx="3"/>
          </p:nvPr>
        </p:nvSpPr>
        <p:spPr bwMode="auto">
          <a:xfrm>
            <a:off x="685800" y="4343400"/>
            <a:ext cx="5486400" cy="411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374" name="Footer Placeholder 58373"/>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smtClean="0"/>
            </a:lvl1pPr>
          </a:lstStyle>
          <a:p>
            <a:pPr>
              <a:defRPr/>
            </a:pPr>
            <a:r>
              <a:rPr lang="en-US"/>
              <a:t>Slides Modified and Adapted by Mohammad Mehedy Masud, CIT, Spring '14</a:t>
            </a:r>
          </a:p>
        </p:txBody>
      </p:sp>
      <p:sp>
        <p:nvSpPr>
          <p:cNvPr id="152583" name="Slide Number Placeholder 152582"/>
          <p:cNvSpPr>
            <a:spLocks noGrp="1" noChangeArrowheads="1"/>
          </p:cNvSpPr>
          <p:nvPr>
            <p:ph type="sldNum" sz="quarter" idx="5"/>
          </p:nvPr>
        </p:nvSpPr>
        <p:spPr bwMode="auto">
          <a:xfrm>
            <a:off x="3884613" y="8685213"/>
            <a:ext cx="2971800" cy="4572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CC2C166E-3AD8-4762-A0B0-090157C5C6CF}" type="slidenum">
              <a:rPr lang="en-US"/>
              <a:pPr>
                <a:defRPr/>
              </a:pPr>
              <a:t>‹#›</a:t>
            </a:fld>
            <a:endParaRPr lang="en-US"/>
          </a:p>
        </p:txBody>
      </p:sp>
    </p:spTree>
    <p:extLst>
      <p:ext uri="{BB962C8B-B14F-4D97-AF65-F5344CB8AC3E}">
        <p14:creationId xmlns:p14="http://schemas.microsoft.com/office/powerpoint/2010/main" val="572698211"/>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sitepoint.com/know-your-layouts-in-android/"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11"/>
          </p:nvPr>
        </p:nvSpPr>
        <p:spPr/>
        <p:txBody>
          <a:bodyPr/>
          <a:lstStyle/>
          <a:p>
            <a:pPr>
              <a:defRPr/>
            </a:pPr>
            <a:fld id="{CC2C166E-3AD8-4762-A0B0-090157C5C6CF}" type="slidenum">
              <a:rPr lang="en-US" smtClean="0"/>
              <a:pPr>
                <a:defRPr/>
              </a:pPr>
              <a:t>1</a:t>
            </a:fld>
            <a:endParaRPr lang="en-US"/>
          </a:p>
        </p:txBody>
      </p:sp>
    </p:spTree>
    <p:extLst>
      <p:ext uri="{BB962C8B-B14F-4D97-AF65-F5344CB8AC3E}">
        <p14:creationId xmlns:p14="http://schemas.microsoft.com/office/powerpoint/2010/main" val="1063221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err="1"/>
              <a:t>ListView</a:t>
            </a:r>
            <a:endParaRPr lang="en-US" dirty="0"/>
          </a:p>
          <a:p>
            <a:pPr marL="0" indent="0">
              <a:buFont typeface="Arial" panose="020B0604020202020204" pitchFamily="34" charset="0"/>
              <a:buNone/>
            </a:pPr>
            <a:r>
              <a:rPr lang="en-US" dirty="0"/>
              <a:t>=======</a:t>
            </a:r>
          </a:p>
          <a:p>
            <a:r>
              <a:rPr lang="en-US" dirty="0"/>
              <a:t>One column </a:t>
            </a:r>
            <a:r>
              <a:rPr lang="en-US" dirty="0" err="1"/>
              <a:t>GridView</a:t>
            </a:r>
            <a:endParaRPr lang="en-US" dirty="0"/>
          </a:p>
          <a:p>
            <a:r>
              <a:rPr lang="en-US" dirty="0"/>
              <a:t>Displays a vertically-scrollable collection of views, where each view is positioned immediately below the previous view in the list.</a:t>
            </a:r>
          </a:p>
          <a:p>
            <a:pPr lvl="1"/>
            <a:r>
              <a:rPr lang="en-US" dirty="0"/>
              <a:t>To enable scrollable: you must have </a:t>
            </a:r>
            <a:r>
              <a:rPr lang="en-US" dirty="0" err="1"/>
              <a:t>layout_height</a:t>
            </a:r>
            <a:r>
              <a:rPr lang="en-US" dirty="0"/>
              <a:t> = “</a:t>
            </a:r>
            <a:r>
              <a:rPr lang="en-US" dirty="0" err="1"/>
              <a:t>XXdp</a:t>
            </a:r>
            <a:r>
              <a:rPr lang="en-US" dirty="0"/>
              <a:t>”</a:t>
            </a:r>
          </a:p>
          <a:p>
            <a:pPr lvl="1"/>
            <a:r>
              <a:rPr lang="en-US" dirty="0"/>
              <a:t>Wrap content might not work.</a:t>
            </a:r>
          </a:p>
          <a:p>
            <a:pPr marL="0" indent="0">
              <a:buFont typeface="Arial" panose="020B0604020202020204" pitchFamily="34" charset="0"/>
              <a:buNone/>
            </a:pPr>
            <a:endParaRPr lang="en-US" dirty="0"/>
          </a:p>
          <a:p>
            <a:pPr marL="0" indent="0">
              <a:buFont typeface="Arial" panose="020B0604020202020204" pitchFamily="34" charset="0"/>
              <a:buNone/>
            </a:pPr>
            <a:r>
              <a:rPr lang="en-US" dirty="0" err="1"/>
              <a:t>GridView</a:t>
            </a:r>
            <a:r>
              <a:rPr lang="en-US" dirty="0"/>
              <a:t>:</a:t>
            </a:r>
          </a:p>
          <a:p>
            <a:pPr marL="0" indent="0">
              <a:buFont typeface="Arial" panose="020B0604020202020204" pitchFamily="34" charset="0"/>
              <a:buNone/>
            </a:pPr>
            <a:r>
              <a:rPr lang="en-US" dirty="0"/>
              <a:t>========</a:t>
            </a:r>
          </a:p>
          <a:p>
            <a:pPr marL="342900" indent="-342900">
              <a:buFont typeface="Arial" panose="020B0604020202020204" pitchFamily="34" charset="0"/>
              <a:buChar char="•"/>
            </a:pPr>
            <a:r>
              <a:rPr lang="en-US" dirty="0"/>
              <a:t>Items are places in a 2D grid.</a:t>
            </a:r>
          </a:p>
          <a:p>
            <a:pPr marL="342900" indent="-342900">
              <a:buFont typeface="Arial" panose="020B0604020202020204" pitchFamily="34" charset="0"/>
              <a:buChar char="•"/>
            </a:pPr>
            <a:r>
              <a:rPr lang="en-US" b="1" dirty="0" err="1"/>
              <a:t>numColumns</a:t>
            </a:r>
            <a:r>
              <a:rPr lang="en-US" dirty="0"/>
              <a:t>: sets number of columns (or set </a:t>
            </a:r>
            <a:r>
              <a:rPr lang="en-US" dirty="0" err="1"/>
              <a:t>auto_fit</a:t>
            </a:r>
            <a:r>
              <a:rPr lang="en-US" dirty="0"/>
              <a:t>)</a:t>
            </a:r>
          </a:p>
          <a:p>
            <a:pPr marL="342900" indent="-342900">
              <a:buFont typeface="Arial" panose="020B0604020202020204" pitchFamily="34" charset="0"/>
              <a:buChar char="•"/>
            </a:pPr>
            <a:r>
              <a:rPr lang="en-US" dirty="0"/>
              <a:t>We an add items/views according to the sequence. (row by row).</a:t>
            </a:r>
          </a:p>
          <a:p>
            <a:pPr marL="342900" indent="-342900">
              <a:buFont typeface="Arial" panose="020B0604020202020204" pitchFamily="34" charset="0"/>
              <a:buChar char="•"/>
            </a:pPr>
            <a:r>
              <a:rPr lang="en-US" dirty="0">
                <a:solidFill>
                  <a:srgbClr val="FF0000"/>
                </a:solidFill>
              </a:rPr>
              <a:t>No “entries” attribute to set source </a:t>
            </a:r>
            <a:r>
              <a:rPr lang="en-US" dirty="0"/>
              <a:t>of items in the xml</a:t>
            </a:r>
          </a:p>
          <a:p>
            <a:endParaRPr lang="en-AE" dirty="0"/>
          </a:p>
        </p:txBody>
      </p:sp>
      <p:sp>
        <p:nvSpPr>
          <p:cNvPr id="4" name="Footer Placeholder 3"/>
          <p:cNvSpPr>
            <a:spLocks noGrp="1"/>
          </p:cNvSpPr>
          <p:nvPr>
            <p:ph type="ftr" sz="quarter" idx="4"/>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5"/>
          </p:nvPr>
        </p:nvSpPr>
        <p:spPr/>
        <p:txBody>
          <a:bodyPr/>
          <a:lstStyle/>
          <a:p>
            <a:pPr>
              <a:defRPr/>
            </a:pPr>
            <a:fld id="{CC2C166E-3AD8-4762-A0B0-090157C5C6CF}" type="slidenum">
              <a:rPr lang="en-US" smtClean="0"/>
              <a:pPr>
                <a:defRPr/>
              </a:pPr>
              <a:t>26</a:t>
            </a:fld>
            <a:endParaRPr lang="en-US"/>
          </a:p>
        </p:txBody>
      </p:sp>
    </p:spTree>
    <p:extLst>
      <p:ext uri="{BB962C8B-B14F-4D97-AF65-F5344CB8AC3E}">
        <p14:creationId xmlns:p14="http://schemas.microsoft.com/office/powerpoint/2010/main" val="4077416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//Kotlin:</a:t>
            </a:r>
          </a:p>
          <a:p>
            <a:r>
              <a:rPr lang="en-US" dirty="0"/>
              <a:t>//Data source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err="1">
                <a:solidFill>
                  <a:srgbClr val="000000"/>
                </a:solidFill>
                <a:latin typeface="Courier New" panose="02070309020205020404" pitchFamily="49" charset="0"/>
                <a:cs typeface="Courier New" panose="02070309020205020404" pitchFamily="49" charset="0"/>
              </a:rPr>
              <a:t>val</a:t>
            </a:r>
            <a:r>
              <a:rPr lang="en-US" altLang="en-US" sz="1200" dirty="0">
                <a:solidFill>
                  <a:srgbClr val="000000"/>
                </a:solidFill>
                <a:latin typeface="Courier New" panose="02070309020205020404" pitchFamily="49" charset="0"/>
                <a:cs typeface="Courier New" panose="02070309020205020404" pitchFamily="49" charset="0"/>
              </a:rPr>
              <a:t> cities = </a:t>
            </a:r>
            <a:r>
              <a:rPr lang="en-US" altLang="en-US" sz="1200" dirty="0" err="1">
                <a:solidFill>
                  <a:srgbClr val="000000"/>
                </a:solidFill>
                <a:latin typeface="Courier New" panose="02070309020205020404" pitchFamily="49" charset="0"/>
                <a:cs typeface="Courier New" panose="02070309020205020404" pitchFamily="49" charset="0"/>
              </a:rPr>
              <a:t>resources.getStringArray</a:t>
            </a: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dirty="0" err="1">
                <a:solidFill>
                  <a:srgbClr val="000000"/>
                </a:solidFill>
                <a:latin typeface="Courier New" panose="02070309020205020404" pitchFamily="49" charset="0"/>
                <a:cs typeface="Courier New" panose="02070309020205020404" pitchFamily="49" charset="0"/>
              </a:rPr>
              <a:t>R.array.cities</a:t>
            </a:r>
            <a:r>
              <a:rPr lang="en-US" altLang="en-US" sz="1200" dirty="0">
                <a:solidFill>
                  <a:srgbClr val="000000"/>
                </a:solidFill>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000000"/>
                </a:solidFill>
                <a:latin typeface="Courier New" panose="02070309020205020404" pitchFamily="49" charset="0"/>
                <a:cs typeface="Courier New" panose="02070309020205020404" pitchFamily="49" charset="0"/>
              </a:rPr>
              <a:t>//</a:t>
            </a:r>
            <a:r>
              <a:rPr lang="en-US" altLang="en-US" sz="1200" dirty="0" err="1">
                <a:solidFill>
                  <a:srgbClr val="000000"/>
                </a:solidFill>
                <a:latin typeface="Courier New" panose="02070309020205020404" pitchFamily="49" charset="0"/>
                <a:cs typeface="Courier New" panose="02070309020205020404" pitchFamily="49" charset="0"/>
              </a:rPr>
              <a:t>Adpater</a:t>
            </a:r>
            <a:endParaRPr lang="en-US" altLang="en-US" sz="1200" dirty="0">
              <a:solidFill>
                <a:srgbClr val="000000"/>
              </a:solidFill>
              <a:latin typeface="Courier New" panose="02070309020205020404" pitchFamily="49" charset="0"/>
              <a:cs typeface="Courier New" panose="02070309020205020404" pitchFamily="49" charset="0"/>
            </a:endParaRPr>
          </a:p>
          <a:p>
            <a:pPr lvl="0" eaLnBrk="0" hangingPunct="0"/>
            <a:r>
              <a:rPr lang="en-US" altLang="en-US" sz="1200" dirty="0" err="1">
                <a:solidFill>
                  <a:srgbClr val="000000"/>
                </a:solidFill>
                <a:latin typeface="Courier New" panose="02070309020205020404" pitchFamily="49" charset="0"/>
                <a:cs typeface="Courier New" panose="02070309020205020404" pitchFamily="49" charset="0"/>
              </a:rPr>
              <a:t>val</a:t>
            </a:r>
            <a:r>
              <a:rPr lang="en-US" altLang="en-US" sz="1200" dirty="0">
                <a:solidFill>
                  <a:srgbClr val="000000"/>
                </a:solidFill>
                <a:latin typeface="Courier New" panose="02070309020205020404" pitchFamily="49" charset="0"/>
                <a:cs typeface="Courier New" panose="02070309020205020404" pitchFamily="49" charset="0"/>
              </a:rPr>
              <a:t> adapter = </a:t>
            </a:r>
            <a:r>
              <a:rPr lang="en-US" altLang="en-US" sz="1200" dirty="0" err="1">
                <a:solidFill>
                  <a:srgbClr val="000000"/>
                </a:solidFill>
                <a:latin typeface="Courier New" panose="02070309020205020404" pitchFamily="49" charset="0"/>
                <a:cs typeface="Courier New" panose="02070309020205020404" pitchFamily="49" charset="0"/>
              </a:rPr>
              <a:t>ArrayAdapter</a:t>
            </a:r>
            <a:r>
              <a:rPr lang="en-US" altLang="en-US" sz="1200" dirty="0">
                <a:solidFill>
                  <a:srgbClr val="000000"/>
                </a:solidFill>
                <a:latin typeface="Courier New" panose="02070309020205020404" pitchFamily="49" charset="0"/>
                <a:cs typeface="Courier New" panose="02070309020205020404" pitchFamily="49" charset="0"/>
              </a:rPr>
              <a:t>&lt;String&gt;(this,</a:t>
            </a:r>
          </a:p>
          <a:p>
            <a:pPr lvl="0" eaLnBrk="0" hangingPunct="0"/>
            <a:r>
              <a:rPr lang="en-US" altLang="en-US" sz="1200" dirty="0">
                <a:solidFill>
                  <a:srgbClr val="000000"/>
                </a:solidFill>
                <a:latin typeface="Courier New" panose="02070309020205020404" pitchFamily="49" charset="0"/>
                <a:cs typeface="Courier New" panose="02070309020205020404" pitchFamily="49" charset="0"/>
              </a:rPr>
              <a:t>            android.R.layout.simple_list_item_1,cities)</a:t>
            </a:r>
          </a:p>
          <a:p>
            <a:r>
              <a:rPr lang="en-US" dirty="0"/>
              <a:t>//</a:t>
            </a:r>
            <a:r>
              <a:rPr lang="en-US" dirty="0" err="1"/>
              <a:t>GridView</a:t>
            </a:r>
            <a:endParaRPr lang="en-US" dirty="0"/>
          </a:p>
          <a:p>
            <a:pPr eaLnBrk="0" hangingPunct="0"/>
            <a:r>
              <a:rPr lang="en-US" altLang="en-US" sz="1200" dirty="0" err="1">
                <a:solidFill>
                  <a:srgbClr val="000000"/>
                </a:solidFill>
                <a:latin typeface="Courier New" panose="02070309020205020404" pitchFamily="49" charset="0"/>
                <a:cs typeface="Courier New" panose="02070309020205020404" pitchFamily="49" charset="0"/>
              </a:rPr>
              <a:t>val</a:t>
            </a:r>
            <a:r>
              <a:rPr lang="en-US" altLang="en-US" sz="1200" dirty="0">
                <a:solidFill>
                  <a:srgbClr val="000000"/>
                </a:solidFill>
                <a:latin typeface="Courier New" panose="02070309020205020404" pitchFamily="49" charset="0"/>
                <a:cs typeface="Courier New" panose="02070309020205020404" pitchFamily="49" charset="0"/>
              </a:rPr>
              <a:t> </a:t>
            </a:r>
            <a:r>
              <a:rPr lang="en-US" altLang="en-US" sz="1200" dirty="0" err="1">
                <a:solidFill>
                  <a:srgbClr val="000000"/>
                </a:solidFill>
                <a:latin typeface="Courier New" panose="02070309020205020404" pitchFamily="49" charset="0"/>
                <a:cs typeface="Courier New" panose="02070309020205020404" pitchFamily="49" charset="0"/>
              </a:rPr>
              <a:t>gv</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findViewById</a:t>
            </a:r>
            <a:r>
              <a:rPr lang="en-US" altLang="en-US" sz="1200" dirty="0">
                <a:solidFill>
                  <a:srgbClr val="000000"/>
                </a:solidFill>
                <a:latin typeface="Courier New" panose="02070309020205020404" pitchFamily="49" charset="0"/>
                <a:cs typeface="Courier New" panose="02070309020205020404" pitchFamily="49" charset="0"/>
              </a:rPr>
              <a:t>&lt;</a:t>
            </a:r>
            <a:r>
              <a:rPr lang="en-US" altLang="en-US" sz="1200" dirty="0" err="1">
                <a:solidFill>
                  <a:srgbClr val="000000"/>
                </a:solidFill>
                <a:latin typeface="Courier New" panose="02070309020205020404" pitchFamily="49" charset="0"/>
                <a:cs typeface="Courier New" panose="02070309020205020404" pitchFamily="49" charset="0"/>
              </a:rPr>
              <a:t>GridView</a:t>
            </a:r>
            <a:r>
              <a:rPr lang="en-US" altLang="en-US" sz="1200" dirty="0">
                <a:solidFill>
                  <a:srgbClr val="000000"/>
                </a:solidFill>
                <a:latin typeface="Courier New" panose="02070309020205020404" pitchFamily="49" charset="0"/>
                <a:cs typeface="Courier New" panose="02070309020205020404" pitchFamily="49" charset="0"/>
              </a:rPr>
              <a:t>&gt;(R.id.test2_gv)</a:t>
            </a:r>
          </a:p>
          <a:p>
            <a:pPr eaLnBrk="0" hangingPunct="0"/>
            <a:r>
              <a:rPr lang="en-US" altLang="en-US" sz="1200" dirty="0" err="1">
                <a:solidFill>
                  <a:srgbClr val="000000"/>
                </a:solidFill>
                <a:latin typeface="Courier New" panose="02070309020205020404" pitchFamily="49" charset="0"/>
                <a:cs typeface="Courier New" panose="02070309020205020404" pitchFamily="49" charset="0"/>
              </a:rPr>
              <a:t>gv.adapter</a:t>
            </a:r>
            <a:r>
              <a:rPr lang="en-US" altLang="en-US" sz="1200" dirty="0">
                <a:solidFill>
                  <a:srgbClr val="000000"/>
                </a:solidFill>
                <a:latin typeface="Courier New" panose="02070309020205020404" pitchFamily="49" charset="0"/>
                <a:cs typeface="Courier New" panose="02070309020205020404" pitchFamily="49" charset="0"/>
              </a:rPr>
              <a:t> = adapter</a:t>
            </a:r>
          </a:p>
          <a:p>
            <a:pPr lvl="0" eaLnBrk="0" hangingPunct="0"/>
            <a:r>
              <a:rPr lang="en-US" altLang="en-US" sz="1200" dirty="0">
                <a:latin typeface="Arial" panose="020B0604020202020204" pitchFamily="34" charset="0"/>
              </a:rPr>
              <a:t> </a:t>
            </a:r>
            <a:r>
              <a:rPr lang="en-US" altLang="en-US" sz="1200" dirty="0" err="1">
                <a:latin typeface="Arial" panose="020B0604020202020204" pitchFamily="34" charset="0"/>
              </a:rPr>
              <a:t>gv.setOnItemClickListener</a:t>
            </a:r>
            <a:r>
              <a:rPr lang="en-US" altLang="en-US" sz="1200" dirty="0">
                <a:latin typeface="Arial" panose="020B0604020202020204" pitchFamily="34" charset="0"/>
              </a:rPr>
              <a:t>{</a:t>
            </a:r>
          </a:p>
          <a:p>
            <a:pPr lvl="0" eaLnBrk="0" hangingPunct="0"/>
            <a:r>
              <a:rPr lang="en-US" altLang="en-US" sz="1200" dirty="0">
                <a:latin typeface="Arial" panose="020B0604020202020204" pitchFamily="34" charset="0"/>
              </a:rPr>
              <a:t>             </a:t>
            </a:r>
            <a:r>
              <a:rPr lang="en-US" altLang="en-US" sz="1200" dirty="0" err="1">
                <a:latin typeface="Arial" panose="020B0604020202020204" pitchFamily="34" charset="0"/>
              </a:rPr>
              <a:t>groupView</a:t>
            </a:r>
            <a:r>
              <a:rPr lang="en-US" altLang="en-US" sz="1200" dirty="0">
                <a:latin typeface="Arial" panose="020B0604020202020204" pitchFamily="34" charset="0"/>
              </a:rPr>
              <a:t>, view, </a:t>
            </a:r>
            <a:r>
              <a:rPr lang="en-US" altLang="en-US" sz="1200" dirty="0" err="1">
                <a:latin typeface="Arial" panose="020B0604020202020204" pitchFamily="34" charset="0"/>
              </a:rPr>
              <a:t>position,row</a:t>
            </a:r>
            <a:r>
              <a:rPr lang="en-US" altLang="en-US" sz="1200" dirty="0">
                <a:latin typeface="Arial" panose="020B0604020202020204" pitchFamily="34" charset="0"/>
              </a:rPr>
              <a:t> -&gt;</a:t>
            </a:r>
          </a:p>
          <a:p>
            <a:pPr lvl="0" eaLnBrk="0" hangingPunct="0"/>
            <a:r>
              <a:rPr lang="en-US" altLang="en-US" sz="1200" dirty="0">
                <a:latin typeface="Arial" panose="020B0604020202020204" pitchFamily="34" charset="0"/>
              </a:rPr>
              <a:t>                //do what ever you want</a:t>
            </a:r>
          </a:p>
          <a:p>
            <a:pPr lvl="0" eaLnBrk="0" hangingPunct="0"/>
            <a:r>
              <a:rPr lang="en-US" altLang="en-US" sz="1200" dirty="0">
                <a:latin typeface="Arial" panose="020B0604020202020204" pitchFamily="34" charset="0"/>
              </a:rPr>
              <a:t> }</a:t>
            </a:r>
            <a:endParaRPr kumimoji="0" lang="en-US" altLang="en-US" sz="1200" i="0" u="none" strike="noStrike" cap="none" normalizeH="0" baseline="0" dirty="0">
              <a:ln>
                <a:noFill/>
              </a:ln>
              <a:solidFill>
                <a:schemeClr val="tx1"/>
              </a:solidFill>
              <a:effectLst/>
              <a:latin typeface="Arial" panose="020B0604020202020204" pitchFamily="34" charset="0"/>
            </a:endParaRPr>
          </a:p>
          <a:p>
            <a:endParaRPr lang="en-US" dirty="0"/>
          </a:p>
          <a:p>
            <a:endParaRPr lang="en-AE" dirty="0"/>
          </a:p>
        </p:txBody>
      </p:sp>
      <p:sp>
        <p:nvSpPr>
          <p:cNvPr id="4" name="Footer Placeholder 3"/>
          <p:cNvSpPr>
            <a:spLocks noGrp="1"/>
          </p:cNvSpPr>
          <p:nvPr>
            <p:ph type="ftr" sz="quarter" idx="4"/>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5"/>
          </p:nvPr>
        </p:nvSpPr>
        <p:spPr/>
        <p:txBody>
          <a:bodyPr/>
          <a:lstStyle/>
          <a:p>
            <a:pPr>
              <a:defRPr/>
            </a:pPr>
            <a:fld id="{CC2C166E-3AD8-4762-A0B0-090157C5C6CF}" type="slidenum">
              <a:rPr lang="en-US" smtClean="0"/>
              <a:pPr>
                <a:defRPr/>
              </a:pPr>
              <a:t>28</a:t>
            </a:fld>
            <a:endParaRPr lang="en-US"/>
          </a:p>
        </p:txBody>
      </p:sp>
    </p:spTree>
    <p:extLst>
      <p:ext uri="{BB962C8B-B14F-4D97-AF65-F5344CB8AC3E}">
        <p14:creationId xmlns:p14="http://schemas.microsoft.com/office/powerpoint/2010/main" val="3921284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//Kotlin:</a:t>
            </a:r>
          </a:p>
          <a:p>
            <a:r>
              <a:rPr lang="en-US" dirty="0"/>
              <a:t>//Data source</a:t>
            </a:r>
          </a:p>
          <a:p>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adapter = </a:t>
            </a:r>
            <a:r>
              <a:rPr lang="en-US" sz="1200" kern="1200" dirty="0" err="1">
                <a:solidFill>
                  <a:schemeClr val="tx1"/>
                </a:solidFill>
                <a:effectLst/>
                <a:latin typeface="Times New Roman" pitchFamily="18" charset="0"/>
                <a:ea typeface="+mn-ea"/>
                <a:cs typeface="+mn-cs"/>
              </a:rPr>
              <a:t>ArrayAdapter</a:t>
            </a:r>
            <a:r>
              <a:rPr lang="en-US" sz="1200" kern="1200" dirty="0">
                <a:solidFill>
                  <a:schemeClr val="tx1"/>
                </a:solidFill>
                <a:effectLst/>
                <a:latin typeface="Times New Roman" pitchFamily="18" charset="0"/>
                <a:ea typeface="+mn-ea"/>
                <a:cs typeface="+mn-cs"/>
              </a:rPr>
              <a:t>&lt;String&gt;(this, android.R.layout.</a:t>
            </a:r>
            <a:r>
              <a:rPr lang="en-US" sz="1200" i="1" kern="1200" dirty="0">
                <a:solidFill>
                  <a:schemeClr val="tx1"/>
                </a:solidFill>
                <a:effectLst/>
                <a:latin typeface="Times New Roman" pitchFamily="18" charset="0"/>
                <a:ea typeface="+mn-ea"/>
                <a:cs typeface="+mn-cs"/>
              </a:rPr>
              <a:t>simple_list_item_1</a:t>
            </a:r>
            <a:r>
              <a:rPr lang="en-US" sz="1200" kern="1200" dirty="0">
                <a:solidFill>
                  <a:schemeClr val="tx1"/>
                </a:solidFill>
                <a:effectLst/>
                <a:latin typeface="Times New Roman" pitchFamily="18" charset="0"/>
                <a:ea typeface="+mn-ea"/>
                <a:cs typeface="+mn-cs"/>
              </a:rPr>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mn-ea"/>
                <a:cs typeface="+mn-cs"/>
              </a:rPr>
              <a:t>for(</a:t>
            </a:r>
            <a:r>
              <a:rPr lang="en-US" sz="1200" kern="1200" dirty="0" err="1">
                <a:solidFill>
                  <a:schemeClr val="tx1"/>
                </a:solidFill>
                <a:effectLst/>
                <a:latin typeface="Times New Roman" pitchFamily="18" charset="0"/>
                <a:ea typeface="+mn-ea"/>
                <a:cs typeface="+mn-cs"/>
              </a:rPr>
              <a:t>i</a:t>
            </a:r>
            <a:r>
              <a:rPr lang="en-US" sz="1200" kern="1200" dirty="0">
                <a:solidFill>
                  <a:schemeClr val="tx1"/>
                </a:solidFill>
                <a:effectLst/>
                <a:latin typeface="Times New Roman" pitchFamily="18" charset="0"/>
                <a:ea typeface="+mn-ea"/>
                <a:cs typeface="+mn-cs"/>
              </a:rPr>
              <a:t> in 0..20) </a:t>
            </a:r>
            <a:r>
              <a:rPr lang="en-US" sz="1200" kern="1200" dirty="0" err="1">
                <a:solidFill>
                  <a:schemeClr val="tx1"/>
                </a:solidFill>
                <a:effectLst/>
                <a:latin typeface="Times New Roman" pitchFamily="18" charset="0"/>
                <a:ea typeface="+mn-ea"/>
                <a:cs typeface="+mn-cs"/>
              </a:rPr>
              <a:t>adapter.add</a:t>
            </a:r>
            <a:r>
              <a:rPr lang="en-US" sz="1200" kern="1200" dirty="0">
                <a:solidFill>
                  <a:schemeClr val="tx1"/>
                </a:solidFill>
                <a:effectLst/>
                <a:latin typeface="Times New Roman" pitchFamily="18" charset="0"/>
                <a:ea typeface="+mn-ea"/>
                <a:cs typeface="+mn-cs"/>
              </a:rPr>
              <a:t>("Hello $</a:t>
            </a:r>
            <a:r>
              <a:rPr lang="en-US" sz="1200" kern="1200" dirty="0" err="1">
                <a:solidFill>
                  <a:schemeClr val="tx1"/>
                </a:solidFill>
                <a:effectLst/>
                <a:latin typeface="Times New Roman" pitchFamily="18" charset="0"/>
                <a:ea typeface="+mn-ea"/>
                <a:cs typeface="+mn-cs"/>
              </a:rPr>
              <a:t>i</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//List view</a:t>
            </a:r>
            <a:br>
              <a:rPr lang="en-US" sz="1200" kern="1200" dirty="0">
                <a:solidFill>
                  <a:schemeClr val="tx1"/>
                </a:solidFill>
                <a:effectLst/>
                <a:latin typeface="Times New Roman" pitchFamily="18" charset="0"/>
                <a:ea typeface="+mn-ea"/>
                <a:cs typeface="+mn-cs"/>
              </a:rPr>
            </a:b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lv = </a:t>
            </a:r>
            <a:r>
              <a:rPr lang="en-US" sz="1200" kern="1200" dirty="0" err="1">
                <a:solidFill>
                  <a:schemeClr val="tx1"/>
                </a:solidFill>
                <a:effectLst/>
                <a:latin typeface="Times New Roman" pitchFamily="18" charset="0"/>
                <a:ea typeface="+mn-ea"/>
                <a:cs typeface="+mn-cs"/>
              </a:rPr>
              <a:t>findViewById</a:t>
            </a:r>
            <a:r>
              <a:rPr lang="en-US" sz="1200" kern="1200" dirty="0">
                <a:solidFill>
                  <a:schemeClr val="tx1"/>
                </a:solidFill>
                <a:effectLst/>
                <a:latin typeface="Times New Roman" pitchFamily="18" charset="0"/>
                <a:ea typeface="+mn-ea"/>
                <a:cs typeface="+mn-cs"/>
              </a:rPr>
              <a:t>&lt;</a:t>
            </a:r>
            <a:r>
              <a:rPr lang="en-US" sz="1200" kern="1200" dirty="0" err="1">
                <a:solidFill>
                  <a:schemeClr val="tx1"/>
                </a:solidFill>
                <a:effectLst/>
                <a:latin typeface="Times New Roman" pitchFamily="18" charset="0"/>
                <a:ea typeface="+mn-ea"/>
                <a:cs typeface="+mn-cs"/>
              </a:rPr>
              <a:t>ListView</a:t>
            </a:r>
            <a:r>
              <a:rPr lang="en-US" sz="1200" kern="1200" dirty="0">
                <a:solidFill>
                  <a:schemeClr val="tx1"/>
                </a:solidFill>
                <a:effectLst/>
                <a:latin typeface="Times New Roman" pitchFamily="18" charset="0"/>
                <a:ea typeface="+mn-ea"/>
                <a:cs typeface="+mn-cs"/>
              </a:rPr>
              <a:t>&gt;(R.id.</a:t>
            </a:r>
            <a:r>
              <a:rPr lang="en-US" sz="1200" i="1" kern="1200" dirty="0">
                <a:solidFill>
                  <a:schemeClr val="tx1"/>
                </a:solidFill>
                <a:effectLst/>
                <a:latin typeface="Times New Roman" pitchFamily="18" charset="0"/>
                <a:ea typeface="+mn-ea"/>
                <a:cs typeface="+mn-cs"/>
              </a:rPr>
              <a:t>lv</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err="1">
                <a:solidFill>
                  <a:schemeClr val="tx1"/>
                </a:solidFill>
                <a:effectLst/>
                <a:latin typeface="Times New Roman" pitchFamily="18" charset="0"/>
                <a:ea typeface="+mn-ea"/>
                <a:cs typeface="+mn-cs"/>
              </a:rPr>
              <a:t>lv.</a:t>
            </a:r>
            <a:r>
              <a:rPr lang="en-US" sz="1200" i="1" kern="1200" dirty="0" err="1">
                <a:solidFill>
                  <a:schemeClr val="tx1"/>
                </a:solidFill>
                <a:effectLst/>
                <a:latin typeface="Times New Roman" pitchFamily="18" charset="0"/>
                <a:ea typeface="+mn-ea"/>
                <a:cs typeface="+mn-cs"/>
              </a:rPr>
              <a:t>adapter</a:t>
            </a:r>
            <a:r>
              <a:rPr lang="en-US" sz="1200" i="1" kern="1200" dirty="0">
                <a:solidFill>
                  <a:schemeClr val="tx1"/>
                </a:solidFill>
                <a:effectLst/>
                <a:latin typeface="Times New Roman" pitchFamily="18" charset="0"/>
                <a:ea typeface="+mn-ea"/>
                <a:cs typeface="+mn-cs"/>
              </a:rPr>
              <a:t> </a:t>
            </a:r>
            <a:r>
              <a:rPr lang="en-US" sz="1200" kern="1200" dirty="0">
                <a:solidFill>
                  <a:schemeClr val="tx1"/>
                </a:solidFill>
                <a:effectLst/>
                <a:latin typeface="Times New Roman" pitchFamily="18" charset="0"/>
                <a:ea typeface="+mn-ea"/>
                <a:cs typeface="+mn-cs"/>
              </a:rPr>
              <a:t>= adapter</a:t>
            </a:r>
            <a:br>
              <a:rPr lang="en-US" sz="1200" kern="1200" dirty="0">
                <a:solidFill>
                  <a:schemeClr val="tx1"/>
                </a:solidFill>
                <a:effectLst/>
                <a:latin typeface="Times New Roman" pitchFamily="18" charset="0"/>
                <a:ea typeface="+mn-ea"/>
                <a:cs typeface="+mn-cs"/>
              </a:rPr>
            </a:br>
            <a:r>
              <a:rPr lang="en-US" sz="1200" kern="1200" dirty="0" err="1">
                <a:solidFill>
                  <a:schemeClr val="tx1"/>
                </a:solidFill>
                <a:effectLst/>
                <a:latin typeface="Times New Roman" pitchFamily="18" charset="0"/>
                <a:ea typeface="+mn-ea"/>
                <a:cs typeface="+mn-cs"/>
              </a:rPr>
              <a:t>lv.setOnItemClickListener</a:t>
            </a:r>
            <a:r>
              <a:rPr lang="en-US" sz="1200" b="1" kern="1200" dirty="0">
                <a:solidFill>
                  <a:schemeClr val="tx1"/>
                </a:solidFill>
                <a:effectLst/>
                <a:latin typeface="Times New Roman" pitchFamily="18" charset="0"/>
                <a:ea typeface="+mn-ea"/>
                <a:cs typeface="+mn-cs"/>
              </a:rPr>
              <a:t>{</a:t>
            </a:r>
            <a:br>
              <a:rPr lang="en-US" sz="1200" b="1" kern="1200" dirty="0">
                <a:solidFill>
                  <a:schemeClr val="tx1"/>
                </a:solidFill>
                <a:effectLst/>
                <a:latin typeface="Times New Roman" pitchFamily="18" charset="0"/>
                <a:ea typeface="+mn-ea"/>
                <a:cs typeface="+mn-cs"/>
              </a:rPr>
            </a:br>
            <a:r>
              <a:rPr lang="en-US" sz="1200" b="1"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groupView</a:t>
            </a:r>
            <a:r>
              <a:rPr lang="en-US" sz="1200" kern="1200" dirty="0">
                <a:solidFill>
                  <a:schemeClr val="tx1"/>
                </a:solidFill>
                <a:effectLst/>
                <a:latin typeface="Times New Roman" pitchFamily="18" charset="0"/>
                <a:ea typeface="+mn-ea"/>
                <a:cs typeface="+mn-cs"/>
              </a:rPr>
              <a:t>, view, </a:t>
            </a:r>
            <a:r>
              <a:rPr lang="en-US" sz="1200" kern="1200" dirty="0" err="1">
                <a:solidFill>
                  <a:schemeClr val="tx1"/>
                </a:solidFill>
                <a:effectLst/>
                <a:latin typeface="Times New Roman" pitchFamily="18" charset="0"/>
                <a:ea typeface="+mn-ea"/>
                <a:cs typeface="+mn-cs"/>
              </a:rPr>
              <a:t>position,row</a:t>
            </a:r>
            <a:r>
              <a:rPr lang="en-US" sz="1200" kern="1200" dirty="0">
                <a:solidFill>
                  <a:schemeClr val="tx1"/>
                </a:solidFill>
                <a:effectLst/>
                <a:latin typeface="Times New Roman" pitchFamily="18" charset="0"/>
                <a:ea typeface="+mn-ea"/>
                <a:cs typeface="+mn-cs"/>
              </a:rPr>
              <a:t> </a:t>
            </a:r>
            <a:r>
              <a:rPr lang="en-US" sz="1200" b="1" kern="1200" dirty="0">
                <a:solidFill>
                  <a:schemeClr val="tx1"/>
                </a:solidFill>
                <a:effectLst/>
                <a:latin typeface="Times New Roman" pitchFamily="18" charset="0"/>
                <a:ea typeface="+mn-ea"/>
                <a:cs typeface="+mn-cs"/>
              </a:rPr>
              <a:t>-&gt;</a:t>
            </a:r>
            <a:br>
              <a:rPr lang="en-US" sz="1200" b="1" kern="1200" dirty="0">
                <a:solidFill>
                  <a:schemeClr val="tx1"/>
                </a:solidFill>
                <a:effectLst/>
                <a:latin typeface="Times New Roman" pitchFamily="18" charset="0"/>
                <a:ea typeface="+mn-ea"/>
                <a:cs typeface="+mn-cs"/>
              </a:rPr>
            </a:br>
            <a:r>
              <a:rPr lang="en-US" sz="1200" b="1"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tv = view as </a:t>
            </a:r>
            <a:r>
              <a:rPr lang="en-US" sz="1200" kern="1200" dirty="0" err="1">
                <a:solidFill>
                  <a:schemeClr val="tx1"/>
                </a:solidFill>
                <a:effectLst/>
                <a:latin typeface="Times New Roman" pitchFamily="18" charset="0"/>
                <a:ea typeface="+mn-ea"/>
                <a:cs typeface="+mn-cs"/>
              </a:rPr>
              <a:t>TextView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Toast.makeText</a:t>
            </a:r>
            <a:r>
              <a:rPr lang="en-US" sz="1200" kern="1200" dirty="0">
                <a:solidFill>
                  <a:schemeClr val="tx1"/>
                </a:solidFill>
                <a:effectLst/>
                <a:latin typeface="Times New Roman" pitchFamily="18" charset="0"/>
                <a:ea typeface="+mn-ea"/>
                <a:cs typeface="+mn-cs"/>
              </a:rPr>
              <a:t>(this,"${</a:t>
            </a:r>
            <a:r>
              <a:rPr lang="en-US" sz="1200" kern="1200" dirty="0" err="1">
                <a:solidFill>
                  <a:schemeClr val="tx1"/>
                </a:solidFill>
                <a:effectLst/>
                <a:latin typeface="Times New Roman" pitchFamily="18" charset="0"/>
                <a:ea typeface="+mn-ea"/>
                <a:cs typeface="+mn-cs"/>
              </a:rPr>
              <a:t>tv.</a:t>
            </a:r>
            <a:r>
              <a:rPr lang="en-US" sz="1200" i="1" kern="1200" dirty="0" err="1">
                <a:solidFill>
                  <a:schemeClr val="tx1"/>
                </a:solidFill>
                <a:effectLst/>
                <a:latin typeface="Times New Roman" pitchFamily="18" charset="0"/>
                <a:ea typeface="+mn-ea"/>
                <a:cs typeface="+mn-cs"/>
              </a:rPr>
              <a:t>text</a:t>
            </a:r>
            <a:r>
              <a:rPr lang="en-US" sz="1200" kern="1200" dirty="0">
                <a:solidFill>
                  <a:schemeClr val="tx1"/>
                </a:solidFill>
                <a:effectLst/>
                <a:latin typeface="Times New Roman" pitchFamily="18" charset="0"/>
                <a:ea typeface="+mn-ea"/>
                <a:cs typeface="+mn-cs"/>
              </a:rPr>
              <a:t>} was clicked" , </a:t>
            </a:r>
            <a:r>
              <a:rPr lang="en-US" sz="1200" kern="1200" dirty="0" err="1">
                <a:solidFill>
                  <a:schemeClr val="tx1"/>
                </a:solidFill>
                <a:effectLst/>
                <a:latin typeface="Times New Roman" pitchFamily="18" charset="0"/>
                <a:ea typeface="+mn-ea"/>
                <a:cs typeface="+mn-cs"/>
              </a:rPr>
              <a:t>Toast.</a:t>
            </a:r>
            <a:r>
              <a:rPr lang="en-US" sz="1200" i="1" kern="1200" dirty="0" err="1">
                <a:solidFill>
                  <a:schemeClr val="tx1"/>
                </a:solidFill>
                <a:effectLst/>
                <a:latin typeface="Times New Roman" pitchFamily="18" charset="0"/>
                <a:ea typeface="+mn-ea"/>
                <a:cs typeface="+mn-cs"/>
              </a:rPr>
              <a:t>LENGTH_SHORT</a:t>
            </a:r>
            <a:r>
              <a:rPr lang="en-US" sz="1200" kern="1200" dirty="0">
                <a:solidFill>
                  <a:schemeClr val="tx1"/>
                </a:solidFill>
                <a:effectLst/>
                <a:latin typeface="Times New Roman" pitchFamily="18" charset="0"/>
                <a:ea typeface="+mn-ea"/>
                <a:cs typeface="+mn-cs"/>
              </a:rPr>
              <a:t>).show()</a:t>
            </a:r>
            <a:br>
              <a:rPr lang="en-US" sz="1200" kern="1200" dirty="0">
                <a:solidFill>
                  <a:schemeClr val="tx1"/>
                </a:solidFill>
                <a:effectLst/>
                <a:latin typeface="Times New Roman" pitchFamily="18" charset="0"/>
                <a:ea typeface="+mn-ea"/>
                <a:cs typeface="+mn-cs"/>
              </a:rPr>
            </a:br>
            <a:r>
              <a:rPr lang="en-US" sz="1200" b="1" kern="1200" dirty="0">
                <a:solidFill>
                  <a:schemeClr val="tx1"/>
                </a:solidFill>
                <a:effectLst/>
                <a:latin typeface="Times New Roman" pitchFamily="18" charset="0"/>
                <a:ea typeface="+mn-ea"/>
                <a:cs typeface="+mn-cs"/>
              </a:rPr>
              <a:t>}</a:t>
            </a:r>
            <a:endParaRPr lang="en-US" sz="1200" kern="1200" dirty="0">
              <a:solidFill>
                <a:schemeClr val="tx1"/>
              </a:solidFill>
              <a:effectLst/>
              <a:latin typeface="Times New Roman" pitchFamily="18" charset="0"/>
              <a:ea typeface="+mn-ea"/>
              <a:cs typeface="+mn-cs"/>
            </a:endParaRPr>
          </a:p>
        </p:txBody>
      </p:sp>
      <p:sp>
        <p:nvSpPr>
          <p:cNvPr id="4" name="Footer Placeholder 3"/>
          <p:cNvSpPr>
            <a:spLocks noGrp="1"/>
          </p:cNvSpPr>
          <p:nvPr>
            <p:ph type="ftr" sz="quarter" idx="4"/>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5"/>
          </p:nvPr>
        </p:nvSpPr>
        <p:spPr/>
        <p:txBody>
          <a:bodyPr/>
          <a:lstStyle/>
          <a:p>
            <a:pPr>
              <a:defRPr/>
            </a:pPr>
            <a:fld id="{CC2C166E-3AD8-4762-A0B0-090157C5C6CF}" type="slidenum">
              <a:rPr lang="en-US" smtClean="0"/>
              <a:pPr>
                <a:defRPr/>
              </a:pPr>
              <a:t>29</a:t>
            </a:fld>
            <a:endParaRPr lang="en-US"/>
          </a:p>
        </p:txBody>
      </p:sp>
    </p:spTree>
    <p:extLst>
      <p:ext uri="{BB962C8B-B14F-4D97-AF65-F5344CB8AC3E}">
        <p14:creationId xmlns:p14="http://schemas.microsoft.com/office/powerpoint/2010/main" val="2761632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//Kotlin:</a:t>
            </a:r>
          </a:p>
          <a:p>
            <a:r>
              <a:rPr lang="en-US" dirty="0"/>
              <a:t>Example: populate a </a:t>
            </a:r>
            <a:r>
              <a:rPr lang="en-US" dirty="0" err="1"/>
              <a:t>gridview</a:t>
            </a:r>
            <a:r>
              <a:rPr lang="en-US" dirty="0"/>
              <a:t> from a list, </a:t>
            </a:r>
          </a:p>
          <a:p>
            <a:r>
              <a:rPr lang="en-US" dirty="0"/>
              <a:t>when the user clicks on the </a:t>
            </a:r>
            <a:r>
              <a:rPr lang="en-US" dirty="0" err="1"/>
              <a:t>girdview</a:t>
            </a:r>
            <a:r>
              <a:rPr lang="en-US" dirty="0"/>
              <a:t> item same city is added to the list; adapter is notified; </a:t>
            </a:r>
            <a:r>
              <a:rPr lang="en-US" dirty="0" err="1"/>
              <a:t>gridview</a:t>
            </a:r>
            <a:r>
              <a:rPr lang="en-US" dirty="0"/>
              <a:t> is updates.</a:t>
            </a:r>
          </a:p>
          <a:p>
            <a:r>
              <a:rPr lang="en-US" dirty="0"/>
              <a:t>/</a:t>
            </a:r>
            <a:r>
              <a:rPr lang="en-AE"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cities = </a:t>
            </a:r>
            <a:r>
              <a:rPr lang="en-US" sz="1200" i="1" kern="1200" dirty="0" err="1">
                <a:solidFill>
                  <a:schemeClr val="tx1"/>
                </a:solidFill>
                <a:effectLst/>
                <a:latin typeface="Times New Roman" pitchFamily="18" charset="0"/>
                <a:ea typeface="+mn-ea"/>
                <a:cs typeface="+mn-cs"/>
              </a:rPr>
              <a:t>mutableListOf</a:t>
            </a:r>
            <a:r>
              <a:rPr lang="en-US" sz="1200" kern="1200" dirty="0">
                <a:solidFill>
                  <a:schemeClr val="tx1"/>
                </a:solidFill>
                <a:effectLst/>
                <a:latin typeface="Times New Roman" pitchFamily="18" charset="0"/>
                <a:ea typeface="+mn-ea"/>
                <a:cs typeface="+mn-cs"/>
              </a:rPr>
              <a:t>&lt;String&gt;("</a:t>
            </a:r>
            <a:r>
              <a:rPr lang="en-US" sz="1200" kern="1200" dirty="0" err="1">
                <a:solidFill>
                  <a:schemeClr val="tx1"/>
                </a:solidFill>
                <a:effectLst/>
                <a:latin typeface="Times New Roman" pitchFamily="18" charset="0"/>
                <a:ea typeface="+mn-ea"/>
                <a:cs typeface="+mn-cs"/>
              </a:rPr>
              <a:t>Amman","Abu</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Dhabi","Jerusalem","Dubai","Kuwait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colors = </a:t>
            </a:r>
            <a:r>
              <a:rPr lang="en-US" sz="1200" i="1" kern="1200" dirty="0" err="1">
                <a:solidFill>
                  <a:schemeClr val="tx1"/>
                </a:solidFill>
                <a:effectLst/>
                <a:latin typeface="Times New Roman" pitchFamily="18" charset="0"/>
                <a:ea typeface="+mn-ea"/>
                <a:cs typeface="+mn-cs"/>
              </a:rPr>
              <a:t>mutableListOf</a:t>
            </a:r>
            <a:r>
              <a:rPr lang="en-US" sz="1200" kern="1200" dirty="0">
                <a:solidFill>
                  <a:schemeClr val="tx1"/>
                </a:solidFill>
                <a:effectLst/>
                <a:latin typeface="Times New Roman" pitchFamily="18" charset="0"/>
                <a:ea typeface="+mn-ea"/>
                <a:cs typeface="+mn-cs"/>
              </a:rPr>
              <a:t>&lt;Int&gt;(</a:t>
            </a:r>
            <a:r>
              <a:rPr lang="en-US" sz="1200" kern="1200" dirty="0" err="1">
                <a:solidFill>
                  <a:schemeClr val="tx1"/>
                </a:solidFill>
                <a:effectLst/>
                <a:latin typeface="Times New Roman" pitchFamily="18" charset="0"/>
                <a:ea typeface="+mn-ea"/>
                <a:cs typeface="+mn-cs"/>
              </a:rPr>
              <a:t>R.color.</a:t>
            </a:r>
            <a:r>
              <a:rPr lang="en-US" sz="1200" i="1" kern="1200" dirty="0" err="1">
                <a:solidFill>
                  <a:schemeClr val="tx1"/>
                </a:solidFill>
                <a:effectLst/>
                <a:latin typeface="Times New Roman" pitchFamily="18" charset="0"/>
                <a:ea typeface="+mn-ea"/>
                <a:cs typeface="+mn-cs"/>
              </a:rPr>
              <a:t>White</a:t>
            </a:r>
            <a:r>
              <a:rPr lang="en-US" sz="1200" kern="1200" dirty="0" err="1">
                <a:solidFill>
                  <a:schemeClr val="tx1"/>
                </a:solidFill>
                <a:effectLst/>
                <a:latin typeface="Times New Roman" pitchFamily="18" charset="0"/>
                <a:ea typeface="+mn-ea"/>
                <a:cs typeface="+mn-cs"/>
              </a:rPr>
              <a:t>,R.color.</a:t>
            </a:r>
            <a:r>
              <a:rPr lang="en-US" sz="1200" i="1" kern="1200" dirty="0" err="1">
                <a:solidFill>
                  <a:schemeClr val="tx1"/>
                </a:solidFill>
                <a:effectLst/>
                <a:latin typeface="Times New Roman" pitchFamily="18" charset="0"/>
                <a:ea typeface="+mn-ea"/>
                <a:cs typeface="+mn-cs"/>
              </a:rPr>
              <a:t>Blue</a:t>
            </a:r>
            <a:r>
              <a:rPr lang="en-US" sz="1200" kern="1200" dirty="0" err="1">
                <a:solidFill>
                  <a:schemeClr val="tx1"/>
                </a:solidFill>
                <a:effectLst/>
                <a:latin typeface="Times New Roman" pitchFamily="18" charset="0"/>
                <a:ea typeface="+mn-ea"/>
                <a:cs typeface="+mn-cs"/>
              </a:rPr>
              <a:t>,R.color.</a:t>
            </a:r>
            <a:r>
              <a:rPr lang="en-US" sz="1200" i="1" kern="1200" dirty="0" err="1">
                <a:solidFill>
                  <a:schemeClr val="tx1"/>
                </a:solidFill>
                <a:effectLst/>
                <a:latin typeface="Times New Roman" pitchFamily="18" charset="0"/>
                <a:ea typeface="+mn-ea"/>
                <a:cs typeface="+mn-cs"/>
              </a:rPr>
              <a:t>Beige</a:t>
            </a:r>
            <a:r>
              <a:rPr lang="en-US" sz="1200" kern="1200" dirty="0" err="1">
                <a:solidFill>
                  <a:schemeClr val="tx1"/>
                </a:solidFill>
                <a:effectLst/>
                <a:latin typeface="Times New Roman" pitchFamily="18" charset="0"/>
                <a:ea typeface="+mn-ea"/>
                <a:cs typeface="+mn-cs"/>
              </a:rPr>
              <a:t>,R.color.</a:t>
            </a:r>
            <a:r>
              <a:rPr lang="en-US" sz="1200" i="1" kern="1200" dirty="0" err="1">
                <a:solidFill>
                  <a:schemeClr val="tx1"/>
                </a:solidFill>
                <a:effectLst/>
                <a:latin typeface="Times New Roman" pitchFamily="18" charset="0"/>
                <a:ea typeface="+mn-ea"/>
                <a:cs typeface="+mn-cs"/>
              </a:rPr>
              <a:t>YellowGreen</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rand = </a:t>
            </a:r>
            <a:r>
              <a:rPr lang="en-US" sz="1200" i="1" kern="1200" dirty="0">
                <a:solidFill>
                  <a:schemeClr val="tx1"/>
                </a:solidFill>
                <a:effectLst/>
                <a:latin typeface="Times New Roman" pitchFamily="18" charset="0"/>
                <a:ea typeface="+mn-ea"/>
                <a:cs typeface="+mn-cs"/>
              </a:rPr>
              <a:t>Random</a:t>
            </a:r>
            <a:r>
              <a:rPr lang="en-US" sz="1200" kern="1200" dirty="0">
                <a:solidFill>
                  <a:schemeClr val="tx1"/>
                </a:solidFill>
                <a:effectLst/>
                <a:latin typeface="Times New Roman" pitchFamily="18" charset="0"/>
                <a:ea typeface="+mn-ea"/>
                <a:cs typeface="+mn-cs"/>
              </a:rPr>
              <a:t>(123)</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fun </a:t>
            </a:r>
            <a:r>
              <a:rPr lang="en-US" sz="1200" kern="1200" dirty="0" err="1">
                <a:solidFill>
                  <a:schemeClr val="tx1"/>
                </a:solidFill>
                <a:effectLst/>
                <a:latin typeface="Times New Roman" pitchFamily="18" charset="0"/>
                <a:ea typeface="+mn-ea"/>
                <a:cs typeface="+mn-cs"/>
              </a:rPr>
              <a:t>setGridView</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gv</a:t>
            </a:r>
            <a:r>
              <a:rPr lang="en-US" sz="1200" kern="1200" dirty="0">
                <a:solidFill>
                  <a:schemeClr val="tx1"/>
                </a:solidFill>
                <a:effectLst/>
                <a:latin typeface="Times New Roman" pitchFamily="18" charset="0"/>
                <a:ea typeface="+mn-ea"/>
                <a:cs typeface="+mn-cs"/>
              </a:rPr>
              <a:t> = </a:t>
            </a:r>
            <a:r>
              <a:rPr lang="en-US" sz="1200" kern="1200" dirty="0" err="1">
                <a:solidFill>
                  <a:schemeClr val="tx1"/>
                </a:solidFill>
                <a:effectLst/>
                <a:latin typeface="Times New Roman" pitchFamily="18" charset="0"/>
                <a:ea typeface="+mn-ea"/>
                <a:cs typeface="+mn-cs"/>
              </a:rPr>
              <a:t>findViewById</a:t>
            </a:r>
            <a:r>
              <a:rPr lang="en-US" sz="1200" kern="1200" dirty="0">
                <a:solidFill>
                  <a:schemeClr val="tx1"/>
                </a:solidFill>
                <a:effectLst/>
                <a:latin typeface="Times New Roman" pitchFamily="18" charset="0"/>
                <a:ea typeface="+mn-ea"/>
                <a:cs typeface="+mn-cs"/>
              </a:rPr>
              <a:t>&lt;</a:t>
            </a:r>
            <a:r>
              <a:rPr lang="en-US" sz="1200" kern="1200" dirty="0" err="1">
                <a:solidFill>
                  <a:schemeClr val="tx1"/>
                </a:solidFill>
                <a:effectLst/>
                <a:latin typeface="Times New Roman" pitchFamily="18" charset="0"/>
                <a:ea typeface="+mn-ea"/>
                <a:cs typeface="+mn-cs"/>
              </a:rPr>
              <a:t>GridView</a:t>
            </a:r>
            <a:r>
              <a:rPr lang="en-US" sz="1200" kern="1200" dirty="0">
                <a:solidFill>
                  <a:schemeClr val="tx1"/>
                </a:solidFill>
                <a:effectLst/>
                <a:latin typeface="Times New Roman" pitchFamily="18" charset="0"/>
                <a:ea typeface="+mn-ea"/>
                <a:cs typeface="+mn-cs"/>
              </a:rPr>
              <a:t>&gt;(R.id.</a:t>
            </a:r>
            <a:r>
              <a:rPr lang="en-US" sz="1200" i="1" kern="1200" dirty="0">
                <a:solidFill>
                  <a:schemeClr val="tx1"/>
                </a:solidFill>
                <a:effectLst/>
                <a:latin typeface="Times New Roman" pitchFamily="18" charset="0"/>
                <a:ea typeface="+mn-ea"/>
                <a:cs typeface="+mn-cs"/>
              </a:rPr>
              <a:t>test2_gv</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adapter = </a:t>
            </a:r>
            <a:r>
              <a:rPr lang="en-US" sz="1200" kern="1200" dirty="0" err="1">
                <a:solidFill>
                  <a:schemeClr val="tx1"/>
                </a:solidFill>
                <a:effectLst/>
                <a:latin typeface="Times New Roman" pitchFamily="18" charset="0"/>
                <a:ea typeface="+mn-ea"/>
                <a:cs typeface="+mn-cs"/>
              </a:rPr>
              <a:t>ArrayAdapter</a:t>
            </a:r>
            <a:r>
              <a:rPr lang="en-US" sz="1200" kern="1200" dirty="0">
                <a:solidFill>
                  <a:schemeClr val="tx1"/>
                </a:solidFill>
                <a:effectLst/>
                <a:latin typeface="Times New Roman" pitchFamily="18" charset="0"/>
                <a:ea typeface="+mn-ea"/>
                <a:cs typeface="+mn-cs"/>
              </a:rPr>
              <a:t>&lt;String&gt;(this,android.R.layout.</a:t>
            </a:r>
            <a:r>
              <a:rPr lang="en-US" sz="1200" i="1" kern="1200" dirty="0">
                <a:solidFill>
                  <a:schemeClr val="tx1"/>
                </a:solidFill>
                <a:effectLst/>
                <a:latin typeface="Times New Roman" pitchFamily="18" charset="0"/>
                <a:ea typeface="+mn-ea"/>
                <a:cs typeface="+mn-cs"/>
              </a:rPr>
              <a:t>simple_list_item_1</a:t>
            </a:r>
            <a:r>
              <a:rPr lang="en-US" sz="1200" kern="1200" dirty="0">
                <a:solidFill>
                  <a:schemeClr val="tx1"/>
                </a:solidFill>
                <a:effectLst/>
                <a:latin typeface="Times New Roman" pitchFamily="18" charset="0"/>
                <a:ea typeface="+mn-ea"/>
                <a:cs typeface="+mn-cs"/>
              </a:rPr>
              <a:t>,cities)</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gv.</a:t>
            </a:r>
            <a:r>
              <a:rPr lang="en-US" sz="1200" i="1" kern="1200" dirty="0" err="1">
                <a:solidFill>
                  <a:schemeClr val="tx1"/>
                </a:solidFill>
                <a:effectLst/>
                <a:latin typeface="Times New Roman" pitchFamily="18" charset="0"/>
                <a:ea typeface="+mn-ea"/>
                <a:cs typeface="+mn-cs"/>
              </a:rPr>
              <a:t>adapter</a:t>
            </a:r>
            <a:r>
              <a:rPr lang="en-US" sz="1200" i="1" kern="1200" dirty="0">
                <a:solidFill>
                  <a:schemeClr val="tx1"/>
                </a:solidFill>
                <a:effectLst/>
                <a:latin typeface="Times New Roman" pitchFamily="18" charset="0"/>
                <a:ea typeface="+mn-ea"/>
                <a:cs typeface="+mn-cs"/>
              </a:rPr>
              <a:t> </a:t>
            </a:r>
            <a:r>
              <a:rPr lang="en-US" sz="1200" kern="1200" dirty="0">
                <a:solidFill>
                  <a:schemeClr val="tx1"/>
                </a:solidFill>
                <a:effectLst/>
                <a:latin typeface="Times New Roman" pitchFamily="18" charset="0"/>
                <a:ea typeface="+mn-ea"/>
                <a:cs typeface="+mn-cs"/>
              </a:rPr>
              <a:t>= adapter</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gv.setOnItemClickListener</a:t>
            </a:r>
            <a:r>
              <a:rPr lang="en-US" sz="1200" b="1" kern="1200" dirty="0">
                <a:solidFill>
                  <a:schemeClr val="tx1"/>
                </a:solidFill>
                <a:effectLst/>
                <a:latin typeface="Times New Roman" pitchFamily="18" charset="0"/>
                <a:ea typeface="+mn-ea"/>
                <a:cs typeface="+mn-cs"/>
              </a:rPr>
              <a:t>{</a:t>
            </a:r>
            <a:br>
              <a:rPr lang="en-US" sz="1200" b="1" kern="1200" dirty="0">
                <a:solidFill>
                  <a:schemeClr val="tx1"/>
                </a:solidFill>
                <a:effectLst/>
                <a:latin typeface="Times New Roman" pitchFamily="18" charset="0"/>
                <a:ea typeface="+mn-ea"/>
                <a:cs typeface="+mn-cs"/>
              </a:rPr>
            </a:br>
            <a:r>
              <a:rPr lang="en-US" sz="1200" b="1" kern="1200" dirty="0">
                <a:solidFill>
                  <a:schemeClr val="tx1"/>
                </a:solidFill>
                <a:effectLst/>
                <a:latin typeface="Times New Roman" pitchFamily="18" charset="0"/>
                <a:ea typeface="+mn-ea"/>
                <a:cs typeface="+mn-cs"/>
              </a:rPr>
              <a:t>         </a:t>
            </a:r>
            <a:r>
              <a:rPr lang="en-US" sz="1200" kern="1200" dirty="0">
                <a:solidFill>
                  <a:schemeClr val="tx1"/>
                </a:solidFill>
                <a:effectLst/>
                <a:latin typeface="Times New Roman" pitchFamily="18" charset="0"/>
                <a:ea typeface="+mn-ea"/>
                <a:cs typeface="+mn-cs"/>
              </a:rPr>
              <a:t>_, </a:t>
            </a:r>
            <a:r>
              <a:rPr lang="en-US" sz="1200" kern="1200" dirty="0" err="1">
                <a:solidFill>
                  <a:schemeClr val="tx1"/>
                </a:solidFill>
                <a:effectLst/>
                <a:latin typeface="Times New Roman" pitchFamily="18" charset="0"/>
                <a:ea typeface="+mn-ea"/>
                <a:cs typeface="+mn-cs"/>
              </a:rPr>
              <a:t>view,position,row</a:t>
            </a:r>
            <a:r>
              <a:rPr lang="en-US" sz="1200" kern="1200" dirty="0">
                <a:solidFill>
                  <a:schemeClr val="tx1"/>
                </a:solidFill>
                <a:effectLst/>
                <a:latin typeface="Times New Roman" pitchFamily="18" charset="0"/>
                <a:ea typeface="+mn-ea"/>
                <a:cs typeface="+mn-cs"/>
              </a:rPr>
              <a:t> </a:t>
            </a:r>
            <a:r>
              <a:rPr lang="en-US" sz="1200" b="1" kern="1200" dirty="0">
                <a:solidFill>
                  <a:schemeClr val="tx1"/>
                </a:solidFill>
                <a:effectLst/>
                <a:latin typeface="Times New Roman" pitchFamily="18" charset="0"/>
                <a:ea typeface="+mn-ea"/>
                <a:cs typeface="+mn-cs"/>
              </a:rPr>
              <a:t>-&gt;</a:t>
            </a:r>
            <a:br>
              <a:rPr lang="en-US" sz="1200" b="1" kern="1200" dirty="0">
                <a:solidFill>
                  <a:schemeClr val="tx1"/>
                </a:solidFill>
                <a:effectLst/>
                <a:latin typeface="Times New Roman" pitchFamily="18" charset="0"/>
                <a:ea typeface="+mn-ea"/>
                <a:cs typeface="+mn-cs"/>
              </a:rPr>
            </a:br>
            <a:r>
              <a:rPr lang="en-US" sz="1200" b="1"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Log.i</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MyApp</a:t>
            </a:r>
            <a:r>
              <a:rPr lang="en-US" sz="1200" kern="1200" dirty="0">
                <a:solidFill>
                  <a:schemeClr val="tx1"/>
                </a:solidFill>
                <a:effectLst/>
                <a:latin typeface="Times New Roman" pitchFamily="18" charset="0"/>
                <a:ea typeface="+mn-ea"/>
                <a:cs typeface="+mn-cs"/>
              </a:rPr>
              <a:t>","done...")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v = view as </a:t>
            </a:r>
            <a:r>
              <a:rPr lang="en-US" sz="1200" kern="1200" dirty="0" err="1">
                <a:solidFill>
                  <a:schemeClr val="tx1"/>
                </a:solidFill>
                <a:effectLst/>
                <a:latin typeface="Times New Roman" pitchFamily="18" charset="0"/>
                <a:ea typeface="+mn-ea"/>
                <a:cs typeface="+mn-cs"/>
              </a:rPr>
              <a:t>TextView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v.setBackgroundColor</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getColor</a:t>
            </a:r>
            <a:r>
              <a:rPr lang="en-US" sz="1200" kern="1200" dirty="0">
                <a:solidFill>
                  <a:schemeClr val="tx1"/>
                </a:solidFill>
                <a:effectLst/>
                <a:latin typeface="Times New Roman" pitchFamily="18" charset="0"/>
                <a:ea typeface="+mn-ea"/>
                <a:cs typeface="+mn-cs"/>
              </a:rPr>
              <a:t>(colors[</a:t>
            </a:r>
            <a:r>
              <a:rPr lang="en-US" sz="1200" kern="1200" dirty="0" err="1">
                <a:solidFill>
                  <a:schemeClr val="tx1"/>
                </a:solidFill>
                <a:effectLst/>
                <a:latin typeface="Times New Roman" pitchFamily="18" charset="0"/>
                <a:ea typeface="+mn-ea"/>
                <a:cs typeface="+mn-cs"/>
              </a:rPr>
              <a:t>rand.nextInt</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colors.size</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cities.add</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v.</a:t>
            </a:r>
            <a:r>
              <a:rPr lang="en-US" sz="1200" i="1" kern="1200" dirty="0" err="1">
                <a:solidFill>
                  <a:schemeClr val="tx1"/>
                </a:solidFill>
                <a:effectLst/>
                <a:latin typeface="Times New Roman" pitchFamily="18" charset="0"/>
                <a:ea typeface="+mn-ea"/>
                <a:cs typeface="+mn-cs"/>
              </a:rPr>
              <a:t>text</a:t>
            </a:r>
            <a:r>
              <a:rPr lang="en-US" sz="1200" kern="1200" dirty="0" err="1">
                <a:solidFill>
                  <a:schemeClr val="tx1"/>
                </a:solidFill>
                <a:effectLst/>
                <a:latin typeface="Times New Roman" pitchFamily="18" charset="0"/>
                <a:ea typeface="+mn-ea"/>
                <a:cs typeface="+mn-cs"/>
              </a:rPr>
              <a:t>.toString</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adapter.notifyDataSetChanged</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b="1" kern="1200" dirty="0">
                <a:solidFill>
                  <a:schemeClr val="tx1"/>
                </a:solidFill>
                <a:effectLst/>
                <a:latin typeface="Times New Roman" pitchFamily="18" charset="0"/>
                <a:ea typeface="+mn-ea"/>
                <a:cs typeface="+mn-cs"/>
              </a:rPr>
              <a:t>}</a:t>
            </a:r>
            <a:endParaRPr lang="en-US" sz="1200" kern="1200" dirty="0">
              <a:solidFill>
                <a:schemeClr val="tx1"/>
              </a:solidFill>
              <a:effectLst/>
              <a:latin typeface="Times New Roman" pitchFamily="18" charset="0"/>
              <a:ea typeface="+mn-ea"/>
              <a:cs typeface="+mn-cs"/>
            </a:endParaRPr>
          </a:p>
          <a:p>
            <a:endParaRPr lang="en-AE" dirty="0"/>
          </a:p>
          <a:p>
            <a:endParaRPr lang="en-AE" dirty="0"/>
          </a:p>
          <a:p>
            <a:endParaRPr lang="en-AE" dirty="0"/>
          </a:p>
        </p:txBody>
      </p:sp>
      <p:sp>
        <p:nvSpPr>
          <p:cNvPr id="4" name="Footer Placeholder 3"/>
          <p:cNvSpPr>
            <a:spLocks noGrp="1"/>
          </p:cNvSpPr>
          <p:nvPr>
            <p:ph type="ftr" sz="quarter" idx="4"/>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5"/>
          </p:nvPr>
        </p:nvSpPr>
        <p:spPr/>
        <p:txBody>
          <a:bodyPr/>
          <a:lstStyle/>
          <a:p>
            <a:pPr>
              <a:defRPr/>
            </a:pPr>
            <a:fld id="{CC2C166E-3AD8-4762-A0B0-090157C5C6CF}" type="slidenum">
              <a:rPr lang="en-US" smtClean="0"/>
              <a:pPr>
                <a:defRPr/>
              </a:pPr>
              <a:t>30</a:t>
            </a:fld>
            <a:endParaRPr lang="en-US"/>
          </a:p>
        </p:txBody>
      </p:sp>
    </p:spTree>
    <p:extLst>
      <p:ext uri="{BB962C8B-B14F-4D97-AF65-F5344CB8AC3E}">
        <p14:creationId xmlns:p14="http://schemas.microsoft.com/office/powerpoint/2010/main" val="161787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mn-ea"/>
                <a:cs typeface="+mn-cs"/>
              </a:rPr>
              <a:t>&lt;?xml version="1.0" encoding="utf-8"?&gt;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&lt;</a:t>
            </a:r>
            <a:r>
              <a:rPr lang="en-US" sz="1200" kern="1200" dirty="0" err="1">
                <a:solidFill>
                  <a:schemeClr val="tx1"/>
                </a:solidFill>
                <a:effectLst/>
                <a:latin typeface="Times New Roman" pitchFamily="18" charset="0"/>
                <a:ea typeface="+mn-ea"/>
                <a:cs typeface="+mn-cs"/>
              </a:rPr>
              <a:t>LinearLayout</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xmlns:android</a:t>
            </a:r>
            <a:r>
              <a:rPr lang="en-US" sz="1200" kern="1200" dirty="0">
                <a:solidFill>
                  <a:schemeClr val="tx1"/>
                </a:solidFill>
                <a:effectLst/>
                <a:latin typeface="Times New Roman" pitchFamily="18" charset="0"/>
                <a:ea typeface="+mn-ea"/>
                <a:cs typeface="+mn-cs"/>
              </a:rPr>
              <a:t>="http://schemas.android.com/</a:t>
            </a:r>
            <a:r>
              <a:rPr lang="en-US" sz="1200" kern="1200" dirty="0" err="1">
                <a:solidFill>
                  <a:schemeClr val="tx1"/>
                </a:solidFill>
                <a:effectLst/>
                <a:latin typeface="Times New Roman" pitchFamily="18" charset="0"/>
                <a:ea typeface="+mn-ea"/>
                <a:cs typeface="+mn-cs"/>
              </a:rPr>
              <a:t>apk</a:t>
            </a:r>
            <a:r>
              <a:rPr lang="en-US" sz="1200" kern="1200" dirty="0">
                <a:solidFill>
                  <a:schemeClr val="tx1"/>
                </a:solidFill>
                <a:effectLst/>
                <a:latin typeface="Times New Roman" pitchFamily="18" charset="0"/>
                <a:ea typeface="+mn-ea"/>
                <a:cs typeface="+mn-cs"/>
              </a:rPr>
              <a:t>/res/android"</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android:id</a:t>
            </a:r>
            <a:r>
              <a:rPr lang="en-US" sz="1200" kern="1200" dirty="0">
                <a:solidFill>
                  <a:schemeClr val="tx1"/>
                </a:solidFill>
                <a:effectLst/>
                <a:latin typeface="Times New Roman" pitchFamily="18" charset="0"/>
                <a:ea typeface="+mn-ea"/>
                <a:cs typeface="+mn-cs"/>
              </a:rPr>
              <a:t>="@+id/</a:t>
            </a:r>
            <a:r>
              <a:rPr lang="en-US" sz="1200" kern="1200" dirty="0" err="1">
                <a:solidFill>
                  <a:schemeClr val="tx1"/>
                </a:solidFill>
                <a:effectLst/>
                <a:latin typeface="Times New Roman" pitchFamily="18" charset="0"/>
                <a:ea typeface="+mn-ea"/>
                <a:cs typeface="+mn-cs"/>
              </a:rPr>
              <a:t>root_id</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android:layout_margin</a:t>
            </a:r>
            <a:r>
              <a:rPr lang="en-US" sz="1200" kern="1200" dirty="0">
                <a:solidFill>
                  <a:schemeClr val="tx1"/>
                </a:solidFill>
                <a:effectLst/>
                <a:latin typeface="Times New Roman" pitchFamily="18" charset="0"/>
                <a:ea typeface="+mn-ea"/>
                <a:cs typeface="+mn-cs"/>
              </a:rPr>
              <a:t>="10dp"</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android:layout_width</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wrap_content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android:layout_height</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wrap_content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android:orientation</a:t>
            </a:r>
            <a:r>
              <a:rPr lang="en-US" sz="1200" kern="1200" dirty="0">
                <a:solidFill>
                  <a:schemeClr val="tx1"/>
                </a:solidFill>
                <a:effectLst/>
                <a:latin typeface="Times New Roman" pitchFamily="18" charset="0"/>
                <a:ea typeface="+mn-ea"/>
                <a:cs typeface="+mn-cs"/>
              </a:rPr>
              <a:t>="vertical"</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android:background</a:t>
            </a:r>
            <a:r>
              <a:rPr lang="en-US" sz="1200" kern="1200" dirty="0">
                <a:solidFill>
                  <a:schemeClr val="tx1"/>
                </a:solidFill>
                <a:effectLst/>
                <a:latin typeface="Times New Roman" pitchFamily="18" charset="0"/>
                <a:ea typeface="+mn-ea"/>
                <a:cs typeface="+mn-cs"/>
              </a:rPr>
              <a:t>="@color/Beige"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&gt;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&lt;</a:t>
            </a:r>
            <a:r>
              <a:rPr lang="en-US" sz="1200" kern="1200" dirty="0" err="1">
                <a:solidFill>
                  <a:schemeClr val="tx1"/>
                </a:solidFill>
                <a:effectLst/>
                <a:latin typeface="Times New Roman" pitchFamily="18" charset="0"/>
                <a:ea typeface="+mn-ea"/>
                <a:cs typeface="+mn-cs"/>
              </a:rPr>
              <a:t>ImageView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android:id</a:t>
            </a:r>
            <a:r>
              <a:rPr lang="en-US" sz="1200" kern="1200" dirty="0">
                <a:solidFill>
                  <a:schemeClr val="tx1"/>
                </a:solidFill>
                <a:effectLst/>
                <a:latin typeface="Times New Roman" pitchFamily="18" charset="0"/>
                <a:ea typeface="+mn-ea"/>
                <a:cs typeface="+mn-cs"/>
              </a:rPr>
              <a:t>="@+id/</a:t>
            </a:r>
            <a:r>
              <a:rPr lang="en-US" sz="1200" kern="1200" dirty="0" err="1">
                <a:solidFill>
                  <a:schemeClr val="tx1"/>
                </a:solidFill>
                <a:effectLst/>
                <a:latin typeface="Times New Roman" pitchFamily="18" charset="0"/>
                <a:ea typeface="+mn-ea"/>
                <a:cs typeface="+mn-cs"/>
              </a:rPr>
              <a:t>doc_iv</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android:layout_width</a:t>
            </a:r>
            <a:r>
              <a:rPr lang="en-US" sz="1200" kern="1200" dirty="0">
                <a:solidFill>
                  <a:schemeClr val="tx1"/>
                </a:solidFill>
                <a:effectLst/>
                <a:latin typeface="Times New Roman" pitchFamily="18" charset="0"/>
                <a:ea typeface="+mn-ea"/>
                <a:cs typeface="+mn-cs"/>
              </a:rPr>
              <a:t>="50dp"</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android:layout_height</a:t>
            </a:r>
            <a:r>
              <a:rPr lang="en-US" sz="1200" kern="1200" dirty="0">
                <a:solidFill>
                  <a:schemeClr val="tx1"/>
                </a:solidFill>
                <a:effectLst/>
                <a:latin typeface="Times New Roman" pitchFamily="18" charset="0"/>
                <a:ea typeface="+mn-ea"/>
                <a:cs typeface="+mn-cs"/>
              </a:rPr>
              <a:t>="50dp"</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android:src</a:t>
            </a:r>
            <a:r>
              <a:rPr lang="en-US" sz="1200" kern="1200" dirty="0">
                <a:solidFill>
                  <a:schemeClr val="tx1"/>
                </a:solidFill>
                <a:effectLst/>
                <a:latin typeface="Times New Roman" pitchFamily="18" charset="0"/>
                <a:ea typeface="+mn-ea"/>
                <a:cs typeface="+mn-cs"/>
              </a:rPr>
              <a:t>="@drawable/</a:t>
            </a:r>
            <a:r>
              <a:rPr lang="en-US" sz="1200" kern="1200" dirty="0" err="1">
                <a:solidFill>
                  <a:schemeClr val="tx1"/>
                </a:solidFill>
                <a:effectLst/>
                <a:latin typeface="Times New Roman" pitchFamily="18" charset="0"/>
                <a:ea typeface="+mn-ea"/>
                <a:cs typeface="+mn-cs"/>
              </a:rPr>
              <a:t>doctor_male</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/&gt;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&lt;</a:t>
            </a:r>
            <a:r>
              <a:rPr lang="en-US" sz="1200" kern="1200" dirty="0" err="1">
                <a:solidFill>
                  <a:schemeClr val="tx1"/>
                </a:solidFill>
                <a:effectLst/>
                <a:latin typeface="Times New Roman" pitchFamily="18" charset="0"/>
                <a:ea typeface="+mn-ea"/>
                <a:cs typeface="+mn-cs"/>
              </a:rPr>
              <a:t>TextView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android:id</a:t>
            </a:r>
            <a:r>
              <a:rPr lang="en-US" sz="1200" kern="1200" dirty="0">
                <a:solidFill>
                  <a:schemeClr val="tx1"/>
                </a:solidFill>
                <a:effectLst/>
                <a:latin typeface="Times New Roman" pitchFamily="18" charset="0"/>
                <a:ea typeface="+mn-ea"/>
                <a:cs typeface="+mn-cs"/>
              </a:rPr>
              <a:t>="@+id/</a:t>
            </a:r>
            <a:r>
              <a:rPr lang="en-US" sz="1200" kern="1200" dirty="0" err="1">
                <a:solidFill>
                  <a:schemeClr val="tx1"/>
                </a:solidFill>
                <a:effectLst/>
                <a:latin typeface="Times New Roman" pitchFamily="18" charset="0"/>
                <a:ea typeface="+mn-ea"/>
                <a:cs typeface="+mn-cs"/>
              </a:rPr>
              <a:t>doc_id_tv</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android:layout_width</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wrap_content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android:layout_height</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wrap_content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android:text</a:t>
            </a:r>
            <a:r>
              <a:rPr lang="en-US" sz="1200" kern="1200" dirty="0">
                <a:solidFill>
                  <a:schemeClr val="tx1"/>
                </a:solidFill>
                <a:effectLst/>
                <a:latin typeface="Times New Roman" pitchFamily="18" charset="0"/>
                <a:ea typeface="+mn-ea"/>
                <a:cs typeface="+mn-cs"/>
              </a:rPr>
              <a:t>="ID: E2"</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android:textSize</a:t>
            </a:r>
            <a:r>
              <a:rPr lang="en-US" sz="1200" kern="1200" dirty="0">
                <a:solidFill>
                  <a:schemeClr val="tx1"/>
                </a:solidFill>
                <a:effectLst/>
                <a:latin typeface="Times New Roman" pitchFamily="18" charset="0"/>
                <a:ea typeface="+mn-ea"/>
                <a:cs typeface="+mn-cs"/>
              </a:rPr>
              <a:t>="16sp"</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/&gt;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&lt;</a:t>
            </a:r>
            <a:r>
              <a:rPr lang="en-US" sz="1200" kern="1200" dirty="0" err="1">
                <a:solidFill>
                  <a:schemeClr val="tx1"/>
                </a:solidFill>
                <a:effectLst/>
                <a:latin typeface="Times New Roman" pitchFamily="18" charset="0"/>
                <a:ea typeface="+mn-ea"/>
                <a:cs typeface="+mn-cs"/>
              </a:rPr>
              <a:t>TextView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android:id</a:t>
            </a:r>
            <a:r>
              <a:rPr lang="en-US" sz="1200" kern="1200" dirty="0">
                <a:solidFill>
                  <a:schemeClr val="tx1"/>
                </a:solidFill>
                <a:effectLst/>
                <a:latin typeface="Times New Roman" pitchFamily="18" charset="0"/>
                <a:ea typeface="+mn-ea"/>
                <a:cs typeface="+mn-cs"/>
              </a:rPr>
              <a:t>="@+id/</a:t>
            </a:r>
            <a:r>
              <a:rPr lang="en-US" sz="1200" kern="1200" dirty="0" err="1">
                <a:solidFill>
                  <a:schemeClr val="tx1"/>
                </a:solidFill>
                <a:effectLst/>
                <a:latin typeface="Times New Roman" pitchFamily="18" charset="0"/>
                <a:ea typeface="+mn-ea"/>
                <a:cs typeface="+mn-cs"/>
              </a:rPr>
              <a:t>doc_name_tv</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android:layout_width</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wrap_content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android:layout_height</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wrap_content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android:text</a:t>
            </a:r>
            <a:r>
              <a:rPr lang="en-US" sz="1200" kern="1200" dirty="0">
                <a:solidFill>
                  <a:schemeClr val="tx1"/>
                </a:solidFill>
                <a:effectLst/>
                <a:latin typeface="Times New Roman" pitchFamily="18" charset="0"/>
                <a:ea typeface="+mn-ea"/>
                <a:cs typeface="+mn-cs"/>
              </a:rPr>
              <a:t>="Dr. Salim"</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android:textSize</a:t>
            </a:r>
            <a:r>
              <a:rPr lang="en-US" sz="1200" kern="1200" dirty="0">
                <a:solidFill>
                  <a:schemeClr val="tx1"/>
                </a:solidFill>
                <a:effectLst/>
                <a:latin typeface="Times New Roman" pitchFamily="18" charset="0"/>
                <a:ea typeface="+mn-ea"/>
                <a:cs typeface="+mn-cs"/>
              </a:rPr>
              <a:t>="16sp"</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/&gt;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&lt;</a:t>
            </a:r>
            <a:r>
              <a:rPr lang="en-US" sz="1200" kern="1200" dirty="0" err="1">
                <a:solidFill>
                  <a:schemeClr val="tx1"/>
                </a:solidFill>
                <a:effectLst/>
                <a:latin typeface="Times New Roman" pitchFamily="18" charset="0"/>
                <a:ea typeface="+mn-ea"/>
                <a:cs typeface="+mn-cs"/>
              </a:rPr>
              <a:t>TextView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android:id</a:t>
            </a:r>
            <a:r>
              <a:rPr lang="en-US" sz="1200" kern="1200" dirty="0">
                <a:solidFill>
                  <a:schemeClr val="tx1"/>
                </a:solidFill>
                <a:effectLst/>
                <a:latin typeface="Times New Roman" pitchFamily="18" charset="0"/>
                <a:ea typeface="+mn-ea"/>
                <a:cs typeface="+mn-cs"/>
              </a:rPr>
              <a:t>="@+id/</a:t>
            </a:r>
            <a:r>
              <a:rPr lang="en-US" sz="1200" kern="1200" dirty="0" err="1">
                <a:solidFill>
                  <a:schemeClr val="tx1"/>
                </a:solidFill>
                <a:effectLst/>
                <a:latin typeface="Times New Roman" pitchFamily="18" charset="0"/>
                <a:ea typeface="+mn-ea"/>
                <a:cs typeface="+mn-cs"/>
              </a:rPr>
              <a:t>specialty_tv</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android:layout_width</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wrap_content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android:layout_height</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wrap_content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android:text</a:t>
            </a:r>
            <a:r>
              <a:rPr lang="en-US" sz="1200" kern="1200" dirty="0">
                <a:solidFill>
                  <a:schemeClr val="tx1"/>
                </a:solidFill>
                <a:effectLst/>
                <a:latin typeface="Times New Roman" pitchFamily="18" charset="0"/>
                <a:ea typeface="+mn-ea"/>
                <a:cs typeface="+mn-cs"/>
              </a:rPr>
              <a:t>="Specialty: ENT"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android:textSize</a:t>
            </a:r>
            <a:r>
              <a:rPr lang="en-US" sz="1200" kern="1200" dirty="0">
                <a:solidFill>
                  <a:schemeClr val="tx1"/>
                </a:solidFill>
                <a:effectLst/>
                <a:latin typeface="Times New Roman" pitchFamily="18" charset="0"/>
                <a:ea typeface="+mn-ea"/>
                <a:cs typeface="+mn-cs"/>
              </a:rPr>
              <a:t>="16sp"</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/&gt;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&lt;View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android:layout_width</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match_parent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android:layout_height</a:t>
            </a:r>
            <a:r>
              <a:rPr lang="en-US" sz="1200" kern="1200" dirty="0">
                <a:solidFill>
                  <a:schemeClr val="tx1"/>
                </a:solidFill>
                <a:effectLst/>
                <a:latin typeface="Times New Roman" pitchFamily="18" charset="0"/>
                <a:ea typeface="+mn-ea"/>
                <a:cs typeface="+mn-cs"/>
              </a:rPr>
              <a:t>="5dp"</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android:background</a:t>
            </a:r>
            <a:r>
              <a:rPr lang="en-US" sz="1200" kern="1200" dirty="0">
                <a:solidFill>
                  <a:schemeClr val="tx1"/>
                </a:solidFill>
                <a:effectLst/>
                <a:latin typeface="Times New Roman" pitchFamily="18" charset="0"/>
                <a:ea typeface="+mn-ea"/>
                <a:cs typeface="+mn-cs"/>
              </a:rPr>
              <a:t>="@color/black"</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/&gt;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&lt;/</a:t>
            </a:r>
            <a:r>
              <a:rPr lang="en-US" sz="1200" kern="1200" dirty="0" err="1">
                <a:solidFill>
                  <a:schemeClr val="tx1"/>
                </a:solidFill>
                <a:effectLst/>
                <a:latin typeface="Times New Roman" pitchFamily="18" charset="0"/>
                <a:ea typeface="+mn-ea"/>
                <a:cs typeface="+mn-cs"/>
              </a:rPr>
              <a:t>LinearLayout</a:t>
            </a:r>
            <a:r>
              <a:rPr lang="en-US" sz="1200" kern="1200" dirty="0">
                <a:solidFill>
                  <a:schemeClr val="tx1"/>
                </a:solidFill>
                <a:effectLst/>
                <a:latin typeface="Times New Roman" pitchFamily="18" charset="0"/>
                <a:ea typeface="+mn-ea"/>
                <a:cs typeface="+mn-cs"/>
              </a:rPr>
              <a:t>&gt;</a:t>
            </a:r>
          </a:p>
          <a:p>
            <a:endParaRPr lang="en-AE" dirty="0"/>
          </a:p>
        </p:txBody>
      </p:sp>
      <p:sp>
        <p:nvSpPr>
          <p:cNvPr id="4" name="Footer Placeholder 3"/>
          <p:cNvSpPr>
            <a:spLocks noGrp="1"/>
          </p:cNvSpPr>
          <p:nvPr>
            <p:ph type="ftr" sz="quarter" idx="4"/>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5"/>
          </p:nvPr>
        </p:nvSpPr>
        <p:spPr/>
        <p:txBody>
          <a:bodyPr/>
          <a:lstStyle/>
          <a:p>
            <a:pPr>
              <a:defRPr/>
            </a:pPr>
            <a:fld id="{CC2C166E-3AD8-4762-A0B0-090157C5C6CF}" type="slidenum">
              <a:rPr lang="en-US" smtClean="0"/>
              <a:pPr>
                <a:defRPr/>
              </a:pPr>
              <a:t>33</a:t>
            </a:fld>
            <a:endParaRPr lang="en-US"/>
          </a:p>
        </p:txBody>
      </p:sp>
    </p:spTree>
    <p:extLst>
      <p:ext uri="{BB962C8B-B14F-4D97-AF65-F5344CB8AC3E}">
        <p14:creationId xmlns:p14="http://schemas.microsoft.com/office/powerpoint/2010/main" val="4020628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mn-ea"/>
                <a:cs typeface="+mn-cs"/>
              </a:rPr>
              <a:t>&lt;?xml version="1.0" encoding="utf-8"?&gt;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&lt;</a:t>
            </a:r>
            <a:r>
              <a:rPr lang="en-US" sz="1200" kern="1200" dirty="0" err="1">
                <a:solidFill>
                  <a:schemeClr val="tx1"/>
                </a:solidFill>
                <a:effectLst/>
                <a:latin typeface="Times New Roman" pitchFamily="18" charset="0"/>
                <a:ea typeface="+mn-ea"/>
                <a:cs typeface="+mn-cs"/>
              </a:rPr>
              <a:t>LinearLayout</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xmlns:android</a:t>
            </a:r>
            <a:r>
              <a:rPr lang="en-US" sz="1200" kern="1200" dirty="0">
                <a:solidFill>
                  <a:schemeClr val="tx1"/>
                </a:solidFill>
                <a:effectLst/>
                <a:latin typeface="Times New Roman" pitchFamily="18" charset="0"/>
                <a:ea typeface="+mn-ea"/>
                <a:cs typeface="+mn-cs"/>
              </a:rPr>
              <a:t>="http://schemas.android.com/</a:t>
            </a:r>
            <a:r>
              <a:rPr lang="en-US" sz="1200" kern="1200" dirty="0" err="1">
                <a:solidFill>
                  <a:schemeClr val="tx1"/>
                </a:solidFill>
                <a:effectLst/>
                <a:latin typeface="Times New Roman" pitchFamily="18" charset="0"/>
                <a:ea typeface="+mn-ea"/>
                <a:cs typeface="+mn-cs"/>
              </a:rPr>
              <a:t>apk</a:t>
            </a:r>
            <a:r>
              <a:rPr lang="en-US" sz="1200" kern="1200" dirty="0">
                <a:solidFill>
                  <a:schemeClr val="tx1"/>
                </a:solidFill>
                <a:effectLst/>
                <a:latin typeface="Times New Roman" pitchFamily="18" charset="0"/>
                <a:ea typeface="+mn-ea"/>
                <a:cs typeface="+mn-cs"/>
              </a:rPr>
              <a:t>/res/android"</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android:id</a:t>
            </a:r>
            <a:r>
              <a:rPr lang="en-US" sz="1200" kern="1200" dirty="0">
                <a:solidFill>
                  <a:schemeClr val="tx1"/>
                </a:solidFill>
                <a:effectLst/>
                <a:latin typeface="Times New Roman" pitchFamily="18" charset="0"/>
                <a:ea typeface="+mn-ea"/>
                <a:cs typeface="+mn-cs"/>
              </a:rPr>
              <a:t>="@+id/</a:t>
            </a:r>
            <a:r>
              <a:rPr lang="en-US" sz="1200" kern="1200" dirty="0" err="1">
                <a:solidFill>
                  <a:schemeClr val="tx1"/>
                </a:solidFill>
                <a:effectLst/>
                <a:latin typeface="Times New Roman" pitchFamily="18" charset="0"/>
                <a:ea typeface="+mn-ea"/>
                <a:cs typeface="+mn-cs"/>
              </a:rPr>
              <a:t>root_id</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android:layout_margin</a:t>
            </a:r>
            <a:r>
              <a:rPr lang="en-US" sz="1200" kern="1200" dirty="0">
                <a:solidFill>
                  <a:schemeClr val="tx1"/>
                </a:solidFill>
                <a:effectLst/>
                <a:latin typeface="Times New Roman" pitchFamily="18" charset="0"/>
                <a:ea typeface="+mn-ea"/>
                <a:cs typeface="+mn-cs"/>
              </a:rPr>
              <a:t>="10dp"</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android:layout_width</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wrap_content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android:layout_height</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wrap_content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android:orientation</a:t>
            </a:r>
            <a:r>
              <a:rPr lang="en-US" sz="1200" kern="1200" dirty="0">
                <a:solidFill>
                  <a:schemeClr val="tx1"/>
                </a:solidFill>
                <a:effectLst/>
                <a:latin typeface="Times New Roman" pitchFamily="18" charset="0"/>
                <a:ea typeface="+mn-ea"/>
                <a:cs typeface="+mn-cs"/>
              </a:rPr>
              <a:t>="vertical"</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android:background</a:t>
            </a:r>
            <a:r>
              <a:rPr lang="en-US" sz="1200" kern="1200" dirty="0">
                <a:solidFill>
                  <a:schemeClr val="tx1"/>
                </a:solidFill>
                <a:effectLst/>
                <a:latin typeface="Times New Roman" pitchFamily="18" charset="0"/>
                <a:ea typeface="+mn-ea"/>
                <a:cs typeface="+mn-cs"/>
              </a:rPr>
              <a:t>="@color/Beige"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&gt;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&lt;</a:t>
            </a:r>
            <a:r>
              <a:rPr lang="en-US" sz="1200" kern="1200" dirty="0" err="1">
                <a:solidFill>
                  <a:schemeClr val="tx1"/>
                </a:solidFill>
                <a:effectLst/>
                <a:latin typeface="Times New Roman" pitchFamily="18" charset="0"/>
                <a:ea typeface="+mn-ea"/>
                <a:cs typeface="+mn-cs"/>
              </a:rPr>
              <a:t>ImageView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android:id</a:t>
            </a:r>
            <a:r>
              <a:rPr lang="en-US" sz="1200" kern="1200" dirty="0">
                <a:solidFill>
                  <a:schemeClr val="tx1"/>
                </a:solidFill>
                <a:effectLst/>
                <a:latin typeface="Times New Roman" pitchFamily="18" charset="0"/>
                <a:ea typeface="+mn-ea"/>
                <a:cs typeface="+mn-cs"/>
              </a:rPr>
              <a:t>="@+id/</a:t>
            </a:r>
            <a:r>
              <a:rPr lang="en-US" sz="1200" kern="1200" dirty="0" err="1">
                <a:solidFill>
                  <a:schemeClr val="tx1"/>
                </a:solidFill>
                <a:effectLst/>
                <a:latin typeface="Times New Roman" pitchFamily="18" charset="0"/>
                <a:ea typeface="+mn-ea"/>
                <a:cs typeface="+mn-cs"/>
              </a:rPr>
              <a:t>doc_iv</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android:layout_width</a:t>
            </a:r>
            <a:r>
              <a:rPr lang="en-US" sz="1200" kern="1200" dirty="0">
                <a:solidFill>
                  <a:schemeClr val="tx1"/>
                </a:solidFill>
                <a:effectLst/>
                <a:latin typeface="Times New Roman" pitchFamily="18" charset="0"/>
                <a:ea typeface="+mn-ea"/>
                <a:cs typeface="+mn-cs"/>
              </a:rPr>
              <a:t>="50dp"</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android:layout_height</a:t>
            </a:r>
            <a:r>
              <a:rPr lang="en-US" sz="1200" kern="1200" dirty="0">
                <a:solidFill>
                  <a:schemeClr val="tx1"/>
                </a:solidFill>
                <a:effectLst/>
                <a:latin typeface="Times New Roman" pitchFamily="18" charset="0"/>
                <a:ea typeface="+mn-ea"/>
                <a:cs typeface="+mn-cs"/>
              </a:rPr>
              <a:t>="50dp"</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android:src</a:t>
            </a:r>
            <a:r>
              <a:rPr lang="en-US" sz="1200" kern="1200" dirty="0">
                <a:solidFill>
                  <a:schemeClr val="tx1"/>
                </a:solidFill>
                <a:effectLst/>
                <a:latin typeface="Times New Roman" pitchFamily="18" charset="0"/>
                <a:ea typeface="+mn-ea"/>
                <a:cs typeface="+mn-cs"/>
              </a:rPr>
              <a:t>="@drawable/</a:t>
            </a:r>
            <a:r>
              <a:rPr lang="en-US" sz="1200" kern="1200" dirty="0" err="1">
                <a:solidFill>
                  <a:schemeClr val="tx1"/>
                </a:solidFill>
                <a:effectLst/>
                <a:latin typeface="Times New Roman" pitchFamily="18" charset="0"/>
                <a:ea typeface="+mn-ea"/>
                <a:cs typeface="+mn-cs"/>
              </a:rPr>
              <a:t>doctor_male</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/&gt;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&lt;</a:t>
            </a:r>
            <a:r>
              <a:rPr lang="en-US" sz="1200" kern="1200" dirty="0" err="1">
                <a:solidFill>
                  <a:schemeClr val="tx1"/>
                </a:solidFill>
                <a:effectLst/>
                <a:latin typeface="Times New Roman" pitchFamily="18" charset="0"/>
                <a:ea typeface="+mn-ea"/>
                <a:cs typeface="+mn-cs"/>
              </a:rPr>
              <a:t>TextView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android:id</a:t>
            </a:r>
            <a:r>
              <a:rPr lang="en-US" sz="1200" kern="1200" dirty="0">
                <a:solidFill>
                  <a:schemeClr val="tx1"/>
                </a:solidFill>
                <a:effectLst/>
                <a:latin typeface="Times New Roman" pitchFamily="18" charset="0"/>
                <a:ea typeface="+mn-ea"/>
                <a:cs typeface="+mn-cs"/>
              </a:rPr>
              <a:t>="@+id/</a:t>
            </a:r>
            <a:r>
              <a:rPr lang="en-US" sz="1200" kern="1200" dirty="0" err="1">
                <a:solidFill>
                  <a:schemeClr val="tx1"/>
                </a:solidFill>
                <a:effectLst/>
                <a:latin typeface="Times New Roman" pitchFamily="18" charset="0"/>
                <a:ea typeface="+mn-ea"/>
                <a:cs typeface="+mn-cs"/>
              </a:rPr>
              <a:t>doc_id_tv</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android:layout_width</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wrap_content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android:layout_height</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wrap_content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android:text</a:t>
            </a:r>
            <a:r>
              <a:rPr lang="en-US" sz="1200" kern="1200" dirty="0">
                <a:solidFill>
                  <a:schemeClr val="tx1"/>
                </a:solidFill>
                <a:effectLst/>
                <a:latin typeface="Times New Roman" pitchFamily="18" charset="0"/>
                <a:ea typeface="+mn-ea"/>
                <a:cs typeface="+mn-cs"/>
              </a:rPr>
              <a:t>="ID: E2"</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android:textSize</a:t>
            </a:r>
            <a:r>
              <a:rPr lang="en-US" sz="1200" kern="1200" dirty="0">
                <a:solidFill>
                  <a:schemeClr val="tx1"/>
                </a:solidFill>
                <a:effectLst/>
                <a:latin typeface="Times New Roman" pitchFamily="18" charset="0"/>
                <a:ea typeface="+mn-ea"/>
                <a:cs typeface="+mn-cs"/>
              </a:rPr>
              <a:t>="16sp"</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/&gt;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&lt;</a:t>
            </a:r>
            <a:r>
              <a:rPr lang="en-US" sz="1200" kern="1200" dirty="0" err="1">
                <a:solidFill>
                  <a:schemeClr val="tx1"/>
                </a:solidFill>
                <a:effectLst/>
                <a:latin typeface="Times New Roman" pitchFamily="18" charset="0"/>
                <a:ea typeface="+mn-ea"/>
                <a:cs typeface="+mn-cs"/>
              </a:rPr>
              <a:t>TextView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android:id</a:t>
            </a:r>
            <a:r>
              <a:rPr lang="en-US" sz="1200" kern="1200" dirty="0">
                <a:solidFill>
                  <a:schemeClr val="tx1"/>
                </a:solidFill>
                <a:effectLst/>
                <a:latin typeface="Times New Roman" pitchFamily="18" charset="0"/>
                <a:ea typeface="+mn-ea"/>
                <a:cs typeface="+mn-cs"/>
              </a:rPr>
              <a:t>="@+id/</a:t>
            </a:r>
            <a:r>
              <a:rPr lang="en-US" sz="1200" kern="1200" dirty="0" err="1">
                <a:solidFill>
                  <a:schemeClr val="tx1"/>
                </a:solidFill>
                <a:effectLst/>
                <a:latin typeface="Times New Roman" pitchFamily="18" charset="0"/>
                <a:ea typeface="+mn-ea"/>
                <a:cs typeface="+mn-cs"/>
              </a:rPr>
              <a:t>doc_name_tv</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android:layout_width</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wrap_content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android:layout_height</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wrap_content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android:text</a:t>
            </a:r>
            <a:r>
              <a:rPr lang="en-US" sz="1200" kern="1200" dirty="0">
                <a:solidFill>
                  <a:schemeClr val="tx1"/>
                </a:solidFill>
                <a:effectLst/>
                <a:latin typeface="Times New Roman" pitchFamily="18" charset="0"/>
                <a:ea typeface="+mn-ea"/>
                <a:cs typeface="+mn-cs"/>
              </a:rPr>
              <a:t>="Dr. Salim"</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android:textSize</a:t>
            </a:r>
            <a:r>
              <a:rPr lang="en-US" sz="1200" kern="1200" dirty="0">
                <a:solidFill>
                  <a:schemeClr val="tx1"/>
                </a:solidFill>
                <a:effectLst/>
                <a:latin typeface="Times New Roman" pitchFamily="18" charset="0"/>
                <a:ea typeface="+mn-ea"/>
                <a:cs typeface="+mn-cs"/>
              </a:rPr>
              <a:t>="16sp"</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/&gt;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&lt;</a:t>
            </a:r>
            <a:r>
              <a:rPr lang="en-US" sz="1200" kern="1200" dirty="0" err="1">
                <a:solidFill>
                  <a:schemeClr val="tx1"/>
                </a:solidFill>
                <a:effectLst/>
                <a:latin typeface="Times New Roman" pitchFamily="18" charset="0"/>
                <a:ea typeface="+mn-ea"/>
                <a:cs typeface="+mn-cs"/>
              </a:rPr>
              <a:t>TextView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android:id</a:t>
            </a:r>
            <a:r>
              <a:rPr lang="en-US" sz="1200" kern="1200" dirty="0">
                <a:solidFill>
                  <a:schemeClr val="tx1"/>
                </a:solidFill>
                <a:effectLst/>
                <a:latin typeface="Times New Roman" pitchFamily="18" charset="0"/>
                <a:ea typeface="+mn-ea"/>
                <a:cs typeface="+mn-cs"/>
              </a:rPr>
              <a:t>="@+id/</a:t>
            </a:r>
            <a:r>
              <a:rPr lang="en-US" sz="1200" kern="1200" dirty="0" err="1">
                <a:solidFill>
                  <a:schemeClr val="tx1"/>
                </a:solidFill>
                <a:effectLst/>
                <a:latin typeface="Times New Roman" pitchFamily="18" charset="0"/>
                <a:ea typeface="+mn-ea"/>
                <a:cs typeface="+mn-cs"/>
              </a:rPr>
              <a:t>specialty_tv</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android:layout_width</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wrap_content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android:layout_height</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wrap_content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android:text</a:t>
            </a:r>
            <a:r>
              <a:rPr lang="en-US" sz="1200" kern="1200" dirty="0">
                <a:solidFill>
                  <a:schemeClr val="tx1"/>
                </a:solidFill>
                <a:effectLst/>
                <a:latin typeface="Times New Roman" pitchFamily="18" charset="0"/>
                <a:ea typeface="+mn-ea"/>
                <a:cs typeface="+mn-cs"/>
              </a:rPr>
              <a:t>="Specialty: ENT"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android:textSize</a:t>
            </a:r>
            <a:r>
              <a:rPr lang="en-US" sz="1200" kern="1200" dirty="0">
                <a:solidFill>
                  <a:schemeClr val="tx1"/>
                </a:solidFill>
                <a:effectLst/>
                <a:latin typeface="Times New Roman" pitchFamily="18" charset="0"/>
                <a:ea typeface="+mn-ea"/>
                <a:cs typeface="+mn-cs"/>
              </a:rPr>
              <a:t>="16sp"</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/&gt;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&lt;View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android:layout_width</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match_parent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android:layout_height</a:t>
            </a:r>
            <a:r>
              <a:rPr lang="en-US" sz="1200" kern="1200" dirty="0">
                <a:solidFill>
                  <a:schemeClr val="tx1"/>
                </a:solidFill>
                <a:effectLst/>
                <a:latin typeface="Times New Roman" pitchFamily="18" charset="0"/>
                <a:ea typeface="+mn-ea"/>
                <a:cs typeface="+mn-cs"/>
              </a:rPr>
              <a:t>="5dp"</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android:background</a:t>
            </a:r>
            <a:r>
              <a:rPr lang="en-US" sz="1200" kern="1200" dirty="0">
                <a:solidFill>
                  <a:schemeClr val="tx1"/>
                </a:solidFill>
                <a:effectLst/>
                <a:latin typeface="Times New Roman" pitchFamily="18" charset="0"/>
                <a:ea typeface="+mn-ea"/>
                <a:cs typeface="+mn-cs"/>
              </a:rPr>
              <a:t>="@color/black"</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/&gt;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&lt;/</a:t>
            </a:r>
            <a:r>
              <a:rPr lang="en-US" sz="1200" kern="1200" dirty="0" err="1">
                <a:solidFill>
                  <a:schemeClr val="tx1"/>
                </a:solidFill>
                <a:effectLst/>
                <a:latin typeface="Times New Roman" pitchFamily="18" charset="0"/>
                <a:ea typeface="+mn-ea"/>
                <a:cs typeface="+mn-cs"/>
              </a:rPr>
              <a:t>LinearLayout</a:t>
            </a:r>
            <a:r>
              <a:rPr lang="en-US" sz="1200" kern="1200" dirty="0">
                <a:solidFill>
                  <a:schemeClr val="tx1"/>
                </a:solidFill>
                <a:effectLst/>
                <a:latin typeface="Times New Roman" pitchFamily="18" charset="0"/>
                <a:ea typeface="+mn-ea"/>
                <a:cs typeface="+mn-cs"/>
              </a:rPr>
              <a:t>&gt;</a:t>
            </a:r>
          </a:p>
          <a:p>
            <a:endParaRPr lang="en-AE" dirty="0"/>
          </a:p>
        </p:txBody>
      </p:sp>
      <p:sp>
        <p:nvSpPr>
          <p:cNvPr id="4" name="Footer Placeholder 3"/>
          <p:cNvSpPr>
            <a:spLocks noGrp="1"/>
          </p:cNvSpPr>
          <p:nvPr>
            <p:ph type="ftr" sz="quarter" idx="4"/>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5"/>
          </p:nvPr>
        </p:nvSpPr>
        <p:spPr/>
        <p:txBody>
          <a:bodyPr/>
          <a:lstStyle/>
          <a:p>
            <a:pPr>
              <a:defRPr/>
            </a:pPr>
            <a:fld id="{CC2C166E-3AD8-4762-A0B0-090157C5C6CF}" type="slidenum">
              <a:rPr lang="en-US" smtClean="0"/>
              <a:pPr>
                <a:defRPr/>
              </a:pPr>
              <a:t>34</a:t>
            </a:fld>
            <a:endParaRPr lang="en-US"/>
          </a:p>
        </p:txBody>
      </p:sp>
    </p:spTree>
    <p:extLst>
      <p:ext uri="{BB962C8B-B14F-4D97-AF65-F5344CB8AC3E}">
        <p14:creationId xmlns:p14="http://schemas.microsoft.com/office/powerpoint/2010/main" val="2182605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mn-ea"/>
                <a:cs typeface="+mn-cs"/>
              </a:rPr>
              <a:t>//Kotlin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mn-ea"/>
                <a:cs typeface="+mn-cs"/>
              </a:rPr>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mn-ea"/>
                <a:cs typeface="+mn-cs"/>
              </a:rPr>
              <a:t>package com.example.mycsbp483app;</a:t>
            </a:r>
            <a:br>
              <a:rPr lang="en-US" sz="1200" kern="1200" dirty="0">
                <a:solidFill>
                  <a:schemeClr val="tx1"/>
                </a:solidFill>
                <a:effectLst/>
                <a:latin typeface="Times New Roman" pitchFamily="18" charset="0"/>
                <a:ea typeface="+mn-ea"/>
                <a:cs typeface="+mn-cs"/>
              </a:rPr>
            </a:b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import </a:t>
            </a:r>
            <a:r>
              <a:rPr lang="en-US" sz="1200" kern="1200" dirty="0" err="1">
                <a:solidFill>
                  <a:schemeClr val="tx1"/>
                </a:solidFill>
                <a:effectLst/>
                <a:latin typeface="Times New Roman" pitchFamily="18" charset="0"/>
                <a:ea typeface="+mn-ea"/>
                <a:cs typeface="+mn-cs"/>
              </a:rPr>
              <a:t>android.content.Context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import </a:t>
            </a:r>
            <a:r>
              <a:rPr lang="en-US" sz="1200" kern="1200" dirty="0" err="1">
                <a:solidFill>
                  <a:schemeClr val="tx1"/>
                </a:solidFill>
                <a:effectLst/>
                <a:latin typeface="Times New Roman" pitchFamily="18" charset="0"/>
                <a:ea typeface="+mn-ea"/>
                <a:cs typeface="+mn-cs"/>
              </a:rPr>
              <a:t>android.view.LayoutInflater</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import </a:t>
            </a:r>
            <a:r>
              <a:rPr lang="en-US" sz="1200" kern="1200" dirty="0" err="1">
                <a:solidFill>
                  <a:schemeClr val="tx1"/>
                </a:solidFill>
                <a:effectLst/>
                <a:latin typeface="Times New Roman" pitchFamily="18" charset="0"/>
                <a:ea typeface="+mn-ea"/>
                <a:cs typeface="+mn-cs"/>
              </a:rPr>
              <a:t>android.view.View</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import </a:t>
            </a:r>
            <a:r>
              <a:rPr lang="en-US" sz="1200" kern="1200" dirty="0" err="1">
                <a:solidFill>
                  <a:schemeClr val="tx1"/>
                </a:solidFill>
                <a:effectLst/>
                <a:latin typeface="Times New Roman" pitchFamily="18" charset="0"/>
                <a:ea typeface="+mn-ea"/>
                <a:cs typeface="+mn-cs"/>
              </a:rPr>
              <a:t>android.view.ViewGroup</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import </a:t>
            </a:r>
            <a:r>
              <a:rPr lang="en-US" sz="1200" kern="1200" dirty="0" err="1">
                <a:solidFill>
                  <a:schemeClr val="tx1"/>
                </a:solidFill>
                <a:effectLst/>
                <a:latin typeface="Times New Roman" pitchFamily="18" charset="0"/>
                <a:ea typeface="+mn-ea"/>
                <a:cs typeface="+mn-cs"/>
              </a:rPr>
              <a:t>android.widget.BaseAdapter</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import </a:t>
            </a:r>
            <a:r>
              <a:rPr lang="en-US" sz="1200" kern="1200" dirty="0" err="1">
                <a:solidFill>
                  <a:schemeClr val="tx1"/>
                </a:solidFill>
                <a:effectLst/>
                <a:latin typeface="Times New Roman" pitchFamily="18" charset="0"/>
                <a:ea typeface="+mn-ea"/>
                <a:cs typeface="+mn-cs"/>
              </a:rPr>
              <a:t>android.widget.TextView</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import </a:t>
            </a:r>
            <a:r>
              <a:rPr lang="en-US" sz="1200" kern="1200" dirty="0" err="1">
                <a:solidFill>
                  <a:schemeClr val="tx1"/>
                </a:solidFill>
                <a:effectLst/>
                <a:latin typeface="Times New Roman" pitchFamily="18" charset="0"/>
                <a:ea typeface="+mn-ea"/>
                <a:cs typeface="+mn-cs"/>
              </a:rPr>
              <a:t>java.util.List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public class DoctorAdapter2 extends </a:t>
            </a:r>
            <a:r>
              <a:rPr lang="en-US" sz="1200" kern="1200" dirty="0" err="1">
                <a:solidFill>
                  <a:schemeClr val="tx1"/>
                </a:solidFill>
                <a:effectLst/>
                <a:latin typeface="Times New Roman" pitchFamily="18" charset="0"/>
                <a:ea typeface="+mn-ea"/>
                <a:cs typeface="+mn-cs"/>
              </a:rPr>
              <a:t>BaseAdapter</a:t>
            </a: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private List&lt;Doctor&gt; items;</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private Context </a:t>
            </a:r>
            <a:r>
              <a:rPr lang="en-US" sz="1200" kern="1200" dirty="0" err="1">
                <a:solidFill>
                  <a:schemeClr val="tx1"/>
                </a:solidFill>
                <a:effectLst/>
                <a:latin typeface="Times New Roman" pitchFamily="18" charset="0"/>
                <a:ea typeface="+mn-ea"/>
                <a:cs typeface="+mn-cs"/>
              </a:rPr>
              <a:t>context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public DoctorAdapter2(Context </a:t>
            </a:r>
            <a:r>
              <a:rPr lang="en-US" sz="1200" kern="1200" dirty="0" err="1">
                <a:solidFill>
                  <a:schemeClr val="tx1"/>
                </a:solidFill>
                <a:effectLst/>
                <a:latin typeface="Times New Roman" pitchFamily="18" charset="0"/>
                <a:ea typeface="+mn-ea"/>
                <a:cs typeface="+mn-cs"/>
              </a:rPr>
              <a:t>context</a:t>
            </a:r>
            <a:r>
              <a:rPr lang="en-US" sz="1200" kern="1200" dirty="0">
                <a:solidFill>
                  <a:schemeClr val="tx1"/>
                </a:solidFill>
                <a:effectLst/>
                <a:latin typeface="Times New Roman" pitchFamily="18" charset="0"/>
                <a:ea typeface="+mn-ea"/>
                <a:cs typeface="+mn-cs"/>
              </a:rPr>
              <a:t>, List&lt;Doctor&gt; items){</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this.context</a:t>
            </a:r>
            <a:r>
              <a:rPr lang="en-US" sz="1200" kern="1200" dirty="0">
                <a:solidFill>
                  <a:schemeClr val="tx1"/>
                </a:solidFill>
                <a:effectLst/>
                <a:latin typeface="Times New Roman" pitchFamily="18" charset="0"/>
                <a:ea typeface="+mn-ea"/>
                <a:cs typeface="+mn-cs"/>
              </a:rPr>
              <a:t> = context; </a:t>
            </a:r>
            <a:r>
              <a:rPr lang="en-US" sz="1200" kern="1200" dirty="0" err="1">
                <a:solidFill>
                  <a:schemeClr val="tx1"/>
                </a:solidFill>
                <a:effectLst/>
                <a:latin typeface="Times New Roman" pitchFamily="18" charset="0"/>
                <a:ea typeface="+mn-ea"/>
                <a:cs typeface="+mn-cs"/>
              </a:rPr>
              <a:t>this.items</a:t>
            </a:r>
            <a:r>
              <a:rPr lang="en-US" sz="1200" kern="1200" dirty="0">
                <a:solidFill>
                  <a:schemeClr val="tx1"/>
                </a:solidFill>
                <a:effectLst/>
                <a:latin typeface="Times New Roman" pitchFamily="18" charset="0"/>
                <a:ea typeface="+mn-ea"/>
                <a:cs typeface="+mn-cs"/>
              </a:rPr>
              <a:t> = items;</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@Override public int </a:t>
            </a:r>
            <a:r>
              <a:rPr lang="en-US" sz="1200" kern="1200" dirty="0" err="1">
                <a:solidFill>
                  <a:schemeClr val="tx1"/>
                </a:solidFill>
                <a:effectLst/>
                <a:latin typeface="Times New Roman" pitchFamily="18" charset="0"/>
                <a:ea typeface="+mn-ea"/>
                <a:cs typeface="+mn-cs"/>
              </a:rPr>
              <a:t>getCount</a:t>
            </a:r>
            <a:r>
              <a:rPr lang="en-US" sz="1200" kern="1200" dirty="0">
                <a:solidFill>
                  <a:schemeClr val="tx1"/>
                </a:solidFill>
                <a:effectLst/>
                <a:latin typeface="Times New Roman" pitchFamily="18" charset="0"/>
                <a:ea typeface="+mn-ea"/>
                <a:cs typeface="+mn-cs"/>
              </a:rPr>
              <a:t>(){ return </a:t>
            </a:r>
            <a:r>
              <a:rPr lang="en-US" sz="1200" kern="1200" dirty="0" err="1">
                <a:solidFill>
                  <a:schemeClr val="tx1"/>
                </a:solidFill>
                <a:effectLst/>
                <a:latin typeface="Times New Roman" pitchFamily="18" charset="0"/>
                <a:ea typeface="+mn-ea"/>
                <a:cs typeface="+mn-cs"/>
              </a:rPr>
              <a:t>items.size</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@Override public long </a:t>
            </a:r>
            <a:r>
              <a:rPr lang="en-US" sz="1200" kern="1200" dirty="0" err="1">
                <a:solidFill>
                  <a:schemeClr val="tx1"/>
                </a:solidFill>
                <a:effectLst/>
                <a:latin typeface="Times New Roman" pitchFamily="18" charset="0"/>
                <a:ea typeface="+mn-ea"/>
                <a:cs typeface="+mn-cs"/>
              </a:rPr>
              <a:t>getItemId</a:t>
            </a:r>
            <a:r>
              <a:rPr lang="en-US" sz="1200" kern="1200" dirty="0">
                <a:solidFill>
                  <a:schemeClr val="tx1"/>
                </a:solidFill>
                <a:effectLst/>
                <a:latin typeface="Times New Roman" pitchFamily="18" charset="0"/>
                <a:ea typeface="+mn-ea"/>
                <a:cs typeface="+mn-cs"/>
              </a:rPr>
              <a:t>(int position){ return position;}</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@Override public Doctor </a:t>
            </a:r>
            <a:r>
              <a:rPr lang="en-US" sz="1200" kern="1200" dirty="0" err="1">
                <a:solidFill>
                  <a:schemeClr val="tx1"/>
                </a:solidFill>
                <a:effectLst/>
                <a:latin typeface="Times New Roman" pitchFamily="18" charset="0"/>
                <a:ea typeface="+mn-ea"/>
                <a:cs typeface="+mn-cs"/>
              </a:rPr>
              <a:t>getItem</a:t>
            </a:r>
            <a:r>
              <a:rPr lang="en-US" sz="1200" kern="1200" dirty="0">
                <a:solidFill>
                  <a:schemeClr val="tx1"/>
                </a:solidFill>
                <a:effectLst/>
                <a:latin typeface="Times New Roman" pitchFamily="18" charset="0"/>
                <a:ea typeface="+mn-ea"/>
                <a:cs typeface="+mn-cs"/>
              </a:rPr>
              <a:t>(int position){ return </a:t>
            </a:r>
            <a:r>
              <a:rPr lang="en-US" sz="1200" kern="1200" dirty="0" err="1">
                <a:solidFill>
                  <a:schemeClr val="tx1"/>
                </a:solidFill>
                <a:effectLst/>
                <a:latin typeface="Times New Roman" pitchFamily="18" charset="0"/>
                <a:ea typeface="+mn-ea"/>
                <a:cs typeface="+mn-cs"/>
              </a:rPr>
              <a:t>items.get</a:t>
            </a:r>
            <a:r>
              <a:rPr lang="en-US" sz="1200" kern="1200" dirty="0">
                <a:solidFill>
                  <a:schemeClr val="tx1"/>
                </a:solidFill>
                <a:effectLst/>
                <a:latin typeface="Times New Roman" pitchFamily="18" charset="0"/>
                <a:ea typeface="+mn-ea"/>
                <a:cs typeface="+mn-cs"/>
              </a:rPr>
              <a:t>(position);}</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@Override public View </a:t>
            </a:r>
            <a:r>
              <a:rPr lang="en-US" sz="1200" kern="1200" dirty="0" err="1">
                <a:solidFill>
                  <a:schemeClr val="tx1"/>
                </a:solidFill>
                <a:effectLst/>
                <a:latin typeface="Times New Roman" pitchFamily="18" charset="0"/>
                <a:ea typeface="+mn-ea"/>
                <a:cs typeface="+mn-cs"/>
              </a:rPr>
              <a:t>getView</a:t>
            </a:r>
            <a:r>
              <a:rPr lang="en-US" sz="1200" kern="1200" dirty="0">
                <a:solidFill>
                  <a:schemeClr val="tx1"/>
                </a:solidFill>
                <a:effectLst/>
                <a:latin typeface="Times New Roman" pitchFamily="18" charset="0"/>
                <a:ea typeface="+mn-ea"/>
                <a:cs typeface="+mn-cs"/>
              </a:rPr>
              <a:t>(int position, View </a:t>
            </a:r>
            <a:r>
              <a:rPr lang="en-US" sz="1200" kern="1200" dirty="0" err="1">
                <a:solidFill>
                  <a:schemeClr val="tx1"/>
                </a:solidFill>
                <a:effectLst/>
                <a:latin typeface="Times New Roman" pitchFamily="18" charset="0"/>
                <a:ea typeface="+mn-ea"/>
                <a:cs typeface="+mn-cs"/>
              </a:rPr>
              <a:t>view</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ViewGroup</a:t>
            </a:r>
            <a:r>
              <a:rPr lang="en-US" sz="1200" kern="1200" dirty="0">
                <a:solidFill>
                  <a:schemeClr val="tx1"/>
                </a:solidFill>
                <a:effectLst/>
                <a:latin typeface="Times New Roman" pitchFamily="18" charset="0"/>
                <a:ea typeface="+mn-ea"/>
                <a:cs typeface="+mn-cs"/>
              </a:rPr>
              <a:t> parent){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if(view == null){</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LayoutInflater</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inflter</a:t>
            </a:r>
            <a:r>
              <a:rPr lang="en-US" sz="1200" kern="1200" dirty="0">
                <a:solidFill>
                  <a:schemeClr val="tx1"/>
                </a:solidFill>
                <a:effectLst/>
                <a:latin typeface="Times New Roman" pitchFamily="18" charset="0"/>
                <a:ea typeface="+mn-ea"/>
                <a:cs typeface="+mn-cs"/>
              </a:rPr>
              <a:t> = (</a:t>
            </a:r>
            <a:r>
              <a:rPr lang="en-US" sz="1200" kern="1200" dirty="0" err="1">
                <a:solidFill>
                  <a:schemeClr val="tx1"/>
                </a:solidFill>
                <a:effectLst/>
                <a:latin typeface="Times New Roman" pitchFamily="18" charset="0"/>
                <a:ea typeface="+mn-ea"/>
                <a:cs typeface="+mn-cs"/>
              </a:rPr>
              <a:t>LayoutInflater.</a:t>
            </a:r>
            <a:r>
              <a:rPr lang="en-US" sz="1200" i="1" kern="1200" dirty="0" err="1">
                <a:solidFill>
                  <a:schemeClr val="tx1"/>
                </a:solidFill>
                <a:effectLst/>
                <a:latin typeface="Times New Roman" pitchFamily="18" charset="0"/>
                <a:ea typeface="+mn-ea"/>
                <a:cs typeface="+mn-cs"/>
              </a:rPr>
              <a:t>from</a:t>
            </a:r>
            <a:r>
              <a:rPr lang="en-US" sz="1200" kern="1200" dirty="0">
                <a:solidFill>
                  <a:schemeClr val="tx1"/>
                </a:solidFill>
                <a:effectLst/>
                <a:latin typeface="Times New Roman" pitchFamily="18" charset="0"/>
                <a:ea typeface="+mn-ea"/>
                <a:cs typeface="+mn-cs"/>
              </a:rPr>
              <a:t>(context));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view = </a:t>
            </a:r>
            <a:r>
              <a:rPr lang="en-US" sz="1200" kern="1200" dirty="0" err="1">
                <a:solidFill>
                  <a:schemeClr val="tx1"/>
                </a:solidFill>
                <a:effectLst/>
                <a:latin typeface="Times New Roman" pitchFamily="18" charset="0"/>
                <a:ea typeface="+mn-ea"/>
                <a:cs typeface="+mn-cs"/>
              </a:rPr>
              <a:t>inflter.inflate</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R.layout.</a:t>
            </a:r>
            <a:r>
              <a:rPr lang="en-US" sz="1200" i="1" kern="1200" dirty="0" err="1">
                <a:solidFill>
                  <a:schemeClr val="tx1"/>
                </a:solidFill>
                <a:effectLst/>
                <a:latin typeface="Times New Roman" pitchFamily="18" charset="0"/>
                <a:ea typeface="+mn-ea"/>
                <a:cs typeface="+mn-cs"/>
              </a:rPr>
              <a:t>doctor_list_item</a:t>
            </a:r>
            <a:r>
              <a:rPr lang="en-US" sz="1200" kern="1200" dirty="0">
                <a:solidFill>
                  <a:schemeClr val="tx1"/>
                </a:solidFill>
                <a:effectLst/>
                <a:latin typeface="Times New Roman" pitchFamily="18" charset="0"/>
                <a:ea typeface="+mn-ea"/>
                <a:cs typeface="+mn-cs"/>
              </a:rPr>
              <a:t>, null);</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Doctor </a:t>
            </a:r>
            <a:r>
              <a:rPr lang="en-US" sz="1200" kern="1200" dirty="0" err="1">
                <a:solidFill>
                  <a:schemeClr val="tx1"/>
                </a:solidFill>
                <a:effectLst/>
                <a:latin typeface="Times New Roman" pitchFamily="18" charset="0"/>
                <a:ea typeface="+mn-ea"/>
                <a:cs typeface="+mn-cs"/>
              </a:rPr>
              <a:t>doctor</a:t>
            </a:r>
            <a:r>
              <a:rPr lang="en-US" sz="1200" kern="1200" dirty="0">
                <a:solidFill>
                  <a:schemeClr val="tx1"/>
                </a:solidFill>
                <a:effectLst/>
                <a:latin typeface="Times New Roman" pitchFamily="18" charset="0"/>
                <a:ea typeface="+mn-ea"/>
                <a:cs typeface="+mn-cs"/>
              </a:rPr>
              <a:t> = </a:t>
            </a:r>
            <a:r>
              <a:rPr lang="en-US" sz="1200" kern="1200" dirty="0" err="1">
                <a:solidFill>
                  <a:schemeClr val="tx1"/>
                </a:solidFill>
                <a:effectLst/>
                <a:latin typeface="Times New Roman" pitchFamily="18" charset="0"/>
                <a:ea typeface="+mn-ea"/>
                <a:cs typeface="+mn-cs"/>
              </a:rPr>
              <a:t>items.get</a:t>
            </a:r>
            <a:r>
              <a:rPr lang="en-US" sz="1200" kern="1200" dirty="0">
                <a:solidFill>
                  <a:schemeClr val="tx1"/>
                </a:solidFill>
                <a:effectLst/>
                <a:latin typeface="Times New Roman" pitchFamily="18" charset="0"/>
                <a:ea typeface="+mn-ea"/>
                <a:cs typeface="+mn-cs"/>
              </a:rPr>
              <a:t>(position);</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//set up doctor fields in the view.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TextView</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nameTV</a:t>
            </a:r>
            <a:r>
              <a:rPr lang="en-US" sz="1200" kern="1200" dirty="0">
                <a:solidFill>
                  <a:schemeClr val="tx1"/>
                </a:solidFill>
                <a:effectLst/>
                <a:latin typeface="Times New Roman" pitchFamily="18" charset="0"/>
                <a:ea typeface="+mn-ea"/>
                <a:cs typeface="+mn-cs"/>
              </a:rPr>
              <a:t> = </a:t>
            </a:r>
            <a:r>
              <a:rPr lang="en-US" sz="1200" kern="1200" dirty="0" err="1">
                <a:solidFill>
                  <a:schemeClr val="tx1"/>
                </a:solidFill>
                <a:effectLst/>
                <a:latin typeface="Times New Roman" pitchFamily="18" charset="0"/>
                <a:ea typeface="+mn-ea"/>
                <a:cs typeface="+mn-cs"/>
              </a:rPr>
              <a:t>view.findViewById</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R.id.</a:t>
            </a:r>
            <a:r>
              <a:rPr lang="en-US" sz="1200" i="1" kern="1200" dirty="0" err="1">
                <a:solidFill>
                  <a:schemeClr val="tx1"/>
                </a:solidFill>
                <a:effectLst/>
                <a:latin typeface="Times New Roman" pitchFamily="18" charset="0"/>
                <a:ea typeface="+mn-ea"/>
                <a:cs typeface="+mn-cs"/>
              </a:rPr>
              <a:t>doc_name_tv</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nameTV.setText</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doctor.getName</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//set other views</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return view;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endParaRPr lang="en-US" sz="1200" kern="1200" dirty="0">
              <a:solidFill>
                <a:schemeClr val="tx1"/>
              </a:solidFill>
              <a:effectLst/>
              <a:latin typeface="Times New Roman" pitchFamily="18" charset="0"/>
              <a:ea typeface="+mn-ea"/>
              <a:cs typeface="+mn-cs"/>
            </a:endParaRPr>
          </a:p>
          <a:p>
            <a:endParaRPr lang="en-AE" dirty="0"/>
          </a:p>
        </p:txBody>
      </p:sp>
      <p:sp>
        <p:nvSpPr>
          <p:cNvPr id="4" name="Footer Placeholder 3"/>
          <p:cNvSpPr>
            <a:spLocks noGrp="1"/>
          </p:cNvSpPr>
          <p:nvPr>
            <p:ph type="ftr" sz="quarter" idx="4"/>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5"/>
          </p:nvPr>
        </p:nvSpPr>
        <p:spPr/>
        <p:txBody>
          <a:bodyPr/>
          <a:lstStyle/>
          <a:p>
            <a:pPr>
              <a:defRPr/>
            </a:pPr>
            <a:fld id="{CC2C166E-3AD8-4762-A0B0-090157C5C6CF}" type="slidenum">
              <a:rPr lang="en-US" smtClean="0"/>
              <a:pPr>
                <a:defRPr/>
              </a:pPr>
              <a:t>35</a:t>
            </a:fld>
            <a:endParaRPr lang="en-US"/>
          </a:p>
        </p:txBody>
      </p:sp>
    </p:spTree>
    <p:extLst>
      <p:ext uri="{BB962C8B-B14F-4D97-AF65-F5344CB8AC3E}">
        <p14:creationId xmlns:p14="http://schemas.microsoft.com/office/powerpoint/2010/main" val="2738010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mn-ea"/>
                <a:cs typeface="+mn-cs"/>
              </a:rPr>
              <a:t>&lt;?xml version="1.0" encoding="utf-8"?&gt;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&lt;</a:t>
            </a:r>
            <a:r>
              <a:rPr lang="en-US" sz="1200" kern="1200" dirty="0" err="1">
                <a:solidFill>
                  <a:schemeClr val="tx1"/>
                </a:solidFill>
                <a:effectLst/>
                <a:latin typeface="Times New Roman" pitchFamily="18" charset="0"/>
                <a:ea typeface="+mn-ea"/>
                <a:cs typeface="+mn-cs"/>
              </a:rPr>
              <a:t>LinearLayout</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xmlns:android</a:t>
            </a:r>
            <a:r>
              <a:rPr lang="en-US" sz="1200" kern="1200" dirty="0">
                <a:solidFill>
                  <a:schemeClr val="tx1"/>
                </a:solidFill>
                <a:effectLst/>
                <a:latin typeface="Times New Roman" pitchFamily="18" charset="0"/>
                <a:ea typeface="+mn-ea"/>
                <a:cs typeface="+mn-cs"/>
              </a:rPr>
              <a:t>="http://schemas.android.com/</a:t>
            </a:r>
            <a:r>
              <a:rPr lang="en-US" sz="1200" kern="1200" dirty="0" err="1">
                <a:solidFill>
                  <a:schemeClr val="tx1"/>
                </a:solidFill>
                <a:effectLst/>
                <a:latin typeface="Times New Roman" pitchFamily="18" charset="0"/>
                <a:ea typeface="+mn-ea"/>
                <a:cs typeface="+mn-cs"/>
              </a:rPr>
              <a:t>apk</a:t>
            </a:r>
            <a:r>
              <a:rPr lang="en-US" sz="1200" kern="1200" dirty="0">
                <a:solidFill>
                  <a:schemeClr val="tx1"/>
                </a:solidFill>
                <a:effectLst/>
                <a:latin typeface="Times New Roman" pitchFamily="18" charset="0"/>
                <a:ea typeface="+mn-ea"/>
                <a:cs typeface="+mn-cs"/>
              </a:rPr>
              <a:t>/res/android"</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android:id</a:t>
            </a:r>
            <a:r>
              <a:rPr lang="en-US" sz="1200" kern="1200" dirty="0">
                <a:solidFill>
                  <a:schemeClr val="tx1"/>
                </a:solidFill>
                <a:effectLst/>
                <a:latin typeface="Times New Roman" pitchFamily="18" charset="0"/>
                <a:ea typeface="+mn-ea"/>
                <a:cs typeface="+mn-cs"/>
              </a:rPr>
              <a:t>="@+id/</a:t>
            </a:r>
            <a:r>
              <a:rPr lang="en-US" sz="1200" kern="1200" dirty="0" err="1">
                <a:solidFill>
                  <a:schemeClr val="tx1"/>
                </a:solidFill>
                <a:effectLst/>
                <a:latin typeface="Times New Roman" pitchFamily="18" charset="0"/>
                <a:ea typeface="+mn-ea"/>
                <a:cs typeface="+mn-cs"/>
              </a:rPr>
              <a:t>root_id</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android:layout_margin</a:t>
            </a:r>
            <a:r>
              <a:rPr lang="en-US" sz="1200" kern="1200" dirty="0">
                <a:solidFill>
                  <a:schemeClr val="tx1"/>
                </a:solidFill>
                <a:effectLst/>
                <a:latin typeface="Times New Roman" pitchFamily="18" charset="0"/>
                <a:ea typeface="+mn-ea"/>
                <a:cs typeface="+mn-cs"/>
              </a:rPr>
              <a:t>="10dp"</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android:layout_width</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wrap_content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android:layout_height</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wrap_content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android:orientation</a:t>
            </a:r>
            <a:r>
              <a:rPr lang="en-US" sz="1200" kern="1200" dirty="0">
                <a:solidFill>
                  <a:schemeClr val="tx1"/>
                </a:solidFill>
                <a:effectLst/>
                <a:latin typeface="Times New Roman" pitchFamily="18" charset="0"/>
                <a:ea typeface="+mn-ea"/>
                <a:cs typeface="+mn-cs"/>
              </a:rPr>
              <a:t>="vertical"</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android:background</a:t>
            </a:r>
            <a:r>
              <a:rPr lang="en-US" sz="1200" kern="1200" dirty="0">
                <a:solidFill>
                  <a:schemeClr val="tx1"/>
                </a:solidFill>
                <a:effectLst/>
                <a:latin typeface="Times New Roman" pitchFamily="18" charset="0"/>
                <a:ea typeface="+mn-ea"/>
                <a:cs typeface="+mn-cs"/>
              </a:rPr>
              <a:t>="@color/Beige"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&gt;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&lt;</a:t>
            </a:r>
            <a:r>
              <a:rPr lang="en-US" sz="1200" kern="1200" dirty="0" err="1">
                <a:solidFill>
                  <a:schemeClr val="tx1"/>
                </a:solidFill>
                <a:effectLst/>
                <a:latin typeface="Times New Roman" pitchFamily="18" charset="0"/>
                <a:ea typeface="+mn-ea"/>
                <a:cs typeface="+mn-cs"/>
              </a:rPr>
              <a:t>ImageView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android:id</a:t>
            </a:r>
            <a:r>
              <a:rPr lang="en-US" sz="1200" kern="1200" dirty="0">
                <a:solidFill>
                  <a:schemeClr val="tx1"/>
                </a:solidFill>
                <a:effectLst/>
                <a:latin typeface="Times New Roman" pitchFamily="18" charset="0"/>
                <a:ea typeface="+mn-ea"/>
                <a:cs typeface="+mn-cs"/>
              </a:rPr>
              <a:t>="@+id/</a:t>
            </a:r>
            <a:r>
              <a:rPr lang="en-US" sz="1200" kern="1200" dirty="0" err="1">
                <a:solidFill>
                  <a:schemeClr val="tx1"/>
                </a:solidFill>
                <a:effectLst/>
                <a:latin typeface="Times New Roman" pitchFamily="18" charset="0"/>
                <a:ea typeface="+mn-ea"/>
                <a:cs typeface="+mn-cs"/>
              </a:rPr>
              <a:t>doc_iv</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android:layout_width</a:t>
            </a:r>
            <a:r>
              <a:rPr lang="en-US" sz="1200" kern="1200" dirty="0">
                <a:solidFill>
                  <a:schemeClr val="tx1"/>
                </a:solidFill>
                <a:effectLst/>
                <a:latin typeface="Times New Roman" pitchFamily="18" charset="0"/>
                <a:ea typeface="+mn-ea"/>
                <a:cs typeface="+mn-cs"/>
              </a:rPr>
              <a:t>="50dp"</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android:layout_height</a:t>
            </a:r>
            <a:r>
              <a:rPr lang="en-US" sz="1200" kern="1200" dirty="0">
                <a:solidFill>
                  <a:schemeClr val="tx1"/>
                </a:solidFill>
                <a:effectLst/>
                <a:latin typeface="Times New Roman" pitchFamily="18" charset="0"/>
                <a:ea typeface="+mn-ea"/>
                <a:cs typeface="+mn-cs"/>
              </a:rPr>
              <a:t>="50dp"</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android:src</a:t>
            </a:r>
            <a:r>
              <a:rPr lang="en-US" sz="1200" kern="1200" dirty="0">
                <a:solidFill>
                  <a:schemeClr val="tx1"/>
                </a:solidFill>
                <a:effectLst/>
                <a:latin typeface="Times New Roman" pitchFamily="18" charset="0"/>
                <a:ea typeface="+mn-ea"/>
                <a:cs typeface="+mn-cs"/>
              </a:rPr>
              <a:t>="@drawable/</a:t>
            </a:r>
            <a:r>
              <a:rPr lang="en-US" sz="1200" kern="1200" dirty="0" err="1">
                <a:solidFill>
                  <a:schemeClr val="tx1"/>
                </a:solidFill>
                <a:effectLst/>
                <a:latin typeface="Times New Roman" pitchFamily="18" charset="0"/>
                <a:ea typeface="+mn-ea"/>
                <a:cs typeface="+mn-cs"/>
              </a:rPr>
              <a:t>doctor_male</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/&gt;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&lt;</a:t>
            </a:r>
            <a:r>
              <a:rPr lang="en-US" sz="1200" kern="1200" dirty="0" err="1">
                <a:solidFill>
                  <a:schemeClr val="tx1"/>
                </a:solidFill>
                <a:effectLst/>
                <a:latin typeface="Times New Roman" pitchFamily="18" charset="0"/>
                <a:ea typeface="+mn-ea"/>
                <a:cs typeface="+mn-cs"/>
              </a:rPr>
              <a:t>TextView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android:id</a:t>
            </a:r>
            <a:r>
              <a:rPr lang="en-US" sz="1200" kern="1200" dirty="0">
                <a:solidFill>
                  <a:schemeClr val="tx1"/>
                </a:solidFill>
                <a:effectLst/>
                <a:latin typeface="Times New Roman" pitchFamily="18" charset="0"/>
                <a:ea typeface="+mn-ea"/>
                <a:cs typeface="+mn-cs"/>
              </a:rPr>
              <a:t>="@+id/</a:t>
            </a:r>
            <a:r>
              <a:rPr lang="en-US" sz="1200" kern="1200" dirty="0" err="1">
                <a:solidFill>
                  <a:schemeClr val="tx1"/>
                </a:solidFill>
                <a:effectLst/>
                <a:latin typeface="Times New Roman" pitchFamily="18" charset="0"/>
                <a:ea typeface="+mn-ea"/>
                <a:cs typeface="+mn-cs"/>
              </a:rPr>
              <a:t>doc_id_tv</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android:layout_width</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wrap_content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android:layout_height</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wrap_content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android:text</a:t>
            </a:r>
            <a:r>
              <a:rPr lang="en-US" sz="1200" kern="1200" dirty="0">
                <a:solidFill>
                  <a:schemeClr val="tx1"/>
                </a:solidFill>
                <a:effectLst/>
                <a:latin typeface="Times New Roman" pitchFamily="18" charset="0"/>
                <a:ea typeface="+mn-ea"/>
                <a:cs typeface="+mn-cs"/>
              </a:rPr>
              <a:t>="ID: E2"</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android:textSize</a:t>
            </a:r>
            <a:r>
              <a:rPr lang="en-US" sz="1200" kern="1200" dirty="0">
                <a:solidFill>
                  <a:schemeClr val="tx1"/>
                </a:solidFill>
                <a:effectLst/>
                <a:latin typeface="Times New Roman" pitchFamily="18" charset="0"/>
                <a:ea typeface="+mn-ea"/>
                <a:cs typeface="+mn-cs"/>
              </a:rPr>
              <a:t>="16sp"</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/&gt;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&lt;</a:t>
            </a:r>
            <a:r>
              <a:rPr lang="en-US" sz="1200" kern="1200" dirty="0" err="1">
                <a:solidFill>
                  <a:schemeClr val="tx1"/>
                </a:solidFill>
                <a:effectLst/>
                <a:latin typeface="Times New Roman" pitchFamily="18" charset="0"/>
                <a:ea typeface="+mn-ea"/>
                <a:cs typeface="+mn-cs"/>
              </a:rPr>
              <a:t>TextView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android:id</a:t>
            </a:r>
            <a:r>
              <a:rPr lang="en-US" sz="1200" kern="1200" dirty="0">
                <a:solidFill>
                  <a:schemeClr val="tx1"/>
                </a:solidFill>
                <a:effectLst/>
                <a:latin typeface="Times New Roman" pitchFamily="18" charset="0"/>
                <a:ea typeface="+mn-ea"/>
                <a:cs typeface="+mn-cs"/>
              </a:rPr>
              <a:t>="@+id/</a:t>
            </a:r>
            <a:r>
              <a:rPr lang="en-US" sz="1200" kern="1200" dirty="0" err="1">
                <a:solidFill>
                  <a:schemeClr val="tx1"/>
                </a:solidFill>
                <a:effectLst/>
                <a:latin typeface="Times New Roman" pitchFamily="18" charset="0"/>
                <a:ea typeface="+mn-ea"/>
                <a:cs typeface="+mn-cs"/>
              </a:rPr>
              <a:t>doc_name_tv</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android:layout_width</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wrap_content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android:layout_height</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wrap_content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android:text</a:t>
            </a:r>
            <a:r>
              <a:rPr lang="en-US" sz="1200" kern="1200" dirty="0">
                <a:solidFill>
                  <a:schemeClr val="tx1"/>
                </a:solidFill>
                <a:effectLst/>
                <a:latin typeface="Times New Roman" pitchFamily="18" charset="0"/>
                <a:ea typeface="+mn-ea"/>
                <a:cs typeface="+mn-cs"/>
              </a:rPr>
              <a:t>="Dr. Salim"</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android:textSize</a:t>
            </a:r>
            <a:r>
              <a:rPr lang="en-US" sz="1200" kern="1200" dirty="0">
                <a:solidFill>
                  <a:schemeClr val="tx1"/>
                </a:solidFill>
                <a:effectLst/>
                <a:latin typeface="Times New Roman" pitchFamily="18" charset="0"/>
                <a:ea typeface="+mn-ea"/>
                <a:cs typeface="+mn-cs"/>
              </a:rPr>
              <a:t>="16sp"</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/&gt;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&lt;</a:t>
            </a:r>
            <a:r>
              <a:rPr lang="en-US" sz="1200" kern="1200" dirty="0" err="1">
                <a:solidFill>
                  <a:schemeClr val="tx1"/>
                </a:solidFill>
                <a:effectLst/>
                <a:latin typeface="Times New Roman" pitchFamily="18" charset="0"/>
                <a:ea typeface="+mn-ea"/>
                <a:cs typeface="+mn-cs"/>
              </a:rPr>
              <a:t>TextView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android:id</a:t>
            </a:r>
            <a:r>
              <a:rPr lang="en-US" sz="1200" kern="1200" dirty="0">
                <a:solidFill>
                  <a:schemeClr val="tx1"/>
                </a:solidFill>
                <a:effectLst/>
                <a:latin typeface="Times New Roman" pitchFamily="18" charset="0"/>
                <a:ea typeface="+mn-ea"/>
                <a:cs typeface="+mn-cs"/>
              </a:rPr>
              <a:t>="@+id/</a:t>
            </a:r>
            <a:r>
              <a:rPr lang="en-US" sz="1200" kern="1200" dirty="0" err="1">
                <a:solidFill>
                  <a:schemeClr val="tx1"/>
                </a:solidFill>
                <a:effectLst/>
                <a:latin typeface="Times New Roman" pitchFamily="18" charset="0"/>
                <a:ea typeface="+mn-ea"/>
                <a:cs typeface="+mn-cs"/>
              </a:rPr>
              <a:t>specialty_tv</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android:layout_width</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wrap_content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android:layout_height</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wrap_content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android:text</a:t>
            </a:r>
            <a:r>
              <a:rPr lang="en-US" sz="1200" kern="1200" dirty="0">
                <a:solidFill>
                  <a:schemeClr val="tx1"/>
                </a:solidFill>
                <a:effectLst/>
                <a:latin typeface="Times New Roman" pitchFamily="18" charset="0"/>
                <a:ea typeface="+mn-ea"/>
                <a:cs typeface="+mn-cs"/>
              </a:rPr>
              <a:t>="Specialty: ENT"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android:textSize</a:t>
            </a:r>
            <a:r>
              <a:rPr lang="en-US" sz="1200" kern="1200" dirty="0">
                <a:solidFill>
                  <a:schemeClr val="tx1"/>
                </a:solidFill>
                <a:effectLst/>
                <a:latin typeface="Times New Roman" pitchFamily="18" charset="0"/>
                <a:ea typeface="+mn-ea"/>
                <a:cs typeface="+mn-cs"/>
              </a:rPr>
              <a:t>="16sp"</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/&gt;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&lt;View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android:layout_width</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match_parent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android:layout_height</a:t>
            </a:r>
            <a:r>
              <a:rPr lang="en-US" sz="1200" kern="1200" dirty="0">
                <a:solidFill>
                  <a:schemeClr val="tx1"/>
                </a:solidFill>
                <a:effectLst/>
                <a:latin typeface="Times New Roman" pitchFamily="18" charset="0"/>
                <a:ea typeface="+mn-ea"/>
                <a:cs typeface="+mn-cs"/>
              </a:rPr>
              <a:t>="5dp"</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android:background</a:t>
            </a:r>
            <a:r>
              <a:rPr lang="en-US" sz="1200" kern="1200" dirty="0">
                <a:solidFill>
                  <a:schemeClr val="tx1"/>
                </a:solidFill>
                <a:effectLst/>
                <a:latin typeface="Times New Roman" pitchFamily="18" charset="0"/>
                <a:ea typeface="+mn-ea"/>
                <a:cs typeface="+mn-cs"/>
              </a:rPr>
              <a:t>="@color/black"</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/&gt;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&lt;/</a:t>
            </a:r>
            <a:r>
              <a:rPr lang="en-US" sz="1200" kern="1200" dirty="0" err="1">
                <a:solidFill>
                  <a:schemeClr val="tx1"/>
                </a:solidFill>
                <a:effectLst/>
                <a:latin typeface="Times New Roman" pitchFamily="18" charset="0"/>
                <a:ea typeface="+mn-ea"/>
                <a:cs typeface="+mn-cs"/>
              </a:rPr>
              <a:t>LinearLayout</a:t>
            </a:r>
            <a:r>
              <a:rPr lang="en-US" sz="1200" kern="1200" dirty="0">
                <a:solidFill>
                  <a:schemeClr val="tx1"/>
                </a:solidFill>
                <a:effectLst/>
                <a:latin typeface="Times New Roman" pitchFamily="18" charset="0"/>
                <a:ea typeface="+mn-ea"/>
                <a:cs typeface="+mn-cs"/>
              </a:rPr>
              <a:t>&gt;</a:t>
            </a:r>
          </a:p>
          <a:p>
            <a:endParaRPr lang="en-AE" dirty="0"/>
          </a:p>
          <a:p>
            <a:endParaRPr lang="en-AE" dirty="0"/>
          </a:p>
        </p:txBody>
      </p:sp>
      <p:sp>
        <p:nvSpPr>
          <p:cNvPr id="4" name="Footer Placeholder 3"/>
          <p:cNvSpPr>
            <a:spLocks noGrp="1"/>
          </p:cNvSpPr>
          <p:nvPr>
            <p:ph type="ftr" sz="quarter" idx="4"/>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5"/>
          </p:nvPr>
        </p:nvSpPr>
        <p:spPr/>
        <p:txBody>
          <a:bodyPr/>
          <a:lstStyle/>
          <a:p>
            <a:pPr>
              <a:defRPr/>
            </a:pPr>
            <a:fld id="{CC2C166E-3AD8-4762-A0B0-090157C5C6CF}" type="slidenum">
              <a:rPr lang="en-US" smtClean="0"/>
              <a:pPr>
                <a:defRPr/>
              </a:pPr>
              <a:t>36</a:t>
            </a:fld>
            <a:endParaRPr lang="en-US"/>
          </a:p>
        </p:txBody>
      </p:sp>
    </p:spTree>
    <p:extLst>
      <p:ext uri="{BB962C8B-B14F-4D97-AF65-F5344CB8AC3E}">
        <p14:creationId xmlns:p14="http://schemas.microsoft.com/office/powerpoint/2010/main" val="1202245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000080"/>
                </a:solidFill>
                <a:latin typeface="Courier New" panose="02070309020205020404" pitchFamily="49" charset="0"/>
                <a:cs typeface="Courier New" panose="02070309020205020404" pitchFamily="49" charset="0"/>
              </a:rPr>
              <a:t>List&lt;String&gt; items = Stream.of("</a:t>
            </a:r>
            <a:r>
              <a:rPr lang="en-US" altLang="en-US" sz="1200" b="1" dirty="0" err="1">
                <a:solidFill>
                  <a:srgbClr val="000080"/>
                </a:solidFill>
                <a:latin typeface="Courier New" panose="02070309020205020404" pitchFamily="49" charset="0"/>
                <a:cs typeface="Courier New" panose="02070309020205020404" pitchFamily="49" charset="0"/>
              </a:rPr>
              <a:t>UAE","KSA","Kuwait</a:t>
            </a:r>
            <a:r>
              <a:rPr lang="en-US" altLang="en-US" sz="1200" b="1" dirty="0">
                <a:solidFill>
                  <a:srgbClr val="000080"/>
                </a:solidFill>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000080"/>
                </a:solidFill>
                <a:latin typeface="Courier New" panose="02070309020205020404" pitchFamily="49" charset="0"/>
                <a:cs typeface="Courier New" panose="02070309020205020404" pitchFamily="49" charset="0"/>
              </a:rPr>
              <a:t>                                    collect(</a:t>
            </a:r>
            <a:r>
              <a:rPr lang="en-US" altLang="en-US" sz="1200" b="1" dirty="0" err="1">
                <a:solidFill>
                  <a:srgbClr val="000080"/>
                </a:solidFill>
                <a:latin typeface="Courier New" panose="02070309020205020404" pitchFamily="49" charset="0"/>
                <a:cs typeface="Courier New" panose="02070309020205020404" pitchFamily="49" charset="0"/>
              </a:rPr>
              <a:t>Collectors.toList</a:t>
            </a:r>
            <a:r>
              <a:rPr lang="en-US" altLang="en-US" sz="1200" b="1" dirty="0">
                <a:solidFill>
                  <a:srgbClr val="000080"/>
                </a:solidFill>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//Kotlin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rgbClr val="CF8E6D"/>
                </a:solidFill>
                <a:effectLst/>
              </a:rPr>
              <a:t>fun </a:t>
            </a:r>
            <a:r>
              <a:rPr lang="en-US" dirty="0" err="1">
                <a:solidFill>
                  <a:srgbClr val="56A8F5"/>
                </a:solidFill>
                <a:effectLst/>
              </a:rPr>
              <a:t>setLV</a:t>
            </a: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err="1">
                <a:solidFill>
                  <a:srgbClr val="CF8E6D"/>
                </a:solidFill>
                <a:effectLst/>
              </a:rPr>
              <a:t>val</a:t>
            </a:r>
            <a:r>
              <a:rPr lang="en-US" dirty="0">
                <a:solidFill>
                  <a:srgbClr val="CF8E6D"/>
                </a:solidFill>
                <a:effectLst/>
              </a:rPr>
              <a:t> </a:t>
            </a:r>
            <a:r>
              <a:rPr lang="en-US" dirty="0" err="1">
                <a:solidFill>
                  <a:srgbClr val="BCBEC4"/>
                </a:solidFill>
                <a:effectLst/>
              </a:rPr>
              <a:t>listview</a:t>
            </a:r>
            <a:r>
              <a:rPr lang="en-US" dirty="0">
                <a:solidFill>
                  <a:srgbClr val="BCBEC4"/>
                </a:solidFill>
                <a:effectLst/>
              </a:rPr>
              <a:t> = </a:t>
            </a:r>
            <a:r>
              <a:rPr lang="en-US" dirty="0" err="1">
                <a:solidFill>
                  <a:srgbClr val="BCBEC4"/>
                </a:solidFill>
                <a:effectLst/>
              </a:rPr>
              <a:t>findViewById</a:t>
            </a:r>
            <a:r>
              <a:rPr lang="en-US" dirty="0">
                <a:solidFill>
                  <a:srgbClr val="BCBEC4"/>
                </a:solidFill>
                <a:effectLst/>
              </a:rPr>
              <a:t>&lt;</a:t>
            </a:r>
            <a:r>
              <a:rPr lang="en-US" dirty="0" err="1">
                <a:solidFill>
                  <a:srgbClr val="BCBEC4"/>
                </a:solidFill>
                <a:effectLst/>
              </a:rPr>
              <a:t>ListView</a:t>
            </a:r>
            <a:r>
              <a:rPr lang="en-US" dirty="0">
                <a:solidFill>
                  <a:srgbClr val="BCBEC4"/>
                </a:solidFill>
                <a:effectLst/>
              </a:rPr>
              <a:t>&gt;(R.id.</a:t>
            </a:r>
            <a:r>
              <a:rPr lang="en-US" i="1" dirty="0">
                <a:solidFill>
                  <a:srgbClr val="C77DBB"/>
                </a:solidFill>
                <a:effectLst/>
              </a:rPr>
              <a:t>lv</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CF8E6D"/>
                </a:solidFill>
                <a:effectLst/>
              </a:rPr>
              <a:t>val</a:t>
            </a:r>
            <a:r>
              <a:rPr lang="en-US" dirty="0">
                <a:solidFill>
                  <a:srgbClr val="CF8E6D"/>
                </a:solidFill>
                <a:effectLst/>
              </a:rPr>
              <a:t> </a:t>
            </a:r>
            <a:r>
              <a:rPr lang="en-US" dirty="0">
                <a:solidFill>
                  <a:srgbClr val="BCBEC4"/>
                </a:solidFill>
                <a:effectLst/>
              </a:rPr>
              <a:t>items = </a:t>
            </a:r>
            <a:r>
              <a:rPr lang="en-US" i="1" dirty="0" err="1">
                <a:solidFill>
                  <a:srgbClr val="BCBEC4"/>
                </a:solidFill>
                <a:effectLst/>
              </a:rPr>
              <a:t>arrayListOf</a:t>
            </a:r>
            <a:r>
              <a:rPr lang="en-US" dirty="0">
                <a:solidFill>
                  <a:srgbClr val="BCBEC4"/>
                </a:solidFill>
                <a:effectLst/>
              </a:rPr>
              <a:t>(</a:t>
            </a:r>
            <a:r>
              <a:rPr lang="en-US" dirty="0">
                <a:solidFill>
                  <a:srgbClr val="6AAB73"/>
                </a:solidFill>
                <a:effectLst/>
              </a:rPr>
              <a:t>"UAE"</a:t>
            </a:r>
            <a:r>
              <a:rPr lang="en-US" dirty="0">
                <a:solidFill>
                  <a:srgbClr val="BCBEC4"/>
                </a:solidFill>
                <a:effectLst/>
              </a:rPr>
              <a:t>, </a:t>
            </a:r>
            <a:r>
              <a:rPr lang="en-US" dirty="0">
                <a:solidFill>
                  <a:srgbClr val="6AAB73"/>
                </a:solidFill>
                <a:effectLst/>
              </a:rPr>
              <a:t>"KSA"</a:t>
            </a:r>
            <a:r>
              <a:rPr lang="en-US" dirty="0">
                <a:solidFill>
                  <a:srgbClr val="BCBEC4"/>
                </a:solidFill>
                <a:effectLst/>
              </a:rPr>
              <a:t>, </a:t>
            </a:r>
            <a:r>
              <a:rPr lang="en-US" dirty="0">
                <a:solidFill>
                  <a:srgbClr val="6AAB73"/>
                </a:solidFill>
                <a:effectLst/>
              </a:rPr>
              <a:t>"Kuwait"</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CF8E6D"/>
                </a:solidFill>
                <a:effectLst/>
              </a:rPr>
              <a:t>val</a:t>
            </a:r>
            <a:r>
              <a:rPr lang="en-US" dirty="0">
                <a:solidFill>
                  <a:srgbClr val="CF8E6D"/>
                </a:solidFill>
                <a:effectLst/>
              </a:rPr>
              <a:t> </a:t>
            </a:r>
            <a:r>
              <a:rPr lang="en-US" dirty="0">
                <a:solidFill>
                  <a:srgbClr val="BCBEC4"/>
                </a:solidFill>
                <a:effectLst/>
              </a:rPr>
              <a:t>adapter = </a:t>
            </a:r>
            <a:r>
              <a:rPr lang="en-US" dirty="0" err="1">
                <a:solidFill>
                  <a:srgbClr val="BCBEC4"/>
                </a:solidFill>
                <a:effectLst/>
              </a:rPr>
              <a:t>ArrayAdapter</a:t>
            </a:r>
            <a:r>
              <a:rPr lang="en-US" dirty="0">
                <a:solidFill>
                  <a:srgbClr val="BCBEC4"/>
                </a:solidFill>
                <a:effectLst/>
              </a:rPr>
              <a:t>(</a:t>
            </a:r>
            <a:r>
              <a:rPr lang="en-US" dirty="0">
                <a:solidFill>
                  <a:srgbClr val="CF8E6D"/>
                </a:solidFill>
                <a:effectLst/>
              </a:rPr>
              <a:t>this</a:t>
            </a:r>
            <a:r>
              <a:rPr lang="en-US" dirty="0">
                <a:solidFill>
                  <a:srgbClr val="BCBEC4"/>
                </a:solidFill>
                <a:effectLst/>
              </a:rPr>
              <a:t>, android.R.layout.</a:t>
            </a:r>
            <a:r>
              <a:rPr lang="en-US" i="1" dirty="0">
                <a:solidFill>
                  <a:srgbClr val="C77DBB"/>
                </a:solidFill>
                <a:effectLst/>
              </a:rPr>
              <a:t>simple_list_item_1</a:t>
            </a:r>
            <a:r>
              <a:rPr lang="en-US" dirty="0">
                <a:solidFill>
                  <a:srgbClr val="BCBEC4"/>
                </a:solidFill>
                <a:effectLst/>
              </a:rPr>
              <a:t>, items)</a:t>
            </a:r>
            <a:br>
              <a:rPr lang="en-US" dirty="0">
                <a:solidFill>
                  <a:srgbClr val="BCBEC4"/>
                </a:solidFill>
                <a:effectLst/>
              </a:rPr>
            </a:br>
            <a:r>
              <a:rPr lang="en-US" dirty="0">
                <a:solidFill>
                  <a:srgbClr val="BCBEC4"/>
                </a:solidFill>
                <a:effectLst/>
              </a:rPr>
              <a:t>    </a:t>
            </a:r>
            <a:r>
              <a:rPr lang="en-US" dirty="0" err="1">
                <a:solidFill>
                  <a:srgbClr val="BCBEC4"/>
                </a:solidFill>
                <a:effectLst/>
              </a:rPr>
              <a:t>listview.</a:t>
            </a:r>
            <a:r>
              <a:rPr lang="en-US" i="1" dirty="0" err="1">
                <a:solidFill>
                  <a:srgbClr val="C77DBB"/>
                </a:solidFill>
                <a:effectLst/>
              </a:rPr>
              <a:t>adapter</a:t>
            </a:r>
            <a:r>
              <a:rPr lang="en-US" i="1" dirty="0">
                <a:solidFill>
                  <a:srgbClr val="C77DBB"/>
                </a:solidFill>
                <a:effectLst/>
              </a:rPr>
              <a:t> </a:t>
            </a:r>
            <a:r>
              <a:rPr lang="en-US" dirty="0">
                <a:solidFill>
                  <a:srgbClr val="BCBEC4"/>
                </a:solidFill>
                <a:effectLst/>
              </a:rPr>
              <a:t>= adapter</a:t>
            </a:r>
            <a:br>
              <a:rPr lang="en-US" dirty="0">
                <a:solidFill>
                  <a:srgbClr val="BCBEC4"/>
                </a:solidFill>
                <a:effectLst/>
              </a:rPr>
            </a:br>
            <a:r>
              <a:rPr lang="en-US" dirty="0">
                <a:solidFill>
                  <a:srgbClr val="BCBEC4"/>
                </a:solidFill>
                <a:effectLst/>
              </a:rPr>
              <a:t>    </a:t>
            </a:r>
            <a:r>
              <a:rPr lang="en-US" dirty="0" err="1">
                <a:solidFill>
                  <a:srgbClr val="BCBEC4"/>
                </a:solidFill>
                <a:effectLst/>
              </a:rPr>
              <a:t>listview.setOnItemClickListener</a:t>
            </a:r>
            <a:r>
              <a:rPr lang="en-US" dirty="0">
                <a:solidFill>
                  <a:srgbClr val="BCBEC4"/>
                </a:solidFill>
                <a:effectLst/>
              </a:rPr>
              <a:t> </a:t>
            </a:r>
            <a:r>
              <a:rPr lang="en-US" b="1" dirty="0">
                <a:solidFill>
                  <a:srgbClr val="BCBEC4"/>
                </a:solidFill>
                <a:effectLst/>
              </a:rPr>
              <a:t>{ </a:t>
            </a:r>
            <a:r>
              <a:rPr lang="en-US" dirty="0">
                <a:solidFill>
                  <a:srgbClr val="BCBEC4"/>
                </a:solidFill>
                <a:effectLst/>
              </a:rPr>
              <a:t>_, view, _, _ </a:t>
            </a:r>
            <a:r>
              <a:rPr lang="en-US" b="1" dirty="0">
                <a:solidFill>
                  <a:srgbClr val="BCBEC4"/>
                </a:solidFill>
                <a:effectLst/>
              </a:rPr>
              <a:t>-&gt;</a:t>
            </a:r>
            <a:br>
              <a:rPr lang="en-US" b="1" dirty="0">
                <a:solidFill>
                  <a:srgbClr val="BCBEC4"/>
                </a:solidFill>
                <a:effectLst/>
              </a:rPr>
            </a:br>
            <a:r>
              <a:rPr lang="en-US" b="1" dirty="0">
                <a:solidFill>
                  <a:srgbClr val="BCBEC4"/>
                </a:solidFill>
                <a:effectLst/>
              </a:rPr>
              <a:t>        </a:t>
            </a:r>
            <a:r>
              <a:rPr lang="en-US" dirty="0" err="1">
                <a:solidFill>
                  <a:srgbClr val="CF8E6D"/>
                </a:solidFill>
                <a:effectLst/>
              </a:rPr>
              <a:t>val</a:t>
            </a:r>
            <a:r>
              <a:rPr lang="en-US" dirty="0">
                <a:solidFill>
                  <a:srgbClr val="CF8E6D"/>
                </a:solidFill>
                <a:effectLst/>
              </a:rPr>
              <a:t> </a:t>
            </a:r>
            <a:r>
              <a:rPr lang="en-US" dirty="0">
                <a:solidFill>
                  <a:srgbClr val="BCBEC4"/>
                </a:solidFill>
                <a:effectLst/>
              </a:rPr>
              <a:t>tv = view </a:t>
            </a:r>
            <a:r>
              <a:rPr lang="en-US" dirty="0">
                <a:solidFill>
                  <a:srgbClr val="CF8E6D"/>
                </a:solidFill>
                <a:effectLst/>
              </a:rPr>
              <a:t>as </a:t>
            </a:r>
            <a:r>
              <a:rPr lang="en-US" dirty="0" err="1">
                <a:solidFill>
                  <a:srgbClr val="BCBEC4"/>
                </a:solidFill>
                <a:effectLst/>
              </a:rPr>
              <a:t>TextView</a:t>
            </a:r>
            <a:br>
              <a:rPr lang="en-US" dirty="0">
                <a:solidFill>
                  <a:srgbClr val="BCBEC4"/>
                </a:solidFill>
                <a:effectLst/>
              </a:rPr>
            </a:br>
            <a:r>
              <a:rPr lang="en-US" dirty="0">
                <a:solidFill>
                  <a:srgbClr val="BCBEC4"/>
                </a:solidFill>
                <a:effectLst/>
              </a:rPr>
              <a:t>        </a:t>
            </a:r>
            <a:r>
              <a:rPr lang="en-US" dirty="0" err="1">
                <a:solidFill>
                  <a:srgbClr val="CF8E6D"/>
                </a:solidFill>
                <a:effectLst/>
              </a:rPr>
              <a:t>val</a:t>
            </a:r>
            <a:r>
              <a:rPr lang="en-US" dirty="0">
                <a:solidFill>
                  <a:srgbClr val="CF8E6D"/>
                </a:solidFill>
                <a:effectLst/>
              </a:rPr>
              <a:t> </a:t>
            </a:r>
            <a:r>
              <a:rPr lang="en-US" dirty="0">
                <a:solidFill>
                  <a:srgbClr val="BCBEC4"/>
                </a:solidFill>
                <a:effectLst/>
              </a:rPr>
              <a:t>text = </a:t>
            </a:r>
            <a:r>
              <a:rPr lang="en-US" dirty="0" err="1">
                <a:solidFill>
                  <a:srgbClr val="BCBEC4"/>
                </a:solidFill>
                <a:effectLst/>
              </a:rPr>
              <a:t>tv.</a:t>
            </a:r>
            <a:r>
              <a:rPr lang="en-US" i="1" dirty="0" err="1">
                <a:solidFill>
                  <a:srgbClr val="C77DBB"/>
                </a:solidFill>
                <a:effectLst/>
              </a:rPr>
              <a:t>text</a:t>
            </a:r>
            <a:r>
              <a:rPr lang="en-US" dirty="0" err="1">
                <a:solidFill>
                  <a:srgbClr val="BCBEC4"/>
                </a:solidFill>
                <a:effectLst/>
              </a:rPr>
              <a:t>.toString</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if </a:t>
            </a:r>
            <a:r>
              <a:rPr lang="en-US" dirty="0">
                <a:solidFill>
                  <a:srgbClr val="BCBEC4"/>
                </a:solidFill>
                <a:effectLst/>
              </a:rPr>
              <a:t>(text == </a:t>
            </a:r>
            <a:r>
              <a:rPr lang="en-US" dirty="0">
                <a:solidFill>
                  <a:srgbClr val="6AAB73"/>
                </a:solidFill>
                <a:effectLst/>
              </a:rPr>
              <a:t>"UAE" </a:t>
            </a:r>
            <a:r>
              <a:rPr lang="en-US" dirty="0">
                <a:solidFill>
                  <a:srgbClr val="BCBEC4"/>
                </a:solidFill>
                <a:effectLst/>
              </a:rPr>
              <a:t>&amp;&amp; !</a:t>
            </a:r>
            <a:r>
              <a:rPr lang="en-US" dirty="0" err="1">
                <a:solidFill>
                  <a:srgbClr val="BCBEC4"/>
                </a:solidFill>
                <a:effectLst/>
              </a:rPr>
              <a:t>items.contains</a:t>
            </a:r>
            <a:r>
              <a:rPr lang="en-US" dirty="0">
                <a:solidFill>
                  <a:srgbClr val="BCBEC4"/>
                </a:solidFill>
                <a:effectLst/>
              </a:rPr>
              <a:t>(</a:t>
            </a:r>
            <a:r>
              <a:rPr lang="en-US" dirty="0">
                <a:solidFill>
                  <a:srgbClr val="6AAB73"/>
                </a:solidFill>
                <a:effectLst/>
              </a:rPr>
              <a:t>"Abu Dhabi"</a:t>
            </a: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err="1">
                <a:solidFill>
                  <a:srgbClr val="BCBEC4"/>
                </a:solidFill>
                <a:effectLst/>
              </a:rPr>
              <a:t>items.add</a:t>
            </a:r>
            <a:r>
              <a:rPr lang="en-US" dirty="0">
                <a:solidFill>
                  <a:srgbClr val="BCBEC4"/>
                </a:solidFill>
                <a:effectLst/>
              </a:rPr>
              <a:t>(</a:t>
            </a:r>
            <a:r>
              <a:rPr lang="en-US" dirty="0">
                <a:solidFill>
                  <a:srgbClr val="6AAB73"/>
                </a:solidFill>
                <a:effectLst/>
              </a:rPr>
              <a:t>"Abu Dhabi"</a:t>
            </a:r>
            <a:r>
              <a:rPr lang="en-US" dirty="0">
                <a:solidFill>
                  <a:srgbClr val="BCBEC4"/>
                </a:solidFill>
                <a:effectLst/>
              </a:rPr>
              <a:t>)</a:t>
            </a:r>
            <a:br>
              <a:rPr lang="en-US" dirty="0">
                <a:solidFill>
                  <a:srgbClr val="BCBEC4"/>
                </a:solidFill>
                <a:effectLst/>
              </a:rPr>
            </a:br>
            <a:r>
              <a:rPr lang="en-US" dirty="0">
                <a:solidFill>
                  <a:srgbClr val="BCBEC4"/>
                </a:solidFill>
                <a:effectLst/>
              </a:rPr>
              <a:t>        } </a:t>
            </a:r>
            <a:r>
              <a:rPr lang="en-US" dirty="0">
                <a:solidFill>
                  <a:srgbClr val="CF8E6D"/>
                </a:solidFill>
                <a:effectLst/>
              </a:rPr>
              <a:t>else if </a:t>
            </a:r>
            <a:r>
              <a:rPr lang="en-US" dirty="0">
                <a:solidFill>
                  <a:srgbClr val="BCBEC4"/>
                </a:solidFill>
                <a:effectLst/>
              </a:rPr>
              <a:t>(text == </a:t>
            </a:r>
            <a:r>
              <a:rPr lang="en-US" dirty="0">
                <a:solidFill>
                  <a:srgbClr val="6AAB73"/>
                </a:solidFill>
                <a:effectLst/>
              </a:rPr>
              <a:t>"KSA" </a:t>
            </a:r>
            <a:r>
              <a:rPr lang="en-US" dirty="0">
                <a:solidFill>
                  <a:srgbClr val="BCBEC4"/>
                </a:solidFill>
                <a:effectLst/>
              </a:rPr>
              <a:t>&amp;&amp; !</a:t>
            </a:r>
            <a:r>
              <a:rPr lang="en-US" dirty="0" err="1">
                <a:solidFill>
                  <a:srgbClr val="BCBEC4"/>
                </a:solidFill>
                <a:effectLst/>
              </a:rPr>
              <a:t>items.contains</a:t>
            </a:r>
            <a:r>
              <a:rPr lang="en-US" dirty="0">
                <a:solidFill>
                  <a:srgbClr val="BCBEC4"/>
                </a:solidFill>
                <a:effectLst/>
              </a:rPr>
              <a:t>(</a:t>
            </a:r>
            <a:r>
              <a:rPr lang="en-US" dirty="0">
                <a:solidFill>
                  <a:srgbClr val="6AAB73"/>
                </a:solidFill>
                <a:effectLst/>
              </a:rPr>
              <a:t>"Riyadh"</a:t>
            </a: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err="1">
                <a:solidFill>
                  <a:srgbClr val="BCBEC4"/>
                </a:solidFill>
                <a:effectLst/>
              </a:rPr>
              <a:t>items.add</a:t>
            </a:r>
            <a:r>
              <a:rPr lang="en-US" dirty="0">
                <a:solidFill>
                  <a:srgbClr val="BCBEC4"/>
                </a:solidFill>
                <a:effectLst/>
              </a:rPr>
              <a:t>(</a:t>
            </a:r>
            <a:r>
              <a:rPr lang="en-US" dirty="0">
                <a:solidFill>
                  <a:srgbClr val="6AAB73"/>
                </a:solidFill>
                <a:effectLst/>
              </a:rPr>
              <a:t>"Riyadh"</a:t>
            </a:r>
            <a:r>
              <a:rPr lang="en-US" dirty="0">
                <a:solidFill>
                  <a:srgbClr val="BCBEC4"/>
                </a:solidFill>
                <a:effectLst/>
              </a:rPr>
              <a:t>)</a:t>
            </a:r>
            <a:br>
              <a:rPr lang="en-US" dirty="0">
                <a:solidFill>
                  <a:srgbClr val="BCBEC4"/>
                </a:solidFill>
                <a:effectLst/>
              </a:rPr>
            </a:br>
            <a:r>
              <a:rPr lang="en-US" dirty="0">
                <a:solidFill>
                  <a:srgbClr val="BCBEC4"/>
                </a:solidFill>
                <a:effectLst/>
              </a:rPr>
              <a:t>        } </a:t>
            </a:r>
            <a:r>
              <a:rPr lang="en-US" dirty="0">
                <a:solidFill>
                  <a:srgbClr val="CF8E6D"/>
                </a:solidFill>
                <a:effectLst/>
              </a:rPr>
              <a:t>else if </a:t>
            </a:r>
            <a:r>
              <a:rPr lang="en-US" dirty="0">
                <a:solidFill>
                  <a:srgbClr val="BCBEC4"/>
                </a:solidFill>
                <a:effectLst/>
              </a:rPr>
              <a:t>(text == </a:t>
            </a:r>
            <a:r>
              <a:rPr lang="en-US" dirty="0">
                <a:solidFill>
                  <a:srgbClr val="6AAB73"/>
                </a:solidFill>
                <a:effectLst/>
              </a:rPr>
              <a:t>"Riyadh" </a:t>
            </a:r>
            <a:r>
              <a:rPr lang="en-US" dirty="0">
                <a:solidFill>
                  <a:srgbClr val="BCBEC4"/>
                </a:solidFill>
                <a:effectLst/>
              </a:rPr>
              <a:t>|| text == </a:t>
            </a:r>
            <a:r>
              <a:rPr lang="en-US" dirty="0">
                <a:solidFill>
                  <a:srgbClr val="6AAB73"/>
                </a:solidFill>
                <a:effectLst/>
              </a:rPr>
              <a:t>"Abu Dhabi"</a:t>
            </a: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err="1">
                <a:solidFill>
                  <a:srgbClr val="BCBEC4"/>
                </a:solidFill>
                <a:effectLst/>
              </a:rPr>
              <a:t>items.remove</a:t>
            </a:r>
            <a:r>
              <a:rPr lang="en-US" dirty="0">
                <a:solidFill>
                  <a:srgbClr val="BCBEC4"/>
                </a:solidFill>
                <a:effectLst/>
              </a:rPr>
              <a:t>(text)</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err="1">
                <a:solidFill>
                  <a:srgbClr val="BCBEC4"/>
                </a:solidFill>
                <a:effectLst/>
              </a:rPr>
              <a:t>adapter.notifyDataSetChanged</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b="1" dirty="0">
                <a:solidFill>
                  <a:srgbClr val="BCBEC4"/>
                </a:solidFill>
                <a:effectLst/>
              </a:rPr>
              <a:t>}</a:t>
            </a:r>
            <a:br>
              <a:rPr lang="en-US" b="1" dirty="0">
                <a:solidFill>
                  <a:srgbClr val="BCBEC4"/>
                </a:solidFill>
                <a:effectLst/>
              </a:rPr>
            </a:br>
            <a:r>
              <a:rPr lang="en-US" dirty="0">
                <a:solidFill>
                  <a:srgbClr val="BCBEC4"/>
                </a:solidFill>
                <a:effectLst/>
              </a:rPr>
              <a:t>}</a:t>
            </a:r>
          </a:p>
          <a:p>
            <a:endParaRPr lang="en-AE"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endParaRPr>
          </a:p>
          <a:p>
            <a:endParaRPr lang="en-AE" dirty="0"/>
          </a:p>
        </p:txBody>
      </p:sp>
      <p:sp>
        <p:nvSpPr>
          <p:cNvPr id="4" name="Footer Placeholder 3"/>
          <p:cNvSpPr>
            <a:spLocks noGrp="1"/>
          </p:cNvSpPr>
          <p:nvPr>
            <p:ph type="ftr" sz="quarter" idx="4"/>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5"/>
          </p:nvPr>
        </p:nvSpPr>
        <p:spPr/>
        <p:txBody>
          <a:bodyPr/>
          <a:lstStyle/>
          <a:p>
            <a:pPr>
              <a:defRPr/>
            </a:pPr>
            <a:fld id="{CC2C166E-3AD8-4762-A0B0-090157C5C6CF}" type="slidenum">
              <a:rPr lang="en-US" smtClean="0"/>
              <a:pPr>
                <a:defRPr/>
              </a:pPr>
              <a:t>38</a:t>
            </a:fld>
            <a:endParaRPr lang="en-US"/>
          </a:p>
        </p:txBody>
      </p:sp>
    </p:spTree>
    <p:extLst>
      <p:ext uri="{BB962C8B-B14F-4D97-AF65-F5344CB8AC3E}">
        <p14:creationId xmlns:p14="http://schemas.microsoft.com/office/powerpoint/2010/main" val="1264070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mn-ea"/>
                <a:cs typeface="+mn-cs"/>
              </a:rPr>
              <a:t>&lt;?xml version="1.0" encoding="utf-8"?&gt;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&lt;</a:t>
            </a:r>
            <a:r>
              <a:rPr lang="en-US" sz="1200" kern="1200" dirty="0" err="1">
                <a:solidFill>
                  <a:schemeClr val="tx1"/>
                </a:solidFill>
                <a:effectLst/>
                <a:latin typeface="Times New Roman" pitchFamily="18" charset="0"/>
                <a:ea typeface="+mn-ea"/>
                <a:cs typeface="+mn-cs"/>
              </a:rPr>
              <a:t>LinearLayout</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xmlns:android</a:t>
            </a:r>
            <a:r>
              <a:rPr lang="en-US" sz="1200" kern="1200" dirty="0">
                <a:solidFill>
                  <a:schemeClr val="tx1"/>
                </a:solidFill>
                <a:effectLst/>
                <a:latin typeface="Times New Roman" pitchFamily="18" charset="0"/>
                <a:ea typeface="+mn-ea"/>
                <a:cs typeface="+mn-cs"/>
              </a:rPr>
              <a:t>="http://schemas.android.com/</a:t>
            </a:r>
            <a:r>
              <a:rPr lang="en-US" sz="1200" kern="1200" dirty="0" err="1">
                <a:solidFill>
                  <a:schemeClr val="tx1"/>
                </a:solidFill>
                <a:effectLst/>
                <a:latin typeface="Times New Roman" pitchFamily="18" charset="0"/>
                <a:ea typeface="+mn-ea"/>
                <a:cs typeface="+mn-cs"/>
              </a:rPr>
              <a:t>apk</a:t>
            </a:r>
            <a:r>
              <a:rPr lang="en-US" sz="1200" kern="1200" dirty="0">
                <a:solidFill>
                  <a:schemeClr val="tx1"/>
                </a:solidFill>
                <a:effectLst/>
                <a:latin typeface="Times New Roman" pitchFamily="18" charset="0"/>
                <a:ea typeface="+mn-ea"/>
                <a:cs typeface="+mn-cs"/>
              </a:rPr>
              <a:t>/res/android"</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android:id</a:t>
            </a:r>
            <a:r>
              <a:rPr lang="en-US" sz="1200" kern="1200" dirty="0">
                <a:solidFill>
                  <a:schemeClr val="tx1"/>
                </a:solidFill>
                <a:effectLst/>
                <a:latin typeface="Times New Roman" pitchFamily="18" charset="0"/>
                <a:ea typeface="+mn-ea"/>
                <a:cs typeface="+mn-cs"/>
              </a:rPr>
              <a:t>="@+id/</a:t>
            </a:r>
            <a:r>
              <a:rPr lang="en-US" sz="1200" kern="1200" dirty="0" err="1">
                <a:solidFill>
                  <a:schemeClr val="tx1"/>
                </a:solidFill>
                <a:effectLst/>
                <a:latin typeface="Times New Roman" pitchFamily="18" charset="0"/>
                <a:ea typeface="+mn-ea"/>
                <a:cs typeface="+mn-cs"/>
              </a:rPr>
              <a:t>root_id</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android:layout_margin</a:t>
            </a:r>
            <a:r>
              <a:rPr lang="en-US" sz="1200" kern="1200" dirty="0">
                <a:solidFill>
                  <a:schemeClr val="tx1"/>
                </a:solidFill>
                <a:effectLst/>
                <a:latin typeface="Times New Roman" pitchFamily="18" charset="0"/>
                <a:ea typeface="+mn-ea"/>
                <a:cs typeface="+mn-cs"/>
              </a:rPr>
              <a:t>="10dp"</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android:layout_width</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match_parent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android:layout_height</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wrap_content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android:orientation</a:t>
            </a:r>
            <a:r>
              <a:rPr lang="en-US" sz="1200" kern="1200" dirty="0">
                <a:solidFill>
                  <a:schemeClr val="tx1"/>
                </a:solidFill>
                <a:effectLst/>
                <a:latin typeface="Times New Roman" pitchFamily="18" charset="0"/>
                <a:ea typeface="+mn-ea"/>
                <a:cs typeface="+mn-cs"/>
              </a:rPr>
              <a:t>="vertical"</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android:background</a:t>
            </a:r>
            <a:r>
              <a:rPr lang="en-US" sz="1200" kern="1200" dirty="0">
                <a:solidFill>
                  <a:schemeClr val="tx1"/>
                </a:solidFill>
                <a:effectLst/>
                <a:latin typeface="Times New Roman" pitchFamily="18" charset="0"/>
                <a:ea typeface="+mn-ea"/>
                <a:cs typeface="+mn-cs"/>
              </a:rPr>
              <a:t>="@color/Beige"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&gt;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&lt;</a:t>
            </a:r>
            <a:r>
              <a:rPr lang="en-US" sz="1200" kern="1200" dirty="0" err="1">
                <a:solidFill>
                  <a:schemeClr val="tx1"/>
                </a:solidFill>
                <a:effectLst/>
                <a:latin typeface="Times New Roman" pitchFamily="18" charset="0"/>
                <a:ea typeface="+mn-ea"/>
                <a:cs typeface="+mn-cs"/>
              </a:rPr>
              <a:t>TextView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android:id</a:t>
            </a:r>
            <a:r>
              <a:rPr lang="en-US" sz="1200" kern="1200" dirty="0">
                <a:solidFill>
                  <a:schemeClr val="tx1"/>
                </a:solidFill>
                <a:effectLst/>
                <a:latin typeface="Times New Roman" pitchFamily="18" charset="0"/>
                <a:ea typeface="+mn-ea"/>
                <a:cs typeface="+mn-cs"/>
              </a:rPr>
              <a:t>="@+id/</a:t>
            </a:r>
            <a:r>
              <a:rPr lang="en-US" sz="1200" kern="1200" dirty="0" err="1">
                <a:solidFill>
                  <a:schemeClr val="tx1"/>
                </a:solidFill>
                <a:effectLst/>
                <a:latin typeface="Times New Roman" pitchFamily="18" charset="0"/>
                <a:ea typeface="+mn-ea"/>
                <a:cs typeface="+mn-cs"/>
              </a:rPr>
              <a:t>a_id</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android:layout_width</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wrap_content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android:layout_height</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wrap_content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android:text</a:t>
            </a:r>
            <a:r>
              <a:rPr lang="en-US" sz="1200" kern="1200" dirty="0">
                <a:solidFill>
                  <a:schemeClr val="tx1"/>
                </a:solidFill>
                <a:effectLst/>
                <a:latin typeface="Times New Roman" pitchFamily="18" charset="0"/>
                <a:ea typeface="+mn-ea"/>
                <a:cs typeface="+mn-cs"/>
              </a:rPr>
              <a:t>="appointment# 123-2025"</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android:textSize</a:t>
            </a:r>
            <a:r>
              <a:rPr lang="en-US" sz="1200" kern="1200" dirty="0">
                <a:solidFill>
                  <a:schemeClr val="tx1"/>
                </a:solidFill>
                <a:effectLst/>
                <a:latin typeface="Times New Roman" pitchFamily="18" charset="0"/>
                <a:ea typeface="+mn-ea"/>
                <a:cs typeface="+mn-cs"/>
              </a:rPr>
              <a:t>="16sp"</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android:layout_marginEnd</a:t>
            </a:r>
            <a:r>
              <a:rPr lang="en-US" sz="1200" kern="1200" dirty="0">
                <a:solidFill>
                  <a:schemeClr val="tx1"/>
                </a:solidFill>
                <a:effectLst/>
                <a:latin typeface="Times New Roman" pitchFamily="18" charset="0"/>
                <a:ea typeface="+mn-ea"/>
                <a:cs typeface="+mn-cs"/>
              </a:rPr>
              <a:t>="30dp"</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/&gt;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&lt;</a:t>
            </a:r>
            <a:r>
              <a:rPr lang="en-US" sz="1200" kern="1200" dirty="0" err="1">
                <a:solidFill>
                  <a:schemeClr val="tx1"/>
                </a:solidFill>
                <a:effectLst/>
                <a:latin typeface="Times New Roman" pitchFamily="18" charset="0"/>
                <a:ea typeface="+mn-ea"/>
                <a:cs typeface="+mn-cs"/>
              </a:rPr>
              <a:t>LinearLayout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android:layout_width</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match_parent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android:layout_height</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wrap_content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android:orientation</a:t>
            </a:r>
            <a:r>
              <a:rPr lang="en-US" sz="1200" kern="1200" dirty="0">
                <a:solidFill>
                  <a:schemeClr val="tx1"/>
                </a:solidFill>
                <a:effectLst/>
                <a:latin typeface="Times New Roman" pitchFamily="18" charset="0"/>
                <a:ea typeface="+mn-ea"/>
                <a:cs typeface="+mn-cs"/>
              </a:rPr>
              <a:t>="horizontal"</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android:gravity</a:t>
            </a:r>
            <a:r>
              <a:rPr lang="en-US" sz="1200" kern="1200" dirty="0">
                <a:solidFill>
                  <a:schemeClr val="tx1"/>
                </a:solidFill>
                <a:effectLst/>
                <a:latin typeface="Times New Roman" pitchFamily="18" charset="0"/>
                <a:ea typeface="+mn-ea"/>
                <a:cs typeface="+mn-cs"/>
              </a:rPr>
              <a:t>="center"</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&gt;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&lt;</a:t>
            </a:r>
            <a:r>
              <a:rPr lang="en-US" sz="1200" kern="1200" dirty="0" err="1">
                <a:solidFill>
                  <a:schemeClr val="tx1"/>
                </a:solidFill>
                <a:effectLst/>
                <a:latin typeface="Times New Roman" pitchFamily="18" charset="0"/>
                <a:ea typeface="+mn-ea"/>
                <a:cs typeface="+mn-cs"/>
              </a:rPr>
              <a:t>LinearLayout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android:layout_width</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wrap_content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android:layout_height</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wrap_content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android:orientation</a:t>
            </a:r>
            <a:r>
              <a:rPr lang="en-US" sz="1200" kern="1200" dirty="0">
                <a:solidFill>
                  <a:schemeClr val="tx1"/>
                </a:solidFill>
                <a:effectLst/>
                <a:latin typeface="Times New Roman" pitchFamily="18" charset="0"/>
                <a:ea typeface="+mn-ea"/>
                <a:cs typeface="+mn-cs"/>
              </a:rPr>
              <a:t>="vertical"</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&gt;</a:t>
            </a:r>
            <a:br>
              <a:rPr lang="en-US" sz="1200" kern="1200" dirty="0">
                <a:solidFill>
                  <a:schemeClr val="tx1"/>
                </a:solidFill>
                <a:effectLst/>
                <a:latin typeface="Times New Roman" pitchFamily="18" charset="0"/>
                <a:ea typeface="+mn-ea"/>
                <a:cs typeface="+mn-cs"/>
              </a:rPr>
            </a:b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&lt;</a:t>
            </a:r>
            <a:r>
              <a:rPr lang="en-US" sz="1200" kern="1200" dirty="0" err="1">
                <a:solidFill>
                  <a:schemeClr val="tx1"/>
                </a:solidFill>
                <a:effectLst/>
                <a:latin typeface="Times New Roman" pitchFamily="18" charset="0"/>
                <a:ea typeface="+mn-ea"/>
                <a:cs typeface="+mn-cs"/>
              </a:rPr>
              <a:t>LinearLayout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android:layout_width</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wrap_content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android:layout_height</a:t>
            </a:r>
            <a:r>
              <a:rPr lang="en-US" sz="1200" kern="1200" dirty="0">
                <a:solidFill>
                  <a:schemeClr val="tx1"/>
                </a:solidFill>
                <a:effectLst/>
                <a:latin typeface="Times New Roman" pitchFamily="18" charset="0"/>
                <a:ea typeface="+mn-ea"/>
                <a:cs typeface="+mn-cs"/>
              </a:rPr>
              <a:t>="50dp"</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android:orientation</a:t>
            </a:r>
            <a:r>
              <a:rPr lang="en-US" sz="1200" kern="1200" dirty="0">
                <a:solidFill>
                  <a:schemeClr val="tx1"/>
                </a:solidFill>
                <a:effectLst/>
                <a:latin typeface="Times New Roman" pitchFamily="18" charset="0"/>
                <a:ea typeface="+mn-ea"/>
                <a:cs typeface="+mn-cs"/>
              </a:rPr>
              <a:t>="horizontal"</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android:gravity</a:t>
            </a:r>
            <a:r>
              <a:rPr lang="en-US" sz="1200" kern="1200" dirty="0">
                <a:solidFill>
                  <a:schemeClr val="tx1"/>
                </a:solidFill>
                <a:effectLst/>
                <a:latin typeface="Times New Roman" pitchFamily="18" charset="0"/>
                <a:ea typeface="+mn-ea"/>
                <a:cs typeface="+mn-cs"/>
              </a:rPr>
              <a:t>="center"</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&gt;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&lt;</a:t>
            </a:r>
            <a:r>
              <a:rPr lang="en-US" sz="1200" kern="1200" dirty="0" err="1">
                <a:solidFill>
                  <a:schemeClr val="tx1"/>
                </a:solidFill>
                <a:effectLst/>
                <a:latin typeface="Times New Roman" pitchFamily="18" charset="0"/>
                <a:ea typeface="+mn-ea"/>
                <a:cs typeface="+mn-cs"/>
              </a:rPr>
              <a:t>ImageView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android:layout_width</a:t>
            </a:r>
            <a:r>
              <a:rPr lang="en-US" sz="1200" kern="1200" dirty="0">
                <a:solidFill>
                  <a:schemeClr val="tx1"/>
                </a:solidFill>
                <a:effectLst/>
                <a:latin typeface="Times New Roman" pitchFamily="18" charset="0"/>
                <a:ea typeface="+mn-ea"/>
                <a:cs typeface="+mn-cs"/>
              </a:rPr>
              <a:t>="50dp"</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android:layout_height</a:t>
            </a:r>
            <a:r>
              <a:rPr lang="en-US" sz="1200" kern="1200" dirty="0">
                <a:solidFill>
                  <a:schemeClr val="tx1"/>
                </a:solidFill>
                <a:effectLst/>
                <a:latin typeface="Times New Roman" pitchFamily="18" charset="0"/>
                <a:ea typeface="+mn-ea"/>
                <a:cs typeface="+mn-cs"/>
              </a:rPr>
              <a:t>="50dp"</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android:src</a:t>
            </a:r>
            <a:r>
              <a:rPr lang="en-US" sz="1200" kern="1200" dirty="0">
                <a:solidFill>
                  <a:schemeClr val="tx1"/>
                </a:solidFill>
                <a:effectLst/>
                <a:latin typeface="Times New Roman" pitchFamily="18" charset="0"/>
                <a:ea typeface="+mn-ea"/>
                <a:cs typeface="+mn-cs"/>
              </a:rPr>
              <a:t>="@drawable/</a:t>
            </a:r>
            <a:r>
              <a:rPr lang="en-US" sz="1200" kern="1200" dirty="0" err="1">
                <a:solidFill>
                  <a:schemeClr val="tx1"/>
                </a:solidFill>
                <a:effectLst/>
                <a:latin typeface="Times New Roman" pitchFamily="18" charset="0"/>
                <a:ea typeface="+mn-ea"/>
                <a:cs typeface="+mn-cs"/>
              </a:rPr>
              <a:t>date_time</a:t>
            </a:r>
            <a:r>
              <a:rPr lang="en-US" sz="1200" kern="1200" dirty="0">
                <a:solidFill>
                  <a:schemeClr val="tx1"/>
                </a:solidFill>
                <a:effectLst/>
                <a:latin typeface="Times New Roman" pitchFamily="18" charset="0"/>
                <a:ea typeface="+mn-ea"/>
                <a:cs typeface="+mn-cs"/>
              </a:rPr>
              <a:t>"/&gt;</a:t>
            </a:r>
            <a:br>
              <a:rPr lang="en-US" sz="1200" kern="1200" dirty="0">
                <a:solidFill>
                  <a:schemeClr val="tx1"/>
                </a:solidFill>
                <a:effectLst/>
                <a:latin typeface="Times New Roman" pitchFamily="18" charset="0"/>
                <a:ea typeface="+mn-ea"/>
                <a:cs typeface="+mn-cs"/>
              </a:rPr>
            </a:b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&lt;</a:t>
            </a:r>
            <a:r>
              <a:rPr lang="en-US" sz="1200" kern="1200" dirty="0" err="1">
                <a:solidFill>
                  <a:schemeClr val="tx1"/>
                </a:solidFill>
                <a:effectLst/>
                <a:latin typeface="Times New Roman" pitchFamily="18" charset="0"/>
                <a:ea typeface="+mn-ea"/>
                <a:cs typeface="+mn-cs"/>
              </a:rPr>
              <a:t>TextView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android:id</a:t>
            </a:r>
            <a:r>
              <a:rPr lang="en-US" sz="1200" kern="1200" dirty="0">
                <a:solidFill>
                  <a:schemeClr val="tx1"/>
                </a:solidFill>
                <a:effectLst/>
                <a:latin typeface="Times New Roman" pitchFamily="18" charset="0"/>
                <a:ea typeface="+mn-ea"/>
                <a:cs typeface="+mn-cs"/>
              </a:rPr>
              <a:t>="@+id/</a:t>
            </a:r>
            <a:r>
              <a:rPr lang="en-US" sz="1200" kern="1200" dirty="0" err="1">
                <a:solidFill>
                  <a:schemeClr val="tx1"/>
                </a:solidFill>
                <a:effectLst/>
                <a:latin typeface="Times New Roman" pitchFamily="18" charset="0"/>
                <a:ea typeface="+mn-ea"/>
                <a:cs typeface="+mn-cs"/>
              </a:rPr>
              <a:t>a_date_time</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android:layout_width</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wrap_content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android:layout_height</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wrap_content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android:text</a:t>
            </a:r>
            <a:r>
              <a:rPr lang="en-US" sz="1200" kern="1200" dirty="0">
                <a:solidFill>
                  <a:schemeClr val="tx1"/>
                </a:solidFill>
                <a:effectLst/>
                <a:latin typeface="Times New Roman" pitchFamily="18" charset="0"/>
                <a:ea typeface="+mn-ea"/>
                <a:cs typeface="+mn-cs"/>
              </a:rPr>
              <a:t>="2025-03-20 @ 8:00"</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android:textSize</a:t>
            </a:r>
            <a:r>
              <a:rPr lang="en-US" sz="1200" kern="1200" dirty="0">
                <a:solidFill>
                  <a:schemeClr val="tx1"/>
                </a:solidFill>
                <a:effectLst/>
                <a:latin typeface="Times New Roman" pitchFamily="18" charset="0"/>
                <a:ea typeface="+mn-ea"/>
                <a:cs typeface="+mn-cs"/>
              </a:rPr>
              <a:t>="16sp"</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android:layout_marginStart</a:t>
            </a:r>
            <a:r>
              <a:rPr lang="en-US" sz="1200" kern="1200" dirty="0">
                <a:solidFill>
                  <a:schemeClr val="tx1"/>
                </a:solidFill>
                <a:effectLst/>
                <a:latin typeface="Times New Roman" pitchFamily="18" charset="0"/>
                <a:ea typeface="+mn-ea"/>
                <a:cs typeface="+mn-cs"/>
              </a:rPr>
              <a:t>="10dp"</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/&gt;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&lt;/</a:t>
            </a:r>
            <a:r>
              <a:rPr lang="en-US" sz="1200" kern="1200" dirty="0" err="1">
                <a:solidFill>
                  <a:schemeClr val="tx1"/>
                </a:solidFill>
                <a:effectLst/>
                <a:latin typeface="Times New Roman" pitchFamily="18" charset="0"/>
                <a:ea typeface="+mn-ea"/>
                <a:cs typeface="+mn-cs"/>
              </a:rPr>
              <a:t>LinearLayout</a:t>
            </a:r>
            <a:r>
              <a:rPr lang="en-US" sz="1200" kern="1200" dirty="0">
                <a:solidFill>
                  <a:schemeClr val="tx1"/>
                </a:solidFill>
                <a:effectLst/>
                <a:latin typeface="Times New Roman" pitchFamily="18" charset="0"/>
                <a:ea typeface="+mn-ea"/>
                <a:cs typeface="+mn-cs"/>
              </a:rPr>
              <a:t>&gt;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&lt;</a:t>
            </a:r>
            <a:r>
              <a:rPr lang="en-US" sz="1200" kern="1200" dirty="0" err="1">
                <a:solidFill>
                  <a:schemeClr val="tx1"/>
                </a:solidFill>
                <a:effectLst/>
                <a:latin typeface="Times New Roman" pitchFamily="18" charset="0"/>
                <a:ea typeface="+mn-ea"/>
                <a:cs typeface="+mn-cs"/>
              </a:rPr>
              <a:t>LinearLayout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android:layout_width</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wrap_content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android:layout_height</a:t>
            </a:r>
            <a:r>
              <a:rPr lang="en-US" sz="1200" kern="1200" dirty="0">
                <a:solidFill>
                  <a:schemeClr val="tx1"/>
                </a:solidFill>
                <a:effectLst/>
                <a:latin typeface="Times New Roman" pitchFamily="18" charset="0"/>
                <a:ea typeface="+mn-ea"/>
                <a:cs typeface="+mn-cs"/>
              </a:rPr>
              <a:t>="50dp"</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android:orientation</a:t>
            </a:r>
            <a:r>
              <a:rPr lang="en-US" sz="1200" kern="1200" dirty="0">
                <a:solidFill>
                  <a:schemeClr val="tx1"/>
                </a:solidFill>
                <a:effectLst/>
                <a:latin typeface="Times New Roman" pitchFamily="18" charset="0"/>
                <a:ea typeface="+mn-ea"/>
                <a:cs typeface="+mn-cs"/>
              </a:rPr>
              <a:t>="horizontal"</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android:gravity</a:t>
            </a:r>
            <a:r>
              <a:rPr lang="en-US" sz="1200" kern="1200" dirty="0">
                <a:solidFill>
                  <a:schemeClr val="tx1"/>
                </a:solidFill>
                <a:effectLst/>
                <a:latin typeface="Times New Roman" pitchFamily="18" charset="0"/>
                <a:ea typeface="+mn-ea"/>
                <a:cs typeface="+mn-cs"/>
              </a:rPr>
              <a:t>="center"</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&gt;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&lt;</a:t>
            </a:r>
            <a:r>
              <a:rPr lang="en-US" sz="1200" kern="1200" dirty="0" err="1">
                <a:solidFill>
                  <a:schemeClr val="tx1"/>
                </a:solidFill>
                <a:effectLst/>
                <a:latin typeface="Times New Roman" pitchFamily="18" charset="0"/>
                <a:ea typeface="+mn-ea"/>
                <a:cs typeface="+mn-cs"/>
              </a:rPr>
              <a:t>ImageView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android:id</a:t>
            </a:r>
            <a:r>
              <a:rPr lang="en-US" sz="1200" kern="1200" dirty="0">
                <a:solidFill>
                  <a:schemeClr val="tx1"/>
                </a:solidFill>
                <a:effectLst/>
                <a:latin typeface="Times New Roman" pitchFamily="18" charset="0"/>
                <a:ea typeface="+mn-ea"/>
                <a:cs typeface="+mn-cs"/>
              </a:rPr>
              <a:t>="@+id/</a:t>
            </a:r>
            <a:r>
              <a:rPr lang="en-US" sz="1200" kern="1200" dirty="0" err="1">
                <a:solidFill>
                  <a:schemeClr val="tx1"/>
                </a:solidFill>
                <a:effectLst/>
                <a:latin typeface="Times New Roman" pitchFamily="18" charset="0"/>
                <a:ea typeface="+mn-ea"/>
                <a:cs typeface="+mn-cs"/>
              </a:rPr>
              <a:t>doc_iv</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android:layout_width</a:t>
            </a:r>
            <a:r>
              <a:rPr lang="en-US" sz="1200" kern="1200" dirty="0">
                <a:solidFill>
                  <a:schemeClr val="tx1"/>
                </a:solidFill>
                <a:effectLst/>
                <a:latin typeface="Times New Roman" pitchFamily="18" charset="0"/>
                <a:ea typeface="+mn-ea"/>
                <a:cs typeface="+mn-cs"/>
              </a:rPr>
              <a:t>="50dp"</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android:layout_height</a:t>
            </a:r>
            <a:r>
              <a:rPr lang="en-US" sz="1200" kern="1200" dirty="0">
                <a:solidFill>
                  <a:schemeClr val="tx1"/>
                </a:solidFill>
                <a:effectLst/>
                <a:latin typeface="Times New Roman" pitchFamily="18" charset="0"/>
                <a:ea typeface="+mn-ea"/>
                <a:cs typeface="+mn-cs"/>
              </a:rPr>
              <a:t>="50dp"</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android:src</a:t>
            </a:r>
            <a:r>
              <a:rPr lang="en-US" sz="1200" kern="1200" dirty="0">
                <a:solidFill>
                  <a:schemeClr val="tx1"/>
                </a:solidFill>
                <a:effectLst/>
                <a:latin typeface="Times New Roman" pitchFamily="18" charset="0"/>
                <a:ea typeface="+mn-ea"/>
                <a:cs typeface="+mn-cs"/>
              </a:rPr>
              <a:t>="@drawable/</a:t>
            </a:r>
            <a:r>
              <a:rPr lang="en-US" sz="1200" kern="1200" dirty="0" err="1">
                <a:solidFill>
                  <a:schemeClr val="tx1"/>
                </a:solidFill>
                <a:effectLst/>
                <a:latin typeface="Times New Roman" pitchFamily="18" charset="0"/>
                <a:ea typeface="+mn-ea"/>
                <a:cs typeface="+mn-cs"/>
              </a:rPr>
              <a:t>doctor_male</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/&gt;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&lt;</a:t>
            </a:r>
            <a:r>
              <a:rPr lang="en-US" sz="1200" kern="1200" dirty="0" err="1">
                <a:solidFill>
                  <a:schemeClr val="tx1"/>
                </a:solidFill>
                <a:effectLst/>
                <a:latin typeface="Times New Roman" pitchFamily="18" charset="0"/>
                <a:ea typeface="+mn-ea"/>
                <a:cs typeface="+mn-cs"/>
              </a:rPr>
              <a:t>TextView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android:id</a:t>
            </a:r>
            <a:r>
              <a:rPr lang="en-US" sz="1200" kern="1200" dirty="0">
                <a:solidFill>
                  <a:schemeClr val="tx1"/>
                </a:solidFill>
                <a:effectLst/>
                <a:latin typeface="Times New Roman" pitchFamily="18" charset="0"/>
                <a:ea typeface="+mn-ea"/>
                <a:cs typeface="+mn-cs"/>
              </a:rPr>
              <a:t>="@+id/</a:t>
            </a:r>
            <a:r>
              <a:rPr lang="en-US" sz="1200" kern="1200" dirty="0" err="1">
                <a:solidFill>
                  <a:schemeClr val="tx1"/>
                </a:solidFill>
                <a:effectLst/>
                <a:latin typeface="Times New Roman" pitchFamily="18" charset="0"/>
                <a:ea typeface="+mn-ea"/>
                <a:cs typeface="+mn-cs"/>
              </a:rPr>
              <a:t>a_doc</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android:layout_width</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wrap_content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android:layout_height</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wrap_content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android:text</a:t>
            </a:r>
            <a:r>
              <a:rPr lang="en-US" sz="1200" kern="1200" dirty="0">
                <a:solidFill>
                  <a:schemeClr val="tx1"/>
                </a:solidFill>
                <a:effectLst/>
                <a:latin typeface="Times New Roman" pitchFamily="18" charset="0"/>
                <a:ea typeface="+mn-ea"/>
                <a:cs typeface="+mn-cs"/>
              </a:rPr>
              <a:t>="DR Salim (ENT)"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android:textSize</a:t>
            </a:r>
            <a:r>
              <a:rPr lang="en-US" sz="1200" kern="1200" dirty="0">
                <a:solidFill>
                  <a:schemeClr val="tx1"/>
                </a:solidFill>
                <a:effectLst/>
                <a:latin typeface="Times New Roman" pitchFamily="18" charset="0"/>
                <a:ea typeface="+mn-ea"/>
                <a:cs typeface="+mn-cs"/>
              </a:rPr>
              <a:t>="16sp"</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android:gravity</a:t>
            </a:r>
            <a:r>
              <a:rPr lang="en-US" sz="1200" kern="1200" dirty="0">
                <a:solidFill>
                  <a:schemeClr val="tx1"/>
                </a:solidFill>
                <a:effectLst/>
                <a:latin typeface="Times New Roman" pitchFamily="18" charset="0"/>
                <a:ea typeface="+mn-ea"/>
                <a:cs typeface="+mn-cs"/>
              </a:rPr>
              <a:t>="end"</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/&gt;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&lt;/</a:t>
            </a:r>
            <a:r>
              <a:rPr lang="en-US" sz="1200" kern="1200" dirty="0" err="1">
                <a:solidFill>
                  <a:schemeClr val="tx1"/>
                </a:solidFill>
                <a:effectLst/>
                <a:latin typeface="Times New Roman" pitchFamily="18" charset="0"/>
                <a:ea typeface="+mn-ea"/>
                <a:cs typeface="+mn-cs"/>
              </a:rPr>
              <a:t>LinearLayout</a:t>
            </a:r>
            <a:r>
              <a:rPr lang="en-US" sz="1200" kern="1200" dirty="0">
                <a:solidFill>
                  <a:schemeClr val="tx1"/>
                </a:solidFill>
                <a:effectLst/>
                <a:latin typeface="Times New Roman" pitchFamily="18" charset="0"/>
                <a:ea typeface="+mn-ea"/>
                <a:cs typeface="+mn-cs"/>
              </a:rPr>
              <a:t>&gt;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&lt;/</a:t>
            </a:r>
            <a:r>
              <a:rPr lang="en-US" sz="1200" kern="1200" dirty="0" err="1">
                <a:solidFill>
                  <a:schemeClr val="tx1"/>
                </a:solidFill>
                <a:effectLst/>
                <a:latin typeface="Times New Roman" pitchFamily="18" charset="0"/>
                <a:ea typeface="+mn-ea"/>
                <a:cs typeface="+mn-cs"/>
              </a:rPr>
              <a:t>LinearLayout</a:t>
            </a:r>
            <a:r>
              <a:rPr lang="en-US" sz="1200" kern="1200" dirty="0">
                <a:solidFill>
                  <a:schemeClr val="tx1"/>
                </a:solidFill>
                <a:effectLst/>
                <a:latin typeface="Times New Roman" pitchFamily="18" charset="0"/>
                <a:ea typeface="+mn-ea"/>
                <a:cs typeface="+mn-cs"/>
              </a:rPr>
              <a:t>&gt;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&lt;</a:t>
            </a:r>
            <a:r>
              <a:rPr lang="en-US" sz="1200" kern="1200" dirty="0" err="1">
                <a:solidFill>
                  <a:schemeClr val="tx1"/>
                </a:solidFill>
                <a:effectLst/>
                <a:latin typeface="Times New Roman" pitchFamily="18" charset="0"/>
                <a:ea typeface="+mn-ea"/>
                <a:cs typeface="+mn-cs"/>
              </a:rPr>
              <a:t>LinearLayout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android:layout_width</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match_parent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android:layout_height</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wrap_content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android:gravity</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right|center</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android:layout_marginEnd</a:t>
            </a:r>
            <a:r>
              <a:rPr lang="en-US" sz="1200" kern="1200" dirty="0">
                <a:solidFill>
                  <a:schemeClr val="tx1"/>
                </a:solidFill>
                <a:effectLst/>
                <a:latin typeface="Times New Roman" pitchFamily="18" charset="0"/>
                <a:ea typeface="+mn-ea"/>
                <a:cs typeface="+mn-cs"/>
              </a:rPr>
              <a:t>="20dp"</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&gt;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&lt;</a:t>
            </a:r>
            <a:r>
              <a:rPr lang="en-US" sz="1200" kern="1200" dirty="0" err="1">
                <a:solidFill>
                  <a:schemeClr val="tx1"/>
                </a:solidFill>
                <a:effectLst/>
                <a:latin typeface="Times New Roman" pitchFamily="18" charset="0"/>
                <a:ea typeface="+mn-ea"/>
                <a:cs typeface="+mn-cs"/>
              </a:rPr>
              <a:t>ImageView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android:id</a:t>
            </a:r>
            <a:r>
              <a:rPr lang="en-US" sz="1200" kern="1200" dirty="0">
                <a:solidFill>
                  <a:schemeClr val="tx1"/>
                </a:solidFill>
                <a:effectLst/>
                <a:latin typeface="Times New Roman" pitchFamily="18" charset="0"/>
                <a:ea typeface="+mn-ea"/>
                <a:cs typeface="+mn-cs"/>
              </a:rPr>
              <a:t>="@+id/</a:t>
            </a:r>
            <a:r>
              <a:rPr lang="en-US" sz="1200" kern="1200" dirty="0" err="1">
                <a:solidFill>
                  <a:schemeClr val="tx1"/>
                </a:solidFill>
                <a:effectLst/>
                <a:latin typeface="Times New Roman" pitchFamily="18" charset="0"/>
                <a:ea typeface="+mn-ea"/>
                <a:cs typeface="+mn-cs"/>
              </a:rPr>
              <a:t>cancel_iv</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android:layout_width</a:t>
            </a:r>
            <a:r>
              <a:rPr lang="en-US" sz="1200" kern="1200" dirty="0">
                <a:solidFill>
                  <a:schemeClr val="tx1"/>
                </a:solidFill>
                <a:effectLst/>
                <a:latin typeface="Times New Roman" pitchFamily="18" charset="0"/>
                <a:ea typeface="+mn-ea"/>
                <a:cs typeface="+mn-cs"/>
              </a:rPr>
              <a:t>="25dp"</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android:layout_height</a:t>
            </a:r>
            <a:r>
              <a:rPr lang="en-US" sz="1200" kern="1200" dirty="0">
                <a:solidFill>
                  <a:schemeClr val="tx1"/>
                </a:solidFill>
                <a:effectLst/>
                <a:latin typeface="Times New Roman" pitchFamily="18" charset="0"/>
                <a:ea typeface="+mn-ea"/>
                <a:cs typeface="+mn-cs"/>
              </a:rPr>
              <a:t>="25dp"</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android:src</a:t>
            </a:r>
            <a:r>
              <a:rPr lang="en-US" sz="1200" kern="1200" dirty="0">
                <a:solidFill>
                  <a:schemeClr val="tx1"/>
                </a:solidFill>
                <a:effectLst/>
                <a:latin typeface="Times New Roman" pitchFamily="18" charset="0"/>
                <a:ea typeface="+mn-ea"/>
                <a:cs typeface="+mn-cs"/>
              </a:rPr>
              <a:t>="@drawable/</a:t>
            </a:r>
            <a:r>
              <a:rPr lang="en-US" sz="1200" kern="1200" dirty="0" err="1">
                <a:solidFill>
                  <a:schemeClr val="tx1"/>
                </a:solidFill>
                <a:effectLst/>
                <a:latin typeface="Times New Roman" pitchFamily="18" charset="0"/>
                <a:ea typeface="+mn-ea"/>
                <a:cs typeface="+mn-cs"/>
              </a:rPr>
              <a:t>delete_icon</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/&gt;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&lt;/</a:t>
            </a:r>
            <a:r>
              <a:rPr lang="en-US" sz="1200" kern="1200" dirty="0" err="1">
                <a:solidFill>
                  <a:schemeClr val="tx1"/>
                </a:solidFill>
                <a:effectLst/>
                <a:latin typeface="Times New Roman" pitchFamily="18" charset="0"/>
                <a:ea typeface="+mn-ea"/>
                <a:cs typeface="+mn-cs"/>
              </a:rPr>
              <a:t>LinearLayout</a:t>
            </a:r>
            <a:r>
              <a:rPr lang="en-US" sz="1200" kern="1200" dirty="0">
                <a:solidFill>
                  <a:schemeClr val="tx1"/>
                </a:solidFill>
                <a:effectLst/>
                <a:latin typeface="Times New Roman" pitchFamily="18" charset="0"/>
                <a:ea typeface="+mn-ea"/>
                <a:cs typeface="+mn-cs"/>
              </a:rPr>
              <a:t>&gt;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&lt;/</a:t>
            </a:r>
            <a:r>
              <a:rPr lang="en-US" sz="1200" kern="1200" dirty="0" err="1">
                <a:solidFill>
                  <a:schemeClr val="tx1"/>
                </a:solidFill>
                <a:effectLst/>
                <a:latin typeface="Times New Roman" pitchFamily="18" charset="0"/>
                <a:ea typeface="+mn-ea"/>
                <a:cs typeface="+mn-cs"/>
              </a:rPr>
              <a:t>LinearLayout</a:t>
            </a:r>
            <a:r>
              <a:rPr lang="en-US" sz="1200" kern="1200" dirty="0">
                <a:solidFill>
                  <a:schemeClr val="tx1"/>
                </a:solidFill>
                <a:effectLst/>
                <a:latin typeface="Times New Roman" pitchFamily="18" charset="0"/>
                <a:ea typeface="+mn-ea"/>
                <a:cs typeface="+mn-cs"/>
              </a:rPr>
              <a:t>&gt;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&lt;View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android:layout_width</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match_parent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android:layout_height</a:t>
            </a:r>
            <a:r>
              <a:rPr lang="en-US" sz="1200" kern="1200" dirty="0">
                <a:solidFill>
                  <a:schemeClr val="tx1"/>
                </a:solidFill>
                <a:effectLst/>
                <a:latin typeface="Times New Roman" pitchFamily="18" charset="0"/>
                <a:ea typeface="+mn-ea"/>
                <a:cs typeface="+mn-cs"/>
              </a:rPr>
              <a:t>="2dp"</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android:background</a:t>
            </a:r>
            <a:r>
              <a:rPr lang="en-US" sz="1200" kern="1200" dirty="0">
                <a:solidFill>
                  <a:schemeClr val="tx1"/>
                </a:solidFill>
                <a:effectLst/>
                <a:latin typeface="Times New Roman" pitchFamily="18" charset="0"/>
                <a:ea typeface="+mn-ea"/>
                <a:cs typeface="+mn-cs"/>
              </a:rPr>
              <a:t>="@color/black"</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/&gt;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&lt;/</a:t>
            </a:r>
            <a:r>
              <a:rPr lang="en-US" sz="1200" kern="1200" dirty="0" err="1">
                <a:solidFill>
                  <a:schemeClr val="tx1"/>
                </a:solidFill>
                <a:effectLst/>
                <a:latin typeface="Times New Roman" pitchFamily="18" charset="0"/>
                <a:ea typeface="+mn-ea"/>
                <a:cs typeface="+mn-cs"/>
              </a:rPr>
              <a:t>LinearLayout</a:t>
            </a:r>
            <a:r>
              <a:rPr lang="en-US" sz="1200" kern="1200" dirty="0">
                <a:solidFill>
                  <a:schemeClr val="tx1"/>
                </a:solidFill>
                <a:effectLst/>
                <a:latin typeface="Times New Roman" pitchFamily="18" charset="0"/>
                <a:ea typeface="+mn-ea"/>
                <a:cs typeface="+mn-cs"/>
              </a:rPr>
              <a:t>&gt;</a:t>
            </a:r>
          </a:p>
          <a:p>
            <a:endParaRPr lang="en-AE" dirty="0"/>
          </a:p>
        </p:txBody>
      </p:sp>
      <p:sp>
        <p:nvSpPr>
          <p:cNvPr id="4" name="Footer Placeholder 3"/>
          <p:cNvSpPr>
            <a:spLocks noGrp="1"/>
          </p:cNvSpPr>
          <p:nvPr>
            <p:ph type="ftr" sz="quarter" idx="4"/>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5"/>
          </p:nvPr>
        </p:nvSpPr>
        <p:spPr/>
        <p:txBody>
          <a:bodyPr/>
          <a:lstStyle/>
          <a:p>
            <a:pPr>
              <a:defRPr/>
            </a:pPr>
            <a:fld id="{CC2C166E-3AD8-4762-A0B0-090157C5C6CF}" type="slidenum">
              <a:rPr lang="en-US" smtClean="0"/>
              <a:pPr>
                <a:defRPr/>
              </a:pPr>
              <a:t>40</a:t>
            </a:fld>
            <a:endParaRPr lang="en-US"/>
          </a:p>
        </p:txBody>
      </p:sp>
    </p:spTree>
    <p:extLst>
      <p:ext uri="{BB962C8B-B14F-4D97-AF65-F5344CB8AC3E}">
        <p14:creationId xmlns:p14="http://schemas.microsoft.com/office/powerpoint/2010/main" val="105168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hlinkClick r:id="rId3"/>
              </a:rPr>
              <a:t>https://www.sitepoint.com/know-your-layouts-in-android/</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11"/>
          </p:nvPr>
        </p:nvSpPr>
        <p:spPr/>
        <p:txBody>
          <a:bodyPr/>
          <a:lstStyle/>
          <a:p>
            <a:pPr>
              <a:defRPr/>
            </a:pPr>
            <a:fld id="{CC2C166E-3AD8-4762-A0B0-090157C5C6CF}" type="slidenum">
              <a:rPr lang="en-US" smtClean="0"/>
              <a:pPr>
                <a:defRPr/>
              </a:pPr>
              <a:t>2</a:t>
            </a:fld>
            <a:endParaRPr lang="en-US"/>
          </a:p>
        </p:txBody>
      </p:sp>
    </p:spTree>
    <p:extLst>
      <p:ext uri="{BB962C8B-B14F-4D97-AF65-F5344CB8AC3E}">
        <p14:creationId xmlns:p14="http://schemas.microsoft.com/office/powerpoint/2010/main" val="12328432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8" charset="0"/>
                <a:ea typeface="+mn-ea"/>
                <a:cs typeface="+mn-cs"/>
              </a:rPr>
              <a:t>package </a:t>
            </a:r>
            <a:r>
              <a:rPr lang="en-US" dirty="0" err="1"/>
              <a:t>ae.ac.uaeu.storagetoyapplication</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import </a:t>
            </a:r>
            <a:r>
              <a:rPr lang="en-US" dirty="0" err="1"/>
              <a:t>android.content.Context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import </a:t>
            </a:r>
            <a:r>
              <a:rPr lang="en-US" dirty="0" err="1"/>
              <a:t>android.view.LayoutInflater</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import </a:t>
            </a:r>
            <a:r>
              <a:rPr lang="en-US" dirty="0" err="1"/>
              <a:t>android.view.View</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import </a:t>
            </a:r>
            <a:r>
              <a:rPr lang="en-US" dirty="0" err="1"/>
              <a:t>android.view.ViewGroup</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import </a:t>
            </a:r>
            <a:r>
              <a:rPr lang="en-US" dirty="0" err="1"/>
              <a:t>android.widget.ArrayAdapter</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import </a:t>
            </a:r>
            <a:r>
              <a:rPr lang="en-US" dirty="0" err="1"/>
              <a:t>android.widget.BaseAdapter</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import </a:t>
            </a:r>
            <a:r>
              <a:rPr lang="en-US" dirty="0" err="1"/>
              <a:t>android.widget.TextView</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import </a:t>
            </a:r>
            <a:r>
              <a:rPr lang="en-US" dirty="0" err="1"/>
              <a:t>java.util.List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public class </a:t>
            </a:r>
            <a:r>
              <a:rPr lang="en-US" dirty="0" err="1"/>
              <a:t>AppointmentAdapter</a:t>
            </a:r>
            <a:r>
              <a:rPr lang="en-US" dirty="0"/>
              <a:t> </a:t>
            </a:r>
            <a:r>
              <a:rPr lang="en-US" sz="1200" kern="1200" dirty="0">
                <a:solidFill>
                  <a:schemeClr val="tx1"/>
                </a:solidFill>
                <a:effectLst/>
                <a:latin typeface="Times New Roman" pitchFamily="18" charset="0"/>
                <a:ea typeface="+mn-ea"/>
                <a:cs typeface="+mn-cs"/>
              </a:rPr>
              <a:t>extends </a:t>
            </a:r>
            <a:r>
              <a:rPr lang="en-US" dirty="0" err="1"/>
              <a:t>BaseAdapter</a:t>
            </a:r>
            <a:r>
              <a:rPr lang="en-US" dirty="0"/>
              <a:t>{</a:t>
            </a:r>
            <a:br>
              <a:rPr lang="en-US" dirty="0"/>
            </a:br>
            <a:r>
              <a:rPr lang="en-US" dirty="0"/>
              <a:t>    Appointment[] </a:t>
            </a:r>
            <a:r>
              <a:rPr lang="en-US" sz="1200" kern="1200" dirty="0" err="1">
                <a:solidFill>
                  <a:schemeClr val="tx1"/>
                </a:solidFill>
                <a:effectLst/>
                <a:latin typeface="Times New Roman" pitchFamily="18" charset="0"/>
                <a:ea typeface="+mn-ea"/>
                <a:cs typeface="+mn-cs"/>
              </a:rPr>
              <a:t>arr</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dirty="0" err="1"/>
              <a:t>TextView</a:t>
            </a:r>
            <a:r>
              <a:rPr lang="en-US" dirty="0"/>
              <a:t> </a:t>
            </a:r>
            <a:r>
              <a:rPr lang="en-US" sz="1200" kern="1200" dirty="0" err="1">
                <a:solidFill>
                  <a:schemeClr val="tx1"/>
                </a:solidFill>
                <a:effectLst/>
                <a:latin typeface="Times New Roman" pitchFamily="18" charset="0"/>
                <a:ea typeface="+mn-ea"/>
                <a:cs typeface="+mn-cs"/>
              </a:rPr>
              <a:t>doctor_tv,date_tv,time_tv</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dirty="0"/>
              <a:t>Context </a:t>
            </a:r>
            <a:r>
              <a:rPr lang="en-US" sz="1200" kern="1200" dirty="0" err="1">
                <a:solidFill>
                  <a:schemeClr val="tx1"/>
                </a:solidFill>
                <a:effectLst/>
                <a:latin typeface="Times New Roman" pitchFamily="18" charset="0"/>
                <a:ea typeface="+mn-ea"/>
                <a:cs typeface="+mn-cs"/>
              </a:rPr>
              <a:t>context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public </a:t>
            </a:r>
            <a:r>
              <a:rPr lang="en-US" sz="1200" kern="1200" dirty="0" err="1">
                <a:solidFill>
                  <a:schemeClr val="tx1"/>
                </a:solidFill>
                <a:effectLst/>
                <a:latin typeface="Times New Roman" pitchFamily="18" charset="0"/>
                <a:ea typeface="+mn-ea"/>
                <a:cs typeface="+mn-cs"/>
              </a:rPr>
              <a:t>AppointmentAdapter</a:t>
            </a:r>
            <a:r>
              <a:rPr lang="en-US" dirty="0"/>
              <a:t>(Context </a:t>
            </a:r>
            <a:r>
              <a:rPr lang="en-US" dirty="0" err="1"/>
              <a:t>context</a:t>
            </a:r>
            <a:r>
              <a:rPr lang="en-US" sz="1200" kern="1200" dirty="0" err="1">
                <a:solidFill>
                  <a:schemeClr val="tx1"/>
                </a:solidFill>
                <a:effectLst/>
                <a:latin typeface="Times New Roman" pitchFamily="18" charset="0"/>
                <a:ea typeface="+mn-ea"/>
                <a:cs typeface="+mn-cs"/>
              </a:rPr>
              <a:t>,</a:t>
            </a:r>
            <a:r>
              <a:rPr lang="en-US" dirty="0" err="1"/>
              <a:t>Appointment</a:t>
            </a:r>
            <a:r>
              <a:rPr lang="en-US" dirty="0"/>
              <a:t>[] </a:t>
            </a:r>
            <a:r>
              <a:rPr lang="en-US" dirty="0" err="1"/>
              <a:t>arr</a:t>
            </a:r>
            <a:r>
              <a:rPr lang="en-US" dirty="0"/>
              <a:t>){</a:t>
            </a:r>
            <a:br>
              <a:rPr lang="en-US" dirty="0"/>
            </a:br>
            <a:r>
              <a:rPr lang="en-US" dirty="0"/>
              <a:t>        </a:t>
            </a:r>
            <a:r>
              <a:rPr lang="en-US" sz="1200" kern="1200" dirty="0" err="1">
                <a:solidFill>
                  <a:schemeClr val="tx1"/>
                </a:solidFill>
                <a:effectLst/>
                <a:latin typeface="Times New Roman" pitchFamily="18" charset="0"/>
                <a:ea typeface="+mn-ea"/>
                <a:cs typeface="+mn-cs"/>
              </a:rPr>
              <a:t>this</a:t>
            </a:r>
            <a:r>
              <a:rPr lang="en-US" dirty="0" err="1"/>
              <a:t>.</a:t>
            </a:r>
            <a:r>
              <a:rPr lang="en-US" sz="1200" kern="1200" dirty="0" err="1">
                <a:solidFill>
                  <a:schemeClr val="tx1"/>
                </a:solidFill>
                <a:effectLst/>
                <a:latin typeface="Times New Roman" pitchFamily="18" charset="0"/>
                <a:ea typeface="+mn-ea"/>
                <a:cs typeface="+mn-cs"/>
              </a:rPr>
              <a:t>context</a:t>
            </a:r>
            <a:r>
              <a:rPr lang="en-US" sz="1200" kern="1200" dirty="0">
                <a:solidFill>
                  <a:schemeClr val="tx1"/>
                </a:solidFill>
                <a:effectLst/>
                <a:latin typeface="Times New Roman" pitchFamily="18" charset="0"/>
                <a:ea typeface="+mn-ea"/>
                <a:cs typeface="+mn-cs"/>
              </a:rPr>
              <a:t> </a:t>
            </a:r>
            <a:r>
              <a:rPr lang="en-US" dirty="0"/>
              <a:t>= context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this</a:t>
            </a:r>
            <a:r>
              <a:rPr lang="en-US" dirty="0" err="1"/>
              <a:t>.</a:t>
            </a:r>
            <a:r>
              <a:rPr lang="en-US" sz="1200" kern="1200" dirty="0" err="1">
                <a:solidFill>
                  <a:schemeClr val="tx1"/>
                </a:solidFill>
                <a:effectLst/>
                <a:latin typeface="Times New Roman" pitchFamily="18" charset="0"/>
                <a:ea typeface="+mn-ea"/>
                <a:cs typeface="+mn-cs"/>
              </a:rPr>
              <a:t>arr</a:t>
            </a:r>
            <a:r>
              <a:rPr lang="en-US" sz="1200" kern="1200" dirty="0">
                <a:solidFill>
                  <a:schemeClr val="tx1"/>
                </a:solidFill>
                <a:effectLst/>
                <a:latin typeface="Times New Roman" pitchFamily="18" charset="0"/>
                <a:ea typeface="+mn-ea"/>
                <a:cs typeface="+mn-cs"/>
              </a:rPr>
              <a:t> </a:t>
            </a:r>
            <a:r>
              <a:rPr lang="en-US" dirty="0"/>
              <a:t>= </a:t>
            </a:r>
            <a:r>
              <a:rPr lang="en-US" dirty="0" err="1"/>
              <a:t>arr</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dirty="0"/>
              <a:t>}</a:t>
            </a:r>
            <a:br>
              <a:rPr lang="en-US" dirty="0"/>
            </a:br>
            <a:r>
              <a:rPr lang="en-US" dirty="0"/>
              <a:t>    </a:t>
            </a:r>
            <a:r>
              <a:rPr lang="en-US" sz="1200" kern="1200" dirty="0">
                <a:solidFill>
                  <a:schemeClr val="tx1"/>
                </a:solidFill>
                <a:effectLst/>
                <a:latin typeface="Times New Roman" pitchFamily="18" charset="0"/>
                <a:ea typeface="+mn-ea"/>
                <a:cs typeface="+mn-cs"/>
              </a:rPr>
              <a:t>public </a:t>
            </a:r>
            <a:r>
              <a:rPr lang="en-US" sz="1200" kern="1200" dirty="0" err="1">
                <a:solidFill>
                  <a:schemeClr val="tx1"/>
                </a:solidFill>
                <a:effectLst/>
                <a:latin typeface="Times New Roman" pitchFamily="18" charset="0"/>
                <a:ea typeface="+mn-ea"/>
                <a:cs typeface="+mn-cs"/>
              </a:rPr>
              <a:t>AppointmentAdapter</a:t>
            </a:r>
            <a:r>
              <a:rPr lang="en-US" dirty="0"/>
              <a:t>(Context </a:t>
            </a:r>
            <a:r>
              <a:rPr lang="en-US" dirty="0" err="1"/>
              <a:t>context</a:t>
            </a:r>
            <a:r>
              <a:rPr lang="en-US" sz="1200" kern="1200" dirty="0">
                <a:solidFill>
                  <a:schemeClr val="tx1"/>
                </a:solidFill>
                <a:effectLst/>
                <a:latin typeface="Times New Roman" pitchFamily="18" charset="0"/>
                <a:ea typeface="+mn-ea"/>
                <a:cs typeface="+mn-cs"/>
              </a:rPr>
              <a:t>, </a:t>
            </a:r>
            <a:r>
              <a:rPr lang="en-US" dirty="0"/>
              <a:t>List&lt;Appointment&gt; </a:t>
            </a:r>
            <a:r>
              <a:rPr lang="en-US" dirty="0" err="1"/>
              <a:t>arr</a:t>
            </a:r>
            <a:r>
              <a:rPr lang="en-US" dirty="0"/>
              <a:t>){</a:t>
            </a:r>
            <a:br>
              <a:rPr lang="en-US" dirty="0"/>
            </a:br>
            <a:r>
              <a:rPr lang="en-US" dirty="0"/>
              <a:t>        </a:t>
            </a:r>
            <a:r>
              <a:rPr lang="en-US" sz="1200" kern="1200" dirty="0" err="1">
                <a:solidFill>
                  <a:schemeClr val="tx1"/>
                </a:solidFill>
                <a:effectLst/>
                <a:latin typeface="Times New Roman" pitchFamily="18" charset="0"/>
                <a:ea typeface="+mn-ea"/>
                <a:cs typeface="+mn-cs"/>
              </a:rPr>
              <a:t>this</a:t>
            </a:r>
            <a:r>
              <a:rPr lang="en-US" dirty="0" err="1"/>
              <a:t>.</a:t>
            </a:r>
            <a:r>
              <a:rPr lang="en-US" sz="1200" kern="1200" dirty="0" err="1">
                <a:solidFill>
                  <a:schemeClr val="tx1"/>
                </a:solidFill>
                <a:effectLst/>
                <a:latin typeface="Times New Roman" pitchFamily="18" charset="0"/>
                <a:ea typeface="+mn-ea"/>
                <a:cs typeface="+mn-cs"/>
              </a:rPr>
              <a:t>context</a:t>
            </a:r>
            <a:r>
              <a:rPr lang="en-US" sz="1200" kern="1200" dirty="0">
                <a:solidFill>
                  <a:schemeClr val="tx1"/>
                </a:solidFill>
                <a:effectLst/>
                <a:latin typeface="Times New Roman" pitchFamily="18" charset="0"/>
                <a:ea typeface="+mn-ea"/>
                <a:cs typeface="+mn-cs"/>
              </a:rPr>
              <a:t> </a:t>
            </a:r>
            <a:r>
              <a:rPr lang="en-US" dirty="0"/>
              <a:t>= context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this</a:t>
            </a:r>
            <a:r>
              <a:rPr lang="en-US" dirty="0" err="1"/>
              <a:t>.</a:t>
            </a:r>
            <a:r>
              <a:rPr lang="en-US" sz="1200" kern="1200" dirty="0" err="1">
                <a:solidFill>
                  <a:schemeClr val="tx1"/>
                </a:solidFill>
                <a:effectLst/>
                <a:latin typeface="Times New Roman" pitchFamily="18" charset="0"/>
                <a:ea typeface="+mn-ea"/>
                <a:cs typeface="+mn-cs"/>
              </a:rPr>
              <a:t>arr</a:t>
            </a:r>
            <a:r>
              <a:rPr lang="en-US" sz="1200" kern="1200" dirty="0">
                <a:solidFill>
                  <a:schemeClr val="tx1"/>
                </a:solidFill>
                <a:effectLst/>
                <a:latin typeface="Times New Roman" pitchFamily="18" charset="0"/>
                <a:ea typeface="+mn-ea"/>
                <a:cs typeface="+mn-cs"/>
              </a:rPr>
              <a:t> </a:t>
            </a:r>
            <a:r>
              <a:rPr lang="en-US" dirty="0"/>
              <a:t>= </a:t>
            </a:r>
            <a:r>
              <a:rPr lang="en-US" dirty="0" err="1"/>
              <a:t>arr.toArray</a:t>
            </a:r>
            <a:r>
              <a:rPr lang="en-US" dirty="0"/>
              <a:t>(</a:t>
            </a:r>
            <a:r>
              <a:rPr lang="en-US" sz="1200" kern="1200" dirty="0">
                <a:solidFill>
                  <a:schemeClr val="tx1"/>
                </a:solidFill>
                <a:effectLst/>
                <a:latin typeface="Times New Roman" pitchFamily="18" charset="0"/>
                <a:ea typeface="+mn-ea"/>
                <a:cs typeface="+mn-cs"/>
              </a:rPr>
              <a:t>new </a:t>
            </a:r>
            <a:r>
              <a:rPr lang="en-US" dirty="0"/>
              <a:t>Appointment[</a:t>
            </a:r>
            <a:r>
              <a:rPr lang="en-US" sz="1200" kern="1200" dirty="0">
                <a:solidFill>
                  <a:schemeClr val="tx1"/>
                </a:solidFill>
                <a:effectLst/>
                <a:latin typeface="Times New Roman" pitchFamily="18" charset="0"/>
                <a:ea typeface="+mn-ea"/>
                <a:cs typeface="+mn-cs"/>
              </a:rPr>
              <a:t>0</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dirty="0"/>
              <a:t>}</a:t>
            </a:r>
            <a:br>
              <a:rPr lang="en-US" dirty="0"/>
            </a:br>
            <a:br>
              <a:rPr lang="en-US" dirty="0"/>
            </a:br>
            <a:r>
              <a:rPr lang="en-US" dirty="0"/>
              <a:t>    </a:t>
            </a:r>
            <a:r>
              <a:rPr lang="en-US" sz="1200" kern="1200" dirty="0">
                <a:solidFill>
                  <a:schemeClr val="tx1"/>
                </a:solidFill>
                <a:effectLst/>
                <a:latin typeface="Times New Roman" pitchFamily="18" charset="0"/>
                <a:ea typeface="+mn-ea"/>
                <a:cs typeface="+mn-cs"/>
              </a:rPr>
              <a:t>@Override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public int </a:t>
            </a:r>
            <a:r>
              <a:rPr lang="en-US" sz="1200" kern="1200" dirty="0" err="1">
                <a:solidFill>
                  <a:schemeClr val="tx1"/>
                </a:solidFill>
                <a:effectLst/>
                <a:latin typeface="Times New Roman" pitchFamily="18" charset="0"/>
                <a:ea typeface="+mn-ea"/>
                <a:cs typeface="+mn-cs"/>
              </a:rPr>
              <a:t>getCount</a:t>
            </a:r>
            <a:r>
              <a:rPr lang="en-US" dirty="0"/>
              <a:t>() {</a:t>
            </a:r>
            <a:br>
              <a:rPr lang="en-US" dirty="0"/>
            </a:br>
            <a:r>
              <a:rPr lang="en-US" dirty="0"/>
              <a:t>        </a:t>
            </a:r>
            <a:r>
              <a:rPr lang="en-US" sz="1200" kern="1200" dirty="0">
                <a:solidFill>
                  <a:schemeClr val="tx1"/>
                </a:solidFill>
                <a:effectLst/>
                <a:latin typeface="Times New Roman" pitchFamily="18" charset="0"/>
                <a:ea typeface="+mn-ea"/>
                <a:cs typeface="+mn-cs"/>
              </a:rPr>
              <a:t>return </a:t>
            </a:r>
            <a:r>
              <a:rPr lang="en-US" sz="1200" kern="1200" dirty="0" err="1">
                <a:solidFill>
                  <a:schemeClr val="tx1"/>
                </a:solidFill>
                <a:effectLst/>
                <a:latin typeface="Times New Roman" pitchFamily="18" charset="0"/>
                <a:ea typeface="+mn-ea"/>
                <a:cs typeface="+mn-cs"/>
              </a:rPr>
              <a:t>arr</a:t>
            </a:r>
            <a:r>
              <a:rPr lang="en-US" dirty="0" err="1"/>
              <a:t>.</a:t>
            </a:r>
            <a:r>
              <a:rPr lang="en-US" sz="1200" kern="1200" dirty="0" err="1">
                <a:solidFill>
                  <a:schemeClr val="tx1"/>
                </a:solidFill>
                <a:effectLst/>
                <a:latin typeface="Times New Roman" pitchFamily="18" charset="0"/>
                <a:ea typeface="+mn-ea"/>
                <a:cs typeface="+mn-cs"/>
              </a:rPr>
              <a:t>length</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dirty="0"/>
              <a:t>}</a:t>
            </a:r>
            <a:br>
              <a:rPr lang="en-US" dirty="0"/>
            </a:br>
            <a:br>
              <a:rPr lang="en-US" dirty="0"/>
            </a:br>
            <a:r>
              <a:rPr lang="en-US" dirty="0"/>
              <a:t>    </a:t>
            </a:r>
            <a:r>
              <a:rPr lang="en-US" sz="1200" kern="1200" dirty="0">
                <a:solidFill>
                  <a:schemeClr val="tx1"/>
                </a:solidFill>
                <a:effectLst/>
                <a:latin typeface="Times New Roman" pitchFamily="18" charset="0"/>
                <a:ea typeface="+mn-ea"/>
                <a:cs typeface="+mn-cs"/>
              </a:rPr>
              <a:t>@Override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public </a:t>
            </a:r>
            <a:r>
              <a:rPr lang="en-US" dirty="0"/>
              <a:t>Object </a:t>
            </a:r>
            <a:r>
              <a:rPr lang="en-US" sz="1200" kern="1200" dirty="0" err="1">
                <a:solidFill>
                  <a:schemeClr val="tx1"/>
                </a:solidFill>
                <a:effectLst/>
                <a:latin typeface="Times New Roman" pitchFamily="18" charset="0"/>
                <a:ea typeface="+mn-ea"/>
                <a:cs typeface="+mn-cs"/>
              </a:rPr>
              <a:t>getItem</a:t>
            </a:r>
            <a:r>
              <a:rPr lang="en-US" dirty="0"/>
              <a:t>(</a:t>
            </a:r>
            <a:r>
              <a:rPr lang="en-US" sz="1200" kern="1200" dirty="0">
                <a:solidFill>
                  <a:schemeClr val="tx1"/>
                </a:solidFill>
                <a:effectLst/>
                <a:latin typeface="Times New Roman" pitchFamily="18" charset="0"/>
                <a:ea typeface="+mn-ea"/>
                <a:cs typeface="+mn-cs"/>
              </a:rPr>
              <a:t>int </a:t>
            </a:r>
            <a:r>
              <a:rPr lang="en-US" dirty="0" err="1"/>
              <a:t>i</a:t>
            </a:r>
            <a:r>
              <a:rPr lang="en-US" dirty="0"/>
              <a:t>) {</a:t>
            </a:r>
            <a:br>
              <a:rPr lang="en-US" dirty="0"/>
            </a:br>
            <a:r>
              <a:rPr lang="en-US" dirty="0"/>
              <a:t>        </a:t>
            </a:r>
            <a:r>
              <a:rPr lang="en-US" sz="1200" kern="1200" dirty="0">
                <a:solidFill>
                  <a:schemeClr val="tx1"/>
                </a:solidFill>
                <a:effectLst/>
                <a:latin typeface="Times New Roman" pitchFamily="18" charset="0"/>
                <a:ea typeface="+mn-ea"/>
                <a:cs typeface="+mn-cs"/>
              </a:rPr>
              <a:t>return </a:t>
            </a:r>
            <a:r>
              <a:rPr lang="en-US" sz="1200" kern="1200" dirty="0" err="1">
                <a:solidFill>
                  <a:schemeClr val="tx1"/>
                </a:solidFill>
                <a:effectLst/>
                <a:latin typeface="Times New Roman" pitchFamily="18" charset="0"/>
                <a:ea typeface="+mn-ea"/>
                <a:cs typeface="+mn-cs"/>
              </a:rPr>
              <a:t>arr</a:t>
            </a:r>
            <a:r>
              <a:rPr lang="en-US" dirty="0"/>
              <a:t>[</a:t>
            </a:r>
            <a:r>
              <a:rPr lang="en-US" dirty="0" err="1"/>
              <a:t>i</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dirty="0"/>
              <a:t>}</a:t>
            </a:r>
            <a:br>
              <a:rPr lang="en-US" dirty="0"/>
            </a:br>
            <a:br>
              <a:rPr lang="en-US" dirty="0"/>
            </a:br>
            <a:r>
              <a:rPr lang="en-US" dirty="0"/>
              <a:t>    </a:t>
            </a:r>
            <a:r>
              <a:rPr lang="en-US" sz="1200" kern="1200" dirty="0">
                <a:solidFill>
                  <a:schemeClr val="tx1"/>
                </a:solidFill>
                <a:effectLst/>
                <a:latin typeface="Times New Roman" pitchFamily="18" charset="0"/>
                <a:ea typeface="+mn-ea"/>
                <a:cs typeface="+mn-cs"/>
              </a:rPr>
              <a:t>@Override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public long </a:t>
            </a:r>
            <a:r>
              <a:rPr lang="en-US" sz="1200" kern="1200" dirty="0" err="1">
                <a:solidFill>
                  <a:schemeClr val="tx1"/>
                </a:solidFill>
                <a:effectLst/>
                <a:latin typeface="Times New Roman" pitchFamily="18" charset="0"/>
                <a:ea typeface="+mn-ea"/>
                <a:cs typeface="+mn-cs"/>
              </a:rPr>
              <a:t>getItemId</a:t>
            </a:r>
            <a:r>
              <a:rPr lang="en-US" dirty="0"/>
              <a:t>(</a:t>
            </a:r>
            <a:r>
              <a:rPr lang="en-US" sz="1200" kern="1200" dirty="0">
                <a:solidFill>
                  <a:schemeClr val="tx1"/>
                </a:solidFill>
                <a:effectLst/>
                <a:latin typeface="Times New Roman" pitchFamily="18" charset="0"/>
                <a:ea typeface="+mn-ea"/>
                <a:cs typeface="+mn-cs"/>
              </a:rPr>
              <a:t>int </a:t>
            </a:r>
            <a:r>
              <a:rPr lang="en-US" dirty="0" err="1"/>
              <a:t>i</a:t>
            </a:r>
            <a:r>
              <a:rPr lang="en-US" dirty="0"/>
              <a:t>) {</a:t>
            </a:r>
            <a:br>
              <a:rPr lang="en-US" dirty="0"/>
            </a:br>
            <a:r>
              <a:rPr lang="en-US" dirty="0"/>
              <a:t>        </a:t>
            </a:r>
            <a:r>
              <a:rPr lang="en-US" sz="1200" kern="1200" dirty="0">
                <a:solidFill>
                  <a:schemeClr val="tx1"/>
                </a:solidFill>
                <a:effectLst/>
                <a:latin typeface="Times New Roman" pitchFamily="18" charset="0"/>
                <a:ea typeface="+mn-ea"/>
                <a:cs typeface="+mn-cs"/>
              </a:rPr>
              <a:t>return 0;</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dirty="0"/>
              <a:t>}</a:t>
            </a:r>
            <a:br>
              <a:rPr lang="en-US" dirty="0"/>
            </a:br>
            <a:br>
              <a:rPr lang="en-US" dirty="0"/>
            </a:br>
            <a:r>
              <a:rPr lang="en-US" dirty="0"/>
              <a:t>    </a:t>
            </a:r>
            <a:r>
              <a:rPr lang="en-US" sz="1200" kern="1200" dirty="0">
                <a:solidFill>
                  <a:schemeClr val="tx1"/>
                </a:solidFill>
                <a:effectLst/>
                <a:latin typeface="Times New Roman" pitchFamily="18" charset="0"/>
                <a:ea typeface="+mn-ea"/>
                <a:cs typeface="+mn-cs"/>
              </a:rPr>
              <a:t>@Override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public </a:t>
            </a:r>
            <a:r>
              <a:rPr lang="en-US" dirty="0"/>
              <a:t>View </a:t>
            </a:r>
            <a:r>
              <a:rPr lang="en-US" sz="1200" kern="1200" dirty="0" err="1">
                <a:solidFill>
                  <a:schemeClr val="tx1"/>
                </a:solidFill>
                <a:effectLst/>
                <a:latin typeface="Times New Roman" pitchFamily="18" charset="0"/>
                <a:ea typeface="+mn-ea"/>
                <a:cs typeface="+mn-cs"/>
              </a:rPr>
              <a:t>getView</a:t>
            </a:r>
            <a:r>
              <a:rPr lang="en-US" dirty="0"/>
              <a:t>(</a:t>
            </a:r>
            <a:r>
              <a:rPr lang="en-US" sz="1200" kern="1200" dirty="0">
                <a:solidFill>
                  <a:schemeClr val="tx1"/>
                </a:solidFill>
                <a:effectLst/>
                <a:latin typeface="Times New Roman" pitchFamily="18" charset="0"/>
                <a:ea typeface="+mn-ea"/>
                <a:cs typeface="+mn-cs"/>
              </a:rPr>
              <a:t>int </a:t>
            </a:r>
            <a:r>
              <a:rPr lang="en-US" dirty="0" err="1"/>
              <a:t>i</a:t>
            </a:r>
            <a:r>
              <a:rPr lang="en-US" sz="1200" kern="1200" dirty="0">
                <a:solidFill>
                  <a:schemeClr val="tx1"/>
                </a:solidFill>
                <a:effectLst/>
                <a:latin typeface="Times New Roman" pitchFamily="18" charset="0"/>
                <a:ea typeface="+mn-ea"/>
                <a:cs typeface="+mn-cs"/>
              </a:rPr>
              <a:t>, </a:t>
            </a:r>
            <a:r>
              <a:rPr lang="en-US" dirty="0"/>
              <a:t>View </a:t>
            </a:r>
            <a:r>
              <a:rPr lang="en-US" dirty="0" err="1"/>
              <a:t>view</a:t>
            </a:r>
            <a:r>
              <a:rPr lang="en-US" sz="1200" kern="1200" dirty="0">
                <a:solidFill>
                  <a:schemeClr val="tx1"/>
                </a:solidFill>
                <a:effectLst/>
                <a:latin typeface="Times New Roman" pitchFamily="18" charset="0"/>
                <a:ea typeface="+mn-ea"/>
                <a:cs typeface="+mn-cs"/>
              </a:rPr>
              <a:t>, </a:t>
            </a:r>
            <a:r>
              <a:rPr lang="en-US" dirty="0" err="1"/>
              <a:t>ViewGroup</a:t>
            </a:r>
            <a:r>
              <a:rPr lang="en-US" dirty="0"/>
              <a:t> </a:t>
            </a:r>
            <a:r>
              <a:rPr lang="en-US" dirty="0" err="1"/>
              <a:t>viewGroup</a:t>
            </a:r>
            <a:r>
              <a:rPr lang="en-US" dirty="0"/>
              <a:t>) {</a:t>
            </a:r>
            <a:br>
              <a:rPr lang="en-US" dirty="0"/>
            </a:br>
            <a:r>
              <a:rPr lang="en-US" dirty="0"/>
              <a:t>        </a:t>
            </a:r>
            <a:r>
              <a:rPr lang="en-US" sz="1200" kern="1200" dirty="0">
                <a:solidFill>
                  <a:schemeClr val="tx1"/>
                </a:solidFill>
                <a:effectLst/>
                <a:latin typeface="Times New Roman" pitchFamily="18" charset="0"/>
                <a:ea typeface="+mn-ea"/>
                <a:cs typeface="+mn-cs"/>
              </a:rPr>
              <a:t>if </a:t>
            </a:r>
            <a:r>
              <a:rPr lang="en-US" dirty="0"/>
              <a:t>(view == </a:t>
            </a:r>
            <a:r>
              <a:rPr lang="en-US" sz="1200" kern="1200" dirty="0">
                <a:solidFill>
                  <a:schemeClr val="tx1"/>
                </a:solidFill>
                <a:effectLst/>
                <a:latin typeface="Times New Roman" pitchFamily="18" charset="0"/>
                <a:ea typeface="+mn-ea"/>
                <a:cs typeface="+mn-cs"/>
              </a:rPr>
              <a:t>null</a:t>
            </a:r>
            <a:r>
              <a:rPr lang="en-US" dirty="0"/>
              <a:t>) {</a:t>
            </a:r>
            <a:br>
              <a:rPr lang="en-US" dirty="0"/>
            </a:br>
            <a:r>
              <a:rPr lang="en-US" dirty="0"/>
              <a:t>            </a:t>
            </a:r>
            <a:r>
              <a:rPr lang="en-US" dirty="0" err="1"/>
              <a:t>LayoutInflater</a:t>
            </a:r>
            <a:r>
              <a:rPr lang="en-US" dirty="0"/>
              <a:t> </a:t>
            </a:r>
            <a:r>
              <a:rPr lang="en-US" dirty="0" err="1"/>
              <a:t>inflater</a:t>
            </a:r>
            <a:r>
              <a:rPr lang="en-US" dirty="0"/>
              <a:t> = (</a:t>
            </a:r>
            <a:r>
              <a:rPr lang="en-US" dirty="0" err="1"/>
              <a:t>LayoutInflater</a:t>
            </a:r>
            <a:r>
              <a:rPr lang="en-US" dirty="0"/>
              <a:t>)</a:t>
            </a:r>
            <a:br>
              <a:rPr lang="en-US" dirty="0"/>
            </a:br>
            <a:r>
              <a:rPr lang="en-US" dirty="0"/>
              <a:t>                    </a:t>
            </a:r>
            <a:r>
              <a:rPr lang="en-US" sz="1200" kern="1200" dirty="0" err="1">
                <a:solidFill>
                  <a:schemeClr val="tx1"/>
                </a:solidFill>
                <a:effectLst/>
                <a:latin typeface="Times New Roman" pitchFamily="18" charset="0"/>
                <a:ea typeface="+mn-ea"/>
                <a:cs typeface="+mn-cs"/>
              </a:rPr>
              <a:t>context</a:t>
            </a:r>
            <a:r>
              <a:rPr lang="en-US" dirty="0" err="1"/>
              <a:t>.getSystemService</a:t>
            </a:r>
            <a:r>
              <a:rPr lang="en-US" dirty="0"/>
              <a:t>(</a:t>
            </a:r>
            <a:r>
              <a:rPr lang="en-US" dirty="0" err="1"/>
              <a:t>Context.</a:t>
            </a:r>
            <a:r>
              <a:rPr lang="en-US" sz="1200" i="1" kern="1200" dirty="0" err="1">
                <a:solidFill>
                  <a:schemeClr val="tx1"/>
                </a:solidFill>
                <a:effectLst/>
                <a:latin typeface="Times New Roman" pitchFamily="18" charset="0"/>
                <a:ea typeface="+mn-ea"/>
                <a:cs typeface="+mn-cs"/>
              </a:rPr>
              <a:t>LAYOUT_INFLATER_SERVICE</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dirty="0"/>
              <a:t>view = (View) </a:t>
            </a:r>
            <a:r>
              <a:rPr lang="en-US" dirty="0" err="1"/>
              <a:t>inflater.inflate</a:t>
            </a:r>
            <a:r>
              <a:rPr lang="en-US" dirty="0"/>
              <a:t>(R.layout.</a:t>
            </a:r>
            <a:r>
              <a:rPr lang="en-US" sz="1200" i="1" kern="1200" dirty="0">
                <a:solidFill>
                  <a:schemeClr val="tx1"/>
                </a:solidFill>
                <a:effectLst/>
                <a:latin typeface="Times New Roman" pitchFamily="18" charset="0"/>
                <a:ea typeface="+mn-ea"/>
                <a:cs typeface="+mn-cs"/>
              </a:rPr>
              <a:t>listview_item1</a:t>
            </a:r>
            <a:r>
              <a:rPr lang="en-US" sz="1200" kern="1200" dirty="0">
                <a:solidFill>
                  <a:schemeClr val="tx1"/>
                </a:solidFill>
                <a:effectLst/>
                <a:latin typeface="Times New Roman" pitchFamily="18" charset="0"/>
                <a:ea typeface="+mn-ea"/>
                <a:cs typeface="+mn-cs"/>
              </a:rPr>
              <a:t>, null</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dirty="0"/>
              <a:t>}</a:t>
            </a:r>
            <a:br>
              <a:rPr lang="en-US" dirty="0"/>
            </a:br>
            <a:r>
              <a:rPr lang="en-US" dirty="0"/>
              <a:t>        </a:t>
            </a:r>
            <a:r>
              <a:rPr lang="en-US" sz="1200" kern="1200" dirty="0" err="1">
                <a:solidFill>
                  <a:schemeClr val="tx1"/>
                </a:solidFill>
                <a:effectLst/>
                <a:latin typeface="Times New Roman" pitchFamily="18" charset="0"/>
                <a:ea typeface="+mn-ea"/>
                <a:cs typeface="+mn-cs"/>
              </a:rPr>
              <a:t>doctor_tv</a:t>
            </a:r>
            <a:r>
              <a:rPr lang="en-US" sz="1200" kern="1200" dirty="0">
                <a:solidFill>
                  <a:schemeClr val="tx1"/>
                </a:solidFill>
                <a:effectLst/>
                <a:latin typeface="Times New Roman" pitchFamily="18" charset="0"/>
                <a:ea typeface="+mn-ea"/>
                <a:cs typeface="+mn-cs"/>
              </a:rPr>
              <a:t> </a:t>
            </a:r>
            <a:r>
              <a:rPr lang="en-US" dirty="0"/>
              <a:t>= (</a:t>
            </a:r>
            <a:r>
              <a:rPr lang="en-US" dirty="0" err="1"/>
              <a:t>TextView</a:t>
            </a:r>
            <a:r>
              <a:rPr lang="en-US" dirty="0"/>
              <a:t>)</a:t>
            </a:r>
            <a:r>
              <a:rPr lang="en-US" dirty="0" err="1"/>
              <a:t>view.findViewById</a:t>
            </a:r>
            <a:r>
              <a:rPr lang="en-US" dirty="0"/>
              <a:t>(</a:t>
            </a:r>
            <a:r>
              <a:rPr lang="en-US" dirty="0" err="1"/>
              <a:t>R.id.</a:t>
            </a:r>
            <a:r>
              <a:rPr lang="en-US" sz="1200" i="1" kern="1200" dirty="0" err="1">
                <a:solidFill>
                  <a:schemeClr val="tx1"/>
                </a:solidFill>
                <a:effectLst/>
                <a:latin typeface="Times New Roman" pitchFamily="18" charset="0"/>
                <a:ea typeface="+mn-ea"/>
                <a:cs typeface="+mn-cs"/>
              </a:rPr>
              <a:t>doctor_tv</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date_tv</a:t>
            </a:r>
            <a:r>
              <a:rPr lang="en-US" sz="1200" kern="1200" dirty="0">
                <a:solidFill>
                  <a:schemeClr val="tx1"/>
                </a:solidFill>
                <a:effectLst/>
                <a:latin typeface="Times New Roman" pitchFamily="18" charset="0"/>
                <a:ea typeface="+mn-ea"/>
                <a:cs typeface="+mn-cs"/>
              </a:rPr>
              <a:t> </a:t>
            </a:r>
            <a:r>
              <a:rPr lang="en-US" dirty="0"/>
              <a:t>=(</a:t>
            </a:r>
            <a:r>
              <a:rPr lang="en-US" dirty="0" err="1"/>
              <a:t>TextView</a:t>
            </a:r>
            <a:r>
              <a:rPr lang="en-US" dirty="0"/>
              <a:t>)</a:t>
            </a:r>
            <a:r>
              <a:rPr lang="en-US" dirty="0" err="1"/>
              <a:t>view.findViewById</a:t>
            </a:r>
            <a:r>
              <a:rPr lang="en-US" dirty="0"/>
              <a:t>(</a:t>
            </a:r>
            <a:r>
              <a:rPr lang="en-US" dirty="0" err="1"/>
              <a:t>R.id.</a:t>
            </a:r>
            <a:r>
              <a:rPr lang="en-US" sz="1200" i="1" kern="1200" dirty="0" err="1">
                <a:solidFill>
                  <a:schemeClr val="tx1"/>
                </a:solidFill>
                <a:effectLst/>
                <a:latin typeface="Times New Roman" pitchFamily="18" charset="0"/>
                <a:ea typeface="+mn-ea"/>
                <a:cs typeface="+mn-cs"/>
              </a:rPr>
              <a:t>date_tv</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time_tv</a:t>
            </a:r>
            <a:r>
              <a:rPr lang="en-US" sz="1200" kern="1200" dirty="0">
                <a:solidFill>
                  <a:schemeClr val="tx1"/>
                </a:solidFill>
                <a:effectLst/>
                <a:latin typeface="Times New Roman" pitchFamily="18" charset="0"/>
                <a:ea typeface="+mn-ea"/>
                <a:cs typeface="+mn-cs"/>
              </a:rPr>
              <a:t> </a:t>
            </a:r>
            <a:r>
              <a:rPr lang="en-US" dirty="0"/>
              <a:t>=(</a:t>
            </a:r>
            <a:r>
              <a:rPr lang="en-US" dirty="0" err="1"/>
              <a:t>TextView</a:t>
            </a:r>
            <a:r>
              <a:rPr lang="en-US" dirty="0"/>
              <a:t>) </a:t>
            </a:r>
            <a:r>
              <a:rPr lang="en-US" dirty="0" err="1"/>
              <a:t>view.findViewById</a:t>
            </a:r>
            <a:r>
              <a:rPr lang="en-US" dirty="0"/>
              <a:t>(</a:t>
            </a:r>
            <a:r>
              <a:rPr lang="en-US" dirty="0" err="1"/>
              <a:t>R.id.</a:t>
            </a:r>
            <a:r>
              <a:rPr lang="en-US" sz="1200" i="1" kern="1200" dirty="0" err="1">
                <a:solidFill>
                  <a:schemeClr val="tx1"/>
                </a:solidFill>
                <a:effectLst/>
                <a:latin typeface="Times New Roman" pitchFamily="18" charset="0"/>
                <a:ea typeface="+mn-ea"/>
                <a:cs typeface="+mn-cs"/>
              </a:rPr>
              <a:t>time_tv</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doctor_tv</a:t>
            </a:r>
            <a:r>
              <a:rPr lang="en-US" dirty="0" err="1"/>
              <a:t>.setText</a:t>
            </a:r>
            <a:r>
              <a:rPr lang="en-US" dirty="0"/>
              <a:t>(</a:t>
            </a:r>
            <a:r>
              <a:rPr lang="en-US" sz="1200" kern="1200" dirty="0">
                <a:solidFill>
                  <a:schemeClr val="tx1"/>
                </a:solidFill>
                <a:effectLst/>
                <a:latin typeface="Times New Roman" pitchFamily="18" charset="0"/>
                <a:ea typeface="+mn-ea"/>
                <a:cs typeface="+mn-cs"/>
              </a:rPr>
              <a:t>"Doctor ID:" </a:t>
            </a:r>
            <a:r>
              <a:rPr lang="en-US" dirty="0"/>
              <a:t>+ </a:t>
            </a:r>
            <a:r>
              <a:rPr lang="en-US" sz="1200" kern="1200" dirty="0" err="1">
                <a:solidFill>
                  <a:schemeClr val="tx1"/>
                </a:solidFill>
                <a:effectLst/>
                <a:latin typeface="Times New Roman" pitchFamily="18" charset="0"/>
                <a:ea typeface="+mn-ea"/>
                <a:cs typeface="+mn-cs"/>
              </a:rPr>
              <a:t>arr</a:t>
            </a:r>
            <a:r>
              <a:rPr lang="en-US" dirty="0"/>
              <a:t>[</a:t>
            </a:r>
            <a:r>
              <a:rPr lang="en-US" dirty="0" err="1"/>
              <a:t>i</a:t>
            </a:r>
            <a:r>
              <a:rPr lang="en-US" dirty="0"/>
              <a:t>].</a:t>
            </a:r>
            <a:r>
              <a:rPr lang="en-US" sz="1200" kern="1200" dirty="0">
                <a:solidFill>
                  <a:schemeClr val="tx1"/>
                </a:solidFill>
                <a:effectLst/>
                <a:latin typeface="Times New Roman" pitchFamily="18" charset="0"/>
                <a:ea typeface="+mn-ea"/>
                <a:cs typeface="+mn-cs"/>
              </a:rPr>
              <a:t>doctor</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date_tv</a:t>
            </a:r>
            <a:r>
              <a:rPr lang="en-US" dirty="0" err="1"/>
              <a:t>.setText</a:t>
            </a:r>
            <a:r>
              <a:rPr lang="en-US" dirty="0"/>
              <a:t>(</a:t>
            </a:r>
            <a:r>
              <a:rPr lang="en-US" sz="1200" kern="1200" dirty="0">
                <a:solidFill>
                  <a:schemeClr val="tx1"/>
                </a:solidFill>
                <a:effectLst/>
                <a:latin typeface="Times New Roman" pitchFamily="18" charset="0"/>
                <a:ea typeface="+mn-ea"/>
                <a:cs typeface="+mn-cs"/>
              </a:rPr>
              <a:t>"Date:" </a:t>
            </a:r>
            <a:r>
              <a:rPr lang="en-US" dirty="0"/>
              <a:t>+ </a:t>
            </a:r>
            <a:r>
              <a:rPr lang="en-US" sz="1200" kern="1200" dirty="0" err="1">
                <a:solidFill>
                  <a:schemeClr val="tx1"/>
                </a:solidFill>
                <a:effectLst/>
                <a:latin typeface="Times New Roman" pitchFamily="18" charset="0"/>
                <a:ea typeface="+mn-ea"/>
                <a:cs typeface="+mn-cs"/>
              </a:rPr>
              <a:t>arr</a:t>
            </a:r>
            <a:r>
              <a:rPr lang="en-US" dirty="0"/>
              <a:t>[</a:t>
            </a:r>
            <a:r>
              <a:rPr lang="en-US" dirty="0" err="1"/>
              <a:t>i</a:t>
            </a:r>
            <a:r>
              <a:rPr lang="en-US" dirty="0"/>
              <a:t>].</a:t>
            </a:r>
            <a:r>
              <a:rPr lang="en-US" sz="1200" kern="1200" dirty="0">
                <a:solidFill>
                  <a:schemeClr val="tx1"/>
                </a:solidFill>
                <a:effectLst/>
                <a:latin typeface="Times New Roman" pitchFamily="18" charset="0"/>
                <a:ea typeface="+mn-ea"/>
                <a:cs typeface="+mn-cs"/>
              </a:rPr>
              <a:t>date</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time_tv</a:t>
            </a:r>
            <a:r>
              <a:rPr lang="en-US" dirty="0" err="1"/>
              <a:t>.setText</a:t>
            </a:r>
            <a:r>
              <a:rPr lang="en-US" dirty="0"/>
              <a:t>(</a:t>
            </a:r>
            <a:r>
              <a:rPr lang="en-US" sz="1200" kern="1200" dirty="0">
                <a:solidFill>
                  <a:schemeClr val="tx1"/>
                </a:solidFill>
                <a:effectLst/>
                <a:latin typeface="Times New Roman" pitchFamily="18" charset="0"/>
                <a:ea typeface="+mn-ea"/>
                <a:cs typeface="+mn-cs"/>
              </a:rPr>
              <a:t>"At:" </a:t>
            </a:r>
            <a:r>
              <a:rPr lang="en-US" dirty="0"/>
              <a:t>+ </a:t>
            </a:r>
            <a:r>
              <a:rPr lang="en-US" sz="1200" kern="1200" dirty="0" err="1">
                <a:solidFill>
                  <a:schemeClr val="tx1"/>
                </a:solidFill>
                <a:effectLst/>
                <a:latin typeface="Times New Roman" pitchFamily="18" charset="0"/>
                <a:ea typeface="+mn-ea"/>
                <a:cs typeface="+mn-cs"/>
              </a:rPr>
              <a:t>arr</a:t>
            </a:r>
            <a:r>
              <a:rPr lang="en-US" dirty="0"/>
              <a:t>[</a:t>
            </a:r>
            <a:r>
              <a:rPr lang="en-US" dirty="0" err="1"/>
              <a:t>i</a:t>
            </a:r>
            <a:r>
              <a:rPr lang="en-US" dirty="0"/>
              <a:t>].</a:t>
            </a:r>
            <a:r>
              <a:rPr lang="en-US" sz="1200" kern="1200" dirty="0">
                <a:solidFill>
                  <a:schemeClr val="tx1"/>
                </a:solidFill>
                <a:effectLst/>
                <a:latin typeface="Times New Roman" pitchFamily="18" charset="0"/>
                <a:ea typeface="+mn-ea"/>
                <a:cs typeface="+mn-cs"/>
              </a:rPr>
              <a:t>time</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return </a:t>
            </a:r>
            <a:r>
              <a:rPr lang="en-US" dirty="0"/>
              <a:t>view</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dirty="0"/>
              <a:t>}</a:t>
            </a:r>
            <a:br>
              <a:rPr lang="en-US" dirty="0"/>
            </a:br>
            <a:r>
              <a:rPr lang="en-US" dirty="0"/>
              <a:t>}</a:t>
            </a:r>
            <a:br>
              <a:rPr lang="en-US" dirty="0"/>
            </a:br>
            <a:r>
              <a:rPr lang="en-US" sz="1200" kern="1200" dirty="0">
                <a:solidFill>
                  <a:schemeClr val="tx1"/>
                </a:solidFill>
                <a:effectLst/>
                <a:latin typeface="Times New Roman" pitchFamily="18" charset="0"/>
                <a:ea typeface="+mn-ea"/>
                <a:cs typeface="+mn-cs"/>
              </a:rPr>
              <a:t>class </a:t>
            </a:r>
            <a:r>
              <a:rPr lang="en-US" dirty="0"/>
              <a:t>AppointmentAdapter2 </a:t>
            </a:r>
            <a:r>
              <a:rPr lang="en-US" sz="1200" kern="1200" dirty="0">
                <a:solidFill>
                  <a:schemeClr val="tx1"/>
                </a:solidFill>
                <a:effectLst/>
                <a:latin typeface="Times New Roman" pitchFamily="18" charset="0"/>
                <a:ea typeface="+mn-ea"/>
                <a:cs typeface="+mn-cs"/>
              </a:rPr>
              <a:t>extends </a:t>
            </a:r>
            <a:r>
              <a:rPr lang="en-US" dirty="0" err="1"/>
              <a:t>ArrayAdapter</a:t>
            </a:r>
            <a:r>
              <a:rPr lang="en-US" dirty="0"/>
              <a:t>&lt;Appointment&gt; {</a:t>
            </a:r>
            <a:br>
              <a:rPr lang="en-US" dirty="0"/>
            </a:br>
            <a:r>
              <a:rPr lang="en-US" dirty="0"/>
              <a:t>    Appointment[] </a:t>
            </a:r>
            <a:r>
              <a:rPr lang="en-US" sz="1200" kern="1200" dirty="0" err="1">
                <a:solidFill>
                  <a:schemeClr val="tx1"/>
                </a:solidFill>
                <a:effectLst/>
                <a:latin typeface="Times New Roman" pitchFamily="18" charset="0"/>
                <a:ea typeface="+mn-ea"/>
                <a:cs typeface="+mn-cs"/>
              </a:rPr>
              <a:t>arr</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dirty="0"/>
              <a:t>Context </a:t>
            </a:r>
            <a:r>
              <a:rPr lang="en-US" sz="1200" kern="1200" dirty="0" err="1">
                <a:solidFill>
                  <a:schemeClr val="tx1"/>
                </a:solidFill>
                <a:effectLst/>
                <a:latin typeface="Times New Roman" pitchFamily="18" charset="0"/>
                <a:ea typeface="+mn-ea"/>
                <a:cs typeface="+mn-cs"/>
              </a:rPr>
              <a:t>context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public AppointmentAdapter2</a:t>
            </a:r>
            <a:r>
              <a:rPr lang="en-US" dirty="0"/>
              <a:t>(Context </a:t>
            </a:r>
            <a:r>
              <a:rPr lang="en-US" dirty="0" err="1"/>
              <a:t>context</a:t>
            </a:r>
            <a:r>
              <a:rPr lang="en-US" sz="1200" kern="1200" dirty="0" err="1">
                <a:solidFill>
                  <a:schemeClr val="tx1"/>
                </a:solidFill>
                <a:effectLst/>
                <a:latin typeface="Times New Roman" pitchFamily="18" charset="0"/>
                <a:ea typeface="+mn-ea"/>
                <a:cs typeface="+mn-cs"/>
              </a:rPr>
              <a:t>,</a:t>
            </a:r>
            <a:r>
              <a:rPr lang="en-US" dirty="0" err="1"/>
              <a:t>Appointment</a:t>
            </a:r>
            <a:r>
              <a:rPr lang="en-US" dirty="0"/>
              <a:t>[] </a:t>
            </a:r>
            <a:r>
              <a:rPr lang="en-US" dirty="0" err="1"/>
              <a:t>arr</a:t>
            </a:r>
            <a:r>
              <a:rPr lang="en-US" dirty="0"/>
              <a:t>){</a:t>
            </a:r>
            <a:br>
              <a:rPr lang="en-US" dirty="0"/>
            </a:br>
            <a:r>
              <a:rPr lang="en-US" dirty="0"/>
              <a:t>        </a:t>
            </a:r>
            <a:r>
              <a:rPr lang="en-US" sz="1200" kern="1200" dirty="0">
                <a:solidFill>
                  <a:schemeClr val="tx1"/>
                </a:solidFill>
                <a:effectLst/>
                <a:latin typeface="Times New Roman" pitchFamily="18" charset="0"/>
                <a:ea typeface="+mn-ea"/>
                <a:cs typeface="+mn-cs"/>
              </a:rPr>
              <a:t>super</a:t>
            </a:r>
            <a:r>
              <a:rPr lang="en-US" dirty="0"/>
              <a:t>(context</a:t>
            </a:r>
            <a:r>
              <a:rPr lang="en-US" sz="1200" kern="1200" dirty="0">
                <a:solidFill>
                  <a:schemeClr val="tx1"/>
                </a:solidFill>
                <a:effectLst/>
                <a:latin typeface="Times New Roman" pitchFamily="18" charset="0"/>
                <a:ea typeface="+mn-ea"/>
                <a:cs typeface="+mn-cs"/>
              </a:rPr>
              <a:t>,0,</a:t>
            </a:r>
            <a:r>
              <a:rPr lang="en-US" dirty="0"/>
              <a:t>arr)</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this</a:t>
            </a:r>
            <a:r>
              <a:rPr lang="en-US" dirty="0" err="1"/>
              <a:t>.</a:t>
            </a:r>
            <a:r>
              <a:rPr lang="en-US" sz="1200" kern="1200" dirty="0" err="1">
                <a:solidFill>
                  <a:schemeClr val="tx1"/>
                </a:solidFill>
                <a:effectLst/>
                <a:latin typeface="Times New Roman" pitchFamily="18" charset="0"/>
                <a:ea typeface="+mn-ea"/>
                <a:cs typeface="+mn-cs"/>
              </a:rPr>
              <a:t>context</a:t>
            </a:r>
            <a:r>
              <a:rPr lang="en-US" sz="1200" kern="1200" dirty="0">
                <a:solidFill>
                  <a:schemeClr val="tx1"/>
                </a:solidFill>
                <a:effectLst/>
                <a:latin typeface="Times New Roman" pitchFamily="18" charset="0"/>
                <a:ea typeface="+mn-ea"/>
                <a:cs typeface="+mn-cs"/>
              </a:rPr>
              <a:t> </a:t>
            </a:r>
            <a:r>
              <a:rPr lang="en-US" dirty="0"/>
              <a:t>= context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this</a:t>
            </a:r>
            <a:r>
              <a:rPr lang="en-US" dirty="0" err="1"/>
              <a:t>.</a:t>
            </a:r>
            <a:r>
              <a:rPr lang="en-US" sz="1200" kern="1200" dirty="0" err="1">
                <a:solidFill>
                  <a:schemeClr val="tx1"/>
                </a:solidFill>
                <a:effectLst/>
                <a:latin typeface="Times New Roman" pitchFamily="18" charset="0"/>
                <a:ea typeface="+mn-ea"/>
                <a:cs typeface="+mn-cs"/>
              </a:rPr>
              <a:t>arr</a:t>
            </a:r>
            <a:r>
              <a:rPr lang="en-US" sz="1200" kern="1200" dirty="0">
                <a:solidFill>
                  <a:schemeClr val="tx1"/>
                </a:solidFill>
                <a:effectLst/>
                <a:latin typeface="Times New Roman" pitchFamily="18" charset="0"/>
                <a:ea typeface="+mn-ea"/>
                <a:cs typeface="+mn-cs"/>
              </a:rPr>
              <a:t> </a:t>
            </a:r>
            <a:r>
              <a:rPr lang="en-US" dirty="0"/>
              <a:t>= </a:t>
            </a:r>
            <a:r>
              <a:rPr lang="en-US" dirty="0" err="1"/>
              <a:t>arr</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dirty="0"/>
              <a:t>}</a:t>
            </a:r>
            <a:br>
              <a:rPr lang="en-US" dirty="0"/>
            </a:br>
            <a:r>
              <a:rPr lang="en-US" dirty="0"/>
              <a:t>    </a:t>
            </a:r>
            <a:r>
              <a:rPr lang="en-US" sz="1200" kern="1200" dirty="0">
                <a:solidFill>
                  <a:schemeClr val="tx1"/>
                </a:solidFill>
                <a:effectLst/>
                <a:latin typeface="Times New Roman" pitchFamily="18" charset="0"/>
                <a:ea typeface="+mn-ea"/>
                <a:cs typeface="+mn-cs"/>
              </a:rPr>
              <a:t>public AppointmentAdapter2</a:t>
            </a:r>
            <a:r>
              <a:rPr lang="en-US" dirty="0"/>
              <a:t>(Context </a:t>
            </a:r>
            <a:r>
              <a:rPr lang="en-US" dirty="0" err="1"/>
              <a:t>context</a:t>
            </a:r>
            <a:r>
              <a:rPr lang="en-US" sz="1200" kern="1200" dirty="0">
                <a:solidFill>
                  <a:schemeClr val="tx1"/>
                </a:solidFill>
                <a:effectLst/>
                <a:latin typeface="Times New Roman" pitchFamily="18" charset="0"/>
                <a:ea typeface="+mn-ea"/>
                <a:cs typeface="+mn-cs"/>
              </a:rPr>
              <a:t>, </a:t>
            </a:r>
            <a:r>
              <a:rPr lang="en-US" dirty="0"/>
              <a:t>List&lt;Appointment&gt; </a:t>
            </a:r>
            <a:r>
              <a:rPr lang="en-US" dirty="0" err="1"/>
              <a:t>arr</a:t>
            </a:r>
            <a:r>
              <a:rPr lang="en-US" dirty="0"/>
              <a:t>){</a:t>
            </a:r>
            <a:br>
              <a:rPr lang="en-US" dirty="0"/>
            </a:br>
            <a:r>
              <a:rPr lang="en-US" dirty="0"/>
              <a:t>        </a:t>
            </a:r>
            <a:r>
              <a:rPr lang="en-US" sz="1200" kern="1200" dirty="0">
                <a:solidFill>
                  <a:schemeClr val="tx1"/>
                </a:solidFill>
                <a:effectLst/>
                <a:latin typeface="Times New Roman" pitchFamily="18" charset="0"/>
                <a:ea typeface="+mn-ea"/>
                <a:cs typeface="+mn-cs"/>
              </a:rPr>
              <a:t>this</a:t>
            </a:r>
            <a:r>
              <a:rPr lang="en-US" dirty="0"/>
              <a:t>(</a:t>
            </a:r>
            <a:r>
              <a:rPr lang="en-US" dirty="0" err="1"/>
              <a:t>context</a:t>
            </a:r>
            <a:r>
              <a:rPr lang="en-US" sz="1200" kern="1200" dirty="0" err="1">
                <a:solidFill>
                  <a:schemeClr val="tx1"/>
                </a:solidFill>
                <a:effectLst/>
                <a:latin typeface="Times New Roman" pitchFamily="18" charset="0"/>
                <a:ea typeface="+mn-ea"/>
                <a:cs typeface="+mn-cs"/>
              </a:rPr>
              <a:t>,</a:t>
            </a:r>
            <a:r>
              <a:rPr lang="en-US" dirty="0" err="1"/>
              <a:t>arr.toArray</a:t>
            </a:r>
            <a:r>
              <a:rPr lang="en-US" dirty="0"/>
              <a:t>(</a:t>
            </a:r>
            <a:r>
              <a:rPr lang="en-US" sz="1200" kern="1200" dirty="0">
                <a:solidFill>
                  <a:schemeClr val="tx1"/>
                </a:solidFill>
                <a:effectLst/>
                <a:latin typeface="Times New Roman" pitchFamily="18" charset="0"/>
                <a:ea typeface="+mn-ea"/>
                <a:cs typeface="+mn-cs"/>
              </a:rPr>
              <a:t>new </a:t>
            </a:r>
            <a:r>
              <a:rPr lang="en-US" dirty="0"/>
              <a:t>Appointment[</a:t>
            </a:r>
            <a:r>
              <a:rPr lang="en-US" sz="1200" kern="1200" dirty="0">
                <a:solidFill>
                  <a:schemeClr val="tx1"/>
                </a:solidFill>
                <a:effectLst/>
                <a:latin typeface="Times New Roman" pitchFamily="18" charset="0"/>
                <a:ea typeface="+mn-ea"/>
                <a:cs typeface="+mn-cs"/>
              </a:rPr>
              <a:t>0</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dirty="0"/>
              <a:t>}</a:t>
            </a:r>
            <a:br>
              <a:rPr lang="en-US" dirty="0"/>
            </a:br>
            <a:br>
              <a:rPr lang="en-US" dirty="0"/>
            </a:br>
            <a:r>
              <a:rPr lang="en-US" dirty="0"/>
              <a:t>    </a:t>
            </a:r>
            <a:r>
              <a:rPr lang="en-US" sz="1200" kern="1200" dirty="0">
                <a:solidFill>
                  <a:schemeClr val="tx1"/>
                </a:solidFill>
                <a:effectLst/>
                <a:latin typeface="Times New Roman" pitchFamily="18" charset="0"/>
                <a:ea typeface="+mn-ea"/>
                <a:cs typeface="+mn-cs"/>
              </a:rPr>
              <a:t>@Override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public </a:t>
            </a:r>
            <a:r>
              <a:rPr lang="en-US" dirty="0"/>
              <a:t>Appointment </a:t>
            </a:r>
            <a:r>
              <a:rPr lang="en-US" sz="1200" kern="1200" dirty="0" err="1">
                <a:solidFill>
                  <a:schemeClr val="tx1"/>
                </a:solidFill>
                <a:effectLst/>
                <a:latin typeface="Times New Roman" pitchFamily="18" charset="0"/>
                <a:ea typeface="+mn-ea"/>
                <a:cs typeface="+mn-cs"/>
              </a:rPr>
              <a:t>getItem</a:t>
            </a:r>
            <a:r>
              <a:rPr lang="en-US" dirty="0"/>
              <a:t>(</a:t>
            </a:r>
            <a:r>
              <a:rPr lang="en-US" sz="1200" kern="1200" dirty="0">
                <a:solidFill>
                  <a:schemeClr val="tx1"/>
                </a:solidFill>
                <a:effectLst/>
                <a:latin typeface="Times New Roman" pitchFamily="18" charset="0"/>
                <a:ea typeface="+mn-ea"/>
                <a:cs typeface="+mn-cs"/>
              </a:rPr>
              <a:t>int </a:t>
            </a:r>
            <a:r>
              <a:rPr lang="en-US" dirty="0" err="1"/>
              <a:t>i</a:t>
            </a:r>
            <a:r>
              <a:rPr lang="en-US" dirty="0"/>
              <a:t>) {</a:t>
            </a:r>
            <a:br>
              <a:rPr lang="en-US" dirty="0"/>
            </a:br>
            <a:r>
              <a:rPr lang="en-US" dirty="0"/>
              <a:t>        </a:t>
            </a:r>
            <a:r>
              <a:rPr lang="en-US" sz="1200" kern="1200" dirty="0">
                <a:solidFill>
                  <a:schemeClr val="tx1"/>
                </a:solidFill>
                <a:effectLst/>
                <a:latin typeface="Times New Roman" pitchFamily="18" charset="0"/>
                <a:ea typeface="+mn-ea"/>
                <a:cs typeface="+mn-cs"/>
              </a:rPr>
              <a:t>return </a:t>
            </a:r>
            <a:r>
              <a:rPr lang="en-US" sz="1200" kern="1200" dirty="0" err="1">
                <a:solidFill>
                  <a:schemeClr val="tx1"/>
                </a:solidFill>
                <a:effectLst/>
                <a:latin typeface="Times New Roman" pitchFamily="18" charset="0"/>
                <a:ea typeface="+mn-ea"/>
                <a:cs typeface="+mn-cs"/>
              </a:rPr>
              <a:t>arr</a:t>
            </a:r>
            <a:r>
              <a:rPr lang="en-US" dirty="0"/>
              <a:t>[</a:t>
            </a:r>
            <a:r>
              <a:rPr lang="en-US" dirty="0" err="1"/>
              <a:t>i</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dirty="0"/>
              <a:t>}</a:t>
            </a:r>
            <a:br>
              <a:rPr lang="en-US" dirty="0"/>
            </a:br>
            <a:br>
              <a:rPr lang="en-US" dirty="0"/>
            </a:br>
            <a:r>
              <a:rPr lang="en-US" dirty="0"/>
              <a:t>    </a:t>
            </a:r>
            <a:r>
              <a:rPr lang="en-US" sz="1200" kern="1200" dirty="0">
                <a:solidFill>
                  <a:schemeClr val="tx1"/>
                </a:solidFill>
                <a:effectLst/>
                <a:latin typeface="Times New Roman" pitchFamily="18" charset="0"/>
                <a:ea typeface="+mn-ea"/>
                <a:cs typeface="+mn-cs"/>
              </a:rPr>
              <a:t>@Override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public </a:t>
            </a:r>
            <a:r>
              <a:rPr lang="en-US" dirty="0"/>
              <a:t>View </a:t>
            </a:r>
            <a:r>
              <a:rPr lang="en-US" sz="1200" kern="1200" dirty="0" err="1">
                <a:solidFill>
                  <a:schemeClr val="tx1"/>
                </a:solidFill>
                <a:effectLst/>
                <a:latin typeface="Times New Roman" pitchFamily="18" charset="0"/>
                <a:ea typeface="+mn-ea"/>
                <a:cs typeface="+mn-cs"/>
              </a:rPr>
              <a:t>getView</a:t>
            </a:r>
            <a:r>
              <a:rPr lang="en-US" dirty="0"/>
              <a:t>(</a:t>
            </a:r>
            <a:r>
              <a:rPr lang="en-US" sz="1200" kern="1200" dirty="0">
                <a:solidFill>
                  <a:schemeClr val="tx1"/>
                </a:solidFill>
                <a:effectLst/>
                <a:latin typeface="Times New Roman" pitchFamily="18" charset="0"/>
                <a:ea typeface="+mn-ea"/>
                <a:cs typeface="+mn-cs"/>
              </a:rPr>
              <a:t>int </a:t>
            </a:r>
            <a:r>
              <a:rPr lang="en-US" dirty="0" err="1"/>
              <a:t>i</a:t>
            </a:r>
            <a:r>
              <a:rPr lang="en-US" sz="1200" kern="1200" dirty="0">
                <a:solidFill>
                  <a:schemeClr val="tx1"/>
                </a:solidFill>
                <a:effectLst/>
                <a:latin typeface="Times New Roman" pitchFamily="18" charset="0"/>
                <a:ea typeface="+mn-ea"/>
                <a:cs typeface="+mn-cs"/>
              </a:rPr>
              <a:t>, </a:t>
            </a:r>
            <a:r>
              <a:rPr lang="en-US" dirty="0"/>
              <a:t>View </a:t>
            </a:r>
            <a:r>
              <a:rPr lang="en-US" dirty="0" err="1"/>
              <a:t>view</a:t>
            </a:r>
            <a:r>
              <a:rPr lang="en-US" sz="1200" kern="1200" dirty="0">
                <a:solidFill>
                  <a:schemeClr val="tx1"/>
                </a:solidFill>
                <a:effectLst/>
                <a:latin typeface="Times New Roman" pitchFamily="18" charset="0"/>
                <a:ea typeface="+mn-ea"/>
                <a:cs typeface="+mn-cs"/>
              </a:rPr>
              <a:t>, </a:t>
            </a:r>
            <a:r>
              <a:rPr lang="en-US" dirty="0" err="1"/>
              <a:t>ViewGroup</a:t>
            </a:r>
            <a:r>
              <a:rPr lang="en-US" dirty="0"/>
              <a:t> </a:t>
            </a:r>
            <a:r>
              <a:rPr lang="en-US" dirty="0" err="1"/>
              <a:t>viewGroup</a:t>
            </a:r>
            <a:r>
              <a:rPr lang="en-US" dirty="0"/>
              <a:t>) {</a:t>
            </a:r>
            <a:br>
              <a:rPr lang="en-US" dirty="0"/>
            </a:br>
            <a:r>
              <a:rPr lang="en-US" dirty="0"/>
              <a:t>        </a:t>
            </a:r>
            <a:r>
              <a:rPr lang="en-US" sz="1200" kern="1200" dirty="0">
                <a:solidFill>
                  <a:schemeClr val="tx1"/>
                </a:solidFill>
                <a:effectLst/>
                <a:latin typeface="Times New Roman" pitchFamily="18" charset="0"/>
                <a:ea typeface="+mn-ea"/>
                <a:cs typeface="+mn-cs"/>
              </a:rPr>
              <a:t>if </a:t>
            </a:r>
            <a:r>
              <a:rPr lang="en-US" dirty="0"/>
              <a:t>(view == </a:t>
            </a:r>
            <a:r>
              <a:rPr lang="en-US" sz="1200" kern="1200" dirty="0">
                <a:solidFill>
                  <a:schemeClr val="tx1"/>
                </a:solidFill>
                <a:effectLst/>
                <a:latin typeface="Times New Roman" pitchFamily="18" charset="0"/>
                <a:ea typeface="+mn-ea"/>
                <a:cs typeface="+mn-cs"/>
              </a:rPr>
              <a:t>null</a:t>
            </a:r>
            <a:r>
              <a:rPr lang="en-US" dirty="0"/>
              <a:t>) {</a:t>
            </a:r>
            <a:br>
              <a:rPr lang="en-US" dirty="0"/>
            </a:br>
            <a:r>
              <a:rPr lang="en-US" dirty="0"/>
              <a:t>            </a:t>
            </a:r>
            <a:r>
              <a:rPr lang="en-US" dirty="0" err="1"/>
              <a:t>LayoutInflater</a:t>
            </a:r>
            <a:r>
              <a:rPr lang="en-US" dirty="0"/>
              <a:t> </a:t>
            </a:r>
            <a:r>
              <a:rPr lang="en-US" dirty="0" err="1"/>
              <a:t>inflater</a:t>
            </a:r>
            <a:r>
              <a:rPr lang="en-US" dirty="0"/>
              <a:t> = (</a:t>
            </a:r>
            <a:r>
              <a:rPr lang="en-US" dirty="0" err="1"/>
              <a:t>LayoutInflater</a:t>
            </a:r>
            <a:r>
              <a:rPr lang="en-US" dirty="0"/>
              <a:t>)</a:t>
            </a:r>
            <a:br>
              <a:rPr lang="en-US" dirty="0"/>
            </a:br>
            <a:r>
              <a:rPr lang="en-US" dirty="0"/>
              <a:t>                    </a:t>
            </a:r>
            <a:r>
              <a:rPr lang="en-US" sz="1200" kern="1200" dirty="0" err="1">
                <a:solidFill>
                  <a:schemeClr val="tx1"/>
                </a:solidFill>
                <a:effectLst/>
                <a:latin typeface="Times New Roman" pitchFamily="18" charset="0"/>
                <a:ea typeface="+mn-ea"/>
                <a:cs typeface="+mn-cs"/>
              </a:rPr>
              <a:t>context</a:t>
            </a:r>
            <a:r>
              <a:rPr lang="en-US" dirty="0" err="1"/>
              <a:t>.getSystemService</a:t>
            </a:r>
            <a:r>
              <a:rPr lang="en-US" dirty="0"/>
              <a:t>(</a:t>
            </a:r>
            <a:r>
              <a:rPr lang="en-US" dirty="0" err="1"/>
              <a:t>Context.</a:t>
            </a:r>
            <a:r>
              <a:rPr lang="en-US" sz="1200" i="1" kern="1200" dirty="0" err="1">
                <a:solidFill>
                  <a:schemeClr val="tx1"/>
                </a:solidFill>
                <a:effectLst/>
                <a:latin typeface="Times New Roman" pitchFamily="18" charset="0"/>
                <a:ea typeface="+mn-ea"/>
                <a:cs typeface="+mn-cs"/>
              </a:rPr>
              <a:t>LAYOUT_INFLATER_SERVICE</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dirty="0"/>
              <a:t>view = (View) </a:t>
            </a:r>
            <a:r>
              <a:rPr lang="en-US" dirty="0" err="1"/>
              <a:t>inflater.inflate</a:t>
            </a:r>
            <a:r>
              <a:rPr lang="en-US" dirty="0"/>
              <a:t>(R.layout.</a:t>
            </a:r>
            <a:r>
              <a:rPr lang="en-US" sz="1200" i="1" kern="1200" dirty="0">
                <a:solidFill>
                  <a:schemeClr val="tx1"/>
                </a:solidFill>
                <a:effectLst/>
                <a:latin typeface="Times New Roman" pitchFamily="18" charset="0"/>
                <a:ea typeface="+mn-ea"/>
                <a:cs typeface="+mn-cs"/>
              </a:rPr>
              <a:t>listview_item1</a:t>
            </a:r>
            <a:r>
              <a:rPr lang="en-US" sz="1200" kern="1200" dirty="0">
                <a:solidFill>
                  <a:schemeClr val="tx1"/>
                </a:solidFill>
                <a:effectLst/>
                <a:latin typeface="Times New Roman" pitchFamily="18" charset="0"/>
                <a:ea typeface="+mn-ea"/>
                <a:cs typeface="+mn-cs"/>
              </a:rPr>
              <a:t>, null</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dirty="0"/>
              <a:t>}</a:t>
            </a:r>
            <a:br>
              <a:rPr lang="en-US" dirty="0"/>
            </a:br>
            <a:r>
              <a:rPr lang="en-US" dirty="0"/>
              <a:t>        </a:t>
            </a:r>
            <a:r>
              <a:rPr lang="en-US" dirty="0" err="1"/>
              <a:t>TextView</a:t>
            </a:r>
            <a:r>
              <a:rPr lang="en-US" dirty="0"/>
              <a:t> </a:t>
            </a:r>
            <a:r>
              <a:rPr lang="en-US" dirty="0" err="1"/>
              <a:t>doctor_tv</a:t>
            </a:r>
            <a:r>
              <a:rPr lang="en-US" dirty="0"/>
              <a:t> = (</a:t>
            </a:r>
            <a:r>
              <a:rPr lang="en-US" dirty="0" err="1"/>
              <a:t>TextView</a:t>
            </a:r>
            <a:r>
              <a:rPr lang="en-US" dirty="0"/>
              <a:t>)</a:t>
            </a:r>
            <a:r>
              <a:rPr lang="en-US" dirty="0" err="1"/>
              <a:t>view.findViewById</a:t>
            </a:r>
            <a:r>
              <a:rPr lang="en-US" dirty="0"/>
              <a:t>(</a:t>
            </a:r>
            <a:r>
              <a:rPr lang="en-US" dirty="0" err="1"/>
              <a:t>R.id.</a:t>
            </a:r>
            <a:r>
              <a:rPr lang="en-US" sz="1200" i="1" kern="1200" dirty="0" err="1">
                <a:solidFill>
                  <a:schemeClr val="tx1"/>
                </a:solidFill>
                <a:effectLst/>
                <a:latin typeface="Times New Roman" pitchFamily="18" charset="0"/>
                <a:ea typeface="+mn-ea"/>
                <a:cs typeface="+mn-cs"/>
              </a:rPr>
              <a:t>doctor_tv</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dirty="0" err="1"/>
              <a:t>TextView</a:t>
            </a:r>
            <a:r>
              <a:rPr lang="en-US" dirty="0"/>
              <a:t> </a:t>
            </a:r>
            <a:r>
              <a:rPr lang="en-US" dirty="0" err="1"/>
              <a:t>date_tv</a:t>
            </a:r>
            <a:r>
              <a:rPr lang="en-US" dirty="0"/>
              <a:t> =(</a:t>
            </a:r>
            <a:r>
              <a:rPr lang="en-US" dirty="0" err="1"/>
              <a:t>TextView</a:t>
            </a:r>
            <a:r>
              <a:rPr lang="en-US" dirty="0"/>
              <a:t>)</a:t>
            </a:r>
            <a:r>
              <a:rPr lang="en-US" dirty="0" err="1"/>
              <a:t>view.findViewById</a:t>
            </a:r>
            <a:r>
              <a:rPr lang="en-US" dirty="0"/>
              <a:t>(</a:t>
            </a:r>
            <a:r>
              <a:rPr lang="en-US" dirty="0" err="1"/>
              <a:t>R.id.</a:t>
            </a:r>
            <a:r>
              <a:rPr lang="en-US" sz="1200" i="1" kern="1200" dirty="0" err="1">
                <a:solidFill>
                  <a:schemeClr val="tx1"/>
                </a:solidFill>
                <a:effectLst/>
                <a:latin typeface="Times New Roman" pitchFamily="18" charset="0"/>
                <a:ea typeface="+mn-ea"/>
                <a:cs typeface="+mn-cs"/>
              </a:rPr>
              <a:t>date_tv</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dirty="0" err="1"/>
              <a:t>TextView</a:t>
            </a:r>
            <a:r>
              <a:rPr lang="en-US" dirty="0"/>
              <a:t> </a:t>
            </a:r>
            <a:r>
              <a:rPr lang="en-US" dirty="0" err="1"/>
              <a:t>time_tv</a:t>
            </a:r>
            <a:r>
              <a:rPr lang="en-US" dirty="0"/>
              <a:t> =(</a:t>
            </a:r>
            <a:r>
              <a:rPr lang="en-US" dirty="0" err="1"/>
              <a:t>TextView</a:t>
            </a:r>
            <a:r>
              <a:rPr lang="en-US" dirty="0"/>
              <a:t>) </a:t>
            </a:r>
            <a:r>
              <a:rPr lang="en-US" dirty="0" err="1"/>
              <a:t>view.findViewById</a:t>
            </a:r>
            <a:r>
              <a:rPr lang="en-US" dirty="0"/>
              <a:t>(</a:t>
            </a:r>
            <a:r>
              <a:rPr lang="en-US" dirty="0" err="1"/>
              <a:t>R.id.</a:t>
            </a:r>
            <a:r>
              <a:rPr lang="en-US" sz="1200" i="1" kern="1200" dirty="0" err="1">
                <a:solidFill>
                  <a:schemeClr val="tx1"/>
                </a:solidFill>
                <a:effectLst/>
                <a:latin typeface="Times New Roman" pitchFamily="18" charset="0"/>
                <a:ea typeface="+mn-ea"/>
                <a:cs typeface="+mn-cs"/>
              </a:rPr>
              <a:t>time_tv</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dirty="0" err="1"/>
              <a:t>doctor_tv.setText</a:t>
            </a:r>
            <a:r>
              <a:rPr lang="en-US" dirty="0"/>
              <a:t>(</a:t>
            </a:r>
            <a:r>
              <a:rPr lang="en-US" sz="1200" kern="1200" dirty="0">
                <a:solidFill>
                  <a:schemeClr val="tx1"/>
                </a:solidFill>
                <a:effectLst/>
                <a:latin typeface="Times New Roman" pitchFamily="18" charset="0"/>
                <a:ea typeface="+mn-ea"/>
                <a:cs typeface="+mn-cs"/>
              </a:rPr>
              <a:t>"Doctor ID:" </a:t>
            </a:r>
            <a:r>
              <a:rPr lang="en-US" dirty="0"/>
              <a:t>+ </a:t>
            </a:r>
            <a:r>
              <a:rPr lang="en-US" sz="1200" kern="1200" dirty="0" err="1">
                <a:solidFill>
                  <a:schemeClr val="tx1"/>
                </a:solidFill>
                <a:effectLst/>
                <a:latin typeface="Times New Roman" pitchFamily="18" charset="0"/>
                <a:ea typeface="+mn-ea"/>
                <a:cs typeface="+mn-cs"/>
              </a:rPr>
              <a:t>arr</a:t>
            </a:r>
            <a:r>
              <a:rPr lang="en-US" dirty="0"/>
              <a:t>[</a:t>
            </a:r>
            <a:r>
              <a:rPr lang="en-US" dirty="0" err="1"/>
              <a:t>i</a:t>
            </a:r>
            <a:r>
              <a:rPr lang="en-US" dirty="0"/>
              <a:t>].</a:t>
            </a:r>
            <a:r>
              <a:rPr lang="en-US" sz="1200" kern="1200" dirty="0">
                <a:solidFill>
                  <a:schemeClr val="tx1"/>
                </a:solidFill>
                <a:effectLst/>
                <a:latin typeface="Times New Roman" pitchFamily="18" charset="0"/>
                <a:ea typeface="+mn-ea"/>
                <a:cs typeface="+mn-cs"/>
              </a:rPr>
              <a:t>doctor</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dirty="0" err="1"/>
              <a:t>date_tv.setText</a:t>
            </a:r>
            <a:r>
              <a:rPr lang="en-US" dirty="0"/>
              <a:t>(</a:t>
            </a:r>
            <a:r>
              <a:rPr lang="en-US" sz="1200" kern="1200" dirty="0">
                <a:solidFill>
                  <a:schemeClr val="tx1"/>
                </a:solidFill>
                <a:effectLst/>
                <a:latin typeface="Times New Roman" pitchFamily="18" charset="0"/>
                <a:ea typeface="+mn-ea"/>
                <a:cs typeface="+mn-cs"/>
              </a:rPr>
              <a:t>"Date:" </a:t>
            </a:r>
            <a:r>
              <a:rPr lang="en-US" dirty="0"/>
              <a:t>+ </a:t>
            </a:r>
            <a:r>
              <a:rPr lang="en-US" sz="1200" kern="1200" dirty="0" err="1">
                <a:solidFill>
                  <a:schemeClr val="tx1"/>
                </a:solidFill>
                <a:effectLst/>
                <a:latin typeface="Times New Roman" pitchFamily="18" charset="0"/>
                <a:ea typeface="+mn-ea"/>
                <a:cs typeface="+mn-cs"/>
              </a:rPr>
              <a:t>arr</a:t>
            </a:r>
            <a:r>
              <a:rPr lang="en-US" dirty="0"/>
              <a:t>[</a:t>
            </a:r>
            <a:r>
              <a:rPr lang="en-US" dirty="0" err="1"/>
              <a:t>i</a:t>
            </a:r>
            <a:r>
              <a:rPr lang="en-US" dirty="0"/>
              <a:t>].</a:t>
            </a:r>
            <a:r>
              <a:rPr lang="en-US" sz="1200" kern="1200" dirty="0">
                <a:solidFill>
                  <a:schemeClr val="tx1"/>
                </a:solidFill>
                <a:effectLst/>
                <a:latin typeface="Times New Roman" pitchFamily="18" charset="0"/>
                <a:ea typeface="+mn-ea"/>
                <a:cs typeface="+mn-cs"/>
              </a:rPr>
              <a:t>date</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dirty="0" err="1"/>
              <a:t>time_tv.setText</a:t>
            </a:r>
            <a:r>
              <a:rPr lang="en-US" dirty="0"/>
              <a:t>(</a:t>
            </a:r>
            <a:r>
              <a:rPr lang="en-US" sz="1200" kern="1200" dirty="0">
                <a:solidFill>
                  <a:schemeClr val="tx1"/>
                </a:solidFill>
                <a:effectLst/>
                <a:latin typeface="Times New Roman" pitchFamily="18" charset="0"/>
                <a:ea typeface="+mn-ea"/>
                <a:cs typeface="+mn-cs"/>
              </a:rPr>
              <a:t>"At:" </a:t>
            </a:r>
            <a:r>
              <a:rPr lang="en-US" dirty="0"/>
              <a:t>+ </a:t>
            </a:r>
            <a:r>
              <a:rPr lang="en-US" sz="1200" kern="1200" dirty="0" err="1">
                <a:solidFill>
                  <a:schemeClr val="tx1"/>
                </a:solidFill>
                <a:effectLst/>
                <a:latin typeface="Times New Roman" pitchFamily="18" charset="0"/>
                <a:ea typeface="+mn-ea"/>
                <a:cs typeface="+mn-cs"/>
              </a:rPr>
              <a:t>arr</a:t>
            </a:r>
            <a:r>
              <a:rPr lang="en-US" dirty="0"/>
              <a:t>[</a:t>
            </a:r>
            <a:r>
              <a:rPr lang="en-US" dirty="0" err="1"/>
              <a:t>i</a:t>
            </a:r>
            <a:r>
              <a:rPr lang="en-US" dirty="0"/>
              <a:t>].</a:t>
            </a:r>
            <a:r>
              <a:rPr lang="en-US" sz="1200" kern="1200" dirty="0">
                <a:solidFill>
                  <a:schemeClr val="tx1"/>
                </a:solidFill>
                <a:effectLst/>
                <a:latin typeface="Times New Roman" pitchFamily="18" charset="0"/>
                <a:ea typeface="+mn-ea"/>
                <a:cs typeface="+mn-cs"/>
              </a:rPr>
              <a:t>time</a:t>
            </a:r>
            <a:r>
              <a:rPr lang="en-US" dirty="0"/>
              <a: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return </a:t>
            </a:r>
            <a:r>
              <a:rPr lang="en-US" dirty="0"/>
              <a:t>view</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dirty="0"/>
              <a:t>}</a:t>
            </a:r>
            <a:br>
              <a:rPr lang="en-US" dirty="0"/>
            </a:br>
            <a:r>
              <a:rPr lang="en-US" dirty="0"/>
              <a:t>}</a:t>
            </a:r>
          </a:p>
          <a:p>
            <a:endParaRPr lang="en-US" dirty="0"/>
          </a:p>
          <a:p>
            <a:endParaRPr lang="en-US" dirty="0"/>
          </a:p>
          <a:p>
            <a:r>
              <a:rPr lang="en-US" dirty="0"/>
              <a:t>//Kotlin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mn-ea"/>
                <a:cs typeface="+mn-cs"/>
              </a:rPr>
              <a:t>class </a:t>
            </a:r>
            <a:r>
              <a:rPr lang="en-US" sz="1200" kern="1200" dirty="0" err="1">
                <a:solidFill>
                  <a:schemeClr val="tx1"/>
                </a:solidFill>
                <a:effectLst/>
                <a:latin typeface="Times New Roman" pitchFamily="18" charset="0"/>
                <a:ea typeface="+mn-ea"/>
                <a:cs typeface="+mn-cs"/>
              </a:rPr>
              <a:t>AppointmentAdapter</a:t>
            </a:r>
            <a:r>
              <a:rPr lang="en-US" sz="1200" kern="1200" dirty="0">
                <a:solidFill>
                  <a:schemeClr val="tx1"/>
                </a:solidFill>
                <a:effectLst/>
                <a:latin typeface="Times New Roman" pitchFamily="18" charset="0"/>
                <a:ea typeface="+mn-ea"/>
                <a:cs typeface="+mn-cs"/>
              </a:rPr>
              <a:t>(context: </a:t>
            </a:r>
            <a:r>
              <a:rPr lang="en-US" sz="1200" kern="1200" dirty="0" err="1">
                <a:solidFill>
                  <a:schemeClr val="tx1"/>
                </a:solidFill>
                <a:effectLst/>
                <a:latin typeface="Times New Roman" pitchFamily="18" charset="0"/>
                <a:ea typeface="+mn-ea"/>
                <a:cs typeface="+mn-cs"/>
              </a:rPr>
              <a:t>Context,items:MutableList</a:t>
            </a:r>
            <a:r>
              <a:rPr lang="en-US" sz="1200" kern="1200" dirty="0">
                <a:solidFill>
                  <a:schemeClr val="tx1"/>
                </a:solidFill>
                <a:effectLst/>
                <a:latin typeface="Times New Roman" pitchFamily="18" charset="0"/>
                <a:ea typeface="+mn-ea"/>
                <a:cs typeface="+mn-cs"/>
              </a:rPr>
              <a:t>&lt;Appointment&gt;) : </a:t>
            </a:r>
            <a:r>
              <a:rPr lang="en-US" sz="1200" kern="1200" dirty="0" err="1">
                <a:solidFill>
                  <a:schemeClr val="tx1"/>
                </a:solidFill>
                <a:effectLst/>
                <a:latin typeface="Times New Roman" pitchFamily="18" charset="0"/>
                <a:ea typeface="+mn-ea"/>
                <a:cs typeface="+mn-cs"/>
              </a:rPr>
              <a:t>BaseAdapter</a:t>
            </a: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private </a:t>
            </a: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context: Context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private </a:t>
            </a: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items: </a:t>
            </a:r>
            <a:r>
              <a:rPr lang="en-US" sz="1200" kern="1200" dirty="0" err="1">
                <a:solidFill>
                  <a:schemeClr val="tx1"/>
                </a:solidFill>
                <a:effectLst/>
                <a:latin typeface="Times New Roman" pitchFamily="18" charset="0"/>
                <a:ea typeface="+mn-ea"/>
                <a:cs typeface="+mn-cs"/>
              </a:rPr>
              <a:t>MutableList</a:t>
            </a:r>
            <a:r>
              <a:rPr lang="en-US" sz="1200" kern="1200" dirty="0">
                <a:solidFill>
                  <a:schemeClr val="tx1"/>
                </a:solidFill>
                <a:effectLst/>
                <a:latin typeface="Times New Roman" pitchFamily="18" charset="0"/>
                <a:ea typeface="+mn-ea"/>
                <a:cs typeface="+mn-cs"/>
              </a:rPr>
              <a:t>&lt;Appointment&gt;</a:t>
            </a:r>
            <a:br>
              <a:rPr lang="en-US" sz="1200" kern="1200" dirty="0">
                <a:solidFill>
                  <a:schemeClr val="tx1"/>
                </a:solidFill>
                <a:effectLst/>
                <a:latin typeface="Times New Roman" pitchFamily="18" charset="0"/>
                <a:ea typeface="+mn-ea"/>
                <a:cs typeface="+mn-cs"/>
              </a:rPr>
            </a:b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override fun </a:t>
            </a:r>
            <a:r>
              <a:rPr lang="en-US" sz="1200" kern="1200" dirty="0" err="1">
                <a:solidFill>
                  <a:schemeClr val="tx1"/>
                </a:solidFill>
                <a:effectLst/>
                <a:latin typeface="Times New Roman" pitchFamily="18" charset="0"/>
                <a:ea typeface="+mn-ea"/>
                <a:cs typeface="+mn-cs"/>
              </a:rPr>
              <a:t>getCount</a:t>
            </a:r>
            <a:r>
              <a:rPr lang="en-US" sz="1200" kern="1200" dirty="0">
                <a:solidFill>
                  <a:schemeClr val="tx1"/>
                </a:solidFill>
                <a:effectLst/>
                <a:latin typeface="Times New Roman" pitchFamily="18" charset="0"/>
                <a:ea typeface="+mn-ea"/>
                <a:cs typeface="+mn-cs"/>
              </a:rPr>
              <a:t>(): Int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return </a:t>
            </a:r>
            <a:r>
              <a:rPr lang="en-US" sz="1200" kern="1200" dirty="0" err="1">
                <a:solidFill>
                  <a:schemeClr val="tx1"/>
                </a:solidFill>
                <a:effectLst/>
                <a:latin typeface="Times New Roman" pitchFamily="18" charset="0"/>
                <a:ea typeface="+mn-ea"/>
                <a:cs typeface="+mn-cs"/>
              </a:rPr>
              <a:t>items.size</a:t>
            </a:r>
            <a:r>
              <a:rPr lang="en-US" sz="1200" kern="1200" dirty="0">
                <a:solidFill>
                  <a:schemeClr val="tx1"/>
                </a:solidFill>
                <a:effectLst/>
                <a:latin typeface="Times New Roman" pitchFamily="18" charset="0"/>
                <a:ea typeface="+mn-ea"/>
                <a:cs typeface="+mn-cs"/>
              </a:rPr>
              <a:t> //returns total of items in the list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override fun </a:t>
            </a:r>
            <a:r>
              <a:rPr lang="en-US" sz="1200" kern="1200" dirty="0" err="1">
                <a:solidFill>
                  <a:schemeClr val="tx1"/>
                </a:solidFill>
                <a:effectLst/>
                <a:latin typeface="Times New Roman" pitchFamily="18" charset="0"/>
                <a:ea typeface="+mn-ea"/>
                <a:cs typeface="+mn-cs"/>
              </a:rPr>
              <a:t>getItem</a:t>
            </a:r>
            <a:r>
              <a:rPr lang="en-US" sz="1200" kern="1200" dirty="0">
                <a:solidFill>
                  <a:schemeClr val="tx1"/>
                </a:solidFill>
                <a:effectLst/>
                <a:latin typeface="Times New Roman" pitchFamily="18" charset="0"/>
                <a:ea typeface="+mn-ea"/>
                <a:cs typeface="+mn-cs"/>
              </a:rPr>
              <a:t>(position: Int): Any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return items[position]</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override fun </a:t>
            </a:r>
            <a:r>
              <a:rPr lang="en-US" sz="1200" kern="1200" dirty="0" err="1">
                <a:solidFill>
                  <a:schemeClr val="tx1"/>
                </a:solidFill>
                <a:effectLst/>
                <a:latin typeface="Times New Roman" pitchFamily="18" charset="0"/>
                <a:ea typeface="+mn-ea"/>
                <a:cs typeface="+mn-cs"/>
              </a:rPr>
              <a:t>getItemId</a:t>
            </a:r>
            <a:r>
              <a:rPr lang="en-US" sz="1200" kern="1200" dirty="0">
                <a:solidFill>
                  <a:schemeClr val="tx1"/>
                </a:solidFill>
                <a:effectLst/>
                <a:latin typeface="Times New Roman" pitchFamily="18" charset="0"/>
                <a:ea typeface="+mn-ea"/>
                <a:cs typeface="+mn-cs"/>
              </a:rPr>
              <a:t>(position: Int): Long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return </a:t>
            </a:r>
            <a:r>
              <a:rPr lang="en-US" sz="1200" kern="1200" dirty="0" err="1">
                <a:solidFill>
                  <a:schemeClr val="tx1"/>
                </a:solidFill>
                <a:effectLst/>
                <a:latin typeface="Times New Roman" pitchFamily="18" charset="0"/>
                <a:ea typeface="+mn-ea"/>
                <a:cs typeface="+mn-cs"/>
              </a:rPr>
              <a:t>position.toLong</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override fun </a:t>
            </a:r>
            <a:r>
              <a:rPr lang="en-US" sz="1200" kern="1200" dirty="0" err="1">
                <a:solidFill>
                  <a:schemeClr val="tx1"/>
                </a:solidFill>
                <a:effectLst/>
                <a:latin typeface="Times New Roman" pitchFamily="18" charset="0"/>
                <a:ea typeface="+mn-ea"/>
                <a:cs typeface="+mn-cs"/>
              </a:rPr>
              <a:t>getView</a:t>
            </a:r>
            <a:r>
              <a:rPr lang="en-US" sz="1200" kern="1200" dirty="0">
                <a:solidFill>
                  <a:schemeClr val="tx1"/>
                </a:solidFill>
                <a:effectLst/>
                <a:latin typeface="Times New Roman" pitchFamily="18" charset="0"/>
                <a:ea typeface="+mn-ea"/>
                <a:cs typeface="+mn-cs"/>
              </a:rPr>
              <a:t>(position: Int, </a:t>
            </a:r>
            <a:r>
              <a:rPr lang="en-US" sz="1200" kern="1200" dirty="0" err="1">
                <a:solidFill>
                  <a:schemeClr val="tx1"/>
                </a:solidFill>
                <a:effectLst/>
                <a:latin typeface="Times New Roman" pitchFamily="18" charset="0"/>
                <a:ea typeface="+mn-ea"/>
                <a:cs typeface="+mn-cs"/>
              </a:rPr>
              <a:t>convertView</a:t>
            </a:r>
            <a:r>
              <a:rPr lang="en-US" sz="1200" kern="1200" dirty="0">
                <a:solidFill>
                  <a:schemeClr val="tx1"/>
                </a:solidFill>
                <a:effectLst/>
                <a:latin typeface="Times New Roman" pitchFamily="18" charset="0"/>
                <a:ea typeface="+mn-ea"/>
                <a:cs typeface="+mn-cs"/>
              </a:rPr>
              <a:t>: View?, parent: </a:t>
            </a:r>
            <a:r>
              <a:rPr lang="en-US" sz="1200" kern="1200" dirty="0" err="1">
                <a:solidFill>
                  <a:schemeClr val="tx1"/>
                </a:solidFill>
                <a:effectLst/>
                <a:latin typeface="Times New Roman" pitchFamily="18" charset="0"/>
                <a:ea typeface="+mn-ea"/>
                <a:cs typeface="+mn-cs"/>
              </a:rPr>
              <a:t>ViewGroup</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View?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var </a:t>
            </a:r>
            <a:r>
              <a:rPr lang="en-US" sz="1200" kern="1200" dirty="0" err="1">
                <a:solidFill>
                  <a:schemeClr val="tx1"/>
                </a:solidFill>
                <a:effectLst/>
                <a:latin typeface="Times New Roman" pitchFamily="18" charset="0"/>
                <a:ea typeface="+mn-ea"/>
                <a:cs typeface="+mn-cs"/>
              </a:rPr>
              <a:t>convertView</a:t>
            </a:r>
            <a:r>
              <a:rPr lang="en-US" sz="1200" kern="1200" dirty="0">
                <a:solidFill>
                  <a:schemeClr val="tx1"/>
                </a:solidFill>
                <a:effectLst/>
                <a:latin typeface="Times New Roman" pitchFamily="18" charset="0"/>
                <a:ea typeface="+mn-ea"/>
                <a:cs typeface="+mn-cs"/>
              </a:rPr>
              <a:t>: View? = </a:t>
            </a:r>
            <a:r>
              <a:rPr lang="en-US" sz="1200" kern="1200" dirty="0" err="1">
                <a:solidFill>
                  <a:schemeClr val="tx1"/>
                </a:solidFill>
                <a:effectLst/>
                <a:latin typeface="Times New Roman" pitchFamily="18" charset="0"/>
                <a:ea typeface="+mn-ea"/>
                <a:cs typeface="+mn-cs"/>
              </a:rPr>
              <a:t>convertView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if (</a:t>
            </a:r>
            <a:r>
              <a:rPr lang="en-US" sz="1200" kern="1200" dirty="0" err="1">
                <a:solidFill>
                  <a:schemeClr val="tx1"/>
                </a:solidFill>
                <a:effectLst/>
                <a:latin typeface="Times New Roman" pitchFamily="18" charset="0"/>
                <a:ea typeface="+mn-ea"/>
                <a:cs typeface="+mn-cs"/>
              </a:rPr>
              <a:t>convertView</a:t>
            </a:r>
            <a:r>
              <a:rPr lang="en-US" sz="1200" kern="1200" dirty="0">
                <a:solidFill>
                  <a:schemeClr val="tx1"/>
                </a:solidFill>
                <a:effectLst/>
                <a:latin typeface="Times New Roman" pitchFamily="18" charset="0"/>
                <a:ea typeface="+mn-ea"/>
                <a:cs typeface="+mn-cs"/>
              </a:rPr>
              <a:t> == null)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convertView</a:t>
            </a:r>
            <a:r>
              <a:rPr lang="en-US" sz="1200" kern="1200" dirty="0">
                <a:solidFill>
                  <a:schemeClr val="tx1"/>
                </a:solidFill>
                <a:effectLst/>
                <a:latin typeface="Times New Roman" pitchFamily="18" charset="0"/>
                <a:ea typeface="+mn-ea"/>
                <a:cs typeface="+mn-cs"/>
              </a:rPr>
              <a:t> = </a:t>
            </a:r>
            <a:r>
              <a:rPr lang="en-US" sz="1200" kern="1200" dirty="0" err="1">
                <a:solidFill>
                  <a:schemeClr val="tx1"/>
                </a:solidFill>
                <a:effectLst/>
                <a:latin typeface="Times New Roman" pitchFamily="18" charset="0"/>
                <a:ea typeface="+mn-ea"/>
                <a:cs typeface="+mn-cs"/>
              </a:rPr>
              <a:t>LayoutInflater.from</a:t>
            </a:r>
            <a:r>
              <a:rPr lang="en-US" sz="1200" kern="1200" dirty="0">
                <a:solidFill>
                  <a:schemeClr val="tx1"/>
                </a:solidFill>
                <a:effectLst/>
                <a:latin typeface="Times New Roman" pitchFamily="18" charset="0"/>
                <a:ea typeface="+mn-ea"/>
                <a:cs typeface="+mn-cs"/>
              </a:rPr>
              <a:t>(context)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.inflate(</a:t>
            </a:r>
            <a:r>
              <a:rPr lang="en-US" sz="1200" kern="1200" dirty="0" err="1">
                <a:solidFill>
                  <a:schemeClr val="tx1"/>
                </a:solidFill>
                <a:effectLst/>
                <a:latin typeface="Times New Roman" pitchFamily="18" charset="0"/>
                <a:ea typeface="+mn-ea"/>
                <a:cs typeface="+mn-cs"/>
              </a:rPr>
              <a:t>R.layout.</a:t>
            </a:r>
            <a:r>
              <a:rPr lang="en-US" sz="1200" i="1" kern="1200" dirty="0" err="1">
                <a:solidFill>
                  <a:schemeClr val="tx1"/>
                </a:solidFill>
                <a:effectLst/>
                <a:latin typeface="Times New Roman" pitchFamily="18" charset="0"/>
                <a:ea typeface="+mn-ea"/>
                <a:cs typeface="+mn-cs"/>
              </a:rPr>
              <a:t>appointment_list_item</a:t>
            </a:r>
            <a:r>
              <a:rPr lang="en-US" sz="1200" kern="1200" dirty="0">
                <a:solidFill>
                  <a:schemeClr val="tx1"/>
                </a:solidFill>
                <a:effectLst/>
                <a:latin typeface="Times New Roman" pitchFamily="18" charset="0"/>
                <a:ea typeface="+mn-ea"/>
                <a:cs typeface="+mn-cs"/>
              </a:rPr>
              <a:t>, parent, false)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currentItem</a:t>
            </a:r>
            <a:r>
              <a:rPr lang="en-US" sz="1200" kern="1200" dirty="0">
                <a:solidFill>
                  <a:schemeClr val="tx1"/>
                </a:solidFill>
                <a:effectLst/>
                <a:latin typeface="Times New Roman" pitchFamily="18" charset="0"/>
                <a:ea typeface="+mn-ea"/>
                <a:cs typeface="+mn-cs"/>
              </a:rPr>
              <a:t> = </a:t>
            </a:r>
            <a:r>
              <a:rPr lang="en-US" sz="1200" kern="1200" dirty="0" err="1">
                <a:solidFill>
                  <a:schemeClr val="tx1"/>
                </a:solidFill>
                <a:effectLst/>
                <a:latin typeface="Times New Roman" pitchFamily="18" charset="0"/>
                <a:ea typeface="+mn-ea"/>
                <a:cs typeface="+mn-cs"/>
              </a:rPr>
              <a:t>getItem</a:t>
            </a:r>
            <a:r>
              <a:rPr lang="en-US" sz="1200" kern="1200" dirty="0">
                <a:solidFill>
                  <a:schemeClr val="tx1"/>
                </a:solidFill>
                <a:effectLst/>
                <a:latin typeface="Times New Roman" pitchFamily="18" charset="0"/>
                <a:ea typeface="+mn-ea"/>
                <a:cs typeface="+mn-cs"/>
              </a:rPr>
              <a:t>(position) as Appointment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//set the appointment id</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aId</a:t>
            </a:r>
            <a:r>
              <a:rPr lang="en-US" sz="1200" kern="1200" dirty="0">
                <a:solidFill>
                  <a:schemeClr val="tx1"/>
                </a:solidFill>
                <a:effectLst/>
                <a:latin typeface="Times New Roman" pitchFamily="18" charset="0"/>
                <a:ea typeface="+mn-ea"/>
                <a:cs typeface="+mn-cs"/>
              </a:rPr>
              <a:t> = </a:t>
            </a:r>
            <a:r>
              <a:rPr lang="en-US" sz="1200" kern="1200" dirty="0" err="1">
                <a:solidFill>
                  <a:schemeClr val="tx1"/>
                </a:solidFill>
                <a:effectLst/>
                <a:latin typeface="Times New Roman" pitchFamily="18" charset="0"/>
                <a:ea typeface="+mn-ea"/>
                <a:cs typeface="+mn-cs"/>
              </a:rPr>
              <a:t>convertView</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findViewById</a:t>
            </a:r>
            <a:r>
              <a:rPr lang="en-US" sz="1200" kern="1200" dirty="0">
                <a:solidFill>
                  <a:schemeClr val="tx1"/>
                </a:solidFill>
                <a:effectLst/>
                <a:latin typeface="Times New Roman" pitchFamily="18" charset="0"/>
                <a:ea typeface="+mn-ea"/>
                <a:cs typeface="+mn-cs"/>
              </a:rPr>
              <a:t>&lt;</a:t>
            </a:r>
            <a:r>
              <a:rPr lang="en-US" sz="1200" kern="1200" dirty="0" err="1">
                <a:solidFill>
                  <a:schemeClr val="tx1"/>
                </a:solidFill>
                <a:effectLst/>
                <a:latin typeface="Times New Roman" pitchFamily="18" charset="0"/>
                <a:ea typeface="+mn-ea"/>
                <a:cs typeface="+mn-cs"/>
              </a:rPr>
              <a:t>TextView</a:t>
            </a:r>
            <a:r>
              <a:rPr lang="en-US" sz="1200" kern="1200" dirty="0">
                <a:solidFill>
                  <a:schemeClr val="tx1"/>
                </a:solidFill>
                <a:effectLst/>
                <a:latin typeface="Times New Roman" pitchFamily="18" charset="0"/>
                <a:ea typeface="+mn-ea"/>
                <a:cs typeface="+mn-cs"/>
              </a:rPr>
              <a:t>&gt;(</a:t>
            </a:r>
            <a:r>
              <a:rPr lang="en-US" sz="1200" kern="1200" dirty="0" err="1">
                <a:solidFill>
                  <a:schemeClr val="tx1"/>
                </a:solidFill>
                <a:effectLst/>
                <a:latin typeface="Times New Roman" pitchFamily="18" charset="0"/>
                <a:ea typeface="+mn-ea"/>
                <a:cs typeface="+mn-cs"/>
              </a:rPr>
              <a:t>R.id.</a:t>
            </a:r>
            <a:r>
              <a:rPr lang="en-US" sz="1200" i="1" kern="1200" dirty="0" err="1">
                <a:solidFill>
                  <a:schemeClr val="tx1"/>
                </a:solidFill>
                <a:effectLst/>
                <a:latin typeface="Times New Roman" pitchFamily="18" charset="0"/>
                <a:ea typeface="+mn-ea"/>
                <a:cs typeface="+mn-cs"/>
              </a:rPr>
              <a:t>a_id</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aId</a:t>
            </a:r>
            <a:r>
              <a:rPr lang="en-US" sz="1200" kern="1200" dirty="0">
                <a:solidFill>
                  <a:schemeClr val="tx1"/>
                </a:solidFill>
                <a:effectLst/>
                <a:latin typeface="Times New Roman" pitchFamily="18" charset="0"/>
                <a:ea typeface="+mn-ea"/>
                <a:cs typeface="+mn-cs"/>
              </a:rPr>
              <a:t>?.</a:t>
            </a:r>
            <a:r>
              <a:rPr lang="en-US" sz="1200" i="1" kern="1200" dirty="0">
                <a:solidFill>
                  <a:schemeClr val="tx1"/>
                </a:solidFill>
                <a:effectLst/>
                <a:latin typeface="Times New Roman" pitchFamily="18" charset="0"/>
                <a:ea typeface="+mn-ea"/>
                <a:cs typeface="+mn-cs"/>
              </a:rPr>
              <a:t>text </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String.</a:t>
            </a:r>
            <a:r>
              <a:rPr lang="en-US" sz="1200" i="1" kern="1200" dirty="0" err="1">
                <a:solidFill>
                  <a:schemeClr val="tx1"/>
                </a:solidFill>
                <a:effectLst/>
                <a:latin typeface="Times New Roman" pitchFamily="18" charset="0"/>
                <a:ea typeface="+mn-ea"/>
                <a:cs typeface="+mn-cs"/>
              </a:rPr>
              <a:t>format</a:t>
            </a:r>
            <a:r>
              <a:rPr lang="en-US" sz="1200" kern="1200" dirty="0">
                <a:solidFill>
                  <a:schemeClr val="tx1"/>
                </a:solidFill>
                <a:effectLst/>
                <a:latin typeface="Times New Roman" pitchFamily="18" charset="0"/>
                <a:ea typeface="+mn-ea"/>
                <a:cs typeface="+mn-cs"/>
              </a:rPr>
              <a:t>("App#%s",</a:t>
            </a:r>
            <a:r>
              <a:rPr lang="en-US" sz="1200" kern="1200" dirty="0" err="1">
                <a:solidFill>
                  <a:schemeClr val="tx1"/>
                </a:solidFill>
                <a:effectLst/>
                <a:latin typeface="Times New Roman" pitchFamily="18" charset="0"/>
                <a:ea typeface="+mn-ea"/>
                <a:cs typeface="+mn-cs"/>
              </a:rPr>
              <a:t>currentItem.appointmentId</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//set the doctor</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doctor = </a:t>
            </a:r>
            <a:r>
              <a:rPr lang="en-US" sz="1200" kern="1200" dirty="0" err="1">
                <a:solidFill>
                  <a:schemeClr val="tx1"/>
                </a:solidFill>
                <a:effectLst/>
                <a:latin typeface="Times New Roman" pitchFamily="18" charset="0"/>
                <a:ea typeface="+mn-ea"/>
                <a:cs typeface="+mn-cs"/>
              </a:rPr>
              <a:t>KDoctorMgr.instance.getDoctor</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currentItem.doctorId</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docTv</a:t>
            </a:r>
            <a:r>
              <a:rPr lang="en-US" sz="1200" kern="1200" dirty="0">
                <a:solidFill>
                  <a:schemeClr val="tx1"/>
                </a:solidFill>
                <a:effectLst/>
                <a:latin typeface="Times New Roman" pitchFamily="18" charset="0"/>
                <a:ea typeface="+mn-ea"/>
                <a:cs typeface="+mn-cs"/>
              </a:rPr>
              <a:t> = </a:t>
            </a:r>
            <a:r>
              <a:rPr lang="en-US" sz="1200" kern="1200" dirty="0" err="1">
                <a:solidFill>
                  <a:schemeClr val="tx1"/>
                </a:solidFill>
                <a:effectLst/>
                <a:latin typeface="Times New Roman" pitchFamily="18" charset="0"/>
                <a:ea typeface="+mn-ea"/>
                <a:cs typeface="+mn-cs"/>
              </a:rPr>
              <a:t>convertView</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findViewById</a:t>
            </a:r>
            <a:r>
              <a:rPr lang="en-US" sz="1200" kern="1200" dirty="0">
                <a:solidFill>
                  <a:schemeClr val="tx1"/>
                </a:solidFill>
                <a:effectLst/>
                <a:latin typeface="Times New Roman" pitchFamily="18" charset="0"/>
                <a:ea typeface="+mn-ea"/>
                <a:cs typeface="+mn-cs"/>
              </a:rPr>
              <a:t>&lt;</a:t>
            </a:r>
            <a:r>
              <a:rPr lang="en-US" sz="1200" kern="1200" dirty="0" err="1">
                <a:solidFill>
                  <a:schemeClr val="tx1"/>
                </a:solidFill>
                <a:effectLst/>
                <a:latin typeface="Times New Roman" pitchFamily="18" charset="0"/>
                <a:ea typeface="+mn-ea"/>
                <a:cs typeface="+mn-cs"/>
              </a:rPr>
              <a:t>TextView</a:t>
            </a:r>
            <a:r>
              <a:rPr lang="en-US" sz="1200" kern="1200" dirty="0">
                <a:solidFill>
                  <a:schemeClr val="tx1"/>
                </a:solidFill>
                <a:effectLst/>
                <a:latin typeface="Times New Roman" pitchFamily="18" charset="0"/>
                <a:ea typeface="+mn-ea"/>
                <a:cs typeface="+mn-cs"/>
              </a:rPr>
              <a:t>&gt;(</a:t>
            </a:r>
            <a:r>
              <a:rPr lang="en-US" sz="1200" kern="1200" dirty="0" err="1">
                <a:solidFill>
                  <a:schemeClr val="tx1"/>
                </a:solidFill>
                <a:effectLst/>
                <a:latin typeface="Times New Roman" pitchFamily="18" charset="0"/>
                <a:ea typeface="+mn-ea"/>
                <a:cs typeface="+mn-cs"/>
              </a:rPr>
              <a:t>R.id.</a:t>
            </a:r>
            <a:r>
              <a:rPr lang="en-US" sz="1200" i="1" kern="1200" dirty="0" err="1">
                <a:solidFill>
                  <a:schemeClr val="tx1"/>
                </a:solidFill>
                <a:effectLst/>
                <a:latin typeface="Times New Roman" pitchFamily="18" charset="0"/>
                <a:ea typeface="+mn-ea"/>
                <a:cs typeface="+mn-cs"/>
              </a:rPr>
              <a:t>a_doc</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docTv</a:t>
            </a:r>
            <a:r>
              <a:rPr lang="en-US" sz="1200" kern="1200" dirty="0">
                <a:solidFill>
                  <a:schemeClr val="tx1"/>
                </a:solidFill>
                <a:effectLst/>
                <a:latin typeface="Times New Roman" pitchFamily="18" charset="0"/>
                <a:ea typeface="+mn-ea"/>
                <a:cs typeface="+mn-cs"/>
              </a:rPr>
              <a:t>?.</a:t>
            </a:r>
            <a:r>
              <a:rPr lang="en-US" sz="1200" i="1" kern="1200" dirty="0">
                <a:solidFill>
                  <a:schemeClr val="tx1"/>
                </a:solidFill>
                <a:effectLst/>
                <a:latin typeface="Times New Roman" pitchFamily="18" charset="0"/>
                <a:ea typeface="+mn-ea"/>
                <a:cs typeface="+mn-cs"/>
              </a:rPr>
              <a:t>text </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String.</a:t>
            </a:r>
            <a:r>
              <a:rPr lang="en-US" sz="1200" i="1" kern="1200" dirty="0" err="1">
                <a:solidFill>
                  <a:schemeClr val="tx1"/>
                </a:solidFill>
                <a:effectLst/>
                <a:latin typeface="Times New Roman" pitchFamily="18" charset="0"/>
                <a:ea typeface="+mn-ea"/>
                <a:cs typeface="+mn-cs"/>
              </a:rPr>
              <a:t>format</a:t>
            </a:r>
            <a:r>
              <a:rPr lang="en-US" sz="1200" kern="1200" dirty="0">
                <a:solidFill>
                  <a:schemeClr val="tx1"/>
                </a:solidFill>
                <a:effectLst/>
                <a:latin typeface="Times New Roman" pitchFamily="18" charset="0"/>
                <a:ea typeface="+mn-ea"/>
                <a:cs typeface="+mn-cs"/>
              </a:rPr>
              <a:t>("Dr. %s (%s)",doctor?.</a:t>
            </a:r>
            <a:r>
              <a:rPr lang="en-US" sz="1200" i="1" kern="1200" dirty="0">
                <a:solidFill>
                  <a:schemeClr val="tx1"/>
                </a:solidFill>
                <a:effectLst/>
                <a:latin typeface="Times New Roman" pitchFamily="18" charset="0"/>
                <a:ea typeface="+mn-ea"/>
                <a:cs typeface="+mn-cs"/>
              </a:rPr>
              <a:t>name</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doctor?.</a:t>
            </a:r>
            <a:r>
              <a:rPr lang="en-US" sz="1200" i="1" kern="1200" dirty="0" err="1">
                <a:solidFill>
                  <a:schemeClr val="tx1"/>
                </a:solidFill>
                <a:effectLst/>
                <a:latin typeface="Times New Roman" pitchFamily="18" charset="0"/>
                <a:ea typeface="+mn-ea"/>
                <a:cs typeface="+mn-cs"/>
              </a:rPr>
              <a:t>specialty</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giv</a:t>
            </a:r>
            <a:r>
              <a:rPr lang="en-US" sz="1200" kern="1200" dirty="0">
                <a:solidFill>
                  <a:schemeClr val="tx1"/>
                </a:solidFill>
                <a:effectLst/>
                <a:latin typeface="Times New Roman" pitchFamily="18" charset="0"/>
                <a:ea typeface="+mn-ea"/>
                <a:cs typeface="+mn-cs"/>
              </a:rPr>
              <a:t> = </a:t>
            </a:r>
            <a:r>
              <a:rPr lang="en-US" sz="1200" kern="1200" dirty="0" err="1">
                <a:solidFill>
                  <a:schemeClr val="tx1"/>
                </a:solidFill>
                <a:effectLst/>
                <a:latin typeface="Times New Roman" pitchFamily="18" charset="0"/>
                <a:ea typeface="+mn-ea"/>
                <a:cs typeface="+mn-cs"/>
              </a:rPr>
              <a:t>convertView</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findViewById</a:t>
            </a:r>
            <a:r>
              <a:rPr lang="en-US" sz="1200" kern="1200" dirty="0">
                <a:solidFill>
                  <a:schemeClr val="tx1"/>
                </a:solidFill>
                <a:effectLst/>
                <a:latin typeface="Times New Roman" pitchFamily="18" charset="0"/>
                <a:ea typeface="+mn-ea"/>
                <a:cs typeface="+mn-cs"/>
              </a:rPr>
              <a:t>&lt;</a:t>
            </a:r>
            <a:r>
              <a:rPr lang="en-US" sz="1200" kern="1200" dirty="0" err="1">
                <a:solidFill>
                  <a:schemeClr val="tx1"/>
                </a:solidFill>
                <a:effectLst/>
                <a:latin typeface="Times New Roman" pitchFamily="18" charset="0"/>
                <a:ea typeface="+mn-ea"/>
                <a:cs typeface="+mn-cs"/>
              </a:rPr>
              <a:t>ImageView</a:t>
            </a:r>
            <a:r>
              <a:rPr lang="en-US" sz="1200" kern="1200" dirty="0">
                <a:solidFill>
                  <a:schemeClr val="tx1"/>
                </a:solidFill>
                <a:effectLst/>
                <a:latin typeface="Times New Roman" pitchFamily="18" charset="0"/>
                <a:ea typeface="+mn-ea"/>
                <a:cs typeface="+mn-cs"/>
              </a:rPr>
              <a:t>&gt;(</a:t>
            </a:r>
            <a:r>
              <a:rPr lang="en-US" sz="1200" kern="1200" dirty="0" err="1">
                <a:solidFill>
                  <a:schemeClr val="tx1"/>
                </a:solidFill>
                <a:effectLst/>
                <a:latin typeface="Times New Roman" pitchFamily="18" charset="0"/>
                <a:ea typeface="+mn-ea"/>
                <a:cs typeface="+mn-cs"/>
              </a:rPr>
              <a:t>R.id.</a:t>
            </a:r>
            <a:r>
              <a:rPr lang="en-US" sz="1200" i="1" kern="1200" dirty="0" err="1">
                <a:solidFill>
                  <a:schemeClr val="tx1"/>
                </a:solidFill>
                <a:effectLst/>
                <a:latin typeface="Times New Roman" pitchFamily="18" charset="0"/>
                <a:ea typeface="+mn-ea"/>
                <a:cs typeface="+mn-cs"/>
              </a:rPr>
              <a:t>doc_iv</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if(</a:t>
            </a:r>
            <a:r>
              <a:rPr lang="en-US" sz="1200" kern="1200" dirty="0" err="1">
                <a:solidFill>
                  <a:schemeClr val="tx1"/>
                </a:solidFill>
                <a:effectLst/>
                <a:latin typeface="Times New Roman" pitchFamily="18" charset="0"/>
                <a:ea typeface="+mn-ea"/>
                <a:cs typeface="+mn-cs"/>
              </a:rPr>
              <a:t>doctor?.</a:t>
            </a:r>
            <a:r>
              <a:rPr lang="en-US" sz="1200" i="1" kern="1200" dirty="0" err="1">
                <a:solidFill>
                  <a:schemeClr val="tx1"/>
                </a:solidFill>
                <a:effectLst/>
                <a:latin typeface="Times New Roman" pitchFamily="18" charset="0"/>
                <a:ea typeface="+mn-ea"/>
                <a:cs typeface="+mn-cs"/>
              </a:rPr>
              <a:t>gender</a:t>
            </a:r>
            <a:r>
              <a:rPr lang="en-US" sz="1200" kern="1200" dirty="0" err="1">
                <a:solidFill>
                  <a:schemeClr val="tx1"/>
                </a:solidFill>
                <a:effectLst/>
                <a:latin typeface="Times New Roman" pitchFamily="18" charset="0"/>
                <a:ea typeface="+mn-ea"/>
                <a:cs typeface="+mn-cs"/>
              </a:rPr>
              <a:t>?.</a:t>
            </a:r>
            <a:r>
              <a:rPr lang="en-US" sz="1200" i="1" kern="1200" dirty="0" err="1">
                <a:solidFill>
                  <a:schemeClr val="tx1"/>
                </a:solidFill>
                <a:effectLst/>
                <a:latin typeface="Times New Roman" pitchFamily="18" charset="0"/>
                <a:ea typeface="+mn-ea"/>
                <a:cs typeface="+mn-cs"/>
              </a:rPr>
              <a:t>lowercase</a:t>
            </a:r>
            <a:r>
              <a:rPr lang="en-US" sz="1200" kern="1200" dirty="0">
                <a:solidFill>
                  <a:schemeClr val="tx1"/>
                </a:solidFill>
                <a:effectLst/>
                <a:latin typeface="Times New Roman" pitchFamily="18" charset="0"/>
                <a:ea typeface="+mn-ea"/>
                <a:cs typeface="+mn-cs"/>
              </a:rPr>
              <a:t>() == "f")</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giv</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setImageResource</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R.drawable.</a:t>
            </a:r>
            <a:r>
              <a:rPr lang="en-US" sz="1200" i="1" kern="1200" dirty="0" err="1">
                <a:solidFill>
                  <a:schemeClr val="tx1"/>
                </a:solidFill>
                <a:effectLst/>
                <a:latin typeface="Times New Roman" pitchFamily="18" charset="0"/>
                <a:ea typeface="+mn-ea"/>
                <a:cs typeface="+mn-cs"/>
              </a:rPr>
              <a:t>doctor_female</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time_tv</a:t>
            </a:r>
            <a:r>
              <a:rPr lang="en-US" sz="1200" kern="1200" dirty="0">
                <a:solidFill>
                  <a:schemeClr val="tx1"/>
                </a:solidFill>
                <a:effectLst/>
                <a:latin typeface="Times New Roman" pitchFamily="18" charset="0"/>
                <a:ea typeface="+mn-ea"/>
                <a:cs typeface="+mn-cs"/>
              </a:rPr>
              <a:t>  = </a:t>
            </a:r>
            <a:r>
              <a:rPr lang="en-US" sz="1200" kern="1200" dirty="0" err="1">
                <a:solidFill>
                  <a:schemeClr val="tx1"/>
                </a:solidFill>
                <a:effectLst/>
                <a:latin typeface="Times New Roman" pitchFamily="18" charset="0"/>
                <a:ea typeface="+mn-ea"/>
                <a:cs typeface="+mn-cs"/>
              </a:rPr>
              <a:t>convertView</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findViewById</a:t>
            </a:r>
            <a:r>
              <a:rPr lang="en-US" sz="1200" kern="1200" dirty="0">
                <a:solidFill>
                  <a:schemeClr val="tx1"/>
                </a:solidFill>
                <a:effectLst/>
                <a:latin typeface="Times New Roman" pitchFamily="18" charset="0"/>
                <a:ea typeface="+mn-ea"/>
                <a:cs typeface="+mn-cs"/>
              </a:rPr>
              <a:t>&lt;</a:t>
            </a:r>
            <a:r>
              <a:rPr lang="en-US" sz="1200" kern="1200" dirty="0" err="1">
                <a:solidFill>
                  <a:schemeClr val="tx1"/>
                </a:solidFill>
                <a:effectLst/>
                <a:latin typeface="Times New Roman" pitchFamily="18" charset="0"/>
                <a:ea typeface="+mn-ea"/>
                <a:cs typeface="+mn-cs"/>
              </a:rPr>
              <a:t>TextView</a:t>
            </a:r>
            <a:r>
              <a:rPr lang="en-US" sz="1200" kern="1200" dirty="0">
                <a:solidFill>
                  <a:schemeClr val="tx1"/>
                </a:solidFill>
                <a:effectLst/>
                <a:latin typeface="Times New Roman" pitchFamily="18" charset="0"/>
                <a:ea typeface="+mn-ea"/>
                <a:cs typeface="+mn-cs"/>
              </a:rPr>
              <a:t>&gt;(</a:t>
            </a:r>
            <a:r>
              <a:rPr lang="en-US" sz="1200" kern="1200" dirty="0" err="1">
                <a:solidFill>
                  <a:schemeClr val="tx1"/>
                </a:solidFill>
                <a:effectLst/>
                <a:latin typeface="Times New Roman" pitchFamily="18" charset="0"/>
                <a:ea typeface="+mn-ea"/>
                <a:cs typeface="+mn-cs"/>
              </a:rPr>
              <a:t>R.id.</a:t>
            </a:r>
            <a:r>
              <a:rPr lang="en-US" sz="1200" i="1" kern="1200" dirty="0" err="1">
                <a:solidFill>
                  <a:schemeClr val="tx1"/>
                </a:solidFill>
                <a:effectLst/>
                <a:latin typeface="Times New Roman" pitchFamily="18" charset="0"/>
                <a:ea typeface="+mn-ea"/>
                <a:cs typeface="+mn-cs"/>
              </a:rPr>
              <a:t>a_date_time</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time_tv?.</a:t>
            </a:r>
            <a:r>
              <a:rPr lang="en-US" sz="1200" i="1" kern="1200" dirty="0" err="1">
                <a:solidFill>
                  <a:schemeClr val="tx1"/>
                </a:solidFill>
                <a:effectLst/>
                <a:latin typeface="Times New Roman" pitchFamily="18" charset="0"/>
                <a:ea typeface="+mn-ea"/>
                <a:cs typeface="+mn-cs"/>
              </a:rPr>
              <a:t>text</a:t>
            </a:r>
            <a:r>
              <a:rPr lang="en-US" sz="1200" i="1" kern="1200" dirty="0">
                <a:solidFill>
                  <a:schemeClr val="tx1"/>
                </a:solidFill>
                <a:effectLst/>
                <a:latin typeface="Times New Roman" pitchFamily="18" charset="0"/>
                <a:ea typeface="+mn-ea"/>
                <a:cs typeface="+mn-cs"/>
              </a:rPr>
              <a:t> </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String.</a:t>
            </a:r>
            <a:r>
              <a:rPr lang="en-US" sz="1200" i="1" kern="1200" dirty="0" err="1">
                <a:solidFill>
                  <a:schemeClr val="tx1"/>
                </a:solidFill>
                <a:effectLst/>
                <a:latin typeface="Times New Roman" pitchFamily="18" charset="0"/>
                <a:ea typeface="+mn-ea"/>
                <a:cs typeface="+mn-cs"/>
              </a:rPr>
              <a:t>format</a:t>
            </a:r>
            <a:r>
              <a:rPr lang="en-US" sz="1200" kern="1200" dirty="0">
                <a:solidFill>
                  <a:schemeClr val="tx1"/>
                </a:solidFill>
                <a:effectLst/>
                <a:latin typeface="Times New Roman" pitchFamily="18" charset="0"/>
                <a:ea typeface="+mn-ea"/>
                <a:cs typeface="+mn-cs"/>
              </a:rPr>
              <a:t>("Date: %s @ %s ", </a:t>
            </a:r>
            <a:r>
              <a:rPr lang="en-US" sz="1200" kern="1200" dirty="0" err="1">
                <a:solidFill>
                  <a:schemeClr val="tx1"/>
                </a:solidFill>
                <a:effectLst/>
                <a:latin typeface="Times New Roman" pitchFamily="18" charset="0"/>
                <a:ea typeface="+mn-ea"/>
                <a:cs typeface="+mn-cs"/>
              </a:rPr>
              <a:t>currentItem.date</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currentItem.slot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//set listener for cancel appointment...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cancel = </a:t>
            </a:r>
            <a:r>
              <a:rPr lang="en-US" sz="1200" kern="1200" dirty="0" err="1">
                <a:solidFill>
                  <a:schemeClr val="tx1"/>
                </a:solidFill>
                <a:effectLst/>
                <a:latin typeface="Times New Roman" pitchFamily="18" charset="0"/>
                <a:ea typeface="+mn-ea"/>
                <a:cs typeface="+mn-cs"/>
              </a:rPr>
              <a:t>convertView</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findViewById</a:t>
            </a:r>
            <a:r>
              <a:rPr lang="en-US" sz="1200" kern="1200" dirty="0">
                <a:solidFill>
                  <a:schemeClr val="tx1"/>
                </a:solidFill>
                <a:effectLst/>
                <a:latin typeface="Times New Roman" pitchFamily="18" charset="0"/>
                <a:ea typeface="+mn-ea"/>
                <a:cs typeface="+mn-cs"/>
              </a:rPr>
              <a:t>&lt;</a:t>
            </a:r>
            <a:r>
              <a:rPr lang="en-US" sz="1200" kern="1200" dirty="0" err="1">
                <a:solidFill>
                  <a:schemeClr val="tx1"/>
                </a:solidFill>
                <a:effectLst/>
                <a:latin typeface="Times New Roman" pitchFamily="18" charset="0"/>
                <a:ea typeface="+mn-ea"/>
                <a:cs typeface="+mn-cs"/>
              </a:rPr>
              <a:t>ImageView</a:t>
            </a:r>
            <a:r>
              <a:rPr lang="en-US" sz="1200" kern="1200" dirty="0">
                <a:solidFill>
                  <a:schemeClr val="tx1"/>
                </a:solidFill>
                <a:effectLst/>
                <a:latin typeface="Times New Roman" pitchFamily="18" charset="0"/>
                <a:ea typeface="+mn-ea"/>
                <a:cs typeface="+mn-cs"/>
              </a:rPr>
              <a:t>&gt;(</a:t>
            </a:r>
            <a:r>
              <a:rPr lang="en-US" sz="1200" kern="1200" dirty="0" err="1">
                <a:solidFill>
                  <a:schemeClr val="tx1"/>
                </a:solidFill>
                <a:effectLst/>
                <a:latin typeface="Times New Roman" pitchFamily="18" charset="0"/>
                <a:ea typeface="+mn-ea"/>
                <a:cs typeface="+mn-cs"/>
              </a:rPr>
              <a:t>R.id.</a:t>
            </a:r>
            <a:r>
              <a:rPr lang="en-US" sz="1200" i="1" kern="1200" dirty="0" err="1">
                <a:solidFill>
                  <a:schemeClr val="tx1"/>
                </a:solidFill>
                <a:effectLst/>
                <a:latin typeface="Times New Roman" pitchFamily="18" charset="0"/>
                <a:ea typeface="+mn-ea"/>
                <a:cs typeface="+mn-cs"/>
              </a:rPr>
              <a:t>cancel_iv</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if(!</a:t>
            </a:r>
            <a:r>
              <a:rPr lang="en-US" sz="1200" kern="1200" dirty="0" err="1">
                <a:solidFill>
                  <a:schemeClr val="tx1"/>
                </a:solidFill>
                <a:effectLst/>
                <a:latin typeface="Times New Roman" pitchFamily="18" charset="0"/>
                <a:ea typeface="+mn-ea"/>
                <a:cs typeface="+mn-cs"/>
              </a:rPr>
              <a:t>currentItem.isPast</a:t>
            </a: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cancel?.</a:t>
            </a:r>
            <a:r>
              <a:rPr lang="en-US" sz="1200" kern="1200" dirty="0" err="1">
                <a:solidFill>
                  <a:schemeClr val="tx1"/>
                </a:solidFill>
                <a:effectLst/>
                <a:latin typeface="Times New Roman" pitchFamily="18" charset="0"/>
                <a:ea typeface="+mn-ea"/>
                <a:cs typeface="+mn-cs"/>
              </a:rPr>
              <a:t>setOnClickListener</a:t>
            </a:r>
            <a:r>
              <a:rPr lang="en-US" sz="1200" kern="1200" dirty="0">
                <a:solidFill>
                  <a:schemeClr val="tx1"/>
                </a:solidFill>
                <a:effectLst/>
                <a:latin typeface="Times New Roman" pitchFamily="18" charset="0"/>
                <a:ea typeface="+mn-ea"/>
                <a:cs typeface="+mn-cs"/>
              </a:rPr>
              <a:t> </a:t>
            </a:r>
            <a:r>
              <a:rPr lang="en-US" sz="1200" b="1" kern="1200" dirty="0">
                <a:solidFill>
                  <a:schemeClr val="tx1"/>
                </a:solidFill>
                <a:effectLst/>
                <a:latin typeface="Times New Roman" pitchFamily="18" charset="0"/>
                <a:ea typeface="+mn-ea"/>
                <a:cs typeface="+mn-cs"/>
              </a:rPr>
              <a:t>{</a:t>
            </a:r>
            <a:br>
              <a:rPr lang="en-US" sz="1200" b="1" kern="1200" dirty="0">
                <a:solidFill>
                  <a:schemeClr val="tx1"/>
                </a:solidFill>
                <a:effectLst/>
                <a:latin typeface="Times New Roman" pitchFamily="18" charset="0"/>
                <a:ea typeface="+mn-ea"/>
                <a:cs typeface="+mn-cs"/>
              </a:rPr>
            </a:br>
            <a:r>
              <a:rPr lang="en-US" sz="1200" b="1"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dialog = </a:t>
            </a:r>
            <a:r>
              <a:rPr lang="en-US" sz="1200" kern="1200" dirty="0" err="1">
                <a:solidFill>
                  <a:schemeClr val="tx1"/>
                </a:solidFill>
                <a:effectLst/>
                <a:latin typeface="Times New Roman" pitchFamily="18" charset="0"/>
                <a:ea typeface="+mn-ea"/>
                <a:cs typeface="+mn-cs"/>
              </a:rPr>
              <a:t>KAppUtil.makeDialog</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context,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"Cancel Appointment",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"You're about to cancel your appointment. Are you sure"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okButton</a:t>
            </a:r>
            <a:r>
              <a:rPr lang="en-US" sz="1200" kern="1200" dirty="0">
                <a:solidFill>
                  <a:schemeClr val="tx1"/>
                </a:solidFill>
                <a:effectLst/>
                <a:latin typeface="Times New Roman" pitchFamily="18" charset="0"/>
                <a:ea typeface="+mn-ea"/>
                <a:cs typeface="+mn-cs"/>
              </a:rPr>
              <a:t> = </a:t>
            </a:r>
            <a:r>
              <a:rPr lang="en-US" sz="1200" kern="1200" dirty="0" err="1">
                <a:solidFill>
                  <a:schemeClr val="tx1"/>
                </a:solidFill>
                <a:effectLst/>
                <a:latin typeface="Times New Roman" pitchFamily="18" charset="0"/>
                <a:ea typeface="+mn-ea"/>
                <a:cs typeface="+mn-cs"/>
              </a:rPr>
              <a:t>dialog.findViewById</a:t>
            </a:r>
            <a:r>
              <a:rPr lang="en-US" sz="1200" kern="1200" dirty="0">
                <a:solidFill>
                  <a:schemeClr val="tx1"/>
                </a:solidFill>
                <a:effectLst/>
                <a:latin typeface="Times New Roman" pitchFamily="18" charset="0"/>
                <a:ea typeface="+mn-ea"/>
                <a:cs typeface="+mn-cs"/>
              </a:rPr>
              <a:t>&lt;Button&gt;(</a:t>
            </a:r>
            <a:r>
              <a:rPr lang="en-US" sz="1200" kern="1200" dirty="0" err="1">
                <a:solidFill>
                  <a:schemeClr val="tx1"/>
                </a:solidFill>
                <a:effectLst/>
                <a:latin typeface="Times New Roman" pitchFamily="18" charset="0"/>
                <a:ea typeface="+mn-ea"/>
                <a:cs typeface="+mn-cs"/>
              </a:rPr>
              <a:t>R.id.</a:t>
            </a:r>
            <a:r>
              <a:rPr lang="en-US" sz="1200" i="1" kern="1200" dirty="0" err="1">
                <a:solidFill>
                  <a:schemeClr val="tx1"/>
                </a:solidFill>
                <a:effectLst/>
                <a:latin typeface="Times New Roman" pitchFamily="18" charset="0"/>
                <a:ea typeface="+mn-ea"/>
                <a:cs typeface="+mn-cs"/>
              </a:rPr>
              <a:t>ok_bt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okButton.setOnClickListener</a:t>
            </a:r>
            <a:r>
              <a:rPr lang="en-US" sz="1200" kern="1200" dirty="0">
                <a:solidFill>
                  <a:schemeClr val="tx1"/>
                </a:solidFill>
                <a:effectLst/>
                <a:latin typeface="Times New Roman" pitchFamily="18" charset="0"/>
                <a:ea typeface="+mn-ea"/>
                <a:cs typeface="+mn-cs"/>
              </a:rPr>
              <a:t> </a:t>
            </a:r>
            <a:r>
              <a:rPr lang="en-US" sz="1200" b="1" kern="1200" dirty="0">
                <a:solidFill>
                  <a:schemeClr val="tx1"/>
                </a:solidFill>
                <a:effectLst/>
                <a:latin typeface="Times New Roman" pitchFamily="18" charset="0"/>
                <a:ea typeface="+mn-ea"/>
                <a:cs typeface="+mn-cs"/>
              </a:rPr>
              <a:t>{</a:t>
            </a:r>
            <a:br>
              <a:rPr lang="en-US" sz="1200" b="1" kern="1200" dirty="0">
                <a:solidFill>
                  <a:schemeClr val="tx1"/>
                </a:solidFill>
                <a:effectLst/>
                <a:latin typeface="Times New Roman" pitchFamily="18" charset="0"/>
                <a:ea typeface="+mn-ea"/>
                <a:cs typeface="+mn-cs"/>
              </a:rPr>
            </a:br>
            <a:r>
              <a:rPr lang="en-US" sz="1200" b="1"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KAppointmentMgr.instance.cancelAppointment</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currentItem.appointmentId</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//update the view list..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Log.i</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MyApp</a:t>
            </a:r>
            <a:r>
              <a:rPr lang="en-US" sz="1200" kern="1200" dirty="0">
                <a:solidFill>
                  <a:schemeClr val="tx1"/>
                </a:solidFill>
                <a:effectLst/>
                <a:latin typeface="Times New Roman" pitchFamily="18" charset="0"/>
                <a:ea typeface="+mn-ea"/>
                <a:cs typeface="+mn-cs"/>
              </a:rPr>
              <a:t>","size before:" + </a:t>
            </a:r>
            <a:r>
              <a:rPr lang="en-US" sz="1200" kern="1200" dirty="0" err="1">
                <a:solidFill>
                  <a:schemeClr val="tx1"/>
                </a:solidFill>
                <a:effectLst/>
                <a:latin typeface="Times New Roman" pitchFamily="18" charset="0"/>
                <a:ea typeface="+mn-ea"/>
                <a:cs typeface="+mn-cs"/>
              </a:rPr>
              <a:t>items.size</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index = </a:t>
            </a:r>
            <a:r>
              <a:rPr lang="en-US" sz="1200" kern="1200" dirty="0" err="1">
                <a:solidFill>
                  <a:schemeClr val="tx1"/>
                </a:solidFill>
                <a:effectLst/>
                <a:latin typeface="Times New Roman" pitchFamily="18" charset="0"/>
                <a:ea typeface="+mn-ea"/>
                <a:cs typeface="+mn-cs"/>
              </a:rPr>
              <a:t>items.indexOf</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currentItem</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Log.i</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MyApp</a:t>
            </a:r>
            <a:r>
              <a:rPr lang="en-US" sz="1200" kern="1200" dirty="0">
                <a:solidFill>
                  <a:schemeClr val="tx1"/>
                </a:solidFill>
                <a:effectLst/>
                <a:latin typeface="Times New Roman" pitchFamily="18" charset="0"/>
                <a:ea typeface="+mn-ea"/>
                <a:cs typeface="+mn-cs"/>
              </a:rPr>
              <a:t>", "Index of appointment:$index")</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items.drop</a:t>
            </a:r>
            <a:r>
              <a:rPr lang="en-US" sz="1200" kern="1200" dirty="0">
                <a:solidFill>
                  <a:schemeClr val="tx1"/>
                </a:solidFill>
                <a:effectLst/>
                <a:latin typeface="Times New Roman" pitchFamily="18" charset="0"/>
                <a:ea typeface="+mn-ea"/>
                <a:cs typeface="+mn-cs"/>
              </a:rPr>
              <a:t>(index)</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items.removeAt</a:t>
            </a:r>
            <a:r>
              <a:rPr lang="en-US" sz="1200" kern="1200" dirty="0">
                <a:solidFill>
                  <a:schemeClr val="tx1"/>
                </a:solidFill>
                <a:effectLst/>
                <a:latin typeface="Times New Roman" pitchFamily="18" charset="0"/>
                <a:ea typeface="+mn-ea"/>
                <a:cs typeface="+mn-cs"/>
              </a:rPr>
              <a:t>(index)</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Log.i</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MyApp</a:t>
            </a:r>
            <a:r>
              <a:rPr lang="en-US" sz="1200" kern="1200" dirty="0">
                <a:solidFill>
                  <a:schemeClr val="tx1"/>
                </a:solidFill>
                <a:effectLst/>
                <a:latin typeface="Times New Roman" pitchFamily="18" charset="0"/>
                <a:ea typeface="+mn-ea"/>
                <a:cs typeface="+mn-cs"/>
              </a:rPr>
              <a:t>","size after removing :" + </a:t>
            </a:r>
            <a:r>
              <a:rPr lang="en-US" sz="1200" kern="1200" dirty="0" err="1">
                <a:solidFill>
                  <a:schemeClr val="tx1"/>
                </a:solidFill>
                <a:effectLst/>
                <a:latin typeface="Times New Roman" pitchFamily="18" charset="0"/>
                <a:ea typeface="+mn-ea"/>
                <a:cs typeface="+mn-cs"/>
              </a:rPr>
              <a:t>items.size</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notifyDataSetChanged</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dialog.dismiss</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b="1" kern="1200" dirty="0">
                <a:solidFill>
                  <a:schemeClr val="tx1"/>
                </a:solidFill>
                <a:effectLst/>
                <a:latin typeface="Times New Roman" pitchFamily="18" charset="0"/>
                <a:ea typeface="+mn-ea"/>
                <a:cs typeface="+mn-cs"/>
              </a:rPr>
              <a:t>}</a:t>
            </a:r>
            <a:br>
              <a:rPr lang="en-US" sz="1200" b="1" kern="1200" dirty="0">
                <a:solidFill>
                  <a:schemeClr val="tx1"/>
                </a:solidFill>
                <a:effectLst/>
                <a:latin typeface="Times New Roman" pitchFamily="18" charset="0"/>
                <a:ea typeface="+mn-ea"/>
                <a:cs typeface="+mn-cs"/>
              </a:rPr>
            </a:br>
            <a:r>
              <a:rPr lang="en-US" sz="1200" b="1"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dialog.show</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b="1" kern="1200" dirty="0">
                <a:solidFill>
                  <a:schemeClr val="tx1"/>
                </a:solidFill>
                <a:effectLst/>
                <a:latin typeface="Times New Roman" pitchFamily="18" charset="0"/>
                <a:ea typeface="+mn-ea"/>
                <a:cs typeface="+mn-cs"/>
              </a:rPr>
              <a:t>}</a:t>
            </a:r>
            <a:br>
              <a:rPr lang="en-US" sz="1200" b="1" kern="1200" dirty="0">
                <a:solidFill>
                  <a:schemeClr val="tx1"/>
                </a:solidFill>
                <a:effectLst/>
                <a:latin typeface="Times New Roman" pitchFamily="18" charset="0"/>
                <a:ea typeface="+mn-ea"/>
                <a:cs typeface="+mn-cs"/>
              </a:rPr>
            </a:br>
            <a:r>
              <a:rPr lang="en-US" sz="1200" b="1" kern="1200" dirty="0">
                <a:solidFill>
                  <a:schemeClr val="tx1"/>
                </a:solidFill>
                <a:effectLst/>
                <a:latin typeface="Times New Roman" pitchFamily="18" charset="0"/>
                <a:ea typeface="+mn-ea"/>
                <a:cs typeface="+mn-cs"/>
              </a:rPr>
              <a:t>        </a:t>
            </a:r>
            <a:r>
              <a:rPr lang="en-US" sz="1200" kern="1200" dirty="0">
                <a:solidFill>
                  <a:schemeClr val="tx1"/>
                </a:solidFill>
                <a:effectLst/>
                <a:latin typeface="Times New Roman" pitchFamily="18" charset="0"/>
                <a:ea typeface="+mn-ea"/>
                <a:cs typeface="+mn-cs"/>
              </a:rPr>
              <a:t>}else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cancel?.</a:t>
            </a:r>
            <a:r>
              <a:rPr lang="en-US" sz="1200" i="1" kern="1200" dirty="0" err="1">
                <a:solidFill>
                  <a:schemeClr val="tx1"/>
                </a:solidFill>
                <a:effectLst/>
                <a:latin typeface="Times New Roman" pitchFamily="18" charset="0"/>
                <a:ea typeface="+mn-ea"/>
                <a:cs typeface="+mn-cs"/>
              </a:rPr>
              <a:t>visibility</a:t>
            </a:r>
            <a:r>
              <a:rPr lang="en-US" sz="1200" i="1" kern="1200" dirty="0">
                <a:solidFill>
                  <a:schemeClr val="tx1"/>
                </a:solidFill>
                <a:effectLst/>
                <a:latin typeface="Times New Roman" pitchFamily="18" charset="0"/>
                <a:ea typeface="+mn-ea"/>
                <a:cs typeface="+mn-cs"/>
              </a:rPr>
              <a:t> </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View.</a:t>
            </a:r>
            <a:r>
              <a:rPr lang="en-US" sz="1200" i="1" kern="1200" dirty="0" err="1">
                <a:solidFill>
                  <a:schemeClr val="tx1"/>
                </a:solidFill>
                <a:effectLst/>
                <a:latin typeface="Times New Roman" pitchFamily="18" charset="0"/>
                <a:ea typeface="+mn-ea"/>
                <a:cs typeface="+mn-cs"/>
              </a:rPr>
              <a:t>INVISIBLE</a:t>
            </a:r>
            <a:br>
              <a:rPr lang="en-US" sz="1200" i="1" kern="1200" dirty="0">
                <a:solidFill>
                  <a:schemeClr val="tx1"/>
                </a:solidFill>
                <a:effectLst/>
                <a:latin typeface="Times New Roman" pitchFamily="18" charset="0"/>
                <a:ea typeface="+mn-ea"/>
                <a:cs typeface="+mn-cs"/>
              </a:rPr>
            </a:br>
            <a:r>
              <a:rPr lang="en-US" sz="1200" i="1"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root = </a:t>
            </a:r>
            <a:r>
              <a:rPr lang="en-US" sz="1200" kern="1200" dirty="0" err="1">
                <a:solidFill>
                  <a:schemeClr val="tx1"/>
                </a:solidFill>
                <a:effectLst/>
                <a:latin typeface="Times New Roman" pitchFamily="18" charset="0"/>
                <a:ea typeface="+mn-ea"/>
                <a:cs typeface="+mn-cs"/>
              </a:rPr>
              <a:t>convertView</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findViewById</a:t>
            </a:r>
            <a:r>
              <a:rPr lang="en-US" sz="1200" kern="1200" dirty="0">
                <a:solidFill>
                  <a:schemeClr val="tx1"/>
                </a:solidFill>
                <a:effectLst/>
                <a:latin typeface="Times New Roman" pitchFamily="18" charset="0"/>
                <a:ea typeface="+mn-ea"/>
                <a:cs typeface="+mn-cs"/>
              </a:rPr>
              <a:t>&lt;</a:t>
            </a:r>
            <a:r>
              <a:rPr lang="en-US" sz="1200" kern="1200" dirty="0" err="1">
                <a:solidFill>
                  <a:schemeClr val="tx1"/>
                </a:solidFill>
                <a:effectLst/>
                <a:latin typeface="Times New Roman" pitchFamily="18" charset="0"/>
                <a:ea typeface="+mn-ea"/>
                <a:cs typeface="+mn-cs"/>
              </a:rPr>
              <a:t>LinearLayout</a:t>
            </a:r>
            <a:r>
              <a:rPr lang="en-US" sz="1200" kern="1200" dirty="0">
                <a:solidFill>
                  <a:schemeClr val="tx1"/>
                </a:solidFill>
                <a:effectLst/>
                <a:latin typeface="Times New Roman" pitchFamily="18" charset="0"/>
                <a:ea typeface="+mn-ea"/>
                <a:cs typeface="+mn-cs"/>
              </a:rPr>
              <a:t>&gt;(</a:t>
            </a:r>
            <a:r>
              <a:rPr lang="en-US" sz="1200" kern="1200" dirty="0" err="1">
                <a:solidFill>
                  <a:schemeClr val="tx1"/>
                </a:solidFill>
                <a:effectLst/>
                <a:latin typeface="Times New Roman" pitchFamily="18" charset="0"/>
                <a:ea typeface="+mn-ea"/>
                <a:cs typeface="+mn-cs"/>
              </a:rPr>
              <a:t>R.id.</a:t>
            </a:r>
            <a:r>
              <a:rPr lang="en-US" sz="1200" i="1" kern="1200" dirty="0" err="1">
                <a:solidFill>
                  <a:schemeClr val="tx1"/>
                </a:solidFill>
                <a:effectLst/>
                <a:latin typeface="Times New Roman" pitchFamily="18" charset="0"/>
                <a:ea typeface="+mn-ea"/>
                <a:cs typeface="+mn-cs"/>
              </a:rPr>
              <a:t>root_id</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root?.</a:t>
            </a:r>
            <a:r>
              <a:rPr lang="en-US" sz="1200" kern="1200" dirty="0" err="1">
                <a:solidFill>
                  <a:schemeClr val="tx1"/>
                </a:solidFill>
                <a:effectLst/>
                <a:latin typeface="Times New Roman" pitchFamily="18" charset="0"/>
                <a:ea typeface="+mn-ea"/>
                <a:cs typeface="+mn-cs"/>
              </a:rPr>
              <a:t>setBackgroundColor</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context.</a:t>
            </a:r>
            <a:r>
              <a:rPr lang="en-US" sz="1200" i="1" kern="1200" dirty="0" err="1">
                <a:solidFill>
                  <a:schemeClr val="tx1"/>
                </a:solidFill>
                <a:effectLst/>
                <a:latin typeface="Times New Roman" pitchFamily="18" charset="0"/>
                <a:ea typeface="+mn-ea"/>
                <a:cs typeface="+mn-cs"/>
              </a:rPr>
              <a:t>resources</a:t>
            </a:r>
            <a:r>
              <a:rPr lang="en-US" sz="1200" kern="1200" dirty="0" err="1">
                <a:solidFill>
                  <a:schemeClr val="tx1"/>
                </a:solidFill>
                <a:effectLst/>
                <a:latin typeface="Times New Roman" pitchFamily="18" charset="0"/>
                <a:ea typeface="+mn-ea"/>
                <a:cs typeface="+mn-cs"/>
              </a:rPr>
              <a:t>.getColor</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R.color.</a:t>
            </a:r>
            <a:r>
              <a:rPr lang="en-US" sz="1200" i="1" kern="1200" dirty="0" err="1">
                <a:solidFill>
                  <a:schemeClr val="tx1"/>
                </a:solidFill>
                <a:effectLst/>
                <a:latin typeface="Times New Roman" pitchFamily="18" charset="0"/>
                <a:ea typeface="+mn-ea"/>
                <a:cs typeface="+mn-cs"/>
              </a:rPr>
              <a:t>LightGrey</a:t>
            </a:r>
            <a:r>
              <a:rPr lang="en-US" sz="1200" kern="1200" dirty="0" err="1">
                <a:solidFill>
                  <a:schemeClr val="tx1"/>
                </a:solidFill>
                <a:effectLst/>
                <a:latin typeface="Times New Roman" pitchFamily="18" charset="0"/>
                <a:ea typeface="+mn-ea"/>
                <a:cs typeface="+mn-cs"/>
              </a:rPr>
              <a:t>,null</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return </a:t>
            </a:r>
            <a:r>
              <a:rPr lang="en-US" sz="1200" kern="1200" dirty="0" err="1">
                <a:solidFill>
                  <a:schemeClr val="tx1"/>
                </a:solidFill>
                <a:effectLst/>
                <a:latin typeface="Times New Roman" pitchFamily="18" charset="0"/>
                <a:ea typeface="+mn-ea"/>
                <a:cs typeface="+mn-cs"/>
              </a:rPr>
              <a:t>convertView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init</a:t>
            </a: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this.context</a:t>
            </a:r>
            <a:r>
              <a:rPr lang="en-US" sz="1200" kern="1200" dirty="0">
                <a:solidFill>
                  <a:schemeClr val="tx1"/>
                </a:solidFill>
                <a:effectLst/>
                <a:latin typeface="Times New Roman" pitchFamily="18" charset="0"/>
                <a:ea typeface="+mn-ea"/>
                <a:cs typeface="+mn-cs"/>
              </a:rPr>
              <a:t> = context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this.items</a:t>
            </a:r>
            <a:r>
              <a:rPr lang="en-US" sz="1200" kern="1200" dirty="0">
                <a:solidFill>
                  <a:schemeClr val="tx1"/>
                </a:solidFill>
                <a:effectLst/>
                <a:latin typeface="Times New Roman" pitchFamily="18" charset="0"/>
                <a:ea typeface="+mn-ea"/>
                <a:cs typeface="+mn-cs"/>
              </a:rPr>
              <a:t> = items</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a:t>
            </a:r>
          </a:p>
          <a:p>
            <a:endParaRPr lang="en-AE" dirty="0"/>
          </a:p>
        </p:txBody>
      </p:sp>
      <p:sp>
        <p:nvSpPr>
          <p:cNvPr id="4" name="Footer Placeholder 3"/>
          <p:cNvSpPr>
            <a:spLocks noGrp="1"/>
          </p:cNvSpPr>
          <p:nvPr>
            <p:ph type="ftr" sz="quarter" idx="4"/>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5"/>
          </p:nvPr>
        </p:nvSpPr>
        <p:spPr/>
        <p:txBody>
          <a:bodyPr/>
          <a:lstStyle/>
          <a:p>
            <a:pPr>
              <a:defRPr/>
            </a:pPr>
            <a:fld id="{CC2C166E-3AD8-4762-A0B0-090157C5C6CF}" type="slidenum">
              <a:rPr lang="en-US" smtClean="0"/>
              <a:pPr>
                <a:defRPr/>
              </a:pPr>
              <a:t>41</a:t>
            </a:fld>
            <a:endParaRPr lang="en-US"/>
          </a:p>
        </p:txBody>
      </p:sp>
    </p:spTree>
    <p:extLst>
      <p:ext uri="{BB962C8B-B14F-4D97-AF65-F5344CB8AC3E}">
        <p14:creationId xmlns:p14="http://schemas.microsoft.com/office/powerpoint/2010/main" val="2619827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https://developer.android.com/guide/topics/ui/menus</a:t>
            </a:r>
          </a:p>
        </p:txBody>
      </p:sp>
      <p:sp>
        <p:nvSpPr>
          <p:cNvPr id="4" name="Footer Placeholder 3"/>
          <p:cNvSpPr>
            <a:spLocks noGrp="1"/>
          </p:cNvSpPr>
          <p:nvPr>
            <p:ph type="ftr" sz="quarter" idx="10"/>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11"/>
          </p:nvPr>
        </p:nvSpPr>
        <p:spPr/>
        <p:txBody>
          <a:bodyPr/>
          <a:lstStyle/>
          <a:p>
            <a:pPr>
              <a:defRPr/>
            </a:pPr>
            <a:fld id="{CC2C166E-3AD8-4762-A0B0-090157C5C6CF}" type="slidenum">
              <a:rPr lang="en-US" smtClean="0"/>
              <a:pPr>
                <a:defRPr/>
              </a:pPr>
              <a:t>44</a:t>
            </a:fld>
            <a:endParaRPr lang="en-US"/>
          </a:p>
        </p:txBody>
      </p:sp>
    </p:spTree>
    <p:extLst>
      <p:ext uri="{BB962C8B-B14F-4D97-AF65-F5344CB8AC3E}">
        <p14:creationId xmlns:p14="http://schemas.microsoft.com/office/powerpoint/2010/main" val="25479545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icons</a:t>
            </a:r>
            <a:r>
              <a:rPr lang="en-US" baseline="0" dirty="0"/>
              <a:t> do not show up in the items.</a:t>
            </a:r>
          </a:p>
          <a:p>
            <a:r>
              <a:rPr lang="en-US" sz="1200" kern="1200" dirty="0" err="1">
                <a:solidFill>
                  <a:schemeClr val="tx1"/>
                </a:solidFill>
                <a:effectLst/>
                <a:latin typeface="Times New Roman" pitchFamily="18" charset="0"/>
                <a:ea typeface="+mn-ea"/>
                <a:cs typeface="+mn-cs"/>
              </a:rPr>
              <a:t>android:showAsAction</a:t>
            </a:r>
            <a:r>
              <a:rPr lang="en-US" dirty="0">
                <a:effectLst/>
              </a:rPr>
              <a:t>=</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ifRoom</a:t>
            </a:r>
            <a:r>
              <a:rPr lang="en-US" sz="1200" kern="1200" dirty="0">
                <a:solidFill>
                  <a:schemeClr val="tx1"/>
                </a:solidFill>
                <a:effectLst/>
                <a:latin typeface="Times New Roman" pitchFamily="18" charset="0"/>
                <a:ea typeface="+mn-ea"/>
                <a:cs typeface="+mn-cs"/>
              </a:rPr>
              <a:t>"</a:t>
            </a:r>
            <a:r>
              <a:rPr lang="en-US" dirty="0">
                <a:effectLst/>
              </a:rPr>
              <a:t> | </a:t>
            </a:r>
            <a:r>
              <a:rPr lang="en-US" sz="1200" kern="1200" dirty="0">
                <a:solidFill>
                  <a:schemeClr val="tx1"/>
                </a:solidFill>
                <a:effectLst/>
                <a:latin typeface="Times New Roman" pitchFamily="18" charset="0"/>
                <a:ea typeface="+mn-ea"/>
                <a:cs typeface="+mn-cs"/>
              </a:rPr>
              <a:t>"never"</a:t>
            </a:r>
            <a:r>
              <a:rPr lang="en-US" dirty="0">
                <a:effectLst/>
              </a:rPr>
              <a:t> | </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withText</a:t>
            </a:r>
            <a:r>
              <a:rPr lang="en-US" sz="1200" kern="1200" dirty="0">
                <a:solidFill>
                  <a:schemeClr val="tx1"/>
                </a:solidFill>
                <a:effectLst/>
                <a:latin typeface="Times New Roman" pitchFamily="18" charset="0"/>
                <a:ea typeface="+mn-ea"/>
                <a:cs typeface="+mn-cs"/>
              </a:rPr>
              <a:t>"</a:t>
            </a:r>
            <a:r>
              <a:rPr lang="en-US" dirty="0">
                <a:effectLst/>
              </a:rPr>
              <a:t> | </a:t>
            </a:r>
            <a:r>
              <a:rPr lang="en-US" sz="1200" kern="1200" dirty="0">
                <a:solidFill>
                  <a:schemeClr val="tx1"/>
                </a:solidFill>
                <a:effectLst/>
                <a:latin typeface="Times New Roman" pitchFamily="18" charset="0"/>
                <a:ea typeface="+mn-ea"/>
                <a:cs typeface="+mn-cs"/>
              </a:rPr>
              <a:t>"always"</a:t>
            </a:r>
            <a:r>
              <a:rPr lang="en-US" dirty="0">
                <a:effectLst/>
              </a:rPr>
              <a:t> | </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collapseActionView</a:t>
            </a:r>
            <a:r>
              <a:rPr lang="en-US" sz="1200" kern="1200" dirty="0">
                <a:solidFill>
                  <a:schemeClr val="tx1"/>
                </a:solidFill>
                <a:effectLst/>
                <a:latin typeface="Times New Roman" pitchFamily="18" charset="0"/>
                <a:ea typeface="+mn-ea"/>
                <a:cs typeface="+mn-cs"/>
              </a:rPr>
              <a:t>"</a:t>
            </a:r>
            <a:r>
              <a:rPr lang="en-US" dirty="0">
                <a:effectLst/>
              </a:rPr>
              <a:t>]</a:t>
            </a:r>
          </a:p>
          <a:p>
            <a:endParaRPr lang="en-US" dirty="0"/>
          </a:p>
        </p:txBody>
      </p:sp>
      <p:sp>
        <p:nvSpPr>
          <p:cNvPr id="4" name="Footer Placeholder 3"/>
          <p:cNvSpPr>
            <a:spLocks noGrp="1"/>
          </p:cNvSpPr>
          <p:nvPr>
            <p:ph type="ftr" sz="quarter" idx="10"/>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11"/>
          </p:nvPr>
        </p:nvSpPr>
        <p:spPr/>
        <p:txBody>
          <a:bodyPr/>
          <a:lstStyle/>
          <a:p>
            <a:pPr>
              <a:defRPr/>
            </a:pPr>
            <a:fld id="{CC2C166E-3AD8-4762-A0B0-090157C5C6CF}" type="slidenum">
              <a:rPr lang="en-US" smtClean="0"/>
              <a:pPr>
                <a:defRPr/>
              </a:pPr>
              <a:t>47</a:t>
            </a:fld>
            <a:endParaRPr lang="en-US"/>
          </a:p>
        </p:txBody>
      </p:sp>
    </p:spTree>
    <p:extLst>
      <p:ext uri="{BB962C8B-B14F-4D97-AF65-F5344CB8AC3E}">
        <p14:creationId xmlns:p14="http://schemas.microsoft.com/office/powerpoint/2010/main" val="2125236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effectLst/>
              </a:rPr>
              <a:t>&lt;?</a:t>
            </a:r>
            <a:r>
              <a:rPr lang="en-US" sz="1200" kern="1200" dirty="0">
                <a:solidFill>
                  <a:schemeClr val="tx1"/>
                </a:solidFill>
                <a:effectLst/>
                <a:latin typeface="Times New Roman" pitchFamily="18" charset="0"/>
                <a:ea typeface="+mn-ea"/>
                <a:cs typeface="+mn-cs"/>
              </a:rPr>
              <a:t>xml version="1.0" encoding="utf-8"</a:t>
            </a:r>
            <a:r>
              <a:rPr lang="en-US" i="1" dirty="0">
                <a:effectLst/>
              </a:rPr>
              <a:t>?&gt;</a:t>
            </a:r>
            <a:br>
              <a:rPr lang="en-US" i="1" dirty="0">
                <a:effectLst/>
              </a:rPr>
            </a:br>
            <a:r>
              <a:rPr lang="en-US" dirty="0"/>
              <a:t>&lt;</a:t>
            </a:r>
            <a:r>
              <a:rPr lang="en-US" sz="1200" kern="1200" dirty="0">
                <a:solidFill>
                  <a:schemeClr val="tx1"/>
                </a:solidFill>
                <a:effectLst/>
                <a:latin typeface="Times New Roman" pitchFamily="18" charset="0"/>
                <a:ea typeface="+mn-ea"/>
                <a:cs typeface="+mn-cs"/>
              </a:rPr>
              <a:t>menu </a:t>
            </a:r>
            <a:r>
              <a:rPr lang="en-US" sz="1200" kern="1200" dirty="0" err="1">
                <a:solidFill>
                  <a:schemeClr val="tx1"/>
                </a:solidFill>
                <a:effectLst/>
                <a:latin typeface="Times New Roman" pitchFamily="18" charset="0"/>
                <a:ea typeface="+mn-ea"/>
                <a:cs typeface="+mn-cs"/>
              </a:rPr>
              <a:t>xmlns:android</a:t>
            </a:r>
            <a:r>
              <a:rPr lang="en-US" sz="1200" kern="1200" dirty="0">
                <a:solidFill>
                  <a:schemeClr val="tx1"/>
                </a:solidFill>
                <a:effectLst/>
                <a:latin typeface="Times New Roman" pitchFamily="18" charset="0"/>
                <a:ea typeface="+mn-ea"/>
                <a:cs typeface="+mn-cs"/>
              </a:rPr>
              <a:t>="http://schemas.android.com/</a:t>
            </a:r>
            <a:r>
              <a:rPr lang="en-US" sz="1200" kern="1200" dirty="0" err="1">
                <a:solidFill>
                  <a:schemeClr val="tx1"/>
                </a:solidFill>
                <a:effectLst/>
                <a:latin typeface="Times New Roman" pitchFamily="18" charset="0"/>
                <a:ea typeface="+mn-ea"/>
                <a:cs typeface="+mn-cs"/>
              </a:rPr>
              <a:t>apk</a:t>
            </a:r>
            <a:r>
              <a:rPr lang="en-US" sz="1200" kern="1200" dirty="0">
                <a:solidFill>
                  <a:schemeClr val="tx1"/>
                </a:solidFill>
                <a:effectLst/>
                <a:latin typeface="Times New Roman" pitchFamily="18" charset="0"/>
                <a:ea typeface="+mn-ea"/>
                <a:cs typeface="+mn-cs"/>
              </a:rPr>
              <a:t>/res/android"</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xmlns:app</a:t>
            </a:r>
            <a:r>
              <a:rPr lang="en-US" sz="1200" kern="1200" dirty="0">
                <a:solidFill>
                  <a:schemeClr val="tx1"/>
                </a:solidFill>
                <a:effectLst/>
                <a:latin typeface="Times New Roman" pitchFamily="18" charset="0"/>
                <a:ea typeface="+mn-ea"/>
                <a:cs typeface="+mn-cs"/>
              </a:rPr>
              <a:t>="http://schemas.android.com/</a:t>
            </a:r>
            <a:r>
              <a:rPr lang="en-US" sz="1200" kern="1200" dirty="0" err="1">
                <a:solidFill>
                  <a:schemeClr val="tx1"/>
                </a:solidFill>
                <a:effectLst/>
                <a:latin typeface="Times New Roman" pitchFamily="18" charset="0"/>
                <a:ea typeface="+mn-ea"/>
                <a:cs typeface="+mn-cs"/>
              </a:rPr>
              <a:t>apk</a:t>
            </a:r>
            <a:r>
              <a:rPr lang="en-US" sz="1200" kern="1200" dirty="0">
                <a:solidFill>
                  <a:schemeClr val="tx1"/>
                </a:solidFill>
                <a:effectLst/>
                <a:latin typeface="Times New Roman" pitchFamily="18" charset="0"/>
                <a:ea typeface="+mn-ea"/>
                <a:cs typeface="+mn-cs"/>
              </a:rPr>
              <a:t>/res-auto"</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android:id</a:t>
            </a:r>
            <a:r>
              <a:rPr lang="en-US" sz="1200" kern="1200" dirty="0">
                <a:solidFill>
                  <a:schemeClr val="tx1"/>
                </a:solidFill>
                <a:effectLst/>
                <a:latin typeface="Times New Roman" pitchFamily="18" charset="0"/>
                <a:ea typeface="+mn-ea"/>
                <a:cs typeface="+mn-cs"/>
              </a:rPr>
              <a:t>="@+id/</a:t>
            </a:r>
            <a:r>
              <a:rPr lang="en-US" sz="1200" kern="1200" dirty="0" err="1">
                <a:solidFill>
                  <a:schemeClr val="tx1"/>
                </a:solidFill>
                <a:effectLst/>
                <a:latin typeface="Times New Roman" pitchFamily="18" charset="0"/>
                <a:ea typeface="+mn-ea"/>
                <a:cs typeface="+mn-cs"/>
              </a:rPr>
              <a:t>main_menu</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dirty="0"/>
              <a:t>&gt;</a:t>
            </a:r>
            <a:br>
              <a:rPr lang="en-US" dirty="0"/>
            </a:br>
            <a:r>
              <a:rPr lang="en-US" dirty="0"/>
              <a:t>    &lt;</a:t>
            </a:r>
            <a:r>
              <a:rPr lang="en-US" sz="1200" kern="1200" dirty="0">
                <a:solidFill>
                  <a:schemeClr val="tx1"/>
                </a:solidFill>
                <a:effectLst/>
                <a:latin typeface="Times New Roman" pitchFamily="18" charset="0"/>
                <a:ea typeface="+mn-ea"/>
                <a:cs typeface="+mn-cs"/>
              </a:rPr>
              <a:t>item </a:t>
            </a:r>
            <a:r>
              <a:rPr lang="en-US" sz="1200" kern="1200" dirty="0" err="1">
                <a:solidFill>
                  <a:schemeClr val="tx1"/>
                </a:solidFill>
                <a:effectLst/>
                <a:latin typeface="Times New Roman" pitchFamily="18" charset="0"/>
                <a:ea typeface="+mn-ea"/>
                <a:cs typeface="+mn-cs"/>
              </a:rPr>
              <a:t>android:id</a:t>
            </a:r>
            <a:r>
              <a:rPr lang="en-US" sz="1200" kern="1200" dirty="0">
                <a:solidFill>
                  <a:schemeClr val="tx1"/>
                </a:solidFill>
                <a:effectLst/>
                <a:latin typeface="Times New Roman" pitchFamily="18" charset="0"/>
                <a:ea typeface="+mn-ea"/>
                <a:cs typeface="+mn-cs"/>
              </a:rPr>
              <a:t>="@+id/</a:t>
            </a:r>
            <a:r>
              <a:rPr lang="en-US" sz="1200" kern="1200" dirty="0" err="1">
                <a:solidFill>
                  <a:schemeClr val="tx1"/>
                </a:solidFill>
                <a:effectLst/>
                <a:latin typeface="Times New Roman" pitchFamily="18" charset="0"/>
                <a:ea typeface="+mn-ea"/>
                <a:cs typeface="+mn-cs"/>
              </a:rPr>
              <a:t>new_game</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android:icon</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drawable</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ic_new_game</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android:title</a:t>
            </a:r>
            <a:r>
              <a:rPr lang="en-US" sz="1200" kern="1200" dirty="0">
                <a:solidFill>
                  <a:schemeClr val="tx1"/>
                </a:solidFill>
                <a:effectLst/>
                <a:latin typeface="Times New Roman" pitchFamily="18" charset="0"/>
                <a:ea typeface="+mn-ea"/>
                <a:cs typeface="+mn-cs"/>
              </a:rPr>
              <a:t>="@string/</a:t>
            </a:r>
            <a:r>
              <a:rPr lang="en-US" sz="1200" kern="1200" dirty="0" err="1">
                <a:solidFill>
                  <a:schemeClr val="tx1"/>
                </a:solidFill>
                <a:effectLst/>
                <a:latin typeface="Times New Roman" pitchFamily="18" charset="0"/>
                <a:ea typeface="+mn-ea"/>
                <a:cs typeface="+mn-cs"/>
              </a:rPr>
              <a:t>new_game</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android:showAsAction</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ifRoom</a:t>
            </a:r>
            <a:r>
              <a:rPr lang="en-US" sz="1200" kern="1200" dirty="0">
                <a:solidFill>
                  <a:schemeClr val="tx1"/>
                </a:solidFill>
                <a:effectLst/>
                <a:latin typeface="Times New Roman" pitchFamily="18" charset="0"/>
                <a:ea typeface="+mn-ea"/>
                <a:cs typeface="+mn-cs"/>
              </a:rPr>
              <a:t>" </a:t>
            </a:r>
            <a:r>
              <a:rPr lang="en-US" dirty="0"/>
              <a:t>/&gt;</a:t>
            </a:r>
            <a:br>
              <a:rPr lang="en-US" dirty="0"/>
            </a:br>
            <a:r>
              <a:rPr lang="en-US" dirty="0"/>
              <a:t>    &lt;</a:t>
            </a:r>
            <a:r>
              <a:rPr lang="en-US" sz="1200" kern="1200" dirty="0">
                <a:solidFill>
                  <a:schemeClr val="tx1"/>
                </a:solidFill>
                <a:effectLst/>
                <a:latin typeface="Times New Roman" pitchFamily="18" charset="0"/>
                <a:ea typeface="+mn-ea"/>
                <a:cs typeface="+mn-cs"/>
              </a:rPr>
              <a:t>item </a:t>
            </a:r>
            <a:r>
              <a:rPr lang="en-US" sz="1200" kern="1200" dirty="0" err="1">
                <a:solidFill>
                  <a:schemeClr val="tx1"/>
                </a:solidFill>
                <a:effectLst/>
                <a:latin typeface="Times New Roman" pitchFamily="18" charset="0"/>
                <a:ea typeface="+mn-ea"/>
                <a:cs typeface="+mn-cs"/>
              </a:rPr>
              <a:t>android:id</a:t>
            </a:r>
            <a:r>
              <a:rPr lang="en-US" sz="1200" kern="1200" dirty="0">
                <a:solidFill>
                  <a:schemeClr val="tx1"/>
                </a:solidFill>
                <a:effectLst/>
                <a:latin typeface="Times New Roman" pitchFamily="18" charset="0"/>
                <a:ea typeface="+mn-ea"/>
                <a:cs typeface="+mn-cs"/>
              </a:rPr>
              <a:t>="@+id/help"</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android:icon</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drawable</a:t>
            </a:r>
            <a:r>
              <a:rPr lang="en-US" sz="1200" kern="1200" dirty="0">
                <a:solidFill>
                  <a:schemeClr val="tx1"/>
                </a:solidFill>
                <a:effectLst/>
                <a:latin typeface="Times New Roman" pitchFamily="18" charset="0"/>
                <a:ea typeface="+mn-ea"/>
                <a:cs typeface="+mn-cs"/>
              </a:rPr>
              <a:t>/ic_help_24"</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android:title</a:t>
            </a:r>
            <a:r>
              <a:rPr lang="en-US" sz="1200" kern="1200" dirty="0">
                <a:solidFill>
                  <a:schemeClr val="tx1"/>
                </a:solidFill>
                <a:effectLst/>
                <a:latin typeface="Times New Roman" pitchFamily="18" charset="0"/>
                <a:ea typeface="+mn-ea"/>
                <a:cs typeface="+mn-cs"/>
              </a:rPr>
              <a:t>="@string/help" </a:t>
            </a:r>
            <a:r>
              <a:rPr lang="en-US" dirty="0"/>
              <a:t>/&gt;</a:t>
            </a:r>
            <a:br>
              <a:rPr lang="en-US" dirty="0"/>
            </a:br>
            <a:r>
              <a:rPr lang="en-US" dirty="0"/>
              <a:t>    &lt;</a:t>
            </a:r>
            <a:r>
              <a:rPr lang="en-US" sz="1200" kern="1200" dirty="0">
                <a:solidFill>
                  <a:schemeClr val="tx1"/>
                </a:solidFill>
                <a:effectLst/>
                <a:latin typeface="Times New Roman" pitchFamily="18" charset="0"/>
                <a:ea typeface="+mn-ea"/>
                <a:cs typeface="+mn-cs"/>
              </a:rPr>
              <a:t>item </a:t>
            </a:r>
            <a:r>
              <a:rPr lang="en-US" sz="1200" kern="1200" dirty="0" err="1">
                <a:solidFill>
                  <a:schemeClr val="tx1"/>
                </a:solidFill>
                <a:effectLst/>
                <a:latin typeface="Times New Roman" pitchFamily="18" charset="0"/>
                <a:ea typeface="+mn-ea"/>
                <a:cs typeface="+mn-cs"/>
              </a:rPr>
              <a:t>android:id</a:t>
            </a:r>
            <a:r>
              <a:rPr lang="en-US" sz="1200" kern="1200" dirty="0">
                <a:solidFill>
                  <a:schemeClr val="tx1"/>
                </a:solidFill>
                <a:effectLst/>
                <a:latin typeface="Times New Roman" pitchFamily="18" charset="0"/>
                <a:ea typeface="+mn-ea"/>
                <a:cs typeface="+mn-cs"/>
              </a:rPr>
              <a:t>="@+id/about"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android:title</a:t>
            </a:r>
            <a:r>
              <a:rPr lang="en-US" sz="1200" kern="1200" dirty="0">
                <a:solidFill>
                  <a:schemeClr val="tx1"/>
                </a:solidFill>
                <a:effectLst/>
                <a:latin typeface="Times New Roman" pitchFamily="18" charset="0"/>
                <a:ea typeface="+mn-ea"/>
                <a:cs typeface="+mn-cs"/>
              </a:rPr>
              <a:t>="About Us" </a:t>
            </a:r>
            <a:r>
              <a:rPr lang="en-US" dirty="0"/>
              <a:t>/&gt;</a:t>
            </a:r>
            <a:br>
              <a:rPr lang="en-US" dirty="0"/>
            </a:br>
            <a:r>
              <a:rPr lang="en-US" dirty="0"/>
              <a:t>    &lt;</a:t>
            </a:r>
            <a:r>
              <a:rPr lang="en-US" sz="1200" kern="1200" dirty="0">
                <a:solidFill>
                  <a:schemeClr val="tx1"/>
                </a:solidFill>
                <a:effectLst/>
                <a:latin typeface="Times New Roman" pitchFamily="18" charset="0"/>
                <a:ea typeface="+mn-ea"/>
                <a:cs typeface="+mn-cs"/>
              </a:rPr>
              <a:t>item </a:t>
            </a:r>
            <a:r>
              <a:rPr lang="en-US" sz="1200" kern="1200" dirty="0" err="1">
                <a:solidFill>
                  <a:schemeClr val="tx1"/>
                </a:solidFill>
                <a:effectLst/>
                <a:latin typeface="Times New Roman" pitchFamily="18" charset="0"/>
                <a:ea typeface="+mn-ea"/>
                <a:cs typeface="+mn-cs"/>
              </a:rPr>
              <a:t>android:id</a:t>
            </a:r>
            <a:r>
              <a:rPr lang="en-US" sz="1200" kern="1200" dirty="0">
                <a:solidFill>
                  <a:schemeClr val="tx1"/>
                </a:solidFill>
                <a:effectLst/>
                <a:latin typeface="Times New Roman" pitchFamily="18" charset="0"/>
                <a:ea typeface="+mn-ea"/>
                <a:cs typeface="+mn-cs"/>
              </a:rPr>
              <a:t>="@+id/settings"</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android:title</a:t>
            </a:r>
            <a:r>
              <a:rPr lang="en-US" sz="1200" kern="1200" dirty="0">
                <a:solidFill>
                  <a:schemeClr val="tx1"/>
                </a:solidFill>
                <a:effectLst/>
                <a:latin typeface="Times New Roman" pitchFamily="18" charset="0"/>
                <a:ea typeface="+mn-ea"/>
                <a:cs typeface="+mn-cs"/>
              </a:rPr>
              <a:t>="Settings" </a:t>
            </a:r>
            <a:r>
              <a:rPr lang="en-US" dirty="0"/>
              <a:t>/&gt;</a:t>
            </a:r>
            <a:br>
              <a:rPr lang="en-US" dirty="0"/>
            </a:br>
            <a:r>
              <a:rPr lang="en-US" dirty="0"/>
              <a:t>    &lt;</a:t>
            </a:r>
            <a:r>
              <a:rPr lang="en-US" sz="1200" kern="1200" dirty="0">
                <a:solidFill>
                  <a:schemeClr val="tx1"/>
                </a:solidFill>
                <a:effectLst/>
                <a:latin typeface="Times New Roman" pitchFamily="18" charset="0"/>
                <a:ea typeface="+mn-ea"/>
                <a:cs typeface="+mn-cs"/>
              </a:rPr>
              <a:t>item </a:t>
            </a:r>
            <a:r>
              <a:rPr lang="en-US" sz="1200" kern="1200" dirty="0" err="1">
                <a:solidFill>
                  <a:schemeClr val="tx1"/>
                </a:solidFill>
                <a:effectLst/>
                <a:latin typeface="Times New Roman" pitchFamily="18" charset="0"/>
                <a:ea typeface="+mn-ea"/>
                <a:cs typeface="+mn-cs"/>
              </a:rPr>
              <a:t>android:id</a:t>
            </a:r>
            <a:r>
              <a:rPr lang="en-US" sz="1200" kern="1200" dirty="0">
                <a:solidFill>
                  <a:schemeClr val="tx1"/>
                </a:solidFill>
                <a:effectLst/>
                <a:latin typeface="Times New Roman" pitchFamily="18" charset="0"/>
                <a:ea typeface="+mn-ea"/>
                <a:cs typeface="+mn-cs"/>
              </a:rPr>
              <a:t>="@+id/file"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android:title</a:t>
            </a:r>
            <a:r>
              <a:rPr lang="en-US" sz="1200" kern="1200" dirty="0">
                <a:solidFill>
                  <a:schemeClr val="tx1"/>
                </a:solidFill>
                <a:effectLst/>
                <a:latin typeface="Times New Roman" pitchFamily="18" charset="0"/>
                <a:ea typeface="+mn-ea"/>
                <a:cs typeface="+mn-cs"/>
              </a:rPr>
              <a:t>="File" </a:t>
            </a:r>
            <a:r>
              <a:rPr lang="en-US" dirty="0"/>
              <a:t>&gt;</a:t>
            </a:r>
            <a:br>
              <a:rPr lang="en-US" dirty="0"/>
            </a:br>
            <a:r>
              <a:rPr lang="en-US" dirty="0"/>
              <a:t>    </a:t>
            </a:r>
            <a:r>
              <a:rPr lang="en-US" sz="1200" i="1" kern="1200" dirty="0">
                <a:solidFill>
                  <a:schemeClr val="tx1"/>
                </a:solidFill>
                <a:effectLst/>
                <a:latin typeface="Times New Roman" pitchFamily="18" charset="0"/>
                <a:ea typeface="+mn-ea"/>
                <a:cs typeface="+mn-cs"/>
              </a:rPr>
              <a:t>&lt;!-- "file" submenu --&gt;</a:t>
            </a:r>
            <a:br>
              <a:rPr lang="en-US" sz="1200" i="1" kern="1200" dirty="0">
                <a:solidFill>
                  <a:schemeClr val="tx1"/>
                </a:solidFill>
                <a:effectLst/>
                <a:latin typeface="Times New Roman" pitchFamily="18" charset="0"/>
                <a:ea typeface="+mn-ea"/>
                <a:cs typeface="+mn-cs"/>
              </a:rPr>
            </a:br>
            <a:r>
              <a:rPr lang="en-US" sz="1200" i="1" kern="1200" dirty="0">
                <a:solidFill>
                  <a:schemeClr val="tx1"/>
                </a:solidFill>
                <a:effectLst/>
                <a:latin typeface="Times New Roman" pitchFamily="18" charset="0"/>
                <a:ea typeface="+mn-ea"/>
                <a:cs typeface="+mn-cs"/>
              </a:rPr>
              <a:t>    </a:t>
            </a:r>
            <a:r>
              <a:rPr lang="en-US" dirty="0"/>
              <a:t>&lt;</a:t>
            </a:r>
            <a:r>
              <a:rPr lang="en-US" sz="1200" kern="1200" dirty="0">
                <a:solidFill>
                  <a:schemeClr val="tx1"/>
                </a:solidFill>
                <a:effectLst/>
                <a:latin typeface="Times New Roman" pitchFamily="18" charset="0"/>
                <a:ea typeface="+mn-ea"/>
                <a:cs typeface="+mn-cs"/>
              </a:rPr>
              <a:t>menu</a:t>
            </a:r>
            <a:r>
              <a:rPr lang="en-US" dirty="0"/>
              <a:t>&gt;</a:t>
            </a:r>
            <a:br>
              <a:rPr lang="en-US" dirty="0"/>
            </a:br>
            <a:r>
              <a:rPr lang="en-US" dirty="0"/>
              <a:t>        &lt;</a:t>
            </a:r>
            <a:r>
              <a:rPr lang="en-US" sz="1200" kern="1200" dirty="0">
                <a:solidFill>
                  <a:schemeClr val="tx1"/>
                </a:solidFill>
                <a:effectLst/>
                <a:latin typeface="Times New Roman" pitchFamily="18" charset="0"/>
                <a:ea typeface="+mn-ea"/>
                <a:cs typeface="+mn-cs"/>
              </a:rPr>
              <a:t>item </a:t>
            </a:r>
            <a:r>
              <a:rPr lang="en-US" sz="1200" kern="1200" dirty="0" err="1">
                <a:solidFill>
                  <a:schemeClr val="tx1"/>
                </a:solidFill>
                <a:effectLst/>
                <a:latin typeface="Times New Roman" pitchFamily="18" charset="0"/>
                <a:ea typeface="+mn-ea"/>
                <a:cs typeface="+mn-cs"/>
              </a:rPr>
              <a:t>android:id</a:t>
            </a:r>
            <a:r>
              <a:rPr lang="en-US" sz="1200" kern="1200" dirty="0">
                <a:solidFill>
                  <a:schemeClr val="tx1"/>
                </a:solidFill>
                <a:effectLst/>
                <a:latin typeface="Times New Roman" pitchFamily="18" charset="0"/>
                <a:ea typeface="+mn-ea"/>
                <a:cs typeface="+mn-cs"/>
              </a:rPr>
              <a:t>="@+id/</a:t>
            </a:r>
            <a:r>
              <a:rPr lang="en-US" sz="1200" kern="1200" dirty="0" err="1">
                <a:solidFill>
                  <a:schemeClr val="tx1"/>
                </a:solidFill>
                <a:effectLst/>
                <a:latin typeface="Times New Roman" pitchFamily="18" charset="0"/>
                <a:ea typeface="+mn-ea"/>
                <a:cs typeface="+mn-cs"/>
              </a:rPr>
              <a:t>create_new</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android:title</a:t>
            </a:r>
            <a:r>
              <a:rPr lang="en-US" sz="1200" kern="1200" dirty="0">
                <a:solidFill>
                  <a:schemeClr val="tx1"/>
                </a:solidFill>
                <a:effectLst/>
                <a:latin typeface="Times New Roman" pitchFamily="18" charset="0"/>
                <a:ea typeface="+mn-ea"/>
                <a:cs typeface="+mn-cs"/>
              </a:rPr>
              <a:t>="New File" </a:t>
            </a:r>
            <a:r>
              <a:rPr lang="en-US" dirty="0"/>
              <a:t>/&gt;</a:t>
            </a:r>
            <a:br>
              <a:rPr lang="en-US" dirty="0"/>
            </a:br>
            <a:r>
              <a:rPr lang="en-US" dirty="0"/>
              <a:t>        &lt;</a:t>
            </a:r>
            <a:r>
              <a:rPr lang="en-US" sz="1200" kern="1200" dirty="0">
                <a:solidFill>
                  <a:schemeClr val="tx1"/>
                </a:solidFill>
                <a:effectLst/>
                <a:latin typeface="Times New Roman" pitchFamily="18" charset="0"/>
                <a:ea typeface="+mn-ea"/>
                <a:cs typeface="+mn-cs"/>
              </a:rPr>
              <a:t>item </a:t>
            </a:r>
            <a:r>
              <a:rPr lang="en-US" sz="1200" kern="1200" dirty="0" err="1">
                <a:solidFill>
                  <a:schemeClr val="tx1"/>
                </a:solidFill>
                <a:effectLst/>
                <a:latin typeface="Times New Roman" pitchFamily="18" charset="0"/>
                <a:ea typeface="+mn-ea"/>
                <a:cs typeface="+mn-cs"/>
              </a:rPr>
              <a:t>android:id</a:t>
            </a:r>
            <a:r>
              <a:rPr lang="en-US" sz="1200" kern="1200" dirty="0">
                <a:solidFill>
                  <a:schemeClr val="tx1"/>
                </a:solidFill>
                <a:effectLst/>
                <a:latin typeface="Times New Roman" pitchFamily="18" charset="0"/>
                <a:ea typeface="+mn-ea"/>
                <a:cs typeface="+mn-cs"/>
              </a:rPr>
              <a:t>="@+id/open"</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android:title</a:t>
            </a:r>
            <a:r>
              <a:rPr lang="en-US" sz="1200" kern="1200" dirty="0">
                <a:solidFill>
                  <a:schemeClr val="tx1"/>
                </a:solidFill>
                <a:effectLst/>
                <a:latin typeface="Times New Roman" pitchFamily="18" charset="0"/>
                <a:ea typeface="+mn-ea"/>
                <a:cs typeface="+mn-cs"/>
              </a:rPr>
              <a:t>="Open" </a:t>
            </a:r>
            <a:r>
              <a:rPr lang="en-US" dirty="0"/>
              <a:t>/&gt;</a:t>
            </a:r>
            <a:br>
              <a:rPr lang="en-US" dirty="0"/>
            </a:br>
            <a:r>
              <a:rPr lang="en-US" dirty="0"/>
              <a:t>    &lt;/</a:t>
            </a:r>
            <a:r>
              <a:rPr lang="en-US" sz="1200" kern="1200" dirty="0">
                <a:solidFill>
                  <a:schemeClr val="tx1"/>
                </a:solidFill>
                <a:effectLst/>
                <a:latin typeface="Times New Roman" pitchFamily="18" charset="0"/>
                <a:ea typeface="+mn-ea"/>
                <a:cs typeface="+mn-cs"/>
              </a:rPr>
              <a:t>menu</a:t>
            </a:r>
            <a:r>
              <a:rPr lang="en-US" dirty="0"/>
              <a:t>&gt;</a:t>
            </a:r>
            <a:br>
              <a:rPr lang="en-US" dirty="0"/>
            </a:br>
            <a:r>
              <a:rPr lang="en-US" dirty="0"/>
              <a:t>    &lt;/</a:t>
            </a:r>
            <a:r>
              <a:rPr lang="en-US" sz="1200" kern="1200" dirty="0">
                <a:solidFill>
                  <a:schemeClr val="tx1"/>
                </a:solidFill>
                <a:effectLst/>
                <a:latin typeface="Times New Roman" pitchFamily="18" charset="0"/>
                <a:ea typeface="+mn-ea"/>
                <a:cs typeface="+mn-cs"/>
              </a:rPr>
              <a:t>item</a:t>
            </a:r>
            <a:r>
              <a:rPr lang="en-US" dirty="0"/>
              <a:t>&gt;</a:t>
            </a:r>
            <a:br>
              <a:rPr lang="en-US" dirty="0"/>
            </a:br>
            <a:r>
              <a:rPr lang="en-US" dirty="0"/>
              <a:t>&lt;/</a:t>
            </a:r>
            <a:r>
              <a:rPr lang="en-US" sz="1200" kern="1200" dirty="0">
                <a:solidFill>
                  <a:schemeClr val="tx1"/>
                </a:solidFill>
                <a:effectLst/>
                <a:latin typeface="Times New Roman" pitchFamily="18" charset="0"/>
                <a:ea typeface="+mn-ea"/>
                <a:cs typeface="+mn-cs"/>
              </a:rPr>
              <a:t>menu</a:t>
            </a:r>
            <a:r>
              <a:rPr lang="en-US" dirty="0"/>
              <a:t>&gt;</a:t>
            </a:r>
          </a:p>
        </p:txBody>
      </p:sp>
      <p:sp>
        <p:nvSpPr>
          <p:cNvPr id="4" name="Footer Placeholder 3"/>
          <p:cNvSpPr>
            <a:spLocks noGrp="1"/>
          </p:cNvSpPr>
          <p:nvPr>
            <p:ph type="ftr" sz="quarter" idx="10"/>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11"/>
          </p:nvPr>
        </p:nvSpPr>
        <p:spPr/>
        <p:txBody>
          <a:bodyPr/>
          <a:lstStyle/>
          <a:p>
            <a:pPr>
              <a:defRPr/>
            </a:pPr>
            <a:fld id="{CC2C166E-3AD8-4762-A0B0-090157C5C6CF}" type="slidenum">
              <a:rPr lang="en-US" smtClean="0"/>
              <a:pPr>
                <a:defRPr/>
              </a:pPr>
              <a:t>50</a:t>
            </a:fld>
            <a:endParaRPr lang="en-US"/>
          </a:p>
        </p:txBody>
      </p:sp>
    </p:spTree>
    <p:extLst>
      <p:ext uri="{BB962C8B-B14F-4D97-AF65-F5344CB8AC3E}">
        <p14:creationId xmlns:p14="http://schemas.microsoft.com/office/powerpoint/2010/main" val="142693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Kotlin: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override fun </a:t>
            </a:r>
            <a:r>
              <a:rPr kumimoji="0" lang="en-US" altLang="en-US" sz="1200" b="0" i="0" u="none" strike="noStrike" cap="none" normalizeH="0" baseline="0" dirty="0" err="1">
                <a:ln>
                  <a:noFill/>
                </a:ln>
                <a:solidFill>
                  <a:schemeClr val="tx1"/>
                </a:solidFill>
                <a:effectLst/>
                <a:latin typeface="Arial" panose="020B0604020202020204" pitchFamily="34" charset="0"/>
              </a:rPr>
              <a:t>onCreateOptionsMenu</a:t>
            </a:r>
            <a:r>
              <a:rPr kumimoji="0" lang="en-US" altLang="en-US" sz="1200" b="0" i="0" u="none" strike="noStrike" cap="none" normalizeH="0" baseline="0" dirty="0">
                <a:ln>
                  <a:noFill/>
                </a:ln>
                <a:solidFill>
                  <a:schemeClr val="tx1"/>
                </a:solidFill>
                <a:effectLst/>
                <a:latin typeface="Arial" panose="020B0604020202020204" pitchFamily="34" charset="0"/>
              </a:rPr>
              <a:t>(menu: Menu?): Boolean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menuInflater.inflate</a:t>
            </a:r>
            <a:r>
              <a:rPr kumimoji="0" lang="en-US" altLang="en-US" sz="1200" b="0"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R.menu.main_menu,menu</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        return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    }</a:t>
            </a:r>
          </a:p>
          <a:p>
            <a:endParaRPr lang="en-US" dirty="0"/>
          </a:p>
          <a:p>
            <a:endParaRPr lang="en-AE" dirty="0"/>
          </a:p>
        </p:txBody>
      </p:sp>
      <p:sp>
        <p:nvSpPr>
          <p:cNvPr id="4" name="Footer Placeholder 3"/>
          <p:cNvSpPr>
            <a:spLocks noGrp="1"/>
          </p:cNvSpPr>
          <p:nvPr>
            <p:ph type="ftr" sz="quarter" idx="4"/>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5"/>
          </p:nvPr>
        </p:nvSpPr>
        <p:spPr/>
        <p:txBody>
          <a:bodyPr/>
          <a:lstStyle/>
          <a:p>
            <a:pPr>
              <a:defRPr/>
            </a:pPr>
            <a:fld id="{CC2C166E-3AD8-4762-A0B0-090157C5C6CF}" type="slidenum">
              <a:rPr lang="en-US" smtClean="0"/>
              <a:pPr>
                <a:defRPr/>
              </a:pPr>
              <a:t>51</a:t>
            </a:fld>
            <a:endParaRPr lang="en-US"/>
          </a:p>
        </p:txBody>
      </p:sp>
    </p:spTree>
    <p:extLst>
      <p:ext uri="{BB962C8B-B14F-4D97-AF65-F5344CB8AC3E}">
        <p14:creationId xmlns:p14="http://schemas.microsoft.com/office/powerpoint/2010/main" val="42637209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Kotlin:</a:t>
            </a:r>
          </a:p>
          <a:p>
            <a:r>
              <a:rPr lang="en-US"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b="0" i="0" dirty="0">
                <a:solidFill>
                  <a:srgbClr val="CF8E6D"/>
                </a:solidFill>
                <a:latin typeface="JetBrains Mono"/>
              </a:rPr>
              <a:t>override fun </a:t>
            </a:r>
            <a:r>
              <a:rPr lang="en-US" sz="1800" b="0" i="0" dirty="0" err="1">
                <a:solidFill>
                  <a:srgbClr val="56A8F5"/>
                </a:solidFill>
                <a:latin typeface="JetBrains Mono"/>
              </a:rPr>
              <a:t>onOptionsItemSelected</a:t>
            </a:r>
            <a:r>
              <a:rPr lang="en-US" sz="1800" b="0" i="0" dirty="0">
                <a:solidFill>
                  <a:srgbClr val="BCBEC4"/>
                </a:solidFill>
                <a:latin typeface="JetBrains Mono"/>
              </a:rPr>
              <a:t>(item: </a:t>
            </a:r>
            <a:r>
              <a:rPr lang="en-US" sz="1800" b="0" i="0" dirty="0" err="1">
                <a:solidFill>
                  <a:srgbClr val="BCBEC4"/>
                </a:solidFill>
                <a:latin typeface="JetBrains Mono"/>
              </a:rPr>
              <a:t>MenuItem</a:t>
            </a:r>
            <a:r>
              <a:rPr lang="en-US" sz="1800" b="0" i="0" dirty="0">
                <a:solidFill>
                  <a:srgbClr val="BCBEC4"/>
                </a:solidFill>
                <a:latin typeface="JetBrains Mono"/>
              </a:rPr>
              <a:t>): Boolean {</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CF8E6D"/>
                </a:solidFill>
                <a:latin typeface="JetBrains Mono"/>
              </a:rPr>
              <a:t>val</a:t>
            </a:r>
            <a:r>
              <a:rPr lang="en-US" sz="1800" b="0" i="0" dirty="0">
                <a:solidFill>
                  <a:srgbClr val="CF8E6D"/>
                </a:solidFill>
                <a:latin typeface="JetBrains Mono"/>
              </a:rPr>
              <a:t> </a:t>
            </a:r>
            <a:r>
              <a:rPr lang="en-US" sz="1800" b="0" i="0" dirty="0">
                <a:solidFill>
                  <a:srgbClr val="BCBEC4"/>
                </a:solidFill>
                <a:latin typeface="JetBrains Mono"/>
              </a:rPr>
              <a:t>id = </a:t>
            </a:r>
            <a:r>
              <a:rPr lang="en-US" sz="1800" b="0" i="0" dirty="0" err="1">
                <a:solidFill>
                  <a:srgbClr val="BCBEC4"/>
                </a:solidFill>
                <a:latin typeface="JetBrains Mono"/>
              </a:rPr>
              <a:t>item.</a:t>
            </a:r>
            <a:r>
              <a:rPr lang="en-US" sz="1800" b="0" i="1" dirty="0" err="1">
                <a:solidFill>
                  <a:srgbClr val="C77DBB"/>
                </a:solidFill>
                <a:latin typeface="JetBrains Mono"/>
              </a:rPr>
              <a:t>itemId</a:t>
            </a:r>
            <a:br>
              <a:rPr lang="en-US" sz="1800" b="0" i="1" dirty="0">
                <a:solidFill>
                  <a:srgbClr val="C77DBB"/>
                </a:solidFill>
                <a:latin typeface="JetBrains Mono"/>
              </a:rPr>
            </a:br>
            <a:r>
              <a:rPr lang="en-US" sz="1800" b="0" i="1" dirty="0">
                <a:solidFill>
                  <a:srgbClr val="C77DBB"/>
                </a:solidFill>
                <a:latin typeface="JetBrains Mono"/>
              </a:rPr>
              <a:t>    </a:t>
            </a:r>
            <a:r>
              <a:rPr lang="en-US" sz="1800" b="0" i="0" dirty="0">
                <a:solidFill>
                  <a:srgbClr val="CF8E6D"/>
                </a:solidFill>
                <a:latin typeface="JetBrains Mono"/>
              </a:rPr>
              <a:t>when</a:t>
            </a:r>
            <a:r>
              <a:rPr lang="en-US" sz="1800" b="0" i="0" dirty="0">
                <a:solidFill>
                  <a:srgbClr val="BCBEC4"/>
                </a:solidFill>
                <a:latin typeface="JetBrains Mono"/>
              </a:rPr>
              <a:t>(id){</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R.id.</a:t>
            </a:r>
            <a:r>
              <a:rPr lang="en-US" sz="1800" b="0" i="1" dirty="0" err="1">
                <a:solidFill>
                  <a:srgbClr val="C77DBB"/>
                </a:solidFill>
                <a:latin typeface="JetBrains Mono"/>
              </a:rPr>
              <a:t>contact</a:t>
            </a:r>
            <a:r>
              <a:rPr lang="en-US" sz="1800" b="0" i="1" dirty="0">
                <a:solidFill>
                  <a:srgbClr val="C77DBB"/>
                </a:solidFill>
                <a:latin typeface="JetBrains Mono"/>
              </a:rPr>
              <a:t> </a:t>
            </a:r>
            <a:r>
              <a:rPr lang="en-US" sz="1800" b="0" i="0" dirty="0">
                <a:solidFill>
                  <a:srgbClr val="BCBEC4"/>
                </a:solidFill>
                <a:latin typeface="JetBrains Mono"/>
              </a:rPr>
              <a:t>-&gt;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Log.i</a:t>
            </a:r>
            <a:r>
              <a:rPr lang="en-US" sz="1800" b="0" i="0" dirty="0">
                <a:solidFill>
                  <a:srgbClr val="BCBEC4"/>
                </a:solidFill>
                <a:latin typeface="JetBrains Mono"/>
              </a:rPr>
              <a:t>(</a:t>
            </a:r>
            <a:r>
              <a:rPr lang="en-US" sz="1800" b="0" i="0" dirty="0">
                <a:solidFill>
                  <a:srgbClr val="6AAB73"/>
                </a:solidFill>
                <a:latin typeface="JetBrains Mono"/>
              </a:rPr>
              <a:t>"</a:t>
            </a:r>
            <a:r>
              <a:rPr lang="en-US" sz="1800" b="0" i="0" dirty="0" err="1">
                <a:solidFill>
                  <a:srgbClr val="6AAB73"/>
                </a:solidFill>
                <a:latin typeface="JetBrains Mono"/>
              </a:rPr>
              <a:t>MyApp</a:t>
            </a:r>
            <a:r>
              <a:rPr lang="en-US" sz="1800" b="0" i="0" dirty="0">
                <a:solidFill>
                  <a:srgbClr val="6AAB73"/>
                </a:solidFill>
                <a:latin typeface="JetBrains Mono"/>
              </a:rPr>
              <a:t>"</a:t>
            </a:r>
            <a:r>
              <a:rPr lang="en-US" sz="1800" b="0" i="0" dirty="0">
                <a:solidFill>
                  <a:srgbClr val="BCBEC4"/>
                </a:solidFill>
                <a:latin typeface="JetBrains Mono"/>
              </a:rPr>
              <a:t>,</a:t>
            </a:r>
            <a:r>
              <a:rPr lang="en-US" sz="1800" b="0" i="0" dirty="0">
                <a:solidFill>
                  <a:srgbClr val="6AAB73"/>
                </a:solidFill>
                <a:latin typeface="JetBrains Mono"/>
              </a:rPr>
              <a:t>"contacts was chosen..."</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R.id.</a:t>
            </a:r>
            <a:r>
              <a:rPr lang="en-US" sz="1800" b="0" i="1" dirty="0" err="1">
                <a:solidFill>
                  <a:srgbClr val="C77DBB"/>
                </a:solidFill>
                <a:latin typeface="JetBrains Mono"/>
              </a:rPr>
              <a:t>new_game</a:t>
            </a:r>
            <a:r>
              <a:rPr lang="en-US" sz="1800" b="0" i="1" dirty="0">
                <a:solidFill>
                  <a:srgbClr val="C77DBB"/>
                </a:solidFill>
                <a:latin typeface="JetBrains Mono"/>
              </a:rPr>
              <a:t> </a:t>
            </a:r>
            <a:r>
              <a:rPr lang="en-US" sz="1800" b="0" i="0" dirty="0">
                <a:solidFill>
                  <a:srgbClr val="BCBEC4"/>
                </a:solidFill>
                <a:latin typeface="JetBrains Mono"/>
              </a:rPr>
              <a:t>-&gt;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Log.i</a:t>
            </a:r>
            <a:r>
              <a:rPr lang="en-US" sz="1800" b="0" i="0" dirty="0">
                <a:solidFill>
                  <a:srgbClr val="BCBEC4"/>
                </a:solidFill>
                <a:latin typeface="JetBrains Mono"/>
              </a:rPr>
              <a:t>(</a:t>
            </a:r>
            <a:r>
              <a:rPr lang="en-US" sz="1800" b="0" i="0" dirty="0">
                <a:solidFill>
                  <a:srgbClr val="6AAB73"/>
                </a:solidFill>
                <a:latin typeface="JetBrains Mono"/>
              </a:rPr>
              <a:t>"</a:t>
            </a:r>
            <a:r>
              <a:rPr lang="en-US" sz="1800" b="0" i="0" dirty="0" err="1">
                <a:solidFill>
                  <a:srgbClr val="6AAB73"/>
                </a:solidFill>
                <a:latin typeface="JetBrains Mono"/>
              </a:rPr>
              <a:t>MyApp</a:t>
            </a:r>
            <a:r>
              <a:rPr lang="en-US" sz="1800" b="0" i="0" dirty="0">
                <a:solidFill>
                  <a:srgbClr val="6AAB73"/>
                </a:solidFill>
                <a:latin typeface="JetBrains Mono"/>
              </a:rPr>
              <a:t>"</a:t>
            </a:r>
            <a:r>
              <a:rPr lang="en-US" sz="1800" b="0" i="0" dirty="0">
                <a:solidFill>
                  <a:srgbClr val="BCBEC4"/>
                </a:solidFill>
                <a:latin typeface="JetBrains Mono"/>
              </a:rPr>
              <a:t>,</a:t>
            </a:r>
            <a:r>
              <a:rPr lang="en-US" sz="1800" b="0" i="0" dirty="0">
                <a:solidFill>
                  <a:srgbClr val="6AAB73"/>
                </a:solidFill>
                <a:latin typeface="JetBrains Mono"/>
              </a:rPr>
              <a:t>"New Game was chosen..."</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R.id.</a:t>
            </a:r>
            <a:r>
              <a:rPr lang="en-US" sz="1800" b="0" i="1" dirty="0" err="1">
                <a:solidFill>
                  <a:srgbClr val="C77DBB"/>
                </a:solidFill>
                <a:latin typeface="JetBrains Mono"/>
              </a:rPr>
              <a:t>twitter</a:t>
            </a:r>
            <a:r>
              <a:rPr lang="en-US" sz="1800" b="0" i="1" dirty="0">
                <a:solidFill>
                  <a:srgbClr val="C77DBB"/>
                </a:solidFill>
                <a:latin typeface="JetBrains Mono"/>
              </a:rPr>
              <a:t> </a:t>
            </a:r>
            <a:r>
              <a:rPr lang="en-US" sz="1800" b="0" i="0" dirty="0">
                <a:solidFill>
                  <a:srgbClr val="BCBEC4"/>
                </a:solidFill>
                <a:latin typeface="JetBrains Mono"/>
              </a:rPr>
              <a:t>-&gt;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Log.i</a:t>
            </a:r>
            <a:r>
              <a:rPr lang="en-US" sz="1800" b="0" i="0" dirty="0">
                <a:solidFill>
                  <a:srgbClr val="BCBEC4"/>
                </a:solidFill>
                <a:latin typeface="JetBrains Mono"/>
              </a:rPr>
              <a:t>(</a:t>
            </a:r>
            <a:r>
              <a:rPr lang="en-US" sz="1800" b="0" i="0" dirty="0">
                <a:solidFill>
                  <a:srgbClr val="6AAB73"/>
                </a:solidFill>
                <a:latin typeface="JetBrains Mono"/>
              </a:rPr>
              <a:t>"</a:t>
            </a:r>
            <a:r>
              <a:rPr lang="en-US" sz="1800" b="0" i="0" dirty="0" err="1">
                <a:solidFill>
                  <a:srgbClr val="6AAB73"/>
                </a:solidFill>
                <a:latin typeface="JetBrains Mono"/>
              </a:rPr>
              <a:t>MyApp</a:t>
            </a:r>
            <a:r>
              <a:rPr lang="en-US" sz="1800" b="0" i="0" dirty="0">
                <a:solidFill>
                  <a:srgbClr val="6AAB73"/>
                </a:solidFill>
                <a:latin typeface="JetBrains Mono"/>
              </a:rPr>
              <a:t>"</a:t>
            </a:r>
            <a:r>
              <a:rPr lang="en-US" sz="1800" b="0" i="0" dirty="0">
                <a:solidFill>
                  <a:srgbClr val="BCBEC4"/>
                </a:solidFill>
                <a:latin typeface="JetBrains Mono"/>
              </a:rPr>
              <a:t>,</a:t>
            </a:r>
            <a:r>
              <a:rPr lang="en-US" sz="1800" b="0" i="0" dirty="0">
                <a:solidFill>
                  <a:srgbClr val="6AAB73"/>
                </a:solidFill>
                <a:latin typeface="JetBrains Mono"/>
              </a:rPr>
              <a:t>"Twitter was chosen..."</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R.id.</a:t>
            </a:r>
            <a:r>
              <a:rPr lang="en-US" sz="1800" b="0" i="1" dirty="0" err="1">
                <a:solidFill>
                  <a:srgbClr val="C77DBB"/>
                </a:solidFill>
                <a:latin typeface="JetBrains Mono"/>
              </a:rPr>
              <a:t>facebook</a:t>
            </a:r>
            <a:r>
              <a:rPr lang="en-US" sz="1800" b="0" i="1" dirty="0">
                <a:solidFill>
                  <a:srgbClr val="C77DBB"/>
                </a:solidFill>
                <a:latin typeface="JetBrains Mono"/>
              </a:rPr>
              <a:t> </a:t>
            </a:r>
            <a:r>
              <a:rPr lang="en-US" sz="1800" b="0" i="0" dirty="0">
                <a:solidFill>
                  <a:srgbClr val="BCBEC4"/>
                </a:solidFill>
                <a:latin typeface="JetBrains Mono"/>
              </a:rPr>
              <a:t>-&gt;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Log.i</a:t>
            </a:r>
            <a:r>
              <a:rPr lang="en-US" sz="1800" b="0" i="0" dirty="0">
                <a:solidFill>
                  <a:srgbClr val="BCBEC4"/>
                </a:solidFill>
                <a:latin typeface="JetBrains Mono"/>
              </a:rPr>
              <a:t>(</a:t>
            </a:r>
            <a:r>
              <a:rPr lang="en-US" sz="1800" b="0" i="0" dirty="0">
                <a:solidFill>
                  <a:srgbClr val="6AAB73"/>
                </a:solidFill>
                <a:latin typeface="JetBrains Mono"/>
              </a:rPr>
              <a:t>"</a:t>
            </a:r>
            <a:r>
              <a:rPr lang="en-US" sz="1800" b="0" i="0" dirty="0" err="1">
                <a:solidFill>
                  <a:srgbClr val="6AAB73"/>
                </a:solidFill>
                <a:latin typeface="JetBrains Mono"/>
              </a:rPr>
              <a:t>MyApp</a:t>
            </a:r>
            <a:r>
              <a:rPr lang="en-US" sz="1800" b="0" i="0" dirty="0">
                <a:solidFill>
                  <a:srgbClr val="6AAB73"/>
                </a:solidFill>
                <a:latin typeface="JetBrains Mono"/>
              </a:rPr>
              <a:t>"</a:t>
            </a:r>
            <a:r>
              <a:rPr lang="en-US" sz="1800" b="0" i="0" dirty="0">
                <a:solidFill>
                  <a:srgbClr val="BCBEC4"/>
                </a:solidFill>
                <a:latin typeface="JetBrains Mono"/>
              </a:rPr>
              <a:t>,</a:t>
            </a:r>
            <a:r>
              <a:rPr lang="en-US" sz="1800" b="0" i="0" dirty="0">
                <a:solidFill>
                  <a:srgbClr val="6AAB73"/>
                </a:solidFill>
                <a:latin typeface="JetBrains Mono"/>
              </a:rPr>
              <a:t>"Facebook was chosen..."</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a:solidFill>
                  <a:srgbClr val="CF8E6D"/>
                </a:solidFill>
                <a:latin typeface="JetBrains Mono"/>
              </a:rPr>
              <a:t>return </a:t>
            </a:r>
            <a:r>
              <a:rPr lang="en-US" sz="1800" b="0" i="0" dirty="0" err="1">
                <a:solidFill>
                  <a:srgbClr val="CF8E6D"/>
                </a:solidFill>
                <a:latin typeface="JetBrains Mono"/>
              </a:rPr>
              <a:t>super</a:t>
            </a:r>
            <a:r>
              <a:rPr lang="en-US" sz="1800" b="0" i="0" dirty="0" err="1">
                <a:solidFill>
                  <a:srgbClr val="BCBEC4"/>
                </a:solidFill>
                <a:latin typeface="JetBrains Mono"/>
              </a:rPr>
              <a:t>.onOptionsItemSelected</a:t>
            </a:r>
            <a:r>
              <a:rPr lang="en-US" sz="1800" b="0" i="0" dirty="0">
                <a:solidFill>
                  <a:srgbClr val="BCBEC4"/>
                </a:solidFill>
                <a:latin typeface="JetBrains Mono"/>
              </a:rPr>
              <a:t>(item)</a:t>
            </a:r>
            <a:br>
              <a:rPr lang="en-US" sz="1800" b="0" i="0" dirty="0">
                <a:solidFill>
                  <a:srgbClr val="BCBEC4"/>
                </a:solidFill>
                <a:latin typeface="JetBrains Mono"/>
              </a:rPr>
            </a:br>
            <a:r>
              <a:rPr lang="en-US" sz="1800" b="0" i="0" dirty="0">
                <a:solidFill>
                  <a:srgbClr val="BCBEC4"/>
                </a:solidFill>
                <a:latin typeface="JetBrains Mono"/>
              </a:rPr>
              <a:t>}</a:t>
            </a:r>
          </a:p>
          <a:p>
            <a:endParaRPr lang="en-AE" dirty="0"/>
          </a:p>
        </p:txBody>
      </p:sp>
      <p:sp>
        <p:nvSpPr>
          <p:cNvPr id="4" name="Footer Placeholder 3"/>
          <p:cNvSpPr>
            <a:spLocks noGrp="1"/>
          </p:cNvSpPr>
          <p:nvPr>
            <p:ph type="ftr" sz="quarter" idx="4"/>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5"/>
          </p:nvPr>
        </p:nvSpPr>
        <p:spPr/>
        <p:txBody>
          <a:bodyPr/>
          <a:lstStyle/>
          <a:p>
            <a:pPr>
              <a:defRPr/>
            </a:pPr>
            <a:fld id="{CC2C166E-3AD8-4762-A0B0-090157C5C6CF}" type="slidenum">
              <a:rPr lang="en-US" smtClean="0"/>
              <a:pPr>
                <a:defRPr/>
              </a:pPr>
              <a:t>53</a:t>
            </a:fld>
            <a:endParaRPr lang="en-US"/>
          </a:p>
        </p:txBody>
      </p:sp>
    </p:spTree>
    <p:extLst>
      <p:ext uri="{BB962C8B-B14F-4D97-AF65-F5344CB8AC3E}">
        <p14:creationId xmlns:p14="http://schemas.microsoft.com/office/powerpoint/2010/main" val="24249014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Kotlin:</a:t>
            </a:r>
          </a:p>
          <a:p>
            <a:r>
              <a:rPr lang="en-US" dirty="0"/>
              <a:t>//back button is included in the </a:t>
            </a:r>
            <a:r>
              <a:rPr lang="en-US" dirty="0" err="1"/>
              <a:t>onOptionItemSelected</a:t>
            </a:r>
            <a:r>
              <a:rPr lang="en-US" dirty="0"/>
              <a:t> method with id: </a:t>
            </a:r>
            <a:r>
              <a:rPr lang="en-US" dirty="0" err="1"/>
              <a:t>android.R.id.home</a:t>
            </a:r>
            <a:r>
              <a:rPr lang="en-US" dirty="0"/>
              <a:t>:</a:t>
            </a:r>
          </a:p>
          <a:p>
            <a:r>
              <a:rPr lang="en-US" sz="1800" b="0" i="0" dirty="0">
                <a:solidFill>
                  <a:srgbClr val="CF8E6D"/>
                </a:solidFill>
                <a:latin typeface="JetBrains Mono"/>
              </a:rPr>
              <a:t>override fun </a:t>
            </a:r>
            <a:r>
              <a:rPr lang="en-US" sz="1800" b="0" i="0" dirty="0" err="1">
                <a:solidFill>
                  <a:srgbClr val="56A8F5"/>
                </a:solidFill>
                <a:latin typeface="JetBrains Mono"/>
              </a:rPr>
              <a:t>onOptionsItemSelected</a:t>
            </a:r>
            <a:r>
              <a:rPr lang="en-US" sz="1800" b="0" i="0" dirty="0">
                <a:solidFill>
                  <a:srgbClr val="BCBEC4"/>
                </a:solidFill>
                <a:latin typeface="JetBrains Mono"/>
              </a:rPr>
              <a:t>(item: </a:t>
            </a:r>
            <a:r>
              <a:rPr lang="en-US" sz="1800" b="0" i="0" dirty="0" err="1">
                <a:solidFill>
                  <a:srgbClr val="BCBEC4"/>
                </a:solidFill>
                <a:latin typeface="JetBrains Mono"/>
              </a:rPr>
              <a:t>MenuItem</a:t>
            </a:r>
            <a:r>
              <a:rPr lang="en-US" sz="1800" b="0" i="0" dirty="0">
                <a:solidFill>
                  <a:srgbClr val="BCBEC4"/>
                </a:solidFill>
                <a:latin typeface="JetBrains Mono"/>
              </a:rPr>
              <a:t>): Boolean {</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CF8E6D"/>
                </a:solidFill>
                <a:latin typeface="JetBrains Mono"/>
              </a:rPr>
              <a:t>val</a:t>
            </a:r>
            <a:r>
              <a:rPr lang="en-US" sz="1800" b="0" i="0" dirty="0">
                <a:solidFill>
                  <a:srgbClr val="CF8E6D"/>
                </a:solidFill>
                <a:latin typeface="JetBrains Mono"/>
              </a:rPr>
              <a:t> </a:t>
            </a:r>
            <a:r>
              <a:rPr lang="en-US" sz="1800" b="0" i="0" dirty="0">
                <a:solidFill>
                  <a:srgbClr val="BCBEC4"/>
                </a:solidFill>
                <a:latin typeface="JetBrains Mono"/>
              </a:rPr>
              <a:t>id = </a:t>
            </a:r>
            <a:r>
              <a:rPr lang="en-US" sz="1800" b="0" i="0" dirty="0" err="1">
                <a:solidFill>
                  <a:srgbClr val="BCBEC4"/>
                </a:solidFill>
                <a:latin typeface="JetBrains Mono"/>
              </a:rPr>
              <a:t>item.</a:t>
            </a:r>
            <a:r>
              <a:rPr lang="en-US" sz="1800" b="0" i="1" dirty="0" err="1">
                <a:solidFill>
                  <a:srgbClr val="C77DBB"/>
                </a:solidFill>
                <a:latin typeface="JetBrains Mono"/>
              </a:rPr>
              <a:t>itemId</a:t>
            </a:r>
            <a:br>
              <a:rPr lang="en-US" sz="1800" b="0" i="1" dirty="0">
                <a:solidFill>
                  <a:srgbClr val="C77DBB"/>
                </a:solidFill>
                <a:latin typeface="JetBrains Mono"/>
              </a:rPr>
            </a:br>
            <a:r>
              <a:rPr lang="en-US" sz="1800" b="0" i="1" dirty="0">
                <a:solidFill>
                  <a:srgbClr val="C77DBB"/>
                </a:solidFill>
                <a:latin typeface="JetBrains Mono"/>
              </a:rPr>
              <a:t>    </a:t>
            </a:r>
            <a:r>
              <a:rPr lang="en-US" sz="1800" b="0" i="0" dirty="0">
                <a:solidFill>
                  <a:srgbClr val="CF8E6D"/>
                </a:solidFill>
                <a:latin typeface="JetBrains Mono"/>
              </a:rPr>
              <a:t>when</a:t>
            </a:r>
            <a:r>
              <a:rPr lang="en-US" sz="1800" b="0" i="0" dirty="0">
                <a:solidFill>
                  <a:srgbClr val="BCBEC4"/>
                </a:solidFill>
                <a:latin typeface="JetBrains Mono"/>
              </a:rPr>
              <a:t>(id){</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R.id.</a:t>
            </a:r>
            <a:r>
              <a:rPr lang="en-US" sz="1800" b="0" i="1" dirty="0" err="1">
                <a:solidFill>
                  <a:srgbClr val="C77DBB"/>
                </a:solidFill>
                <a:latin typeface="JetBrains Mono"/>
              </a:rPr>
              <a:t>contact</a:t>
            </a:r>
            <a:r>
              <a:rPr lang="en-US" sz="1800" b="0" i="1" dirty="0">
                <a:solidFill>
                  <a:srgbClr val="C77DBB"/>
                </a:solidFill>
                <a:latin typeface="JetBrains Mono"/>
              </a:rPr>
              <a:t> </a:t>
            </a:r>
            <a:r>
              <a:rPr lang="en-US" sz="1800" b="0" i="0" dirty="0">
                <a:solidFill>
                  <a:srgbClr val="BCBEC4"/>
                </a:solidFill>
                <a:latin typeface="JetBrains Mono"/>
              </a:rPr>
              <a:t>-&gt;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Log.i</a:t>
            </a:r>
            <a:r>
              <a:rPr lang="en-US" sz="1800" b="0" i="0" dirty="0">
                <a:solidFill>
                  <a:srgbClr val="BCBEC4"/>
                </a:solidFill>
                <a:latin typeface="JetBrains Mono"/>
              </a:rPr>
              <a:t>(</a:t>
            </a:r>
            <a:r>
              <a:rPr lang="en-US" sz="1800" b="0" i="0" dirty="0">
                <a:solidFill>
                  <a:srgbClr val="6AAB73"/>
                </a:solidFill>
                <a:latin typeface="JetBrains Mono"/>
              </a:rPr>
              <a:t>"</a:t>
            </a:r>
            <a:r>
              <a:rPr lang="en-US" sz="1800" b="0" i="0" dirty="0" err="1">
                <a:solidFill>
                  <a:srgbClr val="6AAB73"/>
                </a:solidFill>
                <a:latin typeface="JetBrains Mono"/>
              </a:rPr>
              <a:t>MyApp</a:t>
            </a:r>
            <a:r>
              <a:rPr lang="en-US" sz="1800" b="0" i="0" dirty="0">
                <a:solidFill>
                  <a:srgbClr val="6AAB73"/>
                </a:solidFill>
                <a:latin typeface="JetBrains Mono"/>
              </a:rPr>
              <a:t>"</a:t>
            </a:r>
            <a:r>
              <a:rPr lang="en-US" sz="1800" b="0" i="0" dirty="0">
                <a:solidFill>
                  <a:srgbClr val="BCBEC4"/>
                </a:solidFill>
                <a:latin typeface="JetBrains Mono"/>
              </a:rPr>
              <a:t>,</a:t>
            </a:r>
            <a:r>
              <a:rPr lang="en-US" sz="1800" b="0" i="0" dirty="0">
                <a:solidFill>
                  <a:srgbClr val="6AAB73"/>
                </a:solidFill>
                <a:latin typeface="JetBrains Mono"/>
              </a:rPr>
              <a:t>"contacts was chosen..."</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R.id.</a:t>
            </a:r>
            <a:r>
              <a:rPr lang="en-US" sz="1800" b="0" i="1" dirty="0" err="1">
                <a:solidFill>
                  <a:srgbClr val="C77DBB"/>
                </a:solidFill>
                <a:latin typeface="JetBrains Mono"/>
              </a:rPr>
              <a:t>new_game</a:t>
            </a:r>
            <a:r>
              <a:rPr lang="en-US" sz="1800" b="0" i="1" dirty="0">
                <a:solidFill>
                  <a:srgbClr val="C77DBB"/>
                </a:solidFill>
                <a:latin typeface="JetBrains Mono"/>
              </a:rPr>
              <a:t> </a:t>
            </a:r>
            <a:r>
              <a:rPr lang="en-US" sz="1800" b="0" i="0" dirty="0">
                <a:solidFill>
                  <a:srgbClr val="BCBEC4"/>
                </a:solidFill>
                <a:latin typeface="JetBrains Mono"/>
              </a:rPr>
              <a:t>-&gt;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Log.i</a:t>
            </a:r>
            <a:r>
              <a:rPr lang="en-US" sz="1800" b="0" i="0" dirty="0">
                <a:solidFill>
                  <a:srgbClr val="BCBEC4"/>
                </a:solidFill>
                <a:latin typeface="JetBrains Mono"/>
              </a:rPr>
              <a:t>(</a:t>
            </a:r>
            <a:r>
              <a:rPr lang="en-US" sz="1800" b="0" i="0" dirty="0">
                <a:solidFill>
                  <a:srgbClr val="6AAB73"/>
                </a:solidFill>
                <a:latin typeface="JetBrains Mono"/>
              </a:rPr>
              <a:t>"</a:t>
            </a:r>
            <a:r>
              <a:rPr lang="en-US" sz="1800" b="0" i="0" dirty="0" err="1">
                <a:solidFill>
                  <a:srgbClr val="6AAB73"/>
                </a:solidFill>
                <a:latin typeface="JetBrains Mono"/>
              </a:rPr>
              <a:t>MyApp</a:t>
            </a:r>
            <a:r>
              <a:rPr lang="en-US" sz="1800" b="0" i="0" dirty="0">
                <a:solidFill>
                  <a:srgbClr val="6AAB73"/>
                </a:solidFill>
                <a:latin typeface="JetBrains Mono"/>
              </a:rPr>
              <a:t>"</a:t>
            </a:r>
            <a:r>
              <a:rPr lang="en-US" sz="1800" b="0" i="0" dirty="0">
                <a:solidFill>
                  <a:srgbClr val="BCBEC4"/>
                </a:solidFill>
                <a:latin typeface="JetBrains Mono"/>
              </a:rPr>
              <a:t>,</a:t>
            </a:r>
            <a:r>
              <a:rPr lang="en-US" sz="1800" b="0" i="0" dirty="0">
                <a:solidFill>
                  <a:srgbClr val="6AAB73"/>
                </a:solidFill>
                <a:latin typeface="JetBrains Mono"/>
              </a:rPr>
              <a:t>"New Game was chosen..."</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R.id.</a:t>
            </a:r>
            <a:r>
              <a:rPr lang="en-US" sz="1800" b="0" i="1" dirty="0" err="1">
                <a:solidFill>
                  <a:srgbClr val="C77DBB"/>
                </a:solidFill>
                <a:latin typeface="JetBrains Mono"/>
              </a:rPr>
              <a:t>twitter</a:t>
            </a:r>
            <a:r>
              <a:rPr lang="en-US" sz="1800" b="0" i="1" dirty="0">
                <a:solidFill>
                  <a:srgbClr val="C77DBB"/>
                </a:solidFill>
                <a:latin typeface="JetBrains Mono"/>
              </a:rPr>
              <a:t> </a:t>
            </a:r>
            <a:r>
              <a:rPr lang="en-US" sz="1800" b="0" i="0" dirty="0">
                <a:solidFill>
                  <a:srgbClr val="BCBEC4"/>
                </a:solidFill>
                <a:latin typeface="JetBrains Mono"/>
              </a:rPr>
              <a:t>-&gt;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Log.i</a:t>
            </a:r>
            <a:r>
              <a:rPr lang="en-US" sz="1800" b="0" i="0" dirty="0">
                <a:solidFill>
                  <a:srgbClr val="BCBEC4"/>
                </a:solidFill>
                <a:latin typeface="JetBrains Mono"/>
              </a:rPr>
              <a:t>(</a:t>
            </a:r>
            <a:r>
              <a:rPr lang="en-US" sz="1800" b="0" i="0" dirty="0">
                <a:solidFill>
                  <a:srgbClr val="6AAB73"/>
                </a:solidFill>
                <a:latin typeface="JetBrains Mono"/>
              </a:rPr>
              <a:t>"</a:t>
            </a:r>
            <a:r>
              <a:rPr lang="en-US" sz="1800" b="0" i="0" dirty="0" err="1">
                <a:solidFill>
                  <a:srgbClr val="6AAB73"/>
                </a:solidFill>
                <a:latin typeface="JetBrains Mono"/>
              </a:rPr>
              <a:t>MyApp</a:t>
            </a:r>
            <a:r>
              <a:rPr lang="en-US" sz="1800" b="0" i="0" dirty="0">
                <a:solidFill>
                  <a:srgbClr val="6AAB73"/>
                </a:solidFill>
                <a:latin typeface="JetBrains Mono"/>
              </a:rPr>
              <a:t>"</a:t>
            </a:r>
            <a:r>
              <a:rPr lang="en-US" sz="1800" b="0" i="0" dirty="0">
                <a:solidFill>
                  <a:srgbClr val="BCBEC4"/>
                </a:solidFill>
                <a:latin typeface="JetBrains Mono"/>
              </a:rPr>
              <a:t>,</a:t>
            </a:r>
            <a:r>
              <a:rPr lang="en-US" sz="1800" b="0" i="0" dirty="0">
                <a:solidFill>
                  <a:srgbClr val="6AAB73"/>
                </a:solidFill>
                <a:latin typeface="JetBrains Mono"/>
              </a:rPr>
              <a:t>"Twitter was chosen..."</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R.id.</a:t>
            </a:r>
            <a:r>
              <a:rPr lang="en-US" sz="1800" b="0" i="1" dirty="0" err="1">
                <a:solidFill>
                  <a:srgbClr val="C77DBB"/>
                </a:solidFill>
                <a:latin typeface="JetBrains Mono"/>
              </a:rPr>
              <a:t>facebook</a:t>
            </a:r>
            <a:r>
              <a:rPr lang="en-US" sz="1800" b="0" i="1" dirty="0">
                <a:solidFill>
                  <a:srgbClr val="C77DBB"/>
                </a:solidFill>
                <a:latin typeface="JetBrains Mono"/>
              </a:rPr>
              <a:t> </a:t>
            </a:r>
            <a:r>
              <a:rPr lang="en-US" sz="1800" b="0" i="0" dirty="0">
                <a:solidFill>
                  <a:srgbClr val="BCBEC4"/>
                </a:solidFill>
                <a:latin typeface="JetBrains Mono"/>
              </a:rPr>
              <a:t>-&gt;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Log.i</a:t>
            </a:r>
            <a:r>
              <a:rPr lang="en-US" sz="1800" b="0" i="0" dirty="0">
                <a:solidFill>
                  <a:srgbClr val="BCBEC4"/>
                </a:solidFill>
                <a:latin typeface="JetBrains Mono"/>
              </a:rPr>
              <a:t>(</a:t>
            </a:r>
            <a:r>
              <a:rPr lang="en-US" sz="1800" b="0" i="0" dirty="0">
                <a:solidFill>
                  <a:srgbClr val="6AAB73"/>
                </a:solidFill>
                <a:latin typeface="JetBrains Mono"/>
              </a:rPr>
              <a:t>"</a:t>
            </a:r>
            <a:r>
              <a:rPr lang="en-US" sz="1800" b="0" i="0" dirty="0" err="1">
                <a:solidFill>
                  <a:srgbClr val="6AAB73"/>
                </a:solidFill>
                <a:latin typeface="JetBrains Mono"/>
              </a:rPr>
              <a:t>MyApp</a:t>
            </a:r>
            <a:r>
              <a:rPr lang="en-US" sz="1800" b="0" i="0" dirty="0">
                <a:solidFill>
                  <a:srgbClr val="6AAB73"/>
                </a:solidFill>
                <a:latin typeface="JetBrains Mono"/>
              </a:rPr>
              <a:t>"</a:t>
            </a:r>
            <a:r>
              <a:rPr lang="en-US" sz="1800" b="0" i="0" dirty="0">
                <a:solidFill>
                  <a:srgbClr val="BCBEC4"/>
                </a:solidFill>
                <a:latin typeface="JetBrains Mono"/>
              </a:rPr>
              <a:t>,</a:t>
            </a:r>
            <a:r>
              <a:rPr lang="en-US" sz="1800" b="0" i="0" dirty="0">
                <a:solidFill>
                  <a:srgbClr val="6AAB73"/>
                </a:solidFill>
                <a:latin typeface="JetBrains Mono"/>
              </a:rPr>
              <a:t>"Facebook was chosen..."</a:t>
            </a:r>
            <a:r>
              <a:rPr lang="en-US" sz="1800" b="0" i="0" dirty="0">
                <a:solidFill>
                  <a:srgbClr val="BCBEC4"/>
                </a:solidFill>
                <a:latin typeface="JetBrains Mono"/>
              </a:rPr>
              <a:t>)</a:t>
            </a:r>
            <a:br>
              <a:rPr lang="en-US" sz="1800" b="0" i="0" dirty="0">
                <a:solidFill>
                  <a:srgbClr val="BCBEC4"/>
                </a:solidFill>
                <a:latin typeface="JetBrains Mono"/>
              </a:rPr>
            </a:br>
            <a:r>
              <a:rPr lang="en-US" sz="1800" b="1" i="0" dirty="0">
                <a:solidFill>
                  <a:srgbClr val="BCBEC4"/>
                </a:solidFill>
                <a:latin typeface="JetBrains Mono"/>
              </a:rPr>
              <a:t>        </a:t>
            </a:r>
            <a:r>
              <a:rPr lang="en-US" sz="1800" b="1" i="0" dirty="0" err="1">
                <a:solidFill>
                  <a:srgbClr val="BCBEC4"/>
                </a:solidFill>
                <a:latin typeface="JetBrains Mono"/>
              </a:rPr>
              <a:t>android.R.id.</a:t>
            </a:r>
            <a:r>
              <a:rPr lang="en-US" sz="1800" b="1" i="1" dirty="0" err="1">
                <a:solidFill>
                  <a:srgbClr val="C77DBB"/>
                </a:solidFill>
                <a:latin typeface="JetBrains Mono"/>
              </a:rPr>
              <a:t>home</a:t>
            </a:r>
            <a:r>
              <a:rPr lang="en-US" sz="1800" b="1" i="0" dirty="0">
                <a:solidFill>
                  <a:srgbClr val="BCBEC4"/>
                </a:solidFill>
                <a:latin typeface="JetBrains Mono"/>
              </a:rPr>
              <a:t>-&gt; { </a:t>
            </a:r>
            <a:br>
              <a:rPr lang="en-US" sz="1800" b="1" i="0" dirty="0">
                <a:solidFill>
                  <a:srgbClr val="BCBEC4"/>
                </a:solidFill>
                <a:latin typeface="JetBrains Mono"/>
              </a:rPr>
            </a:br>
            <a:r>
              <a:rPr lang="en-US" sz="1800" b="1" i="0" dirty="0">
                <a:solidFill>
                  <a:srgbClr val="BCBEC4"/>
                </a:solidFill>
                <a:latin typeface="JetBrains Mono"/>
              </a:rPr>
              <a:t>            </a:t>
            </a:r>
            <a:r>
              <a:rPr lang="en-US" sz="1800" b="1" i="0" dirty="0" err="1">
                <a:solidFill>
                  <a:srgbClr val="BCBEC4"/>
                </a:solidFill>
                <a:latin typeface="JetBrains Mono"/>
              </a:rPr>
              <a:t>Log.i</a:t>
            </a:r>
            <a:r>
              <a:rPr lang="en-US" sz="1800" b="1" i="0" dirty="0">
                <a:solidFill>
                  <a:srgbClr val="BCBEC4"/>
                </a:solidFill>
                <a:latin typeface="JetBrains Mono"/>
              </a:rPr>
              <a:t>(</a:t>
            </a:r>
            <a:r>
              <a:rPr lang="en-US" sz="1800" b="1" i="0" dirty="0">
                <a:solidFill>
                  <a:srgbClr val="6AAB73"/>
                </a:solidFill>
                <a:latin typeface="JetBrains Mono"/>
              </a:rPr>
              <a:t>"</a:t>
            </a:r>
            <a:r>
              <a:rPr lang="en-US" sz="1800" b="1" i="0" dirty="0" err="1">
                <a:solidFill>
                  <a:srgbClr val="6AAB73"/>
                </a:solidFill>
                <a:latin typeface="JetBrains Mono"/>
              </a:rPr>
              <a:t>MyApp</a:t>
            </a:r>
            <a:r>
              <a:rPr lang="en-US" sz="1800" b="1" i="0" dirty="0">
                <a:solidFill>
                  <a:srgbClr val="6AAB73"/>
                </a:solidFill>
                <a:latin typeface="JetBrains Mono"/>
              </a:rPr>
              <a:t>"</a:t>
            </a:r>
            <a:r>
              <a:rPr lang="en-US" sz="1800" b="1" i="0" dirty="0">
                <a:solidFill>
                  <a:srgbClr val="BCBEC4"/>
                </a:solidFill>
                <a:latin typeface="JetBrains Mono"/>
              </a:rPr>
              <a:t>, </a:t>
            </a:r>
            <a:r>
              <a:rPr lang="en-US" sz="1800" b="1" i="0" dirty="0">
                <a:solidFill>
                  <a:srgbClr val="6AAB73"/>
                </a:solidFill>
                <a:latin typeface="JetBrains Mono"/>
              </a:rPr>
              <a:t>"back button was tapped...xxx"</a:t>
            </a:r>
            <a:r>
              <a:rPr lang="en-US" sz="1800" b="1" i="0" dirty="0">
                <a:solidFill>
                  <a:srgbClr val="BCBEC4"/>
                </a:solidFill>
                <a:latin typeface="JetBrains Mono"/>
              </a:rPr>
              <a:t>)</a:t>
            </a:r>
            <a:br>
              <a:rPr lang="en-US" sz="1800" b="1" i="0" dirty="0">
                <a:solidFill>
                  <a:srgbClr val="BCBEC4"/>
                </a:solidFill>
                <a:latin typeface="JetBrains Mono"/>
              </a:rPr>
            </a:br>
            <a:r>
              <a:rPr lang="en-US" sz="1800" b="1" i="0" dirty="0">
                <a:solidFill>
                  <a:srgbClr val="BCBEC4"/>
                </a:solidFill>
                <a:latin typeface="JetBrains Mono"/>
              </a:rPr>
              <a:t>            finish()</a:t>
            </a:r>
            <a:br>
              <a:rPr lang="en-US" sz="1800" b="1" i="0" dirty="0">
                <a:solidFill>
                  <a:srgbClr val="BCBEC4"/>
                </a:solidFill>
                <a:latin typeface="JetBrains Mono"/>
              </a:rPr>
            </a:br>
            <a:r>
              <a:rPr lang="en-US" sz="1800" b="1" i="0" dirty="0">
                <a:solidFill>
                  <a:srgbClr val="BCBEC4"/>
                </a:solidFill>
                <a:latin typeface="JetBrains Mono"/>
              </a:rPr>
              <a:t>        }</a:t>
            </a:r>
            <a:br>
              <a:rPr lang="en-US" sz="1800" b="1" i="0" dirty="0">
                <a:solidFill>
                  <a:srgbClr val="BCBEC4"/>
                </a:solidFill>
                <a:latin typeface="JetBrains Mono"/>
              </a:rPr>
            </a:br>
            <a:r>
              <a:rPr lang="en-US" sz="1800" b="0" i="0" dirty="0">
                <a:solidFill>
                  <a:srgbClr val="BCBEC4"/>
                </a:solidFill>
                <a:latin typeface="JetBrains Mono"/>
              </a:rPr>
              <a:t>    }</a:t>
            </a:r>
          </a:p>
          <a:p>
            <a:endParaRPr lang="en-US" dirty="0"/>
          </a:p>
          <a:p>
            <a:endParaRPr lang="en-US" dirty="0"/>
          </a:p>
          <a:p>
            <a:endParaRPr lang="en-AE" dirty="0"/>
          </a:p>
        </p:txBody>
      </p:sp>
      <p:sp>
        <p:nvSpPr>
          <p:cNvPr id="4" name="Footer Placeholder 3"/>
          <p:cNvSpPr>
            <a:spLocks noGrp="1"/>
          </p:cNvSpPr>
          <p:nvPr>
            <p:ph type="ftr" sz="quarter" idx="4"/>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5"/>
          </p:nvPr>
        </p:nvSpPr>
        <p:spPr/>
        <p:txBody>
          <a:bodyPr/>
          <a:lstStyle/>
          <a:p>
            <a:pPr>
              <a:defRPr/>
            </a:pPr>
            <a:fld id="{CC2C166E-3AD8-4762-A0B0-090157C5C6CF}" type="slidenum">
              <a:rPr lang="en-US" smtClean="0"/>
              <a:pPr>
                <a:defRPr/>
              </a:pPr>
              <a:t>54</a:t>
            </a:fld>
            <a:endParaRPr lang="en-US"/>
          </a:p>
        </p:txBody>
      </p:sp>
    </p:spTree>
    <p:extLst>
      <p:ext uri="{BB962C8B-B14F-4D97-AF65-F5344CB8AC3E}">
        <p14:creationId xmlns:p14="http://schemas.microsoft.com/office/powerpoint/2010/main" val="9490900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Kotlin:</a:t>
            </a:r>
          </a:p>
          <a:p>
            <a:r>
              <a:rPr lang="en-US"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b="0" i="0" dirty="0" err="1">
                <a:solidFill>
                  <a:srgbClr val="CF8E6D"/>
                </a:solidFill>
                <a:latin typeface="JetBrains Mono"/>
              </a:rPr>
              <a:t>val</a:t>
            </a:r>
            <a:r>
              <a:rPr lang="en-US" sz="1800" b="0" i="0" dirty="0">
                <a:solidFill>
                  <a:srgbClr val="CF8E6D"/>
                </a:solidFill>
                <a:latin typeface="JetBrains Mono"/>
              </a:rPr>
              <a:t> </a:t>
            </a:r>
            <a:r>
              <a:rPr lang="en-US" sz="1800" b="0" i="0" dirty="0" err="1">
                <a:solidFill>
                  <a:srgbClr val="BCBEC4"/>
                </a:solidFill>
                <a:latin typeface="JetBrains Mono"/>
              </a:rPr>
              <a:t>cal</a:t>
            </a:r>
            <a:r>
              <a:rPr lang="en-US" sz="1800" b="0" i="0" dirty="0">
                <a:solidFill>
                  <a:srgbClr val="BCBEC4"/>
                </a:solidFill>
                <a:latin typeface="JetBrains Mono"/>
              </a:rPr>
              <a:t> = </a:t>
            </a:r>
            <a:r>
              <a:rPr lang="en-US" sz="1800" b="0" i="0" dirty="0" err="1">
                <a:solidFill>
                  <a:srgbClr val="BCBEC4"/>
                </a:solidFill>
                <a:latin typeface="JetBrains Mono"/>
              </a:rPr>
              <a:t>findViewById</a:t>
            </a:r>
            <a:r>
              <a:rPr lang="en-US" sz="1800" b="0" i="0" dirty="0">
                <a:solidFill>
                  <a:srgbClr val="BCBEC4"/>
                </a:solidFill>
                <a:latin typeface="JetBrains Mono"/>
              </a:rPr>
              <a:t>&lt;</a:t>
            </a:r>
            <a:r>
              <a:rPr lang="en-US" sz="1800" b="0" i="0" dirty="0" err="1">
                <a:solidFill>
                  <a:srgbClr val="BCBEC4"/>
                </a:solidFill>
                <a:latin typeface="JetBrains Mono"/>
              </a:rPr>
              <a:t>ImageView</a:t>
            </a:r>
            <a:r>
              <a:rPr lang="en-US" sz="1800" b="0" i="0" dirty="0">
                <a:solidFill>
                  <a:srgbClr val="BCBEC4"/>
                </a:solidFill>
                <a:latin typeface="JetBrains Mono"/>
              </a:rPr>
              <a:t>&gt;(</a:t>
            </a:r>
            <a:r>
              <a:rPr lang="en-US" sz="1800" b="0" i="0" dirty="0" err="1">
                <a:solidFill>
                  <a:srgbClr val="BCBEC4"/>
                </a:solidFill>
                <a:latin typeface="JetBrains Mono"/>
              </a:rPr>
              <a:t>R.id.</a:t>
            </a:r>
            <a:r>
              <a:rPr lang="en-US" sz="1800" b="0" i="1" dirty="0" err="1">
                <a:solidFill>
                  <a:srgbClr val="C77DBB"/>
                </a:solidFill>
                <a:latin typeface="JetBrains Mono"/>
              </a:rPr>
              <a:t>cal</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err="1">
                <a:solidFill>
                  <a:srgbClr val="BCBEC4"/>
                </a:solidFill>
                <a:latin typeface="JetBrains Mono"/>
              </a:rPr>
              <a:t>cal.setOnClickListener</a:t>
            </a:r>
            <a:r>
              <a:rPr lang="en-US" sz="1800" b="1" i="0" dirty="0">
                <a:solidFill>
                  <a:srgbClr val="BCBEC4"/>
                </a:solidFill>
                <a:latin typeface="JetBrains Mono"/>
              </a:rPr>
              <a:t>{</a:t>
            </a:r>
            <a:br>
              <a:rPr lang="en-US" sz="1800" b="1" i="0" dirty="0">
                <a:solidFill>
                  <a:srgbClr val="BCBEC4"/>
                </a:solidFill>
                <a:latin typeface="JetBrains Mono"/>
              </a:rPr>
            </a:br>
            <a:r>
              <a:rPr lang="en-US" sz="1800" b="1" i="0" dirty="0">
                <a:solidFill>
                  <a:srgbClr val="BCBEC4"/>
                </a:solidFill>
                <a:latin typeface="JetBrains Mono"/>
              </a:rPr>
              <a:t>    </a:t>
            </a:r>
            <a:r>
              <a:rPr lang="en-US" sz="1800" b="0" i="0" dirty="0">
                <a:solidFill>
                  <a:srgbClr val="BCBEC4"/>
                </a:solidFill>
                <a:latin typeface="JetBrains Mono"/>
              </a:rPr>
              <a:t>v </a:t>
            </a:r>
            <a:r>
              <a:rPr lang="en-US" sz="1800" b="1" i="0" dirty="0">
                <a:solidFill>
                  <a:srgbClr val="BCBEC4"/>
                </a:solidFill>
                <a:latin typeface="JetBrains Mono"/>
              </a:rPr>
              <a:t>-&gt;</a:t>
            </a:r>
            <a:br>
              <a:rPr lang="en-US" sz="1800" b="1" i="0" dirty="0">
                <a:solidFill>
                  <a:srgbClr val="BCBEC4"/>
                </a:solidFill>
                <a:latin typeface="JetBrains Mono"/>
              </a:rPr>
            </a:br>
            <a:r>
              <a:rPr lang="en-US" sz="1800" b="1" i="0" dirty="0">
                <a:solidFill>
                  <a:srgbClr val="BCBEC4"/>
                </a:solidFill>
                <a:latin typeface="JetBrains Mono"/>
              </a:rPr>
              <a:t>        </a:t>
            </a:r>
            <a:r>
              <a:rPr lang="en-US" sz="1800" b="0" i="0" dirty="0" err="1">
                <a:solidFill>
                  <a:srgbClr val="CF8E6D"/>
                </a:solidFill>
                <a:latin typeface="JetBrains Mono"/>
              </a:rPr>
              <a:t>val</a:t>
            </a:r>
            <a:r>
              <a:rPr lang="en-US" sz="1800" b="0" i="0" dirty="0">
                <a:solidFill>
                  <a:srgbClr val="CF8E6D"/>
                </a:solidFill>
                <a:latin typeface="JetBrains Mono"/>
              </a:rPr>
              <a:t> </a:t>
            </a:r>
            <a:r>
              <a:rPr lang="en-US" sz="1800" b="0" i="0" dirty="0" err="1">
                <a:solidFill>
                  <a:srgbClr val="CF8E6D"/>
                </a:solidFill>
                <a:latin typeface="JetBrains Mono"/>
              </a:rPr>
              <a:t>p</a:t>
            </a:r>
            <a:r>
              <a:rPr lang="en-US" sz="1800" b="0" i="0" dirty="0" err="1">
                <a:solidFill>
                  <a:srgbClr val="BCBEC4"/>
                </a:solidFill>
                <a:latin typeface="JetBrains Mono"/>
              </a:rPr>
              <a:t>menu</a:t>
            </a:r>
            <a:r>
              <a:rPr lang="en-US" sz="1800" b="0" i="0" dirty="0">
                <a:solidFill>
                  <a:srgbClr val="BCBEC4"/>
                </a:solidFill>
                <a:latin typeface="JetBrains Mono"/>
              </a:rPr>
              <a:t> = </a:t>
            </a:r>
            <a:r>
              <a:rPr lang="en-US" sz="1800" b="0" i="0" dirty="0" err="1">
                <a:solidFill>
                  <a:srgbClr val="BCBEC4"/>
                </a:solidFill>
                <a:latin typeface="JetBrains Mono"/>
              </a:rPr>
              <a:t>PopupMenu</a:t>
            </a:r>
            <a:r>
              <a:rPr lang="en-US" sz="1800" b="0" i="0" dirty="0">
                <a:solidFill>
                  <a:srgbClr val="BCBEC4"/>
                </a:solidFill>
                <a:latin typeface="JetBrains Mono"/>
              </a:rPr>
              <a:t>(</a:t>
            </a:r>
            <a:r>
              <a:rPr lang="en-US" sz="1800" b="0" i="0" dirty="0" err="1">
                <a:solidFill>
                  <a:srgbClr val="CF8E6D"/>
                </a:solidFill>
                <a:latin typeface="JetBrains Mono"/>
              </a:rPr>
              <a:t>this</a:t>
            </a:r>
            <a:r>
              <a:rPr lang="en-US" sz="1800" b="0" i="0" dirty="0" err="1">
                <a:solidFill>
                  <a:srgbClr val="BCBEC4"/>
                </a:solidFill>
                <a:latin typeface="JetBrains Mono"/>
              </a:rPr>
              <a:t>,v</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menuInflater.inflate</a:t>
            </a:r>
            <a:r>
              <a:rPr lang="en-US" sz="1800" b="0" i="0" dirty="0">
                <a:solidFill>
                  <a:srgbClr val="BCBEC4"/>
                </a:solidFill>
                <a:latin typeface="JetBrains Mono"/>
              </a:rPr>
              <a:t>(</a:t>
            </a:r>
            <a:r>
              <a:rPr lang="en-US" sz="1800" b="0" i="0" dirty="0" err="1">
                <a:solidFill>
                  <a:srgbClr val="BCBEC4"/>
                </a:solidFill>
                <a:latin typeface="JetBrains Mono"/>
              </a:rPr>
              <a:t>R.menu.</a:t>
            </a:r>
            <a:r>
              <a:rPr lang="en-US" sz="1800" b="0" i="1" dirty="0" err="1">
                <a:solidFill>
                  <a:srgbClr val="C77DBB"/>
                </a:solidFill>
                <a:latin typeface="JetBrains Mono"/>
              </a:rPr>
              <a:t>cal_menu</a:t>
            </a:r>
            <a:r>
              <a:rPr lang="en-US" sz="1800" b="0" i="0" dirty="0">
                <a:solidFill>
                  <a:srgbClr val="BCBEC4"/>
                </a:solidFill>
                <a:latin typeface="JetBrains Mono"/>
              </a:rPr>
              <a:t>,  </a:t>
            </a:r>
            <a:r>
              <a:rPr lang="en-US" sz="1800" b="0" i="0" dirty="0" err="1">
                <a:solidFill>
                  <a:srgbClr val="BCBEC4"/>
                </a:solidFill>
                <a:latin typeface="JetBrains Mono"/>
              </a:rPr>
              <a:t>pmenu.menu</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pmenu.setOnMenuItemClickListener</a:t>
            </a:r>
            <a:r>
              <a:rPr lang="en-US" sz="1800" b="1" i="0" dirty="0">
                <a:solidFill>
                  <a:srgbClr val="BCBEC4"/>
                </a:solidFill>
                <a:latin typeface="JetBrains Mono"/>
              </a:rPr>
              <a:t>{</a:t>
            </a:r>
            <a:br>
              <a:rPr lang="en-US" sz="1800" b="1" i="0" dirty="0">
                <a:solidFill>
                  <a:srgbClr val="BCBEC4"/>
                </a:solidFill>
                <a:latin typeface="JetBrains Mono"/>
              </a:rPr>
            </a:br>
            <a:r>
              <a:rPr lang="en-US" sz="1800" b="1" i="0" dirty="0">
                <a:solidFill>
                  <a:srgbClr val="BCBEC4"/>
                </a:solidFill>
                <a:latin typeface="JetBrains Mono"/>
              </a:rPr>
              <a:t>            </a:t>
            </a:r>
            <a:r>
              <a:rPr lang="en-US" sz="1800" b="0" i="0" dirty="0" err="1">
                <a:solidFill>
                  <a:srgbClr val="BCBEC4"/>
                </a:solidFill>
                <a:latin typeface="JetBrains Mono"/>
              </a:rPr>
              <a:t>menu_item</a:t>
            </a:r>
            <a:r>
              <a:rPr lang="en-US" sz="1800" b="0" i="0" dirty="0">
                <a:solidFill>
                  <a:srgbClr val="BCBEC4"/>
                </a:solidFill>
                <a:latin typeface="JetBrains Mono"/>
              </a:rPr>
              <a:t> </a:t>
            </a:r>
            <a:r>
              <a:rPr lang="en-US" sz="1800" b="1" i="0" dirty="0">
                <a:solidFill>
                  <a:srgbClr val="BCBEC4"/>
                </a:solidFill>
                <a:latin typeface="JetBrains Mono"/>
              </a:rPr>
              <a:t>-&gt;</a:t>
            </a:r>
            <a:br>
              <a:rPr lang="en-US" sz="1800" b="1" i="0" dirty="0">
                <a:solidFill>
                  <a:srgbClr val="BCBEC4"/>
                </a:solidFill>
                <a:latin typeface="JetBrains Mono"/>
              </a:rPr>
            </a:br>
            <a:r>
              <a:rPr lang="en-US" sz="1800" b="1" i="0" dirty="0">
                <a:solidFill>
                  <a:srgbClr val="BCBEC4"/>
                </a:solidFill>
                <a:latin typeface="JetBrains Mono"/>
              </a:rPr>
              <a:t>            </a:t>
            </a:r>
            <a:r>
              <a:rPr lang="en-US" sz="1800" b="0" i="0" dirty="0">
                <a:solidFill>
                  <a:srgbClr val="CF8E6D"/>
                </a:solidFill>
                <a:latin typeface="JetBrains Mono"/>
              </a:rPr>
              <a:t>when</a:t>
            </a:r>
            <a:r>
              <a:rPr lang="en-US" sz="1800" b="0" i="0" dirty="0">
                <a:solidFill>
                  <a:srgbClr val="BCBEC4"/>
                </a:solidFill>
                <a:latin typeface="JetBrains Mono"/>
              </a:rPr>
              <a:t>(</a:t>
            </a:r>
            <a:r>
              <a:rPr lang="en-US" sz="1800" b="0" i="0" dirty="0" err="1">
                <a:solidFill>
                  <a:srgbClr val="BCBEC4"/>
                </a:solidFill>
                <a:latin typeface="JetBrains Mono"/>
              </a:rPr>
              <a:t>menu_item.</a:t>
            </a:r>
            <a:r>
              <a:rPr lang="en-US" sz="1800" b="0" i="1" dirty="0" err="1">
                <a:solidFill>
                  <a:srgbClr val="C77DBB"/>
                </a:solidFill>
                <a:latin typeface="JetBrains Mono"/>
              </a:rPr>
              <a:t>itemId</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R.id.</a:t>
            </a:r>
            <a:r>
              <a:rPr lang="en-US" sz="1800" b="0" i="1" dirty="0">
                <a:solidFill>
                  <a:srgbClr val="C77DBB"/>
                </a:solidFill>
                <a:latin typeface="JetBrains Mono"/>
              </a:rPr>
              <a:t>cal_item1</a:t>
            </a:r>
            <a:r>
              <a:rPr lang="en-US" sz="1800" b="0" i="0" dirty="0">
                <a:solidFill>
                  <a:srgbClr val="BCBEC4"/>
                </a:solidFill>
                <a:latin typeface="JetBrains Mono"/>
              </a:rPr>
              <a:t>-&gt; </a:t>
            </a:r>
            <a:r>
              <a:rPr lang="en-US" sz="1800" b="0" i="0" dirty="0" err="1">
                <a:solidFill>
                  <a:srgbClr val="BCBEC4"/>
                </a:solidFill>
                <a:latin typeface="JetBrains Mono"/>
              </a:rPr>
              <a:t>Log.i</a:t>
            </a:r>
            <a:r>
              <a:rPr lang="en-US" sz="1800" b="0" i="0" dirty="0">
                <a:solidFill>
                  <a:srgbClr val="BCBEC4"/>
                </a:solidFill>
                <a:latin typeface="JetBrains Mono"/>
              </a:rPr>
              <a:t>(</a:t>
            </a:r>
            <a:r>
              <a:rPr lang="en-US" sz="1800" b="0" i="0" dirty="0">
                <a:solidFill>
                  <a:srgbClr val="6AAB73"/>
                </a:solidFill>
                <a:latin typeface="JetBrains Mono"/>
              </a:rPr>
              <a:t>"My </a:t>
            </a:r>
            <a:r>
              <a:rPr lang="en-US" sz="1800" b="0" i="0" dirty="0" err="1">
                <a:solidFill>
                  <a:srgbClr val="6AAB73"/>
                </a:solidFill>
                <a:latin typeface="JetBrains Mono"/>
              </a:rPr>
              <a:t>App"</a:t>
            </a:r>
            <a:r>
              <a:rPr lang="en-US" sz="1800" b="0" i="0" dirty="0" err="1">
                <a:solidFill>
                  <a:srgbClr val="BCBEC4"/>
                </a:solidFill>
                <a:latin typeface="JetBrains Mono"/>
              </a:rPr>
              <a:t>,</a:t>
            </a:r>
            <a:r>
              <a:rPr lang="en-US" sz="1800" b="0" i="0" dirty="0" err="1">
                <a:solidFill>
                  <a:srgbClr val="6AAB73"/>
                </a:solidFill>
                <a:latin typeface="JetBrains Mono"/>
              </a:rPr>
              <a:t>"item</a:t>
            </a:r>
            <a:r>
              <a:rPr lang="en-US" sz="1800" b="0" i="0" dirty="0">
                <a:solidFill>
                  <a:srgbClr val="6AAB73"/>
                </a:solidFill>
                <a:latin typeface="JetBrains Mono"/>
              </a:rPr>
              <a:t> 1 was tapped..."</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R.id.</a:t>
            </a:r>
            <a:r>
              <a:rPr lang="en-US" sz="1800" b="0" i="1" dirty="0">
                <a:solidFill>
                  <a:srgbClr val="C77DBB"/>
                </a:solidFill>
                <a:latin typeface="JetBrains Mono"/>
              </a:rPr>
              <a:t>cal_item2</a:t>
            </a:r>
            <a:r>
              <a:rPr lang="en-US" sz="1800" b="0" i="0" dirty="0">
                <a:solidFill>
                  <a:srgbClr val="BCBEC4"/>
                </a:solidFill>
                <a:latin typeface="JetBrains Mono"/>
              </a:rPr>
              <a:t>-&gt; </a:t>
            </a:r>
            <a:r>
              <a:rPr lang="en-US" sz="1800" b="0" i="0" dirty="0" err="1">
                <a:solidFill>
                  <a:srgbClr val="BCBEC4"/>
                </a:solidFill>
                <a:latin typeface="JetBrains Mono"/>
              </a:rPr>
              <a:t>Log.i</a:t>
            </a:r>
            <a:r>
              <a:rPr lang="en-US" sz="1800" b="0" i="0" dirty="0">
                <a:solidFill>
                  <a:srgbClr val="BCBEC4"/>
                </a:solidFill>
                <a:latin typeface="JetBrains Mono"/>
              </a:rPr>
              <a:t>(</a:t>
            </a:r>
            <a:r>
              <a:rPr lang="en-US" sz="1800" b="0" i="0" dirty="0">
                <a:solidFill>
                  <a:srgbClr val="6AAB73"/>
                </a:solidFill>
                <a:latin typeface="JetBrains Mono"/>
              </a:rPr>
              <a:t>"My </a:t>
            </a:r>
            <a:r>
              <a:rPr lang="en-US" sz="1800" b="0" i="0" dirty="0" err="1">
                <a:solidFill>
                  <a:srgbClr val="6AAB73"/>
                </a:solidFill>
                <a:latin typeface="JetBrains Mono"/>
              </a:rPr>
              <a:t>App"</a:t>
            </a:r>
            <a:r>
              <a:rPr lang="en-US" sz="1800" b="0" i="0" dirty="0" err="1">
                <a:solidFill>
                  <a:srgbClr val="BCBEC4"/>
                </a:solidFill>
                <a:latin typeface="JetBrains Mono"/>
              </a:rPr>
              <a:t>,</a:t>
            </a:r>
            <a:r>
              <a:rPr lang="en-US" sz="1800" b="0" i="0" dirty="0" err="1">
                <a:solidFill>
                  <a:srgbClr val="6AAB73"/>
                </a:solidFill>
                <a:latin typeface="JetBrains Mono"/>
              </a:rPr>
              <a:t>"item</a:t>
            </a:r>
            <a:r>
              <a:rPr lang="en-US" sz="1800" b="0" i="0" dirty="0">
                <a:solidFill>
                  <a:srgbClr val="6AAB73"/>
                </a:solidFill>
                <a:latin typeface="JetBrains Mono"/>
              </a:rPr>
              <a:t> 2 was tapped..."</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CF8E6D"/>
                </a:solidFill>
                <a:latin typeface="JetBrains Mono"/>
              </a:rPr>
              <a:t>return</a:t>
            </a:r>
            <a:r>
              <a:rPr lang="en-US" sz="1800" b="0" i="0" dirty="0" err="1">
                <a:solidFill>
                  <a:srgbClr val="32B8AF"/>
                </a:solidFill>
                <a:latin typeface="JetBrains Mono"/>
              </a:rPr>
              <a:t>@setOnMenuItemClickListener</a:t>
            </a:r>
            <a:r>
              <a:rPr lang="en-US" sz="1800" b="0" i="0" dirty="0">
                <a:solidFill>
                  <a:srgbClr val="32B8AF"/>
                </a:solidFill>
                <a:latin typeface="JetBrains Mono"/>
              </a:rPr>
              <a:t> </a:t>
            </a:r>
            <a:r>
              <a:rPr lang="en-US" sz="1800" b="0" i="0" dirty="0">
                <a:solidFill>
                  <a:srgbClr val="CF8E6D"/>
                </a:solidFill>
                <a:latin typeface="JetBrains Mono"/>
              </a:rPr>
              <a:t>true</a:t>
            </a:r>
            <a:br>
              <a:rPr lang="en-US" sz="1800" b="0" i="0" dirty="0">
                <a:solidFill>
                  <a:srgbClr val="CF8E6D"/>
                </a:solidFill>
                <a:latin typeface="JetBrains Mono"/>
              </a:rPr>
            </a:br>
            <a:r>
              <a:rPr lang="en-US" sz="1800" b="0" i="0" dirty="0">
                <a:solidFill>
                  <a:srgbClr val="CF8E6D"/>
                </a:solidFill>
                <a:latin typeface="JetBrains Mono"/>
              </a:rPr>
              <a:t>        </a:t>
            </a:r>
            <a:r>
              <a:rPr lang="en-US" sz="1800" b="1" i="0" dirty="0">
                <a:solidFill>
                  <a:srgbClr val="BCBEC4"/>
                </a:solidFill>
                <a:latin typeface="JetBrains Mono"/>
              </a:rPr>
              <a:t>}</a:t>
            </a:r>
            <a:br>
              <a:rPr lang="en-US" sz="1800" b="1" i="0" dirty="0">
                <a:solidFill>
                  <a:srgbClr val="BCBEC4"/>
                </a:solidFill>
                <a:latin typeface="JetBrains Mono"/>
              </a:rPr>
            </a:br>
            <a:r>
              <a:rPr lang="en-US" sz="1800" b="1" i="0" dirty="0">
                <a:solidFill>
                  <a:srgbClr val="BCBEC4"/>
                </a:solidFill>
                <a:latin typeface="JetBrains Mono"/>
              </a:rPr>
              <a:t>        </a:t>
            </a:r>
            <a:r>
              <a:rPr lang="en-US" sz="1800" b="0" i="0" dirty="0" err="1">
                <a:solidFill>
                  <a:srgbClr val="BCBEC4"/>
                </a:solidFill>
                <a:latin typeface="JetBrains Mono"/>
              </a:rPr>
              <a:t>menu.show</a:t>
            </a:r>
            <a:r>
              <a:rPr lang="en-US" sz="1800" b="0" i="0" dirty="0">
                <a:solidFill>
                  <a:srgbClr val="BCBEC4"/>
                </a:solidFill>
                <a:latin typeface="JetBrains Mono"/>
              </a:rPr>
              <a:t>();</a:t>
            </a:r>
            <a:br>
              <a:rPr lang="en-US" sz="1800" b="0" i="0" dirty="0">
                <a:solidFill>
                  <a:srgbClr val="BCBEC4"/>
                </a:solidFill>
                <a:latin typeface="JetBrains Mono"/>
              </a:rPr>
            </a:br>
            <a:r>
              <a:rPr lang="en-US" sz="1800" b="1" i="0" dirty="0">
                <a:solidFill>
                  <a:srgbClr val="BCBEC4"/>
                </a:solidFill>
                <a:latin typeface="JetBrains Mono"/>
              </a:rPr>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800" b="1" i="0" dirty="0">
              <a:solidFill>
                <a:srgbClr val="BCBEC4"/>
              </a:solidFill>
              <a:latin typeface="JetBrains Mono"/>
            </a:endParaRPr>
          </a:p>
          <a:p>
            <a:r>
              <a:rPr lang="en-US" dirty="0"/>
              <a:t>//////////////////////////////////////////////////////</a:t>
            </a:r>
          </a:p>
          <a:p>
            <a:endParaRPr lang="en-AE" dirty="0"/>
          </a:p>
        </p:txBody>
      </p:sp>
      <p:sp>
        <p:nvSpPr>
          <p:cNvPr id="4" name="Footer Placeholder 3"/>
          <p:cNvSpPr>
            <a:spLocks noGrp="1"/>
          </p:cNvSpPr>
          <p:nvPr>
            <p:ph type="ftr" sz="quarter" idx="4"/>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5"/>
          </p:nvPr>
        </p:nvSpPr>
        <p:spPr/>
        <p:txBody>
          <a:bodyPr/>
          <a:lstStyle/>
          <a:p>
            <a:pPr>
              <a:defRPr/>
            </a:pPr>
            <a:fld id="{CC2C166E-3AD8-4762-A0B0-090157C5C6CF}" type="slidenum">
              <a:rPr lang="en-US" smtClean="0"/>
              <a:pPr>
                <a:defRPr/>
              </a:pPr>
              <a:t>56</a:t>
            </a:fld>
            <a:endParaRPr lang="en-US"/>
          </a:p>
        </p:txBody>
      </p:sp>
    </p:spTree>
    <p:extLst>
      <p:ext uri="{BB962C8B-B14F-4D97-AF65-F5344CB8AC3E}">
        <p14:creationId xmlns:p14="http://schemas.microsoft.com/office/powerpoint/2010/main" val="6936078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b="0" i="0" dirty="0">
                <a:solidFill>
                  <a:srgbClr val="CF8E6D"/>
                </a:solidFill>
                <a:latin typeface="JetBrains Mono"/>
              </a:rPr>
              <a:t>//Kotlin: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b="0" i="0">
                <a:solidFill>
                  <a:srgbClr val="CF8E6D"/>
                </a:solidFill>
                <a:latin typeface="JetBrains Mono"/>
              </a:rPr>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b="0" i="0" dirty="0">
                <a:solidFill>
                  <a:srgbClr val="CF8E6D"/>
                </a:solidFill>
                <a:latin typeface="JetBrains Mono"/>
              </a:rPr>
              <a:t>fun </a:t>
            </a:r>
            <a:r>
              <a:rPr lang="en-US" sz="1800" b="0" i="0" dirty="0" err="1">
                <a:solidFill>
                  <a:srgbClr val="CF8E6D"/>
                </a:solidFill>
                <a:latin typeface="JetBrains Mono"/>
              </a:rPr>
              <a:t>startD</a:t>
            </a:r>
            <a:r>
              <a:rPr lang="en-US" sz="1800" b="0" i="0" dirty="0" err="1">
                <a:solidFill>
                  <a:srgbClr val="56A8F5"/>
                </a:solidFill>
                <a:latin typeface="JetBrains Mono"/>
              </a:rPr>
              <a:t>ialog</a:t>
            </a:r>
            <a:r>
              <a:rPr lang="en-US" sz="1800" b="0" i="0" dirty="0">
                <a:solidFill>
                  <a:srgbClr val="BCBEC4"/>
                </a:solidFill>
                <a:latin typeface="JetBrains Mono"/>
              </a:rPr>
              <a:t>(</a:t>
            </a:r>
            <a:r>
              <a:rPr lang="en-US" sz="1800" b="0" i="0" dirty="0" err="1">
                <a:solidFill>
                  <a:srgbClr val="BCBEC4"/>
                </a:solidFill>
                <a:latin typeface="JetBrains Mono"/>
              </a:rPr>
              <a:t>context:Context</a:t>
            </a:r>
            <a:r>
              <a:rPr lang="en-US" sz="1800" b="0" i="0" dirty="0">
                <a:solidFill>
                  <a:srgbClr val="BCBEC4"/>
                </a:solidFill>
                <a:latin typeface="JetBrains Mono"/>
              </a:rPr>
              <a:t>, </a:t>
            </a:r>
            <a:r>
              <a:rPr lang="en-US" sz="1800" b="0" i="0" dirty="0" err="1">
                <a:solidFill>
                  <a:srgbClr val="BCBEC4"/>
                </a:solidFill>
                <a:latin typeface="JetBrains Mono"/>
              </a:rPr>
              <a:t>title:String</a:t>
            </a:r>
            <a:r>
              <a:rPr lang="en-US" sz="1800" b="0" i="0" dirty="0">
                <a:solidFill>
                  <a:srgbClr val="BCBEC4"/>
                </a:solidFill>
                <a:latin typeface="JetBrains Mono"/>
              </a:rPr>
              <a:t>, </a:t>
            </a:r>
            <a:r>
              <a:rPr lang="en-US" sz="1800" b="0" i="0" dirty="0" err="1">
                <a:solidFill>
                  <a:srgbClr val="BCBEC4"/>
                </a:solidFill>
                <a:latin typeface="JetBrains Mono"/>
              </a:rPr>
              <a:t>msg:String</a:t>
            </a:r>
            <a:r>
              <a:rPr lang="en-US" sz="1800" b="0" i="0" dirty="0">
                <a:solidFill>
                  <a:srgbClr val="BCBEC4"/>
                </a:solidFill>
                <a:latin typeface="JetBrains Mono"/>
              </a:rPr>
              <a:t>) : Dialog {</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CF8E6D"/>
                </a:solidFill>
                <a:latin typeface="JetBrains Mono"/>
              </a:rPr>
              <a:t>val</a:t>
            </a:r>
            <a:r>
              <a:rPr lang="en-US" sz="1800" b="0" i="0" dirty="0">
                <a:solidFill>
                  <a:srgbClr val="CF8E6D"/>
                </a:solidFill>
                <a:latin typeface="JetBrains Mono"/>
              </a:rPr>
              <a:t> </a:t>
            </a:r>
            <a:r>
              <a:rPr lang="en-US" sz="1800" b="0" i="0" dirty="0">
                <a:solidFill>
                  <a:srgbClr val="BCBEC4"/>
                </a:solidFill>
                <a:latin typeface="JetBrains Mono"/>
              </a:rPr>
              <a:t>dialog = Dialog(context)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dialog.setTitle</a:t>
            </a:r>
            <a:r>
              <a:rPr lang="en-US" sz="1800" b="0" i="0" dirty="0">
                <a:solidFill>
                  <a:srgbClr val="BCBEC4"/>
                </a:solidFill>
                <a:latin typeface="JetBrains Mono"/>
              </a:rPr>
              <a:t>(title)</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dialog.setContentView</a:t>
            </a:r>
            <a:r>
              <a:rPr lang="en-US" sz="1800" b="0" i="0" dirty="0">
                <a:solidFill>
                  <a:srgbClr val="BCBEC4"/>
                </a:solidFill>
                <a:latin typeface="JetBrains Mono"/>
              </a:rPr>
              <a:t>(R.layout.</a:t>
            </a:r>
            <a:r>
              <a:rPr lang="en-US" sz="1800" b="0" i="1" dirty="0">
                <a:solidFill>
                  <a:srgbClr val="C77DBB"/>
                </a:solidFill>
                <a:latin typeface="JetBrains Mono"/>
              </a:rPr>
              <a:t>dialog_layout1</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CF8E6D"/>
                </a:solidFill>
                <a:latin typeface="JetBrains Mono"/>
              </a:rPr>
              <a:t>val</a:t>
            </a:r>
            <a:r>
              <a:rPr lang="en-US" sz="1800" b="0" i="0" dirty="0">
                <a:solidFill>
                  <a:srgbClr val="CF8E6D"/>
                </a:solidFill>
                <a:latin typeface="JetBrains Mono"/>
              </a:rPr>
              <a:t> </a:t>
            </a:r>
            <a:r>
              <a:rPr lang="en-US" sz="1800" b="0" i="0" dirty="0">
                <a:solidFill>
                  <a:srgbClr val="BCBEC4"/>
                </a:solidFill>
                <a:latin typeface="JetBrains Mono"/>
              </a:rPr>
              <a:t>call = </a:t>
            </a:r>
            <a:r>
              <a:rPr lang="en-US" sz="1800" b="0" i="0" dirty="0" err="1">
                <a:solidFill>
                  <a:srgbClr val="BCBEC4"/>
                </a:solidFill>
                <a:latin typeface="JetBrains Mono"/>
              </a:rPr>
              <a:t>dialog.findViewById</a:t>
            </a:r>
            <a:r>
              <a:rPr lang="en-US" sz="1800" b="0" i="0" dirty="0">
                <a:solidFill>
                  <a:srgbClr val="BCBEC4"/>
                </a:solidFill>
                <a:latin typeface="JetBrains Mono"/>
              </a:rPr>
              <a:t>&lt;Button&gt;(</a:t>
            </a:r>
            <a:r>
              <a:rPr lang="en-US" sz="1800" b="0" i="0" dirty="0" err="1">
                <a:solidFill>
                  <a:srgbClr val="BCBEC4"/>
                </a:solidFill>
                <a:latin typeface="JetBrains Mono"/>
              </a:rPr>
              <a:t>R.id.call_bt</a:t>
            </a:r>
            <a:r>
              <a:rPr lang="en-US" sz="1800" b="0" i="0" dirty="0">
                <a:solidFill>
                  <a:srgbClr val="BCBEC4"/>
                </a:solidFill>
                <a:latin typeface="JetBrains Mono"/>
              </a:rPr>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b="0" i="0" dirty="0">
                <a:solidFill>
                  <a:srgbClr val="BCBEC4"/>
                </a:solidFill>
                <a:latin typeface="JetBrains Mono"/>
              </a:rPr>
              <a:t>    </a:t>
            </a:r>
            <a:r>
              <a:rPr lang="en-US" sz="1800" b="0" i="0" dirty="0" err="1">
                <a:solidFill>
                  <a:srgbClr val="BCBEC4"/>
                </a:solidFill>
                <a:latin typeface="JetBrains Mono"/>
              </a:rPr>
              <a:t>call.setOnClickListener</a:t>
            </a:r>
            <a:r>
              <a:rPr lang="en-US" sz="1800" b="0" i="0" dirty="0">
                <a:solidFill>
                  <a:srgbClr val="BCBEC4"/>
                </a:solidFill>
                <a:latin typeface="JetBrains Mono"/>
              </a:rPr>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b="0" i="0" dirty="0">
                <a:solidFill>
                  <a:srgbClr val="BCBEC4"/>
                </a:solidFill>
                <a:latin typeface="JetBrains Mono"/>
              </a:rPr>
              <a:t>            </a:t>
            </a:r>
            <a:r>
              <a:rPr lang="en-US" sz="1800" b="0" i="0" dirty="0" err="1">
                <a:solidFill>
                  <a:srgbClr val="BCBEC4"/>
                </a:solidFill>
                <a:latin typeface="JetBrains Mono"/>
              </a:rPr>
              <a:t>val</a:t>
            </a:r>
            <a:r>
              <a:rPr lang="en-US" sz="1800" b="0" i="0" dirty="0">
                <a:solidFill>
                  <a:srgbClr val="BCBEC4"/>
                </a:solidFill>
                <a:latin typeface="JetBrains Mono"/>
              </a:rPr>
              <a:t> phone = </a:t>
            </a:r>
            <a:r>
              <a:rPr lang="en-US" sz="1800" b="0" i="0" dirty="0" err="1">
                <a:solidFill>
                  <a:srgbClr val="BCBEC4"/>
                </a:solidFill>
                <a:latin typeface="JetBrains Mono"/>
              </a:rPr>
              <a:t>dialog.findViewById</a:t>
            </a:r>
            <a:r>
              <a:rPr lang="en-US" sz="1800" b="0" i="0" dirty="0">
                <a:solidFill>
                  <a:srgbClr val="BCBEC4"/>
                </a:solidFill>
                <a:latin typeface="JetBrains Mono"/>
              </a:rPr>
              <a:t>&lt;</a:t>
            </a:r>
            <a:r>
              <a:rPr lang="en-US" sz="1800" b="0" i="0" dirty="0" err="1">
                <a:solidFill>
                  <a:srgbClr val="BCBEC4"/>
                </a:solidFill>
                <a:latin typeface="JetBrains Mono"/>
              </a:rPr>
              <a:t>EditText</a:t>
            </a:r>
            <a:r>
              <a:rPr lang="en-US" sz="1800" b="0" i="0" dirty="0">
                <a:solidFill>
                  <a:srgbClr val="BCBEC4"/>
                </a:solidFill>
                <a:latin typeface="JetBrains Mono"/>
              </a:rPr>
              <a:t>&gt;(R.id….)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b="0" i="0" dirty="0">
                <a:solidFill>
                  <a:srgbClr val="BCBEC4"/>
                </a:solidFill>
                <a:latin typeface="JetBrains Mono"/>
              </a:rPr>
              <a:t>            </a:t>
            </a:r>
            <a:r>
              <a:rPr lang="en-US" sz="1800" b="0" i="0" dirty="0" err="1">
                <a:solidFill>
                  <a:srgbClr val="BCBEC4"/>
                </a:solidFill>
                <a:latin typeface="JetBrains Mono"/>
              </a:rPr>
              <a:t>val</a:t>
            </a:r>
            <a:r>
              <a:rPr lang="en-US" sz="1800" b="0" i="0" dirty="0">
                <a:solidFill>
                  <a:srgbClr val="BCBEC4"/>
                </a:solidFill>
                <a:latin typeface="JetBrains Mono"/>
              </a:rPr>
              <a:t> num = </a:t>
            </a:r>
            <a:r>
              <a:rPr lang="en-US" sz="1800" b="0" i="0" dirty="0" err="1">
                <a:solidFill>
                  <a:srgbClr val="BCBEC4"/>
                </a:solidFill>
                <a:latin typeface="JetBrains Mono"/>
              </a:rPr>
              <a:t>Uri.parse</a:t>
            </a:r>
            <a:r>
              <a:rPr lang="en-US" sz="1800" b="0" i="0" dirty="0">
                <a:solidFill>
                  <a:srgbClr val="BCBEC4"/>
                </a:solidFill>
                <a:latin typeface="JetBrains Mono"/>
              </a:rPr>
              <a:t>(“</a:t>
            </a:r>
            <a:r>
              <a:rPr lang="en-US" sz="1800" b="0" i="0" dirty="0" err="1">
                <a:solidFill>
                  <a:srgbClr val="BCBEC4"/>
                </a:solidFill>
                <a:latin typeface="JetBrains Mono"/>
              </a:rPr>
              <a:t>tel</a:t>
            </a:r>
            <a:r>
              <a:rPr lang="en-US" sz="1800" b="0" i="0" dirty="0">
                <a:solidFill>
                  <a:srgbClr val="BCBEC4"/>
                </a:solidFill>
                <a:latin typeface="JetBrains Mono"/>
              </a:rPr>
              <a:t>:” + </a:t>
            </a:r>
            <a:r>
              <a:rPr lang="en-US" sz="1800" b="0" i="0" dirty="0" err="1">
                <a:solidFill>
                  <a:srgbClr val="BCBEC4"/>
                </a:solidFill>
                <a:latin typeface="JetBrains Mono"/>
              </a:rPr>
              <a:t>phone.text.toString</a:t>
            </a:r>
            <a:r>
              <a:rPr lang="en-US" sz="1800" b="0" i="0" dirty="0">
                <a:solidFill>
                  <a:srgbClr val="BCBEC4"/>
                </a:solidFill>
                <a:latin typeface="JetBrains Mono"/>
              </a:rPr>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b="0" i="0" dirty="0">
                <a:solidFill>
                  <a:srgbClr val="BCBEC4"/>
                </a:solidFill>
                <a:latin typeface="JetBrains Mono"/>
              </a:rPr>
              <a:t>            </a:t>
            </a:r>
            <a:r>
              <a:rPr lang="en-US" sz="1800" b="0" i="0" dirty="0" err="1">
                <a:solidFill>
                  <a:srgbClr val="BCBEC4"/>
                </a:solidFill>
                <a:latin typeface="JetBrains Mono"/>
              </a:rPr>
              <a:t>startActivity</a:t>
            </a:r>
            <a:r>
              <a:rPr lang="en-US" sz="1800" b="0" i="0" dirty="0">
                <a:solidFill>
                  <a:srgbClr val="BCBEC4"/>
                </a:solidFill>
                <a:latin typeface="JetBrains Mono"/>
              </a:rPr>
              <a:t>(  Intent( </a:t>
            </a:r>
            <a:r>
              <a:rPr lang="en-US" sz="1800" b="0" i="0" dirty="0" err="1">
                <a:solidFill>
                  <a:srgbClr val="BCBEC4"/>
                </a:solidFill>
                <a:latin typeface="JetBrains Mono"/>
              </a:rPr>
              <a:t>Intent.ACTION_DIAL</a:t>
            </a:r>
            <a:r>
              <a:rPr lang="en-US" sz="1800" b="0" i="0" dirty="0">
                <a:solidFill>
                  <a:srgbClr val="BCBEC4"/>
                </a:solidFill>
                <a:latin typeface="JetBrains Mono"/>
              </a:rPr>
              <a:t>, num) )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b="0" i="0" dirty="0">
                <a:solidFill>
                  <a:srgbClr val="BCBEC4"/>
                </a:solidFill>
                <a:latin typeface="JetBrains Mono"/>
              </a:rPr>
              <a:t>    }</a:t>
            </a:r>
            <a:br>
              <a:rPr lang="en-US" sz="1800" b="0" i="0" dirty="0">
                <a:solidFill>
                  <a:srgbClr val="BCBEC4"/>
                </a:solidFill>
                <a:latin typeface="JetBrains Mono"/>
              </a:rPr>
            </a:br>
            <a:r>
              <a:rPr lang="en-US" sz="1800" b="0" i="0" dirty="0">
                <a:solidFill>
                  <a:srgbClr val="BCBEC4"/>
                </a:solidFill>
                <a:latin typeface="JetBrains Mono"/>
              </a:rPr>
              <a:t>    </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CF8E6D"/>
                </a:solidFill>
                <a:latin typeface="JetBrains Mono"/>
              </a:rPr>
              <a:t>val</a:t>
            </a:r>
            <a:r>
              <a:rPr lang="en-US" sz="1800" b="0" i="0" dirty="0">
                <a:solidFill>
                  <a:srgbClr val="CF8E6D"/>
                </a:solidFill>
                <a:latin typeface="JetBrains Mono"/>
              </a:rPr>
              <a:t> </a:t>
            </a:r>
            <a:r>
              <a:rPr lang="en-US" sz="1800" b="0" i="0" dirty="0" err="1">
                <a:solidFill>
                  <a:srgbClr val="BCBEC4"/>
                </a:solidFill>
                <a:latin typeface="JetBrains Mono"/>
              </a:rPr>
              <a:t>cancel_bt</a:t>
            </a:r>
            <a:r>
              <a:rPr lang="en-US" sz="1800" b="0" i="0" dirty="0">
                <a:solidFill>
                  <a:srgbClr val="BCBEC4"/>
                </a:solidFill>
                <a:latin typeface="JetBrains Mono"/>
              </a:rPr>
              <a:t> = </a:t>
            </a:r>
            <a:r>
              <a:rPr lang="en-US" sz="1800" b="0" i="0" dirty="0" err="1">
                <a:solidFill>
                  <a:srgbClr val="BCBEC4"/>
                </a:solidFill>
                <a:latin typeface="JetBrains Mono"/>
              </a:rPr>
              <a:t>dialog.findViewById</a:t>
            </a:r>
            <a:r>
              <a:rPr lang="en-US" sz="1800" b="0" i="0" dirty="0">
                <a:solidFill>
                  <a:srgbClr val="BCBEC4"/>
                </a:solidFill>
                <a:latin typeface="JetBrains Mono"/>
              </a:rPr>
              <a:t>&lt;Button&gt;(</a:t>
            </a:r>
            <a:r>
              <a:rPr lang="en-US" sz="1800" b="0" i="0" dirty="0" err="1">
                <a:solidFill>
                  <a:srgbClr val="BCBEC4"/>
                </a:solidFill>
                <a:latin typeface="JetBrains Mono"/>
              </a:rPr>
              <a:t>R.id.</a:t>
            </a:r>
            <a:r>
              <a:rPr lang="en-US" sz="1800" b="0" i="1" dirty="0" err="1">
                <a:solidFill>
                  <a:srgbClr val="C77DBB"/>
                </a:solidFill>
                <a:latin typeface="JetBrains Mono"/>
              </a:rPr>
              <a:t>cancel_bt</a:t>
            </a:r>
            <a:r>
              <a:rPr lang="en-US" sz="1800" b="0" i="0" dirty="0">
                <a:solidFill>
                  <a:srgbClr val="BCBEC4"/>
                </a:solidFill>
                <a:latin typeface="JetBrains Mono"/>
              </a:rPr>
              <a:t>)</a:t>
            </a:r>
            <a:br>
              <a:rPr lang="en-US" sz="1800" b="0" i="0" dirty="0">
                <a:solidFill>
                  <a:srgbClr val="BCBEC4"/>
                </a:solidFill>
                <a:latin typeface="JetBrains Mono"/>
              </a:rPr>
            </a:br>
            <a:r>
              <a:rPr lang="en-US" sz="1800" b="0" i="0" dirty="0">
                <a:solidFill>
                  <a:srgbClr val="BCBEC4"/>
                </a:solidFill>
                <a:latin typeface="JetBrains Mono"/>
              </a:rPr>
              <a:t>    </a:t>
            </a:r>
            <a:r>
              <a:rPr lang="en-US" sz="1800" b="0" i="0" dirty="0" err="1">
                <a:solidFill>
                  <a:srgbClr val="BCBEC4"/>
                </a:solidFill>
                <a:latin typeface="JetBrains Mono"/>
              </a:rPr>
              <a:t>cancel_bt.setOnClickListener</a:t>
            </a:r>
            <a:r>
              <a:rPr lang="en-US" sz="1800" b="0" i="0" dirty="0">
                <a:solidFill>
                  <a:srgbClr val="BCBEC4"/>
                </a:solidFill>
                <a:latin typeface="JetBrains Mono"/>
              </a:rPr>
              <a:t> </a:t>
            </a:r>
            <a:r>
              <a:rPr lang="en-US" sz="1800" b="1" i="0" dirty="0">
                <a:solidFill>
                  <a:srgbClr val="BCBEC4"/>
                </a:solidFill>
                <a:latin typeface="JetBrains Mono"/>
              </a:rPr>
              <a:t>{ </a:t>
            </a:r>
            <a:r>
              <a:rPr lang="en-US" sz="1800" b="0" i="0" dirty="0" err="1">
                <a:solidFill>
                  <a:srgbClr val="BCBEC4"/>
                </a:solidFill>
                <a:latin typeface="JetBrains Mono"/>
              </a:rPr>
              <a:t>dialog.dismiss</a:t>
            </a:r>
            <a:r>
              <a:rPr lang="en-US" sz="1800" b="0" i="0" dirty="0">
                <a:solidFill>
                  <a:srgbClr val="BCBEC4"/>
                </a:solidFill>
                <a:latin typeface="JetBrains Mono"/>
              </a:rPr>
              <a:t>() </a:t>
            </a:r>
            <a:r>
              <a:rPr lang="en-US" sz="1800" b="1" i="0" dirty="0">
                <a:solidFill>
                  <a:srgbClr val="BCBEC4"/>
                </a:solidFill>
                <a:latin typeface="JetBrains Mono"/>
              </a:rPr>
              <a:t>}</a:t>
            </a:r>
            <a:br>
              <a:rPr lang="en-US" sz="1800" b="1" i="0" dirty="0">
                <a:solidFill>
                  <a:srgbClr val="BCBEC4"/>
                </a:solidFill>
                <a:latin typeface="JetBrains Mono"/>
              </a:rPr>
            </a:br>
            <a:r>
              <a:rPr lang="en-US" sz="1800" b="1" i="0" dirty="0">
                <a:solidFill>
                  <a:srgbClr val="BCBEC4"/>
                </a:solidFill>
                <a:latin typeface="JetBrains Mono"/>
              </a:rPr>
              <a:t>    </a:t>
            </a:r>
            <a:r>
              <a:rPr lang="en-US" sz="1800" b="0" i="0" dirty="0">
                <a:solidFill>
                  <a:srgbClr val="CF8E6D"/>
                </a:solidFill>
                <a:latin typeface="JetBrains Mono"/>
              </a:rPr>
              <a:t>return </a:t>
            </a:r>
            <a:r>
              <a:rPr lang="en-US" sz="1800" b="0" i="0" dirty="0">
                <a:solidFill>
                  <a:srgbClr val="BCBEC4"/>
                </a:solidFill>
                <a:latin typeface="JetBrains Mono"/>
              </a:rPr>
              <a:t>dialog</a:t>
            </a:r>
            <a:br>
              <a:rPr lang="en-US" sz="1800" b="0" i="0" dirty="0">
                <a:solidFill>
                  <a:srgbClr val="BCBEC4"/>
                </a:solidFill>
                <a:latin typeface="JetBrains Mono"/>
              </a:rPr>
            </a:br>
            <a:r>
              <a:rPr lang="en-US" sz="1800" b="0" i="0" dirty="0">
                <a:solidFill>
                  <a:srgbClr val="BCBEC4"/>
                </a:solidFill>
                <a:latin typeface="JetBrains Mono"/>
              </a:rPr>
              <a:t>}</a:t>
            </a:r>
          </a:p>
          <a:p>
            <a:endParaRPr lang="en-US" i="1" dirty="0">
              <a:effectLst/>
            </a:endParaRPr>
          </a:p>
          <a:p>
            <a:r>
              <a:rPr lang="en-US" i="1" dirty="0">
                <a:effectLst/>
              </a:rPr>
              <a:t>/////////////////////// Layout for the dialog</a:t>
            </a:r>
          </a:p>
          <a:p>
            <a:r>
              <a:rPr lang="en-US" i="1" dirty="0">
                <a:effectLst/>
              </a:rPr>
              <a:t>&lt;?</a:t>
            </a:r>
            <a:r>
              <a:rPr lang="en-US" dirty="0">
                <a:solidFill>
                  <a:srgbClr val="174AD4"/>
                </a:solidFill>
                <a:effectLst/>
              </a:rPr>
              <a:t>xml version</a:t>
            </a:r>
            <a:r>
              <a:rPr lang="en-US" dirty="0">
                <a:solidFill>
                  <a:srgbClr val="067D17"/>
                </a:solidFill>
                <a:effectLst/>
              </a:rPr>
              <a:t>="1.0" </a:t>
            </a:r>
            <a:r>
              <a:rPr lang="en-US" dirty="0">
                <a:solidFill>
                  <a:srgbClr val="174AD4"/>
                </a:solidFill>
                <a:effectLst/>
              </a:rPr>
              <a:t>encoding</a:t>
            </a:r>
            <a:r>
              <a:rPr lang="en-US" dirty="0">
                <a:solidFill>
                  <a:srgbClr val="067D17"/>
                </a:solidFill>
                <a:effectLst/>
              </a:rPr>
              <a:t>="utf-8"</a:t>
            </a:r>
            <a:r>
              <a:rPr lang="en-US" i="1" dirty="0">
                <a:effectLst/>
              </a:rPr>
              <a:t>?&gt;</a:t>
            </a:r>
            <a:br>
              <a:rPr lang="en-US" i="1" dirty="0">
                <a:effectLst/>
              </a:rPr>
            </a:br>
            <a:r>
              <a:rPr lang="en-US" dirty="0"/>
              <a:t>&lt;</a:t>
            </a:r>
            <a:r>
              <a:rPr lang="en-US" dirty="0" err="1">
                <a:solidFill>
                  <a:srgbClr val="0033B3"/>
                </a:solidFill>
                <a:effectLst/>
              </a:rPr>
              <a:t>LinearLayout</a:t>
            </a:r>
            <a:r>
              <a:rPr lang="en-US" dirty="0">
                <a:solidFill>
                  <a:srgbClr val="0033B3"/>
                </a:solidFill>
                <a:effectLst/>
              </a:rPr>
              <a:t> </a:t>
            </a:r>
            <a:r>
              <a:rPr lang="en-US" dirty="0" err="1">
                <a:solidFill>
                  <a:srgbClr val="174AD4"/>
                </a:solidFill>
                <a:effectLst/>
              </a:rPr>
              <a:t>xmlns:</a:t>
            </a:r>
            <a:r>
              <a:rPr lang="en-US" dirty="0" err="1">
                <a:solidFill>
                  <a:srgbClr val="871094"/>
                </a:solidFill>
                <a:effectLst/>
              </a:rPr>
              <a:t>android</a:t>
            </a:r>
            <a:r>
              <a:rPr lang="en-US" dirty="0">
                <a:solidFill>
                  <a:srgbClr val="067D17"/>
                </a:solidFill>
                <a:effectLst/>
              </a:rPr>
              <a:t>="http://schemas.android.com/</a:t>
            </a:r>
            <a:r>
              <a:rPr lang="en-US" dirty="0" err="1">
                <a:solidFill>
                  <a:srgbClr val="067D17"/>
                </a:solidFill>
                <a:effectLst/>
              </a:rPr>
              <a:t>apk</a:t>
            </a:r>
            <a:r>
              <a:rPr lang="en-US" dirty="0">
                <a:solidFill>
                  <a:srgbClr val="067D17"/>
                </a:solidFill>
                <a:effectLst/>
              </a:rPr>
              <a:t>/res/android"</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:layout_width</a:t>
            </a:r>
            <a:r>
              <a:rPr lang="en-US" dirty="0">
                <a:solidFill>
                  <a:srgbClr val="067D17"/>
                </a:solidFill>
                <a:effectLst/>
              </a:rPr>
              <a:t>="300dp"</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:orientation</a:t>
            </a:r>
            <a:r>
              <a:rPr lang="en-US" dirty="0">
                <a:solidFill>
                  <a:srgbClr val="067D17"/>
                </a:solidFill>
                <a:effectLst/>
              </a:rPr>
              <a:t>="vertical"</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:layout_height</a:t>
            </a:r>
            <a:r>
              <a:rPr lang="en-US" dirty="0">
                <a:solidFill>
                  <a:srgbClr val="067D17"/>
                </a:solidFill>
                <a:effectLst/>
              </a:rPr>
              <a:t>="</a:t>
            </a:r>
            <a:r>
              <a:rPr lang="en-US" dirty="0" err="1">
                <a:solidFill>
                  <a:srgbClr val="067D17"/>
                </a:solidFill>
                <a:effectLst/>
              </a:rPr>
              <a:t>match_parent</a:t>
            </a:r>
            <a:r>
              <a:rPr lang="en-US" dirty="0">
                <a:solidFill>
                  <a:srgbClr val="067D17"/>
                </a:solidFill>
                <a:effectLst/>
              </a:rPr>
              <a:t>"</a:t>
            </a:r>
            <a:r>
              <a:rPr lang="en-US" dirty="0"/>
              <a:t>&gt;</a:t>
            </a:r>
            <a:br>
              <a:rPr lang="en-US" dirty="0"/>
            </a:br>
            <a:r>
              <a:rPr lang="en-US" dirty="0"/>
              <a:t>&lt;</a:t>
            </a:r>
            <a:r>
              <a:rPr lang="en-US" dirty="0" err="1">
                <a:solidFill>
                  <a:srgbClr val="0033B3"/>
                </a:solidFill>
                <a:effectLst/>
              </a:rPr>
              <a:t>TextView</a:t>
            </a:r>
            <a:br>
              <a:rPr lang="en-US" dirty="0">
                <a:solidFill>
                  <a:srgbClr val="0033B3"/>
                </a:solidFill>
                <a:effectLst/>
              </a:rPr>
            </a:br>
            <a:r>
              <a:rPr lang="en-US" dirty="0">
                <a:solidFill>
                  <a:srgbClr val="0033B3"/>
                </a:solidFill>
                <a:effectLst/>
              </a:rPr>
              <a:t>    </a:t>
            </a:r>
            <a:r>
              <a:rPr lang="en-US" dirty="0" err="1">
                <a:solidFill>
                  <a:srgbClr val="871094"/>
                </a:solidFill>
                <a:effectLst/>
              </a:rPr>
              <a:t>android</a:t>
            </a:r>
            <a:r>
              <a:rPr lang="en-US" dirty="0" err="1">
                <a:solidFill>
                  <a:srgbClr val="174AD4"/>
                </a:solidFill>
                <a:effectLst/>
              </a:rPr>
              <a:t>:layout_width</a:t>
            </a:r>
            <a:r>
              <a:rPr lang="en-US" dirty="0">
                <a:solidFill>
                  <a:srgbClr val="067D17"/>
                </a:solidFill>
                <a:effectLst/>
              </a:rPr>
              <a:t>="</a:t>
            </a:r>
            <a:r>
              <a:rPr lang="en-US" dirty="0" err="1">
                <a:solidFill>
                  <a:srgbClr val="067D17"/>
                </a:solidFill>
                <a:effectLst/>
              </a:rPr>
              <a:t>wrap_content</a:t>
            </a:r>
            <a:r>
              <a:rPr lang="en-US" dirty="0">
                <a:solidFill>
                  <a:srgbClr val="067D17"/>
                </a:solidFill>
                <a:effectLst/>
              </a:rPr>
              <a:t>"</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:layout_height</a:t>
            </a:r>
            <a:r>
              <a:rPr lang="en-US" dirty="0">
                <a:solidFill>
                  <a:srgbClr val="067D17"/>
                </a:solidFill>
                <a:effectLst/>
              </a:rPr>
              <a:t>="</a:t>
            </a:r>
            <a:r>
              <a:rPr lang="en-US" dirty="0" err="1">
                <a:solidFill>
                  <a:srgbClr val="067D17"/>
                </a:solidFill>
                <a:effectLst/>
              </a:rPr>
              <a:t>wrap_content</a:t>
            </a:r>
            <a:r>
              <a:rPr lang="en-US" dirty="0">
                <a:solidFill>
                  <a:srgbClr val="067D17"/>
                </a:solidFill>
                <a:effectLst/>
              </a:rPr>
              <a:t>"</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:text</a:t>
            </a:r>
            <a:r>
              <a:rPr lang="en-US" dirty="0">
                <a:solidFill>
                  <a:srgbClr val="067D17"/>
                </a:solidFill>
                <a:effectLst/>
              </a:rPr>
              <a:t>="Make Call Dialog"</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:layout_gravity</a:t>
            </a:r>
            <a:r>
              <a:rPr lang="en-US" dirty="0">
                <a:solidFill>
                  <a:srgbClr val="067D17"/>
                </a:solidFill>
                <a:effectLst/>
              </a:rPr>
              <a:t>="</a:t>
            </a:r>
            <a:r>
              <a:rPr lang="en-US" dirty="0" err="1">
                <a:solidFill>
                  <a:srgbClr val="067D17"/>
                </a:solidFill>
                <a:effectLst/>
              </a:rPr>
              <a:t>center_horizontal</a:t>
            </a:r>
            <a:r>
              <a:rPr lang="en-US" dirty="0">
                <a:solidFill>
                  <a:srgbClr val="067D17"/>
                </a:solidFill>
                <a:effectLst/>
              </a:rPr>
              <a:t>"</a:t>
            </a:r>
            <a:br>
              <a:rPr lang="en-US" dirty="0">
                <a:solidFill>
                  <a:srgbClr val="067D17"/>
                </a:solidFill>
                <a:effectLst/>
              </a:rPr>
            </a:br>
            <a:r>
              <a:rPr lang="en-US" dirty="0">
                <a:solidFill>
                  <a:srgbClr val="067D17"/>
                </a:solidFill>
                <a:effectLst/>
              </a:rPr>
              <a:t>    </a:t>
            </a:r>
            <a:r>
              <a:rPr lang="en-US" dirty="0"/>
              <a:t>/&gt;</a:t>
            </a:r>
            <a:br>
              <a:rPr lang="en-US" dirty="0"/>
            </a:br>
            <a:r>
              <a:rPr lang="en-US" dirty="0"/>
              <a:t>    &lt;</a:t>
            </a:r>
            <a:r>
              <a:rPr lang="en-US" dirty="0">
                <a:solidFill>
                  <a:srgbClr val="0033B3"/>
                </a:solidFill>
                <a:effectLst/>
              </a:rPr>
              <a:t>Space</a:t>
            </a:r>
            <a:br>
              <a:rPr lang="en-US" dirty="0">
                <a:solidFill>
                  <a:srgbClr val="0033B3"/>
                </a:solidFill>
                <a:effectLst/>
              </a:rPr>
            </a:br>
            <a:r>
              <a:rPr lang="en-US" dirty="0">
                <a:solidFill>
                  <a:srgbClr val="0033B3"/>
                </a:solidFill>
                <a:effectLst/>
              </a:rPr>
              <a:t>    </a:t>
            </a:r>
            <a:r>
              <a:rPr lang="en-US" dirty="0" err="1">
                <a:solidFill>
                  <a:srgbClr val="871094"/>
                </a:solidFill>
                <a:effectLst/>
              </a:rPr>
              <a:t>android</a:t>
            </a:r>
            <a:r>
              <a:rPr lang="en-US" dirty="0" err="1">
                <a:solidFill>
                  <a:srgbClr val="174AD4"/>
                </a:solidFill>
                <a:effectLst/>
              </a:rPr>
              <a:t>:layout_width</a:t>
            </a:r>
            <a:r>
              <a:rPr lang="en-US" dirty="0">
                <a:solidFill>
                  <a:srgbClr val="067D17"/>
                </a:solidFill>
                <a:effectLst/>
              </a:rPr>
              <a:t>="</a:t>
            </a:r>
            <a:r>
              <a:rPr lang="en-US" dirty="0" err="1">
                <a:solidFill>
                  <a:srgbClr val="067D17"/>
                </a:solidFill>
                <a:effectLst/>
              </a:rPr>
              <a:t>match_parent</a:t>
            </a:r>
            <a:r>
              <a:rPr lang="en-US" dirty="0">
                <a:solidFill>
                  <a:srgbClr val="067D17"/>
                </a:solidFill>
                <a:effectLst/>
              </a:rPr>
              <a:t>"</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:layout_height</a:t>
            </a:r>
            <a:r>
              <a:rPr lang="en-US" dirty="0">
                <a:solidFill>
                  <a:srgbClr val="067D17"/>
                </a:solidFill>
                <a:effectLst/>
              </a:rPr>
              <a:t>="1dp" </a:t>
            </a:r>
            <a:r>
              <a:rPr lang="en-US" dirty="0"/>
              <a:t>/&gt;</a:t>
            </a:r>
            <a:br>
              <a:rPr lang="en-US" dirty="0"/>
            </a:br>
            <a:br>
              <a:rPr lang="en-US" dirty="0"/>
            </a:br>
            <a:r>
              <a:rPr lang="en-US" dirty="0"/>
              <a:t>    &lt;</a:t>
            </a:r>
            <a:r>
              <a:rPr lang="en-US" dirty="0" err="1">
                <a:solidFill>
                  <a:srgbClr val="0033B3"/>
                </a:solidFill>
                <a:effectLst/>
              </a:rPr>
              <a:t>EditText</a:t>
            </a:r>
            <a:br>
              <a:rPr lang="en-US" dirty="0">
                <a:solidFill>
                  <a:srgbClr val="0033B3"/>
                </a:solidFill>
                <a:effectLst/>
              </a:rPr>
            </a:br>
            <a:r>
              <a:rPr lang="en-US" dirty="0">
                <a:solidFill>
                  <a:srgbClr val="0033B3"/>
                </a:solidFill>
                <a:effectLst/>
              </a:rPr>
              <a:t>        </a:t>
            </a:r>
            <a:r>
              <a:rPr lang="en-US" dirty="0" err="1">
                <a:solidFill>
                  <a:srgbClr val="871094"/>
                </a:solidFill>
                <a:effectLst/>
              </a:rPr>
              <a:t>android</a:t>
            </a:r>
            <a:r>
              <a:rPr lang="en-US" dirty="0" err="1">
                <a:solidFill>
                  <a:srgbClr val="174AD4"/>
                </a:solidFill>
                <a:effectLst/>
              </a:rPr>
              <a:t>:id</a:t>
            </a:r>
            <a:r>
              <a:rPr lang="en-US" dirty="0">
                <a:solidFill>
                  <a:srgbClr val="067D17"/>
                </a:solidFill>
                <a:effectLst/>
              </a:rPr>
              <a:t>="@+id/</a:t>
            </a:r>
            <a:r>
              <a:rPr lang="en-US" dirty="0" err="1">
                <a:solidFill>
                  <a:srgbClr val="067D17"/>
                </a:solidFill>
                <a:effectLst/>
              </a:rPr>
              <a:t>phone_et</a:t>
            </a:r>
            <a:r>
              <a:rPr lang="en-US" dirty="0">
                <a:solidFill>
                  <a:srgbClr val="067D17"/>
                </a:solidFill>
                <a:effectLst/>
              </a:rPr>
              <a:t>"</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:layout_width</a:t>
            </a:r>
            <a:r>
              <a:rPr lang="en-US" dirty="0">
                <a:solidFill>
                  <a:srgbClr val="067D17"/>
                </a:solidFill>
                <a:effectLst/>
              </a:rPr>
              <a:t>="</a:t>
            </a:r>
            <a:r>
              <a:rPr lang="en-US" dirty="0" err="1">
                <a:solidFill>
                  <a:srgbClr val="067D17"/>
                </a:solidFill>
                <a:effectLst/>
              </a:rPr>
              <a:t>wrap_content</a:t>
            </a:r>
            <a:r>
              <a:rPr lang="en-US" dirty="0">
                <a:solidFill>
                  <a:srgbClr val="067D17"/>
                </a:solidFill>
                <a:effectLst/>
              </a:rPr>
              <a:t>"</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:layout_height</a:t>
            </a:r>
            <a:r>
              <a:rPr lang="en-US" dirty="0">
                <a:solidFill>
                  <a:srgbClr val="067D17"/>
                </a:solidFill>
                <a:effectLst/>
              </a:rPr>
              <a:t>="</a:t>
            </a:r>
            <a:r>
              <a:rPr lang="en-US" dirty="0" err="1">
                <a:solidFill>
                  <a:srgbClr val="067D17"/>
                </a:solidFill>
                <a:effectLst/>
              </a:rPr>
              <a:t>wrap_content</a:t>
            </a:r>
            <a:r>
              <a:rPr lang="en-US" dirty="0">
                <a:solidFill>
                  <a:srgbClr val="067D17"/>
                </a:solidFill>
                <a:effectLst/>
              </a:rPr>
              <a:t>"</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:textSize</a:t>
            </a:r>
            <a:r>
              <a:rPr lang="en-US" dirty="0">
                <a:solidFill>
                  <a:srgbClr val="067D17"/>
                </a:solidFill>
                <a:effectLst/>
              </a:rPr>
              <a:t>="10sp"</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:hint</a:t>
            </a:r>
            <a:r>
              <a:rPr lang="en-US" dirty="0">
                <a:solidFill>
                  <a:srgbClr val="067D17"/>
                </a:solidFill>
                <a:effectLst/>
              </a:rPr>
              <a:t>="Phone Num"</a:t>
            </a:r>
            <a:br>
              <a:rPr lang="en-US" dirty="0">
                <a:solidFill>
                  <a:srgbClr val="067D17"/>
                </a:solidFill>
                <a:effectLst/>
              </a:rPr>
            </a:br>
            <a:r>
              <a:rPr lang="en-US" dirty="0">
                <a:solidFill>
                  <a:srgbClr val="067D17"/>
                </a:solidFill>
                <a:effectLst/>
              </a:rPr>
              <a:t>        </a:t>
            </a:r>
            <a:r>
              <a:rPr lang="en-US" dirty="0"/>
              <a:t>/&gt;</a:t>
            </a:r>
            <a:br>
              <a:rPr lang="en-US" dirty="0"/>
            </a:br>
            <a:r>
              <a:rPr lang="en-US" dirty="0"/>
              <a:t>    &lt;</a:t>
            </a:r>
            <a:r>
              <a:rPr lang="en-US" dirty="0" err="1">
                <a:solidFill>
                  <a:srgbClr val="0033B3"/>
                </a:solidFill>
                <a:effectLst/>
              </a:rPr>
              <a:t>LinearLayout</a:t>
            </a:r>
            <a:br>
              <a:rPr lang="en-US" dirty="0">
                <a:solidFill>
                  <a:srgbClr val="0033B3"/>
                </a:solidFill>
                <a:effectLst/>
              </a:rPr>
            </a:br>
            <a:r>
              <a:rPr lang="en-US" dirty="0">
                <a:solidFill>
                  <a:srgbClr val="0033B3"/>
                </a:solidFill>
                <a:effectLst/>
              </a:rPr>
              <a:t>        </a:t>
            </a:r>
            <a:r>
              <a:rPr lang="en-US" dirty="0" err="1">
                <a:solidFill>
                  <a:srgbClr val="871094"/>
                </a:solidFill>
                <a:effectLst/>
              </a:rPr>
              <a:t>android</a:t>
            </a:r>
            <a:r>
              <a:rPr lang="en-US" dirty="0" err="1">
                <a:solidFill>
                  <a:srgbClr val="174AD4"/>
                </a:solidFill>
                <a:effectLst/>
              </a:rPr>
              <a:t>:layout_width</a:t>
            </a:r>
            <a:r>
              <a:rPr lang="en-US" dirty="0">
                <a:solidFill>
                  <a:srgbClr val="067D17"/>
                </a:solidFill>
                <a:effectLst/>
              </a:rPr>
              <a:t>="</a:t>
            </a:r>
            <a:r>
              <a:rPr lang="en-US" dirty="0" err="1">
                <a:solidFill>
                  <a:srgbClr val="067D17"/>
                </a:solidFill>
                <a:effectLst/>
              </a:rPr>
              <a:t>match_parent</a:t>
            </a:r>
            <a:r>
              <a:rPr lang="en-US" dirty="0">
                <a:solidFill>
                  <a:srgbClr val="067D17"/>
                </a:solidFill>
                <a:effectLst/>
              </a:rPr>
              <a:t>"</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:layout_height</a:t>
            </a:r>
            <a:r>
              <a:rPr lang="en-US" dirty="0">
                <a:solidFill>
                  <a:srgbClr val="067D17"/>
                </a:solidFill>
                <a:effectLst/>
              </a:rPr>
              <a:t>="</a:t>
            </a:r>
            <a:r>
              <a:rPr lang="en-US" dirty="0" err="1">
                <a:solidFill>
                  <a:srgbClr val="067D17"/>
                </a:solidFill>
                <a:effectLst/>
              </a:rPr>
              <a:t>wrap_content</a:t>
            </a:r>
            <a:r>
              <a:rPr lang="en-US" dirty="0">
                <a:solidFill>
                  <a:srgbClr val="067D17"/>
                </a:solidFill>
                <a:effectLst/>
              </a:rPr>
              <a:t>"</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:orientation</a:t>
            </a:r>
            <a:r>
              <a:rPr lang="en-US" dirty="0">
                <a:solidFill>
                  <a:srgbClr val="067D17"/>
                </a:solidFill>
                <a:effectLst/>
              </a:rPr>
              <a:t>="horizontal"</a:t>
            </a:r>
            <a:r>
              <a:rPr lang="en-US" dirty="0"/>
              <a:t>&gt;</a:t>
            </a:r>
            <a:br>
              <a:rPr lang="en-US" dirty="0"/>
            </a:br>
            <a:r>
              <a:rPr lang="en-US" dirty="0"/>
              <a:t>    &lt;</a:t>
            </a:r>
            <a:r>
              <a:rPr lang="en-US" dirty="0">
                <a:solidFill>
                  <a:srgbClr val="0033B3"/>
                </a:solidFill>
                <a:effectLst/>
              </a:rPr>
              <a:t>Button</a:t>
            </a:r>
            <a:br>
              <a:rPr lang="en-US" dirty="0">
                <a:solidFill>
                  <a:srgbClr val="0033B3"/>
                </a:solidFill>
                <a:effectLst/>
              </a:rPr>
            </a:br>
            <a:r>
              <a:rPr lang="en-US" dirty="0">
                <a:solidFill>
                  <a:srgbClr val="0033B3"/>
                </a:solidFill>
                <a:effectLst/>
              </a:rPr>
              <a:t>        </a:t>
            </a:r>
            <a:r>
              <a:rPr lang="en-US" dirty="0" err="1">
                <a:solidFill>
                  <a:srgbClr val="871094"/>
                </a:solidFill>
                <a:effectLst/>
              </a:rPr>
              <a:t>android</a:t>
            </a:r>
            <a:r>
              <a:rPr lang="en-US" dirty="0" err="1">
                <a:solidFill>
                  <a:srgbClr val="174AD4"/>
                </a:solidFill>
                <a:effectLst/>
              </a:rPr>
              <a:t>:id</a:t>
            </a:r>
            <a:r>
              <a:rPr lang="en-US" dirty="0">
                <a:solidFill>
                  <a:srgbClr val="067D17"/>
                </a:solidFill>
                <a:effectLst/>
              </a:rPr>
              <a:t>="@+id/</a:t>
            </a:r>
            <a:r>
              <a:rPr lang="en-US" dirty="0" err="1">
                <a:solidFill>
                  <a:srgbClr val="067D17"/>
                </a:solidFill>
                <a:effectLst/>
              </a:rPr>
              <a:t>call_bt</a:t>
            </a:r>
            <a:r>
              <a:rPr lang="en-US" dirty="0">
                <a:solidFill>
                  <a:srgbClr val="067D17"/>
                </a:solidFill>
                <a:effectLst/>
              </a:rPr>
              <a:t>"</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:layout_width</a:t>
            </a:r>
            <a:r>
              <a:rPr lang="en-US" dirty="0">
                <a:solidFill>
                  <a:srgbClr val="067D17"/>
                </a:solidFill>
                <a:effectLst/>
              </a:rPr>
              <a:t>="</a:t>
            </a:r>
            <a:r>
              <a:rPr lang="en-US" dirty="0" err="1">
                <a:solidFill>
                  <a:srgbClr val="067D17"/>
                </a:solidFill>
                <a:effectLst/>
              </a:rPr>
              <a:t>wrap_content</a:t>
            </a:r>
            <a:r>
              <a:rPr lang="en-US" dirty="0">
                <a:solidFill>
                  <a:srgbClr val="067D17"/>
                </a:solidFill>
                <a:effectLst/>
              </a:rPr>
              <a:t>"</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:layout_height</a:t>
            </a:r>
            <a:r>
              <a:rPr lang="en-US" dirty="0">
                <a:solidFill>
                  <a:srgbClr val="067D17"/>
                </a:solidFill>
                <a:effectLst/>
              </a:rPr>
              <a:t>="</a:t>
            </a:r>
            <a:r>
              <a:rPr lang="en-US" dirty="0" err="1">
                <a:solidFill>
                  <a:srgbClr val="067D17"/>
                </a:solidFill>
                <a:effectLst/>
              </a:rPr>
              <a:t>wrap_content</a:t>
            </a:r>
            <a:r>
              <a:rPr lang="en-US" dirty="0">
                <a:solidFill>
                  <a:srgbClr val="067D17"/>
                </a:solidFill>
                <a:effectLst/>
              </a:rPr>
              <a:t>"</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:textSize</a:t>
            </a:r>
            <a:r>
              <a:rPr lang="en-US" dirty="0">
                <a:solidFill>
                  <a:srgbClr val="067D17"/>
                </a:solidFill>
                <a:effectLst/>
              </a:rPr>
              <a:t>="10sp"</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:text</a:t>
            </a:r>
            <a:r>
              <a:rPr lang="en-US" dirty="0">
                <a:solidFill>
                  <a:srgbClr val="067D17"/>
                </a:solidFill>
                <a:effectLst/>
              </a:rPr>
              <a:t>="Call"</a:t>
            </a:r>
            <a:br>
              <a:rPr lang="en-US" dirty="0">
                <a:solidFill>
                  <a:srgbClr val="067D17"/>
                </a:solidFill>
                <a:effectLst/>
              </a:rPr>
            </a:br>
            <a:r>
              <a:rPr lang="en-US" dirty="0">
                <a:solidFill>
                  <a:srgbClr val="067D17"/>
                </a:solidFill>
                <a:effectLst/>
              </a:rPr>
              <a:t>        </a:t>
            </a:r>
            <a:r>
              <a:rPr lang="en-US" dirty="0"/>
              <a:t>/&gt;</a:t>
            </a:r>
            <a:br>
              <a:rPr lang="en-US" dirty="0"/>
            </a:br>
            <a:r>
              <a:rPr lang="en-US" dirty="0"/>
              <a:t>        &lt;</a:t>
            </a:r>
            <a:r>
              <a:rPr lang="en-US" dirty="0">
                <a:solidFill>
                  <a:srgbClr val="0033B3"/>
                </a:solidFill>
                <a:effectLst/>
              </a:rPr>
              <a:t>Space</a:t>
            </a:r>
            <a:br>
              <a:rPr lang="en-US" dirty="0">
                <a:solidFill>
                  <a:srgbClr val="0033B3"/>
                </a:solidFill>
                <a:effectLst/>
              </a:rPr>
            </a:br>
            <a:r>
              <a:rPr lang="en-US" dirty="0">
                <a:solidFill>
                  <a:srgbClr val="0033B3"/>
                </a:solidFill>
                <a:effectLst/>
              </a:rPr>
              <a:t>            </a:t>
            </a:r>
            <a:r>
              <a:rPr lang="en-US" dirty="0" err="1">
                <a:solidFill>
                  <a:srgbClr val="871094"/>
                </a:solidFill>
                <a:effectLst/>
              </a:rPr>
              <a:t>android</a:t>
            </a:r>
            <a:r>
              <a:rPr lang="en-US" dirty="0" err="1">
                <a:solidFill>
                  <a:srgbClr val="174AD4"/>
                </a:solidFill>
                <a:effectLst/>
              </a:rPr>
              <a:t>:layout_width</a:t>
            </a:r>
            <a:r>
              <a:rPr lang="en-US" dirty="0">
                <a:solidFill>
                  <a:srgbClr val="067D17"/>
                </a:solidFill>
                <a:effectLst/>
              </a:rPr>
              <a:t>="2dp"</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:layout_height</a:t>
            </a:r>
            <a:r>
              <a:rPr lang="en-US" dirty="0">
                <a:solidFill>
                  <a:srgbClr val="067D17"/>
                </a:solidFill>
                <a:effectLst/>
              </a:rPr>
              <a:t>="5dp"</a:t>
            </a:r>
            <a:r>
              <a:rPr lang="en-US" dirty="0"/>
              <a:t>/&gt;</a:t>
            </a:r>
            <a:br>
              <a:rPr lang="en-US" dirty="0"/>
            </a:br>
            <a:r>
              <a:rPr lang="en-US" dirty="0"/>
              <a:t>    &lt;</a:t>
            </a:r>
            <a:r>
              <a:rPr lang="en-US" dirty="0">
                <a:solidFill>
                  <a:srgbClr val="0033B3"/>
                </a:solidFill>
                <a:effectLst/>
              </a:rPr>
              <a:t>Button</a:t>
            </a:r>
            <a:br>
              <a:rPr lang="en-US" dirty="0">
                <a:solidFill>
                  <a:srgbClr val="0033B3"/>
                </a:solidFill>
                <a:effectLst/>
              </a:rPr>
            </a:br>
            <a:r>
              <a:rPr lang="en-US" dirty="0">
                <a:solidFill>
                  <a:srgbClr val="0033B3"/>
                </a:solidFill>
                <a:effectLst/>
              </a:rPr>
              <a:t>        </a:t>
            </a:r>
            <a:r>
              <a:rPr lang="en-US" dirty="0" err="1">
                <a:solidFill>
                  <a:srgbClr val="871094"/>
                </a:solidFill>
                <a:effectLst/>
              </a:rPr>
              <a:t>android</a:t>
            </a:r>
            <a:r>
              <a:rPr lang="en-US" dirty="0" err="1">
                <a:solidFill>
                  <a:srgbClr val="174AD4"/>
                </a:solidFill>
                <a:effectLst/>
              </a:rPr>
              <a:t>:id</a:t>
            </a:r>
            <a:r>
              <a:rPr lang="en-US" dirty="0">
                <a:solidFill>
                  <a:srgbClr val="067D17"/>
                </a:solidFill>
                <a:effectLst/>
              </a:rPr>
              <a:t>="@+id/</a:t>
            </a:r>
            <a:r>
              <a:rPr lang="en-US" dirty="0" err="1">
                <a:solidFill>
                  <a:srgbClr val="067D17"/>
                </a:solidFill>
                <a:effectLst/>
              </a:rPr>
              <a:t>cancel_bt</a:t>
            </a:r>
            <a:r>
              <a:rPr lang="en-US" dirty="0">
                <a:solidFill>
                  <a:srgbClr val="067D17"/>
                </a:solidFill>
                <a:effectLst/>
              </a:rPr>
              <a:t>"</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:layout_width</a:t>
            </a:r>
            <a:r>
              <a:rPr lang="en-US" dirty="0">
                <a:solidFill>
                  <a:srgbClr val="067D17"/>
                </a:solidFill>
                <a:effectLst/>
              </a:rPr>
              <a:t>="</a:t>
            </a:r>
            <a:r>
              <a:rPr lang="en-US" dirty="0" err="1">
                <a:solidFill>
                  <a:srgbClr val="067D17"/>
                </a:solidFill>
                <a:effectLst/>
              </a:rPr>
              <a:t>wrap_content</a:t>
            </a:r>
            <a:r>
              <a:rPr lang="en-US" dirty="0">
                <a:solidFill>
                  <a:srgbClr val="067D17"/>
                </a:solidFill>
                <a:effectLst/>
              </a:rPr>
              <a:t>"</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:layout_height</a:t>
            </a:r>
            <a:r>
              <a:rPr lang="en-US" dirty="0">
                <a:solidFill>
                  <a:srgbClr val="067D17"/>
                </a:solidFill>
                <a:effectLst/>
              </a:rPr>
              <a:t>="</a:t>
            </a:r>
            <a:r>
              <a:rPr lang="en-US" dirty="0" err="1">
                <a:solidFill>
                  <a:srgbClr val="067D17"/>
                </a:solidFill>
                <a:effectLst/>
              </a:rPr>
              <a:t>wrap_content</a:t>
            </a:r>
            <a:r>
              <a:rPr lang="en-US" dirty="0">
                <a:solidFill>
                  <a:srgbClr val="067D17"/>
                </a:solidFill>
                <a:effectLst/>
              </a:rPr>
              <a:t>"</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:textSize</a:t>
            </a:r>
            <a:r>
              <a:rPr lang="en-US" dirty="0">
                <a:solidFill>
                  <a:srgbClr val="067D17"/>
                </a:solidFill>
                <a:effectLst/>
              </a:rPr>
              <a:t>="10sp"</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:text</a:t>
            </a:r>
            <a:r>
              <a:rPr lang="en-US" dirty="0">
                <a:solidFill>
                  <a:srgbClr val="067D17"/>
                </a:solidFill>
                <a:effectLst/>
              </a:rPr>
              <a:t>="Cancel"</a:t>
            </a:r>
            <a:br>
              <a:rPr lang="en-US" dirty="0">
                <a:solidFill>
                  <a:srgbClr val="067D17"/>
                </a:solidFill>
                <a:effectLst/>
              </a:rPr>
            </a:br>
            <a:r>
              <a:rPr lang="en-US" dirty="0">
                <a:solidFill>
                  <a:srgbClr val="067D17"/>
                </a:solidFill>
                <a:effectLst/>
              </a:rPr>
              <a:t>        </a:t>
            </a:r>
            <a:r>
              <a:rPr lang="en-US" dirty="0"/>
              <a:t>/&gt;</a:t>
            </a:r>
            <a:br>
              <a:rPr lang="en-US" dirty="0"/>
            </a:br>
            <a:r>
              <a:rPr lang="en-US" dirty="0"/>
              <a:t>    &lt;/</a:t>
            </a:r>
            <a:r>
              <a:rPr lang="en-US" dirty="0" err="1">
                <a:solidFill>
                  <a:srgbClr val="0033B3"/>
                </a:solidFill>
                <a:effectLst/>
              </a:rPr>
              <a:t>LinearLayout</a:t>
            </a:r>
            <a:r>
              <a:rPr lang="en-US" dirty="0"/>
              <a:t>&gt;</a:t>
            </a:r>
            <a:br>
              <a:rPr lang="en-US" dirty="0"/>
            </a:br>
            <a:r>
              <a:rPr lang="en-US" dirty="0"/>
              <a:t>&lt;/</a:t>
            </a:r>
            <a:r>
              <a:rPr lang="en-US" dirty="0" err="1">
                <a:solidFill>
                  <a:srgbClr val="0033B3"/>
                </a:solidFill>
                <a:effectLst/>
              </a:rPr>
              <a:t>LinearLayout</a:t>
            </a:r>
            <a:r>
              <a:rPr lang="en-US" dirty="0"/>
              <a:t>&gt;</a:t>
            </a:r>
          </a:p>
        </p:txBody>
      </p:sp>
      <p:sp>
        <p:nvSpPr>
          <p:cNvPr id="4" name="Footer Placeholder 3"/>
          <p:cNvSpPr>
            <a:spLocks noGrp="1"/>
          </p:cNvSpPr>
          <p:nvPr>
            <p:ph type="ftr" sz="quarter" idx="4"/>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5"/>
          </p:nvPr>
        </p:nvSpPr>
        <p:spPr/>
        <p:txBody>
          <a:bodyPr/>
          <a:lstStyle/>
          <a:p>
            <a:pPr>
              <a:defRPr/>
            </a:pPr>
            <a:fld id="{CC2C166E-3AD8-4762-A0B0-090157C5C6CF}" type="slidenum">
              <a:rPr lang="en-US" smtClean="0"/>
              <a:pPr>
                <a:defRPr/>
              </a:pPr>
              <a:t>58</a:t>
            </a:fld>
            <a:endParaRPr lang="en-US"/>
          </a:p>
        </p:txBody>
      </p:sp>
    </p:spTree>
    <p:extLst>
      <p:ext uri="{BB962C8B-B14F-4D97-AF65-F5344CB8AC3E}">
        <p14:creationId xmlns:p14="http://schemas.microsoft.com/office/powerpoint/2010/main" val="3028241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https://developer.android.com/reference/androidx/constraintlayout/widget/ConstraintLayout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i="0" dirty="0">
                <a:solidFill>
                  <a:srgbClr val="202124"/>
                </a:solidFill>
                <a:effectLst/>
              </a:rPr>
              <a:t>Centering positioning and bias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solidFill>
                  <a:srgbClr val="202124"/>
                </a:solidFill>
                <a:effectLst/>
                <a:latin typeface="Roboto" panose="02000000000000000000" pitchFamily="2" charset="0"/>
              </a:rPr>
              <a:t> it deals with "impossible" constraints,  the constraints act like opposite forces pulling the widget apart equally </a:t>
            </a:r>
          </a:p>
          <a:p>
            <a:pPr algn="l"/>
            <a:r>
              <a:rPr lang="en-US" b="1" i="0" dirty="0">
                <a:solidFill>
                  <a:srgbClr val="202124"/>
                </a:solidFill>
                <a:effectLst/>
                <a:latin typeface="Roboto" panose="02000000000000000000" pitchFamily="2" charset="0"/>
              </a:rPr>
              <a:t>Bias </a:t>
            </a:r>
            <a:r>
              <a:rPr lang="en-US" b="0" i="0" dirty="0">
                <a:solidFill>
                  <a:srgbClr val="202124"/>
                </a:solidFill>
                <a:effectLst/>
                <a:latin typeface="Roboto" panose="02000000000000000000" pitchFamily="2" charset="0"/>
              </a:rPr>
              <a:t>The default when encountering such opposite constraints is to center the widget; but you can tweak the positioning to favor one side over another using the bias attributes:</a:t>
            </a:r>
          </a:p>
          <a:p>
            <a:pPr algn="l">
              <a:buFont typeface="Arial" panose="020B0604020202020204" pitchFamily="34" charset="0"/>
              <a:buChar char="•"/>
            </a:pPr>
            <a:r>
              <a:rPr lang="en-US" b="0" i="0" dirty="0" err="1">
                <a:solidFill>
                  <a:srgbClr val="202124"/>
                </a:solidFill>
                <a:effectLst/>
                <a:latin typeface="Roboto" panose="02000000000000000000" pitchFamily="2" charset="0"/>
              </a:rPr>
              <a:t>layout_constraintHorizontal_bias</a:t>
            </a:r>
            <a:endParaRPr lang="en-US" b="0" i="0" dirty="0">
              <a:solidFill>
                <a:srgbClr val="202124"/>
              </a:solidFill>
              <a:effectLst/>
              <a:latin typeface="Roboto" panose="02000000000000000000" pitchFamily="2" charset="0"/>
            </a:endParaRPr>
          </a:p>
          <a:p>
            <a:pPr algn="l">
              <a:buFont typeface="Arial" panose="020B0604020202020204" pitchFamily="34" charset="0"/>
              <a:buChar char="•"/>
            </a:pPr>
            <a:r>
              <a:rPr lang="en-US" b="0" i="0" dirty="0" err="1">
                <a:solidFill>
                  <a:srgbClr val="202124"/>
                </a:solidFill>
                <a:effectLst/>
                <a:latin typeface="Roboto" panose="02000000000000000000" pitchFamily="2" charset="0"/>
              </a:rPr>
              <a:t>layout_constraintVertical_bias</a:t>
            </a:r>
            <a:endParaRPr lang="en-US" b="0" i="0" dirty="0">
              <a:solidFill>
                <a:srgbClr val="202124"/>
              </a:solidFill>
              <a:effectLst/>
              <a:latin typeface="Roboto" panose="02000000000000000000" pitchFamily="2" charset="0"/>
            </a:endParaRPr>
          </a:p>
          <a:p>
            <a:pPr algn="l">
              <a:buFont typeface="Arial" panose="020B0604020202020204" pitchFamily="34" charset="0"/>
              <a:buChar char="•"/>
            </a:pPr>
            <a:endParaRPr lang="en-US" b="0" i="0" dirty="0">
              <a:solidFill>
                <a:srgbClr val="202124"/>
              </a:solidFill>
              <a:effectLst/>
              <a:latin typeface="Roboto" panose="02000000000000000000" pitchFamily="2" charset="0"/>
            </a:endParaRPr>
          </a:p>
          <a:p>
            <a:pPr algn="l"/>
            <a:r>
              <a:rPr lang="en-US" b="1" i="0" dirty="0">
                <a:solidFill>
                  <a:srgbClr val="202124"/>
                </a:solidFill>
                <a:effectLst/>
              </a:rPr>
              <a:t>Circular positioning (Added in 1.1)</a:t>
            </a:r>
          </a:p>
          <a:p>
            <a:pPr algn="l"/>
            <a:r>
              <a:rPr lang="en-US" b="0" i="0" dirty="0">
                <a:solidFill>
                  <a:srgbClr val="202124"/>
                </a:solidFill>
                <a:effectLst/>
                <a:latin typeface="Roboto" panose="02000000000000000000" pitchFamily="2" charset="0"/>
              </a:rPr>
              <a:t>You can constrain a widget center relative to another widget center, at an angle and a distance. This allows you to position a widget on a circle (see Fig. 6). The following attributes can be used:</a:t>
            </a:r>
          </a:p>
          <a:p>
            <a:pPr algn="l">
              <a:buFont typeface="Arial" panose="020B0604020202020204" pitchFamily="34" charset="0"/>
              <a:buChar char="•"/>
            </a:pPr>
            <a:endParaRPr lang="en-US" b="0" i="0" dirty="0">
              <a:solidFill>
                <a:srgbClr val="202124"/>
              </a:solidFill>
              <a:effectLst/>
              <a:latin typeface="Roboto" panose="02000000000000000000" pitchFamily="2"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1" i="0" dirty="0">
              <a:solidFill>
                <a:srgbClr val="202124"/>
              </a:solidFill>
              <a:effectLst/>
            </a:endParaRPr>
          </a:p>
          <a:p>
            <a:endParaRPr lang="en-US" dirty="0"/>
          </a:p>
          <a:p>
            <a:endParaRPr lang="en-US" dirty="0"/>
          </a:p>
        </p:txBody>
      </p:sp>
      <p:sp>
        <p:nvSpPr>
          <p:cNvPr id="4" name="Footer Placeholder 3"/>
          <p:cNvSpPr>
            <a:spLocks noGrp="1"/>
          </p:cNvSpPr>
          <p:nvPr>
            <p:ph type="ftr" sz="quarter" idx="4"/>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5"/>
          </p:nvPr>
        </p:nvSpPr>
        <p:spPr/>
        <p:txBody>
          <a:bodyPr/>
          <a:lstStyle/>
          <a:p>
            <a:pPr>
              <a:defRPr/>
            </a:pPr>
            <a:fld id="{CC2C166E-3AD8-4762-A0B0-090157C5C6CF}" type="slidenum">
              <a:rPr lang="en-US" smtClean="0"/>
              <a:pPr>
                <a:defRPr/>
              </a:pPr>
              <a:t>8</a:t>
            </a:fld>
            <a:endParaRPr lang="en-US"/>
          </a:p>
        </p:txBody>
      </p:sp>
    </p:spTree>
    <p:extLst>
      <p:ext uri="{BB962C8B-B14F-4D97-AF65-F5344CB8AC3E}">
        <p14:creationId xmlns:p14="http://schemas.microsoft.com/office/powerpoint/2010/main" val="2325423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02124"/>
                </a:solidFill>
                <a:effectLst/>
                <a:latin typeface="Google Sans Text"/>
              </a:rPr>
              <a:t>The dimension of the widgets can be specified by setting the </a:t>
            </a:r>
            <a:r>
              <a:rPr lang="en-US" b="0" i="0" dirty="0" err="1">
                <a:solidFill>
                  <a:srgbClr val="202124"/>
                </a:solidFill>
                <a:effectLst/>
                <a:latin typeface="Google Sans Text"/>
              </a:rPr>
              <a:t>android:layout_width</a:t>
            </a:r>
            <a:r>
              <a:rPr lang="en-US" b="0" i="0" dirty="0">
                <a:solidFill>
                  <a:srgbClr val="202124"/>
                </a:solidFill>
                <a:effectLst/>
                <a:latin typeface="Google Sans Text"/>
              </a:rPr>
              <a:t> and </a:t>
            </a:r>
            <a:r>
              <a:rPr lang="en-US" b="0" i="0" dirty="0" err="1">
                <a:solidFill>
                  <a:srgbClr val="202124"/>
                </a:solidFill>
                <a:effectLst/>
                <a:latin typeface="Google Sans Text"/>
              </a:rPr>
              <a:t>android:layout_height</a:t>
            </a:r>
            <a:r>
              <a:rPr lang="en-US" b="0" i="0" dirty="0">
                <a:solidFill>
                  <a:srgbClr val="202124"/>
                </a:solidFill>
                <a:effectLst/>
                <a:latin typeface="Google Sans Text"/>
              </a:rPr>
              <a:t> attributes in 3 different ways:</a:t>
            </a:r>
          </a:p>
          <a:p>
            <a:pPr algn="l">
              <a:buFont typeface="Arial" panose="020B0604020202020204" pitchFamily="34" charset="0"/>
              <a:buChar char="•"/>
            </a:pPr>
            <a:r>
              <a:rPr lang="en-US" b="0" i="0" dirty="0">
                <a:solidFill>
                  <a:srgbClr val="202124"/>
                </a:solidFill>
                <a:effectLst/>
                <a:latin typeface="Google Sans Text"/>
              </a:rPr>
              <a:t>Using a specific dimension (either a literal value such as 123dp or a Dimension reference)</a:t>
            </a:r>
          </a:p>
          <a:p>
            <a:pPr algn="l">
              <a:buFont typeface="Arial" panose="020B0604020202020204" pitchFamily="34" charset="0"/>
              <a:buChar char="•"/>
            </a:pPr>
            <a:r>
              <a:rPr lang="en-US" b="0" i="0" dirty="0">
                <a:solidFill>
                  <a:srgbClr val="202124"/>
                </a:solidFill>
                <a:effectLst/>
                <a:latin typeface="Google Sans Text"/>
              </a:rPr>
              <a:t>Using WRAP_CONTENT, which will ask the widget to compute its own size</a:t>
            </a:r>
          </a:p>
          <a:p>
            <a:pPr algn="l">
              <a:buFont typeface="Arial" panose="020B0604020202020204" pitchFamily="34" charset="0"/>
              <a:buChar char="•"/>
            </a:pPr>
            <a:r>
              <a:rPr lang="en-US" b="0" i="0" dirty="0">
                <a:solidFill>
                  <a:srgbClr val="202124"/>
                </a:solidFill>
                <a:effectLst/>
                <a:latin typeface="Google Sans Text"/>
              </a:rPr>
              <a:t>Using 0dp, which is the equivalent of "MATCH_CONSTRAINT“</a:t>
            </a:r>
          </a:p>
          <a:p>
            <a:pPr algn="l">
              <a:buFont typeface="Arial" panose="020B0604020202020204" pitchFamily="34" charset="0"/>
              <a:buChar char="•"/>
            </a:pPr>
            <a:r>
              <a:rPr lang="en-US" b="0" i="0" dirty="0">
                <a:solidFill>
                  <a:srgbClr val="202124"/>
                </a:solidFill>
                <a:effectLst/>
                <a:latin typeface="Google Sans Text"/>
              </a:rPr>
              <a:t>Match-</a:t>
            </a:r>
            <a:r>
              <a:rPr lang="en-US" b="0" i="0" dirty="0" err="1">
                <a:solidFill>
                  <a:srgbClr val="202124"/>
                </a:solidFill>
                <a:effectLst/>
                <a:latin typeface="Google Sans Text"/>
              </a:rPr>
              <a:t>Parient</a:t>
            </a:r>
            <a:r>
              <a:rPr lang="en-US" b="0" i="0" dirty="0">
                <a:solidFill>
                  <a:srgbClr val="202124"/>
                </a:solidFill>
                <a:effectLst/>
                <a:latin typeface="Google Sans Text"/>
              </a:rPr>
              <a:t> is not recommended.</a:t>
            </a:r>
          </a:p>
          <a:p>
            <a:endParaRPr lang="en-AE" dirty="0"/>
          </a:p>
        </p:txBody>
      </p:sp>
      <p:sp>
        <p:nvSpPr>
          <p:cNvPr id="4" name="Footer Placeholder 3"/>
          <p:cNvSpPr>
            <a:spLocks noGrp="1"/>
          </p:cNvSpPr>
          <p:nvPr>
            <p:ph type="ftr" sz="quarter" idx="4"/>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5"/>
          </p:nvPr>
        </p:nvSpPr>
        <p:spPr/>
        <p:txBody>
          <a:bodyPr/>
          <a:lstStyle/>
          <a:p>
            <a:pPr>
              <a:defRPr/>
            </a:pPr>
            <a:fld id="{CC2C166E-3AD8-4762-A0B0-090157C5C6CF}" type="slidenum">
              <a:rPr lang="en-US" smtClean="0"/>
              <a:pPr>
                <a:defRPr/>
              </a:pPr>
              <a:t>9</a:t>
            </a:fld>
            <a:endParaRPr lang="en-US"/>
          </a:p>
        </p:txBody>
      </p:sp>
    </p:spTree>
    <p:extLst>
      <p:ext uri="{BB962C8B-B14F-4D97-AF65-F5344CB8AC3E}">
        <p14:creationId xmlns:p14="http://schemas.microsoft.com/office/powerpoint/2010/main" val="893534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marginLeft</a:t>
            </a:r>
            <a:r>
              <a:rPr lang="en-US" dirty="0"/>
              <a:t> is</a:t>
            </a:r>
            <a:r>
              <a:rPr lang="en-US" baseline="0" dirty="0"/>
              <a:t> effective if it has </a:t>
            </a:r>
            <a:r>
              <a:rPr lang="en-US" baseline="0" dirty="0" err="1"/>
              <a:t>constraint_Left</a:t>
            </a:r>
            <a:r>
              <a:rPr lang="en-US" baseline="0" dirty="0"/>
              <a:t>.</a:t>
            </a:r>
          </a:p>
          <a:p>
            <a:endParaRPr lang="en-US" dirty="0"/>
          </a:p>
        </p:txBody>
      </p:sp>
      <p:sp>
        <p:nvSpPr>
          <p:cNvPr id="4" name="Footer Placeholder 3"/>
          <p:cNvSpPr>
            <a:spLocks noGrp="1"/>
          </p:cNvSpPr>
          <p:nvPr>
            <p:ph type="ftr" sz="quarter" idx="10"/>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11"/>
          </p:nvPr>
        </p:nvSpPr>
        <p:spPr/>
        <p:txBody>
          <a:bodyPr/>
          <a:lstStyle/>
          <a:p>
            <a:pPr>
              <a:defRPr/>
            </a:pPr>
            <a:fld id="{CC2C166E-3AD8-4762-A0B0-090157C5C6CF}" type="slidenum">
              <a:rPr lang="en-US" smtClean="0"/>
              <a:pPr>
                <a:defRPr/>
              </a:pPr>
              <a:t>15</a:t>
            </a:fld>
            <a:endParaRPr lang="en-US"/>
          </a:p>
        </p:txBody>
      </p:sp>
    </p:spTree>
    <p:extLst>
      <p:ext uri="{BB962C8B-B14F-4D97-AF65-F5344CB8AC3E}">
        <p14:creationId xmlns:p14="http://schemas.microsoft.com/office/powerpoint/2010/main" val="2059237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 grid is composed of a set of infinitely thin lines that separate the viewing area into cells. Throughout the API, grid lines are referenced by grid indices. A grid with N columns has N + 1 grid indices that run from 0 through N inclusive. Regardless of how GridLayout is configured, grid index 0 is fixed to the leading edge of the container and grid index N is fixed to its trailing edge (after padding is taken into account).</a:t>
            </a:r>
          </a:p>
          <a:p>
            <a:endParaRPr lang="en-US" dirty="0"/>
          </a:p>
        </p:txBody>
      </p:sp>
      <p:sp>
        <p:nvSpPr>
          <p:cNvPr id="4" name="Footer Placeholder 3"/>
          <p:cNvSpPr>
            <a:spLocks noGrp="1"/>
          </p:cNvSpPr>
          <p:nvPr>
            <p:ph type="ftr" sz="quarter" idx="10"/>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11"/>
          </p:nvPr>
        </p:nvSpPr>
        <p:spPr/>
        <p:txBody>
          <a:bodyPr/>
          <a:lstStyle/>
          <a:p>
            <a:pPr>
              <a:defRPr/>
            </a:pPr>
            <a:fld id="{CC2C166E-3AD8-4762-A0B0-090157C5C6CF}" type="slidenum">
              <a:rPr lang="en-US" smtClean="0"/>
              <a:pPr>
                <a:defRPr/>
              </a:pPr>
              <a:t>20</a:t>
            </a:fld>
            <a:endParaRPr lang="en-US"/>
          </a:p>
        </p:txBody>
      </p:sp>
    </p:spTree>
    <p:extLst>
      <p:ext uri="{BB962C8B-B14F-4D97-AF65-F5344CB8AC3E}">
        <p14:creationId xmlns:p14="http://schemas.microsoft.com/office/powerpoint/2010/main" val="763474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11"/>
          </p:nvPr>
        </p:nvSpPr>
        <p:spPr/>
        <p:txBody>
          <a:bodyPr/>
          <a:lstStyle/>
          <a:p>
            <a:pPr>
              <a:defRPr/>
            </a:pPr>
            <a:fld id="{CC2C166E-3AD8-4762-A0B0-090157C5C6CF}" type="slidenum">
              <a:rPr lang="en-US" smtClean="0"/>
              <a:pPr>
                <a:defRPr/>
              </a:pPr>
              <a:t>21</a:t>
            </a:fld>
            <a:endParaRPr lang="en-US"/>
          </a:p>
        </p:txBody>
      </p:sp>
    </p:spTree>
    <p:extLst>
      <p:ext uri="{BB962C8B-B14F-4D97-AF65-F5344CB8AC3E}">
        <p14:creationId xmlns:p14="http://schemas.microsoft.com/office/powerpoint/2010/main" val="2724440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t>
            </a:r>
            <a:r>
              <a:rPr lang="en-US" dirty="0" err="1">
                <a:solidFill>
                  <a:srgbClr val="0033B3"/>
                </a:solidFill>
                <a:effectLst/>
              </a:rPr>
              <a:t>GridLayout</a:t>
            </a:r>
            <a:br>
              <a:rPr lang="en-US" dirty="0">
                <a:solidFill>
                  <a:srgbClr val="0033B3"/>
                </a:solidFill>
                <a:effectLst/>
              </a:rPr>
            </a:br>
            <a:r>
              <a:rPr lang="en-US" dirty="0">
                <a:solidFill>
                  <a:srgbClr val="0033B3"/>
                </a:solidFill>
                <a:effectLst/>
              </a:rPr>
              <a:t>    </a:t>
            </a:r>
            <a:r>
              <a:rPr lang="en-US" dirty="0" err="1">
                <a:solidFill>
                  <a:srgbClr val="871094"/>
                </a:solidFill>
                <a:effectLst/>
              </a:rPr>
              <a:t>android</a:t>
            </a:r>
            <a:r>
              <a:rPr lang="en-US" dirty="0" err="1">
                <a:solidFill>
                  <a:srgbClr val="174AD4"/>
                </a:solidFill>
                <a:effectLst/>
              </a:rPr>
              <a:t>:id</a:t>
            </a:r>
            <a:r>
              <a:rPr lang="en-US" dirty="0">
                <a:solidFill>
                  <a:srgbClr val="067D17"/>
                </a:solidFill>
                <a:effectLst/>
              </a:rPr>
              <a:t>="@+id/</a:t>
            </a:r>
            <a:r>
              <a:rPr lang="en-US" dirty="0" err="1">
                <a:solidFill>
                  <a:srgbClr val="067D17"/>
                </a:solidFill>
                <a:effectLst/>
              </a:rPr>
              <a:t>test_gv</a:t>
            </a:r>
            <a:r>
              <a:rPr lang="en-US" dirty="0">
                <a:solidFill>
                  <a:srgbClr val="067D17"/>
                </a:solidFill>
                <a:effectLst/>
              </a:rPr>
              <a:t>"</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:layout_width</a:t>
            </a:r>
            <a:r>
              <a:rPr lang="en-US" dirty="0">
                <a:solidFill>
                  <a:srgbClr val="067D17"/>
                </a:solidFill>
                <a:effectLst/>
              </a:rPr>
              <a:t>="</a:t>
            </a:r>
            <a:r>
              <a:rPr lang="en-US" dirty="0" err="1">
                <a:solidFill>
                  <a:srgbClr val="067D17"/>
                </a:solidFill>
                <a:effectLst/>
              </a:rPr>
              <a:t>wrap_content</a:t>
            </a:r>
            <a:r>
              <a:rPr lang="en-US" dirty="0">
                <a:solidFill>
                  <a:srgbClr val="067D17"/>
                </a:solidFill>
                <a:effectLst/>
              </a:rPr>
              <a:t>"</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:layout_height</a:t>
            </a:r>
            <a:r>
              <a:rPr lang="en-US" dirty="0">
                <a:solidFill>
                  <a:srgbClr val="067D17"/>
                </a:solidFill>
                <a:effectLst/>
              </a:rPr>
              <a:t>="</a:t>
            </a:r>
            <a:r>
              <a:rPr lang="en-US" dirty="0" err="1">
                <a:solidFill>
                  <a:srgbClr val="067D17"/>
                </a:solidFill>
                <a:effectLst/>
              </a:rPr>
              <a:t>wrap_content</a:t>
            </a:r>
            <a:r>
              <a:rPr lang="en-US" dirty="0">
                <a:solidFill>
                  <a:srgbClr val="067D17"/>
                </a:solidFill>
                <a:effectLst/>
              </a:rPr>
              <a:t>"</a:t>
            </a:r>
            <a:br>
              <a:rPr lang="en-US" dirty="0">
                <a:solidFill>
                  <a:srgbClr val="067D17"/>
                </a:solidFill>
                <a:effectLst/>
              </a:rPr>
            </a:br>
            <a:r>
              <a:rPr lang="en-US" dirty="0">
                <a:solidFill>
                  <a:srgbClr val="067D17"/>
                </a:solidFill>
                <a:effectLst/>
              </a:rPr>
              <a:t>    </a:t>
            </a:r>
            <a:r>
              <a:rPr lang="en-US" dirty="0" err="1">
                <a:solidFill>
                  <a:srgbClr val="871094"/>
                </a:solidFill>
                <a:effectLst/>
              </a:rPr>
              <a:t>app</a:t>
            </a:r>
            <a:r>
              <a:rPr lang="en-US" dirty="0" err="1">
                <a:solidFill>
                  <a:srgbClr val="174AD4"/>
                </a:solidFill>
                <a:effectLst/>
              </a:rPr>
              <a:t>:layout_constraintTop_toBottomOf</a:t>
            </a:r>
            <a:r>
              <a:rPr lang="en-US" dirty="0">
                <a:solidFill>
                  <a:srgbClr val="067D17"/>
                </a:solidFill>
                <a:effectLst/>
              </a:rPr>
              <a:t>="@id/</a:t>
            </a:r>
            <a:r>
              <a:rPr lang="en-US" dirty="0" err="1">
                <a:solidFill>
                  <a:srgbClr val="067D17"/>
                </a:solidFill>
                <a:effectLst/>
              </a:rPr>
              <a:t>button_fb</a:t>
            </a:r>
            <a:r>
              <a:rPr lang="en-US" dirty="0">
                <a:solidFill>
                  <a:srgbClr val="067D17"/>
                </a:solidFill>
                <a:effectLst/>
              </a:rPr>
              <a:t>"</a:t>
            </a:r>
            <a:br>
              <a:rPr lang="en-US" dirty="0">
                <a:solidFill>
                  <a:srgbClr val="067D17"/>
                </a:solidFill>
                <a:effectLst/>
              </a:rPr>
            </a:br>
            <a:r>
              <a:rPr lang="en-US" dirty="0">
                <a:solidFill>
                  <a:srgbClr val="067D17"/>
                </a:solidFill>
                <a:effectLst/>
              </a:rPr>
              <a:t>    </a:t>
            </a:r>
            <a:r>
              <a:rPr lang="en-US" dirty="0" err="1">
                <a:solidFill>
                  <a:srgbClr val="871094"/>
                </a:solidFill>
                <a:effectLst/>
              </a:rPr>
              <a:t>app</a:t>
            </a:r>
            <a:r>
              <a:rPr lang="en-US" dirty="0" err="1">
                <a:solidFill>
                  <a:srgbClr val="174AD4"/>
                </a:solidFill>
                <a:effectLst/>
              </a:rPr>
              <a:t>:layout_constraintLeft_toLeftOf</a:t>
            </a:r>
            <a:r>
              <a:rPr lang="en-US" dirty="0">
                <a:solidFill>
                  <a:srgbClr val="067D17"/>
                </a:solidFill>
                <a:effectLst/>
              </a:rPr>
              <a:t>="parent"</a:t>
            </a:r>
            <a:br>
              <a:rPr lang="en-US" dirty="0">
                <a:solidFill>
                  <a:srgbClr val="067D17"/>
                </a:solidFill>
                <a:effectLst/>
              </a:rPr>
            </a:br>
            <a:r>
              <a:rPr lang="en-US" dirty="0">
                <a:solidFill>
                  <a:srgbClr val="067D17"/>
                </a:solidFill>
                <a:effectLst/>
              </a:rPr>
              <a:t>    </a:t>
            </a:r>
            <a:r>
              <a:rPr lang="en-US" dirty="0" err="1">
                <a:solidFill>
                  <a:srgbClr val="871094"/>
                </a:solidFill>
                <a:effectLst/>
              </a:rPr>
              <a:t>app</a:t>
            </a:r>
            <a:r>
              <a:rPr lang="en-US" dirty="0" err="1">
                <a:solidFill>
                  <a:srgbClr val="174AD4"/>
                </a:solidFill>
                <a:effectLst/>
              </a:rPr>
              <a:t>:layout_constraintRight_toRightOf</a:t>
            </a:r>
            <a:r>
              <a:rPr lang="en-US" dirty="0">
                <a:solidFill>
                  <a:srgbClr val="067D17"/>
                </a:solidFill>
                <a:effectLst/>
              </a:rPr>
              <a:t>="parent"</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:columnCount</a:t>
            </a:r>
            <a:r>
              <a:rPr lang="en-US" dirty="0">
                <a:solidFill>
                  <a:srgbClr val="067D17"/>
                </a:solidFill>
                <a:effectLst/>
              </a:rPr>
              <a:t>="2"</a:t>
            </a:r>
            <a:br>
              <a:rPr lang="en-US" dirty="0">
                <a:solidFill>
                  <a:srgbClr val="067D17"/>
                </a:solidFill>
                <a:effectLst/>
              </a:rPr>
            </a:br>
            <a:r>
              <a:rPr lang="en-US" dirty="0">
                <a:solidFill>
                  <a:srgbClr val="067D17"/>
                </a:solidFill>
                <a:effectLst/>
              </a:rPr>
              <a:t>    </a:t>
            </a:r>
            <a:r>
              <a:rPr lang="en-US" dirty="0"/>
              <a:t>&gt;</a:t>
            </a:r>
            <a:br>
              <a:rPr lang="en-US" dirty="0"/>
            </a:br>
            <a:r>
              <a:rPr lang="en-US" dirty="0"/>
              <a:t>    &lt;</a:t>
            </a:r>
            <a:r>
              <a:rPr lang="en-US" dirty="0">
                <a:solidFill>
                  <a:srgbClr val="0033B3"/>
                </a:solidFill>
                <a:effectLst/>
              </a:rPr>
              <a:t>Button</a:t>
            </a:r>
            <a:br>
              <a:rPr lang="en-US" dirty="0">
                <a:solidFill>
                  <a:srgbClr val="0033B3"/>
                </a:solidFill>
                <a:effectLst/>
              </a:rPr>
            </a:br>
            <a:r>
              <a:rPr lang="en-US" dirty="0">
                <a:solidFill>
                  <a:srgbClr val="0033B3"/>
                </a:solidFill>
                <a:effectLst/>
              </a:rPr>
              <a:t>        </a:t>
            </a:r>
            <a:r>
              <a:rPr lang="en-US" dirty="0" err="1">
                <a:solidFill>
                  <a:srgbClr val="871094"/>
                </a:solidFill>
                <a:effectLst/>
              </a:rPr>
              <a:t>android</a:t>
            </a:r>
            <a:r>
              <a:rPr lang="en-US" dirty="0" err="1">
                <a:solidFill>
                  <a:srgbClr val="174AD4"/>
                </a:solidFill>
                <a:effectLst/>
              </a:rPr>
              <a:t>:layout_width</a:t>
            </a:r>
            <a:r>
              <a:rPr lang="en-US" dirty="0">
                <a:solidFill>
                  <a:srgbClr val="067D17"/>
                </a:solidFill>
                <a:effectLst/>
              </a:rPr>
              <a:t>="</a:t>
            </a:r>
            <a:r>
              <a:rPr lang="en-US" dirty="0" err="1">
                <a:solidFill>
                  <a:srgbClr val="067D17"/>
                </a:solidFill>
                <a:effectLst/>
              </a:rPr>
              <a:t>wrap_content</a:t>
            </a:r>
            <a:r>
              <a:rPr lang="en-US" dirty="0">
                <a:solidFill>
                  <a:srgbClr val="067D17"/>
                </a:solidFill>
                <a:effectLst/>
              </a:rPr>
              <a:t>"</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:layout_height</a:t>
            </a:r>
            <a:r>
              <a:rPr lang="en-US" dirty="0">
                <a:solidFill>
                  <a:srgbClr val="067D17"/>
                </a:solidFill>
                <a:effectLst/>
              </a:rPr>
              <a:t>="</a:t>
            </a:r>
            <a:r>
              <a:rPr lang="en-US" dirty="0" err="1">
                <a:solidFill>
                  <a:srgbClr val="067D17"/>
                </a:solidFill>
                <a:effectLst/>
              </a:rPr>
              <a:t>wrap_content</a:t>
            </a:r>
            <a:r>
              <a:rPr lang="en-US" dirty="0">
                <a:solidFill>
                  <a:srgbClr val="067D17"/>
                </a:solidFill>
                <a:effectLst/>
              </a:rPr>
              <a:t>"</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:textColor</a:t>
            </a:r>
            <a:r>
              <a:rPr lang="en-US" dirty="0">
                <a:solidFill>
                  <a:srgbClr val="067D17"/>
                </a:solidFill>
                <a:effectLst/>
              </a:rPr>
              <a:t>="@color/Yellow"</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:backgroundTint</a:t>
            </a:r>
            <a:r>
              <a:rPr lang="en-US" dirty="0">
                <a:solidFill>
                  <a:srgbClr val="067D17"/>
                </a:solidFill>
                <a:effectLst/>
              </a:rPr>
              <a:t>="@color/black"</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:text</a:t>
            </a:r>
            <a:r>
              <a:rPr lang="en-US" dirty="0">
                <a:solidFill>
                  <a:srgbClr val="067D17"/>
                </a:solidFill>
                <a:effectLst/>
              </a:rPr>
              <a:t>="Button1"</a:t>
            </a:r>
            <a:r>
              <a:rPr lang="en-US" dirty="0"/>
              <a:t>/&gt;</a:t>
            </a:r>
            <a:br>
              <a:rPr lang="en-US" dirty="0"/>
            </a:br>
            <a:r>
              <a:rPr lang="en-US" dirty="0"/>
              <a:t>    &lt;</a:t>
            </a:r>
            <a:r>
              <a:rPr lang="en-US" dirty="0">
                <a:solidFill>
                  <a:srgbClr val="0033B3"/>
                </a:solidFill>
                <a:effectLst/>
              </a:rPr>
              <a:t>Button</a:t>
            </a:r>
            <a:br>
              <a:rPr lang="en-US" dirty="0">
                <a:solidFill>
                  <a:srgbClr val="0033B3"/>
                </a:solidFill>
                <a:effectLst/>
              </a:rPr>
            </a:br>
            <a:r>
              <a:rPr lang="en-US" dirty="0">
                <a:solidFill>
                  <a:srgbClr val="0033B3"/>
                </a:solidFill>
                <a:effectLst/>
              </a:rPr>
              <a:t>        </a:t>
            </a:r>
            <a:r>
              <a:rPr lang="en-US" dirty="0" err="1">
                <a:solidFill>
                  <a:srgbClr val="871094"/>
                </a:solidFill>
                <a:effectLst/>
              </a:rPr>
              <a:t>android</a:t>
            </a:r>
            <a:r>
              <a:rPr lang="en-US" dirty="0" err="1">
                <a:solidFill>
                  <a:srgbClr val="174AD4"/>
                </a:solidFill>
                <a:effectLst/>
              </a:rPr>
              <a:t>:layout_width</a:t>
            </a:r>
            <a:r>
              <a:rPr lang="en-US" dirty="0">
                <a:solidFill>
                  <a:srgbClr val="067D17"/>
                </a:solidFill>
                <a:effectLst/>
              </a:rPr>
              <a:t>="</a:t>
            </a:r>
            <a:r>
              <a:rPr lang="en-US" dirty="0" err="1">
                <a:solidFill>
                  <a:srgbClr val="067D17"/>
                </a:solidFill>
                <a:effectLst/>
              </a:rPr>
              <a:t>wrap_content</a:t>
            </a:r>
            <a:r>
              <a:rPr lang="en-US" dirty="0">
                <a:solidFill>
                  <a:srgbClr val="067D17"/>
                </a:solidFill>
                <a:effectLst/>
              </a:rPr>
              <a:t>"</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:layout_height</a:t>
            </a:r>
            <a:r>
              <a:rPr lang="en-US" dirty="0">
                <a:solidFill>
                  <a:srgbClr val="067D17"/>
                </a:solidFill>
                <a:effectLst/>
              </a:rPr>
              <a:t>="</a:t>
            </a:r>
            <a:r>
              <a:rPr lang="en-US" dirty="0" err="1">
                <a:solidFill>
                  <a:srgbClr val="067D17"/>
                </a:solidFill>
                <a:effectLst/>
              </a:rPr>
              <a:t>wrap_content</a:t>
            </a:r>
            <a:r>
              <a:rPr lang="en-US" dirty="0">
                <a:solidFill>
                  <a:srgbClr val="067D17"/>
                </a:solidFill>
                <a:effectLst/>
              </a:rPr>
              <a:t>"</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:textColor</a:t>
            </a:r>
            <a:r>
              <a:rPr lang="en-US" dirty="0">
                <a:solidFill>
                  <a:srgbClr val="067D17"/>
                </a:solidFill>
                <a:effectLst/>
              </a:rPr>
              <a:t>="@color/Brown"</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:backgroundTint</a:t>
            </a:r>
            <a:r>
              <a:rPr lang="en-US" dirty="0">
                <a:solidFill>
                  <a:srgbClr val="067D17"/>
                </a:solidFill>
                <a:effectLst/>
              </a:rPr>
              <a:t>="@color/white"</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:text</a:t>
            </a:r>
            <a:r>
              <a:rPr lang="en-US" dirty="0">
                <a:solidFill>
                  <a:srgbClr val="067D17"/>
                </a:solidFill>
                <a:effectLst/>
              </a:rPr>
              <a:t>="Button2"</a:t>
            </a:r>
            <a:r>
              <a:rPr lang="en-US" dirty="0"/>
              <a:t>/&gt;</a:t>
            </a:r>
            <a:br>
              <a:rPr lang="en-US" dirty="0"/>
            </a:br>
            <a:r>
              <a:rPr lang="en-US" dirty="0"/>
              <a:t>    &lt;</a:t>
            </a:r>
            <a:r>
              <a:rPr lang="en-US" dirty="0">
                <a:solidFill>
                  <a:srgbClr val="0033B3"/>
                </a:solidFill>
                <a:effectLst/>
              </a:rPr>
              <a:t>Button</a:t>
            </a:r>
            <a:br>
              <a:rPr lang="en-US" dirty="0">
                <a:solidFill>
                  <a:srgbClr val="0033B3"/>
                </a:solidFill>
                <a:effectLst/>
              </a:rPr>
            </a:br>
            <a:r>
              <a:rPr lang="en-US" dirty="0">
                <a:solidFill>
                  <a:srgbClr val="0033B3"/>
                </a:solidFill>
                <a:effectLst/>
              </a:rPr>
              <a:t>        </a:t>
            </a:r>
            <a:r>
              <a:rPr lang="en-US" dirty="0" err="1">
                <a:solidFill>
                  <a:srgbClr val="871094"/>
                </a:solidFill>
                <a:effectLst/>
              </a:rPr>
              <a:t>android</a:t>
            </a:r>
            <a:r>
              <a:rPr lang="en-US" dirty="0" err="1">
                <a:solidFill>
                  <a:srgbClr val="174AD4"/>
                </a:solidFill>
                <a:effectLst/>
              </a:rPr>
              <a:t>:layout_width</a:t>
            </a:r>
            <a:r>
              <a:rPr lang="en-US" dirty="0">
                <a:solidFill>
                  <a:srgbClr val="067D17"/>
                </a:solidFill>
                <a:effectLst/>
              </a:rPr>
              <a:t>="</a:t>
            </a:r>
            <a:r>
              <a:rPr lang="en-US" dirty="0" err="1">
                <a:solidFill>
                  <a:srgbClr val="067D17"/>
                </a:solidFill>
                <a:effectLst/>
              </a:rPr>
              <a:t>wrap_content</a:t>
            </a:r>
            <a:r>
              <a:rPr lang="en-US" dirty="0">
                <a:solidFill>
                  <a:srgbClr val="067D17"/>
                </a:solidFill>
                <a:effectLst/>
              </a:rPr>
              <a:t>"</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:layout_height</a:t>
            </a:r>
            <a:r>
              <a:rPr lang="en-US" dirty="0">
                <a:solidFill>
                  <a:srgbClr val="067D17"/>
                </a:solidFill>
                <a:effectLst/>
              </a:rPr>
              <a:t>="</a:t>
            </a:r>
            <a:r>
              <a:rPr lang="en-US" dirty="0" err="1">
                <a:solidFill>
                  <a:srgbClr val="067D17"/>
                </a:solidFill>
                <a:effectLst/>
              </a:rPr>
              <a:t>wrap_content</a:t>
            </a:r>
            <a:r>
              <a:rPr lang="en-US" dirty="0">
                <a:solidFill>
                  <a:srgbClr val="067D17"/>
                </a:solidFill>
                <a:effectLst/>
              </a:rPr>
              <a:t>"</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:textColor</a:t>
            </a:r>
            <a:r>
              <a:rPr lang="en-US" dirty="0">
                <a:solidFill>
                  <a:srgbClr val="067D17"/>
                </a:solidFill>
                <a:effectLst/>
              </a:rPr>
              <a:t>="@color/</a:t>
            </a:r>
            <a:r>
              <a:rPr lang="en-US" dirty="0" err="1">
                <a:solidFill>
                  <a:srgbClr val="067D17"/>
                </a:solidFill>
                <a:effectLst/>
              </a:rPr>
              <a:t>DarkRed</a:t>
            </a:r>
            <a:r>
              <a:rPr lang="en-US" dirty="0">
                <a:solidFill>
                  <a:srgbClr val="067D17"/>
                </a:solidFill>
                <a:effectLst/>
              </a:rPr>
              <a:t>"</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:backgroundTint</a:t>
            </a:r>
            <a:r>
              <a:rPr lang="en-US" dirty="0">
                <a:solidFill>
                  <a:srgbClr val="067D17"/>
                </a:solidFill>
                <a:effectLst/>
              </a:rPr>
              <a:t>="@color/Gold"</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:layout_columnSpan</a:t>
            </a:r>
            <a:r>
              <a:rPr lang="en-US" dirty="0">
                <a:solidFill>
                  <a:srgbClr val="067D17"/>
                </a:solidFill>
                <a:effectLst/>
              </a:rPr>
              <a:t>="2"</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:layout_gravity</a:t>
            </a:r>
            <a:r>
              <a:rPr lang="en-US" dirty="0">
                <a:solidFill>
                  <a:srgbClr val="067D17"/>
                </a:solidFill>
                <a:effectLst/>
              </a:rPr>
              <a:t>="</a:t>
            </a:r>
            <a:r>
              <a:rPr lang="en-US" dirty="0" err="1">
                <a:solidFill>
                  <a:srgbClr val="067D17"/>
                </a:solidFill>
                <a:effectLst/>
              </a:rPr>
              <a:t>fill_horizontal</a:t>
            </a:r>
            <a:r>
              <a:rPr lang="en-US" dirty="0">
                <a:solidFill>
                  <a:srgbClr val="067D17"/>
                </a:solidFill>
                <a:effectLst/>
              </a:rPr>
              <a:t>"</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:text</a:t>
            </a:r>
            <a:r>
              <a:rPr lang="en-US" dirty="0">
                <a:solidFill>
                  <a:srgbClr val="067D17"/>
                </a:solidFill>
                <a:effectLst/>
              </a:rPr>
              <a:t>="Button3"</a:t>
            </a:r>
            <a:r>
              <a:rPr lang="en-US" dirty="0"/>
              <a:t>/&gt;</a:t>
            </a:r>
            <a:br>
              <a:rPr lang="en-US" dirty="0"/>
            </a:br>
            <a:r>
              <a:rPr lang="en-US" dirty="0"/>
              <a:t>    &lt;</a:t>
            </a:r>
            <a:r>
              <a:rPr lang="en-US" dirty="0">
                <a:solidFill>
                  <a:srgbClr val="0033B3"/>
                </a:solidFill>
                <a:effectLst/>
              </a:rPr>
              <a:t>Button</a:t>
            </a:r>
            <a:br>
              <a:rPr lang="en-US" dirty="0">
                <a:solidFill>
                  <a:srgbClr val="0033B3"/>
                </a:solidFill>
                <a:effectLst/>
              </a:rPr>
            </a:br>
            <a:r>
              <a:rPr lang="en-US" dirty="0">
                <a:solidFill>
                  <a:srgbClr val="0033B3"/>
                </a:solidFill>
                <a:effectLst/>
              </a:rPr>
              <a:t>        </a:t>
            </a:r>
            <a:r>
              <a:rPr lang="en-US" dirty="0" err="1">
                <a:solidFill>
                  <a:srgbClr val="871094"/>
                </a:solidFill>
                <a:effectLst/>
              </a:rPr>
              <a:t>android</a:t>
            </a:r>
            <a:r>
              <a:rPr lang="en-US" dirty="0" err="1">
                <a:solidFill>
                  <a:srgbClr val="174AD4"/>
                </a:solidFill>
                <a:effectLst/>
              </a:rPr>
              <a:t>:layout_width</a:t>
            </a:r>
            <a:r>
              <a:rPr lang="en-US" dirty="0">
                <a:solidFill>
                  <a:srgbClr val="067D17"/>
                </a:solidFill>
                <a:effectLst/>
              </a:rPr>
              <a:t>="</a:t>
            </a:r>
            <a:r>
              <a:rPr lang="en-US" dirty="0" err="1">
                <a:solidFill>
                  <a:srgbClr val="067D17"/>
                </a:solidFill>
                <a:effectLst/>
              </a:rPr>
              <a:t>wrap_content</a:t>
            </a:r>
            <a:r>
              <a:rPr lang="en-US" dirty="0">
                <a:solidFill>
                  <a:srgbClr val="067D17"/>
                </a:solidFill>
                <a:effectLst/>
              </a:rPr>
              <a:t>"</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:layout_height</a:t>
            </a:r>
            <a:r>
              <a:rPr lang="en-US" dirty="0">
                <a:solidFill>
                  <a:srgbClr val="067D17"/>
                </a:solidFill>
                <a:effectLst/>
              </a:rPr>
              <a:t>="</a:t>
            </a:r>
            <a:r>
              <a:rPr lang="en-US" dirty="0" err="1">
                <a:solidFill>
                  <a:srgbClr val="067D17"/>
                </a:solidFill>
                <a:effectLst/>
              </a:rPr>
              <a:t>wrap_content</a:t>
            </a:r>
            <a:r>
              <a:rPr lang="en-US" dirty="0">
                <a:solidFill>
                  <a:srgbClr val="067D17"/>
                </a:solidFill>
                <a:effectLst/>
              </a:rPr>
              <a:t>"</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:textColor</a:t>
            </a:r>
            <a:r>
              <a:rPr lang="en-US" dirty="0">
                <a:solidFill>
                  <a:srgbClr val="067D17"/>
                </a:solidFill>
                <a:effectLst/>
              </a:rPr>
              <a:t>="@color/</a:t>
            </a:r>
            <a:r>
              <a:rPr lang="en-US" dirty="0" err="1">
                <a:solidFill>
                  <a:srgbClr val="067D17"/>
                </a:solidFill>
                <a:effectLst/>
              </a:rPr>
              <a:t>DarkRed</a:t>
            </a:r>
            <a:r>
              <a:rPr lang="en-US" dirty="0">
                <a:solidFill>
                  <a:srgbClr val="067D17"/>
                </a:solidFill>
                <a:effectLst/>
              </a:rPr>
              <a:t>"</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:backgroundTint</a:t>
            </a:r>
            <a:r>
              <a:rPr lang="en-US" dirty="0">
                <a:solidFill>
                  <a:srgbClr val="067D17"/>
                </a:solidFill>
                <a:effectLst/>
              </a:rPr>
              <a:t>="@color/</a:t>
            </a:r>
            <a:r>
              <a:rPr lang="en-US" dirty="0" err="1">
                <a:solidFill>
                  <a:srgbClr val="067D17"/>
                </a:solidFill>
                <a:effectLst/>
              </a:rPr>
              <a:t>LightBlue</a:t>
            </a:r>
            <a:r>
              <a:rPr lang="en-US" dirty="0">
                <a:solidFill>
                  <a:srgbClr val="067D17"/>
                </a:solidFill>
                <a:effectLst/>
              </a:rPr>
              <a:t>"</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:text</a:t>
            </a:r>
            <a:r>
              <a:rPr lang="en-US" dirty="0">
                <a:solidFill>
                  <a:srgbClr val="067D17"/>
                </a:solidFill>
                <a:effectLst/>
              </a:rPr>
              <a:t>="Button4"</a:t>
            </a:r>
            <a:br>
              <a:rPr lang="en-US" dirty="0">
                <a:solidFill>
                  <a:srgbClr val="067D17"/>
                </a:solidFill>
                <a:effectLst/>
              </a:rPr>
            </a:br>
            <a:r>
              <a:rPr lang="en-US" dirty="0">
                <a:solidFill>
                  <a:srgbClr val="067D17"/>
                </a:solidFill>
                <a:effectLst/>
              </a:rPr>
              <a:t>        </a:t>
            </a:r>
            <a:r>
              <a:rPr lang="en-US" dirty="0"/>
              <a:t>/&gt;</a:t>
            </a:r>
            <a:br>
              <a:rPr lang="en-US" dirty="0"/>
            </a:br>
            <a:r>
              <a:rPr lang="en-US" dirty="0"/>
              <a:t>    &lt;</a:t>
            </a:r>
            <a:r>
              <a:rPr lang="en-US" dirty="0">
                <a:solidFill>
                  <a:srgbClr val="0033B3"/>
                </a:solidFill>
                <a:effectLst/>
              </a:rPr>
              <a:t>Button</a:t>
            </a:r>
            <a:br>
              <a:rPr lang="en-US" dirty="0">
                <a:solidFill>
                  <a:srgbClr val="0033B3"/>
                </a:solidFill>
                <a:effectLst/>
              </a:rPr>
            </a:br>
            <a:r>
              <a:rPr lang="en-US" dirty="0">
                <a:solidFill>
                  <a:srgbClr val="0033B3"/>
                </a:solidFill>
                <a:effectLst/>
              </a:rPr>
              <a:t>        </a:t>
            </a:r>
            <a:r>
              <a:rPr lang="en-US" dirty="0" err="1">
                <a:solidFill>
                  <a:srgbClr val="871094"/>
                </a:solidFill>
                <a:effectLst/>
              </a:rPr>
              <a:t>android</a:t>
            </a:r>
            <a:r>
              <a:rPr lang="en-US" dirty="0" err="1">
                <a:solidFill>
                  <a:srgbClr val="174AD4"/>
                </a:solidFill>
                <a:effectLst/>
              </a:rPr>
              <a:t>:layout_width</a:t>
            </a:r>
            <a:r>
              <a:rPr lang="en-US" dirty="0">
                <a:solidFill>
                  <a:srgbClr val="067D17"/>
                </a:solidFill>
                <a:effectLst/>
              </a:rPr>
              <a:t>="</a:t>
            </a:r>
            <a:r>
              <a:rPr lang="en-US" dirty="0" err="1">
                <a:solidFill>
                  <a:srgbClr val="067D17"/>
                </a:solidFill>
                <a:effectLst/>
              </a:rPr>
              <a:t>wrap_content</a:t>
            </a:r>
            <a:r>
              <a:rPr lang="en-US" dirty="0">
                <a:solidFill>
                  <a:srgbClr val="067D17"/>
                </a:solidFill>
                <a:effectLst/>
              </a:rPr>
              <a:t>"</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:layout_height</a:t>
            </a:r>
            <a:r>
              <a:rPr lang="en-US" dirty="0">
                <a:solidFill>
                  <a:srgbClr val="067D17"/>
                </a:solidFill>
                <a:effectLst/>
              </a:rPr>
              <a:t>="</a:t>
            </a:r>
            <a:r>
              <a:rPr lang="en-US" dirty="0" err="1">
                <a:solidFill>
                  <a:srgbClr val="067D17"/>
                </a:solidFill>
                <a:effectLst/>
              </a:rPr>
              <a:t>wrap_content</a:t>
            </a:r>
            <a:r>
              <a:rPr lang="en-US" dirty="0">
                <a:solidFill>
                  <a:srgbClr val="067D17"/>
                </a:solidFill>
                <a:effectLst/>
              </a:rPr>
              <a:t>"</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:textColor</a:t>
            </a:r>
            <a:r>
              <a:rPr lang="en-US" dirty="0">
                <a:solidFill>
                  <a:srgbClr val="067D17"/>
                </a:solidFill>
                <a:effectLst/>
              </a:rPr>
              <a:t>="@color/</a:t>
            </a:r>
            <a:r>
              <a:rPr lang="en-US" dirty="0" err="1">
                <a:solidFill>
                  <a:srgbClr val="067D17"/>
                </a:solidFill>
                <a:effectLst/>
              </a:rPr>
              <a:t>DarkRed</a:t>
            </a:r>
            <a:r>
              <a:rPr lang="en-US" dirty="0">
                <a:solidFill>
                  <a:srgbClr val="067D17"/>
                </a:solidFill>
                <a:effectLst/>
              </a:rPr>
              <a:t>"</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:backgroundTint</a:t>
            </a:r>
            <a:r>
              <a:rPr lang="en-US" dirty="0">
                <a:solidFill>
                  <a:srgbClr val="067D17"/>
                </a:solidFill>
                <a:effectLst/>
              </a:rPr>
              <a:t>="@color/</a:t>
            </a:r>
            <a:r>
              <a:rPr lang="en-US" dirty="0" err="1">
                <a:solidFill>
                  <a:srgbClr val="067D17"/>
                </a:solidFill>
                <a:effectLst/>
              </a:rPr>
              <a:t>LightCyan</a:t>
            </a:r>
            <a:r>
              <a:rPr lang="en-US" dirty="0">
                <a:solidFill>
                  <a:srgbClr val="067D17"/>
                </a:solidFill>
                <a:effectLst/>
              </a:rPr>
              <a:t>"</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:layout_rowSpan</a:t>
            </a:r>
            <a:r>
              <a:rPr lang="en-US" dirty="0">
                <a:solidFill>
                  <a:srgbClr val="067D17"/>
                </a:solidFill>
                <a:effectLst/>
              </a:rPr>
              <a:t>="2"</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:layout_gravity</a:t>
            </a:r>
            <a:r>
              <a:rPr lang="en-US" dirty="0">
                <a:solidFill>
                  <a:srgbClr val="067D17"/>
                </a:solidFill>
                <a:effectLst/>
              </a:rPr>
              <a:t>="</a:t>
            </a:r>
            <a:r>
              <a:rPr lang="en-US" dirty="0" err="1">
                <a:solidFill>
                  <a:srgbClr val="067D17"/>
                </a:solidFill>
                <a:effectLst/>
              </a:rPr>
              <a:t>fill_vertical</a:t>
            </a:r>
            <a:r>
              <a:rPr lang="en-US" dirty="0">
                <a:solidFill>
                  <a:srgbClr val="067D17"/>
                </a:solidFill>
                <a:effectLst/>
              </a:rPr>
              <a:t>"</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:text</a:t>
            </a:r>
            <a:r>
              <a:rPr lang="en-US" dirty="0">
                <a:solidFill>
                  <a:srgbClr val="067D17"/>
                </a:solidFill>
                <a:effectLst/>
              </a:rPr>
              <a:t>="Button5"</a:t>
            </a:r>
            <a:r>
              <a:rPr lang="en-US" dirty="0"/>
              <a:t>/&gt;</a:t>
            </a:r>
            <a:br>
              <a:rPr lang="en-US" dirty="0"/>
            </a:br>
            <a:r>
              <a:rPr lang="en-US" dirty="0"/>
              <a:t>    &lt;</a:t>
            </a:r>
            <a:r>
              <a:rPr lang="en-US" dirty="0">
                <a:solidFill>
                  <a:srgbClr val="0033B3"/>
                </a:solidFill>
                <a:effectLst/>
              </a:rPr>
              <a:t>Button</a:t>
            </a:r>
            <a:br>
              <a:rPr lang="en-US" dirty="0">
                <a:solidFill>
                  <a:srgbClr val="0033B3"/>
                </a:solidFill>
                <a:effectLst/>
              </a:rPr>
            </a:br>
            <a:r>
              <a:rPr lang="en-US" dirty="0">
                <a:solidFill>
                  <a:srgbClr val="0033B3"/>
                </a:solidFill>
                <a:effectLst/>
              </a:rPr>
              <a:t>        </a:t>
            </a:r>
            <a:r>
              <a:rPr lang="en-US" dirty="0" err="1">
                <a:solidFill>
                  <a:srgbClr val="871094"/>
                </a:solidFill>
                <a:effectLst/>
              </a:rPr>
              <a:t>android</a:t>
            </a:r>
            <a:r>
              <a:rPr lang="en-US" dirty="0" err="1">
                <a:solidFill>
                  <a:srgbClr val="174AD4"/>
                </a:solidFill>
                <a:effectLst/>
              </a:rPr>
              <a:t>:layout_width</a:t>
            </a:r>
            <a:r>
              <a:rPr lang="en-US" dirty="0">
                <a:solidFill>
                  <a:srgbClr val="067D17"/>
                </a:solidFill>
                <a:effectLst/>
              </a:rPr>
              <a:t>="</a:t>
            </a:r>
            <a:r>
              <a:rPr lang="en-US" dirty="0" err="1">
                <a:solidFill>
                  <a:srgbClr val="067D17"/>
                </a:solidFill>
                <a:effectLst/>
              </a:rPr>
              <a:t>wrap_content</a:t>
            </a:r>
            <a:r>
              <a:rPr lang="en-US" dirty="0">
                <a:solidFill>
                  <a:srgbClr val="067D17"/>
                </a:solidFill>
                <a:effectLst/>
              </a:rPr>
              <a:t>"</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:layout_height</a:t>
            </a:r>
            <a:r>
              <a:rPr lang="en-US" dirty="0">
                <a:solidFill>
                  <a:srgbClr val="067D17"/>
                </a:solidFill>
                <a:effectLst/>
              </a:rPr>
              <a:t>="</a:t>
            </a:r>
            <a:r>
              <a:rPr lang="en-US" dirty="0" err="1">
                <a:solidFill>
                  <a:srgbClr val="067D17"/>
                </a:solidFill>
                <a:effectLst/>
              </a:rPr>
              <a:t>wrap_content</a:t>
            </a:r>
            <a:r>
              <a:rPr lang="en-US" dirty="0">
                <a:solidFill>
                  <a:srgbClr val="067D17"/>
                </a:solidFill>
                <a:effectLst/>
              </a:rPr>
              <a:t>"</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:textColor</a:t>
            </a:r>
            <a:r>
              <a:rPr lang="en-US" dirty="0">
                <a:solidFill>
                  <a:srgbClr val="067D17"/>
                </a:solidFill>
                <a:effectLst/>
              </a:rPr>
              <a:t>="@color/</a:t>
            </a:r>
            <a:r>
              <a:rPr lang="en-US" dirty="0" err="1">
                <a:solidFill>
                  <a:srgbClr val="067D17"/>
                </a:solidFill>
                <a:effectLst/>
              </a:rPr>
              <a:t>DarkMagenta</a:t>
            </a:r>
            <a:r>
              <a:rPr lang="en-US" dirty="0">
                <a:solidFill>
                  <a:srgbClr val="067D17"/>
                </a:solidFill>
                <a:effectLst/>
              </a:rPr>
              <a:t>"</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:backgroundTint</a:t>
            </a:r>
            <a:r>
              <a:rPr lang="en-US" dirty="0">
                <a:solidFill>
                  <a:srgbClr val="067D17"/>
                </a:solidFill>
                <a:effectLst/>
              </a:rPr>
              <a:t>="@color/Wheat"</a:t>
            </a:r>
            <a:br>
              <a:rPr lang="en-US" dirty="0">
                <a:solidFill>
                  <a:srgbClr val="067D17"/>
                </a:solidFill>
                <a:effectLst/>
              </a:rPr>
            </a:br>
            <a:r>
              <a:rPr lang="en-US" dirty="0">
                <a:solidFill>
                  <a:srgbClr val="067D17"/>
                </a:solidFill>
                <a:effectLst/>
              </a:rPr>
              <a:t>        </a:t>
            </a:r>
            <a:r>
              <a:rPr lang="en-US" dirty="0" err="1">
                <a:solidFill>
                  <a:srgbClr val="871094"/>
                </a:solidFill>
                <a:effectLst/>
              </a:rPr>
              <a:t>android</a:t>
            </a:r>
            <a:r>
              <a:rPr lang="en-US" dirty="0" err="1">
                <a:solidFill>
                  <a:srgbClr val="174AD4"/>
                </a:solidFill>
                <a:effectLst/>
              </a:rPr>
              <a:t>:text</a:t>
            </a:r>
            <a:r>
              <a:rPr lang="en-US" dirty="0">
                <a:solidFill>
                  <a:srgbClr val="067D17"/>
                </a:solidFill>
                <a:effectLst/>
              </a:rPr>
              <a:t>="Button6"</a:t>
            </a:r>
            <a:br>
              <a:rPr lang="en-US" dirty="0">
                <a:solidFill>
                  <a:srgbClr val="067D17"/>
                </a:solidFill>
                <a:effectLst/>
              </a:rPr>
            </a:br>
            <a:r>
              <a:rPr lang="en-US" dirty="0">
                <a:solidFill>
                  <a:srgbClr val="067D17"/>
                </a:solidFill>
                <a:effectLst/>
              </a:rPr>
              <a:t>        </a:t>
            </a:r>
            <a:r>
              <a:rPr lang="en-US" dirty="0"/>
              <a:t>/&gt;</a:t>
            </a:r>
            <a:br>
              <a:rPr lang="en-US" dirty="0"/>
            </a:br>
            <a:r>
              <a:rPr lang="en-US" dirty="0"/>
              <a:t>&lt;/</a:t>
            </a:r>
            <a:r>
              <a:rPr lang="en-US" dirty="0" err="1">
                <a:solidFill>
                  <a:srgbClr val="0033B3"/>
                </a:solidFill>
                <a:effectLst/>
              </a:rPr>
              <a:t>GridLayout</a:t>
            </a:r>
            <a:r>
              <a:rPr lang="en-US" dirty="0"/>
              <a:t>&gt;</a:t>
            </a:r>
          </a:p>
        </p:txBody>
      </p:sp>
      <p:sp>
        <p:nvSpPr>
          <p:cNvPr id="4" name="Footer Placeholder 3"/>
          <p:cNvSpPr>
            <a:spLocks noGrp="1"/>
          </p:cNvSpPr>
          <p:nvPr>
            <p:ph type="ftr" sz="quarter" idx="4"/>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5"/>
          </p:nvPr>
        </p:nvSpPr>
        <p:spPr/>
        <p:txBody>
          <a:bodyPr/>
          <a:lstStyle/>
          <a:p>
            <a:pPr>
              <a:defRPr/>
            </a:pPr>
            <a:fld id="{CC2C166E-3AD8-4762-A0B0-090157C5C6CF}" type="slidenum">
              <a:rPr lang="en-US" smtClean="0"/>
              <a:pPr>
                <a:defRPr/>
              </a:pPr>
              <a:t>22</a:t>
            </a:fld>
            <a:endParaRPr lang="en-US"/>
          </a:p>
        </p:txBody>
      </p:sp>
    </p:spTree>
    <p:extLst>
      <p:ext uri="{BB962C8B-B14F-4D97-AF65-F5344CB8AC3E}">
        <p14:creationId xmlns:p14="http://schemas.microsoft.com/office/powerpoint/2010/main" val="2654523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200" b="0" i="0" u="none" strike="noStrike" cap="none" normalizeH="0" baseline="0" dirty="0">
                <a:ln>
                  <a:noFill/>
                </a:ln>
                <a:solidFill>
                  <a:srgbClr val="0033B3"/>
                </a:solidFill>
                <a:effectLst/>
                <a:latin typeface="Consolas" panose="020B0609020204030204" pitchFamily="49" charset="0"/>
              </a:rPr>
              <a:t>///////////////////////Kotlin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mn-ea"/>
                <a:cs typeface="+mn-cs"/>
              </a:rPr>
              <a:t>package com.example.mycsbp483app.ui</a:t>
            </a:r>
            <a:br>
              <a:rPr lang="en-US" sz="1200" kern="1200" dirty="0">
                <a:solidFill>
                  <a:schemeClr val="tx1"/>
                </a:solidFill>
                <a:effectLst/>
                <a:latin typeface="Times New Roman" pitchFamily="18" charset="0"/>
                <a:ea typeface="+mn-ea"/>
                <a:cs typeface="+mn-cs"/>
              </a:rPr>
            </a:b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import </a:t>
            </a:r>
            <a:r>
              <a:rPr lang="en-US" sz="1200" kern="1200" dirty="0" err="1">
                <a:solidFill>
                  <a:schemeClr val="tx1"/>
                </a:solidFill>
                <a:effectLst/>
                <a:latin typeface="Times New Roman" pitchFamily="18" charset="0"/>
                <a:ea typeface="+mn-ea"/>
                <a:cs typeface="+mn-cs"/>
              </a:rPr>
              <a:t>android.os.Bundle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import </a:t>
            </a:r>
            <a:r>
              <a:rPr lang="en-US" sz="1200" kern="1200" dirty="0" err="1">
                <a:solidFill>
                  <a:schemeClr val="tx1"/>
                </a:solidFill>
                <a:effectLst/>
                <a:latin typeface="Times New Roman" pitchFamily="18" charset="0"/>
                <a:ea typeface="+mn-ea"/>
                <a:cs typeface="+mn-cs"/>
              </a:rPr>
              <a:t>android.widget.Button</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import </a:t>
            </a:r>
            <a:r>
              <a:rPr lang="en-US" sz="1200" kern="1200" dirty="0" err="1">
                <a:solidFill>
                  <a:schemeClr val="tx1"/>
                </a:solidFill>
                <a:effectLst/>
                <a:latin typeface="Times New Roman" pitchFamily="18" charset="0"/>
                <a:ea typeface="+mn-ea"/>
                <a:cs typeface="+mn-cs"/>
              </a:rPr>
              <a:t>android.widget.GridLayout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import </a:t>
            </a:r>
            <a:r>
              <a:rPr lang="en-US" sz="1200" kern="1200" dirty="0" err="1">
                <a:solidFill>
                  <a:schemeClr val="tx1"/>
                </a:solidFill>
                <a:effectLst/>
                <a:latin typeface="Times New Roman" pitchFamily="18" charset="0"/>
                <a:ea typeface="+mn-ea"/>
                <a:cs typeface="+mn-cs"/>
              </a:rPr>
              <a:t>android.widget.Toast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import </a:t>
            </a:r>
            <a:r>
              <a:rPr lang="en-US" sz="1200" kern="1200" dirty="0" err="1">
                <a:solidFill>
                  <a:schemeClr val="tx1"/>
                </a:solidFill>
                <a:effectLst/>
                <a:latin typeface="Times New Roman" pitchFamily="18" charset="0"/>
                <a:ea typeface="+mn-ea"/>
                <a:cs typeface="+mn-cs"/>
              </a:rPr>
              <a:t>androidx.activity.enableEdgeToEdge</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import </a:t>
            </a:r>
            <a:r>
              <a:rPr lang="en-US" sz="1200" kern="1200" dirty="0" err="1">
                <a:solidFill>
                  <a:schemeClr val="tx1"/>
                </a:solidFill>
                <a:effectLst/>
                <a:latin typeface="Times New Roman" pitchFamily="18" charset="0"/>
                <a:ea typeface="+mn-ea"/>
                <a:cs typeface="+mn-cs"/>
              </a:rPr>
              <a:t>androidx.appcompat.app.AppCompatActivity</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import </a:t>
            </a:r>
            <a:r>
              <a:rPr lang="en-US" sz="1200" kern="1200" dirty="0" err="1">
                <a:solidFill>
                  <a:schemeClr val="tx1"/>
                </a:solidFill>
                <a:effectLst/>
                <a:latin typeface="Times New Roman" pitchFamily="18" charset="0"/>
                <a:ea typeface="+mn-ea"/>
                <a:cs typeface="+mn-cs"/>
              </a:rPr>
              <a:t>androidx.core.view.ViewCompat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import </a:t>
            </a:r>
            <a:r>
              <a:rPr lang="en-US" sz="1200" kern="1200" dirty="0" err="1">
                <a:solidFill>
                  <a:schemeClr val="tx1"/>
                </a:solidFill>
                <a:effectLst/>
                <a:latin typeface="Times New Roman" pitchFamily="18" charset="0"/>
                <a:ea typeface="+mn-ea"/>
                <a:cs typeface="+mn-cs"/>
              </a:rPr>
              <a:t>androidx.core.view.WindowInsetsCompat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import com.example.mycsbp483app.R</a:t>
            </a:r>
            <a:br>
              <a:rPr lang="en-US" sz="1200" kern="1200" dirty="0">
                <a:solidFill>
                  <a:schemeClr val="tx1"/>
                </a:solidFill>
                <a:effectLst/>
                <a:latin typeface="Times New Roman" pitchFamily="18" charset="0"/>
                <a:ea typeface="+mn-ea"/>
                <a:cs typeface="+mn-cs"/>
              </a:rPr>
            </a:b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class </a:t>
            </a:r>
            <a:r>
              <a:rPr lang="en-US" sz="1200" kern="1200" dirty="0" err="1">
                <a:solidFill>
                  <a:schemeClr val="tx1"/>
                </a:solidFill>
                <a:effectLst/>
                <a:latin typeface="Times New Roman" pitchFamily="18" charset="0"/>
                <a:ea typeface="+mn-ea"/>
                <a:cs typeface="+mn-cs"/>
              </a:rPr>
              <a:t>LayoutDemoActivity</a:t>
            </a:r>
            <a:r>
              <a:rPr lang="en-US" sz="1200" kern="1200" dirty="0">
                <a:solidFill>
                  <a:schemeClr val="tx1"/>
                </a:solidFill>
                <a:effectLst/>
                <a:latin typeface="Times New Roman" pitchFamily="18" charset="0"/>
                <a:ea typeface="+mn-ea"/>
                <a:cs typeface="+mn-cs"/>
              </a:rPr>
              <a:t> : </a:t>
            </a:r>
            <a:r>
              <a:rPr lang="en-US" sz="1200" kern="1200" dirty="0" err="1">
                <a:solidFill>
                  <a:schemeClr val="tx1"/>
                </a:solidFill>
                <a:effectLst/>
                <a:latin typeface="Times New Roman" pitchFamily="18" charset="0"/>
                <a:ea typeface="+mn-ea"/>
                <a:cs typeface="+mn-cs"/>
              </a:rPr>
              <a:t>AppCompatActivity</a:t>
            </a: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override fun </a:t>
            </a:r>
            <a:r>
              <a:rPr lang="en-US" sz="1200" kern="1200" dirty="0" err="1">
                <a:solidFill>
                  <a:schemeClr val="tx1"/>
                </a:solidFill>
                <a:effectLst/>
                <a:latin typeface="Times New Roman" pitchFamily="18" charset="0"/>
                <a:ea typeface="+mn-ea"/>
                <a:cs typeface="+mn-cs"/>
              </a:rPr>
              <a:t>onCreate</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savedInstanceState</a:t>
            </a:r>
            <a:r>
              <a:rPr lang="en-US" sz="1200" kern="1200" dirty="0">
                <a:solidFill>
                  <a:schemeClr val="tx1"/>
                </a:solidFill>
                <a:effectLst/>
                <a:latin typeface="Times New Roman" pitchFamily="18" charset="0"/>
                <a:ea typeface="+mn-ea"/>
                <a:cs typeface="+mn-cs"/>
              </a:rPr>
              <a:t>: Bundle?)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super.onCreate</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savedInstanceState</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i="1" kern="1200" dirty="0" err="1">
                <a:solidFill>
                  <a:schemeClr val="tx1"/>
                </a:solidFill>
                <a:effectLst/>
                <a:latin typeface="Times New Roman" pitchFamily="18" charset="0"/>
                <a:ea typeface="+mn-ea"/>
                <a:cs typeface="+mn-cs"/>
              </a:rPr>
              <a:t>enableEdgeToEdge</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setContentView</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R.layout.</a:t>
            </a:r>
            <a:r>
              <a:rPr lang="en-US" sz="1200" i="1" kern="1200" dirty="0" err="1">
                <a:solidFill>
                  <a:schemeClr val="tx1"/>
                </a:solidFill>
                <a:effectLst/>
                <a:latin typeface="Times New Roman" pitchFamily="18" charset="0"/>
                <a:ea typeface="+mn-ea"/>
                <a:cs typeface="+mn-cs"/>
              </a:rPr>
              <a:t>activity_layout_demo</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ViewCompat.setOnApplyWindowInsetsListener</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findViewById</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R.id.</a:t>
            </a:r>
            <a:r>
              <a:rPr lang="en-US" sz="1200" i="1" kern="1200" dirty="0" err="1">
                <a:solidFill>
                  <a:schemeClr val="tx1"/>
                </a:solidFill>
                <a:effectLst/>
                <a:latin typeface="Times New Roman" pitchFamily="18" charset="0"/>
                <a:ea typeface="+mn-ea"/>
                <a:cs typeface="+mn-cs"/>
              </a:rPr>
              <a:t>main</a:t>
            </a:r>
            <a:r>
              <a:rPr lang="en-US" sz="1200" kern="1200" dirty="0">
                <a:solidFill>
                  <a:schemeClr val="tx1"/>
                </a:solidFill>
                <a:effectLst/>
                <a:latin typeface="Times New Roman" pitchFamily="18" charset="0"/>
                <a:ea typeface="+mn-ea"/>
                <a:cs typeface="+mn-cs"/>
              </a:rPr>
              <a:t>)) </a:t>
            </a:r>
            <a:r>
              <a:rPr lang="en-US" sz="1200" b="1" kern="1200" dirty="0">
                <a:solidFill>
                  <a:schemeClr val="tx1"/>
                </a:solidFill>
                <a:effectLst/>
                <a:latin typeface="Times New Roman" pitchFamily="18" charset="0"/>
                <a:ea typeface="+mn-ea"/>
                <a:cs typeface="+mn-cs"/>
              </a:rPr>
              <a:t>{ </a:t>
            </a:r>
            <a:r>
              <a:rPr lang="en-US" sz="1200" kern="1200" dirty="0">
                <a:solidFill>
                  <a:schemeClr val="tx1"/>
                </a:solidFill>
                <a:effectLst/>
                <a:latin typeface="Times New Roman" pitchFamily="18" charset="0"/>
                <a:ea typeface="+mn-ea"/>
                <a:cs typeface="+mn-cs"/>
              </a:rPr>
              <a:t>v, insets </a:t>
            </a:r>
            <a:r>
              <a:rPr lang="en-US" sz="1200" b="1" kern="1200" dirty="0">
                <a:solidFill>
                  <a:schemeClr val="tx1"/>
                </a:solidFill>
                <a:effectLst/>
                <a:latin typeface="Times New Roman" pitchFamily="18" charset="0"/>
                <a:ea typeface="+mn-ea"/>
                <a:cs typeface="+mn-cs"/>
              </a:rPr>
              <a:t>-&gt;</a:t>
            </a:r>
            <a:br>
              <a:rPr lang="en-US" sz="1200" b="1" kern="1200" dirty="0">
                <a:solidFill>
                  <a:schemeClr val="tx1"/>
                </a:solidFill>
                <a:effectLst/>
                <a:latin typeface="Times New Roman" pitchFamily="18" charset="0"/>
                <a:ea typeface="+mn-ea"/>
                <a:cs typeface="+mn-cs"/>
              </a:rPr>
            </a:br>
            <a:r>
              <a:rPr lang="en-US" sz="1200" b="1"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systemBars</a:t>
            </a:r>
            <a:r>
              <a:rPr lang="en-US" sz="1200" kern="1200" dirty="0">
                <a:solidFill>
                  <a:schemeClr val="tx1"/>
                </a:solidFill>
                <a:effectLst/>
                <a:latin typeface="Times New Roman" pitchFamily="18" charset="0"/>
                <a:ea typeface="+mn-ea"/>
                <a:cs typeface="+mn-cs"/>
              </a:rPr>
              <a:t> = </a:t>
            </a:r>
            <a:r>
              <a:rPr lang="en-US" sz="1200" kern="1200" dirty="0" err="1">
                <a:solidFill>
                  <a:schemeClr val="tx1"/>
                </a:solidFill>
                <a:effectLst/>
                <a:latin typeface="Times New Roman" pitchFamily="18" charset="0"/>
                <a:ea typeface="+mn-ea"/>
                <a:cs typeface="+mn-cs"/>
              </a:rPr>
              <a:t>insets.getInsets</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WindowInsetsCompat.Type.systemBars</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v.setPadding</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systemBars.left</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systemBars.top</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systemBars.right</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systemBars.bottom</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insets</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b="1" kern="1200" dirty="0">
                <a:solidFill>
                  <a:schemeClr val="tx1"/>
                </a:solidFill>
                <a:effectLst/>
                <a:latin typeface="Times New Roman" pitchFamily="18" charset="0"/>
                <a:ea typeface="+mn-ea"/>
                <a:cs typeface="+mn-cs"/>
              </a:rPr>
              <a:t>}</a:t>
            </a:r>
            <a:br>
              <a:rPr lang="en-US" sz="1200" b="1" kern="1200" dirty="0">
                <a:solidFill>
                  <a:schemeClr val="tx1"/>
                </a:solidFill>
                <a:effectLst/>
                <a:latin typeface="Times New Roman" pitchFamily="18" charset="0"/>
                <a:ea typeface="+mn-ea"/>
                <a:cs typeface="+mn-cs"/>
              </a:rPr>
            </a:br>
            <a:r>
              <a:rPr lang="en-US" sz="1200" b="1"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setGridLayout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fun </a:t>
            </a:r>
            <a:r>
              <a:rPr lang="en-US" sz="1200" kern="1200" dirty="0" err="1">
                <a:solidFill>
                  <a:schemeClr val="tx1"/>
                </a:solidFill>
                <a:effectLst/>
                <a:latin typeface="Times New Roman" pitchFamily="18" charset="0"/>
                <a:ea typeface="+mn-ea"/>
                <a:cs typeface="+mn-cs"/>
              </a:rPr>
              <a:t>setGridLayout</a:t>
            </a: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layout = </a:t>
            </a:r>
            <a:r>
              <a:rPr lang="en-US" sz="1200" kern="1200" dirty="0" err="1">
                <a:solidFill>
                  <a:schemeClr val="tx1"/>
                </a:solidFill>
                <a:effectLst/>
                <a:latin typeface="Times New Roman" pitchFamily="18" charset="0"/>
                <a:ea typeface="+mn-ea"/>
                <a:cs typeface="+mn-cs"/>
              </a:rPr>
              <a:t>findViewById</a:t>
            </a:r>
            <a:r>
              <a:rPr lang="en-US" sz="1200" kern="1200" dirty="0">
                <a:solidFill>
                  <a:schemeClr val="tx1"/>
                </a:solidFill>
                <a:effectLst/>
                <a:latin typeface="Times New Roman" pitchFamily="18" charset="0"/>
                <a:ea typeface="+mn-ea"/>
                <a:cs typeface="+mn-cs"/>
              </a:rPr>
              <a:t>&lt;</a:t>
            </a:r>
            <a:r>
              <a:rPr lang="en-US" sz="1200" kern="1200" dirty="0" err="1">
                <a:solidFill>
                  <a:schemeClr val="tx1"/>
                </a:solidFill>
                <a:effectLst/>
                <a:latin typeface="Times New Roman" pitchFamily="18" charset="0"/>
                <a:ea typeface="+mn-ea"/>
                <a:cs typeface="+mn-cs"/>
              </a:rPr>
              <a:t>GridLayout</a:t>
            </a:r>
            <a:r>
              <a:rPr lang="en-US" sz="1200" kern="1200" dirty="0">
                <a:solidFill>
                  <a:schemeClr val="tx1"/>
                </a:solidFill>
                <a:effectLst/>
                <a:latin typeface="Times New Roman" pitchFamily="18" charset="0"/>
                <a:ea typeface="+mn-ea"/>
                <a:cs typeface="+mn-cs"/>
              </a:rPr>
              <a:t>&gt;(</a:t>
            </a:r>
            <a:r>
              <a:rPr lang="en-US" sz="1200" kern="1200" dirty="0" err="1">
                <a:solidFill>
                  <a:schemeClr val="tx1"/>
                </a:solidFill>
                <a:effectLst/>
                <a:latin typeface="Times New Roman" pitchFamily="18" charset="0"/>
                <a:ea typeface="+mn-ea"/>
                <a:cs typeface="+mn-cs"/>
              </a:rPr>
              <a:t>R.id.</a:t>
            </a:r>
            <a:r>
              <a:rPr lang="en-US" sz="1200" i="1" kern="1200" dirty="0" err="1">
                <a:solidFill>
                  <a:schemeClr val="tx1"/>
                </a:solidFill>
                <a:effectLst/>
                <a:latin typeface="Times New Roman" pitchFamily="18" charset="0"/>
                <a:ea typeface="+mn-ea"/>
                <a:cs typeface="+mn-cs"/>
              </a:rPr>
              <a:t>test_gv</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for (</a:t>
            </a:r>
            <a:r>
              <a:rPr lang="en-US" sz="1200" kern="1200" dirty="0" err="1">
                <a:solidFill>
                  <a:schemeClr val="tx1"/>
                </a:solidFill>
                <a:effectLst/>
                <a:latin typeface="Times New Roman" pitchFamily="18" charset="0"/>
                <a:ea typeface="+mn-ea"/>
                <a:cs typeface="+mn-cs"/>
              </a:rPr>
              <a:t>i</a:t>
            </a:r>
            <a:r>
              <a:rPr lang="en-US" sz="1200" kern="1200" dirty="0">
                <a:solidFill>
                  <a:schemeClr val="tx1"/>
                </a:solidFill>
                <a:effectLst/>
                <a:latin typeface="Times New Roman" pitchFamily="18" charset="0"/>
                <a:ea typeface="+mn-ea"/>
                <a:cs typeface="+mn-cs"/>
              </a:rPr>
              <a:t> in 0..5)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b = Button(this);</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b.</a:t>
            </a:r>
            <a:r>
              <a:rPr lang="en-US" sz="1200" i="1" kern="1200" dirty="0" err="1">
                <a:solidFill>
                  <a:schemeClr val="tx1"/>
                </a:solidFill>
                <a:effectLst/>
                <a:latin typeface="Times New Roman" pitchFamily="18" charset="0"/>
                <a:ea typeface="+mn-ea"/>
                <a:cs typeface="+mn-cs"/>
              </a:rPr>
              <a:t>text</a:t>
            </a:r>
            <a:r>
              <a:rPr lang="en-US" sz="1200" i="1" kern="1200" dirty="0">
                <a:solidFill>
                  <a:schemeClr val="tx1"/>
                </a:solidFill>
                <a:effectLst/>
                <a:latin typeface="Times New Roman" pitchFamily="18" charset="0"/>
                <a:ea typeface="+mn-ea"/>
                <a:cs typeface="+mn-cs"/>
              </a:rPr>
              <a:t> </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String.</a:t>
            </a:r>
            <a:r>
              <a:rPr lang="en-US" sz="1200" i="1" kern="1200" dirty="0" err="1">
                <a:solidFill>
                  <a:schemeClr val="tx1"/>
                </a:solidFill>
                <a:effectLst/>
                <a:latin typeface="Times New Roman" pitchFamily="18" charset="0"/>
                <a:ea typeface="+mn-ea"/>
                <a:cs typeface="+mn-cs"/>
              </a:rPr>
              <a:t>format</a:t>
            </a:r>
            <a:r>
              <a:rPr lang="en-US" sz="1200" kern="1200" dirty="0">
                <a:solidFill>
                  <a:schemeClr val="tx1"/>
                </a:solidFill>
                <a:effectLst/>
                <a:latin typeface="Times New Roman" pitchFamily="18" charset="0"/>
                <a:ea typeface="+mn-ea"/>
                <a:cs typeface="+mn-cs"/>
              </a:rPr>
              <a:t>("Button %d", </a:t>
            </a:r>
            <a:r>
              <a:rPr lang="en-US" sz="1200" kern="1200" dirty="0" err="1">
                <a:solidFill>
                  <a:schemeClr val="tx1"/>
                </a:solidFill>
                <a:effectLst/>
                <a:latin typeface="Times New Roman" pitchFamily="18" charset="0"/>
                <a:ea typeface="+mn-ea"/>
                <a:cs typeface="+mn-cs"/>
              </a:rPr>
              <a:t>i</a:t>
            </a:r>
            <a:r>
              <a:rPr lang="en-US" sz="1200" kern="1200" dirty="0">
                <a:solidFill>
                  <a:schemeClr val="tx1"/>
                </a:solidFill>
                <a:effectLst/>
                <a:latin typeface="Times New Roman" pitchFamily="18" charset="0"/>
                <a:ea typeface="+mn-ea"/>
                <a:cs typeface="+mn-cs"/>
              </a:rPr>
              <a:t> + 1)</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b.setOnClickListener</a:t>
            </a:r>
            <a:r>
              <a:rPr lang="en-US" sz="1200" kern="1200" dirty="0">
                <a:solidFill>
                  <a:schemeClr val="tx1"/>
                </a:solidFill>
                <a:effectLst/>
                <a:latin typeface="Times New Roman" pitchFamily="18" charset="0"/>
                <a:ea typeface="+mn-ea"/>
                <a:cs typeface="+mn-cs"/>
              </a:rPr>
              <a:t> </a:t>
            </a:r>
            <a:r>
              <a:rPr lang="en-US" sz="1200" b="1" kern="1200" dirty="0">
                <a:solidFill>
                  <a:schemeClr val="tx1"/>
                </a:solidFill>
                <a:effectLst/>
                <a:latin typeface="Times New Roman" pitchFamily="18" charset="0"/>
                <a:ea typeface="+mn-ea"/>
                <a:cs typeface="+mn-cs"/>
              </a:rPr>
              <a:t>{</a:t>
            </a:r>
            <a:br>
              <a:rPr lang="en-US" sz="1200" b="1" kern="1200" dirty="0">
                <a:solidFill>
                  <a:schemeClr val="tx1"/>
                </a:solidFill>
                <a:effectLst/>
                <a:latin typeface="Times New Roman" pitchFamily="18" charset="0"/>
                <a:ea typeface="+mn-ea"/>
                <a:cs typeface="+mn-cs"/>
              </a:rPr>
            </a:br>
            <a:r>
              <a:rPr lang="en-US" sz="1200" b="1"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Toast.makeText</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this, "Button:" + </a:t>
            </a:r>
            <a:r>
              <a:rPr lang="en-US" sz="1200" kern="1200" dirty="0" err="1">
                <a:solidFill>
                  <a:schemeClr val="tx1"/>
                </a:solidFill>
                <a:effectLst/>
                <a:latin typeface="Times New Roman" pitchFamily="18" charset="0"/>
                <a:ea typeface="+mn-ea"/>
                <a:cs typeface="+mn-cs"/>
              </a:rPr>
              <a:t>b.</a:t>
            </a:r>
            <a:r>
              <a:rPr lang="en-US" sz="1200" i="1" kern="1200" dirty="0" err="1">
                <a:solidFill>
                  <a:schemeClr val="tx1"/>
                </a:solidFill>
                <a:effectLst/>
                <a:latin typeface="Times New Roman" pitchFamily="18" charset="0"/>
                <a:ea typeface="+mn-ea"/>
                <a:cs typeface="+mn-cs"/>
              </a:rPr>
              <a:t>text</a:t>
            </a:r>
            <a:r>
              <a:rPr lang="en-US" sz="1200" kern="1200" dirty="0" err="1">
                <a:solidFill>
                  <a:schemeClr val="tx1"/>
                </a:solidFill>
                <a:effectLst/>
                <a:latin typeface="Times New Roman" pitchFamily="18" charset="0"/>
                <a:ea typeface="+mn-ea"/>
                <a:cs typeface="+mn-cs"/>
              </a:rPr>
              <a:t>.toString</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 " was clicked..", </a:t>
            </a:r>
            <a:r>
              <a:rPr lang="en-US" sz="1200" kern="1200" dirty="0" err="1">
                <a:solidFill>
                  <a:schemeClr val="tx1"/>
                </a:solidFill>
                <a:effectLst/>
                <a:latin typeface="Times New Roman" pitchFamily="18" charset="0"/>
                <a:ea typeface="+mn-ea"/>
                <a:cs typeface="+mn-cs"/>
              </a:rPr>
              <a:t>Toast.</a:t>
            </a:r>
            <a:r>
              <a:rPr lang="en-US" sz="1200" i="1" kern="1200" dirty="0" err="1">
                <a:solidFill>
                  <a:schemeClr val="tx1"/>
                </a:solidFill>
                <a:effectLst/>
                <a:latin typeface="Times New Roman" pitchFamily="18" charset="0"/>
                <a:ea typeface="+mn-ea"/>
                <a:cs typeface="+mn-cs"/>
              </a:rPr>
              <a:t>LENGTH_SHORT</a:t>
            </a:r>
            <a:br>
              <a:rPr lang="en-US" sz="1200" i="1" kern="1200" dirty="0">
                <a:solidFill>
                  <a:schemeClr val="tx1"/>
                </a:solidFill>
                <a:effectLst/>
                <a:latin typeface="Times New Roman" pitchFamily="18" charset="0"/>
                <a:ea typeface="+mn-ea"/>
                <a:cs typeface="+mn-cs"/>
              </a:rPr>
            </a:br>
            <a:r>
              <a:rPr lang="en-US" sz="1200" i="1" kern="1200" dirty="0">
                <a:solidFill>
                  <a:schemeClr val="tx1"/>
                </a:solidFill>
                <a:effectLst/>
                <a:latin typeface="Times New Roman" pitchFamily="18" charset="0"/>
                <a:ea typeface="+mn-ea"/>
                <a:cs typeface="+mn-cs"/>
              </a:rPr>
              <a:t>                </a:t>
            </a:r>
            <a:r>
              <a:rPr lang="en-US" sz="1200" kern="1200" dirty="0">
                <a:solidFill>
                  <a:schemeClr val="tx1"/>
                </a:solidFill>
                <a:effectLst/>
                <a:latin typeface="Times New Roman" pitchFamily="18" charset="0"/>
                <a:ea typeface="+mn-ea"/>
                <a:cs typeface="+mn-cs"/>
              </a:rPr>
              <a:t>).show()</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b="1" kern="1200" dirty="0">
                <a:solidFill>
                  <a:schemeClr val="tx1"/>
                </a:solidFill>
                <a:effectLst/>
                <a:latin typeface="Times New Roman" pitchFamily="18" charset="0"/>
                <a:ea typeface="+mn-ea"/>
                <a:cs typeface="+mn-cs"/>
              </a:rPr>
              <a:t>}</a:t>
            </a:r>
            <a:br>
              <a:rPr lang="en-US" sz="1200" b="1" kern="1200" dirty="0">
                <a:solidFill>
                  <a:schemeClr val="tx1"/>
                </a:solidFill>
                <a:effectLst/>
                <a:latin typeface="Times New Roman" pitchFamily="18" charset="0"/>
                <a:ea typeface="+mn-ea"/>
                <a:cs typeface="+mn-cs"/>
              </a:rPr>
            </a:br>
            <a:r>
              <a:rPr lang="en-US" sz="1200" b="1"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val</a:t>
            </a:r>
            <a:r>
              <a:rPr lang="en-US" sz="1200" kern="1200" dirty="0">
                <a:solidFill>
                  <a:schemeClr val="tx1"/>
                </a:solidFill>
                <a:effectLst/>
                <a:latin typeface="Times New Roman" pitchFamily="18" charset="0"/>
                <a:ea typeface="+mn-ea"/>
                <a:cs typeface="+mn-cs"/>
              </a:rPr>
              <a:t> param = </a:t>
            </a:r>
            <a:r>
              <a:rPr lang="en-US" sz="1200" kern="1200" dirty="0" err="1">
                <a:solidFill>
                  <a:schemeClr val="tx1"/>
                </a:solidFill>
                <a:effectLst/>
                <a:latin typeface="Times New Roman" pitchFamily="18" charset="0"/>
                <a:ea typeface="+mn-ea"/>
                <a:cs typeface="+mn-cs"/>
              </a:rPr>
              <a:t>GridLayout.LayoutParams</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when(</a:t>
            </a:r>
            <a:r>
              <a:rPr lang="en-US" sz="1200" kern="1200" dirty="0" err="1">
                <a:solidFill>
                  <a:schemeClr val="tx1"/>
                </a:solidFill>
                <a:effectLst/>
                <a:latin typeface="Times New Roman" pitchFamily="18" charset="0"/>
                <a:ea typeface="+mn-ea"/>
                <a:cs typeface="+mn-cs"/>
              </a:rPr>
              <a:t>i</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2 -&gt;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b.setBackgroundColor</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getColor</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R.color.</a:t>
            </a:r>
            <a:r>
              <a:rPr lang="en-US" sz="1200" i="1" kern="1200" dirty="0" err="1">
                <a:solidFill>
                  <a:schemeClr val="tx1"/>
                </a:solidFill>
                <a:effectLst/>
                <a:latin typeface="Times New Roman" pitchFamily="18" charset="0"/>
                <a:ea typeface="+mn-ea"/>
                <a:cs typeface="+mn-cs"/>
              </a:rPr>
              <a:t>AliceBlue</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b.setBackgroundColor</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getColor</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R.color.</a:t>
            </a:r>
            <a:r>
              <a:rPr lang="en-US" sz="1200" i="1" kern="1200" dirty="0" err="1">
                <a:solidFill>
                  <a:schemeClr val="tx1"/>
                </a:solidFill>
                <a:effectLst/>
                <a:latin typeface="Times New Roman" pitchFamily="18" charset="0"/>
                <a:ea typeface="+mn-ea"/>
                <a:cs typeface="+mn-cs"/>
              </a:rPr>
              <a:t>Orchid</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param.columnSpec</a:t>
            </a:r>
            <a:r>
              <a:rPr lang="en-US" sz="1200" kern="1200" dirty="0">
                <a:solidFill>
                  <a:schemeClr val="tx1"/>
                </a:solidFill>
                <a:effectLst/>
                <a:latin typeface="Times New Roman" pitchFamily="18" charset="0"/>
                <a:ea typeface="+mn-ea"/>
                <a:cs typeface="+mn-cs"/>
              </a:rPr>
              <a:t> = </a:t>
            </a:r>
            <a:r>
              <a:rPr lang="en-US" sz="1200" kern="1200" dirty="0" err="1">
                <a:solidFill>
                  <a:schemeClr val="tx1"/>
                </a:solidFill>
                <a:effectLst/>
                <a:latin typeface="Times New Roman" pitchFamily="18" charset="0"/>
                <a:ea typeface="+mn-ea"/>
                <a:cs typeface="+mn-cs"/>
              </a:rPr>
              <a:t>GridLayout.spec</a:t>
            </a:r>
            <a:r>
              <a:rPr lang="en-US" sz="1200" kern="1200" dirty="0">
                <a:solidFill>
                  <a:schemeClr val="tx1"/>
                </a:solidFill>
                <a:effectLst/>
                <a:latin typeface="Times New Roman" pitchFamily="18" charset="0"/>
                <a:ea typeface="+mn-ea"/>
                <a:cs typeface="+mn-cs"/>
              </a:rPr>
              <a:t>(0, 2,GridLayout.</a:t>
            </a:r>
            <a:r>
              <a:rPr lang="en-US" sz="1200" i="1" kern="1200" dirty="0">
                <a:solidFill>
                  <a:schemeClr val="tx1"/>
                </a:solidFill>
                <a:effectLst/>
                <a:latin typeface="Times New Roman" pitchFamily="18" charset="0"/>
                <a:ea typeface="+mn-ea"/>
                <a:cs typeface="+mn-cs"/>
              </a:rPr>
              <a:t>FILL</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3 -&gt;{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b.setBackgroundColor</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getColor</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R.color.</a:t>
            </a:r>
            <a:r>
              <a:rPr lang="en-US" sz="1200" i="1" kern="1200" dirty="0" err="1">
                <a:solidFill>
                  <a:schemeClr val="tx1"/>
                </a:solidFill>
                <a:effectLst/>
                <a:latin typeface="Times New Roman" pitchFamily="18" charset="0"/>
                <a:ea typeface="+mn-ea"/>
                <a:cs typeface="+mn-cs"/>
              </a:rPr>
              <a:t>Azure</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b.setBackgroundColor</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getColor</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R.color.</a:t>
            </a:r>
            <a:r>
              <a:rPr lang="en-US" sz="1200" i="1" kern="1200" dirty="0" err="1">
                <a:solidFill>
                  <a:schemeClr val="tx1"/>
                </a:solidFill>
                <a:effectLst/>
                <a:latin typeface="Times New Roman" pitchFamily="18" charset="0"/>
                <a:ea typeface="+mn-ea"/>
                <a:cs typeface="+mn-cs"/>
              </a:rPr>
              <a:t>Green</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param.rowSpec</a:t>
            </a:r>
            <a:r>
              <a:rPr lang="en-US" sz="1200" kern="1200" dirty="0">
                <a:solidFill>
                  <a:schemeClr val="tx1"/>
                </a:solidFill>
                <a:effectLst/>
                <a:latin typeface="Times New Roman" pitchFamily="18" charset="0"/>
                <a:ea typeface="+mn-ea"/>
                <a:cs typeface="+mn-cs"/>
              </a:rPr>
              <a:t> = </a:t>
            </a:r>
            <a:r>
              <a:rPr lang="en-US" sz="1200" kern="1200" dirty="0" err="1">
                <a:solidFill>
                  <a:schemeClr val="tx1"/>
                </a:solidFill>
                <a:effectLst/>
                <a:latin typeface="Times New Roman" pitchFamily="18" charset="0"/>
                <a:ea typeface="+mn-ea"/>
                <a:cs typeface="+mn-cs"/>
              </a:rPr>
              <a:t>GridLayout.spec</a:t>
            </a:r>
            <a:r>
              <a:rPr lang="en-US" sz="1200" kern="1200" dirty="0">
                <a:solidFill>
                  <a:schemeClr val="tx1"/>
                </a:solidFill>
                <a:effectLst/>
                <a:latin typeface="Times New Roman" pitchFamily="18" charset="0"/>
                <a:ea typeface="+mn-ea"/>
                <a:cs typeface="+mn-cs"/>
              </a:rPr>
              <a:t>(0, 2, </a:t>
            </a:r>
            <a:r>
              <a:rPr lang="en-US" sz="1200" kern="1200" dirty="0" err="1">
                <a:solidFill>
                  <a:schemeClr val="tx1"/>
                </a:solidFill>
                <a:effectLst/>
                <a:latin typeface="Times New Roman" pitchFamily="18" charset="0"/>
                <a:ea typeface="+mn-ea"/>
                <a:cs typeface="+mn-cs"/>
              </a:rPr>
              <a:t>GridLayout.</a:t>
            </a:r>
            <a:r>
              <a:rPr lang="en-US" sz="1200" i="1" kern="1200" dirty="0" err="1">
                <a:solidFill>
                  <a:schemeClr val="tx1"/>
                </a:solidFill>
                <a:effectLst/>
                <a:latin typeface="Times New Roman" pitchFamily="18" charset="0"/>
                <a:ea typeface="+mn-ea"/>
                <a:cs typeface="+mn-cs"/>
              </a:rPr>
              <a:t>FILL</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}else-&gt;{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b.setTextColor</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getColor</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R.color.</a:t>
            </a:r>
            <a:r>
              <a:rPr lang="en-US" sz="1200" i="1" kern="1200" dirty="0" err="1">
                <a:solidFill>
                  <a:schemeClr val="tx1"/>
                </a:solidFill>
                <a:effectLst/>
                <a:latin typeface="Times New Roman" pitchFamily="18" charset="0"/>
                <a:ea typeface="+mn-ea"/>
                <a:cs typeface="+mn-cs"/>
              </a:rPr>
              <a:t>White</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b.setBackgroundColor</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getColor</a:t>
            </a:r>
            <a:r>
              <a:rPr lang="en-US" sz="1200" kern="1200" dirty="0">
                <a:solidFill>
                  <a:schemeClr val="tx1"/>
                </a:solidFill>
                <a:effectLst/>
                <a:latin typeface="Times New Roman" pitchFamily="18" charset="0"/>
                <a:ea typeface="+mn-ea"/>
                <a:cs typeface="+mn-cs"/>
              </a:rPr>
              <a:t>(</a:t>
            </a:r>
            <a:r>
              <a:rPr lang="en-US" sz="1200" kern="1200" dirty="0" err="1">
                <a:solidFill>
                  <a:schemeClr val="tx1"/>
                </a:solidFill>
                <a:effectLst/>
                <a:latin typeface="Times New Roman" pitchFamily="18" charset="0"/>
                <a:ea typeface="+mn-ea"/>
                <a:cs typeface="+mn-cs"/>
              </a:rPr>
              <a:t>R.color.</a:t>
            </a:r>
            <a:r>
              <a:rPr lang="en-US" sz="1200" i="1" kern="1200" dirty="0" err="1">
                <a:solidFill>
                  <a:schemeClr val="tx1"/>
                </a:solidFill>
                <a:effectLst/>
                <a:latin typeface="Times New Roman" pitchFamily="18" charset="0"/>
                <a:ea typeface="+mn-ea"/>
                <a:cs typeface="+mn-cs"/>
              </a:rPr>
              <a:t>Magenta</a:t>
            </a:r>
            <a:r>
              <a:rPr lang="en-US" sz="1200" kern="1200" dirty="0">
                <a:solidFill>
                  <a:schemeClr val="tx1"/>
                </a:solidFill>
                <a:effectLst/>
                <a:latin typeface="Times New Roman" pitchFamily="18" charset="0"/>
                <a:ea typeface="+mn-ea"/>
                <a:cs typeface="+mn-cs"/>
              </a:rPr>
              <a:t>));</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b.setLayoutParams</a:t>
            </a:r>
            <a:r>
              <a:rPr lang="en-US" sz="1200" kern="1200" dirty="0">
                <a:solidFill>
                  <a:schemeClr val="tx1"/>
                </a:solidFill>
                <a:effectLst/>
                <a:latin typeface="Times New Roman" pitchFamily="18" charset="0"/>
                <a:ea typeface="+mn-ea"/>
                <a:cs typeface="+mn-cs"/>
              </a:rPr>
              <a:t>(param);</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layout.addView</a:t>
            </a:r>
            <a:r>
              <a:rPr lang="en-US" sz="1200" kern="1200" dirty="0">
                <a:solidFill>
                  <a:schemeClr val="tx1"/>
                </a:solidFill>
                <a:effectLst/>
                <a:latin typeface="Times New Roman" pitchFamily="18" charset="0"/>
                <a:ea typeface="+mn-ea"/>
                <a:cs typeface="+mn-cs"/>
              </a:rPr>
              <a:t>(b);</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    }</a:t>
            </a:r>
            <a:br>
              <a:rPr lang="en-US" sz="1200" kern="1200" dirty="0">
                <a:solidFill>
                  <a:schemeClr val="tx1"/>
                </a:solidFill>
                <a:effectLst/>
                <a:latin typeface="Times New Roman" pitchFamily="18" charset="0"/>
                <a:ea typeface="+mn-ea"/>
                <a:cs typeface="+mn-cs"/>
              </a:rPr>
            </a:br>
            <a:r>
              <a:rPr lang="en-US" sz="1200" kern="1200" dirty="0">
                <a:solidFill>
                  <a:schemeClr val="tx1"/>
                </a:solidFill>
                <a:effectLst/>
                <a:latin typeface="Times New Roman" pitchFamily="18" charset="0"/>
                <a:ea typeface="+mn-ea"/>
                <a:cs typeface="+mn-cs"/>
              </a:rPr>
              <a:t>}</a:t>
            </a:r>
            <a:endParaRPr kumimoji="0" lang="en-US" altLang="en-US" sz="1200" b="0" i="0" u="none" strike="noStrike" cap="none" normalizeH="0" baseline="0" dirty="0">
              <a:ln>
                <a:noFill/>
              </a:ln>
              <a:solidFill>
                <a:srgbClr val="0033B3"/>
              </a:solidFill>
              <a:effectLst/>
              <a:latin typeface="Consolas" panose="020B06090202040302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200" b="0" i="0" u="none" strike="noStrike" cap="none" normalizeH="0" baseline="0" dirty="0">
                <a:ln>
                  <a:noFill/>
                </a:ln>
                <a:solidFill>
                  <a:srgbClr val="0033B3"/>
                </a:solidFill>
                <a:effectLst/>
                <a:latin typeface="Consolas" panose="020B0609020204030204" pitchFamily="49" charset="0"/>
              </a:rPr>
              <a:t>////////////// Java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200" b="0" i="0" u="none" strike="noStrike" cap="none" normalizeH="0" baseline="0" dirty="0">
                <a:ln>
                  <a:noFill/>
                </a:ln>
                <a:solidFill>
                  <a:srgbClr val="0033B3"/>
                </a:solidFill>
                <a:effectLst/>
                <a:latin typeface="Consolas" panose="020B0609020204030204" pitchFamily="49" charset="0"/>
              </a:rPr>
              <a:t>public void </a:t>
            </a:r>
            <a:r>
              <a:rPr kumimoji="0" lang="en-US" altLang="en-US" sz="1200" b="0" i="0" u="none" strike="noStrike" cap="none" normalizeH="0" baseline="0" dirty="0" err="1">
                <a:ln>
                  <a:noFill/>
                </a:ln>
                <a:solidFill>
                  <a:srgbClr val="00627A"/>
                </a:solidFill>
                <a:effectLst/>
                <a:latin typeface="Consolas" panose="020B0609020204030204" pitchFamily="49" charset="0"/>
              </a:rPr>
              <a:t>setGridLayout</a:t>
            </a:r>
            <a:r>
              <a:rPr kumimoji="0" lang="en-US" altLang="en-US" sz="1200" b="0" i="0" u="none" strike="noStrike" cap="none" normalizeH="0" baseline="0" dirty="0">
                <a:ln>
                  <a:noFill/>
                </a:ln>
                <a:solidFill>
                  <a:srgbClr val="080808"/>
                </a:solidFill>
                <a:effectLst/>
                <a:latin typeface="Consolas" panose="020B0609020204030204" pitchFamily="49" charset="0"/>
              </a:rPr>
              <a: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GridLayout</a:t>
            </a:r>
            <a:r>
              <a:rPr kumimoji="0" lang="en-US" altLang="en-US" sz="1200" b="0" i="0" u="none" strike="noStrike" cap="none" normalizeH="0" baseline="0" dirty="0">
                <a:ln>
                  <a:noFill/>
                </a:ln>
                <a:solidFill>
                  <a:srgbClr val="000000"/>
                </a:solidFill>
                <a:effectLst/>
                <a:latin typeface="Consolas" panose="020B0609020204030204" pitchFamily="49" charset="0"/>
              </a:rPr>
              <a:t> layout </a:t>
            </a:r>
            <a:r>
              <a:rPr kumimoji="0" lang="en-US" altLang="en-US" sz="1200" b="0" i="0" u="none" strike="noStrike" cap="none" normalizeH="0" baseline="0" dirty="0">
                <a:ln>
                  <a:noFill/>
                </a:ln>
                <a:solidFill>
                  <a:srgbClr val="080808"/>
                </a:solidFill>
                <a:effectLst/>
                <a:latin typeface="Consolas" panose="020B0609020204030204" pitchFamily="49" charset="0"/>
              </a:rPr>
              <a:t>= </a:t>
            </a:r>
            <a:r>
              <a:rPr kumimoji="0" lang="en-US" altLang="en-US" sz="1200" b="0" i="0" u="none" strike="noStrike" cap="none" normalizeH="0" baseline="0" dirty="0" err="1">
                <a:ln>
                  <a:noFill/>
                </a:ln>
                <a:solidFill>
                  <a:srgbClr val="080808"/>
                </a:solidFill>
                <a:effectLst/>
                <a:latin typeface="Consolas" panose="020B0609020204030204" pitchFamily="49" charset="0"/>
              </a:rPr>
              <a:t>findViewById</a:t>
            </a:r>
            <a:r>
              <a:rPr kumimoji="0" lang="en-US" altLang="en-US" sz="1200" b="0" i="0" u="none" strike="noStrike" cap="none" normalizeH="0" baseline="0" dirty="0">
                <a:ln>
                  <a:noFill/>
                </a:ln>
                <a:solidFill>
                  <a:srgbClr val="080808"/>
                </a:solidFill>
                <a:effectLst/>
                <a:latin typeface="Consolas" panose="020B06090202040302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rPr>
              <a:t>R</a:t>
            </a:r>
            <a:r>
              <a:rPr kumimoji="0" lang="en-US" altLang="en-US" sz="1200" b="0" i="0" u="none" strike="noStrike" cap="none" normalizeH="0" baseline="0" dirty="0" err="1">
                <a:ln>
                  <a:noFill/>
                </a:ln>
                <a:solidFill>
                  <a:srgbClr val="080808"/>
                </a:solidFill>
                <a:effectLst/>
                <a:latin typeface="Consolas" panose="020B06090202040302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rPr>
              <a:t>id</a:t>
            </a:r>
            <a:r>
              <a:rPr kumimoji="0" lang="en-US" altLang="en-US" sz="1200" b="0" i="0" u="none" strike="noStrike" cap="none" normalizeH="0" baseline="0" dirty="0" err="1">
                <a:ln>
                  <a:noFill/>
                </a:ln>
                <a:solidFill>
                  <a:srgbClr val="080808"/>
                </a:solidFill>
                <a:effectLst/>
                <a:latin typeface="Consolas" panose="020B0609020204030204" pitchFamily="49" charset="0"/>
              </a:rPr>
              <a:t>.</a:t>
            </a:r>
            <a:r>
              <a:rPr kumimoji="0" lang="en-US" altLang="en-US" sz="1200" b="0" i="1" u="none" strike="noStrike" cap="none" normalizeH="0" baseline="0" dirty="0" err="1">
                <a:ln>
                  <a:noFill/>
                </a:ln>
                <a:solidFill>
                  <a:srgbClr val="871094"/>
                </a:solidFill>
                <a:effectLst/>
                <a:latin typeface="Consolas" panose="020B0609020204030204" pitchFamily="49" charset="0"/>
              </a:rPr>
              <a:t>test_gv</a:t>
            </a:r>
            <a:r>
              <a:rPr kumimoji="0" lang="en-US" altLang="en-US" sz="1200" b="0" i="0" u="none" strike="noStrike" cap="none" normalizeH="0" baseline="0" dirty="0">
                <a:ln>
                  <a:noFill/>
                </a:ln>
                <a:solidFill>
                  <a:srgbClr val="080808"/>
                </a:solidFill>
                <a:effectLst/>
                <a:latin typeface="Consolas" panose="020B0609020204030204" pitchFamily="49" charset="0"/>
              </a:rPr>
              <a: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a:t>
            </a:r>
            <a:r>
              <a:rPr kumimoji="0" lang="en-US" altLang="en-US" sz="1200" b="0" i="0" u="none" strike="noStrike" cap="none" normalizeH="0" baseline="0" dirty="0">
                <a:ln>
                  <a:noFill/>
                </a:ln>
                <a:solidFill>
                  <a:srgbClr val="0033B3"/>
                </a:solidFill>
                <a:effectLst/>
                <a:latin typeface="Consolas" panose="020B0609020204030204" pitchFamily="49" charset="0"/>
              </a:rPr>
              <a:t>for</a:t>
            </a:r>
            <a:r>
              <a:rPr kumimoji="0" lang="en-US" altLang="en-US" sz="1200" b="0" i="0" u="none" strike="noStrike" cap="none" normalizeH="0" baseline="0" dirty="0">
                <a:ln>
                  <a:noFill/>
                </a:ln>
                <a:solidFill>
                  <a:srgbClr val="080808"/>
                </a:solidFill>
                <a:effectLst/>
                <a:latin typeface="Consolas" panose="020B0609020204030204" pitchFamily="49" charset="0"/>
              </a:rPr>
              <a:t>(</a:t>
            </a:r>
            <a:r>
              <a:rPr kumimoji="0" lang="en-US" altLang="en-US" sz="1200" b="0" i="0" u="none" strike="noStrike" cap="none" normalizeH="0" baseline="0" dirty="0">
                <a:ln>
                  <a:noFill/>
                </a:ln>
                <a:solidFill>
                  <a:srgbClr val="0033B3"/>
                </a:solidFill>
                <a:effectLst/>
                <a:latin typeface="Consolas" panose="020B0609020204030204" pitchFamily="49" charset="0"/>
              </a:rPr>
              <a:t>int </a:t>
            </a:r>
            <a:r>
              <a:rPr kumimoji="0" lang="en-US" altLang="en-US" sz="1200" b="0" i="0" u="none" strike="noStrike" cap="none" normalizeH="0" baseline="0" dirty="0" err="1">
                <a:ln>
                  <a:noFill/>
                </a:ln>
                <a:solidFill>
                  <a:srgbClr val="080808"/>
                </a:solidFill>
                <a:effectLst/>
                <a:latin typeface="Consolas" panose="020B0609020204030204" pitchFamily="49" charset="0"/>
              </a:rPr>
              <a:t>i</a:t>
            </a:r>
            <a:r>
              <a:rPr kumimoji="0" lang="en-US" altLang="en-US" sz="1200" b="0" i="0" u="none" strike="noStrike" cap="none" normalizeH="0" baseline="0" dirty="0">
                <a:ln>
                  <a:noFill/>
                </a:ln>
                <a:solidFill>
                  <a:srgbClr val="080808"/>
                </a:solidFill>
                <a:effectLst/>
                <a:latin typeface="Consolas" panose="020B0609020204030204" pitchFamily="49" charset="0"/>
              </a:rPr>
              <a:t>=</a:t>
            </a:r>
            <a:r>
              <a:rPr kumimoji="0" lang="en-US" altLang="en-US" sz="1200" b="0" i="0" u="none" strike="noStrike" cap="none" normalizeH="0" baseline="0" dirty="0">
                <a:ln>
                  <a:noFill/>
                </a:ln>
                <a:solidFill>
                  <a:srgbClr val="1750EB"/>
                </a:solidFill>
                <a:effectLst/>
                <a:latin typeface="Consolas" panose="020B0609020204030204" pitchFamily="49" charset="0"/>
              </a:rPr>
              <a:t>0</a:t>
            </a:r>
            <a:r>
              <a:rPr kumimoji="0" lang="en-US" altLang="en-US" sz="1200" b="0" i="0" u="none" strike="noStrike" cap="none" normalizeH="0" baseline="0" dirty="0">
                <a:ln>
                  <a:noFill/>
                </a:ln>
                <a:solidFill>
                  <a:srgbClr val="080808"/>
                </a:solidFill>
                <a:effectLst/>
                <a:latin typeface="Consolas" panose="020B0609020204030204" pitchFamily="49" charset="0"/>
              </a:rPr>
              <a:t>;i&lt;</a:t>
            </a:r>
            <a:r>
              <a:rPr kumimoji="0" lang="en-US" altLang="en-US" sz="1200" b="0" i="0" u="none" strike="noStrike" cap="none" normalizeH="0" baseline="0" dirty="0">
                <a:ln>
                  <a:noFill/>
                </a:ln>
                <a:solidFill>
                  <a:srgbClr val="1750EB"/>
                </a:solidFill>
                <a:effectLst/>
                <a:latin typeface="Consolas" panose="020B0609020204030204" pitchFamily="49" charset="0"/>
              </a:rPr>
              <a:t>6</a:t>
            </a:r>
            <a:r>
              <a:rPr kumimoji="0" lang="en-US" altLang="en-US" sz="1200" b="0" i="0" u="none" strike="noStrike" cap="none" normalizeH="0" baseline="0" dirty="0">
                <a:ln>
                  <a:noFill/>
                </a:ln>
                <a:solidFill>
                  <a:srgbClr val="080808"/>
                </a:solidFill>
                <a:effectLst/>
                <a:latin typeface="Consolas" panose="020B0609020204030204" pitchFamily="49" charset="0"/>
              </a:rPr>
              <a:t>;i++) {</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Button b </a:t>
            </a:r>
            <a:r>
              <a:rPr kumimoji="0" lang="en-US" altLang="en-US" sz="1200" b="0" i="0" u="none" strike="noStrike" cap="none" normalizeH="0" baseline="0" dirty="0">
                <a:ln>
                  <a:noFill/>
                </a:ln>
                <a:solidFill>
                  <a:srgbClr val="080808"/>
                </a:solidFill>
                <a:effectLst/>
                <a:latin typeface="Consolas" panose="020B0609020204030204" pitchFamily="49" charset="0"/>
              </a:rPr>
              <a:t>= </a:t>
            </a:r>
            <a:r>
              <a:rPr kumimoji="0" lang="en-US" altLang="en-US" sz="1200" b="0" i="0" u="none" strike="noStrike" cap="none" normalizeH="0" baseline="0" dirty="0">
                <a:ln>
                  <a:noFill/>
                </a:ln>
                <a:solidFill>
                  <a:srgbClr val="0033B3"/>
                </a:solidFill>
                <a:effectLst/>
                <a:latin typeface="Consolas" panose="020B0609020204030204" pitchFamily="49" charset="0"/>
              </a:rPr>
              <a:t>new </a:t>
            </a:r>
            <a:r>
              <a:rPr kumimoji="0" lang="en-US" altLang="en-US" sz="1200" b="0" i="0" u="none" strike="noStrike" cap="none" normalizeH="0" baseline="0" dirty="0">
                <a:ln>
                  <a:noFill/>
                </a:ln>
                <a:solidFill>
                  <a:srgbClr val="080808"/>
                </a:solidFill>
                <a:effectLst/>
                <a:latin typeface="Consolas" panose="020B0609020204030204" pitchFamily="49" charset="0"/>
              </a:rPr>
              <a:t>Button(</a:t>
            </a:r>
            <a:r>
              <a:rPr kumimoji="0" lang="en-US" altLang="en-US" sz="1200" b="0" i="0" u="none" strike="noStrike" cap="none" normalizeH="0" baseline="0" dirty="0">
                <a:ln>
                  <a:noFill/>
                </a:ln>
                <a:solidFill>
                  <a:srgbClr val="0033B3"/>
                </a:solidFill>
                <a:effectLst/>
                <a:latin typeface="Consolas" panose="020B0609020204030204" pitchFamily="49" charset="0"/>
              </a:rPr>
              <a:t>this</a:t>
            </a:r>
            <a:r>
              <a:rPr kumimoji="0" lang="en-US" altLang="en-US" sz="1200" b="0" i="0" u="none" strike="noStrike" cap="none" normalizeH="0" baseline="0" dirty="0">
                <a:ln>
                  <a:noFill/>
                </a:ln>
                <a:solidFill>
                  <a:srgbClr val="080808"/>
                </a:solidFill>
                <a:effectLst/>
                <a:latin typeface="Consolas" panose="020B0609020204030204" pitchFamily="49" charset="0"/>
              </a:rPr>
              <a: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b</a:t>
            </a:r>
            <a:r>
              <a:rPr kumimoji="0" lang="en-US" altLang="en-US" sz="1200" b="0" i="0" u="none" strike="noStrike" cap="none" normalizeH="0" baseline="0" dirty="0" err="1">
                <a:ln>
                  <a:noFill/>
                </a:ln>
                <a:solidFill>
                  <a:srgbClr val="080808"/>
                </a:solidFill>
                <a:effectLst/>
                <a:latin typeface="Consolas" panose="020B0609020204030204" pitchFamily="49" charset="0"/>
              </a:rPr>
              <a:t>.setOnClickListener</a:t>
            </a:r>
            <a:r>
              <a:rPr kumimoji="0" lang="en-US" altLang="en-US" sz="1200" b="0" i="0" u="none" strike="noStrike" cap="none" normalizeH="0" baseline="0" dirty="0">
                <a:ln>
                  <a:noFill/>
                </a:ln>
                <a:solidFill>
                  <a:srgbClr val="080808"/>
                </a:solidFill>
                <a:effectLst/>
                <a:latin typeface="Consolas" panose="020B0609020204030204" pitchFamily="49" charset="0"/>
              </a:rPr>
              <a:t>(</a:t>
            </a:r>
            <a:r>
              <a:rPr kumimoji="0" lang="en-US" altLang="en-US" sz="1200" b="0" i="0" u="none" strike="noStrike" cap="none" normalizeH="0" baseline="0" dirty="0">
                <a:ln>
                  <a:noFill/>
                </a:ln>
                <a:solidFill>
                  <a:srgbClr val="0033B3"/>
                </a:solidFill>
                <a:effectLst/>
                <a:latin typeface="Consolas" panose="020B0609020204030204" pitchFamily="49" charset="0"/>
              </a:rPr>
              <a:t>new </a:t>
            </a:r>
            <a:r>
              <a:rPr kumimoji="0" lang="en-US" altLang="en-US" sz="1200" b="0" i="0" u="none" strike="noStrike" cap="none" normalizeH="0" baseline="0" dirty="0" err="1">
                <a:ln>
                  <a:noFill/>
                </a:ln>
                <a:solidFill>
                  <a:srgbClr val="000000"/>
                </a:solidFill>
                <a:effectLst/>
                <a:latin typeface="Consolas" panose="020B0609020204030204" pitchFamily="49" charset="0"/>
              </a:rPr>
              <a:t>View</a:t>
            </a:r>
            <a:r>
              <a:rPr kumimoji="0" lang="en-US" altLang="en-US" sz="1200" b="0" i="0" u="none" strike="noStrike" cap="none" normalizeH="0" baseline="0" dirty="0" err="1">
                <a:ln>
                  <a:noFill/>
                </a:ln>
                <a:solidFill>
                  <a:srgbClr val="080808"/>
                </a:solidFill>
                <a:effectLst/>
                <a:latin typeface="Consolas" panose="020B06090202040302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rPr>
              <a:t>OnClickListener</a:t>
            </a:r>
            <a:r>
              <a:rPr kumimoji="0" lang="en-US" altLang="en-US" sz="1200" b="0" i="0" u="none" strike="noStrike" cap="none" normalizeH="0" baseline="0" dirty="0">
                <a:ln>
                  <a:noFill/>
                </a:ln>
                <a:solidFill>
                  <a:srgbClr val="080808"/>
                </a:solidFill>
                <a:effectLst/>
                <a:latin typeface="Consolas" panose="020B0609020204030204" pitchFamily="49" charset="0"/>
              </a:rPr>
              <a:t>() {</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a:t>
            </a:r>
            <a:r>
              <a:rPr kumimoji="0" lang="en-US" altLang="en-US" sz="1200" b="0" i="0" u="none" strike="noStrike" cap="none" normalizeH="0" baseline="0" dirty="0">
                <a:ln>
                  <a:noFill/>
                </a:ln>
                <a:solidFill>
                  <a:srgbClr val="9E880D"/>
                </a:solidFill>
                <a:effectLst/>
                <a:latin typeface="Consolas" panose="020B0609020204030204" pitchFamily="49" charset="0"/>
              </a:rPr>
              <a:t>@Override</a:t>
            </a:r>
            <a:br>
              <a:rPr kumimoji="0" lang="en-US" altLang="en-US" sz="1200" b="0" i="0" u="none" strike="noStrike" cap="none" normalizeH="0" baseline="0" dirty="0">
                <a:ln>
                  <a:noFill/>
                </a:ln>
                <a:solidFill>
                  <a:srgbClr val="9E880D"/>
                </a:solidFill>
                <a:effectLst/>
                <a:latin typeface="Consolas" panose="020B0609020204030204" pitchFamily="49" charset="0"/>
              </a:rPr>
            </a:br>
            <a:r>
              <a:rPr kumimoji="0" lang="en-US" altLang="en-US" sz="1200" b="0" i="0" u="none" strike="noStrike" cap="none" normalizeH="0" baseline="0" dirty="0">
                <a:ln>
                  <a:noFill/>
                </a:ln>
                <a:solidFill>
                  <a:srgbClr val="9E880D"/>
                </a:solidFill>
                <a:effectLst/>
                <a:latin typeface="Consolas" panose="020B0609020204030204" pitchFamily="49" charset="0"/>
              </a:rPr>
              <a:t>            </a:t>
            </a:r>
            <a:r>
              <a:rPr kumimoji="0" lang="en-US" altLang="en-US" sz="1200" b="0" i="0" u="none" strike="noStrike" cap="none" normalizeH="0" baseline="0" dirty="0">
                <a:ln>
                  <a:noFill/>
                </a:ln>
                <a:solidFill>
                  <a:srgbClr val="0033B3"/>
                </a:solidFill>
                <a:effectLst/>
                <a:latin typeface="Consolas" panose="020B0609020204030204" pitchFamily="49" charset="0"/>
              </a:rPr>
              <a:t>public void </a:t>
            </a:r>
            <a:r>
              <a:rPr kumimoji="0" lang="en-US" altLang="en-US" sz="1200" b="0" i="0" u="none" strike="noStrike" cap="none" normalizeH="0" baseline="0" dirty="0" err="1">
                <a:ln>
                  <a:noFill/>
                </a:ln>
                <a:solidFill>
                  <a:srgbClr val="00627A"/>
                </a:solidFill>
                <a:effectLst/>
                <a:latin typeface="Consolas" panose="020B0609020204030204" pitchFamily="49" charset="0"/>
              </a:rPr>
              <a:t>onClick</a:t>
            </a:r>
            <a:r>
              <a:rPr kumimoji="0" lang="en-US" altLang="en-US" sz="1200" b="0" i="0" u="none" strike="noStrike" cap="none" normalizeH="0" baseline="0" dirty="0">
                <a:ln>
                  <a:noFill/>
                </a:ln>
                <a:solidFill>
                  <a:srgbClr val="080808"/>
                </a:solidFill>
                <a:effectLst/>
                <a:latin typeface="Consolas" panose="020B0609020204030204" pitchFamily="49" charset="0"/>
              </a:rPr>
              <a:t>(</a:t>
            </a:r>
            <a:r>
              <a:rPr kumimoji="0" lang="en-US" altLang="en-US" sz="1200" b="0" i="0" u="none" strike="noStrike" cap="none" normalizeH="0" baseline="0" dirty="0">
                <a:ln>
                  <a:noFill/>
                </a:ln>
                <a:solidFill>
                  <a:srgbClr val="000000"/>
                </a:solidFill>
                <a:effectLst/>
                <a:latin typeface="Consolas" panose="020B0609020204030204" pitchFamily="49" charset="0"/>
              </a:rPr>
              <a:t>View </a:t>
            </a:r>
            <a:r>
              <a:rPr kumimoji="0" lang="en-US" altLang="en-US" sz="1200" b="0" i="0" u="none" strike="noStrike" cap="none" normalizeH="0" baseline="0" dirty="0">
                <a:ln>
                  <a:noFill/>
                </a:ln>
                <a:solidFill>
                  <a:srgbClr val="080808"/>
                </a:solidFill>
                <a:effectLst/>
                <a:latin typeface="Consolas" panose="020B0609020204030204" pitchFamily="49" charset="0"/>
              </a:rPr>
              <a:t>view) {</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a:t>
            </a:r>
            <a:r>
              <a:rPr kumimoji="0" lang="en-US" altLang="en-US" sz="1200" b="0" i="1" u="none" strike="noStrike" cap="none" normalizeH="0" baseline="0" dirty="0">
                <a:ln>
                  <a:noFill/>
                </a:ln>
                <a:solidFill>
                  <a:srgbClr val="8C8C8C"/>
                </a:solidFill>
                <a:effectLst/>
                <a:latin typeface="Consolas" panose="020B0609020204030204" pitchFamily="49" charset="0"/>
              </a:rPr>
              <a:t>//add your action on clicking this button</a:t>
            </a:r>
            <a:br>
              <a:rPr kumimoji="0" lang="en-US" altLang="en-US" sz="1200" b="0" i="1" u="none" strike="noStrike" cap="none" normalizeH="0" baseline="0" dirty="0">
                <a:ln>
                  <a:noFill/>
                </a:ln>
                <a:solidFill>
                  <a:srgbClr val="8C8C8C"/>
                </a:solidFill>
                <a:effectLst/>
                <a:latin typeface="Consolas" panose="020B0609020204030204" pitchFamily="49" charset="0"/>
              </a:rPr>
            </a:br>
            <a:r>
              <a:rPr kumimoji="0" lang="en-US" altLang="en-US" sz="1200" b="0" i="1" u="none" strike="noStrike" cap="none" normalizeH="0" baseline="0" dirty="0">
                <a:ln>
                  <a:noFill/>
                </a:ln>
                <a:solidFill>
                  <a:srgbClr val="8C8C8C"/>
                </a:solidFill>
                <a:effectLst/>
                <a:latin typeface="Consolas" panose="020B0609020204030204" pitchFamily="49" charset="0"/>
              </a:rPr>
              <a:t>            </a:t>
            </a:r>
            <a:r>
              <a:rPr kumimoji="0" lang="en-US" altLang="en-US" sz="1200" b="0" i="0" u="none" strike="noStrike" cap="none" normalizeH="0" baseline="0" dirty="0">
                <a:ln>
                  <a:noFill/>
                </a:ln>
                <a:solidFill>
                  <a:srgbClr val="080808"/>
                </a:solidFill>
                <a:effectLst/>
                <a:latin typeface="Consolas" panose="020B0609020204030204" pitchFamily="49" charset="0"/>
              </a:rPr>
              <a: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GridLayout</a:t>
            </a:r>
            <a:r>
              <a:rPr kumimoji="0" lang="en-US" altLang="en-US" sz="1200" b="0" i="0" u="none" strike="noStrike" cap="none" normalizeH="0" baseline="0" dirty="0" err="1">
                <a:ln>
                  <a:noFill/>
                </a:ln>
                <a:solidFill>
                  <a:srgbClr val="080808"/>
                </a:solidFill>
                <a:effectLst/>
                <a:latin typeface="Consolas" panose="020B06090202040302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rPr>
              <a:t>LayoutParams</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layoutParams</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a:ln>
                  <a:noFill/>
                </a:ln>
                <a:solidFill>
                  <a:srgbClr val="080808"/>
                </a:solidFill>
                <a:effectLst/>
                <a:latin typeface="Consolas" panose="020B0609020204030204" pitchFamily="49" charset="0"/>
              </a:rPr>
              <a:t>= </a:t>
            </a:r>
            <a:r>
              <a:rPr kumimoji="0" lang="en-US" altLang="en-US" sz="1200" b="0" i="0" u="none" strike="noStrike" cap="none" normalizeH="0" baseline="0" dirty="0">
                <a:ln>
                  <a:noFill/>
                </a:ln>
                <a:solidFill>
                  <a:srgbClr val="0033B3"/>
                </a:solidFill>
                <a:effectLst/>
                <a:latin typeface="Consolas" panose="020B0609020204030204" pitchFamily="49" charset="0"/>
              </a:rPr>
              <a:t>new </a:t>
            </a:r>
            <a:r>
              <a:rPr kumimoji="0" lang="en-US" altLang="en-US" sz="1200" b="0" i="0" u="none" strike="noStrike" cap="none" normalizeH="0" baseline="0" dirty="0" err="1">
                <a:ln>
                  <a:noFill/>
                </a:ln>
                <a:solidFill>
                  <a:srgbClr val="000000"/>
                </a:solidFill>
                <a:effectLst/>
                <a:latin typeface="Consolas" panose="020B0609020204030204" pitchFamily="49" charset="0"/>
              </a:rPr>
              <a:t>GridLayout</a:t>
            </a:r>
            <a:r>
              <a:rPr kumimoji="0" lang="en-US" altLang="en-US" sz="1200" b="0" i="0" u="none" strike="noStrike" cap="none" normalizeH="0" baseline="0" dirty="0" err="1">
                <a:ln>
                  <a:noFill/>
                </a:ln>
                <a:solidFill>
                  <a:srgbClr val="080808"/>
                </a:solidFill>
                <a:effectLst/>
                <a:latin typeface="Consolas" panose="020B0609020204030204" pitchFamily="49" charset="0"/>
              </a:rPr>
              <a:t>.LayoutParams</a:t>
            </a:r>
            <a:r>
              <a:rPr kumimoji="0" lang="en-US" altLang="en-US" sz="1200" b="0" i="0" u="none" strike="noStrike" cap="none" normalizeH="0" baseline="0" dirty="0">
                <a:ln>
                  <a:noFill/>
                </a:ln>
                <a:solidFill>
                  <a:srgbClr val="080808"/>
                </a:solidFill>
                <a:effectLst/>
                <a:latin typeface="Consolas" panose="020B0609020204030204" pitchFamily="49" charset="0"/>
              </a:rPr>
              <a:t>();</a:t>
            </a:r>
            <a:br>
              <a:rPr kumimoji="0" lang="en-US" altLang="en-US" sz="1200" b="0" i="0" u="none" strike="noStrike" cap="none" normalizeH="0" baseline="0" dirty="0">
                <a:ln>
                  <a:noFill/>
                </a:ln>
                <a:solidFill>
                  <a:srgbClr val="080808"/>
                </a:solidFill>
                <a:effectLst/>
                <a:latin typeface="Consolas" panose="020B0609020204030204" pitchFamily="49" charset="0"/>
              </a:rPr>
            </a:b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a:t>
            </a:r>
            <a:r>
              <a:rPr kumimoji="0" lang="en-US" altLang="en-US" sz="1200" b="0" i="0" u="none" strike="noStrike" cap="none" normalizeH="0" baseline="0" dirty="0">
                <a:ln>
                  <a:noFill/>
                </a:ln>
                <a:solidFill>
                  <a:srgbClr val="0033B3"/>
                </a:solidFill>
                <a:effectLst/>
                <a:latin typeface="Consolas" panose="020B0609020204030204" pitchFamily="49" charset="0"/>
              </a:rPr>
              <a:t>if</a:t>
            </a:r>
            <a:r>
              <a:rPr kumimoji="0" lang="en-US" altLang="en-US" sz="1200" b="0" i="0" u="none" strike="noStrike" cap="none" normalizeH="0" baseline="0" dirty="0">
                <a:ln>
                  <a:noFill/>
                </a:ln>
                <a:solidFill>
                  <a:srgbClr val="080808"/>
                </a:solidFill>
                <a:effectLst/>
                <a:latin typeface="Consolas" panose="020B0609020204030204" pitchFamily="49" charset="0"/>
              </a:rPr>
              <a:t>(</a:t>
            </a:r>
            <a:r>
              <a:rPr kumimoji="0" lang="en-US" altLang="en-US" sz="1200" b="0" i="0" u="none" strike="noStrike" cap="none" normalizeH="0" baseline="0" dirty="0" err="1">
                <a:ln>
                  <a:noFill/>
                </a:ln>
                <a:solidFill>
                  <a:srgbClr val="080808"/>
                </a:solidFill>
                <a:effectLst/>
                <a:latin typeface="Consolas" panose="020B0609020204030204" pitchFamily="49" charset="0"/>
              </a:rPr>
              <a:t>i</a:t>
            </a:r>
            <a:r>
              <a:rPr kumimoji="0" lang="en-US" altLang="en-US" sz="1200" b="0" i="0" u="none" strike="noStrike" cap="none" normalizeH="0" baseline="0" dirty="0">
                <a:ln>
                  <a:noFill/>
                </a:ln>
                <a:solidFill>
                  <a:srgbClr val="080808"/>
                </a:solidFill>
                <a:effectLst/>
                <a:latin typeface="Consolas" panose="020B0609020204030204" pitchFamily="49" charset="0"/>
              </a:rPr>
              <a:t>==</a:t>
            </a:r>
            <a:r>
              <a:rPr kumimoji="0" lang="en-US" altLang="en-US" sz="1200" b="0" i="0" u="none" strike="noStrike" cap="none" normalizeH="0" baseline="0" dirty="0">
                <a:ln>
                  <a:noFill/>
                </a:ln>
                <a:solidFill>
                  <a:srgbClr val="1750EB"/>
                </a:solidFill>
                <a:effectLst/>
                <a:latin typeface="Consolas" panose="020B0609020204030204" pitchFamily="49" charset="0"/>
              </a:rPr>
              <a:t>2</a:t>
            </a:r>
            <a:r>
              <a:rPr kumimoji="0" lang="en-US" altLang="en-US" sz="1200" b="0" i="0" u="none" strike="noStrike" cap="none" normalizeH="0" baseline="0" dirty="0">
                <a:ln>
                  <a:noFill/>
                </a:ln>
                <a:solidFill>
                  <a:srgbClr val="080808"/>
                </a:solidFill>
                <a:effectLst/>
                <a:latin typeface="Consolas" panose="020B0609020204030204" pitchFamily="49" charset="0"/>
              </a:rPr>
              <a: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b</a:t>
            </a:r>
            <a:r>
              <a:rPr kumimoji="0" lang="en-US" altLang="en-US" sz="1200" b="0" i="0" u="none" strike="noStrike" cap="none" normalizeH="0" baseline="0" dirty="0" err="1">
                <a:ln>
                  <a:noFill/>
                </a:ln>
                <a:solidFill>
                  <a:srgbClr val="080808"/>
                </a:solidFill>
                <a:effectLst/>
                <a:latin typeface="Consolas" panose="020B0609020204030204" pitchFamily="49" charset="0"/>
              </a:rPr>
              <a:t>.setBackgroundColor</a:t>
            </a:r>
            <a:r>
              <a:rPr kumimoji="0" lang="en-US" altLang="en-US" sz="1200" b="0" i="0" u="none" strike="noStrike" cap="none" normalizeH="0" baseline="0" dirty="0">
                <a:ln>
                  <a:noFill/>
                </a:ln>
                <a:solidFill>
                  <a:srgbClr val="080808"/>
                </a:solidFill>
                <a:effectLst/>
                <a:latin typeface="Consolas" panose="020B0609020204030204" pitchFamily="49" charset="0"/>
              </a:rPr>
              <a:t>(</a:t>
            </a:r>
            <a:r>
              <a:rPr kumimoji="0" lang="en-US" altLang="en-US" sz="1200" b="0" i="0" u="none" strike="noStrike" cap="none" normalizeH="0" baseline="0" dirty="0" err="1">
                <a:ln>
                  <a:noFill/>
                </a:ln>
                <a:solidFill>
                  <a:srgbClr val="080808"/>
                </a:solidFill>
                <a:effectLst/>
                <a:latin typeface="Consolas" panose="020B0609020204030204" pitchFamily="49" charset="0"/>
              </a:rPr>
              <a:t>getColor</a:t>
            </a:r>
            <a:r>
              <a:rPr kumimoji="0" lang="en-US" altLang="en-US" sz="1200" b="0" i="0" u="none" strike="noStrike" cap="none" normalizeH="0" baseline="0" dirty="0">
                <a:ln>
                  <a:noFill/>
                </a:ln>
                <a:solidFill>
                  <a:srgbClr val="080808"/>
                </a:solidFill>
                <a:effectLst/>
                <a:latin typeface="Consolas" panose="020B06090202040302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rPr>
              <a:t>R</a:t>
            </a:r>
            <a:r>
              <a:rPr kumimoji="0" lang="en-US" altLang="en-US" sz="1200" b="0" i="0" u="none" strike="noStrike" cap="none" normalizeH="0" baseline="0" dirty="0" err="1">
                <a:ln>
                  <a:noFill/>
                </a:ln>
                <a:solidFill>
                  <a:srgbClr val="080808"/>
                </a:solidFill>
                <a:effectLst/>
                <a:latin typeface="Consolas" panose="020B06090202040302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rPr>
              <a:t>color</a:t>
            </a:r>
            <a:r>
              <a:rPr kumimoji="0" lang="en-US" altLang="en-US" sz="1200" b="0" i="0" u="none" strike="noStrike" cap="none" normalizeH="0" baseline="0" dirty="0" err="1">
                <a:ln>
                  <a:noFill/>
                </a:ln>
                <a:solidFill>
                  <a:srgbClr val="080808"/>
                </a:solidFill>
                <a:effectLst/>
                <a:latin typeface="Consolas" panose="020B0609020204030204" pitchFamily="49" charset="0"/>
              </a:rPr>
              <a:t>.</a:t>
            </a:r>
            <a:r>
              <a:rPr kumimoji="0" lang="en-US" altLang="en-US" sz="1200" b="0" i="1" u="none" strike="noStrike" cap="none" normalizeH="0" baseline="0" dirty="0" err="1">
                <a:ln>
                  <a:noFill/>
                </a:ln>
                <a:solidFill>
                  <a:srgbClr val="871094"/>
                </a:solidFill>
                <a:effectLst/>
                <a:latin typeface="Consolas" panose="020B0609020204030204" pitchFamily="49" charset="0"/>
              </a:rPr>
              <a:t>AliceBlue</a:t>
            </a:r>
            <a:r>
              <a:rPr kumimoji="0" lang="en-US" altLang="en-US" sz="1200" b="0" i="0" u="none" strike="noStrike" cap="none" normalizeH="0" baseline="0" dirty="0">
                <a:ln>
                  <a:noFill/>
                </a:ln>
                <a:solidFill>
                  <a:srgbClr val="080808"/>
                </a:solidFill>
                <a:effectLst/>
                <a:latin typeface="Consolas" panose="020B0609020204030204" pitchFamily="49" charset="0"/>
              </a:rPr>
              <a: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b</a:t>
            </a:r>
            <a:r>
              <a:rPr kumimoji="0" lang="en-US" altLang="en-US" sz="1200" b="0" i="0" u="none" strike="noStrike" cap="none" normalizeH="0" baseline="0" dirty="0" err="1">
                <a:ln>
                  <a:noFill/>
                </a:ln>
                <a:solidFill>
                  <a:srgbClr val="080808"/>
                </a:solidFill>
                <a:effectLst/>
                <a:latin typeface="Consolas" panose="020B0609020204030204" pitchFamily="49" charset="0"/>
              </a:rPr>
              <a:t>.setBackgroundColor</a:t>
            </a:r>
            <a:r>
              <a:rPr kumimoji="0" lang="en-US" altLang="en-US" sz="1200" b="0" i="0" u="none" strike="noStrike" cap="none" normalizeH="0" baseline="0" dirty="0">
                <a:ln>
                  <a:noFill/>
                </a:ln>
                <a:solidFill>
                  <a:srgbClr val="080808"/>
                </a:solidFill>
                <a:effectLst/>
                <a:latin typeface="Consolas" panose="020B0609020204030204" pitchFamily="49" charset="0"/>
              </a:rPr>
              <a:t>(</a:t>
            </a:r>
            <a:r>
              <a:rPr kumimoji="0" lang="en-US" altLang="en-US" sz="1200" b="0" i="0" u="none" strike="noStrike" cap="none" normalizeH="0" baseline="0" dirty="0" err="1">
                <a:ln>
                  <a:noFill/>
                </a:ln>
                <a:solidFill>
                  <a:srgbClr val="080808"/>
                </a:solidFill>
                <a:effectLst/>
                <a:latin typeface="Consolas" panose="020B0609020204030204" pitchFamily="49" charset="0"/>
              </a:rPr>
              <a:t>getColor</a:t>
            </a:r>
            <a:r>
              <a:rPr kumimoji="0" lang="en-US" altLang="en-US" sz="1200" b="0" i="0" u="none" strike="noStrike" cap="none" normalizeH="0" baseline="0" dirty="0">
                <a:ln>
                  <a:noFill/>
                </a:ln>
                <a:solidFill>
                  <a:srgbClr val="080808"/>
                </a:solidFill>
                <a:effectLst/>
                <a:latin typeface="Consolas" panose="020B06090202040302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rPr>
              <a:t>R</a:t>
            </a:r>
            <a:r>
              <a:rPr kumimoji="0" lang="en-US" altLang="en-US" sz="1200" b="0" i="0" u="none" strike="noStrike" cap="none" normalizeH="0" baseline="0" dirty="0" err="1">
                <a:ln>
                  <a:noFill/>
                </a:ln>
                <a:solidFill>
                  <a:srgbClr val="080808"/>
                </a:solidFill>
                <a:effectLst/>
                <a:latin typeface="Consolas" panose="020B06090202040302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rPr>
              <a:t>color</a:t>
            </a:r>
            <a:r>
              <a:rPr kumimoji="0" lang="en-US" altLang="en-US" sz="1200" b="0" i="0" u="none" strike="noStrike" cap="none" normalizeH="0" baseline="0" dirty="0" err="1">
                <a:ln>
                  <a:noFill/>
                </a:ln>
                <a:solidFill>
                  <a:srgbClr val="080808"/>
                </a:solidFill>
                <a:effectLst/>
                <a:latin typeface="Consolas" panose="020B0609020204030204" pitchFamily="49" charset="0"/>
              </a:rPr>
              <a:t>.</a:t>
            </a:r>
            <a:r>
              <a:rPr kumimoji="0" lang="en-US" altLang="en-US" sz="1200" b="0" i="1" u="none" strike="noStrike" cap="none" normalizeH="0" baseline="0" dirty="0" err="1">
                <a:ln>
                  <a:noFill/>
                </a:ln>
                <a:solidFill>
                  <a:srgbClr val="871094"/>
                </a:solidFill>
                <a:effectLst/>
                <a:latin typeface="Consolas" panose="020B0609020204030204" pitchFamily="49" charset="0"/>
              </a:rPr>
              <a:t>Orchid</a:t>
            </a:r>
            <a:r>
              <a:rPr kumimoji="0" lang="en-US" altLang="en-US" sz="1200" b="0" i="0" u="none" strike="noStrike" cap="none" normalizeH="0" baseline="0" dirty="0">
                <a:ln>
                  <a:noFill/>
                </a:ln>
                <a:solidFill>
                  <a:srgbClr val="080808"/>
                </a:solidFill>
                <a:effectLst/>
                <a:latin typeface="Consolas" panose="020B0609020204030204" pitchFamily="49" charset="0"/>
              </a:rPr>
              <a: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layoutParams</a:t>
            </a:r>
            <a:r>
              <a:rPr kumimoji="0" lang="en-US" altLang="en-US" sz="1200" b="0" i="0" u="none" strike="noStrike" cap="none" normalizeH="0" baseline="0" dirty="0" err="1">
                <a:ln>
                  <a:noFill/>
                </a:ln>
                <a:solidFill>
                  <a:srgbClr val="080808"/>
                </a:solidFill>
                <a:effectLst/>
                <a:latin typeface="Consolas" panose="020B0609020204030204" pitchFamily="49" charset="0"/>
              </a:rPr>
              <a:t>.</a:t>
            </a:r>
            <a:r>
              <a:rPr kumimoji="0" lang="en-US" altLang="en-US" sz="1200" b="0" i="0" u="none" strike="noStrike" cap="none" normalizeH="0" baseline="0" dirty="0" err="1">
                <a:ln>
                  <a:noFill/>
                </a:ln>
                <a:solidFill>
                  <a:srgbClr val="871094"/>
                </a:solidFill>
                <a:effectLst/>
                <a:latin typeface="Consolas" panose="020B0609020204030204" pitchFamily="49" charset="0"/>
              </a:rPr>
              <a:t>columnSpec</a:t>
            </a:r>
            <a:r>
              <a:rPr kumimoji="0" lang="en-US" altLang="en-US" sz="1200" b="0" i="0" u="none" strike="noStrike" cap="none" normalizeH="0" baseline="0" dirty="0">
                <a:ln>
                  <a:noFill/>
                </a:ln>
                <a:solidFill>
                  <a:srgbClr val="871094"/>
                </a:solidFill>
                <a:effectLst/>
                <a:latin typeface="Consolas" panose="020B0609020204030204" pitchFamily="49" charset="0"/>
              </a:rPr>
              <a:t> </a:t>
            </a:r>
            <a:r>
              <a:rPr kumimoji="0" lang="en-US" altLang="en-US" sz="1200" b="0" i="0" u="none" strike="noStrike" cap="none" normalizeH="0" baseline="0" dirty="0">
                <a:ln>
                  <a:noFill/>
                </a:ln>
                <a:solidFill>
                  <a:srgbClr val="080808"/>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GridLayout</a:t>
            </a:r>
            <a:r>
              <a:rPr kumimoji="0" lang="en-US" altLang="en-US" sz="1200" b="0" i="0" u="none" strike="noStrike" cap="none" normalizeH="0" baseline="0" dirty="0" err="1">
                <a:ln>
                  <a:noFill/>
                </a:ln>
                <a:solidFill>
                  <a:srgbClr val="080808"/>
                </a:solidFill>
                <a:effectLst/>
                <a:latin typeface="Consolas" panose="020B0609020204030204" pitchFamily="49" charset="0"/>
              </a:rPr>
              <a:t>.</a:t>
            </a:r>
            <a:r>
              <a:rPr kumimoji="0" lang="en-US" altLang="en-US" sz="1200" b="0" i="1" u="none" strike="noStrike" cap="none" normalizeH="0" baseline="0" dirty="0" err="1">
                <a:ln>
                  <a:noFill/>
                </a:ln>
                <a:solidFill>
                  <a:srgbClr val="080808"/>
                </a:solidFill>
                <a:effectLst/>
                <a:latin typeface="Consolas" panose="020B0609020204030204" pitchFamily="49" charset="0"/>
              </a:rPr>
              <a:t>spec</a:t>
            </a:r>
            <a:r>
              <a:rPr kumimoji="0" lang="en-US" altLang="en-US" sz="1200" b="0" i="0" u="none" strike="noStrike" cap="none" normalizeH="0" baseline="0" dirty="0">
                <a:ln>
                  <a:noFill/>
                </a:ln>
                <a:solidFill>
                  <a:srgbClr val="080808"/>
                </a:solidFill>
                <a:effectLst/>
                <a:latin typeface="Consolas" panose="020B0609020204030204" pitchFamily="49" charset="0"/>
              </a:rPr>
              <a:t>(</a:t>
            </a:r>
            <a:r>
              <a:rPr kumimoji="0" lang="en-US" altLang="en-US" sz="1200" b="0" i="0" u="none" strike="noStrike" cap="none" normalizeH="0" baseline="0" dirty="0">
                <a:ln>
                  <a:noFill/>
                </a:ln>
                <a:solidFill>
                  <a:srgbClr val="1750EB"/>
                </a:solidFill>
                <a:effectLst/>
                <a:latin typeface="Consolas" panose="020B0609020204030204" pitchFamily="49" charset="0"/>
              </a:rPr>
              <a:t>0</a:t>
            </a:r>
            <a:r>
              <a:rPr kumimoji="0" lang="en-US" altLang="en-US" sz="1200" b="0" i="0" u="none" strike="noStrike" cap="none" normalizeH="0" baseline="0" dirty="0">
                <a:ln>
                  <a:noFill/>
                </a:ln>
                <a:solidFill>
                  <a:srgbClr val="080808"/>
                </a:solidFill>
                <a:effectLst/>
                <a:latin typeface="Consolas" panose="020B0609020204030204" pitchFamily="49" charset="0"/>
              </a:rPr>
              <a:t>, </a:t>
            </a:r>
            <a:r>
              <a:rPr kumimoji="0" lang="en-US" altLang="en-US" sz="1200" b="0" i="0" u="none" strike="noStrike" cap="none" normalizeH="0" baseline="0" dirty="0">
                <a:ln>
                  <a:noFill/>
                </a:ln>
                <a:solidFill>
                  <a:srgbClr val="1750EB"/>
                </a:solidFill>
                <a:effectLst/>
                <a:latin typeface="Consolas" panose="020B0609020204030204" pitchFamily="49" charset="0"/>
              </a:rPr>
              <a:t>2</a:t>
            </a:r>
            <a:r>
              <a:rPr kumimoji="0" lang="en-US" altLang="en-US" sz="1200" b="0" i="0" u="none" strike="noStrike" cap="none" normalizeH="0" baseline="0" dirty="0">
                <a:ln>
                  <a:noFill/>
                </a:ln>
                <a:solidFill>
                  <a:srgbClr val="080808"/>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GridLayout</a:t>
            </a:r>
            <a:r>
              <a:rPr kumimoji="0" lang="en-US" altLang="en-US" sz="1200" b="0" i="0" u="none" strike="noStrike" cap="none" normalizeH="0" baseline="0" dirty="0" err="1">
                <a:ln>
                  <a:noFill/>
                </a:ln>
                <a:solidFill>
                  <a:srgbClr val="080808"/>
                </a:solidFill>
                <a:effectLst/>
                <a:latin typeface="Consolas" panose="020B0609020204030204" pitchFamily="49" charset="0"/>
              </a:rPr>
              <a:t>.</a:t>
            </a:r>
            <a:r>
              <a:rPr kumimoji="0" lang="en-US" altLang="en-US" sz="1200" b="0" i="1" u="none" strike="noStrike" cap="none" normalizeH="0" baseline="0" dirty="0" err="1">
                <a:ln>
                  <a:noFill/>
                </a:ln>
                <a:solidFill>
                  <a:srgbClr val="871094"/>
                </a:solidFill>
                <a:effectLst/>
                <a:latin typeface="Consolas" panose="020B0609020204030204" pitchFamily="49" charset="0"/>
              </a:rPr>
              <a:t>FILL</a:t>
            </a:r>
            <a:r>
              <a:rPr kumimoji="0" lang="en-US" altLang="en-US" sz="1200" b="0" i="0" u="none" strike="noStrike" cap="none" normalizeH="0" baseline="0" dirty="0">
                <a:ln>
                  <a:noFill/>
                </a:ln>
                <a:solidFill>
                  <a:srgbClr val="080808"/>
                </a:solidFill>
                <a:effectLst/>
                <a:latin typeface="Consolas" panose="020B0609020204030204" pitchFamily="49" charset="0"/>
              </a:rPr>
              <a: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a:t>
            </a:r>
            <a:r>
              <a:rPr kumimoji="0" lang="en-US" altLang="en-US" sz="1200" b="0" i="0" u="none" strike="noStrike" cap="none" normalizeH="0" baseline="0" dirty="0">
                <a:ln>
                  <a:noFill/>
                </a:ln>
                <a:solidFill>
                  <a:srgbClr val="0033B3"/>
                </a:solidFill>
                <a:effectLst/>
                <a:latin typeface="Consolas" panose="020B0609020204030204" pitchFamily="49" charset="0"/>
              </a:rPr>
              <a:t>else if</a:t>
            </a:r>
            <a:r>
              <a:rPr kumimoji="0" lang="en-US" altLang="en-US" sz="1200" b="0" i="0" u="none" strike="noStrike" cap="none" normalizeH="0" baseline="0" dirty="0">
                <a:ln>
                  <a:noFill/>
                </a:ln>
                <a:solidFill>
                  <a:srgbClr val="080808"/>
                </a:solidFill>
                <a:effectLst/>
                <a:latin typeface="Consolas" panose="020B0609020204030204" pitchFamily="49" charset="0"/>
              </a:rPr>
              <a:t>(</a:t>
            </a:r>
            <a:r>
              <a:rPr kumimoji="0" lang="en-US" altLang="en-US" sz="1200" b="0" i="0" u="none" strike="noStrike" cap="none" normalizeH="0" baseline="0" dirty="0" err="1">
                <a:ln>
                  <a:noFill/>
                </a:ln>
                <a:solidFill>
                  <a:srgbClr val="080808"/>
                </a:solidFill>
                <a:effectLst/>
                <a:latin typeface="Consolas" panose="020B0609020204030204" pitchFamily="49" charset="0"/>
              </a:rPr>
              <a:t>i</a:t>
            </a:r>
            <a:r>
              <a:rPr kumimoji="0" lang="en-US" altLang="en-US" sz="1200" b="0" i="0" u="none" strike="noStrike" cap="none" normalizeH="0" baseline="0" dirty="0">
                <a:ln>
                  <a:noFill/>
                </a:ln>
                <a:solidFill>
                  <a:srgbClr val="080808"/>
                </a:solidFill>
                <a:effectLst/>
                <a:latin typeface="Consolas" panose="020B0609020204030204" pitchFamily="49" charset="0"/>
              </a:rPr>
              <a:t>==</a:t>
            </a:r>
            <a:r>
              <a:rPr kumimoji="0" lang="en-US" altLang="en-US" sz="1200" b="0" i="0" u="none" strike="noStrike" cap="none" normalizeH="0" baseline="0" dirty="0">
                <a:ln>
                  <a:noFill/>
                </a:ln>
                <a:solidFill>
                  <a:srgbClr val="1750EB"/>
                </a:solidFill>
                <a:effectLst/>
                <a:latin typeface="Consolas" panose="020B0609020204030204" pitchFamily="49" charset="0"/>
              </a:rPr>
              <a:t>3</a:t>
            </a:r>
            <a:r>
              <a:rPr kumimoji="0" lang="en-US" altLang="en-US" sz="1200" b="0" i="0" u="none" strike="noStrike" cap="none" normalizeH="0" baseline="0" dirty="0">
                <a:ln>
                  <a:noFill/>
                </a:ln>
                <a:solidFill>
                  <a:srgbClr val="080808"/>
                </a:solidFill>
                <a:effectLst/>
                <a:latin typeface="Consolas" panose="020B0609020204030204" pitchFamily="49" charset="0"/>
              </a:rPr>
              <a:t>) {</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b</a:t>
            </a:r>
            <a:r>
              <a:rPr kumimoji="0" lang="en-US" altLang="en-US" sz="1200" b="0" i="0" u="none" strike="noStrike" cap="none" normalizeH="0" baseline="0" dirty="0" err="1">
                <a:ln>
                  <a:noFill/>
                </a:ln>
                <a:solidFill>
                  <a:srgbClr val="080808"/>
                </a:solidFill>
                <a:effectLst/>
                <a:latin typeface="Consolas" panose="020B0609020204030204" pitchFamily="49" charset="0"/>
              </a:rPr>
              <a:t>.setBackgroundColor</a:t>
            </a:r>
            <a:r>
              <a:rPr kumimoji="0" lang="en-US" altLang="en-US" sz="1200" b="0" i="0" u="none" strike="noStrike" cap="none" normalizeH="0" baseline="0" dirty="0">
                <a:ln>
                  <a:noFill/>
                </a:ln>
                <a:solidFill>
                  <a:srgbClr val="080808"/>
                </a:solidFill>
                <a:effectLst/>
                <a:latin typeface="Consolas" panose="020B0609020204030204" pitchFamily="49" charset="0"/>
              </a:rPr>
              <a:t>(</a:t>
            </a:r>
            <a:r>
              <a:rPr kumimoji="0" lang="en-US" altLang="en-US" sz="1200" b="0" i="0" u="none" strike="noStrike" cap="none" normalizeH="0" baseline="0" dirty="0" err="1">
                <a:ln>
                  <a:noFill/>
                </a:ln>
                <a:solidFill>
                  <a:srgbClr val="080808"/>
                </a:solidFill>
                <a:effectLst/>
                <a:latin typeface="Consolas" panose="020B0609020204030204" pitchFamily="49" charset="0"/>
              </a:rPr>
              <a:t>getColor</a:t>
            </a:r>
            <a:r>
              <a:rPr kumimoji="0" lang="en-US" altLang="en-US" sz="1200" b="0" i="0" u="none" strike="noStrike" cap="none" normalizeH="0" baseline="0" dirty="0">
                <a:ln>
                  <a:noFill/>
                </a:ln>
                <a:solidFill>
                  <a:srgbClr val="080808"/>
                </a:solidFill>
                <a:effectLst/>
                <a:latin typeface="Consolas" panose="020B06090202040302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rPr>
              <a:t>R</a:t>
            </a:r>
            <a:r>
              <a:rPr kumimoji="0" lang="en-US" altLang="en-US" sz="1200" b="0" i="0" u="none" strike="noStrike" cap="none" normalizeH="0" baseline="0" dirty="0" err="1">
                <a:ln>
                  <a:noFill/>
                </a:ln>
                <a:solidFill>
                  <a:srgbClr val="080808"/>
                </a:solidFill>
                <a:effectLst/>
                <a:latin typeface="Consolas" panose="020B06090202040302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rPr>
              <a:t>color</a:t>
            </a:r>
            <a:r>
              <a:rPr kumimoji="0" lang="en-US" altLang="en-US" sz="1200" b="0" i="0" u="none" strike="noStrike" cap="none" normalizeH="0" baseline="0" dirty="0" err="1">
                <a:ln>
                  <a:noFill/>
                </a:ln>
                <a:solidFill>
                  <a:srgbClr val="080808"/>
                </a:solidFill>
                <a:effectLst/>
                <a:latin typeface="Consolas" panose="020B0609020204030204" pitchFamily="49" charset="0"/>
              </a:rPr>
              <a:t>.</a:t>
            </a:r>
            <a:r>
              <a:rPr kumimoji="0" lang="en-US" altLang="en-US" sz="1200" b="0" i="1" u="none" strike="noStrike" cap="none" normalizeH="0" baseline="0" dirty="0" err="1">
                <a:ln>
                  <a:noFill/>
                </a:ln>
                <a:solidFill>
                  <a:srgbClr val="871094"/>
                </a:solidFill>
                <a:effectLst/>
                <a:latin typeface="Consolas" panose="020B0609020204030204" pitchFamily="49" charset="0"/>
              </a:rPr>
              <a:t>Azure</a:t>
            </a:r>
            <a:r>
              <a:rPr kumimoji="0" lang="en-US" altLang="en-US" sz="1200" b="0" i="0" u="none" strike="noStrike" cap="none" normalizeH="0" baseline="0" dirty="0">
                <a:ln>
                  <a:noFill/>
                </a:ln>
                <a:solidFill>
                  <a:srgbClr val="080808"/>
                </a:solidFill>
                <a:effectLst/>
                <a:latin typeface="Consolas" panose="020B0609020204030204" pitchFamily="49" charset="0"/>
              </a:rPr>
              <a: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b</a:t>
            </a:r>
            <a:r>
              <a:rPr kumimoji="0" lang="en-US" altLang="en-US" sz="1200" b="0" i="0" u="none" strike="noStrike" cap="none" normalizeH="0" baseline="0" dirty="0" err="1">
                <a:ln>
                  <a:noFill/>
                </a:ln>
                <a:solidFill>
                  <a:srgbClr val="080808"/>
                </a:solidFill>
                <a:effectLst/>
                <a:latin typeface="Consolas" panose="020B0609020204030204" pitchFamily="49" charset="0"/>
              </a:rPr>
              <a:t>.setBackgroundColor</a:t>
            </a:r>
            <a:r>
              <a:rPr kumimoji="0" lang="en-US" altLang="en-US" sz="1200" b="0" i="0" u="none" strike="noStrike" cap="none" normalizeH="0" baseline="0" dirty="0">
                <a:ln>
                  <a:noFill/>
                </a:ln>
                <a:solidFill>
                  <a:srgbClr val="080808"/>
                </a:solidFill>
                <a:effectLst/>
                <a:latin typeface="Consolas" panose="020B0609020204030204" pitchFamily="49" charset="0"/>
              </a:rPr>
              <a:t>(</a:t>
            </a:r>
            <a:r>
              <a:rPr kumimoji="0" lang="en-US" altLang="en-US" sz="1200" b="0" i="0" u="none" strike="noStrike" cap="none" normalizeH="0" baseline="0" dirty="0" err="1">
                <a:ln>
                  <a:noFill/>
                </a:ln>
                <a:solidFill>
                  <a:srgbClr val="080808"/>
                </a:solidFill>
                <a:effectLst/>
                <a:latin typeface="Consolas" panose="020B0609020204030204" pitchFamily="49" charset="0"/>
              </a:rPr>
              <a:t>getColor</a:t>
            </a:r>
            <a:r>
              <a:rPr kumimoji="0" lang="en-US" altLang="en-US" sz="1200" b="0" i="0" u="none" strike="noStrike" cap="none" normalizeH="0" baseline="0" dirty="0">
                <a:ln>
                  <a:noFill/>
                </a:ln>
                <a:solidFill>
                  <a:srgbClr val="080808"/>
                </a:solidFill>
                <a:effectLst/>
                <a:latin typeface="Consolas" panose="020B06090202040302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rPr>
              <a:t>R</a:t>
            </a:r>
            <a:r>
              <a:rPr kumimoji="0" lang="en-US" altLang="en-US" sz="1200" b="0" i="0" u="none" strike="noStrike" cap="none" normalizeH="0" baseline="0" dirty="0" err="1">
                <a:ln>
                  <a:noFill/>
                </a:ln>
                <a:solidFill>
                  <a:srgbClr val="080808"/>
                </a:solidFill>
                <a:effectLst/>
                <a:latin typeface="Consolas" panose="020B06090202040302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rPr>
              <a:t>color</a:t>
            </a:r>
            <a:r>
              <a:rPr kumimoji="0" lang="en-US" altLang="en-US" sz="1200" b="0" i="0" u="none" strike="noStrike" cap="none" normalizeH="0" baseline="0" dirty="0" err="1">
                <a:ln>
                  <a:noFill/>
                </a:ln>
                <a:solidFill>
                  <a:srgbClr val="080808"/>
                </a:solidFill>
                <a:effectLst/>
                <a:latin typeface="Consolas" panose="020B0609020204030204" pitchFamily="49" charset="0"/>
              </a:rPr>
              <a:t>.</a:t>
            </a:r>
            <a:r>
              <a:rPr kumimoji="0" lang="en-US" altLang="en-US" sz="1200" b="0" i="1" u="none" strike="noStrike" cap="none" normalizeH="0" baseline="0" dirty="0" err="1">
                <a:ln>
                  <a:noFill/>
                </a:ln>
                <a:solidFill>
                  <a:srgbClr val="871094"/>
                </a:solidFill>
                <a:effectLst/>
                <a:latin typeface="Consolas" panose="020B0609020204030204" pitchFamily="49" charset="0"/>
              </a:rPr>
              <a:t>Green</a:t>
            </a:r>
            <a:r>
              <a:rPr kumimoji="0" lang="en-US" altLang="en-US" sz="1200" b="0" i="0" u="none" strike="noStrike" cap="none" normalizeH="0" baseline="0" dirty="0">
                <a:ln>
                  <a:noFill/>
                </a:ln>
                <a:solidFill>
                  <a:srgbClr val="080808"/>
                </a:solidFill>
                <a:effectLst/>
                <a:latin typeface="Consolas" panose="020B0609020204030204" pitchFamily="49" charset="0"/>
              </a:rPr>
              <a: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layoutParams</a:t>
            </a:r>
            <a:r>
              <a:rPr kumimoji="0" lang="en-US" altLang="en-US" sz="1200" b="0" i="0" u="none" strike="noStrike" cap="none" normalizeH="0" baseline="0" dirty="0" err="1">
                <a:ln>
                  <a:noFill/>
                </a:ln>
                <a:solidFill>
                  <a:srgbClr val="080808"/>
                </a:solidFill>
                <a:effectLst/>
                <a:latin typeface="Consolas" panose="020B0609020204030204" pitchFamily="49" charset="0"/>
              </a:rPr>
              <a:t>.</a:t>
            </a:r>
            <a:r>
              <a:rPr kumimoji="0" lang="en-US" altLang="en-US" sz="1200" b="0" i="0" u="none" strike="noStrike" cap="none" normalizeH="0" baseline="0" dirty="0" err="1">
                <a:ln>
                  <a:noFill/>
                </a:ln>
                <a:solidFill>
                  <a:srgbClr val="871094"/>
                </a:solidFill>
                <a:effectLst/>
                <a:latin typeface="Consolas" panose="020B0609020204030204" pitchFamily="49" charset="0"/>
              </a:rPr>
              <a:t>rowSpec</a:t>
            </a:r>
            <a:r>
              <a:rPr kumimoji="0" lang="en-US" altLang="en-US" sz="1200" b="0" i="0" u="none" strike="noStrike" cap="none" normalizeH="0" baseline="0" dirty="0">
                <a:ln>
                  <a:noFill/>
                </a:ln>
                <a:solidFill>
                  <a:srgbClr val="871094"/>
                </a:solidFill>
                <a:effectLst/>
                <a:latin typeface="Consolas" panose="020B0609020204030204" pitchFamily="49" charset="0"/>
              </a:rPr>
              <a:t> </a:t>
            </a:r>
            <a:r>
              <a:rPr kumimoji="0" lang="en-US" altLang="en-US" sz="1200" b="0" i="0" u="none" strike="noStrike" cap="none" normalizeH="0" baseline="0" dirty="0">
                <a:ln>
                  <a:noFill/>
                </a:ln>
                <a:solidFill>
                  <a:srgbClr val="080808"/>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GridLayout</a:t>
            </a:r>
            <a:r>
              <a:rPr kumimoji="0" lang="en-US" altLang="en-US" sz="1200" b="0" i="0" u="none" strike="noStrike" cap="none" normalizeH="0" baseline="0" dirty="0" err="1">
                <a:ln>
                  <a:noFill/>
                </a:ln>
                <a:solidFill>
                  <a:srgbClr val="080808"/>
                </a:solidFill>
                <a:effectLst/>
                <a:latin typeface="Consolas" panose="020B0609020204030204" pitchFamily="49" charset="0"/>
              </a:rPr>
              <a:t>.</a:t>
            </a:r>
            <a:r>
              <a:rPr kumimoji="0" lang="en-US" altLang="en-US" sz="1200" b="0" i="1" u="none" strike="noStrike" cap="none" normalizeH="0" baseline="0" dirty="0" err="1">
                <a:ln>
                  <a:noFill/>
                </a:ln>
                <a:solidFill>
                  <a:srgbClr val="080808"/>
                </a:solidFill>
                <a:effectLst/>
                <a:latin typeface="Consolas" panose="020B0609020204030204" pitchFamily="49" charset="0"/>
              </a:rPr>
              <a:t>spec</a:t>
            </a:r>
            <a:r>
              <a:rPr kumimoji="0" lang="en-US" altLang="en-US" sz="1200" b="0" i="0" u="none" strike="noStrike" cap="none" normalizeH="0" baseline="0" dirty="0">
                <a:ln>
                  <a:noFill/>
                </a:ln>
                <a:solidFill>
                  <a:srgbClr val="080808"/>
                </a:solidFill>
                <a:effectLst/>
                <a:latin typeface="Consolas" panose="020B0609020204030204" pitchFamily="49" charset="0"/>
              </a:rPr>
              <a:t>(</a:t>
            </a:r>
            <a:r>
              <a:rPr kumimoji="0" lang="en-US" altLang="en-US" sz="1200" b="0" i="0" u="none" strike="noStrike" cap="none" normalizeH="0" baseline="0" dirty="0">
                <a:ln>
                  <a:noFill/>
                </a:ln>
                <a:solidFill>
                  <a:srgbClr val="1750EB"/>
                </a:solidFill>
                <a:effectLst/>
                <a:latin typeface="Consolas" panose="020B0609020204030204" pitchFamily="49" charset="0"/>
              </a:rPr>
              <a:t>0</a:t>
            </a:r>
            <a:r>
              <a:rPr kumimoji="0" lang="en-US" altLang="en-US" sz="1200" b="0" i="0" u="none" strike="noStrike" cap="none" normalizeH="0" baseline="0" dirty="0">
                <a:ln>
                  <a:noFill/>
                </a:ln>
                <a:solidFill>
                  <a:srgbClr val="080808"/>
                </a:solidFill>
                <a:effectLst/>
                <a:latin typeface="Consolas" panose="020B0609020204030204" pitchFamily="49" charset="0"/>
              </a:rPr>
              <a:t>, </a:t>
            </a:r>
            <a:r>
              <a:rPr kumimoji="0" lang="en-US" altLang="en-US" sz="1200" b="0" i="0" u="none" strike="noStrike" cap="none" normalizeH="0" baseline="0" dirty="0">
                <a:ln>
                  <a:noFill/>
                </a:ln>
                <a:solidFill>
                  <a:srgbClr val="1750EB"/>
                </a:solidFill>
                <a:effectLst/>
                <a:latin typeface="Consolas" panose="020B0609020204030204" pitchFamily="49" charset="0"/>
              </a:rPr>
              <a:t>2</a:t>
            </a:r>
            <a:r>
              <a:rPr kumimoji="0" lang="en-US" altLang="en-US" sz="1200" b="0" i="0" u="none" strike="noStrike" cap="none" normalizeH="0" baseline="0" dirty="0">
                <a:ln>
                  <a:noFill/>
                </a:ln>
                <a:solidFill>
                  <a:srgbClr val="080808"/>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GridLayout</a:t>
            </a:r>
            <a:r>
              <a:rPr kumimoji="0" lang="en-US" altLang="en-US" sz="1200" b="0" i="0" u="none" strike="noStrike" cap="none" normalizeH="0" baseline="0" dirty="0" err="1">
                <a:ln>
                  <a:noFill/>
                </a:ln>
                <a:solidFill>
                  <a:srgbClr val="080808"/>
                </a:solidFill>
                <a:effectLst/>
                <a:latin typeface="Consolas" panose="020B0609020204030204" pitchFamily="49" charset="0"/>
              </a:rPr>
              <a:t>.</a:t>
            </a:r>
            <a:r>
              <a:rPr kumimoji="0" lang="en-US" altLang="en-US" sz="1200" b="0" i="1" u="none" strike="noStrike" cap="none" normalizeH="0" baseline="0" dirty="0" err="1">
                <a:ln>
                  <a:noFill/>
                </a:ln>
                <a:solidFill>
                  <a:srgbClr val="871094"/>
                </a:solidFill>
                <a:effectLst/>
                <a:latin typeface="Consolas" panose="020B0609020204030204" pitchFamily="49" charset="0"/>
              </a:rPr>
              <a:t>FILL</a:t>
            </a:r>
            <a:r>
              <a:rPr kumimoji="0" lang="en-US" altLang="en-US" sz="1200" b="0" i="0" u="none" strike="noStrike" cap="none" normalizeH="0" baseline="0" dirty="0">
                <a:ln>
                  <a:noFill/>
                </a:ln>
                <a:solidFill>
                  <a:srgbClr val="080808"/>
                </a:solidFill>
                <a:effectLst/>
                <a:latin typeface="Consolas" panose="020B0609020204030204" pitchFamily="49" charset="0"/>
              </a:rPr>
              <a: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a:t>
            </a:r>
            <a:r>
              <a:rPr kumimoji="0" lang="en-US" altLang="en-US" sz="1200" b="0" i="0" u="none" strike="noStrike" cap="none" normalizeH="0" baseline="0" dirty="0">
                <a:ln>
                  <a:noFill/>
                </a:ln>
                <a:solidFill>
                  <a:srgbClr val="0033B3"/>
                </a:solidFill>
                <a:effectLst/>
                <a:latin typeface="Consolas" panose="020B0609020204030204" pitchFamily="49" charset="0"/>
              </a:rPr>
              <a:t>else</a:t>
            </a:r>
            <a:r>
              <a:rPr kumimoji="0" lang="en-US" altLang="en-US" sz="1200" b="0" i="0" u="none" strike="noStrike" cap="none" normalizeH="0" baseline="0" dirty="0">
                <a:ln>
                  <a:noFill/>
                </a:ln>
                <a:solidFill>
                  <a:srgbClr val="080808"/>
                </a:solidFill>
                <a:effectLst/>
                <a:latin typeface="Consolas" panose="020B0609020204030204" pitchFamily="49" charset="0"/>
              </a:rPr>
              <a: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b</a:t>
            </a:r>
            <a:r>
              <a:rPr kumimoji="0" lang="en-US" altLang="en-US" sz="1200" b="0" i="0" u="none" strike="noStrike" cap="none" normalizeH="0" baseline="0" dirty="0" err="1">
                <a:ln>
                  <a:noFill/>
                </a:ln>
                <a:solidFill>
                  <a:srgbClr val="080808"/>
                </a:solidFill>
                <a:effectLst/>
                <a:latin typeface="Consolas" panose="020B0609020204030204" pitchFamily="49" charset="0"/>
              </a:rPr>
              <a:t>.setTextColor</a:t>
            </a:r>
            <a:r>
              <a:rPr kumimoji="0" lang="en-US" altLang="en-US" sz="1200" b="0" i="0" u="none" strike="noStrike" cap="none" normalizeH="0" baseline="0" dirty="0">
                <a:ln>
                  <a:noFill/>
                </a:ln>
                <a:solidFill>
                  <a:srgbClr val="080808"/>
                </a:solidFill>
                <a:effectLst/>
                <a:latin typeface="Consolas" panose="020B0609020204030204" pitchFamily="49" charset="0"/>
              </a:rPr>
              <a:t>(</a:t>
            </a:r>
            <a:r>
              <a:rPr kumimoji="0" lang="en-US" altLang="en-US" sz="1200" b="0" i="0" u="none" strike="noStrike" cap="none" normalizeH="0" baseline="0" dirty="0" err="1">
                <a:ln>
                  <a:noFill/>
                </a:ln>
                <a:solidFill>
                  <a:srgbClr val="080808"/>
                </a:solidFill>
                <a:effectLst/>
                <a:latin typeface="Consolas" panose="020B0609020204030204" pitchFamily="49" charset="0"/>
              </a:rPr>
              <a:t>getColor</a:t>
            </a:r>
            <a:r>
              <a:rPr kumimoji="0" lang="en-US" altLang="en-US" sz="1200" b="0" i="0" u="none" strike="noStrike" cap="none" normalizeH="0" baseline="0" dirty="0">
                <a:ln>
                  <a:noFill/>
                </a:ln>
                <a:solidFill>
                  <a:srgbClr val="080808"/>
                </a:solidFill>
                <a:effectLst/>
                <a:latin typeface="Consolas" panose="020B06090202040302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rPr>
              <a:t>R</a:t>
            </a:r>
            <a:r>
              <a:rPr kumimoji="0" lang="en-US" altLang="en-US" sz="1200" b="0" i="0" u="none" strike="noStrike" cap="none" normalizeH="0" baseline="0" dirty="0" err="1">
                <a:ln>
                  <a:noFill/>
                </a:ln>
                <a:solidFill>
                  <a:srgbClr val="080808"/>
                </a:solidFill>
                <a:effectLst/>
                <a:latin typeface="Consolas" panose="020B06090202040302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rPr>
              <a:t>color</a:t>
            </a:r>
            <a:r>
              <a:rPr kumimoji="0" lang="en-US" altLang="en-US" sz="1200" b="0" i="0" u="none" strike="noStrike" cap="none" normalizeH="0" baseline="0" dirty="0" err="1">
                <a:ln>
                  <a:noFill/>
                </a:ln>
                <a:solidFill>
                  <a:srgbClr val="080808"/>
                </a:solidFill>
                <a:effectLst/>
                <a:latin typeface="Consolas" panose="020B0609020204030204" pitchFamily="49" charset="0"/>
              </a:rPr>
              <a:t>.</a:t>
            </a:r>
            <a:r>
              <a:rPr kumimoji="0" lang="en-US" altLang="en-US" sz="1200" b="0" i="1" u="none" strike="noStrike" cap="none" normalizeH="0" baseline="0" dirty="0" err="1">
                <a:ln>
                  <a:noFill/>
                </a:ln>
                <a:solidFill>
                  <a:srgbClr val="871094"/>
                </a:solidFill>
                <a:effectLst/>
                <a:latin typeface="Consolas" panose="020B0609020204030204" pitchFamily="49" charset="0"/>
              </a:rPr>
              <a:t>White</a:t>
            </a:r>
            <a:r>
              <a:rPr kumimoji="0" lang="en-US" altLang="en-US" sz="1200" b="0" i="0" u="none" strike="noStrike" cap="none" normalizeH="0" baseline="0" dirty="0">
                <a:ln>
                  <a:noFill/>
                </a:ln>
                <a:solidFill>
                  <a:srgbClr val="080808"/>
                </a:solidFill>
                <a:effectLst/>
                <a:latin typeface="Consolas" panose="020B0609020204030204" pitchFamily="49" charset="0"/>
              </a:rPr>
              <a: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b</a:t>
            </a:r>
            <a:r>
              <a:rPr kumimoji="0" lang="en-US" altLang="en-US" sz="1200" b="0" i="0" u="none" strike="noStrike" cap="none" normalizeH="0" baseline="0" dirty="0" err="1">
                <a:ln>
                  <a:noFill/>
                </a:ln>
                <a:solidFill>
                  <a:srgbClr val="080808"/>
                </a:solidFill>
                <a:effectLst/>
                <a:latin typeface="Consolas" panose="020B0609020204030204" pitchFamily="49" charset="0"/>
              </a:rPr>
              <a:t>.setBackgroundColor</a:t>
            </a:r>
            <a:r>
              <a:rPr kumimoji="0" lang="en-US" altLang="en-US" sz="1200" b="0" i="0" u="none" strike="noStrike" cap="none" normalizeH="0" baseline="0" dirty="0">
                <a:ln>
                  <a:noFill/>
                </a:ln>
                <a:solidFill>
                  <a:srgbClr val="080808"/>
                </a:solidFill>
                <a:effectLst/>
                <a:latin typeface="Consolas" panose="020B0609020204030204" pitchFamily="49" charset="0"/>
              </a:rPr>
              <a:t>(</a:t>
            </a:r>
            <a:r>
              <a:rPr kumimoji="0" lang="en-US" altLang="en-US" sz="1200" b="0" i="0" u="none" strike="noStrike" cap="none" normalizeH="0" baseline="0" dirty="0" err="1">
                <a:ln>
                  <a:noFill/>
                </a:ln>
                <a:solidFill>
                  <a:srgbClr val="080808"/>
                </a:solidFill>
                <a:effectLst/>
                <a:latin typeface="Consolas" panose="020B0609020204030204" pitchFamily="49" charset="0"/>
              </a:rPr>
              <a:t>getColor</a:t>
            </a:r>
            <a:r>
              <a:rPr kumimoji="0" lang="en-US" altLang="en-US" sz="1200" b="0" i="0" u="none" strike="noStrike" cap="none" normalizeH="0" baseline="0" dirty="0">
                <a:ln>
                  <a:noFill/>
                </a:ln>
                <a:solidFill>
                  <a:srgbClr val="080808"/>
                </a:solidFill>
                <a:effectLst/>
                <a:latin typeface="Consolas" panose="020B06090202040302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rPr>
              <a:t>R</a:t>
            </a:r>
            <a:r>
              <a:rPr kumimoji="0" lang="en-US" altLang="en-US" sz="1200" b="0" i="0" u="none" strike="noStrike" cap="none" normalizeH="0" baseline="0" dirty="0" err="1">
                <a:ln>
                  <a:noFill/>
                </a:ln>
                <a:solidFill>
                  <a:srgbClr val="080808"/>
                </a:solidFill>
                <a:effectLst/>
                <a:latin typeface="Consolas" panose="020B06090202040302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rPr>
              <a:t>color</a:t>
            </a:r>
            <a:r>
              <a:rPr kumimoji="0" lang="en-US" altLang="en-US" sz="1200" b="0" i="0" u="none" strike="noStrike" cap="none" normalizeH="0" baseline="0" dirty="0" err="1">
                <a:ln>
                  <a:noFill/>
                </a:ln>
                <a:solidFill>
                  <a:srgbClr val="080808"/>
                </a:solidFill>
                <a:effectLst/>
                <a:latin typeface="Consolas" panose="020B0609020204030204" pitchFamily="49" charset="0"/>
              </a:rPr>
              <a:t>.</a:t>
            </a:r>
            <a:r>
              <a:rPr kumimoji="0" lang="en-US" altLang="en-US" sz="1200" b="0" i="1" u="none" strike="noStrike" cap="none" normalizeH="0" baseline="0" dirty="0" err="1">
                <a:ln>
                  <a:noFill/>
                </a:ln>
                <a:solidFill>
                  <a:srgbClr val="871094"/>
                </a:solidFill>
                <a:effectLst/>
                <a:latin typeface="Consolas" panose="020B0609020204030204" pitchFamily="49" charset="0"/>
              </a:rPr>
              <a:t>Magenta</a:t>
            </a:r>
            <a:r>
              <a:rPr kumimoji="0" lang="en-US" altLang="en-US" sz="1200" b="0" i="0" u="none" strike="noStrike" cap="none" normalizeH="0" baseline="0" dirty="0">
                <a:ln>
                  <a:noFill/>
                </a:ln>
                <a:solidFill>
                  <a:srgbClr val="080808"/>
                </a:solidFill>
                <a:effectLst/>
                <a:latin typeface="Consolas" panose="020B0609020204030204" pitchFamily="49" charset="0"/>
              </a:rPr>
              <a: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b</a:t>
            </a:r>
            <a:r>
              <a:rPr kumimoji="0" lang="en-US" altLang="en-US" sz="1200" b="0" i="0" u="none" strike="noStrike" cap="none" normalizeH="0" baseline="0" dirty="0" err="1">
                <a:ln>
                  <a:noFill/>
                </a:ln>
                <a:solidFill>
                  <a:srgbClr val="080808"/>
                </a:solidFill>
                <a:effectLst/>
                <a:latin typeface="Consolas" panose="020B0609020204030204" pitchFamily="49" charset="0"/>
              </a:rPr>
              <a:t>.setLayoutParams</a:t>
            </a:r>
            <a:r>
              <a:rPr kumimoji="0" lang="en-US" altLang="en-US" sz="1200" b="0" i="0" u="none" strike="noStrike" cap="none" normalizeH="0" baseline="0" dirty="0">
                <a:ln>
                  <a:noFill/>
                </a:ln>
                <a:solidFill>
                  <a:srgbClr val="080808"/>
                </a:solidFill>
                <a:effectLst/>
                <a:latin typeface="Consolas" panose="020B06090202040302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rPr>
              <a:t>layoutParams</a:t>
            </a:r>
            <a:r>
              <a:rPr kumimoji="0" lang="en-US" altLang="en-US" sz="1200" b="0" i="0" u="none" strike="noStrike" cap="none" normalizeH="0" baseline="0" dirty="0">
                <a:ln>
                  <a:noFill/>
                </a:ln>
                <a:solidFill>
                  <a:srgbClr val="080808"/>
                </a:solidFill>
                <a:effectLst/>
                <a:latin typeface="Consolas" panose="020B0609020204030204" pitchFamily="49" charset="0"/>
              </a:rPr>
              <a: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b</a:t>
            </a:r>
            <a:r>
              <a:rPr kumimoji="0" lang="en-US" altLang="en-US" sz="1200" b="0" i="0" u="none" strike="noStrike" cap="none" normalizeH="0" baseline="0" dirty="0" err="1">
                <a:ln>
                  <a:noFill/>
                </a:ln>
                <a:solidFill>
                  <a:srgbClr val="080808"/>
                </a:solidFill>
                <a:effectLst/>
                <a:latin typeface="Consolas" panose="020B0609020204030204" pitchFamily="49" charset="0"/>
              </a:rPr>
              <a:t>.setText</a:t>
            </a:r>
            <a:r>
              <a:rPr kumimoji="0" lang="en-US" altLang="en-US" sz="1200" b="0" i="0" u="none" strike="noStrike" cap="none" normalizeH="0" baseline="0" dirty="0">
                <a:ln>
                  <a:noFill/>
                </a:ln>
                <a:solidFill>
                  <a:srgbClr val="080808"/>
                </a:solidFill>
                <a:effectLst/>
                <a:latin typeface="Consolas" panose="020B0609020204030204" pitchFamily="49" charset="0"/>
              </a:rPr>
              <a:t>(</a:t>
            </a:r>
            <a:r>
              <a:rPr kumimoji="0" lang="en-US" altLang="en-US" sz="1200" b="0" i="0" u="none" strike="noStrike" cap="none" normalizeH="0" baseline="0" dirty="0">
                <a:ln>
                  <a:noFill/>
                </a:ln>
                <a:solidFill>
                  <a:srgbClr val="067D17"/>
                </a:solidFill>
                <a:effectLst/>
                <a:latin typeface="Consolas" panose="020B0609020204030204" pitchFamily="49" charset="0"/>
              </a:rPr>
              <a:t>"Button" </a:t>
            </a:r>
            <a:r>
              <a:rPr kumimoji="0" lang="en-US" altLang="en-US" sz="1200" b="0" i="0" u="none" strike="noStrike" cap="none" normalizeH="0" baseline="0" dirty="0">
                <a:ln>
                  <a:noFill/>
                </a:ln>
                <a:solidFill>
                  <a:srgbClr val="080808"/>
                </a:solidFill>
                <a:effectLst/>
                <a:latin typeface="Consolas" panose="020B0609020204030204" pitchFamily="49" charset="0"/>
              </a:rPr>
              <a:t>+ (i+</a:t>
            </a:r>
            <a:r>
              <a:rPr kumimoji="0" lang="en-US" altLang="en-US" sz="1200" b="0" i="0" u="none" strike="noStrike" cap="none" normalizeH="0" baseline="0" dirty="0">
                <a:ln>
                  <a:noFill/>
                </a:ln>
                <a:solidFill>
                  <a:srgbClr val="1750EB"/>
                </a:solidFill>
                <a:effectLst/>
                <a:latin typeface="Consolas" panose="020B0609020204030204" pitchFamily="49" charset="0"/>
              </a:rPr>
              <a:t>1</a:t>
            </a:r>
            <a:r>
              <a:rPr kumimoji="0" lang="en-US" altLang="en-US" sz="1200" b="0" i="0" u="none" strike="noStrike" cap="none" normalizeH="0" baseline="0" dirty="0">
                <a:ln>
                  <a:noFill/>
                </a:ln>
                <a:solidFill>
                  <a:srgbClr val="080808"/>
                </a:solidFill>
                <a:effectLst/>
                <a:latin typeface="Consolas" panose="020B0609020204030204" pitchFamily="49" charset="0"/>
              </a:rPr>
              <a:t>));</a:t>
            </a:r>
            <a:br>
              <a:rPr kumimoji="0" lang="en-US" altLang="en-US" sz="1200" b="0" i="0" u="none" strike="noStrike" cap="none" normalizeH="0" baseline="0" dirty="0">
                <a:ln>
                  <a:noFill/>
                </a:ln>
                <a:solidFill>
                  <a:srgbClr val="080808"/>
                </a:solidFill>
                <a:effectLst/>
                <a:latin typeface="Consolas" panose="020B0609020204030204" pitchFamily="49" charset="0"/>
              </a:rPr>
            </a:b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layout</a:t>
            </a:r>
            <a:r>
              <a:rPr kumimoji="0" lang="en-US" altLang="en-US" sz="1200" b="0" i="0" u="none" strike="noStrike" cap="none" normalizeH="0" baseline="0" dirty="0" err="1">
                <a:ln>
                  <a:noFill/>
                </a:ln>
                <a:solidFill>
                  <a:srgbClr val="080808"/>
                </a:solidFill>
                <a:effectLst/>
                <a:latin typeface="Consolas" panose="020B0609020204030204" pitchFamily="49" charset="0"/>
              </a:rPr>
              <a:t>.addView</a:t>
            </a:r>
            <a:r>
              <a:rPr kumimoji="0" lang="en-US" altLang="en-US" sz="1200" b="0" i="0" u="none" strike="noStrike" cap="none" normalizeH="0" baseline="0" dirty="0">
                <a:ln>
                  <a:noFill/>
                </a:ln>
                <a:solidFill>
                  <a:srgbClr val="080808"/>
                </a:solidFill>
                <a:effectLst/>
                <a:latin typeface="Consolas" panose="020B0609020204030204" pitchFamily="49" charset="0"/>
              </a:rPr>
              <a:t>(</a:t>
            </a:r>
            <a:r>
              <a:rPr kumimoji="0" lang="en-US" altLang="en-US" sz="1200" b="0" i="0" u="none" strike="noStrike" cap="none" normalizeH="0" baseline="0" dirty="0">
                <a:ln>
                  <a:noFill/>
                </a:ln>
                <a:solidFill>
                  <a:srgbClr val="000000"/>
                </a:solidFill>
                <a:effectLst/>
                <a:latin typeface="Consolas" panose="020B0609020204030204" pitchFamily="49" charset="0"/>
              </a:rPr>
              <a:t>b</a:t>
            </a:r>
            <a:r>
              <a:rPr kumimoji="0" lang="en-US" altLang="en-US" sz="1200" b="0" i="0" u="none" strike="noStrike" cap="none" normalizeH="0" baseline="0" dirty="0">
                <a:ln>
                  <a:noFill/>
                </a:ln>
                <a:solidFill>
                  <a:srgbClr val="080808"/>
                </a:solidFill>
                <a:effectLst/>
                <a:latin typeface="Consolas" panose="020B0609020204030204" pitchFamily="49" charset="0"/>
              </a:rPr>
              <a: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Footer Placeholder 3"/>
          <p:cNvSpPr>
            <a:spLocks noGrp="1"/>
          </p:cNvSpPr>
          <p:nvPr>
            <p:ph type="ftr" sz="quarter" idx="4"/>
          </p:nvPr>
        </p:nvSpPr>
        <p:spPr/>
        <p:txBody>
          <a:bodyPr/>
          <a:lstStyle/>
          <a:p>
            <a:pPr>
              <a:defRPr/>
            </a:pPr>
            <a:r>
              <a:rPr lang="en-US"/>
              <a:t>Slides Modified and Adapted by Mohammad Mehedy Masud, CIT, Spring '14</a:t>
            </a:r>
          </a:p>
        </p:txBody>
      </p:sp>
      <p:sp>
        <p:nvSpPr>
          <p:cNvPr id="5" name="Slide Number Placeholder 4"/>
          <p:cNvSpPr>
            <a:spLocks noGrp="1"/>
          </p:cNvSpPr>
          <p:nvPr>
            <p:ph type="sldNum" sz="quarter" idx="5"/>
          </p:nvPr>
        </p:nvSpPr>
        <p:spPr/>
        <p:txBody>
          <a:bodyPr/>
          <a:lstStyle/>
          <a:p>
            <a:pPr>
              <a:defRPr/>
            </a:pPr>
            <a:fld id="{CC2C166E-3AD8-4762-A0B0-090157C5C6CF}" type="slidenum">
              <a:rPr lang="en-US" smtClean="0"/>
              <a:pPr>
                <a:defRPr/>
              </a:pPr>
              <a:t>23</a:t>
            </a:fld>
            <a:endParaRPr lang="en-US"/>
          </a:p>
        </p:txBody>
      </p:sp>
    </p:spTree>
    <p:extLst>
      <p:ext uri="{BB962C8B-B14F-4D97-AF65-F5344CB8AC3E}">
        <p14:creationId xmlns:p14="http://schemas.microsoft.com/office/powerpoint/2010/main" val="4202658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ct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dirty="0"/>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Click to edit Master subtitle style</a:t>
            </a:r>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lvl1pPr>
              <a:defRPr/>
            </a:lvl1pPr>
          </a:lstStyle>
          <a:p>
            <a:pPr>
              <a:defRPr/>
            </a:pPr>
            <a:r>
              <a:rPr lang="en-US" dirty="0"/>
              <a:t>CSBP483 Mobile Content and Development</a:t>
            </a:r>
          </a:p>
        </p:txBody>
      </p:sp>
      <p:sp>
        <p:nvSpPr>
          <p:cNvPr id="27" name="Slide Number Placeholder 26"/>
          <p:cNvSpPr>
            <a:spLocks noGrp="1"/>
          </p:cNvSpPr>
          <p:nvPr>
            <p:ph type="sldNum" sz="quarter" idx="12"/>
          </p:nvPr>
        </p:nvSpPr>
        <p:spPr/>
        <p:txBody>
          <a:bodyPr/>
          <a:lstStyle/>
          <a:p>
            <a:pPr>
              <a:defRPr/>
            </a:pPr>
            <a:fld id="{6E9CB534-D92E-48C0-A3C3-B648C8D9AB81}"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defRPr/>
            </a:pPr>
            <a:r>
              <a:rPr lang="en-US" dirty="0"/>
              <a:t>CSBP483 Mobile Content and Development</a:t>
            </a:r>
          </a:p>
        </p:txBody>
      </p:sp>
      <p:sp>
        <p:nvSpPr>
          <p:cNvPr id="6" name="Slide Number Placeholder 5"/>
          <p:cNvSpPr>
            <a:spLocks noGrp="1"/>
          </p:cNvSpPr>
          <p:nvPr>
            <p:ph type="sldNum" sz="quarter" idx="12"/>
          </p:nvPr>
        </p:nvSpPr>
        <p:spPr/>
        <p:txBody>
          <a:bodyPr/>
          <a:lstStyle/>
          <a:p>
            <a:pPr>
              <a:defRPr/>
            </a:pPr>
            <a:fld id="{C98609B5-1129-4719-92CB-9FBF677F240E}"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defRPr/>
            </a:pPr>
            <a:r>
              <a:rPr lang="en-US" dirty="0"/>
              <a:t>CSBP483 Mobile Content and Development</a:t>
            </a:r>
          </a:p>
        </p:txBody>
      </p:sp>
      <p:sp>
        <p:nvSpPr>
          <p:cNvPr id="6" name="Slide Number Placeholder 5"/>
          <p:cNvSpPr>
            <a:spLocks noGrp="1"/>
          </p:cNvSpPr>
          <p:nvPr>
            <p:ph type="sldNum" sz="quarter" idx="12"/>
          </p:nvPr>
        </p:nvSpPr>
        <p:spPr/>
        <p:txBody>
          <a:bodyPr/>
          <a:lstStyle/>
          <a:p>
            <a:pPr>
              <a:defRPr/>
            </a:pPr>
            <a:fld id="{C98609B5-1129-4719-92CB-9FBF677F240E}"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pPr>
              <a:defRPr/>
            </a:pPr>
            <a:r>
              <a:rPr lang="en-US" dirty="0"/>
              <a:t>CSBP483 Mobile Content and Development</a:t>
            </a:r>
          </a:p>
        </p:txBody>
      </p:sp>
      <p:sp>
        <p:nvSpPr>
          <p:cNvPr id="6" name="Slide Number Placeholder 5"/>
          <p:cNvSpPr>
            <a:spLocks noGrp="1"/>
          </p:cNvSpPr>
          <p:nvPr>
            <p:ph type="sldNum" sz="quarter" idx="12"/>
          </p:nvPr>
        </p:nvSpPr>
        <p:spPr/>
        <p:txBody>
          <a:bodyPr/>
          <a:lstStyle/>
          <a:p>
            <a:pPr>
              <a:defRPr/>
            </a:pPr>
            <a:fld id="{0C649DF8-EF65-4EDE-82FD-490E53F18845}"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ctr"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dirty="0"/>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pPr>
              <a:defRPr/>
            </a:pPr>
            <a:r>
              <a:rPr lang="en-US" dirty="0"/>
              <a:t>CSBP483 Mobile Content and Development</a:t>
            </a:r>
          </a:p>
        </p:txBody>
      </p:sp>
      <p:sp>
        <p:nvSpPr>
          <p:cNvPr id="6" name="Slide Number Placeholder 5"/>
          <p:cNvSpPr>
            <a:spLocks noGrp="1"/>
          </p:cNvSpPr>
          <p:nvPr>
            <p:ph type="sldNum" sz="quarter" idx="12"/>
          </p:nvPr>
        </p:nvSpPr>
        <p:spPr/>
        <p:txBody>
          <a:bodyPr/>
          <a:lstStyle/>
          <a:p>
            <a:pPr>
              <a:defRPr/>
            </a:pPr>
            <a:fld id="{5EEDBD10-784B-4132-9666-85A3191627CA}"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dirty="0"/>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a:defRPr/>
            </a:pPr>
            <a:r>
              <a:rPr lang="en-US" dirty="0"/>
              <a:t>CSBP483 Mobile Content and Development</a:t>
            </a:r>
          </a:p>
        </p:txBody>
      </p:sp>
      <p:sp>
        <p:nvSpPr>
          <p:cNvPr id="7" name="Slide Number Placeholder 6"/>
          <p:cNvSpPr>
            <a:spLocks noGrp="1"/>
          </p:cNvSpPr>
          <p:nvPr>
            <p:ph type="sldNum" sz="quarter" idx="12"/>
          </p:nvPr>
        </p:nvSpPr>
        <p:spPr/>
        <p:txBody>
          <a:bodyPr/>
          <a:lstStyle/>
          <a:p>
            <a:pPr>
              <a:defRPr/>
            </a:pPr>
            <a:fld id="{BAFC8DDD-7541-4583-9030-A6B152566739}"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dirty="0"/>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pPr>
              <a:defRPr/>
            </a:pPr>
            <a:r>
              <a:rPr lang="en-US" dirty="0"/>
              <a:t>CSBP483 Mobile Content and Development</a:t>
            </a:r>
          </a:p>
        </p:txBody>
      </p:sp>
      <p:sp>
        <p:nvSpPr>
          <p:cNvPr id="9" name="Slide Number Placeholder 8"/>
          <p:cNvSpPr>
            <a:spLocks noGrp="1"/>
          </p:cNvSpPr>
          <p:nvPr>
            <p:ph type="sldNum" sz="quarter" idx="12"/>
          </p:nvPr>
        </p:nvSpPr>
        <p:spPr/>
        <p:txBody>
          <a:bodyPr/>
          <a:lstStyle/>
          <a:p>
            <a:pPr>
              <a:defRPr/>
            </a:pPr>
            <a:fld id="{313BF385-3421-4C52-9DDA-EE0D26336A0D}"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ctr" rtl="0">
              <a:spcBef>
                <a:spcPct val="0"/>
              </a:spcBef>
              <a:buNone/>
              <a:defRPr sz="4400" b="0">
                <a:ln>
                  <a:noFill/>
                </a:ln>
                <a:solidFill>
                  <a:schemeClr val="tx2"/>
                </a:solidFill>
                <a:effectLst/>
                <a:latin typeface="+mj-lt"/>
                <a:ea typeface="+mj-ea"/>
                <a:cs typeface="+mj-cs"/>
              </a:defRPr>
            </a:lvl1pPr>
          </a:lstStyle>
          <a:p>
            <a:r>
              <a:rPr kumimoji="0" lang="en-US" dirty="0"/>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dirty="0"/>
              <a:t>CSBP483 Mobile Content and Development</a:t>
            </a:r>
          </a:p>
        </p:txBody>
      </p:sp>
      <p:sp>
        <p:nvSpPr>
          <p:cNvPr id="5" name="Slide Number Placeholder 4"/>
          <p:cNvSpPr>
            <a:spLocks noGrp="1"/>
          </p:cNvSpPr>
          <p:nvPr>
            <p:ph type="sldNum" sz="quarter" idx="12"/>
          </p:nvPr>
        </p:nvSpPr>
        <p:spPr/>
        <p:txBody>
          <a:bodyPr/>
          <a:lstStyle/>
          <a:p>
            <a:pPr>
              <a:defRPr/>
            </a:pPr>
            <a:fld id="{AE2342F7-0D32-4329-B405-E60D722CA26F}"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lvl1pPr>
              <a:defRPr/>
            </a:lvl1pPr>
          </a:lstStyle>
          <a:p>
            <a:pPr>
              <a:defRPr/>
            </a:pPr>
            <a:r>
              <a:rPr lang="en-US" dirty="0"/>
              <a:t>CSBP483 Mobile Content and Development</a:t>
            </a:r>
          </a:p>
        </p:txBody>
      </p:sp>
      <p:sp>
        <p:nvSpPr>
          <p:cNvPr id="4" name="Slide Number Placeholder 3"/>
          <p:cNvSpPr>
            <a:spLocks noGrp="1"/>
          </p:cNvSpPr>
          <p:nvPr>
            <p:ph type="sldNum" sz="quarter" idx="12"/>
          </p:nvPr>
        </p:nvSpPr>
        <p:spPr/>
        <p:txBody>
          <a:bodyPr/>
          <a:lstStyle/>
          <a:p>
            <a:pPr>
              <a:defRPr/>
            </a:pPr>
            <a:fld id="{7452257D-E1C9-4E7F-97E2-241608B784D7}"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a:defRPr/>
            </a:pPr>
            <a:r>
              <a:rPr lang="en-US"/>
              <a:t>CSBP483 Mobile Content and Development</a:t>
            </a:r>
          </a:p>
        </p:txBody>
      </p:sp>
      <p:sp>
        <p:nvSpPr>
          <p:cNvPr id="7" name="Slide Number Placeholder 6"/>
          <p:cNvSpPr>
            <a:spLocks noGrp="1"/>
          </p:cNvSpPr>
          <p:nvPr>
            <p:ph type="sldNum" sz="quarter" idx="12"/>
          </p:nvPr>
        </p:nvSpPr>
        <p:spPr/>
        <p:txBody>
          <a:bodyPr/>
          <a:lstStyle/>
          <a:p>
            <a:pPr>
              <a:defRPr/>
            </a:pPr>
            <a:fld id="{B5AE7BD8-E6AC-4591-9417-AC60547C2888}"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a:defRPr/>
            </a:pPr>
            <a:r>
              <a:rPr lang="en-US"/>
              <a:t>CSBP483 Mobile Content and Development</a:t>
            </a:r>
          </a:p>
        </p:txBody>
      </p:sp>
      <p:sp>
        <p:nvSpPr>
          <p:cNvPr id="7" name="Slide Number Placeholder 6"/>
          <p:cNvSpPr>
            <a:spLocks noGrp="1"/>
          </p:cNvSpPr>
          <p:nvPr>
            <p:ph type="sldNum" sz="quarter" idx="12"/>
          </p:nvPr>
        </p:nvSpPr>
        <p:spPr>
          <a:xfrm>
            <a:off x="8077200" y="6356350"/>
            <a:ext cx="609600" cy="365125"/>
          </a:xfrm>
        </p:spPr>
        <p:txBody>
          <a:bodyPr/>
          <a:lstStyle/>
          <a:p>
            <a:pPr>
              <a:defRPr/>
            </a:pPr>
            <a:fld id="{14E9B362-FC5A-439D-8513-19DA0D470631}" type="slidenum">
              <a:rPr lang="en-US" smtClean="0"/>
              <a:pPr>
                <a:defRPr/>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dirty="0"/>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b="1">
                <a:solidFill>
                  <a:schemeClr val="tx1"/>
                </a:solidFill>
              </a:defRPr>
            </a:lvl1pPr>
          </a:lstStyle>
          <a:p>
            <a:pPr>
              <a:defRPr/>
            </a:pPr>
            <a:r>
              <a:rPr lang="en-US" dirty="0"/>
              <a:t>CSBP483 Mobile Content and Development</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C98609B5-1129-4719-92CB-9FBF677F240E}" type="slidenum">
              <a:rPr lang="en-US" smtClean="0"/>
              <a:pPr>
                <a:defRPr/>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
        <p:nvSpPr>
          <p:cNvPr id="15" name="Footer Placeholder 21"/>
          <p:cNvSpPr txBox="1">
            <a:spLocks/>
          </p:cNvSpPr>
          <p:nvPr userDrawn="1"/>
        </p:nvSpPr>
        <p:spPr>
          <a:xfrm>
            <a:off x="6248400" y="-170643"/>
            <a:ext cx="3352800" cy="365125"/>
          </a:xfrm>
          <a:prstGeom prst="rect">
            <a:avLst/>
          </a:prstGeom>
        </p:spPr>
        <p:txBody>
          <a:bodyPr vert="horz" lIns="0" tIns="0" rIns="0" bIns="0" anchor="b"/>
          <a:lstStyle>
            <a:defPPr>
              <a:defRPr lang="en-US"/>
            </a:defPPr>
            <a:lvl1pPr algn="l" rtl="0" eaLnBrk="1" fontAlgn="base" latinLnBrk="0" hangingPunct="1">
              <a:spcBef>
                <a:spcPct val="0"/>
              </a:spcBef>
              <a:spcAft>
                <a:spcPct val="0"/>
              </a:spcAft>
              <a:defRPr kumimoji="0" sz="1200" b="1"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dirty="0">
                <a:solidFill>
                  <a:schemeClr val="bg1"/>
                </a:solidFill>
              </a:rPr>
              <a:t>CSBP483 Mobile Content and Development</a:t>
            </a:r>
          </a:p>
        </p:txBody>
      </p:sp>
      <p:pic>
        <p:nvPicPr>
          <p:cNvPr id="16" name="Picture 15"/>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04800" y="17384"/>
            <a:ext cx="2590800" cy="354195"/>
          </a:xfrm>
          <a:prstGeom prst="rect">
            <a:avLst/>
          </a:prstGeom>
        </p:spPr>
      </p:pic>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ctr" rtl="0" eaLnBrk="1" latinLnBrk="0" hangingPunct="1">
        <a:spcBef>
          <a:spcPct val="0"/>
        </a:spcBef>
        <a:buNone/>
        <a:defRPr kumimoji="0" sz="44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a-6_BKyUmWI"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android.com/develop/ui/views/layout/constraint-layout" TargetMode="External"/><Relationship Id="rId2" Type="http://schemas.openxmlformats.org/officeDocument/2006/relationships/hyperlink" Target="https://developer.android.com/training/constraint-layou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android.com/guide/topics/ui/layout/relativ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eveloper.android.com/reference/android/widget/TableLayout" TargetMode="External"/><Relationship Id="rId5" Type="http://schemas.openxmlformats.org/officeDocument/2006/relationships/hyperlink" Target="https://developer.android.com/reference/android/widget/GridLayout" TargetMode="External"/><Relationship Id="rId4" Type="http://schemas.openxmlformats.org/officeDocument/2006/relationships/hyperlink" Target="https://developer.android.com/reference/android/support/constraint/ConstraintLayout"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4.jpe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developer.android.com/guide/topics/ui/declaring-layout#AdapterViews" TargetMode="Externa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4.jpeg"/></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33.png"/><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4.jpeg"/></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developer.android.com/reference/android/view/MenuItem" TargetMode="External"/><Relationship Id="rId2" Type="http://schemas.openxmlformats.org/officeDocument/2006/relationships/hyperlink" Target="https://developer.android.com/reference/android/view/Menu" TargetMode="External"/><Relationship Id="rId1" Type="http://schemas.openxmlformats.org/officeDocument/2006/relationships/slideLayout" Target="../slideLayouts/slideLayout2.xml"/><Relationship Id="rId4" Type="http://schemas.openxmlformats.org/officeDocument/2006/relationships/hyperlink" Target="https://developer.android.com/guide/topics/ui/menus#groups"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developer.android.com/guide/topics/resources/menu-resource"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5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5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tel:" TargetMode="External"/><Relationship Id="rId2" Type="http://schemas.openxmlformats.org/officeDocument/2006/relationships/notesSlide" Target="../notesSlides/notesSlide28.xml"/><Relationship Id="rId1" Type="http://schemas.openxmlformats.org/officeDocument/2006/relationships/slideLayout" Target="../slideLayouts/slideLayout6.xml"/><Relationship Id="rId5" Type="http://schemas.openxmlformats.org/officeDocument/2006/relationships/image" Target="../media/image24.jpeg"/><Relationship Id="rId4" Type="http://schemas.openxmlformats.org/officeDocument/2006/relationships/image" Target="../media/image51.png"/></Relationships>
</file>

<file path=ppt/slides/_rels/slide59.xml.rels><?xml version="1.0" encoding="UTF-8" standalone="yes"?>
<Relationships xmlns="http://schemas.openxmlformats.org/package/2006/relationships"><Relationship Id="rId3" Type="http://schemas.openxmlformats.org/officeDocument/2006/relationships/hyperlink" Target="https://developer.android.com/guide/topics/ui/menus#java" TargetMode="External"/><Relationship Id="rId2" Type="http://schemas.openxmlformats.org/officeDocument/2006/relationships/hyperlink" Target="https://developer.android.com/reference/android/widget/GridLayout" TargetMode="External"/><Relationship Id="rId1" Type="http://schemas.openxmlformats.org/officeDocument/2006/relationships/slideLayout" Target="../slideLayouts/slideLayout2.xml"/><Relationship Id="rId4" Type="http://schemas.openxmlformats.org/officeDocument/2006/relationships/hyperlink" Target="https://guides.codepath.com/android/Using-an-ArrayAdapter-with-ListView"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android.com/reference/androidx/constraintlayout/widget/ConstraintLayou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8946" y="1143000"/>
            <a:ext cx="8378952" cy="1828800"/>
          </a:xfrm>
        </p:spPr>
        <p:txBody>
          <a:bodyPr>
            <a:normAutofit fontScale="90000"/>
          </a:bodyPr>
          <a:lstStyle/>
          <a:p>
            <a:r>
              <a:rPr lang="en-US" sz="4400" dirty="0"/>
              <a:t>CSBP483 </a:t>
            </a:r>
            <a:br>
              <a:rPr lang="en-US" sz="4400" dirty="0"/>
            </a:br>
            <a:r>
              <a:rPr lang="en-US" sz="4400"/>
              <a:t>Mobile Web Content </a:t>
            </a:r>
            <a:r>
              <a:rPr lang="en-US" sz="4400" dirty="0"/>
              <a:t>and Development</a:t>
            </a:r>
          </a:p>
        </p:txBody>
      </p:sp>
      <p:sp>
        <p:nvSpPr>
          <p:cNvPr id="3" name="Subtitle 2"/>
          <p:cNvSpPr>
            <a:spLocks noGrp="1"/>
          </p:cNvSpPr>
          <p:nvPr>
            <p:ph type="subTitle" idx="1"/>
          </p:nvPr>
        </p:nvSpPr>
        <p:spPr>
          <a:xfrm>
            <a:off x="538946" y="3581400"/>
            <a:ext cx="7854696" cy="2029264"/>
          </a:xfrm>
        </p:spPr>
        <p:txBody>
          <a:bodyPr>
            <a:normAutofit/>
          </a:bodyPr>
          <a:lstStyle/>
          <a:p>
            <a:pPr algn="ctr"/>
            <a:r>
              <a:rPr lang="en-US" sz="3200" dirty="0"/>
              <a:t>UI Design – Layouts &amp; Menus</a:t>
            </a:r>
          </a:p>
          <a:p>
            <a:pPr algn="ctr"/>
            <a:r>
              <a:rPr lang="en-US" sz="2000" dirty="0"/>
              <a:t>Dr. Mamoun Adel Awad</a:t>
            </a:r>
          </a:p>
          <a:p>
            <a:pPr algn="ctr"/>
            <a:endParaRPr lang="en-US" sz="2000" dirty="0"/>
          </a:p>
          <a:p>
            <a:pPr algn="ctr"/>
            <a:r>
              <a:rPr lang="en-US" sz="2000" dirty="0"/>
              <a:t>Lecture Video: </a:t>
            </a:r>
            <a:r>
              <a:rPr lang="en-US" sz="2000" dirty="0">
                <a:hlinkClick r:id="rId3"/>
              </a:rPr>
              <a:t>https://www.youtube.com/watch?v=a-6_BKyUmWI</a:t>
            </a:r>
            <a:endParaRPr lang="en-US" sz="2000" dirty="0"/>
          </a:p>
          <a:p>
            <a:pPr algn="ctr"/>
            <a:endParaRPr lang="en-US" sz="2000" dirty="0"/>
          </a:p>
        </p:txBody>
      </p:sp>
    </p:spTree>
    <p:extLst>
      <p:ext uri="{BB962C8B-B14F-4D97-AF65-F5344CB8AC3E}">
        <p14:creationId xmlns:p14="http://schemas.microsoft.com/office/powerpoint/2010/main" val="2118032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Constraint Layout - </a:t>
            </a:r>
            <a:r>
              <a:rPr lang="en-US" sz="4000" dirty="0"/>
              <a:t>Relative Positioning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Relative positioning is one of the </a:t>
            </a:r>
            <a:r>
              <a:rPr lang="en-US" dirty="0">
                <a:solidFill>
                  <a:srgbClr val="FF0000"/>
                </a:solidFill>
              </a:rPr>
              <a:t>basic building block</a:t>
            </a:r>
            <a:r>
              <a:rPr lang="en-US" dirty="0"/>
              <a:t> of creating layouts in </a:t>
            </a:r>
            <a:r>
              <a:rPr lang="en-US" dirty="0" err="1"/>
              <a:t>ConstraintLayout</a:t>
            </a:r>
            <a:r>
              <a:rPr lang="en-US" dirty="0"/>
              <a:t>. </a:t>
            </a:r>
          </a:p>
          <a:p>
            <a:pPr lvl="1"/>
            <a:r>
              <a:rPr lang="en-US" dirty="0"/>
              <a:t>Those constraints allow you to position a given widget relative to another one. </a:t>
            </a:r>
          </a:p>
          <a:p>
            <a:r>
              <a:rPr lang="en-US" dirty="0"/>
              <a:t>You can constrain a widget on the </a:t>
            </a:r>
            <a:r>
              <a:rPr lang="en-US" dirty="0">
                <a:solidFill>
                  <a:srgbClr val="FF0000"/>
                </a:solidFill>
              </a:rPr>
              <a:t>horizontal and vertical </a:t>
            </a:r>
            <a:r>
              <a:rPr lang="en-US" dirty="0"/>
              <a:t>axis:</a:t>
            </a:r>
          </a:p>
          <a:p>
            <a:pPr lvl="1"/>
            <a:r>
              <a:rPr lang="en-US" dirty="0"/>
              <a:t>Horizontal Axis: left, right, start and end sides</a:t>
            </a:r>
          </a:p>
          <a:p>
            <a:pPr lvl="1"/>
            <a:r>
              <a:rPr lang="en-US" dirty="0"/>
              <a:t>Vertical Axis: top, bottom sides and text baseline</a:t>
            </a:r>
          </a:p>
          <a:p>
            <a:r>
              <a:rPr lang="en-US" dirty="0"/>
              <a:t>Tutorial on Learning Constraints using Android Studio Editor :</a:t>
            </a:r>
          </a:p>
          <a:p>
            <a:pPr lvl="1"/>
            <a:r>
              <a:rPr lang="en-US" sz="1900" dirty="0">
                <a:hlinkClick r:id="rId2"/>
              </a:rPr>
              <a:t>https://developer.android.com/training/constraint-layout/</a:t>
            </a:r>
            <a:endParaRPr lang="en-US" sz="1900" dirty="0"/>
          </a:p>
          <a:p>
            <a:pPr lvl="1"/>
            <a:r>
              <a:rPr lang="en-US" sz="1900" dirty="0">
                <a:hlinkClick r:id="rId3"/>
              </a:rPr>
              <a:t>https://developer.android.com/develop/ui/views/layout/constraint-layout</a:t>
            </a:r>
            <a:r>
              <a:rPr lang="en-US" sz="1900" dirty="0"/>
              <a:t> </a:t>
            </a:r>
          </a:p>
          <a:p>
            <a:endParaRPr lang="en-US" dirty="0"/>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10</a:t>
            </a:fld>
            <a:endParaRPr lang="en-US"/>
          </a:p>
        </p:txBody>
      </p:sp>
    </p:spTree>
    <p:extLst>
      <p:ext uri="{BB962C8B-B14F-4D97-AF65-F5344CB8AC3E}">
        <p14:creationId xmlns:p14="http://schemas.microsoft.com/office/powerpoint/2010/main" val="2571818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Layout</a:t>
            </a:r>
          </a:p>
        </p:txBody>
      </p:sp>
      <p:sp>
        <p:nvSpPr>
          <p:cNvPr id="3" name="Slide Number Placeholder 2"/>
          <p:cNvSpPr>
            <a:spLocks noGrp="1"/>
          </p:cNvSpPr>
          <p:nvPr>
            <p:ph type="sldNum" sz="quarter" idx="12"/>
          </p:nvPr>
        </p:nvSpPr>
        <p:spPr/>
        <p:txBody>
          <a:bodyPr/>
          <a:lstStyle/>
          <a:p>
            <a:pPr>
              <a:defRPr/>
            </a:pPr>
            <a:fld id="{AE2342F7-0D32-4329-B405-E60D722CA26F}" type="slidenum">
              <a:rPr lang="en-US" smtClean="0"/>
              <a:pPr>
                <a:defRPr/>
              </a:pPr>
              <a:t>11</a:t>
            </a:fld>
            <a:endParaRPr lang="en-US"/>
          </a:p>
        </p:txBody>
      </p:sp>
      <p:pic>
        <p:nvPicPr>
          <p:cNvPr id="4" name="Picture 3"/>
          <p:cNvPicPr>
            <a:picLocks noChangeAspect="1"/>
          </p:cNvPicPr>
          <p:nvPr/>
        </p:nvPicPr>
        <p:blipFill>
          <a:blip r:embed="rId2"/>
          <a:stretch>
            <a:fillRect/>
          </a:stretch>
        </p:blipFill>
        <p:spPr>
          <a:xfrm>
            <a:off x="439057" y="2055658"/>
            <a:ext cx="8286750" cy="4019550"/>
          </a:xfrm>
          <a:prstGeom prst="rect">
            <a:avLst/>
          </a:prstGeom>
        </p:spPr>
      </p:pic>
      <p:pic>
        <p:nvPicPr>
          <p:cNvPr id="5" name="Picture 4"/>
          <p:cNvPicPr>
            <a:picLocks noChangeAspect="1"/>
          </p:cNvPicPr>
          <p:nvPr/>
        </p:nvPicPr>
        <p:blipFill>
          <a:blip r:embed="rId3"/>
          <a:stretch>
            <a:fillRect/>
          </a:stretch>
        </p:blipFill>
        <p:spPr>
          <a:xfrm>
            <a:off x="409575" y="2036608"/>
            <a:ext cx="8277225" cy="4038600"/>
          </a:xfrm>
          <a:prstGeom prst="rect">
            <a:avLst/>
          </a:prstGeom>
        </p:spPr>
      </p:pic>
      <p:sp>
        <p:nvSpPr>
          <p:cNvPr id="7" name="TextBox 6">
            <a:extLst>
              <a:ext uri="{FF2B5EF4-FFF2-40B4-BE49-F238E27FC236}">
                <a16:creationId xmlns:a16="http://schemas.microsoft.com/office/drawing/2014/main" id="{1FD29414-75C8-41A5-88D5-3AAB83596BBD}"/>
              </a:ext>
            </a:extLst>
          </p:cNvPr>
          <p:cNvSpPr txBox="1"/>
          <p:nvPr/>
        </p:nvSpPr>
        <p:spPr>
          <a:xfrm>
            <a:off x="6741584" y="1312851"/>
            <a:ext cx="1640416" cy="461665"/>
          </a:xfrm>
          <a:prstGeom prst="rect">
            <a:avLst/>
          </a:prstGeom>
          <a:noFill/>
        </p:spPr>
        <p:txBody>
          <a:bodyPr wrap="square">
            <a:spAutoFit/>
          </a:bodyPr>
          <a:lstStyle/>
          <a:p>
            <a:r>
              <a:rPr lang="en-US" dirty="0">
                <a:solidFill>
                  <a:schemeClr val="accent2">
                    <a:lumMod val="75000"/>
                  </a:schemeClr>
                </a:solidFill>
              </a:rPr>
              <a:t>(Blueprint)</a:t>
            </a:r>
            <a:endParaRPr lang="en-AE" dirty="0">
              <a:solidFill>
                <a:schemeClr val="accent2">
                  <a:lumMod val="75000"/>
                </a:schemeClr>
              </a:solidFill>
            </a:endParaRPr>
          </a:p>
        </p:txBody>
      </p:sp>
    </p:spTree>
    <p:extLst>
      <p:ext uri="{BB962C8B-B14F-4D97-AF65-F5344CB8AC3E}">
        <p14:creationId xmlns:p14="http://schemas.microsoft.com/office/powerpoint/2010/main" val="415779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8" y="398764"/>
            <a:ext cx="8305800" cy="1143000"/>
          </a:xfrm>
        </p:spPr>
        <p:txBody>
          <a:bodyPr/>
          <a:lstStyle/>
          <a:p>
            <a:r>
              <a:rPr lang="en-US" dirty="0"/>
              <a:t>Relative Positioning</a:t>
            </a:r>
          </a:p>
        </p:txBody>
      </p:sp>
      <p:sp>
        <p:nvSpPr>
          <p:cNvPr id="3" name="Slide Number Placeholder 2"/>
          <p:cNvSpPr>
            <a:spLocks noGrp="1"/>
          </p:cNvSpPr>
          <p:nvPr>
            <p:ph type="sldNum" sz="quarter" idx="12"/>
          </p:nvPr>
        </p:nvSpPr>
        <p:spPr/>
        <p:txBody>
          <a:bodyPr/>
          <a:lstStyle/>
          <a:p>
            <a:pPr>
              <a:defRPr/>
            </a:pPr>
            <a:fld id="{AE2342F7-0D32-4329-B405-E60D722CA26F}" type="slidenum">
              <a:rPr lang="en-US" smtClean="0"/>
              <a:pPr>
                <a:defRPr/>
              </a:pPr>
              <a:t>12</a:t>
            </a:fld>
            <a:endParaRPr lang="en-US"/>
          </a:p>
        </p:txBody>
      </p:sp>
      <p:sp>
        <p:nvSpPr>
          <p:cNvPr id="5" name="Rectangle 3"/>
          <p:cNvSpPr>
            <a:spLocks noChangeArrowheads="1"/>
          </p:cNvSpPr>
          <p:nvPr/>
        </p:nvSpPr>
        <p:spPr bwMode="auto">
          <a:xfrm>
            <a:off x="4305300" y="1982294"/>
            <a:ext cx="4381500" cy="1211779"/>
          </a:xfrm>
          <a:prstGeom prst="rect">
            <a:avLst/>
          </a:prstGeom>
          <a:solidFill>
            <a:srgbClr val="E1F5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42830" rIns="0" bIns="142830" numCol="1" anchor="ctr" anchorCtr="0" compatLnSpc="1">
            <a:prstTxWarp prst="textNoShape">
              <a:avLst/>
            </a:prstTxWarp>
            <a:spAutoFit/>
          </a:bodyPr>
          <a:lstStyle/>
          <a:p>
            <a:pPr marL="9144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288D1"/>
                </a:solidFill>
                <a:effectLst/>
                <a:latin typeface="Roboto Mono"/>
              </a:rPr>
              <a:t>&lt;Button </a:t>
            </a:r>
            <a:r>
              <a:rPr kumimoji="0" lang="en-US" altLang="en-US" sz="1200" b="1" i="0" u="none" strike="noStrike" cap="none" normalizeH="0" baseline="0" dirty="0" err="1">
                <a:ln>
                  <a:noFill/>
                </a:ln>
                <a:solidFill>
                  <a:srgbClr val="0288D1"/>
                </a:solidFill>
                <a:effectLst/>
                <a:latin typeface="Roboto Mono"/>
              </a:rPr>
              <a:t>android:id</a:t>
            </a:r>
            <a:r>
              <a:rPr kumimoji="0" lang="en-US" altLang="en-US" sz="1200" b="1" i="0" u="none" strike="noStrike" cap="none" normalizeH="0" baseline="0" dirty="0">
                <a:ln>
                  <a:noFill/>
                </a:ln>
                <a:solidFill>
                  <a:srgbClr val="0288D1"/>
                </a:solidFill>
                <a:effectLst/>
                <a:latin typeface="Roboto Mono"/>
              </a:rPr>
              <a:t>="@+id/</a:t>
            </a:r>
            <a:r>
              <a:rPr kumimoji="0" lang="en-US" altLang="en-US" sz="1200" b="1" i="0" u="none" strike="noStrike" cap="none" normalizeH="0" baseline="0" dirty="0" err="1">
                <a:ln>
                  <a:noFill/>
                </a:ln>
                <a:solidFill>
                  <a:srgbClr val="0288D1"/>
                </a:solidFill>
                <a:effectLst/>
                <a:latin typeface="Roboto Mono"/>
              </a:rPr>
              <a:t>buttonA</a:t>
            </a:r>
            <a:r>
              <a:rPr kumimoji="0" lang="en-US" altLang="en-US" sz="1200" b="1" i="0" u="none" strike="noStrike" cap="none" normalizeH="0" baseline="0" dirty="0">
                <a:ln>
                  <a:noFill/>
                </a:ln>
                <a:solidFill>
                  <a:srgbClr val="0288D1"/>
                </a:solidFill>
                <a:effectLst/>
                <a:latin typeface="Roboto Mono"/>
              </a:rPr>
              <a:t>" ... /&gt; </a:t>
            </a:r>
          </a:p>
          <a:p>
            <a:pPr marL="9144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0288D1"/>
              </a:solidFill>
              <a:effectLst/>
              <a:latin typeface="Roboto Mono"/>
            </a:endParaRPr>
          </a:p>
          <a:p>
            <a:pPr marL="9144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288D1"/>
                </a:solidFill>
                <a:effectLst/>
                <a:latin typeface="Roboto Mono"/>
              </a:rPr>
              <a:t>&lt;</a:t>
            </a:r>
            <a:r>
              <a:rPr kumimoji="0" lang="en-US" altLang="en-US" sz="1200" b="1" i="0" u="none" strike="noStrike" cap="none" normalizeH="0" baseline="0" dirty="0">
                <a:ln>
                  <a:noFill/>
                </a:ln>
                <a:solidFill>
                  <a:schemeClr val="accent5">
                    <a:lumMod val="75000"/>
                  </a:schemeClr>
                </a:solidFill>
                <a:effectLst/>
                <a:latin typeface="Roboto Mono"/>
              </a:rPr>
              <a:t>Button </a:t>
            </a:r>
            <a:r>
              <a:rPr kumimoji="0" lang="en-US" altLang="en-US" sz="1200" b="1" i="0" u="none" strike="noStrike" cap="none" normalizeH="0" baseline="0" dirty="0" err="1">
                <a:ln>
                  <a:noFill/>
                </a:ln>
                <a:solidFill>
                  <a:schemeClr val="accent5">
                    <a:lumMod val="75000"/>
                  </a:schemeClr>
                </a:solidFill>
                <a:effectLst/>
                <a:latin typeface="Roboto Mono"/>
              </a:rPr>
              <a:t>android:id</a:t>
            </a:r>
            <a:r>
              <a:rPr kumimoji="0" lang="en-US" altLang="en-US" sz="1200" b="1" i="0" u="none" strike="noStrike" cap="none" normalizeH="0" baseline="0" dirty="0">
                <a:ln>
                  <a:noFill/>
                </a:ln>
                <a:solidFill>
                  <a:schemeClr val="accent5">
                    <a:lumMod val="75000"/>
                  </a:schemeClr>
                </a:solidFill>
                <a:effectLst/>
                <a:latin typeface="Roboto Mono"/>
              </a:rPr>
              <a:t>="@+id/</a:t>
            </a:r>
            <a:r>
              <a:rPr kumimoji="0" lang="en-US" altLang="en-US" sz="1200" b="1" i="0" u="none" strike="noStrike" cap="none" normalizeH="0" baseline="0" dirty="0" err="1">
                <a:ln>
                  <a:noFill/>
                </a:ln>
                <a:solidFill>
                  <a:schemeClr val="accent5">
                    <a:lumMod val="75000"/>
                  </a:schemeClr>
                </a:solidFill>
                <a:effectLst/>
                <a:latin typeface="Roboto Mono"/>
              </a:rPr>
              <a:t>buttonB</a:t>
            </a:r>
            <a:r>
              <a:rPr kumimoji="0" lang="en-US" altLang="en-US" sz="1200" b="1" i="0" u="none" strike="noStrike" cap="none" normalizeH="0" baseline="0" dirty="0">
                <a:ln>
                  <a:noFill/>
                </a:ln>
                <a:solidFill>
                  <a:schemeClr val="accent5">
                    <a:lumMod val="75000"/>
                  </a:schemeClr>
                </a:solidFill>
                <a:effectLst/>
                <a:latin typeface="Roboto Mono"/>
              </a:rPr>
              <a:t>" </a:t>
            </a:r>
            <a:endParaRPr lang="en-US" altLang="en-US" sz="1200" b="1" dirty="0">
              <a:solidFill>
                <a:schemeClr val="accent5">
                  <a:lumMod val="75000"/>
                </a:schemeClr>
              </a:solidFill>
              <a:latin typeface="Roboto Mono"/>
            </a:endParaRPr>
          </a:p>
          <a:p>
            <a:pPr marL="9144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0000"/>
                </a:solidFill>
                <a:effectLst/>
                <a:latin typeface="Roboto Mono"/>
              </a:rPr>
              <a:t>        </a:t>
            </a:r>
            <a:r>
              <a:rPr kumimoji="0" lang="en-US" altLang="en-US" sz="1200" b="1" i="0" u="none" strike="noStrike" cap="none" normalizeH="0" baseline="0" dirty="0" err="1">
                <a:ln>
                  <a:noFill/>
                </a:ln>
                <a:solidFill>
                  <a:srgbClr val="FF0000"/>
                </a:solidFill>
                <a:effectLst/>
                <a:latin typeface="Roboto Mono"/>
              </a:rPr>
              <a:t>layout_constraintLeft_toRightOf</a:t>
            </a:r>
            <a:r>
              <a:rPr kumimoji="0" lang="en-US" altLang="en-US" sz="1200" b="1" i="0" u="none" strike="noStrike" cap="none" normalizeH="0" baseline="0" dirty="0">
                <a:ln>
                  <a:noFill/>
                </a:ln>
                <a:solidFill>
                  <a:srgbClr val="FF0000"/>
                </a:solidFill>
                <a:effectLst/>
                <a:latin typeface="Roboto Mono"/>
              </a:rPr>
              <a:t>="@+id/</a:t>
            </a:r>
            <a:r>
              <a:rPr kumimoji="0" lang="en-US" altLang="en-US" sz="1200" b="1" i="0" u="none" strike="noStrike" cap="none" normalizeH="0" baseline="0" dirty="0" err="1">
                <a:ln>
                  <a:noFill/>
                </a:ln>
                <a:solidFill>
                  <a:srgbClr val="FF0000"/>
                </a:solidFill>
                <a:effectLst/>
                <a:latin typeface="Roboto Mono"/>
              </a:rPr>
              <a:t>buttonA</a:t>
            </a:r>
            <a:r>
              <a:rPr kumimoji="0" lang="en-US" altLang="en-US" sz="1200" b="1" i="0" u="none" strike="noStrike" cap="none" normalizeH="0" baseline="0" dirty="0">
                <a:ln>
                  <a:noFill/>
                </a:ln>
                <a:solidFill>
                  <a:srgbClr val="FF0000"/>
                </a:solidFill>
                <a:effectLst/>
                <a:latin typeface="Roboto Mono"/>
              </a:rPr>
              <a:t>" </a:t>
            </a:r>
          </a:p>
          <a:p>
            <a:pPr marL="9144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288D1"/>
                </a:solidFill>
                <a:effectLst/>
                <a:latin typeface="Roboto Mono"/>
              </a:rPr>
              <a:t>/&gt;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cxnSp>
        <p:nvCxnSpPr>
          <p:cNvPr id="6" name="Connector: Elbow 5">
            <a:extLst>
              <a:ext uri="{FF2B5EF4-FFF2-40B4-BE49-F238E27FC236}">
                <a16:creationId xmlns:a16="http://schemas.microsoft.com/office/drawing/2014/main" id="{90D66667-3848-46D6-9696-52E093345AE9}"/>
              </a:ext>
            </a:extLst>
          </p:cNvPr>
          <p:cNvCxnSpPr/>
          <p:nvPr/>
        </p:nvCxnSpPr>
        <p:spPr>
          <a:xfrm rot="10800000">
            <a:off x="3886200" y="2651723"/>
            <a:ext cx="685800" cy="1524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AA821A7-3350-4B0F-A57C-DD10400D693E}"/>
              </a:ext>
            </a:extLst>
          </p:cNvPr>
          <p:cNvCxnSpPr>
            <a:cxnSpLocks/>
          </p:cNvCxnSpPr>
          <p:nvPr/>
        </p:nvCxnSpPr>
        <p:spPr>
          <a:xfrm flipV="1">
            <a:off x="4943476" y="2880323"/>
            <a:ext cx="1152524" cy="725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74CA2E5-A2F8-48F5-BFEE-AD1F36ADE027}"/>
              </a:ext>
            </a:extLst>
          </p:cNvPr>
          <p:cNvSpPr txBox="1"/>
          <p:nvPr/>
        </p:nvSpPr>
        <p:spPr>
          <a:xfrm>
            <a:off x="4152898" y="3606171"/>
            <a:ext cx="4686302" cy="523220"/>
          </a:xfrm>
          <a:prstGeom prst="rect">
            <a:avLst/>
          </a:prstGeom>
          <a:noFill/>
        </p:spPr>
        <p:txBody>
          <a:bodyPr wrap="square" rtlCol="0">
            <a:spAutoFit/>
          </a:bodyPr>
          <a:lstStyle/>
          <a:p>
            <a:r>
              <a:rPr lang="en-US" sz="1400" dirty="0"/>
              <a:t>Left-side of </a:t>
            </a:r>
            <a:r>
              <a:rPr lang="en-US" sz="1400" dirty="0" err="1"/>
              <a:t>buttonB</a:t>
            </a:r>
            <a:r>
              <a:rPr lang="en-US" sz="1400" dirty="0"/>
              <a:t>     is-connected-to     right-side of </a:t>
            </a:r>
            <a:r>
              <a:rPr lang="en-US" sz="1400" dirty="0" err="1"/>
              <a:t>buttonA</a:t>
            </a:r>
            <a:r>
              <a:rPr lang="en-US" sz="1400" dirty="0"/>
              <a:t>	</a:t>
            </a:r>
          </a:p>
        </p:txBody>
      </p:sp>
      <p:cxnSp>
        <p:nvCxnSpPr>
          <p:cNvPr id="11" name="Straight Arrow Connector 10">
            <a:extLst>
              <a:ext uri="{FF2B5EF4-FFF2-40B4-BE49-F238E27FC236}">
                <a16:creationId xmlns:a16="http://schemas.microsoft.com/office/drawing/2014/main" id="{E506AA3C-5151-4E69-9954-5F3605E1C1BB}"/>
              </a:ext>
            </a:extLst>
          </p:cNvPr>
          <p:cNvCxnSpPr>
            <a:cxnSpLocks/>
          </p:cNvCxnSpPr>
          <p:nvPr/>
        </p:nvCxnSpPr>
        <p:spPr>
          <a:xfrm flipH="1" flipV="1">
            <a:off x="6582727" y="2880324"/>
            <a:ext cx="1113473" cy="823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5">
            <a:extLst>
              <a:ext uri="{FF2B5EF4-FFF2-40B4-BE49-F238E27FC236}">
                <a16:creationId xmlns:a16="http://schemas.microsoft.com/office/drawing/2014/main" id="{6EFD8405-64CD-458D-9670-F156712692E7}"/>
              </a:ext>
            </a:extLst>
          </p:cNvPr>
          <p:cNvGraphicFramePr>
            <a:graphicFrameLocks noGrp="1"/>
          </p:cNvGraphicFramePr>
          <p:nvPr>
            <p:extLst>
              <p:ext uri="{D42A27DB-BD31-4B8C-83A1-F6EECF244321}">
                <p14:modId xmlns:p14="http://schemas.microsoft.com/office/powerpoint/2010/main" val="410814208"/>
              </p:ext>
            </p:extLst>
          </p:nvPr>
        </p:nvGraphicFramePr>
        <p:xfrm>
          <a:off x="377960" y="2783299"/>
          <a:ext cx="2660516" cy="370840"/>
        </p:xfrm>
        <a:graphic>
          <a:graphicData uri="http://schemas.openxmlformats.org/drawingml/2006/table">
            <a:tbl>
              <a:tblPr firstRow="1" bandRow="1">
                <a:tableStyleId>{5C22544A-7EE6-4342-B048-85BDC9FD1C3A}</a:tableStyleId>
              </a:tblPr>
              <a:tblGrid>
                <a:gridCol w="1330258">
                  <a:extLst>
                    <a:ext uri="{9D8B030D-6E8A-4147-A177-3AD203B41FA5}">
                      <a16:colId xmlns:a16="http://schemas.microsoft.com/office/drawing/2014/main" val="3736759596"/>
                    </a:ext>
                  </a:extLst>
                </a:gridCol>
                <a:gridCol w="1330258">
                  <a:extLst>
                    <a:ext uri="{9D8B030D-6E8A-4147-A177-3AD203B41FA5}">
                      <a16:colId xmlns:a16="http://schemas.microsoft.com/office/drawing/2014/main" val="3875717472"/>
                    </a:ext>
                  </a:extLst>
                </a:gridCol>
              </a:tblGrid>
              <a:tr h="370840">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487105206"/>
                  </a:ext>
                </a:extLst>
              </a:tr>
            </a:tbl>
          </a:graphicData>
        </a:graphic>
      </p:graphicFrame>
      <p:sp>
        <p:nvSpPr>
          <p:cNvPr id="21" name="Rectangle 3">
            <a:extLst>
              <a:ext uri="{FF2B5EF4-FFF2-40B4-BE49-F238E27FC236}">
                <a16:creationId xmlns:a16="http://schemas.microsoft.com/office/drawing/2014/main" id="{C882E53A-F08F-4DCB-949C-E1BFBB9C719F}"/>
              </a:ext>
            </a:extLst>
          </p:cNvPr>
          <p:cNvSpPr>
            <a:spLocks noChangeArrowheads="1"/>
          </p:cNvSpPr>
          <p:nvPr/>
        </p:nvSpPr>
        <p:spPr bwMode="auto">
          <a:xfrm>
            <a:off x="4329619" y="4504200"/>
            <a:ext cx="4381500" cy="1581111"/>
          </a:xfrm>
          <a:prstGeom prst="rect">
            <a:avLst/>
          </a:prstGeom>
          <a:solidFill>
            <a:srgbClr val="E1F5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42830" rIns="0" bIns="142830" numCol="1" anchor="ctr" anchorCtr="0" compatLnSpc="1">
            <a:prstTxWarp prst="textNoShape">
              <a:avLst/>
            </a:prstTxWarp>
            <a:spAutoFit/>
          </a:bodyPr>
          <a:lstStyle/>
          <a:p>
            <a:pPr marL="9144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288D1"/>
                </a:solidFill>
                <a:effectLst/>
                <a:latin typeface="Roboto Mono"/>
              </a:rPr>
              <a:t>&lt;Button </a:t>
            </a:r>
            <a:r>
              <a:rPr kumimoji="0" lang="en-US" altLang="en-US" sz="1200" b="1" i="0" u="none" strike="noStrike" cap="none" normalizeH="0" baseline="0" dirty="0" err="1">
                <a:ln>
                  <a:noFill/>
                </a:ln>
                <a:solidFill>
                  <a:srgbClr val="0288D1"/>
                </a:solidFill>
                <a:effectLst/>
                <a:latin typeface="Roboto Mono"/>
              </a:rPr>
              <a:t>android:id</a:t>
            </a:r>
            <a:r>
              <a:rPr kumimoji="0" lang="en-US" altLang="en-US" sz="1200" b="1" i="0" u="none" strike="noStrike" cap="none" normalizeH="0" baseline="0" dirty="0">
                <a:ln>
                  <a:noFill/>
                </a:ln>
                <a:solidFill>
                  <a:srgbClr val="0288D1"/>
                </a:solidFill>
                <a:effectLst/>
                <a:latin typeface="Roboto Mono"/>
              </a:rPr>
              <a:t>="@+id/</a:t>
            </a:r>
            <a:r>
              <a:rPr kumimoji="0" lang="en-US" altLang="en-US" sz="1200" b="1" i="0" u="none" strike="noStrike" cap="none" normalizeH="0" baseline="0" dirty="0" err="1">
                <a:ln>
                  <a:noFill/>
                </a:ln>
                <a:solidFill>
                  <a:srgbClr val="0288D1"/>
                </a:solidFill>
                <a:effectLst/>
                <a:latin typeface="Roboto Mono"/>
              </a:rPr>
              <a:t>buttonA</a:t>
            </a:r>
            <a:r>
              <a:rPr kumimoji="0" lang="en-US" altLang="en-US" sz="1200" b="1" i="0" u="none" strike="noStrike" cap="none" normalizeH="0" baseline="0" dirty="0">
                <a:ln>
                  <a:noFill/>
                </a:ln>
                <a:solidFill>
                  <a:srgbClr val="0288D1"/>
                </a:solidFill>
                <a:effectLst/>
                <a:latin typeface="Roboto Mono"/>
              </a:rPr>
              <a:t>" </a:t>
            </a:r>
          </a:p>
          <a:p>
            <a:pPr marL="9144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0000"/>
                </a:solidFill>
                <a:effectLst/>
                <a:latin typeface="Roboto Mono"/>
              </a:rPr>
              <a:t> </a:t>
            </a:r>
            <a:r>
              <a:rPr kumimoji="0" lang="en-US" altLang="en-US" sz="1200" b="1" i="0" u="none" strike="noStrike" cap="none" normalizeH="0" baseline="0" dirty="0" err="1">
                <a:ln>
                  <a:noFill/>
                </a:ln>
                <a:solidFill>
                  <a:srgbClr val="FF0000"/>
                </a:solidFill>
                <a:effectLst/>
                <a:latin typeface="Roboto Mono"/>
              </a:rPr>
              <a:t>layout_constraintLeft_toRightOf</a:t>
            </a:r>
            <a:r>
              <a:rPr kumimoji="0" lang="en-US" altLang="en-US" sz="1200" b="1" i="0" u="none" strike="noStrike" cap="none" normalizeH="0" baseline="0" dirty="0">
                <a:ln>
                  <a:noFill/>
                </a:ln>
                <a:solidFill>
                  <a:srgbClr val="FF0000"/>
                </a:solidFill>
                <a:effectLst/>
                <a:latin typeface="Roboto Mono"/>
              </a:rPr>
              <a:t>="@+id/</a:t>
            </a:r>
            <a:r>
              <a:rPr kumimoji="0" lang="en-US" altLang="en-US" sz="1200" b="1" i="0" u="none" strike="noStrike" cap="none" normalizeH="0" baseline="0" dirty="0" err="1">
                <a:ln>
                  <a:noFill/>
                </a:ln>
                <a:solidFill>
                  <a:srgbClr val="FF0000"/>
                </a:solidFill>
                <a:effectLst/>
                <a:latin typeface="Roboto Mono"/>
              </a:rPr>
              <a:t>buttonB</a:t>
            </a:r>
            <a:r>
              <a:rPr kumimoji="0" lang="en-US" altLang="en-US" sz="1200" b="1" i="0" u="none" strike="noStrike" cap="none" normalizeH="0" baseline="0" dirty="0">
                <a:ln>
                  <a:noFill/>
                </a:ln>
                <a:solidFill>
                  <a:srgbClr val="FF0000"/>
                </a:solidFill>
                <a:effectLst/>
                <a:latin typeface="Roboto Mono"/>
              </a:rPr>
              <a:t>"</a:t>
            </a:r>
            <a:endParaRPr lang="en-US" altLang="en-US" sz="1200" b="1" dirty="0">
              <a:solidFill>
                <a:srgbClr val="0288D1"/>
              </a:solidFill>
              <a:latin typeface="Roboto Mono"/>
            </a:endParaRPr>
          </a:p>
          <a:p>
            <a:pPr marL="9144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288D1"/>
                </a:solidFill>
                <a:effectLst/>
                <a:latin typeface="Roboto Mono"/>
              </a:rPr>
              <a:t>/&gt; </a:t>
            </a:r>
          </a:p>
          <a:p>
            <a:pPr marL="9144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0288D1"/>
              </a:solidFill>
              <a:effectLst/>
              <a:latin typeface="Roboto Mono"/>
            </a:endParaRPr>
          </a:p>
          <a:p>
            <a:pPr marL="9144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288D1"/>
                </a:solidFill>
                <a:effectLst/>
                <a:latin typeface="Roboto Mono"/>
              </a:rPr>
              <a:t>&lt;</a:t>
            </a:r>
            <a:r>
              <a:rPr kumimoji="0" lang="en-US" altLang="en-US" sz="1200" b="1" i="0" u="none" strike="noStrike" cap="none" normalizeH="0" baseline="0" dirty="0">
                <a:ln>
                  <a:noFill/>
                </a:ln>
                <a:solidFill>
                  <a:schemeClr val="accent5">
                    <a:lumMod val="75000"/>
                  </a:schemeClr>
                </a:solidFill>
                <a:effectLst/>
                <a:latin typeface="Roboto Mono"/>
              </a:rPr>
              <a:t>Button </a:t>
            </a:r>
            <a:r>
              <a:rPr kumimoji="0" lang="en-US" altLang="en-US" sz="1200" b="1" i="0" u="none" strike="noStrike" cap="none" normalizeH="0" baseline="0" dirty="0" err="1">
                <a:ln>
                  <a:noFill/>
                </a:ln>
                <a:solidFill>
                  <a:schemeClr val="accent5">
                    <a:lumMod val="75000"/>
                  </a:schemeClr>
                </a:solidFill>
                <a:effectLst/>
                <a:latin typeface="Roboto Mono"/>
              </a:rPr>
              <a:t>android:id</a:t>
            </a:r>
            <a:r>
              <a:rPr kumimoji="0" lang="en-US" altLang="en-US" sz="1200" b="1" i="0" u="none" strike="noStrike" cap="none" normalizeH="0" baseline="0" dirty="0">
                <a:ln>
                  <a:noFill/>
                </a:ln>
                <a:solidFill>
                  <a:schemeClr val="accent5">
                    <a:lumMod val="75000"/>
                  </a:schemeClr>
                </a:solidFill>
                <a:effectLst/>
                <a:latin typeface="Roboto Mono"/>
              </a:rPr>
              <a:t>="@+id/</a:t>
            </a:r>
            <a:r>
              <a:rPr kumimoji="0" lang="en-US" altLang="en-US" sz="1200" b="1" i="0" u="none" strike="noStrike" cap="none" normalizeH="0" baseline="0" dirty="0" err="1">
                <a:ln>
                  <a:noFill/>
                </a:ln>
                <a:solidFill>
                  <a:schemeClr val="accent5">
                    <a:lumMod val="75000"/>
                  </a:schemeClr>
                </a:solidFill>
                <a:effectLst/>
                <a:latin typeface="Roboto Mono"/>
              </a:rPr>
              <a:t>buttonB</a:t>
            </a:r>
            <a:r>
              <a:rPr kumimoji="0" lang="en-US" altLang="en-US" sz="1200" b="1" i="0" u="none" strike="noStrike" cap="none" normalizeH="0" baseline="0" dirty="0">
                <a:ln>
                  <a:noFill/>
                </a:ln>
                <a:solidFill>
                  <a:schemeClr val="accent5">
                    <a:lumMod val="75000"/>
                  </a:schemeClr>
                </a:solidFill>
                <a:effectLst/>
                <a:latin typeface="Roboto Mono"/>
              </a:rPr>
              <a:t>" </a:t>
            </a:r>
            <a:endParaRPr lang="en-US" altLang="en-US" sz="1200" b="1" dirty="0">
              <a:solidFill>
                <a:schemeClr val="accent5">
                  <a:lumMod val="75000"/>
                </a:schemeClr>
              </a:solidFill>
              <a:latin typeface="Roboto Mono"/>
            </a:endParaRPr>
          </a:p>
          <a:p>
            <a:pPr marL="9144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0000"/>
                </a:solidFill>
                <a:effectLst/>
                <a:latin typeface="Roboto Mono"/>
              </a:rPr>
              <a:t> …</a:t>
            </a:r>
          </a:p>
          <a:p>
            <a:pPr marL="9144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288D1"/>
                </a:solidFill>
                <a:effectLst/>
                <a:latin typeface="Roboto Mono"/>
              </a:rPr>
              <a:t>/&gt;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cxnSp>
        <p:nvCxnSpPr>
          <p:cNvPr id="6151" name="Straight Connector 6150">
            <a:extLst>
              <a:ext uri="{FF2B5EF4-FFF2-40B4-BE49-F238E27FC236}">
                <a16:creationId xmlns:a16="http://schemas.microsoft.com/office/drawing/2014/main" id="{0BECFECB-B07F-40C5-846E-ED666AF6DB39}"/>
              </a:ext>
            </a:extLst>
          </p:cNvPr>
          <p:cNvCxnSpPr/>
          <p:nvPr/>
        </p:nvCxnSpPr>
        <p:spPr>
          <a:xfrm flipH="1">
            <a:off x="152400" y="5134190"/>
            <a:ext cx="2174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53" name="Straight Connector 6152">
            <a:extLst>
              <a:ext uri="{FF2B5EF4-FFF2-40B4-BE49-F238E27FC236}">
                <a16:creationId xmlns:a16="http://schemas.microsoft.com/office/drawing/2014/main" id="{3FCD0F05-4471-4DAD-AADE-20DDB9F22496}"/>
              </a:ext>
            </a:extLst>
          </p:cNvPr>
          <p:cNvCxnSpPr/>
          <p:nvPr/>
        </p:nvCxnSpPr>
        <p:spPr>
          <a:xfrm flipV="1">
            <a:off x="152400" y="4648200"/>
            <a:ext cx="0" cy="497866"/>
          </a:xfrm>
          <a:prstGeom prst="line">
            <a:avLst/>
          </a:prstGeom>
        </p:spPr>
        <p:style>
          <a:lnRef idx="1">
            <a:schemeClr val="accent1"/>
          </a:lnRef>
          <a:fillRef idx="0">
            <a:schemeClr val="accent1"/>
          </a:fillRef>
          <a:effectRef idx="0">
            <a:schemeClr val="accent1"/>
          </a:effectRef>
          <a:fontRef idx="minor">
            <a:schemeClr val="tx1"/>
          </a:fontRef>
        </p:style>
      </p:cxnSp>
      <p:cxnSp>
        <p:nvCxnSpPr>
          <p:cNvPr id="6155" name="Straight Connector 6154">
            <a:extLst>
              <a:ext uri="{FF2B5EF4-FFF2-40B4-BE49-F238E27FC236}">
                <a16:creationId xmlns:a16="http://schemas.microsoft.com/office/drawing/2014/main" id="{F7CABBBE-19EB-4085-89E3-7F1FECA45B3B}"/>
              </a:ext>
            </a:extLst>
          </p:cNvPr>
          <p:cNvCxnSpPr/>
          <p:nvPr/>
        </p:nvCxnSpPr>
        <p:spPr>
          <a:xfrm>
            <a:off x="152400" y="4648200"/>
            <a:ext cx="18695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57" name="Straight Connector 6156">
            <a:extLst>
              <a:ext uri="{FF2B5EF4-FFF2-40B4-BE49-F238E27FC236}">
                <a16:creationId xmlns:a16="http://schemas.microsoft.com/office/drawing/2014/main" id="{82143AED-0626-4B52-809A-922A8F330D1C}"/>
              </a:ext>
            </a:extLst>
          </p:cNvPr>
          <p:cNvCxnSpPr/>
          <p:nvPr/>
        </p:nvCxnSpPr>
        <p:spPr>
          <a:xfrm>
            <a:off x="2021935" y="4648200"/>
            <a:ext cx="0" cy="485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59" name="Straight Connector 6158">
            <a:extLst>
              <a:ext uri="{FF2B5EF4-FFF2-40B4-BE49-F238E27FC236}">
                <a16:creationId xmlns:a16="http://schemas.microsoft.com/office/drawing/2014/main" id="{18A465A5-B175-4CC2-9F46-B9E75C9F3C66}"/>
              </a:ext>
            </a:extLst>
          </p:cNvPr>
          <p:cNvCxnSpPr>
            <a:cxnSpLocks/>
          </p:cNvCxnSpPr>
          <p:nvPr/>
        </p:nvCxnSpPr>
        <p:spPr>
          <a:xfrm>
            <a:off x="2021935" y="5146066"/>
            <a:ext cx="355060" cy="0"/>
          </a:xfrm>
          <a:prstGeom prst="line">
            <a:avLst/>
          </a:prstGeom>
          <a:ln>
            <a:headEnd type="none"/>
            <a:tailEnd type="arrow"/>
          </a:ln>
        </p:spPr>
        <p:style>
          <a:lnRef idx="1">
            <a:schemeClr val="accent1"/>
          </a:lnRef>
          <a:fillRef idx="0">
            <a:schemeClr val="accent1"/>
          </a:fillRef>
          <a:effectRef idx="0">
            <a:schemeClr val="accent1"/>
          </a:effectRef>
          <a:fontRef idx="minor">
            <a:schemeClr val="tx1"/>
          </a:fontRef>
        </p:style>
      </p:cxnSp>
      <p:graphicFrame>
        <p:nvGraphicFramePr>
          <p:cNvPr id="48" name="Table 15">
            <a:extLst>
              <a:ext uri="{FF2B5EF4-FFF2-40B4-BE49-F238E27FC236}">
                <a16:creationId xmlns:a16="http://schemas.microsoft.com/office/drawing/2014/main" id="{1E3BF0F1-5436-4B65-BB5B-C8C9D2AF2B5E}"/>
              </a:ext>
            </a:extLst>
          </p:cNvPr>
          <p:cNvGraphicFramePr>
            <a:graphicFrameLocks noGrp="1"/>
          </p:cNvGraphicFramePr>
          <p:nvPr>
            <p:extLst>
              <p:ext uri="{D42A27DB-BD31-4B8C-83A1-F6EECF244321}">
                <p14:modId xmlns:p14="http://schemas.microsoft.com/office/powerpoint/2010/main" val="1659691834"/>
              </p:ext>
            </p:extLst>
          </p:nvPr>
        </p:nvGraphicFramePr>
        <p:xfrm>
          <a:off x="1737401" y="6038436"/>
          <a:ext cx="1371600" cy="3708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3736759596"/>
                    </a:ext>
                  </a:extLst>
                </a:gridCol>
              </a:tblGrid>
              <a:tr h="370840">
                <a:tc>
                  <a:txBody>
                    <a:bodyPr/>
                    <a:lstStyle/>
                    <a:p>
                      <a:pPr algn="ctr"/>
                      <a:r>
                        <a:rPr lang="en-US" dirty="0"/>
                        <a:t>A</a:t>
                      </a:r>
                    </a:p>
                  </a:txBody>
                  <a:tcPr/>
                </a:tc>
                <a:extLst>
                  <a:ext uri="{0D108BD9-81ED-4DB2-BD59-A6C34878D82A}">
                    <a16:rowId xmlns:a16="http://schemas.microsoft.com/office/drawing/2014/main" val="487105206"/>
                  </a:ext>
                </a:extLst>
              </a:tr>
            </a:tbl>
          </a:graphicData>
        </a:graphic>
      </p:graphicFrame>
      <p:graphicFrame>
        <p:nvGraphicFramePr>
          <p:cNvPr id="49" name="Table 15">
            <a:extLst>
              <a:ext uri="{FF2B5EF4-FFF2-40B4-BE49-F238E27FC236}">
                <a16:creationId xmlns:a16="http://schemas.microsoft.com/office/drawing/2014/main" id="{772BEA1B-FD53-4A61-A22D-7A4647273809}"/>
              </a:ext>
            </a:extLst>
          </p:cNvPr>
          <p:cNvGraphicFramePr>
            <a:graphicFrameLocks noGrp="1"/>
          </p:cNvGraphicFramePr>
          <p:nvPr>
            <p:extLst>
              <p:ext uri="{D42A27DB-BD31-4B8C-83A1-F6EECF244321}">
                <p14:modId xmlns:p14="http://schemas.microsoft.com/office/powerpoint/2010/main" val="1147409464"/>
              </p:ext>
            </p:extLst>
          </p:nvPr>
        </p:nvGraphicFramePr>
        <p:xfrm>
          <a:off x="381203" y="5714471"/>
          <a:ext cx="1371600" cy="3708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3736759596"/>
                    </a:ext>
                  </a:extLst>
                </a:gridCol>
              </a:tblGrid>
              <a:tr h="370840">
                <a:tc>
                  <a:txBody>
                    <a:bodyPr/>
                    <a:lstStyle/>
                    <a:p>
                      <a:pPr algn="ctr"/>
                      <a:r>
                        <a:rPr lang="en-US" dirty="0"/>
                        <a:t>B</a:t>
                      </a:r>
                    </a:p>
                  </a:txBody>
                  <a:tcPr/>
                </a:tc>
                <a:extLst>
                  <a:ext uri="{0D108BD9-81ED-4DB2-BD59-A6C34878D82A}">
                    <a16:rowId xmlns:a16="http://schemas.microsoft.com/office/drawing/2014/main" val="487105206"/>
                  </a:ext>
                </a:extLst>
              </a:tr>
            </a:tbl>
          </a:graphicData>
        </a:graphic>
      </p:graphicFrame>
      <p:cxnSp>
        <p:nvCxnSpPr>
          <p:cNvPr id="52" name="Straight Arrow Connector 51">
            <a:extLst>
              <a:ext uri="{FF2B5EF4-FFF2-40B4-BE49-F238E27FC236}">
                <a16:creationId xmlns:a16="http://schemas.microsoft.com/office/drawing/2014/main" id="{14B85931-84BF-4BED-A654-E334B93705B4}"/>
              </a:ext>
            </a:extLst>
          </p:cNvPr>
          <p:cNvCxnSpPr>
            <a:cxnSpLocks/>
          </p:cNvCxnSpPr>
          <p:nvPr/>
        </p:nvCxnSpPr>
        <p:spPr>
          <a:xfrm flipV="1">
            <a:off x="5105400" y="5106280"/>
            <a:ext cx="903830" cy="1087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487494EF-9E23-41A9-A86E-3EB48B146751}"/>
              </a:ext>
            </a:extLst>
          </p:cNvPr>
          <p:cNvSpPr txBox="1"/>
          <p:nvPr/>
        </p:nvSpPr>
        <p:spPr>
          <a:xfrm>
            <a:off x="4130200" y="6103167"/>
            <a:ext cx="4686302" cy="523220"/>
          </a:xfrm>
          <a:prstGeom prst="rect">
            <a:avLst/>
          </a:prstGeom>
          <a:noFill/>
        </p:spPr>
        <p:txBody>
          <a:bodyPr wrap="square" rtlCol="0">
            <a:spAutoFit/>
          </a:bodyPr>
          <a:lstStyle/>
          <a:p>
            <a:r>
              <a:rPr lang="en-US" sz="1400" dirty="0"/>
              <a:t>Left-side of </a:t>
            </a:r>
            <a:r>
              <a:rPr lang="en-US" sz="1400" dirty="0" err="1"/>
              <a:t>buttonA</a:t>
            </a:r>
            <a:r>
              <a:rPr lang="en-US" sz="1400" dirty="0"/>
              <a:t>     is-connected-to     right-side of </a:t>
            </a:r>
            <a:r>
              <a:rPr lang="en-US" sz="1400" dirty="0" err="1"/>
              <a:t>buttonB</a:t>
            </a:r>
            <a:r>
              <a:rPr lang="en-US" sz="1400" dirty="0"/>
              <a:t>	</a:t>
            </a:r>
          </a:p>
        </p:txBody>
      </p:sp>
      <p:cxnSp>
        <p:nvCxnSpPr>
          <p:cNvPr id="54" name="Straight Arrow Connector 53">
            <a:extLst>
              <a:ext uri="{FF2B5EF4-FFF2-40B4-BE49-F238E27FC236}">
                <a16:creationId xmlns:a16="http://schemas.microsoft.com/office/drawing/2014/main" id="{A39F4D8C-694A-4A92-B601-F2CCB4648A68}"/>
              </a:ext>
            </a:extLst>
          </p:cNvPr>
          <p:cNvCxnSpPr>
            <a:cxnSpLocks/>
          </p:cNvCxnSpPr>
          <p:nvPr/>
        </p:nvCxnSpPr>
        <p:spPr>
          <a:xfrm flipH="1" flipV="1">
            <a:off x="6495958" y="5106282"/>
            <a:ext cx="1200242" cy="1087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26E7C917-7D10-4FC1-8AC4-9FAFDB580B7D}"/>
              </a:ext>
            </a:extLst>
          </p:cNvPr>
          <p:cNvSpPr/>
          <p:nvPr/>
        </p:nvSpPr>
        <p:spPr>
          <a:xfrm>
            <a:off x="1752803" y="2806632"/>
            <a:ext cx="1285671" cy="32266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0" name="Rectangle 29">
            <a:extLst>
              <a:ext uri="{FF2B5EF4-FFF2-40B4-BE49-F238E27FC236}">
                <a16:creationId xmlns:a16="http://schemas.microsoft.com/office/drawing/2014/main" id="{45481C92-2B9A-4E2C-B18A-2EAD81EBE4E6}"/>
              </a:ext>
            </a:extLst>
          </p:cNvPr>
          <p:cNvSpPr/>
          <p:nvPr/>
        </p:nvSpPr>
        <p:spPr>
          <a:xfrm>
            <a:off x="345536" y="5717263"/>
            <a:ext cx="1391866" cy="3708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grpSp>
        <p:nvGrpSpPr>
          <p:cNvPr id="10" name="Group 9">
            <a:extLst>
              <a:ext uri="{FF2B5EF4-FFF2-40B4-BE49-F238E27FC236}">
                <a16:creationId xmlns:a16="http://schemas.microsoft.com/office/drawing/2014/main" id="{0DAED123-F37F-4599-A958-1A7D277A99B7}"/>
              </a:ext>
            </a:extLst>
          </p:cNvPr>
          <p:cNvGrpSpPr/>
          <p:nvPr/>
        </p:nvGrpSpPr>
        <p:grpSpPr>
          <a:xfrm>
            <a:off x="125276" y="2057292"/>
            <a:ext cx="1480902" cy="787284"/>
            <a:chOff x="101756" y="2009001"/>
            <a:chExt cx="1480902" cy="787284"/>
          </a:xfrm>
        </p:grpSpPr>
        <p:sp>
          <p:nvSpPr>
            <p:cNvPr id="7" name="TextBox 6">
              <a:extLst>
                <a:ext uri="{FF2B5EF4-FFF2-40B4-BE49-F238E27FC236}">
                  <a16:creationId xmlns:a16="http://schemas.microsoft.com/office/drawing/2014/main" id="{FEC171E5-FE43-4B8E-A759-49B725A9F53B}"/>
                </a:ext>
              </a:extLst>
            </p:cNvPr>
            <p:cNvSpPr txBox="1"/>
            <p:nvPr/>
          </p:nvSpPr>
          <p:spPr>
            <a:xfrm>
              <a:off x="731528" y="2009001"/>
              <a:ext cx="279244" cy="276999"/>
            </a:xfrm>
            <a:prstGeom prst="rect">
              <a:avLst/>
            </a:prstGeom>
            <a:noFill/>
          </p:spPr>
          <p:txBody>
            <a:bodyPr wrap="none" rtlCol="0">
              <a:spAutoFit/>
            </a:bodyPr>
            <a:lstStyle/>
            <a:p>
              <a:r>
                <a:rPr lang="en-US" sz="1200" dirty="0"/>
                <a:t>T</a:t>
              </a:r>
            </a:p>
          </p:txBody>
        </p:sp>
        <p:sp>
          <p:nvSpPr>
            <p:cNvPr id="31" name="TextBox 30">
              <a:extLst>
                <a:ext uri="{FF2B5EF4-FFF2-40B4-BE49-F238E27FC236}">
                  <a16:creationId xmlns:a16="http://schemas.microsoft.com/office/drawing/2014/main" id="{E95BC9A0-CE33-4CD9-BA23-081083502721}"/>
                </a:ext>
              </a:extLst>
            </p:cNvPr>
            <p:cNvSpPr txBox="1"/>
            <p:nvPr/>
          </p:nvSpPr>
          <p:spPr>
            <a:xfrm>
              <a:off x="101756" y="2269296"/>
              <a:ext cx="279244" cy="276999"/>
            </a:xfrm>
            <a:prstGeom prst="rect">
              <a:avLst/>
            </a:prstGeom>
            <a:noFill/>
          </p:spPr>
          <p:txBody>
            <a:bodyPr wrap="none" rtlCol="0">
              <a:spAutoFit/>
            </a:bodyPr>
            <a:lstStyle/>
            <a:p>
              <a:r>
                <a:rPr lang="en-US" sz="1200" dirty="0"/>
                <a:t>L</a:t>
              </a:r>
            </a:p>
          </p:txBody>
        </p:sp>
        <p:sp>
          <p:nvSpPr>
            <p:cNvPr id="33" name="TextBox 32">
              <a:extLst>
                <a:ext uri="{FF2B5EF4-FFF2-40B4-BE49-F238E27FC236}">
                  <a16:creationId xmlns:a16="http://schemas.microsoft.com/office/drawing/2014/main" id="{87C9D639-A81D-470A-8E1E-39DBA3955D7A}"/>
                </a:ext>
              </a:extLst>
            </p:cNvPr>
            <p:cNvSpPr txBox="1"/>
            <p:nvPr/>
          </p:nvSpPr>
          <p:spPr>
            <a:xfrm>
              <a:off x="732009" y="2519286"/>
              <a:ext cx="287258" cy="276999"/>
            </a:xfrm>
            <a:prstGeom prst="rect">
              <a:avLst/>
            </a:prstGeom>
            <a:noFill/>
          </p:spPr>
          <p:txBody>
            <a:bodyPr wrap="none" rtlCol="0">
              <a:spAutoFit/>
            </a:bodyPr>
            <a:lstStyle/>
            <a:p>
              <a:r>
                <a:rPr lang="en-US" sz="1200" dirty="0"/>
                <a:t>B</a:t>
              </a:r>
            </a:p>
          </p:txBody>
        </p:sp>
        <p:sp>
          <p:nvSpPr>
            <p:cNvPr id="36" name="TextBox 35">
              <a:extLst>
                <a:ext uri="{FF2B5EF4-FFF2-40B4-BE49-F238E27FC236}">
                  <a16:creationId xmlns:a16="http://schemas.microsoft.com/office/drawing/2014/main" id="{EB1F1E34-B6B9-46E0-8B89-E9D4634E10EB}"/>
                </a:ext>
              </a:extLst>
            </p:cNvPr>
            <p:cNvSpPr txBox="1"/>
            <p:nvPr/>
          </p:nvSpPr>
          <p:spPr>
            <a:xfrm>
              <a:off x="1295400" y="2269296"/>
              <a:ext cx="287258" cy="276999"/>
            </a:xfrm>
            <a:prstGeom prst="rect">
              <a:avLst/>
            </a:prstGeom>
            <a:noFill/>
          </p:spPr>
          <p:txBody>
            <a:bodyPr wrap="none" rtlCol="0">
              <a:spAutoFit/>
            </a:bodyPr>
            <a:lstStyle/>
            <a:p>
              <a:r>
                <a:rPr lang="en-US" sz="1200" dirty="0"/>
                <a:t>R</a:t>
              </a:r>
            </a:p>
          </p:txBody>
        </p:sp>
        <p:sp>
          <p:nvSpPr>
            <p:cNvPr id="38" name="Rectangle 37">
              <a:extLst>
                <a:ext uri="{FF2B5EF4-FFF2-40B4-BE49-F238E27FC236}">
                  <a16:creationId xmlns:a16="http://schemas.microsoft.com/office/drawing/2014/main" id="{6A566E68-6F39-4AEC-862A-C9BE9F0F140D}"/>
                </a:ext>
              </a:extLst>
            </p:cNvPr>
            <p:cNvSpPr/>
            <p:nvPr/>
          </p:nvSpPr>
          <p:spPr>
            <a:xfrm>
              <a:off x="300965" y="2240473"/>
              <a:ext cx="1069028" cy="31126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grpSp>
      <p:grpSp>
        <p:nvGrpSpPr>
          <p:cNvPr id="39" name="Group 38">
            <a:extLst>
              <a:ext uri="{FF2B5EF4-FFF2-40B4-BE49-F238E27FC236}">
                <a16:creationId xmlns:a16="http://schemas.microsoft.com/office/drawing/2014/main" id="{9F4DF473-E03D-4906-ACCD-8CFCD81599A7}"/>
              </a:ext>
            </a:extLst>
          </p:cNvPr>
          <p:cNvGrpSpPr/>
          <p:nvPr/>
        </p:nvGrpSpPr>
        <p:grpSpPr>
          <a:xfrm>
            <a:off x="2324005" y="2088284"/>
            <a:ext cx="1480902" cy="787284"/>
            <a:chOff x="101756" y="2009001"/>
            <a:chExt cx="1480902" cy="787284"/>
          </a:xfrm>
        </p:grpSpPr>
        <p:sp>
          <p:nvSpPr>
            <p:cNvPr id="40" name="TextBox 39">
              <a:extLst>
                <a:ext uri="{FF2B5EF4-FFF2-40B4-BE49-F238E27FC236}">
                  <a16:creationId xmlns:a16="http://schemas.microsoft.com/office/drawing/2014/main" id="{71BDD429-0A64-4DAB-8423-23CEB982BADC}"/>
                </a:ext>
              </a:extLst>
            </p:cNvPr>
            <p:cNvSpPr txBox="1"/>
            <p:nvPr/>
          </p:nvSpPr>
          <p:spPr>
            <a:xfrm>
              <a:off x="731528" y="2009001"/>
              <a:ext cx="279244" cy="276999"/>
            </a:xfrm>
            <a:prstGeom prst="rect">
              <a:avLst/>
            </a:prstGeom>
            <a:noFill/>
          </p:spPr>
          <p:txBody>
            <a:bodyPr wrap="none" rtlCol="0">
              <a:spAutoFit/>
            </a:bodyPr>
            <a:lstStyle/>
            <a:p>
              <a:r>
                <a:rPr lang="en-US" sz="1200" dirty="0"/>
                <a:t>T</a:t>
              </a:r>
            </a:p>
          </p:txBody>
        </p:sp>
        <p:sp>
          <p:nvSpPr>
            <p:cNvPr id="41" name="TextBox 40">
              <a:extLst>
                <a:ext uri="{FF2B5EF4-FFF2-40B4-BE49-F238E27FC236}">
                  <a16:creationId xmlns:a16="http://schemas.microsoft.com/office/drawing/2014/main" id="{B7E8D7D6-56B6-4308-9A77-769924E95B68}"/>
                </a:ext>
              </a:extLst>
            </p:cNvPr>
            <p:cNvSpPr txBox="1"/>
            <p:nvPr/>
          </p:nvSpPr>
          <p:spPr>
            <a:xfrm>
              <a:off x="101756" y="2269296"/>
              <a:ext cx="279244" cy="276999"/>
            </a:xfrm>
            <a:prstGeom prst="rect">
              <a:avLst/>
            </a:prstGeom>
            <a:noFill/>
          </p:spPr>
          <p:txBody>
            <a:bodyPr wrap="none" rtlCol="0">
              <a:spAutoFit/>
            </a:bodyPr>
            <a:lstStyle/>
            <a:p>
              <a:r>
                <a:rPr lang="en-US" sz="1200" dirty="0"/>
                <a:t>L</a:t>
              </a:r>
            </a:p>
          </p:txBody>
        </p:sp>
        <p:sp>
          <p:nvSpPr>
            <p:cNvPr id="42" name="TextBox 41">
              <a:extLst>
                <a:ext uri="{FF2B5EF4-FFF2-40B4-BE49-F238E27FC236}">
                  <a16:creationId xmlns:a16="http://schemas.microsoft.com/office/drawing/2014/main" id="{6B7C244C-4A72-48AE-B2C1-EAA713742570}"/>
                </a:ext>
              </a:extLst>
            </p:cNvPr>
            <p:cNvSpPr txBox="1"/>
            <p:nvPr/>
          </p:nvSpPr>
          <p:spPr>
            <a:xfrm>
              <a:off x="732009" y="2519286"/>
              <a:ext cx="287258" cy="276999"/>
            </a:xfrm>
            <a:prstGeom prst="rect">
              <a:avLst/>
            </a:prstGeom>
            <a:noFill/>
          </p:spPr>
          <p:txBody>
            <a:bodyPr wrap="none" rtlCol="0">
              <a:spAutoFit/>
            </a:bodyPr>
            <a:lstStyle/>
            <a:p>
              <a:r>
                <a:rPr lang="en-US" sz="1200" dirty="0"/>
                <a:t>B</a:t>
              </a:r>
            </a:p>
          </p:txBody>
        </p:sp>
        <p:sp>
          <p:nvSpPr>
            <p:cNvPr id="43" name="TextBox 42">
              <a:extLst>
                <a:ext uri="{FF2B5EF4-FFF2-40B4-BE49-F238E27FC236}">
                  <a16:creationId xmlns:a16="http://schemas.microsoft.com/office/drawing/2014/main" id="{2E691F6B-8EF7-4E1A-AF1C-4855E703416B}"/>
                </a:ext>
              </a:extLst>
            </p:cNvPr>
            <p:cNvSpPr txBox="1"/>
            <p:nvPr/>
          </p:nvSpPr>
          <p:spPr>
            <a:xfrm>
              <a:off x="1295400" y="2269296"/>
              <a:ext cx="287258" cy="276999"/>
            </a:xfrm>
            <a:prstGeom prst="rect">
              <a:avLst/>
            </a:prstGeom>
            <a:noFill/>
          </p:spPr>
          <p:txBody>
            <a:bodyPr wrap="none" rtlCol="0">
              <a:spAutoFit/>
            </a:bodyPr>
            <a:lstStyle/>
            <a:p>
              <a:r>
                <a:rPr lang="en-US" sz="1200" dirty="0"/>
                <a:t>R</a:t>
              </a:r>
            </a:p>
          </p:txBody>
        </p:sp>
        <p:sp>
          <p:nvSpPr>
            <p:cNvPr id="44" name="Rectangle 43">
              <a:extLst>
                <a:ext uri="{FF2B5EF4-FFF2-40B4-BE49-F238E27FC236}">
                  <a16:creationId xmlns:a16="http://schemas.microsoft.com/office/drawing/2014/main" id="{ED48BBB8-286E-4644-80AC-94A9D560464E}"/>
                </a:ext>
              </a:extLst>
            </p:cNvPr>
            <p:cNvSpPr/>
            <p:nvPr/>
          </p:nvSpPr>
          <p:spPr>
            <a:xfrm>
              <a:off x="300965" y="2240473"/>
              <a:ext cx="1069028" cy="31126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grpSp>
      <p:cxnSp>
        <p:nvCxnSpPr>
          <p:cNvPr id="13" name="Connector: Elbow 12">
            <a:extLst>
              <a:ext uri="{FF2B5EF4-FFF2-40B4-BE49-F238E27FC236}">
                <a16:creationId xmlns:a16="http://schemas.microsoft.com/office/drawing/2014/main" id="{E81768F2-D1E1-490E-BF52-E1032C3A57C3}"/>
              </a:ext>
            </a:extLst>
          </p:cNvPr>
          <p:cNvCxnSpPr>
            <a:stCxn id="41" idx="1"/>
            <a:endCxn id="36" idx="3"/>
          </p:cNvCxnSpPr>
          <p:nvPr/>
        </p:nvCxnSpPr>
        <p:spPr>
          <a:xfrm rot="10800000">
            <a:off x="1606179" y="2456087"/>
            <a:ext cx="717827" cy="30992"/>
          </a:xfrm>
          <a:prstGeom prst="bentConnector3">
            <a:avLst>
              <a:gd name="adj1" fmla="val 4717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442D8B4F-A8D1-4FF4-8E70-FF80F8413EA7}"/>
              </a:ext>
            </a:extLst>
          </p:cNvPr>
          <p:cNvGrpSpPr/>
          <p:nvPr/>
        </p:nvGrpSpPr>
        <p:grpSpPr>
          <a:xfrm>
            <a:off x="2317277" y="4752424"/>
            <a:ext cx="1480902" cy="787284"/>
            <a:chOff x="101756" y="2009001"/>
            <a:chExt cx="1480902" cy="787284"/>
          </a:xfrm>
        </p:grpSpPr>
        <p:sp>
          <p:nvSpPr>
            <p:cNvPr id="51" name="TextBox 50">
              <a:extLst>
                <a:ext uri="{FF2B5EF4-FFF2-40B4-BE49-F238E27FC236}">
                  <a16:creationId xmlns:a16="http://schemas.microsoft.com/office/drawing/2014/main" id="{637CB778-67E1-4894-B850-F866F565EA3D}"/>
                </a:ext>
              </a:extLst>
            </p:cNvPr>
            <p:cNvSpPr txBox="1"/>
            <p:nvPr/>
          </p:nvSpPr>
          <p:spPr>
            <a:xfrm>
              <a:off x="731528" y="2009001"/>
              <a:ext cx="279244" cy="276999"/>
            </a:xfrm>
            <a:prstGeom prst="rect">
              <a:avLst/>
            </a:prstGeom>
            <a:noFill/>
          </p:spPr>
          <p:txBody>
            <a:bodyPr wrap="none" rtlCol="0">
              <a:spAutoFit/>
            </a:bodyPr>
            <a:lstStyle/>
            <a:p>
              <a:r>
                <a:rPr lang="en-US" sz="1200" dirty="0"/>
                <a:t>T</a:t>
              </a:r>
            </a:p>
          </p:txBody>
        </p:sp>
        <p:sp>
          <p:nvSpPr>
            <p:cNvPr id="55" name="TextBox 54">
              <a:extLst>
                <a:ext uri="{FF2B5EF4-FFF2-40B4-BE49-F238E27FC236}">
                  <a16:creationId xmlns:a16="http://schemas.microsoft.com/office/drawing/2014/main" id="{6E74EF41-92D6-4923-A47B-1F7FB862A671}"/>
                </a:ext>
              </a:extLst>
            </p:cNvPr>
            <p:cNvSpPr txBox="1"/>
            <p:nvPr/>
          </p:nvSpPr>
          <p:spPr>
            <a:xfrm>
              <a:off x="101756" y="2269296"/>
              <a:ext cx="279244" cy="276999"/>
            </a:xfrm>
            <a:prstGeom prst="rect">
              <a:avLst/>
            </a:prstGeom>
            <a:noFill/>
          </p:spPr>
          <p:txBody>
            <a:bodyPr wrap="none" rtlCol="0">
              <a:spAutoFit/>
            </a:bodyPr>
            <a:lstStyle/>
            <a:p>
              <a:r>
                <a:rPr lang="en-US" sz="1200" dirty="0"/>
                <a:t>L</a:t>
              </a:r>
            </a:p>
          </p:txBody>
        </p:sp>
        <p:sp>
          <p:nvSpPr>
            <p:cNvPr id="56" name="TextBox 55">
              <a:extLst>
                <a:ext uri="{FF2B5EF4-FFF2-40B4-BE49-F238E27FC236}">
                  <a16:creationId xmlns:a16="http://schemas.microsoft.com/office/drawing/2014/main" id="{91D70E07-D5AE-433D-B553-96D9C86986AF}"/>
                </a:ext>
              </a:extLst>
            </p:cNvPr>
            <p:cNvSpPr txBox="1"/>
            <p:nvPr/>
          </p:nvSpPr>
          <p:spPr>
            <a:xfrm>
              <a:off x="732009" y="2519286"/>
              <a:ext cx="287258" cy="276999"/>
            </a:xfrm>
            <a:prstGeom prst="rect">
              <a:avLst/>
            </a:prstGeom>
            <a:noFill/>
          </p:spPr>
          <p:txBody>
            <a:bodyPr wrap="none" rtlCol="0">
              <a:spAutoFit/>
            </a:bodyPr>
            <a:lstStyle/>
            <a:p>
              <a:r>
                <a:rPr lang="en-US" sz="1200" dirty="0"/>
                <a:t>B</a:t>
              </a:r>
            </a:p>
          </p:txBody>
        </p:sp>
        <p:sp>
          <p:nvSpPr>
            <p:cNvPr id="57" name="TextBox 56">
              <a:extLst>
                <a:ext uri="{FF2B5EF4-FFF2-40B4-BE49-F238E27FC236}">
                  <a16:creationId xmlns:a16="http://schemas.microsoft.com/office/drawing/2014/main" id="{DDEF7F26-7042-45E0-AF56-758983B56C6E}"/>
                </a:ext>
              </a:extLst>
            </p:cNvPr>
            <p:cNvSpPr txBox="1"/>
            <p:nvPr/>
          </p:nvSpPr>
          <p:spPr>
            <a:xfrm>
              <a:off x="1295400" y="2269296"/>
              <a:ext cx="287258" cy="276999"/>
            </a:xfrm>
            <a:prstGeom prst="rect">
              <a:avLst/>
            </a:prstGeom>
            <a:noFill/>
          </p:spPr>
          <p:txBody>
            <a:bodyPr wrap="none" rtlCol="0">
              <a:spAutoFit/>
            </a:bodyPr>
            <a:lstStyle/>
            <a:p>
              <a:r>
                <a:rPr lang="en-US" sz="1200" dirty="0"/>
                <a:t>R</a:t>
              </a:r>
            </a:p>
          </p:txBody>
        </p:sp>
        <p:sp>
          <p:nvSpPr>
            <p:cNvPr id="58" name="Rectangle 57">
              <a:extLst>
                <a:ext uri="{FF2B5EF4-FFF2-40B4-BE49-F238E27FC236}">
                  <a16:creationId xmlns:a16="http://schemas.microsoft.com/office/drawing/2014/main" id="{B98F60AA-62CC-4840-8CAB-F18A9CBBA6CE}"/>
                </a:ext>
              </a:extLst>
            </p:cNvPr>
            <p:cNvSpPr/>
            <p:nvPr/>
          </p:nvSpPr>
          <p:spPr>
            <a:xfrm>
              <a:off x="300965" y="2240473"/>
              <a:ext cx="1069028" cy="31126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grpSp>
      <p:grpSp>
        <p:nvGrpSpPr>
          <p:cNvPr id="59" name="Group 58">
            <a:extLst>
              <a:ext uri="{FF2B5EF4-FFF2-40B4-BE49-F238E27FC236}">
                <a16:creationId xmlns:a16="http://schemas.microsoft.com/office/drawing/2014/main" id="{26B0CAB1-4E0D-4C7B-8A6E-B09077B9EA36}"/>
              </a:ext>
            </a:extLst>
          </p:cNvPr>
          <p:cNvGrpSpPr/>
          <p:nvPr/>
        </p:nvGrpSpPr>
        <p:grpSpPr>
          <a:xfrm>
            <a:off x="301018" y="4740548"/>
            <a:ext cx="1480902" cy="787284"/>
            <a:chOff x="101756" y="2009001"/>
            <a:chExt cx="1480902" cy="787284"/>
          </a:xfrm>
        </p:grpSpPr>
        <p:sp>
          <p:nvSpPr>
            <p:cNvPr id="60" name="TextBox 59">
              <a:extLst>
                <a:ext uri="{FF2B5EF4-FFF2-40B4-BE49-F238E27FC236}">
                  <a16:creationId xmlns:a16="http://schemas.microsoft.com/office/drawing/2014/main" id="{414F5E81-2789-4557-A773-F7203A92CC5A}"/>
                </a:ext>
              </a:extLst>
            </p:cNvPr>
            <p:cNvSpPr txBox="1"/>
            <p:nvPr/>
          </p:nvSpPr>
          <p:spPr>
            <a:xfrm>
              <a:off x="731528" y="2009001"/>
              <a:ext cx="279244" cy="276999"/>
            </a:xfrm>
            <a:prstGeom prst="rect">
              <a:avLst/>
            </a:prstGeom>
            <a:noFill/>
          </p:spPr>
          <p:txBody>
            <a:bodyPr wrap="none" rtlCol="0">
              <a:spAutoFit/>
            </a:bodyPr>
            <a:lstStyle/>
            <a:p>
              <a:r>
                <a:rPr lang="en-US" sz="1200" dirty="0"/>
                <a:t>T</a:t>
              </a:r>
            </a:p>
          </p:txBody>
        </p:sp>
        <p:sp>
          <p:nvSpPr>
            <p:cNvPr id="61" name="TextBox 60">
              <a:extLst>
                <a:ext uri="{FF2B5EF4-FFF2-40B4-BE49-F238E27FC236}">
                  <a16:creationId xmlns:a16="http://schemas.microsoft.com/office/drawing/2014/main" id="{81180CBB-F278-46ED-83C1-838819789956}"/>
                </a:ext>
              </a:extLst>
            </p:cNvPr>
            <p:cNvSpPr txBox="1"/>
            <p:nvPr/>
          </p:nvSpPr>
          <p:spPr>
            <a:xfrm>
              <a:off x="101756" y="2269296"/>
              <a:ext cx="279244" cy="276999"/>
            </a:xfrm>
            <a:prstGeom prst="rect">
              <a:avLst/>
            </a:prstGeom>
            <a:noFill/>
          </p:spPr>
          <p:txBody>
            <a:bodyPr wrap="none" rtlCol="0">
              <a:spAutoFit/>
            </a:bodyPr>
            <a:lstStyle/>
            <a:p>
              <a:r>
                <a:rPr lang="en-US" sz="1200" dirty="0"/>
                <a:t>L</a:t>
              </a:r>
            </a:p>
          </p:txBody>
        </p:sp>
        <p:sp>
          <p:nvSpPr>
            <p:cNvPr id="62" name="TextBox 61">
              <a:extLst>
                <a:ext uri="{FF2B5EF4-FFF2-40B4-BE49-F238E27FC236}">
                  <a16:creationId xmlns:a16="http://schemas.microsoft.com/office/drawing/2014/main" id="{65EAF71F-F81E-4245-AD9C-AD16CD0D5796}"/>
                </a:ext>
              </a:extLst>
            </p:cNvPr>
            <p:cNvSpPr txBox="1"/>
            <p:nvPr/>
          </p:nvSpPr>
          <p:spPr>
            <a:xfrm>
              <a:off x="732009" y="2519286"/>
              <a:ext cx="287258" cy="276999"/>
            </a:xfrm>
            <a:prstGeom prst="rect">
              <a:avLst/>
            </a:prstGeom>
            <a:noFill/>
          </p:spPr>
          <p:txBody>
            <a:bodyPr wrap="none" rtlCol="0">
              <a:spAutoFit/>
            </a:bodyPr>
            <a:lstStyle/>
            <a:p>
              <a:r>
                <a:rPr lang="en-US" sz="1200" dirty="0"/>
                <a:t>B</a:t>
              </a:r>
            </a:p>
          </p:txBody>
        </p:sp>
        <p:sp>
          <p:nvSpPr>
            <p:cNvPr id="63" name="TextBox 62">
              <a:extLst>
                <a:ext uri="{FF2B5EF4-FFF2-40B4-BE49-F238E27FC236}">
                  <a16:creationId xmlns:a16="http://schemas.microsoft.com/office/drawing/2014/main" id="{047606EA-9754-4319-A64E-A996066EB745}"/>
                </a:ext>
              </a:extLst>
            </p:cNvPr>
            <p:cNvSpPr txBox="1"/>
            <p:nvPr/>
          </p:nvSpPr>
          <p:spPr>
            <a:xfrm>
              <a:off x="1295400" y="2269296"/>
              <a:ext cx="287258" cy="276999"/>
            </a:xfrm>
            <a:prstGeom prst="rect">
              <a:avLst/>
            </a:prstGeom>
            <a:noFill/>
          </p:spPr>
          <p:txBody>
            <a:bodyPr wrap="none" rtlCol="0">
              <a:spAutoFit/>
            </a:bodyPr>
            <a:lstStyle/>
            <a:p>
              <a:r>
                <a:rPr lang="en-US" sz="1200" dirty="0"/>
                <a:t>R</a:t>
              </a:r>
            </a:p>
          </p:txBody>
        </p:sp>
        <p:sp>
          <p:nvSpPr>
            <p:cNvPr id="64" name="Rectangle 63">
              <a:extLst>
                <a:ext uri="{FF2B5EF4-FFF2-40B4-BE49-F238E27FC236}">
                  <a16:creationId xmlns:a16="http://schemas.microsoft.com/office/drawing/2014/main" id="{8F28CABD-5364-4772-9628-78C107355CE4}"/>
                </a:ext>
              </a:extLst>
            </p:cNvPr>
            <p:cNvSpPr/>
            <p:nvPr/>
          </p:nvSpPr>
          <p:spPr>
            <a:xfrm>
              <a:off x="300965" y="2240473"/>
              <a:ext cx="1069028" cy="31126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grpSp>
    </p:spTree>
    <p:extLst>
      <p:ext uri="{BB962C8B-B14F-4D97-AF65-F5344CB8AC3E}">
        <p14:creationId xmlns:p14="http://schemas.microsoft.com/office/powerpoint/2010/main" val="335660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5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5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5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53" grpId="0"/>
      <p:bldP spid="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List of Available Constraints (Relative Positioning)</a:t>
            </a:r>
          </a:p>
        </p:txBody>
      </p:sp>
      <p:sp>
        <p:nvSpPr>
          <p:cNvPr id="3" name="Slide Number Placeholder 2"/>
          <p:cNvSpPr>
            <a:spLocks noGrp="1"/>
          </p:cNvSpPr>
          <p:nvPr>
            <p:ph type="sldNum" sz="quarter" idx="12"/>
          </p:nvPr>
        </p:nvSpPr>
        <p:spPr/>
        <p:txBody>
          <a:bodyPr/>
          <a:lstStyle/>
          <a:p>
            <a:pPr>
              <a:defRPr/>
            </a:pPr>
            <a:fld id="{AE2342F7-0D32-4329-B405-E60D722CA26F}" type="slidenum">
              <a:rPr lang="en-US" smtClean="0"/>
              <a:pPr>
                <a:defRPr/>
              </a:pPr>
              <a:t>13</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471679463"/>
              </p:ext>
            </p:extLst>
          </p:nvPr>
        </p:nvGraphicFramePr>
        <p:xfrm>
          <a:off x="76200" y="2590800"/>
          <a:ext cx="8991600" cy="1963360"/>
        </p:xfrm>
        <a:graphic>
          <a:graphicData uri="http://schemas.openxmlformats.org/drawingml/2006/table">
            <a:tbl>
              <a:tblPr firstRow="1" firstCol="1" bandRow="1">
                <a:tableStyleId>{5940675A-B579-460E-94D1-54222C63F5DA}</a:tableStyleId>
              </a:tblPr>
              <a:tblGrid>
                <a:gridCol w="4495800">
                  <a:extLst>
                    <a:ext uri="{9D8B030D-6E8A-4147-A177-3AD203B41FA5}">
                      <a16:colId xmlns:a16="http://schemas.microsoft.com/office/drawing/2014/main" val="2494764404"/>
                    </a:ext>
                  </a:extLst>
                </a:gridCol>
                <a:gridCol w="4495800">
                  <a:extLst>
                    <a:ext uri="{9D8B030D-6E8A-4147-A177-3AD203B41FA5}">
                      <a16:colId xmlns:a16="http://schemas.microsoft.com/office/drawing/2014/main" val="3699386874"/>
                    </a:ext>
                  </a:extLst>
                </a:gridCol>
              </a:tblGrid>
              <a:tr h="0">
                <a:tc>
                  <a:txBody>
                    <a:bodyPr/>
                    <a:lstStyle/>
                    <a:p>
                      <a:pPr marL="228600" marR="0">
                        <a:lnSpc>
                          <a:spcPct val="107000"/>
                        </a:lnSpc>
                        <a:spcBef>
                          <a:spcPts val="600"/>
                        </a:spcBef>
                        <a:spcAft>
                          <a:spcPts val="600"/>
                        </a:spcAft>
                      </a:pPr>
                      <a:r>
                        <a:rPr lang="en-US" sz="1800">
                          <a:effectLst/>
                        </a:rPr>
                        <a:t>layout_constraintLeft_toLeftOf</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marR="0">
                        <a:lnSpc>
                          <a:spcPct val="107000"/>
                        </a:lnSpc>
                        <a:spcBef>
                          <a:spcPts val="600"/>
                        </a:spcBef>
                        <a:spcAft>
                          <a:spcPts val="600"/>
                        </a:spcAft>
                      </a:pPr>
                      <a:r>
                        <a:rPr lang="en-US" sz="1800">
                          <a:effectLst/>
                        </a:rPr>
                        <a:t>layout_constraintBottom_toTopOf</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66021871"/>
                  </a:ext>
                </a:extLst>
              </a:tr>
              <a:tr h="0">
                <a:tc>
                  <a:txBody>
                    <a:bodyPr/>
                    <a:lstStyle/>
                    <a:p>
                      <a:pPr marL="228600" marR="0">
                        <a:lnSpc>
                          <a:spcPct val="107000"/>
                        </a:lnSpc>
                        <a:spcBef>
                          <a:spcPts val="600"/>
                        </a:spcBef>
                        <a:spcAft>
                          <a:spcPts val="600"/>
                        </a:spcAft>
                      </a:pPr>
                      <a:r>
                        <a:rPr lang="en-US" sz="1800">
                          <a:effectLst/>
                        </a:rPr>
                        <a:t>layout_constraintLeft_toRightOf</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marR="0">
                        <a:lnSpc>
                          <a:spcPct val="107000"/>
                        </a:lnSpc>
                        <a:spcBef>
                          <a:spcPts val="600"/>
                        </a:spcBef>
                        <a:spcAft>
                          <a:spcPts val="600"/>
                        </a:spcAft>
                      </a:pPr>
                      <a:r>
                        <a:rPr lang="en-US" sz="1800" dirty="0" err="1">
                          <a:effectLst/>
                        </a:rPr>
                        <a:t>layout_constraintBottom_toBottomOf</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59402434"/>
                  </a:ext>
                </a:extLst>
              </a:tr>
              <a:tr h="0">
                <a:tc>
                  <a:txBody>
                    <a:bodyPr/>
                    <a:lstStyle/>
                    <a:p>
                      <a:pPr marL="228600" marR="0">
                        <a:lnSpc>
                          <a:spcPct val="107000"/>
                        </a:lnSpc>
                        <a:spcBef>
                          <a:spcPts val="600"/>
                        </a:spcBef>
                        <a:spcAft>
                          <a:spcPts val="600"/>
                        </a:spcAft>
                      </a:pPr>
                      <a:r>
                        <a:rPr lang="en-US" sz="1800">
                          <a:effectLst/>
                        </a:rPr>
                        <a:t>layout_constraintRight_toLeftOf</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marR="0">
                        <a:lnSpc>
                          <a:spcPct val="107000"/>
                        </a:lnSpc>
                        <a:spcBef>
                          <a:spcPts val="600"/>
                        </a:spcBef>
                        <a:spcAft>
                          <a:spcPts val="600"/>
                        </a:spcAft>
                      </a:pPr>
                      <a:r>
                        <a:rPr lang="en-US" sz="1800">
                          <a:effectLst/>
                        </a:rPr>
                        <a:t>layout_constraintBaseline_toBaselineOf</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43742932"/>
                  </a:ext>
                </a:extLst>
              </a:tr>
              <a:tr h="0">
                <a:tc>
                  <a:txBody>
                    <a:bodyPr/>
                    <a:lstStyle/>
                    <a:p>
                      <a:pPr marL="228600" marR="0">
                        <a:lnSpc>
                          <a:spcPct val="107000"/>
                        </a:lnSpc>
                        <a:spcBef>
                          <a:spcPts val="600"/>
                        </a:spcBef>
                        <a:spcAft>
                          <a:spcPts val="600"/>
                        </a:spcAft>
                      </a:pPr>
                      <a:r>
                        <a:rPr lang="en-US" sz="1800">
                          <a:effectLst/>
                        </a:rPr>
                        <a:t>layout_constraintRight_toRightOf</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marR="0">
                        <a:lnSpc>
                          <a:spcPct val="107000"/>
                        </a:lnSpc>
                        <a:spcBef>
                          <a:spcPts val="600"/>
                        </a:spcBef>
                        <a:spcAft>
                          <a:spcPts val="600"/>
                        </a:spcAft>
                      </a:pPr>
                      <a:r>
                        <a:rPr lang="en-US" sz="1800">
                          <a:effectLst/>
                        </a:rPr>
                        <a:t>layout_constraintStart_toEndOf</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13049870"/>
                  </a:ext>
                </a:extLst>
              </a:tr>
              <a:tr h="0">
                <a:tc>
                  <a:txBody>
                    <a:bodyPr/>
                    <a:lstStyle/>
                    <a:p>
                      <a:pPr marL="228600" marR="0">
                        <a:lnSpc>
                          <a:spcPct val="107000"/>
                        </a:lnSpc>
                        <a:spcBef>
                          <a:spcPts val="600"/>
                        </a:spcBef>
                        <a:spcAft>
                          <a:spcPts val="600"/>
                        </a:spcAft>
                      </a:pPr>
                      <a:r>
                        <a:rPr lang="en-US" sz="1800">
                          <a:effectLst/>
                        </a:rPr>
                        <a:t>layout_constraintTop_toTopOf</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marR="0">
                        <a:lnSpc>
                          <a:spcPct val="107000"/>
                        </a:lnSpc>
                        <a:spcBef>
                          <a:spcPts val="600"/>
                        </a:spcBef>
                        <a:spcAft>
                          <a:spcPts val="600"/>
                        </a:spcAft>
                      </a:pPr>
                      <a:r>
                        <a:rPr lang="en-US" sz="1800">
                          <a:effectLst/>
                        </a:rPr>
                        <a:t>layout_constraintStart_toStartOf</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56805594"/>
                  </a:ext>
                </a:extLst>
              </a:tr>
              <a:tr h="0">
                <a:tc>
                  <a:txBody>
                    <a:bodyPr/>
                    <a:lstStyle/>
                    <a:p>
                      <a:pPr marL="228600" marR="0">
                        <a:lnSpc>
                          <a:spcPct val="107000"/>
                        </a:lnSpc>
                        <a:spcBef>
                          <a:spcPts val="600"/>
                        </a:spcBef>
                        <a:spcAft>
                          <a:spcPts val="600"/>
                        </a:spcAft>
                      </a:pPr>
                      <a:r>
                        <a:rPr lang="en-US" sz="1800">
                          <a:effectLst/>
                        </a:rPr>
                        <a:t>layout_constraintTop_toBottomOf</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marR="0">
                        <a:lnSpc>
                          <a:spcPct val="107000"/>
                        </a:lnSpc>
                        <a:spcBef>
                          <a:spcPts val="600"/>
                        </a:spcBef>
                        <a:spcAft>
                          <a:spcPts val="600"/>
                        </a:spcAft>
                      </a:pPr>
                      <a:r>
                        <a:rPr lang="en-US" sz="1800">
                          <a:effectLst/>
                        </a:rPr>
                        <a:t>layout_constraintEnd_toStartOf</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52628119"/>
                  </a:ext>
                </a:extLst>
              </a:tr>
              <a:tr h="0">
                <a:tc>
                  <a:txBody>
                    <a:bodyPr/>
                    <a:lstStyle/>
                    <a:p>
                      <a:pPr marL="228600" marR="0">
                        <a:lnSpc>
                          <a:spcPct val="107000"/>
                        </a:lnSpc>
                        <a:spcBef>
                          <a:spcPts val="600"/>
                        </a:spcBef>
                        <a:spcAft>
                          <a:spcPts val="600"/>
                        </a:spcAft>
                      </a:pPr>
                      <a:r>
                        <a:rPr lang="en-US" sz="18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marR="0">
                        <a:lnSpc>
                          <a:spcPct val="107000"/>
                        </a:lnSpc>
                        <a:spcBef>
                          <a:spcPts val="600"/>
                        </a:spcBef>
                        <a:spcAft>
                          <a:spcPts val="600"/>
                        </a:spcAft>
                      </a:pPr>
                      <a:r>
                        <a:rPr lang="en-US" sz="1800" dirty="0" err="1">
                          <a:effectLst/>
                        </a:rPr>
                        <a:t>layout_constraintEnd_toEndOf</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65492120"/>
                  </a:ext>
                </a:extLst>
              </a:tr>
            </a:tbl>
          </a:graphicData>
        </a:graphic>
      </p:graphicFrame>
      <p:sp>
        <p:nvSpPr>
          <p:cNvPr id="5" name="Rectangle 1"/>
          <p:cNvSpPr>
            <a:spLocks noChangeArrowheads="1"/>
          </p:cNvSpPr>
          <p:nvPr/>
        </p:nvSpPr>
        <p:spPr bwMode="auto">
          <a:xfrm>
            <a:off x="457200" y="4865468"/>
            <a:ext cx="8458200" cy="1673444"/>
          </a:xfrm>
          <a:prstGeom prst="rect">
            <a:avLst/>
          </a:prstGeom>
          <a:solidFill>
            <a:srgbClr val="E1F5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4283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Roboto"/>
              </a:rPr>
              <a:t>They all take a reference </a:t>
            </a:r>
            <a:r>
              <a:rPr kumimoji="0" lang="en-US" altLang="en-US" sz="1800" b="1" i="0" u="none" strike="noStrike" cap="none" normalizeH="0" baseline="0" dirty="0">
                <a:ln>
                  <a:noFill/>
                </a:ln>
                <a:effectLst/>
                <a:latin typeface="Roboto Mono"/>
              </a:rPr>
              <a:t>id</a:t>
            </a:r>
            <a:r>
              <a:rPr kumimoji="0" lang="en-US" altLang="en-US" sz="1800" b="0" i="0" u="none" strike="noStrike" cap="none" normalizeH="0" baseline="0" dirty="0">
                <a:ln>
                  <a:noFill/>
                </a:ln>
                <a:effectLst/>
                <a:latin typeface="Roboto"/>
              </a:rPr>
              <a:t> to another widget, or the </a:t>
            </a:r>
            <a:r>
              <a:rPr kumimoji="0" lang="en-US" altLang="en-US" sz="1800" b="1" i="0" u="none" strike="noStrike" cap="none" normalizeH="0" baseline="0" dirty="0">
                <a:ln>
                  <a:noFill/>
                </a:ln>
                <a:effectLst/>
                <a:latin typeface="Roboto Mono"/>
              </a:rPr>
              <a:t>parent</a:t>
            </a:r>
            <a:r>
              <a:rPr kumimoji="0" lang="en-US" altLang="en-US" sz="1800" b="0" i="0" u="none" strike="noStrike" cap="none" normalizeH="0" baseline="0" dirty="0">
                <a:ln>
                  <a:noFill/>
                </a:ln>
                <a:effectLst/>
                <a:latin typeface="Roboto"/>
              </a:rPr>
              <a:t> (which will reference the parent container, i.e. the </a:t>
            </a:r>
            <a:r>
              <a:rPr kumimoji="0" lang="en-US" altLang="en-US" sz="1800" b="0" i="0" u="none" strike="noStrike" cap="none" normalizeH="0" baseline="0" dirty="0" err="1">
                <a:ln>
                  <a:noFill/>
                </a:ln>
                <a:effectLst/>
                <a:latin typeface="Roboto"/>
              </a:rPr>
              <a:t>ConstraintLayout</a:t>
            </a:r>
            <a:r>
              <a:rPr kumimoji="0" lang="en-US" altLang="en-US" sz="1800" b="0" i="0" u="none" strike="noStrike" cap="none" normalizeH="0" baseline="0" dirty="0">
                <a:ln>
                  <a:noFill/>
                </a:ln>
                <a:effectLst/>
                <a:latin typeface="Roboto"/>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Roboto Mono"/>
              </a:rPr>
              <a:t>&lt;Button </a:t>
            </a:r>
            <a:r>
              <a:rPr kumimoji="0" lang="en-US" altLang="en-US" sz="1800" b="1" i="0" u="none" strike="noStrike" cap="none" normalizeH="0" baseline="0" dirty="0" err="1">
                <a:ln>
                  <a:noFill/>
                </a:ln>
                <a:effectLst/>
                <a:latin typeface="Roboto Mono"/>
              </a:rPr>
              <a:t>android:id</a:t>
            </a:r>
            <a:r>
              <a:rPr kumimoji="0" lang="en-US" altLang="en-US" sz="1800" b="1" i="0" u="none" strike="noStrike" cap="none" normalizeH="0" baseline="0" dirty="0">
                <a:ln>
                  <a:noFill/>
                </a:ln>
                <a:effectLst/>
                <a:latin typeface="Roboto Mono"/>
              </a:rPr>
              <a:t>="@+id/</a:t>
            </a:r>
            <a:r>
              <a:rPr kumimoji="0" lang="en-US" altLang="en-US" sz="1800" b="1" i="0" u="none" strike="noStrike" cap="none" normalizeH="0" baseline="0" dirty="0" err="1">
                <a:ln>
                  <a:noFill/>
                </a:ln>
                <a:effectLst/>
                <a:latin typeface="Roboto Mono"/>
              </a:rPr>
              <a:t>buttonB</a:t>
            </a:r>
            <a:r>
              <a:rPr kumimoji="0" lang="en-US" altLang="en-US" sz="1800" b="1" i="0" u="none" strike="noStrike" cap="none" normalizeH="0" baseline="0" dirty="0">
                <a:ln>
                  <a:noFill/>
                </a:ln>
                <a:effectLst/>
                <a:latin typeface="Roboto Mono"/>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dirty="0">
                <a:latin typeface="Roboto Mono"/>
              </a:rPr>
              <a:t>        </a:t>
            </a:r>
            <a:r>
              <a:rPr kumimoji="0" lang="en-US" altLang="en-US" sz="1800" b="1" i="0" u="none" strike="noStrike" cap="none" normalizeH="0" baseline="0" dirty="0" err="1">
                <a:ln>
                  <a:noFill/>
                </a:ln>
                <a:effectLst/>
                <a:latin typeface="Roboto Mono"/>
              </a:rPr>
              <a:t>app:layout_constraintLeft_toLeftOf</a:t>
            </a:r>
            <a:r>
              <a:rPr kumimoji="0" lang="en-US" altLang="en-US" sz="1800" b="1" i="0" u="none" strike="noStrike" cap="none" normalizeH="0" baseline="0" dirty="0">
                <a:ln>
                  <a:noFill/>
                </a:ln>
                <a:effectLst/>
                <a:latin typeface="Roboto Mono"/>
              </a:rPr>
              <a:t>="parent" /&gt; </a:t>
            </a: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881882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Positioning</a:t>
            </a:r>
          </a:p>
        </p:txBody>
      </p:sp>
      <p:sp>
        <p:nvSpPr>
          <p:cNvPr id="3" name="Slide Number Placeholder 2"/>
          <p:cNvSpPr>
            <a:spLocks noGrp="1"/>
          </p:cNvSpPr>
          <p:nvPr>
            <p:ph type="sldNum" sz="quarter" idx="12"/>
          </p:nvPr>
        </p:nvSpPr>
        <p:spPr/>
        <p:txBody>
          <a:bodyPr/>
          <a:lstStyle/>
          <a:p>
            <a:pPr>
              <a:defRPr/>
            </a:pPr>
            <a:fld id="{AE2342F7-0D32-4329-B405-E60D722CA26F}" type="slidenum">
              <a:rPr lang="en-US" smtClean="0"/>
              <a:pPr>
                <a:defRPr/>
              </a:pPr>
              <a:t>14</a:t>
            </a:fld>
            <a:endParaRPr lang="en-US"/>
          </a:p>
        </p:txBody>
      </p:sp>
      <p:pic>
        <p:nvPicPr>
          <p:cNvPr id="7170" name="Picture 2" descr="https://developer.android.com/reference/android/support/constraint/resources/images/relative-positioning-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743200"/>
            <a:ext cx="546735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629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50622"/>
            <a:ext cx="6248400" cy="1143000"/>
          </a:xfrm>
        </p:spPr>
        <p:txBody>
          <a:bodyPr>
            <a:normAutofit fontScale="90000"/>
          </a:bodyPr>
          <a:lstStyle/>
          <a:p>
            <a:r>
              <a:rPr lang="en-US" dirty="0"/>
              <a:t>Example: align </a:t>
            </a:r>
            <a:r>
              <a:rPr lang="en-US" dirty="0" err="1"/>
              <a:t>TextView</a:t>
            </a:r>
            <a:r>
              <a:rPr lang="en-US" dirty="0"/>
              <a:t>: Hello relative to parent</a:t>
            </a:r>
          </a:p>
        </p:txBody>
      </p:sp>
      <p:sp>
        <p:nvSpPr>
          <p:cNvPr id="3" name="Slide Number Placeholder 2"/>
          <p:cNvSpPr>
            <a:spLocks noGrp="1"/>
          </p:cNvSpPr>
          <p:nvPr>
            <p:ph type="sldNum" sz="quarter" idx="12"/>
          </p:nvPr>
        </p:nvSpPr>
        <p:spPr/>
        <p:txBody>
          <a:bodyPr/>
          <a:lstStyle/>
          <a:p>
            <a:pPr>
              <a:defRPr/>
            </a:pPr>
            <a:fld id="{AE2342F7-0D32-4329-B405-E60D722CA26F}" type="slidenum">
              <a:rPr lang="en-US" smtClean="0"/>
              <a:pPr>
                <a:defRPr/>
              </a:pPr>
              <a:t>15</a:t>
            </a:fld>
            <a:endParaRPr lang="en-US"/>
          </a:p>
        </p:txBody>
      </p:sp>
      <p:sp>
        <p:nvSpPr>
          <p:cNvPr id="6" name="Rectangle 5"/>
          <p:cNvSpPr/>
          <p:nvPr/>
        </p:nvSpPr>
        <p:spPr>
          <a:xfrm>
            <a:off x="5764674" y="969776"/>
            <a:ext cx="3084286" cy="54067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AutoNum type="arabicPeriod"/>
            </a:pPr>
            <a:r>
              <a:rPr lang="en-US" sz="1800" dirty="0">
                <a:solidFill>
                  <a:schemeClr val="tx1"/>
                </a:solidFill>
              </a:rPr>
              <a:t>No constraints (Same as top-top).</a:t>
            </a:r>
          </a:p>
          <a:p>
            <a:pPr marL="457200" indent="-457200">
              <a:buAutoNum type="arabicPeriod"/>
            </a:pPr>
            <a:r>
              <a:rPr lang="en-US" sz="1800" dirty="0">
                <a:solidFill>
                  <a:schemeClr val="tx1"/>
                </a:solidFill>
              </a:rPr>
              <a:t>Right-Right=‘parent’</a:t>
            </a:r>
          </a:p>
          <a:p>
            <a:pPr marL="457200" indent="-457200">
              <a:buAutoNum type="arabicPeriod"/>
            </a:pPr>
            <a:r>
              <a:rPr lang="en-US" sz="1800" dirty="0">
                <a:solidFill>
                  <a:schemeClr val="tx1"/>
                </a:solidFill>
              </a:rPr>
              <a:t>Bottom-bottom=‘parent’</a:t>
            </a:r>
          </a:p>
          <a:p>
            <a:pPr marL="457200" indent="-457200">
              <a:buAutoNum type="arabicPeriod"/>
            </a:pPr>
            <a:r>
              <a:rPr lang="en-US" sz="1800" dirty="0">
                <a:solidFill>
                  <a:schemeClr val="tx1"/>
                </a:solidFill>
              </a:rPr>
              <a:t>Bottom-bottom=‘parent’, right-right=‘parent</a:t>
            </a:r>
          </a:p>
          <a:p>
            <a:pPr marL="457200" indent="-457200">
              <a:buAutoNum type="arabicPeriod"/>
            </a:pPr>
            <a:r>
              <a:rPr lang="en-US" sz="1800" dirty="0">
                <a:solidFill>
                  <a:schemeClr val="tx1"/>
                </a:solidFill>
              </a:rPr>
              <a:t>Top-top=parent, bottom-bottom=‘parent</a:t>
            </a:r>
          </a:p>
          <a:p>
            <a:pPr marL="457200" indent="-457200">
              <a:buAutoNum type="arabicPeriod"/>
            </a:pPr>
            <a:endParaRPr lang="en-US" sz="1800" dirty="0">
              <a:solidFill>
                <a:schemeClr val="tx1"/>
              </a:solidFill>
            </a:endParaRPr>
          </a:p>
          <a:p>
            <a:pPr marL="457200" indent="-457200">
              <a:buFontTx/>
              <a:buAutoNum type="arabicPeriod"/>
            </a:pPr>
            <a:r>
              <a:rPr lang="en-US" sz="1800" dirty="0">
                <a:solidFill>
                  <a:schemeClr val="tx1"/>
                </a:solidFill>
              </a:rPr>
              <a:t>Top-top=parent, bottom-bottom=‘parent, right-right=‘parent’</a:t>
            </a:r>
          </a:p>
          <a:p>
            <a:pPr marL="457200" indent="-457200">
              <a:buFontTx/>
              <a:buAutoNum type="arabicPeriod"/>
            </a:pPr>
            <a:r>
              <a:rPr lang="en-US" sz="1800" dirty="0">
                <a:solidFill>
                  <a:schemeClr val="tx1"/>
                </a:solidFill>
              </a:rPr>
              <a:t>Top-top=‘parent’,  bottom-bottom=‘parent’ , Right-right = ‘parent’, left-left=‘parent’ </a:t>
            </a:r>
          </a:p>
          <a:p>
            <a:pPr marL="457200" indent="-457200">
              <a:buFontTx/>
              <a:buAutoNum type="arabicPeriod"/>
            </a:pPr>
            <a:r>
              <a:rPr lang="en-US" sz="1800" dirty="0">
                <a:solidFill>
                  <a:schemeClr val="tx1"/>
                </a:solidFill>
              </a:rPr>
              <a:t>You do it.</a:t>
            </a:r>
          </a:p>
          <a:p>
            <a:pPr marL="457200" indent="-457200">
              <a:buFontTx/>
              <a:buAutoNum type="arabicPeriod"/>
            </a:pPr>
            <a:r>
              <a:rPr lang="en-US" sz="1800" dirty="0">
                <a:solidFill>
                  <a:schemeClr val="tx1"/>
                </a:solidFill>
              </a:rPr>
              <a:t>You do it</a:t>
            </a:r>
          </a:p>
          <a:p>
            <a:pPr marL="457200" indent="-457200">
              <a:buAutoNum type="arabicPeriod"/>
            </a:pPr>
            <a:endParaRPr lang="en-US" sz="1800" dirty="0">
              <a:solidFill>
                <a:schemeClr val="tx1"/>
              </a:solidFill>
            </a:endParaRPr>
          </a:p>
        </p:txBody>
      </p:sp>
      <p:sp>
        <p:nvSpPr>
          <p:cNvPr id="4" name="Rounded Rectangle 3"/>
          <p:cNvSpPr/>
          <p:nvPr/>
        </p:nvSpPr>
        <p:spPr>
          <a:xfrm>
            <a:off x="762000" y="1752600"/>
            <a:ext cx="2971800" cy="422275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5" name="TextBox 4"/>
          <p:cNvSpPr txBox="1"/>
          <p:nvPr/>
        </p:nvSpPr>
        <p:spPr>
          <a:xfrm>
            <a:off x="838200" y="1784350"/>
            <a:ext cx="906017" cy="430887"/>
          </a:xfrm>
          <a:prstGeom prst="rect">
            <a:avLst/>
          </a:prstGeom>
          <a:noFill/>
          <a:ln>
            <a:solidFill>
              <a:schemeClr val="bg1">
                <a:lumMod val="85000"/>
              </a:schemeClr>
            </a:solidFill>
          </a:ln>
        </p:spPr>
        <p:txBody>
          <a:bodyPr wrap="none" rtlCol="0">
            <a:spAutoFit/>
          </a:bodyPr>
          <a:lstStyle/>
          <a:p>
            <a:r>
              <a:rPr lang="en-US" sz="2200" dirty="0"/>
              <a:t>Hello</a:t>
            </a:r>
            <a:r>
              <a:rPr lang="en-US" sz="2200" baseline="30000" dirty="0"/>
              <a:t>1</a:t>
            </a:r>
          </a:p>
        </p:txBody>
      </p:sp>
      <p:sp>
        <p:nvSpPr>
          <p:cNvPr id="7" name="TextBox 6"/>
          <p:cNvSpPr txBox="1"/>
          <p:nvPr/>
        </p:nvSpPr>
        <p:spPr>
          <a:xfrm>
            <a:off x="2751583" y="1828800"/>
            <a:ext cx="906017" cy="430887"/>
          </a:xfrm>
          <a:prstGeom prst="rect">
            <a:avLst/>
          </a:prstGeom>
          <a:noFill/>
          <a:ln>
            <a:solidFill>
              <a:schemeClr val="bg1">
                <a:lumMod val="85000"/>
              </a:schemeClr>
            </a:solidFill>
          </a:ln>
        </p:spPr>
        <p:txBody>
          <a:bodyPr wrap="none" rtlCol="0">
            <a:spAutoFit/>
          </a:bodyPr>
          <a:lstStyle/>
          <a:p>
            <a:r>
              <a:rPr lang="en-US" sz="2200" dirty="0"/>
              <a:t>Hello</a:t>
            </a:r>
            <a:r>
              <a:rPr lang="en-US" sz="2200" baseline="30000" dirty="0"/>
              <a:t>2</a:t>
            </a:r>
          </a:p>
        </p:txBody>
      </p:sp>
      <p:sp>
        <p:nvSpPr>
          <p:cNvPr id="8" name="TextBox 7"/>
          <p:cNvSpPr txBox="1"/>
          <p:nvPr/>
        </p:nvSpPr>
        <p:spPr>
          <a:xfrm>
            <a:off x="838200" y="5437485"/>
            <a:ext cx="906017" cy="430887"/>
          </a:xfrm>
          <a:prstGeom prst="rect">
            <a:avLst/>
          </a:prstGeom>
          <a:noFill/>
          <a:ln>
            <a:solidFill>
              <a:schemeClr val="bg1">
                <a:lumMod val="85000"/>
              </a:schemeClr>
            </a:solidFill>
          </a:ln>
        </p:spPr>
        <p:txBody>
          <a:bodyPr wrap="none" rtlCol="0">
            <a:spAutoFit/>
          </a:bodyPr>
          <a:lstStyle/>
          <a:p>
            <a:r>
              <a:rPr lang="en-US" sz="2200" dirty="0"/>
              <a:t>Hello</a:t>
            </a:r>
            <a:r>
              <a:rPr lang="en-US" sz="2200" baseline="30000" dirty="0"/>
              <a:t>3</a:t>
            </a:r>
          </a:p>
        </p:txBody>
      </p:sp>
      <p:sp>
        <p:nvSpPr>
          <p:cNvPr id="9" name="TextBox 8"/>
          <p:cNvSpPr txBox="1"/>
          <p:nvPr/>
        </p:nvSpPr>
        <p:spPr>
          <a:xfrm>
            <a:off x="2675383" y="5441950"/>
            <a:ext cx="906017" cy="430887"/>
          </a:xfrm>
          <a:prstGeom prst="rect">
            <a:avLst/>
          </a:prstGeom>
          <a:noFill/>
          <a:ln>
            <a:solidFill>
              <a:schemeClr val="bg1">
                <a:lumMod val="85000"/>
              </a:schemeClr>
            </a:solidFill>
          </a:ln>
        </p:spPr>
        <p:txBody>
          <a:bodyPr wrap="none" rtlCol="0">
            <a:spAutoFit/>
          </a:bodyPr>
          <a:lstStyle/>
          <a:p>
            <a:r>
              <a:rPr lang="en-US" sz="2200" dirty="0"/>
              <a:t>Hello</a:t>
            </a:r>
            <a:r>
              <a:rPr lang="en-US" sz="2200" baseline="30000" dirty="0"/>
              <a:t>4</a:t>
            </a:r>
          </a:p>
        </p:txBody>
      </p:sp>
      <p:sp>
        <p:nvSpPr>
          <p:cNvPr id="10" name="TextBox 9"/>
          <p:cNvSpPr txBox="1"/>
          <p:nvPr/>
        </p:nvSpPr>
        <p:spPr>
          <a:xfrm>
            <a:off x="838200" y="3549476"/>
            <a:ext cx="906017" cy="430887"/>
          </a:xfrm>
          <a:prstGeom prst="rect">
            <a:avLst/>
          </a:prstGeom>
          <a:noFill/>
          <a:ln>
            <a:solidFill>
              <a:schemeClr val="bg1">
                <a:lumMod val="85000"/>
              </a:schemeClr>
            </a:solidFill>
          </a:ln>
        </p:spPr>
        <p:txBody>
          <a:bodyPr wrap="none" rtlCol="0">
            <a:spAutoFit/>
          </a:bodyPr>
          <a:lstStyle/>
          <a:p>
            <a:r>
              <a:rPr lang="en-US" sz="2200" dirty="0"/>
              <a:t>Hello</a:t>
            </a:r>
            <a:r>
              <a:rPr lang="en-US" sz="2200" baseline="30000" dirty="0"/>
              <a:t>5</a:t>
            </a:r>
          </a:p>
        </p:txBody>
      </p:sp>
      <p:sp>
        <p:nvSpPr>
          <p:cNvPr id="11" name="TextBox 10"/>
          <p:cNvSpPr txBox="1"/>
          <p:nvPr/>
        </p:nvSpPr>
        <p:spPr>
          <a:xfrm>
            <a:off x="2743200" y="3536950"/>
            <a:ext cx="906017" cy="430887"/>
          </a:xfrm>
          <a:prstGeom prst="rect">
            <a:avLst/>
          </a:prstGeom>
          <a:noFill/>
          <a:ln>
            <a:solidFill>
              <a:schemeClr val="bg1">
                <a:lumMod val="85000"/>
              </a:schemeClr>
            </a:solidFill>
          </a:ln>
        </p:spPr>
        <p:txBody>
          <a:bodyPr wrap="none" rtlCol="0">
            <a:spAutoFit/>
          </a:bodyPr>
          <a:lstStyle/>
          <a:p>
            <a:r>
              <a:rPr lang="en-US" sz="2200" dirty="0"/>
              <a:t>Hello</a:t>
            </a:r>
            <a:r>
              <a:rPr lang="en-US" sz="2200" baseline="30000" dirty="0"/>
              <a:t>6</a:t>
            </a:r>
          </a:p>
        </p:txBody>
      </p:sp>
      <p:sp>
        <p:nvSpPr>
          <p:cNvPr id="12" name="TextBox 11"/>
          <p:cNvSpPr txBox="1"/>
          <p:nvPr/>
        </p:nvSpPr>
        <p:spPr>
          <a:xfrm>
            <a:off x="1752600" y="3536950"/>
            <a:ext cx="906017" cy="430887"/>
          </a:xfrm>
          <a:prstGeom prst="rect">
            <a:avLst/>
          </a:prstGeom>
          <a:noFill/>
          <a:ln>
            <a:solidFill>
              <a:schemeClr val="bg1">
                <a:lumMod val="85000"/>
              </a:schemeClr>
            </a:solidFill>
          </a:ln>
        </p:spPr>
        <p:txBody>
          <a:bodyPr wrap="none" rtlCol="0">
            <a:spAutoFit/>
          </a:bodyPr>
          <a:lstStyle/>
          <a:p>
            <a:r>
              <a:rPr lang="en-US" sz="2200" dirty="0"/>
              <a:t>Hello</a:t>
            </a:r>
            <a:r>
              <a:rPr lang="en-US" sz="2200" baseline="30000" dirty="0"/>
              <a:t>7</a:t>
            </a:r>
          </a:p>
        </p:txBody>
      </p:sp>
      <p:sp>
        <p:nvSpPr>
          <p:cNvPr id="13" name="TextBox 12"/>
          <p:cNvSpPr txBox="1"/>
          <p:nvPr/>
        </p:nvSpPr>
        <p:spPr>
          <a:xfrm>
            <a:off x="1837183" y="5441950"/>
            <a:ext cx="906017" cy="430887"/>
          </a:xfrm>
          <a:prstGeom prst="rect">
            <a:avLst/>
          </a:prstGeom>
          <a:noFill/>
          <a:ln>
            <a:solidFill>
              <a:schemeClr val="bg1">
                <a:lumMod val="85000"/>
              </a:schemeClr>
            </a:solidFill>
          </a:ln>
        </p:spPr>
        <p:txBody>
          <a:bodyPr wrap="none" rtlCol="0">
            <a:spAutoFit/>
          </a:bodyPr>
          <a:lstStyle/>
          <a:p>
            <a:r>
              <a:rPr lang="en-US" sz="2200" dirty="0"/>
              <a:t>Hello</a:t>
            </a:r>
            <a:r>
              <a:rPr lang="en-US" sz="2200" baseline="30000" dirty="0"/>
              <a:t>8</a:t>
            </a:r>
          </a:p>
        </p:txBody>
      </p:sp>
      <p:sp>
        <p:nvSpPr>
          <p:cNvPr id="14" name="TextBox 13"/>
          <p:cNvSpPr txBox="1"/>
          <p:nvPr/>
        </p:nvSpPr>
        <p:spPr>
          <a:xfrm>
            <a:off x="1752600" y="1810663"/>
            <a:ext cx="906017" cy="430887"/>
          </a:xfrm>
          <a:prstGeom prst="rect">
            <a:avLst/>
          </a:prstGeom>
          <a:noFill/>
          <a:ln>
            <a:solidFill>
              <a:schemeClr val="bg1">
                <a:lumMod val="85000"/>
              </a:schemeClr>
            </a:solidFill>
          </a:ln>
        </p:spPr>
        <p:txBody>
          <a:bodyPr wrap="none" rtlCol="0">
            <a:spAutoFit/>
          </a:bodyPr>
          <a:lstStyle/>
          <a:p>
            <a:r>
              <a:rPr lang="en-US" sz="2200" dirty="0"/>
              <a:t>Hello</a:t>
            </a:r>
            <a:r>
              <a:rPr lang="en-US" sz="2200" baseline="30000" dirty="0"/>
              <a:t>9</a:t>
            </a:r>
          </a:p>
        </p:txBody>
      </p:sp>
      <p:sp>
        <p:nvSpPr>
          <p:cNvPr id="16" name="Rounded Rectangle 15"/>
          <p:cNvSpPr/>
          <p:nvPr/>
        </p:nvSpPr>
        <p:spPr>
          <a:xfrm>
            <a:off x="762000" y="6069687"/>
            <a:ext cx="7117318" cy="70645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You can apply </a:t>
            </a:r>
            <a:r>
              <a:rPr lang="en-US" sz="1800" dirty="0" err="1">
                <a:solidFill>
                  <a:schemeClr val="tx1"/>
                </a:solidFill>
              </a:rPr>
              <a:t>android:layout_marginXXXX</a:t>
            </a:r>
            <a:r>
              <a:rPr lang="en-US" sz="1800" dirty="0">
                <a:solidFill>
                  <a:schemeClr val="tx1"/>
                </a:solidFill>
              </a:rPr>
              <a:t>=“..</a:t>
            </a:r>
            <a:r>
              <a:rPr lang="en-US" sz="1800" dirty="0" err="1">
                <a:solidFill>
                  <a:schemeClr val="tx1"/>
                </a:solidFill>
              </a:rPr>
              <a:t>dp</a:t>
            </a:r>
            <a:r>
              <a:rPr lang="en-US" sz="1800" dirty="0">
                <a:solidFill>
                  <a:schemeClr val="tx1"/>
                </a:solidFill>
              </a:rPr>
              <a:t>” to adjust the location.</a:t>
            </a:r>
          </a:p>
        </p:txBody>
      </p:sp>
    </p:spTree>
    <p:extLst>
      <p:ext uri="{BB962C8B-B14F-4D97-AF65-F5344CB8AC3E}">
        <p14:creationId xmlns:p14="http://schemas.microsoft.com/office/powerpoint/2010/main" val="378721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animBg="1"/>
      <p:bldP spid="13" grpId="0" animBg="1"/>
      <p:bldP spid="14"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5" y="490776"/>
            <a:ext cx="8610600" cy="1143000"/>
          </a:xfrm>
        </p:spPr>
        <p:txBody>
          <a:bodyPr>
            <a:normAutofit/>
          </a:bodyPr>
          <a:lstStyle/>
          <a:p>
            <a:r>
              <a:rPr lang="en-US" dirty="0"/>
              <a:t>Constraint Layout Example (1) </a:t>
            </a:r>
          </a:p>
        </p:txBody>
      </p:sp>
      <p:sp>
        <p:nvSpPr>
          <p:cNvPr id="3" name="Slide Number Placeholder 2"/>
          <p:cNvSpPr>
            <a:spLocks noGrp="1"/>
          </p:cNvSpPr>
          <p:nvPr>
            <p:ph type="sldNum" sz="quarter" idx="12"/>
          </p:nvPr>
        </p:nvSpPr>
        <p:spPr/>
        <p:txBody>
          <a:bodyPr/>
          <a:lstStyle/>
          <a:p>
            <a:pPr>
              <a:defRPr/>
            </a:pPr>
            <a:fld id="{AE2342F7-0D32-4329-B405-E60D722CA26F}" type="slidenum">
              <a:rPr lang="en-US" smtClean="0"/>
              <a:pPr>
                <a:defRPr/>
              </a:pPr>
              <a:t>16</a:t>
            </a:fld>
            <a:endParaRPr lang="en-US"/>
          </a:p>
        </p:txBody>
      </p:sp>
      <p:sp>
        <p:nvSpPr>
          <p:cNvPr id="15" name="Rectangle 1"/>
          <p:cNvSpPr>
            <a:spLocks noChangeArrowheads="1"/>
          </p:cNvSpPr>
          <p:nvPr/>
        </p:nvSpPr>
        <p:spPr bwMode="auto">
          <a:xfrm>
            <a:off x="3810000" y="1981200"/>
            <a:ext cx="5181600" cy="203132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TextView</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android:id</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=“id/tv_1”</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:text</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"Hello World"</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app</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:layout_constraintTop_toTopOf</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"parent"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app</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:layout_constraintLeft_toLeftOf</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"parent"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:layout_marginTop</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"100dp"</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:layout_marginLeft</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"100dp"</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27" name="Picture 26"/>
          <p:cNvPicPr>
            <a:picLocks noChangeAspect="1"/>
          </p:cNvPicPr>
          <p:nvPr/>
        </p:nvPicPr>
        <p:blipFill>
          <a:blip r:embed="rId2"/>
          <a:stretch>
            <a:fillRect/>
          </a:stretch>
        </p:blipFill>
        <p:spPr>
          <a:xfrm>
            <a:off x="365125" y="1897747"/>
            <a:ext cx="2619375" cy="4333875"/>
          </a:xfrm>
          <a:prstGeom prst="rect">
            <a:avLst/>
          </a:prstGeom>
        </p:spPr>
      </p:pic>
      <p:sp>
        <p:nvSpPr>
          <p:cNvPr id="28" name="Rectangle 2"/>
          <p:cNvSpPr>
            <a:spLocks noChangeArrowheads="1"/>
          </p:cNvSpPr>
          <p:nvPr/>
        </p:nvSpPr>
        <p:spPr bwMode="auto">
          <a:xfrm>
            <a:off x="3795486" y="4276496"/>
            <a:ext cx="5196114" cy="181588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Button</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:id</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"@+id/button"</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:text</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"Button"</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app</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:layout_constraintStart_toStartOf</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"@id/tv_1"</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26" name="Picture 25"/>
          <p:cNvPicPr>
            <a:picLocks noChangeAspect="1"/>
          </p:cNvPicPr>
          <p:nvPr/>
        </p:nvPicPr>
        <p:blipFill>
          <a:blip r:embed="rId3"/>
          <a:stretch>
            <a:fillRect/>
          </a:stretch>
        </p:blipFill>
        <p:spPr>
          <a:xfrm>
            <a:off x="365125" y="1897747"/>
            <a:ext cx="2638425" cy="4352925"/>
          </a:xfrm>
          <a:prstGeom prst="rect">
            <a:avLst/>
          </a:prstGeom>
        </p:spPr>
      </p:pic>
      <p:pic>
        <p:nvPicPr>
          <p:cNvPr id="29" name="Picture 28"/>
          <p:cNvPicPr>
            <a:picLocks noChangeAspect="1"/>
          </p:cNvPicPr>
          <p:nvPr/>
        </p:nvPicPr>
        <p:blipFill>
          <a:blip r:embed="rId4"/>
          <a:stretch>
            <a:fillRect/>
          </a:stretch>
        </p:blipFill>
        <p:spPr>
          <a:xfrm>
            <a:off x="355600" y="1897747"/>
            <a:ext cx="2628900" cy="4229100"/>
          </a:xfrm>
          <a:prstGeom prst="rect">
            <a:avLst/>
          </a:prstGeom>
        </p:spPr>
      </p:pic>
      <p:sp>
        <p:nvSpPr>
          <p:cNvPr id="30" name="Rectangle 2"/>
          <p:cNvSpPr>
            <a:spLocks noChangeArrowheads="1"/>
          </p:cNvSpPr>
          <p:nvPr/>
        </p:nvSpPr>
        <p:spPr bwMode="auto">
          <a:xfrm>
            <a:off x="3810000" y="4292381"/>
            <a:ext cx="5181600" cy="181588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Button</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:id</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"@+id/button"</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:text</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"Button"</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app:layout_constraintTop_toBottomOf</a:t>
            </a:r>
            <a:r>
              <a:rPr kumimoji="0" lang="en-US" altLang="en-US" sz="14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="@id/tv_1“</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31" name="Picture 30"/>
          <p:cNvPicPr>
            <a:picLocks noChangeAspect="1"/>
          </p:cNvPicPr>
          <p:nvPr/>
        </p:nvPicPr>
        <p:blipFill>
          <a:blip r:embed="rId5"/>
          <a:stretch>
            <a:fillRect/>
          </a:stretch>
        </p:blipFill>
        <p:spPr>
          <a:xfrm>
            <a:off x="384175" y="1914751"/>
            <a:ext cx="2628900" cy="4343400"/>
          </a:xfrm>
          <a:prstGeom prst="rect">
            <a:avLst/>
          </a:prstGeom>
        </p:spPr>
      </p:pic>
      <p:sp>
        <p:nvSpPr>
          <p:cNvPr id="32" name="Rectangle 2"/>
          <p:cNvSpPr>
            <a:spLocks noChangeArrowheads="1"/>
          </p:cNvSpPr>
          <p:nvPr/>
        </p:nvSpPr>
        <p:spPr bwMode="auto">
          <a:xfrm>
            <a:off x="3857171" y="4261628"/>
            <a:ext cx="5181600" cy="203132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Button</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:id</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"@+id/button"</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:text</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"Button"</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effectLst/>
                <a:latin typeface="Courier New" panose="02070309020205020404" pitchFamily="49" charset="0"/>
                <a:cs typeface="Courier New" panose="02070309020205020404" pitchFamily="49" charset="0"/>
              </a:rPr>
              <a:t>app:layout_constraintTop_toBottomOf</a:t>
            </a:r>
            <a:r>
              <a:rPr kumimoji="0" lang="en-US" altLang="en-US" sz="1400" b="1" i="0" u="none" strike="noStrike" cap="none" normalizeH="0" baseline="0" dirty="0">
                <a:ln>
                  <a:noFill/>
                </a:ln>
                <a:effectLst/>
                <a:latin typeface="Courier New" panose="02070309020205020404" pitchFamily="49" charset="0"/>
                <a:cs typeface="Courier New" panose="02070309020205020404" pitchFamily="49" charset="0"/>
              </a:rPr>
              <a:t>="@id/tv_1“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FF0000"/>
                </a:solidFill>
                <a:latin typeface="Courier New" panose="02070309020205020404" pitchFamily="49" charset="0"/>
                <a:cs typeface="Courier New" panose="02070309020205020404" pitchFamily="49" charset="0"/>
              </a:rPr>
              <a:t> </a:t>
            </a:r>
            <a:r>
              <a:rPr lang="en-US" altLang="en-US" sz="1400" b="1" dirty="0" err="1">
                <a:solidFill>
                  <a:srgbClr val="FF0000"/>
                </a:solidFill>
                <a:latin typeface="Courier New" panose="02070309020205020404" pitchFamily="49" charset="0"/>
                <a:cs typeface="Courier New" panose="02070309020205020404" pitchFamily="49" charset="0"/>
              </a:rPr>
              <a:t>android:layout_marginTop</a:t>
            </a:r>
            <a:r>
              <a:rPr lang="en-US" altLang="en-US" sz="1400" b="1" dirty="0">
                <a:solidFill>
                  <a:srgbClr val="FF0000"/>
                </a:solidFill>
                <a:latin typeface="Courier New" panose="02070309020205020404" pitchFamily="49" charset="0"/>
                <a:cs typeface="Courier New" panose="02070309020205020404" pitchFamily="49" charset="0"/>
              </a:rPr>
              <a:t>==“20dp”</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129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6991" y="252755"/>
            <a:ext cx="8686800" cy="1143000"/>
          </a:xfrm>
        </p:spPr>
        <p:txBody>
          <a:bodyPr>
            <a:normAutofit/>
          </a:bodyPr>
          <a:lstStyle/>
          <a:p>
            <a:r>
              <a:rPr lang="en-US" dirty="0"/>
              <a:t>Constraint Layout Example (2 )</a:t>
            </a:r>
          </a:p>
        </p:txBody>
      </p:sp>
      <p:sp>
        <p:nvSpPr>
          <p:cNvPr id="3" name="Slide Number Placeholder 2"/>
          <p:cNvSpPr>
            <a:spLocks noGrp="1"/>
          </p:cNvSpPr>
          <p:nvPr>
            <p:ph type="sldNum" sz="quarter" idx="12"/>
          </p:nvPr>
        </p:nvSpPr>
        <p:spPr/>
        <p:txBody>
          <a:bodyPr/>
          <a:lstStyle/>
          <a:p>
            <a:pPr>
              <a:defRPr/>
            </a:pPr>
            <a:fld id="{AE2342F7-0D32-4329-B405-E60D722CA26F}" type="slidenum">
              <a:rPr lang="en-US" smtClean="0"/>
              <a:pPr>
                <a:defRPr/>
              </a:pPr>
              <a:t>17</a:t>
            </a:fld>
            <a:endParaRPr lang="en-US"/>
          </a:p>
        </p:txBody>
      </p:sp>
      <p:sp>
        <p:nvSpPr>
          <p:cNvPr id="15" name="Rectangle 1"/>
          <p:cNvSpPr>
            <a:spLocks noChangeArrowheads="1"/>
          </p:cNvSpPr>
          <p:nvPr/>
        </p:nvSpPr>
        <p:spPr bwMode="auto">
          <a:xfrm>
            <a:off x="3352800" y="1978141"/>
            <a:ext cx="5181600" cy="203132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hangingPunct="0"/>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TextView</a:t>
            </a:r>
            <a:r>
              <a:rPr lang="en-US" altLang="en-US" sz="1400" b="1" dirty="0">
                <a:solidFill>
                  <a:srgbClr val="000080"/>
                </a:solidFill>
                <a:latin typeface="Courier New" panose="02070309020205020404" pitchFamily="49" charset="0"/>
                <a:cs typeface="Courier New" panose="02070309020205020404" pitchFamily="49" charset="0"/>
              </a:rPr>
              <a:t> </a:t>
            </a:r>
            <a:r>
              <a:rPr lang="en-US" altLang="en-US" sz="1400" b="1" dirty="0" err="1">
                <a:solidFill>
                  <a:srgbClr val="000080"/>
                </a:solidFill>
                <a:latin typeface="Courier New" panose="02070309020205020404" pitchFamily="49" charset="0"/>
                <a:cs typeface="Courier New" panose="02070309020205020404" pitchFamily="49" charset="0"/>
              </a:rPr>
              <a:t>android:id</a:t>
            </a:r>
            <a:r>
              <a:rPr lang="en-US" altLang="en-US" sz="1400" b="1" dirty="0">
                <a:solidFill>
                  <a:srgbClr val="000080"/>
                </a:solidFill>
                <a:latin typeface="Courier New" panose="02070309020205020404" pitchFamily="49" charset="0"/>
                <a:cs typeface="Courier New" panose="02070309020205020404" pitchFamily="49" charset="0"/>
              </a:rPr>
              <a:t>=“id/tv_1”</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:text</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"Hello"</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app</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:layout_constraintTop_toTopOf</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"parent"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app</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:layout_constraintLeft_toLeftOf</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"parent"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:layout_marginTop</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"100dp"</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:layout_marginLeft</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"100dp"</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31" name="Picture 30"/>
          <p:cNvPicPr>
            <a:picLocks noChangeAspect="1"/>
          </p:cNvPicPr>
          <p:nvPr/>
        </p:nvPicPr>
        <p:blipFill>
          <a:blip r:embed="rId2"/>
          <a:stretch>
            <a:fillRect/>
          </a:stretch>
        </p:blipFill>
        <p:spPr>
          <a:xfrm>
            <a:off x="90714" y="1840825"/>
            <a:ext cx="2628900" cy="4343400"/>
          </a:xfrm>
          <a:prstGeom prst="rect">
            <a:avLst/>
          </a:prstGeom>
        </p:spPr>
      </p:pic>
      <p:sp>
        <p:nvSpPr>
          <p:cNvPr id="32" name="Rectangle 2"/>
          <p:cNvSpPr>
            <a:spLocks noChangeArrowheads="1"/>
          </p:cNvSpPr>
          <p:nvPr/>
        </p:nvSpPr>
        <p:spPr bwMode="auto">
          <a:xfrm>
            <a:off x="3581400" y="4307799"/>
            <a:ext cx="5181600" cy="203132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Button</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:id</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"@+id/button"</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:text</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"Button"</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effectLst/>
                <a:latin typeface="Courier New" panose="02070309020205020404" pitchFamily="49" charset="0"/>
                <a:cs typeface="Courier New" panose="02070309020205020404" pitchFamily="49" charset="0"/>
              </a:rPr>
              <a:t>app:layout_constraintTop_toBottomOf</a:t>
            </a:r>
            <a:r>
              <a:rPr kumimoji="0" lang="en-US" altLang="en-US" sz="1400" b="1" i="0" u="none" strike="noStrike" cap="none" normalizeH="0" baseline="0" dirty="0">
                <a:ln>
                  <a:noFill/>
                </a:ln>
                <a:effectLst/>
                <a:latin typeface="Courier New" panose="02070309020205020404" pitchFamily="49" charset="0"/>
                <a:cs typeface="Courier New" panose="02070309020205020404" pitchFamily="49" charset="0"/>
              </a:rPr>
              <a:t>="@id/tv_1“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FF0000"/>
                </a:solidFill>
                <a:latin typeface="Courier New" panose="02070309020205020404" pitchFamily="49" charset="0"/>
                <a:cs typeface="Courier New" panose="02070309020205020404" pitchFamily="49" charset="0"/>
              </a:rPr>
              <a:t> </a:t>
            </a:r>
            <a:r>
              <a:rPr lang="en-US" altLang="en-US" sz="1400" b="1" dirty="0" err="1">
                <a:solidFill>
                  <a:srgbClr val="FF0000"/>
                </a:solidFill>
                <a:latin typeface="Courier New" panose="02070309020205020404" pitchFamily="49" charset="0"/>
                <a:cs typeface="Courier New" panose="02070309020205020404" pitchFamily="49" charset="0"/>
              </a:rPr>
              <a:t>android:layout_marginTop</a:t>
            </a:r>
            <a:r>
              <a:rPr lang="en-US" altLang="en-US" sz="1400" b="1" dirty="0">
                <a:solidFill>
                  <a:srgbClr val="FF0000"/>
                </a:solidFill>
                <a:latin typeface="Courier New" panose="02070309020205020404" pitchFamily="49" charset="0"/>
                <a:cs typeface="Courier New" panose="02070309020205020404" pitchFamily="49" charset="0"/>
              </a:rPr>
              <a:t>==“20dp”</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100239" y="1840825"/>
            <a:ext cx="2619375" cy="4343400"/>
          </a:xfrm>
          <a:prstGeom prst="rect">
            <a:avLst/>
          </a:prstGeom>
        </p:spPr>
      </p:pic>
      <p:sp>
        <p:nvSpPr>
          <p:cNvPr id="5" name="Rectangle 1"/>
          <p:cNvSpPr>
            <a:spLocks noChangeArrowheads="1"/>
          </p:cNvSpPr>
          <p:nvPr/>
        </p:nvSpPr>
        <p:spPr bwMode="auto">
          <a:xfrm>
            <a:off x="3352800" y="4200078"/>
            <a:ext cx="5638800" cy="224676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Button</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:id</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"@+id/button"</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:text</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"Button"</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app</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:layout_constraintTop_toBottomOf</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"@id/tv_1"</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:layout_marginTop</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"20dp"</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app:layout_constraintLeft_toLeftOf</a:t>
            </a:r>
            <a:r>
              <a:rPr kumimoji="0" lang="en-US" altLang="en-US" sz="14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="@id/tv_1"</a:t>
            </a:r>
            <a:br>
              <a:rPr kumimoji="0" lang="en-US" altLang="en-US" sz="14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app:layout_constraintRight_toRightOf</a:t>
            </a:r>
            <a:r>
              <a:rPr kumimoji="0" lang="en-US" altLang="en-US" sz="14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="@id/tv_1"</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4"/>
          <a:stretch>
            <a:fillRect/>
          </a:stretch>
        </p:blipFill>
        <p:spPr>
          <a:xfrm>
            <a:off x="76200" y="1818716"/>
            <a:ext cx="2619375" cy="4343400"/>
          </a:xfrm>
          <a:prstGeom prst="rect">
            <a:avLst/>
          </a:prstGeom>
        </p:spPr>
      </p:pic>
      <p:sp>
        <p:nvSpPr>
          <p:cNvPr id="16" name="Rectangle 1"/>
          <p:cNvSpPr>
            <a:spLocks noChangeArrowheads="1"/>
          </p:cNvSpPr>
          <p:nvPr/>
        </p:nvSpPr>
        <p:spPr bwMode="auto">
          <a:xfrm>
            <a:off x="3352800" y="4200078"/>
            <a:ext cx="5638800" cy="246221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Button</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:id</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"@+id/button"</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:text</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"Button"</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app</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:layout_constraintTop_toBottomOf</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"@id/tv_1"</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:layout_marginTop</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"20dp"</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app:layout_constraintLeft_toRightOf</a:t>
            </a:r>
            <a:r>
              <a:rPr kumimoji="0" lang="en-US" altLang="en-US" sz="14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="@id/tv_1"</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7" name="Rectangle 1"/>
          <p:cNvSpPr>
            <a:spLocks noChangeArrowheads="1"/>
          </p:cNvSpPr>
          <p:nvPr/>
        </p:nvSpPr>
        <p:spPr bwMode="auto">
          <a:xfrm>
            <a:off x="3353080" y="1989391"/>
            <a:ext cx="5181600" cy="203132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TextView</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android:id</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=“id/tv_1”</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:text</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"Hello"</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app</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:layout_constraintTop_toTopOf</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"parent"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app</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:layout_constraintLeft_toLeftOf</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"parent"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android:layout_marginTop</a:t>
            </a:r>
            <a:r>
              <a:rPr kumimoji="0" lang="en-US" altLang="en-US" sz="14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="10dp"</a:t>
            </a:r>
            <a:br>
              <a:rPr kumimoji="0" lang="en-US" altLang="en-US" sz="14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android:layout_marginLeft</a:t>
            </a:r>
            <a:r>
              <a:rPr kumimoji="0" lang="en-US" altLang="en-US" sz="14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=“10dp"</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5"/>
          <a:stretch>
            <a:fillRect/>
          </a:stretch>
        </p:blipFill>
        <p:spPr>
          <a:xfrm>
            <a:off x="47171" y="1818716"/>
            <a:ext cx="2638425" cy="4381500"/>
          </a:xfrm>
          <a:prstGeom prst="rect">
            <a:avLst/>
          </a:prstGeom>
        </p:spPr>
      </p:pic>
      <p:sp>
        <p:nvSpPr>
          <p:cNvPr id="8" name="TextBox 7">
            <a:extLst>
              <a:ext uri="{FF2B5EF4-FFF2-40B4-BE49-F238E27FC236}">
                <a16:creationId xmlns:a16="http://schemas.microsoft.com/office/drawing/2014/main" id="{920873EB-30CB-42D7-BECD-40A74FDA36CA}"/>
              </a:ext>
            </a:extLst>
          </p:cNvPr>
          <p:cNvSpPr txBox="1"/>
          <p:nvPr/>
        </p:nvSpPr>
        <p:spPr>
          <a:xfrm>
            <a:off x="54015" y="1415440"/>
            <a:ext cx="4672882" cy="461665"/>
          </a:xfrm>
          <a:prstGeom prst="rect">
            <a:avLst/>
          </a:prstGeom>
          <a:noFill/>
        </p:spPr>
        <p:txBody>
          <a:bodyPr wrap="none" rtlCol="0">
            <a:spAutoFit/>
          </a:bodyPr>
          <a:lstStyle/>
          <a:p>
            <a:r>
              <a:rPr lang="en-US" dirty="0">
                <a:solidFill>
                  <a:srgbClr val="FF0000"/>
                </a:solidFill>
              </a:rPr>
              <a:t>Q. Edit the XML to align the button.</a:t>
            </a:r>
          </a:p>
        </p:txBody>
      </p:sp>
    </p:spTree>
    <p:extLst>
      <p:ext uri="{BB962C8B-B14F-4D97-AF65-F5344CB8AC3E}">
        <p14:creationId xmlns:p14="http://schemas.microsoft.com/office/powerpoint/2010/main" val="392170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91" y="252755"/>
            <a:ext cx="8686800" cy="1143000"/>
          </a:xfrm>
        </p:spPr>
        <p:txBody>
          <a:bodyPr>
            <a:normAutofit/>
          </a:bodyPr>
          <a:lstStyle/>
          <a:p>
            <a:r>
              <a:rPr lang="en-US" dirty="0"/>
              <a:t>Constraint Layout Example (2 )</a:t>
            </a:r>
          </a:p>
        </p:txBody>
      </p:sp>
      <p:sp>
        <p:nvSpPr>
          <p:cNvPr id="3" name="Slide Number Placeholder 2"/>
          <p:cNvSpPr>
            <a:spLocks noGrp="1"/>
          </p:cNvSpPr>
          <p:nvPr>
            <p:ph type="sldNum" sz="quarter" idx="12"/>
          </p:nvPr>
        </p:nvSpPr>
        <p:spPr/>
        <p:txBody>
          <a:bodyPr/>
          <a:lstStyle/>
          <a:p>
            <a:pPr>
              <a:defRPr/>
            </a:pPr>
            <a:fld id="{AE2342F7-0D32-4329-B405-E60D722CA26F}" type="slidenum">
              <a:rPr lang="en-US" smtClean="0"/>
              <a:pPr>
                <a:defRPr/>
              </a:pPr>
              <a:t>18</a:t>
            </a:fld>
            <a:endParaRPr lang="en-US"/>
          </a:p>
        </p:txBody>
      </p:sp>
      <p:sp>
        <p:nvSpPr>
          <p:cNvPr id="15" name="Rectangle 1"/>
          <p:cNvSpPr>
            <a:spLocks noChangeArrowheads="1"/>
          </p:cNvSpPr>
          <p:nvPr/>
        </p:nvSpPr>
        <p:spPr bwMode="auto">
          <a:xfrm>
            <a:off x="3756992" y="2062887"/>
            <a:ext cx="5181600" cy="203132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hangingPunct="0"/>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TextView</a:t>
            </a:r>
            <a:r>
              <a:rPr lang="en-US" altLang="en-US" sz="1400" b="1" dirty="0">
                <a:solidFill>
                  <a:srgbClr val="000080"/>
                </a:solidFill>
                <a:latin typeface="Courier New" panose="02070309020205020404" pitchFamily="49" charset="0"/>
                <a:cs typeface="Courier New" panose="02070309020205020404" pitchFamily="49" charset="0"/>
              </a:rPr>
              <a:t> </a:t>
            </a:r>
            <a:r>
              <a:rPr lang="en-US" altLang="en-US" sz="1400" b="1" dirty="0" err="1">
                <a:solidFill>
                  <a:srgbClr val="000080"/>
                </a:solidFill>
                <a:latin typeface="Courier New" panose="02070309020205020404" pitchFamily="49" charset="0"/>
                <a:cs typeface="Courier New" panose="02070309020205020404" pitchFamily="49" charset="0"/>
              </a:rPr>
              <a:t>android:id</a:t>
            </a:r>
            <a:r>
              <a:rPr lang="en-US" altLang="en-US" sz="1400" b="1" dirty="0">
                <a:solidFill>
                  <a:srgbClr val="000080"/>
                </a:solidFill>
                <a:latin typeface="Courier New" panose="02070309020205020404" pitchFamily="49" charset="0"/>
                <a:cs typeface="Courier New" panose="02070309020205020404" pitchFamily="49" charset="0"/>
              </a:rPr>
              <a:t>=“id/tv_1”</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:text</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"Hello"</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app</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:layout_constraintTop_toTopOf</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"parent"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app</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:layout_constraintLeft_toLeftOf</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"parent"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:layout_marginTop</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"100dp"</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:layout_marginLeft</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"100dp"</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31" name="Picture 30"/>
          <p:cNvPicPr>
            <a:picLocks noChangeAspect="1"/>
          </p:cNvPicPr>
          <p:nvPr/>
        </p:nvPicPr>
        <p:blipFill>
          <a:blip r:embed="rId2"/>
          <a:stretch>
            <a:fillRect/>
          </a:stretch>
        </p:blipFill>
        <p:spPr>
          <a:xfrm>
            <a:off x="90714" y="1840825"/>
            <a:ext cx="2628900" cy="4343400"/>
          </a:xfrm>
          <a:prstGeom prst="rect">
            <a:avLst/>
          </a:prstGeom>
        </p:spPr>
      </p:pic>
      <p:sp>
        <p:nvSpPr>
          <p:cNvPr id="32" name="Rectangle 2"/>
          <p:cNvSpPr>
            <a:spLocks noChangeArrowheads="1"/>
          </p:cNvSpPr>
          <p:nvPr/>
        </p:nvSpPr>
        <p:spPr bwMode="auto">
          <a:xfrm>
            <a:off x="3788444" y="4259666"/>
            <a:ext cx="5181600" cy="203132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Button</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:id</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"@+id/button"</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:text</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"Button"</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effectLst/>
                <a:latin typeface="Courier New" panose="02070309020205020404" pitchFamily="49" charset="0"/>
                <a:cs typeface="Courier New" panose="02070309020205020404" pitchFamily="49" charset="0"/>
              </a:rPr>
              <a:t>app:layout_constraintTop_toBottomOf</a:t>
            </a:r>
            <a:r>
              <a:rPr kumimoji="0" lang="en-US" altLang="en-US" sz="1400" b="1" i="0" u="none" strike="noStrike" cap="none" normalizeH="0" baseline="0" dirty="0">
                <a:ln>
                  <a:noFill/>
                </a:ln>
                <a:effectLst/>
                <a:latin typeface="Courier New" panose="02070309020205020404" pitchFamily="49" charset="0"/>
                <a:cs typeface="Courier New" panose="02070309020205020404" pitchFamily="49" charset="0"/>
              </a:rPr>
              <a:t>="@id/tv_1“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FF0000"/>
                </a:solidFill>
                <a:latin typeface="Courier New" panose="02070309020205020404" pitchFamily="49" charset="0"/>
                <a:cs typeface="Courier New" panose="02070309020205020404" pitchFamily="49" charset="0"/>
              </a:rPr>
              <a:t> </a:t>
            </a:r>
            <a:r>
              <a:rPr lang="en-US" altLang="en-US" sz="1400" b="1" dirty="0" err="1">
                <a:solidFill>
                  <a:srgbClr val="FF0000"/>
                </a:solidFill>
                <a:latin typeface="Courier New" panose="02070309020205020404" pitchFamily="49" charset="0"/>
                <a:cs typeface="Courier New" panose="02070309020205020404" pitchFamily="49" charset="0"/>
              </a:rPr>
              <a:t>android:layout_marginTop</a:t>
            </a:r>
            <a:r>
              <a:rPr lang="en-US" altLang="en-US" sz="1400" b="1" dirty="0">
                <a:solidFill>
                  <a:srgbClr val="FF0000"/>
                </a:solidFill>
                <a:latin typeface="Courier New" panose="02070309020205020404" pitchFamily="49" charset="0"/>
                <a:cs typeface="Courier New" panose="02070309020205020404" pitchFamily="49" charset="0"/>
              </a:rPr>
              <a:t>==“20dp”</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3198321" y="4232712"/>
            <a:ext cx="5638800" cy="224676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Button</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:id</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"@+id/button"</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:text</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"Button"</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app</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:layout_constraintTop_toBottomOf</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"@id/tv_1"</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:layout_marginTop</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"20dp"</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app:layout_constraintLeft_toLeftOf</a:t>
            </a:r>
            <a:r>
              <a:rPr kumimoji="0" lang="en-US" altLang="en-US" sz="14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="@id/tv_1"</a:t>
            </a:r>
            <a:br>
              <a:rPr kumimoji="0" lang="en-US" altLang="en-US" sz="14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app:layout_constraintRight_toRightOf</a:t>
            </a:r>
            <a:r>
              <a:rPr kumimoji="0" lang="en-US" altLang="en-US" sz="14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="@id/tv_1"</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6" name="Rectangle 1"/>
          <p:cNvSpPr>
            <a:spLocks noChangeArrowheads="1"/>
          </p:cNvSpPr>
          <p:nvPr/>
        </p:nvSpPr>
        <p:spPr bwMode="auto">
          <a:xfrm>
            <a:off x="3179994" y="4209202"/>
            <a:ext cx="5638800" cy="246221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Button</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:id</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"@+id/button"</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:text</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"Button"</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app</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:layout_constraintTop_toBottomOf</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"@id/tv_1"</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:layout_marginTop</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"20dp"</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app:layout_constraintLeft_toRightOf</a:t>
            </a:r>
            <a:r>
              <a:rPr kumimoji="0" lang="en-US" altLang="en-US" sz="14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="@id/tv_1"</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7" name="Rectangle 1"/>
          <p:cNvSpPr>
            <a:spLocks noChangeArrowheads="1"/>
          </p:cNvSpPr>
          <p:nvPr/>
        </p:nvSpPr>
        <p:spPr bwMode="auto">
          <a:xfrm>
            <a:off x="3720414" y="2062887"/>
            <a:ext cx="5181600" cy="224676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highlight>
                  <a:srgbClr val="FFFF00"/>
                </a:highlight>
                <a:latin typeface="Courier New" panose="02070309020205020404" pitchFamily="49" charset="0"/>
                <a:cs typeface="Courier New" panose="02070309020205020404" pitchFamily="49" charset="0"/>
              </a:rPr>
              <a:t>What if</a:t>
            </a:r>
            <a:r>
              <a:rPr kumimoji="0" lang="en-US" altLang="en-US" sz="1400" b="0" i="0" u="none" strike="noStrike" cap="none" normalizeH="0" dirty="0">
                <a:ln>
                  <a:noFill/>
                </a:ln>
                <a:solidFill>
                  <a:srgbClr val="000000"/>
                </a:solidFill>
                <a:effectLst/>
                <a:highlight>
                  <a:srgbClr val="FFFF00"/>
                </a:highlight>
                <a:latin typeface="Courier New" panose="02070309020205020404" pitchFamily="49" charset="0"/>
                <a:cs typeface="Courier New" panose="02070309020205020404" pitchFamily="49" charset="0"/>
              </a:rPr>
              <a:t> we edit this </a:t>
            </a:r>
            <a:r>
              <a:rPr kumimoji="0" lang="en-US" altLang="en-US" sz="1400" b="0" i="0" u="none" strike="noStrike" cap="none" normalizeH="0" dirty="0" err="1">
                <a:ln>
                  <a:noFill/>
                </a:ln>
                <a:solidFill>
                  <a:srgbClr val="000000"/>
                </a:solidFill>
                <a:effectLst/>
                <a:highlight>
                  <a:srgbClr val="FFFF00"/>
                </a:highlight>
                <a:latin typeface="Courier New" panose="02070309020205020404" pitchFamily="49" charset="0"/>
                <a:cs typeface="Courier New" panose="02070309020205020404" pitchFamily="49" charset="0"/>
              </a:rPr>
              <a:t>textview</a:t>
            </a:r>
            <a:r>
              <a:rPr kumimoji="0" lang="en-US" altLang="en-US" sz="1400" b="0" i="0" u="none" strike="noStrike" cap="none" normalizeH="0" dirty="0">
                <a:ln>
                  <a:noFill/>
                </a:ln>
                <a:solidFill>
                  <a:srgbClr val="000000"/>
                </a:solidFill>
                <a:effectLst/>
                <a:highlight>
                  <a:srgbClr val="FFFF00"/>
                </a:highligh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rgbClr val="000000"/>
              </a:solidFill>
              <a:effectLst/>
              <a:highlight>
                <a:srgbClr val="FFFF00"/>
              </a:highlight>
              <a:latin typeface="Courier New" panose="02070309020205020404" pitchFamily="49" charset="0"/>
              <a:cs typeface="Courier New" panose="02070309020205020404" pitchFamily="49" charset="0"/>
            </a:endParaRPr>
          </a:p>
          <a:p>
            <a:pPr lvl="0" eaLnBrk="0" hangingPunct="0"/>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TextView</a:t>
            </a:r>
            <a:r>
              <a:rPr lang="en-US" altLang="en-US" sz="1400" b="1" dirty="0">
                <a:solidFill>
                  <a:srgbClr val="000080"/>
                </a:solidFill>
                <a:latin typeface="Courier New" panose="02070309020205020404" pitchFamily="49" charset="0"/>
                <a:cs typeface="Courier New" panose="02070309020205020404" pitchFamily="49" charset="0"/>
              </a:rPr>
              <a:t> </a:t>
            </a:r>
            <a:r>
              <a:rPr lang="en-US" altLang="en-US" sz="1400" b="1" dirty="0" err="1">
                <a:solidFill>
                  <a:srgbClr val="000080"/>
                </a:solidFill>
                <a:latin typeface="Courier New" panose="02070309020205020404" pitchFamily="49" charset="0"/>
                <a:cs typeface="Courier New" panose="02070309020205020404" pitchFamily="49" charset="0"/>
              </a:rPr>
              <a:t>android:id</a:t>
            </a:r>
            <a:r>
              <a:rPr lang="en-US" altLang="en-US" sz="1400" b="1" dirty="0">
                <a:solidFill>
                  <a:srgbClr val="000080"/>
                </a:solidFill>
                <a:latin typeface="Courier New" panose="02070309020205020404" pitchFamily="49" charset="0"/>
                <a:cs typeface="Courier New" panose="02070309020205020404" pitchFamily="49" charset="0"/>
              </a:rPr>
              <a:t>=“id/tv_1”</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:text</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"Hello"</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app</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:layout_constraintTop_toTopOf</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"parent"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app</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:layout_constraintLeft_toLeftOf</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"parent"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android:layout_marginTop</a:t>
            </a:r>
            <a:r>
              <a:rPr kumimoji="0" lang="en-US" altLang="en-US" sz="14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="10dp"</a:t>
            </a:r>
            <a:br>
              <a:rPr kumimoji="0" lang="en-US" altLang="en-US" sz="14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android:layout_marginLeft</a:t>
            </a:r>
            <a:r>
              <a:rPr kumimoji="0" lang="en-US" altLang="en-US" sz="14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=“10dp"</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920873EB-30CB-42D7-BECD-40A74FDA36CA}"/>
              </a:ext>
            </a:extLst>
          </p:cNvPr>
          <p:cNvSpPr txBox="1"/>
          <p:nvPr/>
        </p:nvSpPr>
        <p:spPr>
          <a:xfrm>
            <a:off x="54015" y="1415440"/>
            <a:ext cx="4672882" cy="461665"/>
          </a:xfrm>
          <a:prstGeom prst="rect">
            <a:avLst/>
          </a:prstGeom>
          <a:noFill/>
        </p:spPr>
        <p:txBody>
          <a:bodyPr wrap="none" rtlCol="0">
            <a:spAutoFit/>
          </a:bodyPr>
          <a:lstStyle/>
          <a:p>
            <a:r>
              <a:rPr lang="en-US" dirty="0">
                <a:solidFill>
                  <a:srgbClr val="FF0000"/>
                </a:solidFill>
              </a:rPr>
              <a:t>Q. Edit the XML to align the button.</a:t>
            </a:r>
          </a:p>
        </p:txBody>
      </p:sp>
      <p:grpSp>
        <p:nvGrpSpPr>
          <p:cNvPr id="11" name="Group 10">
            <a:extLst>
              <a:ext uri="{FF2B5EF4-FFF2-40B4-BE49-F238E27FC236}">
                <a16:creationId xmlns:a16="http://schemas.microsoft.com/office/drawing/2014/main" id="{1759939E-5B1C-4369-89A2-24BCEBC54194}"/>
              </a:ext>
            </a:extLst>
          </p:cNvPr>
          <p:cNvGrpSpPr/>
          <p:nvPr/>
        </p:nvGrpSpPr>
        <p:grpSpPr>
          <a:xfrm>
            <a:off x="63661" y="1922513"/>
            <a:ext cx="2619375" cy="4343400"/>
            <a:chOff x="698045" y="2481805"/>
            <a:chExt cx="2619375" cy="4343400"/>
          </a:xfrm>
        </p:grpSpPr>
        <p:pic>
          <p:nvPicPr>
            <p:cNvPr id="4" name="Picture 3"/>
            <p:cNvPicPr>
              <a:picLocks noChangeAspect="1"/>
            </p:cNvPicPr>
            <p:nvPr/>
          </p:nvPicPr>
          <p:blipFill>
            <a:blip r:embed="rId3"/>
            <a:stretch>
              <a:fillRect/>
            </a:stretch>
          </p:blipFill>
          <p:spPr>
            <a:xfrm>
              <a:off x="698045" y="2481805"/>
              <a:ext cx="2619375" cy="4343400"/>
            </a:xfrm>
            <a:prstGeom prst="rect">
              <a:avLst/>
            </a:prstGeom>
          </p:spPr>
        </p:pic>
        <p:sp>
          <p:nvSpPr>
            <p:cNvPr id="9" name="TextBox 8">
              <a:extLst>
                <a:ext uri="{FF2B5EF4-FFF2-40B4-BE49-F238E27FC236}">
                  <a16:creationId xmlns:a16="http://schemas.microsoft.com/office/drawing/2014/main" id="{85411E8B-1329-46A6-B26F-50436091A8F8}"/>
                </a:ext>
              </a:extLst>
            </p:cNvPr>
            <p:cNvSpPr txBox="1"/>
            <p:nvPr/>
          </p:nvSpPr>
          <p:spPr>
            <a:xfrm>
              <a:off x="931945" y="4515005"/>
              <a:ext cx="1787669" cy="276999"/>
            </a:xfrm>
            <a:prstGeom prst="rect">
              <a:avLst/>
            </a:prstGeom>
            <a:noFill/>
          </p:spPr>
          <p:txBody>
            <a:bodyPr wrap="none" rtlCol="0">
              <a:spAutoFit/>
            </a:bodyPr>
            <a:lstStyle/>
            <a:p>
              <a:r>
                <a:rPr lang="en-US" sz="1200" dirty="0">
                  <a:solidFill>
                    <a:srgbClr val="FF0000"/>
                  </a:solidFill>
                </a:rPr>
                <a:t>How to align the button??</a:t>
              </a:r>
            </a:p>
          </p:txBody>
        </p:sp>
      </p:grpSp>
      <p:grpSp>
        <p:nvGrpSpPr>
          <p:cNvPr id="12" name="Group 11">
            <a:extLst>
              <a:ext uri="{FF2B5EF4-FFF2-40B4-BE49-F238E27FC236}">
                <a16:creationId xmlns:a16="http://schemas.microsoft.com/office/drawing/2014/main" id="{9DF001AE-9272-4787-8FD8-3062AF6D7257}"/>
              </a:ext>
            </a:extLst>
          </p:cNvPr>
          <p:cNvGrpSpPr/>
          <p:nvPr/>
        </p:nvGrpSpPr>
        <p:grpSpPr>
          <a:xfrm>
            <a:off x="54015" y="1881669"/>
            <a:ext cx="2619375" cy="4343400"/>
            <a:chOff x="-3126467" y="1395755"/>
            <a:chExt cx="2619375" cy="4343400"/>
          </a:xfrm>
        </p:grpSpPr>
        <p:pic>
          <p:nvPicPr>
            <p:cNvPr id="6" name="Picture 5"/>
            <p:cNvPicPr>
              <a:picLocks noChangeAspect="1"/>
            </p:cNvPicPr>
            <p:nvPr/>
          </p:nvPicPr>
          <p:blipFill>
            <a:blip r:embed="rId4"/>
            <a:stretch>
              <a:fillRect/>
            </a:stretch>
          </p:blipFill>
          <p:spPr>
            <a:xfrm>
              <a:off x="-3126467" y="1395755"/>
              <a:ext cx="2619375" cy="4343400"/>
            </a:xfrm>
            <a:prstGeom prst="rect">
              <a:avLst/>
            </a:prstGeom>
          </p:spPr>
        </p:pic>
        <p:sp>
          <p:nvSpPr>
            <p:cNvPr id="18" name="TextBox 17">
              <a:extLst>
                <a:ext uri="{FF2B5EF4-FFF2-40B4-BE49-F238E27FC236}">
                  <a16:creationId xmlns:a16="http://schemas.microsoft.com/office/drawing/2014/main" id="{46880FE2-71CD-461C-BFE7-F429AB69B3D4}"/>
                </a:ext>
              </a:extLst>
            </p:cNvPr>
            <p:cNvSpPr txBox="1"/>
            <p:nvPr/>
          </p:nvSpPr>
          <p:spPr>
            <a:xfrm>
              <a:off x="-2676724" y="3422345"/>
              <a:ext cx="1787669" cy="276999"/>
            </a:xfrm>
            <a:prstGeom prst="rect">
              <a:avLst/>
            </a:prstGeom>
            <a:noFill/>
          </p:spPr>
          <p:txBody>
            <a:bodyPr wrap="none" rtlCol="0">
              <a:spAutoFit/>
            </a:bodyPr>
            <a:lstStyle/>
            <a:p>
              <a:r>
                <a:rPr lang="en-US" sz="1200" dirty="0">
                  <a:solidFill>
                    <a:srgbClr val="FF0000"/>
                  </a:solidFill>
                </a:rPr>
                <a:t>How to align the button??</a:t>
              </a:r>
            </a:p>
          </p:txBody>
        </p:sp>
      </p:grpSp>
      <p:pic>
        <p:nvPicPr>
          <p:cNvPr id="7" name="Picture 6"/>
          <p:cNvPicPr>
            <a:picLocks noChangeAspect="1"/>
          </p:cNvPicPr>
          <p:nvPr/>
        </p:nvPicPr>
        <p:blipFill>
          <a:blip r:embed="rId5"/>
          <a:stretch>
            <a:fillRect/>
          </a:stretch>
        </p:blipFill>
        <p:spPr>
          <a:xfrm>
            <a:off x="78379" y="1877105"/>
            <a:ext cx="2638425" cy="4381500"/>
          </a:xfrm>
          <a:prstGeom prst="rect">
            <a:avLst/>
          </a:prstGeom>
        </p:spPr>
      </p:pic>
    </p:spTree>
    <p:extLst>
      <p:ext uri="{BB962C8B-B14F-4D97-AF65-F5344CB8AC3E}">
        <p14:creationId xmlns:p14="http://schemas.microsoft.com/office/powerpoint/2010/main" val="38159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animBg="1"/>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Overlapping</a:t>
            </a:r>
          </a:p>
        </p:txBody>
      </p:sp>
      <p:sp>
        <p:nvSpPr>
          <p:cNvPr id="3" name="Content Placeholder 2"/>
          <p:cNvSpPr>
            <a:spLocks noGrp="1"/>
          </p:cNvSpPr>
          <p:nvPr>
            <p:ph idx="1"/>
          </p:nvPr>
        </p:nvSpPr>
        <p:spPr>
          <a:xfrm>
            <a:off x="457200" y="1078992"/>
            <a:ext cx="4648200" cy="1722120"/>
          </a:xfrm>
        </p:spPr>
        <p:txBody>
          <a:bodyPr/>
          <a:lstStyle/>
          <a:p>
            <a:r>
              <a:rPr lang="en-US" dirty="0"/>
              <a:t>If two views overlap, then the later view in the xml will be placed at the top of the earlier view.</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19</a:t>
            </a:fld>
            <a:endParaRPr lang="en-US"/>
          </a:p>
        </p:txBody>
      </p:sp>
      <p:grpSp>
        <p:nvGrpSpPr>
          <p:cNvPr id="19" name="Group 18"/>
          <p:cNvGrpSpPr/>
          <p:nvPr/>
        </p:nvGrpSpPr>
        <p:grpSpPr>
          <a:xfrm>
            <a:off x="6096000" y="1084854"/>
            <a:ext cx="2895600" cy="3810000"/>
            <a:chOff x="5257800" y="2362200"/>
            <a:chExt cx="3657600" cy="4419600"/>
          </a:xfrm>
        </p:grpSpPr>
        <p:grpSp>
          <p:nvGrpSpPr>
            <p:cNvPr id="18" name="Group 17"/>
            <p:cNvGrpSpPr/>
            <p:nvPr/>
          </p:nvGrpSpPr>
          <p:grpSpPr>
            <a:xfrm>
              <a:off x="5257800" y="2362200"/>
              <a:ext cx="3657600" cy="4419600"/>
              <a:chOff x="5257800" y="2362200"/>
              <a:chExt cx="3657600" cy="4419600"/>
            </a:xfrm>
          </p:grpSpPr>
          <p:grpSp>
            <p:nvGrpSpPr>
              <p:cNvPr id="7" name="Group 6"/>
              <p:cNvGrpSpPr/>
              <p:nvPr/>
            </p:nvGrpSpPr>
            <p:grpSpPr>
              <a:xfrm>
                <a:off x="5257800" y="2952750"/>
                <a:ext cx="3657600" cy="2457450"/>
                <a:chOff x="4267200" y="2417005"/>
                <a:chExt cx="4724400" cy="2457450"/>
              </a:xfrm>
            </p:grpSpPr>
            <p:sp>
              <p:nvSpPr>
                <p:cNvPr id="5" name="Rectangle 4"/>
                <p:cNvSpPr/>
                <p:nvPr/>
              </p:nvSpPr>
              <p:spPr>
                <a:xfrm>
                  <a:off x="4267200" y="4112455"/>
                  <a:ext cx="4724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6496" y="2417005"/>
                  <a:ext cx="2571750" cy="2076450"/>
                </a:xfrm>
                <a:prstGeom prst="rect">
                  <a:avLst/>
                </a:prstGeom>
              </p:spPr>
            </p:pic>
          </p:grpSp>
          <p:sp>
            <p:nvSpPr>
              <p:cNvPr id="8" name="Rectangle 7"/>
              <p:cNvSpPr/>
              <p:nvPr/>
            </p:nvSpPr>
            <p:spPr>
              <a:xfrm>
                <a:off x="5257800" y="2362200"/>
                <a:ext cx="3657600" cy="441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Arrow Connector 9"/>
            <p:cNvCxnSpPr/>
            <p:nvPr/>
          </p:nvCxnSpPr>
          <p:spPr>
            <a:xfrm>
              <a:off x="8107642" y="3124200"/>
              <a:ext cx="80775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257800" y="3124200"/>
              <a:ext cx="80775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858000" y="2362200"/>
              <a:ext cx="0" cy="5905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909053" y="2491085"/>
              <a:ext cx="877163" cy="461665"/>
            </a:xfrm>
            <a:prstGeom prst="rect">
              <a:avLst/>
            </a:prstGeom>
            <a:noFill/>
          </p:spPr>
          <p:txBody>
            <a:bodyPr wrap="none" rtlCol="0">
              <a:spAutoFit/>
            </a:bodyPr>
            <a:lstStyle/>
            <a:p>
              <a:r>
                <a:rPr lang="en-US" dirty="0"/>
                <a:t>50 </a:t>
              </a:r>
              <a:r>
                <a:rPr lang="en-US" dirty="0" err="1"/>
                <a:t>dp</a:t>
              </a:r>
              <a:endParaRPr lang="en-US" dirty="0"/>
            </a:p>
          </p:txBody>
        </p:sp>
      </p:grpSp>
      <p:sp>
        <p:nvSpPr>
          <p:cNvPr id="17" name="Rectangle 2"/>
          <p:cNvSpPr>
            <a:spLocks noChangeArrowheads="1"/>
          </p:cNvSpPr>
          <p:nvPr/>
        </p:nvSpPr>
        <p:spPr bwMode="auto">
          <a:xfrm>
            <a:off x="332544" y="2353151"/>
            <a:ext cx="5232523" cy="418576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TextView</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match_parent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"40dp"</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:background</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"@color/</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colorPrimary</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app</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:layout_constraintTop_toTopOf</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"parent"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:layout_marginTop</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"120dp"</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ImageView</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:id</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"@+id/pic_iv4"</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"150dp"</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"120dp"</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:src</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"@drawable/pic_1"</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app</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:layout_constraintRight_toRightOf</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"parent"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app</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:layout_constraintLeft_toLeftOf</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"parent"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app</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:layout_constraintTop_toTopOf</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"parent"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:layout_marginTop</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"50dp"</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20" name="Rounded Rectangle 19"/>
          <p:cNvSpPr/>
          <p:nvPr/>
        </p:nvSpPr>
        <p:spPr>
          <a:xfrm>
            <a:off x="1395183" y="6013450"/>
            <a:ext cx="7291617" cy="6858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will happen if you reverse the order of the </a:t>
            </a:r>
            <a:r>
              <a:rPr lang="en-US" dirty="0" err="1">
                <a:solidFill>
                  <a:schemeClr val="tx1"/>
                </a:solidFill>
              </a:rPr>
              <a:t>textview</a:t>
            </a:r>
            <a:r>
              <a:rPr lang="en-US" dirty="0">
                <a:solidFill>
                  <a:schemeClr val="tx1"/>
                </a:solidFill>
              </a:rPr>
              <a:t> and image view?</a:t>
            </a:r>
          </a:p>
        </p:txBody>
      </p:sp>
      <p:grpSp>
        <p:nvGrpSpPr>
          <p:cNvPr id="21" name="Group 20"/>
          <p:cNvGrpSpPr/>
          <p:nvPr/>
        </p:nvGrpSpPr>
        <p:grpSpPr>
          <a:xfrm>
            <a:off x="6089802" y="1078992"/>
            <a:ext cx="2895600" cy="3810000"/>
            <a:chOff x="5257800" y="2362200"/>
            <a:chExt cx="3657600" cy="4419600"/>
          </a:xfrm>
        </p:grpSpPr>
        <p:grpSp>
          <p:nvGrpSpPr>
            <p:cNvPr id="22" name="Group 21"/>
            <p:cNvGrpSpPr/>
            <p:nvPr/>
          </p:nvGrpSpPr>
          <p:grpSpPr>
            <a:xfrm>
              <a:off x="5257800" y="2362200"/>
              <a:ext cx="3657600" cy="4419600"/>
              <a:chOff x="5257800" y="2362200"/>
              <a:chExt cx="3657600" cy="4419600"/>
            </a:xfrm>
          </p:grpSpPr>
          <p:grpSp>
            <p:nvGrpSpPr>
              <p:cNvPr id="27" name="Group 26"/>
              <p:cNvGrpSpPr/>
              <p:nvPr/>
            </p:nvGrpSpPr>
            <p:grpSpPr>
              <a:xfrm>
                <a:off x="5257800" y="2952750"/>
                <a:ext cx="3657600" cy="2457450"/>
                <a:chOff x="4267200" y="2417005"/>
                <a:chExt cx="4724400" cy="2457450"/>
              </a:xfrm>
            </p:grpSpPr>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6496" y="2417005"/>
                  <a:ext cx="2571750" cy="2076450"/>
                </a:xfrm>
                <a:prstGeom prst="rect">
                  <a:avLst/>
                </a:prstGeom>
              </p:spPr>
            </p:pic>
            <p:sp>
              <p:nvSpPr>
                <p:cNvPr id="29" name="Rectangle 28"/>
                <p:cNvSpPr/>
                <p:nvPr/>
              </p:nvSpPr>
              <p:spPr>
                <a:xfrm>
                  <a:off x="4267200" y="4112455"/>
                  <a:ext cx="4724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p:cNvSpPr/>
              <p:nvPr/>
            </p:nvSpPr>
            <p:spPr>
              <a:xfrm>
                <a:off x="5257800" y="2362200"/>
                <a:ext cx="3657600" cy="441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3" name="Straight Arrow Connector 22"/>
            <p:cNvCxnSpPr/>
            <p:nvPr/>
          </p:nvCxnSpPr>
          <p:spPr>
            <a:xfrm>
              <a:off x="8107642" y="3124200"/>
              <a:ext cx="80775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257800" y="3124200"/>
              <a:ext cx="80775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858000" y="2362200"/>
              <a:ext cx="0" cy="5905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909053" y="2491085"/>
              <a:ext cx="877163" cy="461665"/>
            </a:xfrm>
            <a:prstGeom prst="rect">
              <a:avLst/>
            </a:prstGeom>
            <a:noFill/>
          </p:spPr>
          <p:txBody>
            <a:bodyPr wrap="none" rtlCol="0">
              <a:spAutoFit/>
            </a:bodyPr>
            <a:lstStyle/>
            <a:p>
              <a:r>
                <a:rPr lang="en-US" dirty="0"/>
                <a:t>50 </a:t>
              </a:r>
              <a:r>
                <a:rPr lang="en-US" dirty="0" err="1"/>
                <a:t>dp</a:t>
              </a:r>
              <a:endParaRPr lang="en-US" dirty="0"/>
            </a:p>
          </p:txBody>
        </p:sp>
      </p:grpSp>
    </p:spTree>
    <p:extLst>
      <p:ext uri="{BB962C8B-B14F-4D97-AF65-F5344CB8AC3E}">
        <p14:creationId xmlns:p14="http://schemas.microsoft.com/office/powerpoint/2010/main" val="158591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t>Layout Definition</a:t>
            </a:r>
          </a:p>
          <a:p>
            <a:r>
              <a:rPr lang="en-US" dirty="0" err="1"/>
              <a:t>LinearLayout</a:t>
            </a:r>
            <a:endParaRPr lang="en-US" dirty="0"/>
          </a:p>
          <a:p>
            <a:r>
              <a:rPr lang="en-US" strike="sngStrike" dirty="0">
                <a:hlinkClick r:id="rId3"/>
              </a:rPr>
              <a:t>Relative Layout</a:t>
            </a:r>
            <a:endParaRPr lang="en-US" strike="sngStrike" dirty="0"/>
          </a:p>
          <a:p>
            <a:r>
              <a:rPr lang="en-US" dirty="0">
                <a:hlinkClick r:id="rId4"/>
              </a:rPr>
              <a:t>Constraint Layout:</a:t>
            </a:r>
            <a:endParaRPr lang="en-US" dirty="0"/>
          </a:p>
          <a:p>
            <a:r>
              <a:rPr lang="en-US" dirty="0" err="1">
                <a:hlinkClick r:id="rId5"/>
              </a:rPr>
              <a:t>GridLayout</a:t>
            </a:r>
            <a:r>
              <a:rPr lang="en-US" dirty="0"/>
              <a:t> </a:t>
            </a:r>
          </a:p>
          <a:p>
            <a:r>
              <a:rPr lang="en-US" dirty="0" err="1"/>
              <a:t>GridView</a:t>
            </a:r>
            <a:r>
              <a:rPr lang="en-US" dirty="0"/>
              <a:t> &amp; </a:t>
            </a:r>
            <a:r>
              <a:rPr lang="en-US" dirty="0" err="1"/>
              <a:t>ListView</a:t>
            </a:r>
            <a:endParaRPr lang="en-US" dirty="0"/>
          </a:p>
          <a:p>
            <a:r>
              <a:rPr lang="en-US" dirty="0"/>
              <a:t>Dialog Layout</a:t>
            </a:r>
          </a:p>
          <a:p>
            <a:r>
              <a:rPr lang="en-US" strike="sngStrike" dirty="0" err="1">
                <a:hlinkClick r:id="rId6"/>
              </a:rPr>
              <a:t>TableLayout</a:t>
            </a:r>
            <a:endParaRPr lang="en-US" strike="sngStrike" dirty="0"/>
          </a:p>
          <a:p>
            <a:r>
              <a:rPr lang="en-US" dirty="0"/>
              <a:t>Menus</a:t>
            </a:r>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2</a:t>
            </a:fld>
            <a:endParaRPr lang="en-US"/>
          </a:p>
        </p:txBody>
      </p:sp>
    </p:spTree>
    <p:extLst>
      <p:ext uri="{BB962C8B-B14F-4D97-AF65-F5344CB8AC3E}">
        <p14:creationId xmlns:p14="http://schemas.microsoft.com/office/powerpoint/2010/main" val="34862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GridLayout</a:t>
            </a:r>
          </a:p>
        </p:txBody>
      </p:sp>
      <p:sp>
        <p:nvSpPr>
          <p:cNvPr id="3" name="Content Placeholder 2"/>
          <p:cNvSpPr>
            <a:spLocks noGrp="1"/>
          </p:cNvSpPr>
          <p:nvPr>
            <p:ph idx="1"/>
          </p:nvPr>
        </p:nvSpPr>
        <p:spPr>
          <a:xfrm>
            <a:off x="457200" y="1935480"/>
            <a:ext cx="6019800" cy="4389120"/>
          </a:xfrm>
        </p:spPr>
        <p:txBody>
          <a:bodyPr>
            <a:normAutofit fontScale="77500" lnSpcReduction="20000"/>
          </a:bodyPr>
          <a:lstStyle/>
          <a:p>
            <a:r>
              <a:rPr lang="en-US" dirty="0"/>
              <a:t>A layout that places its children in a rectangular grid.</a:t>
            </a:r>
          </a:p>
          <a:p>
            <a:r>
              <a:rPr lang="en-US" dirty="0"/>
              <a:t>The grid is composed of a set of infinitely thin lines that separate the viewing area into cells. </a:t>
            </a:r>
          </a:p>
          <a:p>
            <a:r>
              <a:rPr lang="en-US" dirty="0"/>
              <a:t>A grid with N columns has N + 1 grid indices that run from 0 through N inclusive. </a:t>
            </a:r>
          </a:p>
          <a:p>
            <a:r>
              <a:rPr lang="en-US" dirty="0"/>
              <a:t>Regardless of how GridLayout is configured, grid index 0 is fixed to the leading edge of the container and grid index N is fixed to its trailing edge (after padding is taken into account).</a:t>
            </a:r>
          </a:p>
          <a:p>
            <a:r>
              <a:rPr lang="en-US" dirty="0"/>
              <a:t>Attributes:</a:t>
            </a:r>
          </a:p>
          <a:p>
            <a:pPr lvl="1"/>
            <a:r>
              <a:rPr lang="en-US" dirty="0" err="1"/>
              <a:t>columnCount</a:t>
            </a:r>
            <a:r>
              <a:rPr lang="en-US" dirty="0"/>
              <a:t>: set number of columns</a:t>
            </a:r>
          </a:p>
          <a:p>
            <a:pPr lvl="1"/>
            <a:r>
              <a:rPr lang="en-US" dirty="0"/>
              <a:t>column/</a:t>
            </a:r>
            <a:r>
              <a:rPr lang="en-US" dirty="0" err="1"/>
              <a:t>rowSpan</a:t>
            </a:r>
            <a:r>
              <a:rPr lang="en-US" dirty="0"/>
              <a:t>:  to span more than one columns/rows.</a:t>
            </a:r>
          </a:p>
          <a:p>
            <a:pPr lvl="1"/>
            <a:r>
              <a:rPr lang="en-US" dirty="0" err="1"/>
              <a:t>Layout_gravity</a:t>
            </a:r>
            <a:r>
              <a:rPr lang="en-US" dirty="0"/>
              <a:t>: </a:t>
            </a:r>
            <a:r>
              <a:rPr lang="en-US" dirty="0" err="1"/>
              <a:t>fill_horizontal</a:t>
            </a:r>
            <a:r>
              <a:rPr lang="en-US" dirty="0"/>
              <a:t>/</a:t>
            </a:r>
            <a:r>
              <a:rPr lang="en-US" dirty="0" err="1"/>
              <a:t>fill_vertical</a:t>
            </a:r>
            <a:r>
              <a:rPr lang="en-US" dirty="0"/>
              <a:t> to occupy whole row/column</a:t>
            </a:r>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20</a:t>
            </a:fld>
            <a:endParaRPr lang="en-US"/>
          </a:p>
        </p:txBody>
      </p:sp>
      <p:pic>
        <p:nvPicPr>
          <p:cNvPr id="1028" name="Picture 4" descr="enter image description he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2057400"/>
            <a:ext cx="243840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668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8946" y="1143000"/>
            <a:ext cx="8378952" cy="1828800"/>
          </a:xfrm>
        </p:spPr>
        <p:txBody>
          <a:bodyPr>
            <a:normAutofit fontScale="90000"/>
          </a:bodyPr>
          <a:lstStyle/>
          <a:p>
            <a:r>
              <a:rPr lang="en-US" sz="4400" dirty="0"/>
              <a:t>CSBP483 </a:t>
            </a:r>
            <a:br>
              <a:rPr lang="en-US" sz="4400" dirty="0"/>
            </a:br>
            <a:r>
              <a:rPr lang="en-US" sz="4400"/>
              <a:t>Mobile Web Content </a:t>
            </a:r>
            <a:r>
              <a:rPr lang="en-US" sz="4400" dirty="0"/>
              <a:t>and Development</a:t>
            </a:r>
          </a:p>
        </p:txBody>
      </p:sp>
      <p:sp>
        <p:nvSpPr>
          <p:cNvPr id="3" name="Subtitle 2"/>
          <p:cNvSpPr>
            <a:spLocks noGrp="1"/>
          </p:cNvSpPr>
          <p:nvPr>
            <p:ph type="subTitle" idx="1"/>
          </p:nvPr>
        </p:nvSpPr>
        <p:spPr>
          <a:xfrm>
            <a:off x="538946" y="3581400"/>
            <a:ext cx="7854696" cy="2029264"/>
          </a:xfrm>
        </p:spPr>
        <p:txBody>
          <a:bodyPr>
            <a:normAutofit/>
          </a:bodyPr>
          <a:lstStyle/>
          <a:p>
            <a:pPr algn="ctr"/>
            <a:r>
              <a:rPr lang="en-US" sz="3200" dirty="0" err="1"/>
              <a:t>GridView</a:t>
            </a:r>
            <a:r>
              <a:rPr lang="en-US" sz="3200" dirty="0"/>
              <a:t> &amp; </a:t>
            </a:r>
            <a:r>
              <a:rPr lang="en-US" sz="3200" dirty="0" err="1"/>
              <a:t>ListView</a:t>
            </a:r>
            <a:r>
              <a:rPr lang="en-US" sz="3200" dirty="0"/>
              <a:t> &amp; Menus</a:t>
            </a:r>
          </a:p>
          <a:p>
            <a:pPr algn="ctr"/>
            <a:r>
              <a:rPr lang="en-US" sz="2000" dirty="0"/>
              <a:t>Dr. Mamoun Adel Awad</a:t>
            </a:r>
          </a:p>
        </p:txBody>
      </p:sp>
    </p:spTree>
    <p:extLst>
      <p:ext uri="{BB962C8B-B14F-4D97-AF65-F5344CB8AC3E}">
        <p14:creationId xmlns:p14="http://schemas.microsoft.com/office/powerpoint/2010/main" val="3957500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13" y="906744"/>
            <a:ext cx="4267200" cy="832938"/>
          </a:xfrm>
        </p:spPr>
        <p:txBody>
          <a:bodyPr>
            <a:normAutofit fontScale="90000"/>
          </a:bodyPr>
          <a:lstStyle/>
          <a:p>
            <a:r>
              <a:rPr lang="en-US" dirty="0" err="1"/>
              <a:t>GridLayout</a:t>
            </a:r>
            <a:r>
              <a:rPr lang="en-US" dirty="0"/>
              <a:t> Example (XML)</a:t>
            </a:r>
          </a:p>
        </p:txBody>
      </p:sp>
      <p:sp>
        <p:nvSpPr>
          <p:cNvPr id="3" name="Slide Number Placeholder 2"/>
          <p:cNvSpPr>
            <a:spLocks noGrp="1"/>
          </p:cNvSpPr>
          <p:nvPr>
            <p:ph type="sldNum" sz="quarter" idx="12"/>
          </p:nvPr>
        </p:nvSpPr>
        <p:spPr/>
        <p:txBody>
          <a:bodyPr/>
          <a:lstStyle/>
          <a:p>
            <a:pPr>
              <a:defRPr/>
            </a:pPr>
            <a:fld id="{AE2342F7-0D32-4329-B405-E60D722CA26F}" type="slidenum">
              <a:rPr lang="en-US" smtClean="0"/>
              <a:pPr>
                <a:defRPr/>
              </a:pPr>
              <a:t>22</a:t>
            </a:fld>
            <a:endParaRPr lang="en-US"/>
          </a:p>
        </p:txBody>
      </p:sp>
      <p:sp>
        <p:nvSpPr>
          <p:cNvPr id="4" name="Rectangle 1"/>
          <p:cNvSpPr>
            <a:spLocks noChangeArrowheads="1"/>
          </p:cNvSpPr>
          <p:nvPr/>
        </p:nvSpPr>
        <p:spPr bwMode="auto">
          <a:xfrm>
            <a:off x="304800" y="1981200"/>
            <a:ext cx="4643717" cy="181588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GridLayout</a:t>
            </a:r>
            <a:b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:id</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"@+id/</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gridLayout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:layout_gravity</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"center"</a:t>
            </a:r>
            <a:b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:columnCount</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“2"</a:t>
            </a:r>
            <a:b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37FBA745-A1D2-4D43-8C4A-0EE5CE4ECD57}"/>
              </a:ext>
            </a:extLst>
          </p:cNvPr>
          <p:cNvPicPr>
            <a:picLocks noChangeAspect="1"/>
          </p:cNvPicPr>
          <p:nvPr/>
        </p:nvPicPr>
        <p:blipFill>
          <a:blip r:embed="rId3"/>
          <a:stretch>
            <a:fillRect/>
          </a:stretch>
        </p:blipFill>
        <p:spPr>
          <a:xfrm>
            <a:off x="1219200" y="4038600"/>
            <a:ext cx="1943100" cy="1304925"/>
          </a:xfrm>
          <a:prstGeom prst="rect">
            <a:avLst/>
          </a:prstGeom>
        </p:spPr>
      </p:pic>
      <p:sp>
        <p:nvSpPr>
          <p:cNvPr id="10" name="Rectangle 1">
            <a:extLst>
              <a:ext uri="{FF2B5EF4-FFF2-40B4-BE49-F238E27FC236}">
                <a16:creationId xmlns:a16="http://schemas.microsoft.com/office/drawing/2014/main" id="{A6D1A7B4-2E6F-4EAF-BD35-D9DF3C93A8E7}"/>
              </a:ext>
            </a:extLst>
          </p:cNvPr>
          <p:cNvSpPr>
            <a:spLocks noChangeArrowheads="1"/>
          </p:cNvSpPr>
          <p:nvPr/>
        </p:nvSpPr>
        <p:spPr bwMode="auto">
          <a:xfrm>
            <a:off x="5119298" y="1643162"/>
            <a:ext cx="3655277" cy="507831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80808"/>
                </a:solidFill>
                <a:effectLst/>
                <a:latin typeface="Consolas" panose="020B0609020204030204" pitchFamily="49" charset="0"/>
              </a:rPr>
              <a:t> &lt;</a:t>
            </a:r>
            <a:r>
              <a:rPr kumimoji="0" lang="en-US" altLang="en-US" sz="1200" b="0" i="0" u="none" strike="noStrike" cap="none" normalizeH="0" baseline="0" dirty="0">
                <a:ln>
                  <a:noFill/>
                </a:ln>
                <a:solidFill>
                  <a:srgbClr val="0033B3"/>
                </a:solidFill>
                <a:effectLst/>
                <a:latin typeface="Consolas" panose="020B0609020204030204" pitchFamily="49" charset="0"/>
              </a:rPr>
              <a:t>Button</a:t>
            </a:r>
            <a:br>
              <a:rPr kumimoji="0" lang="en-US" altLang="en-US" sz="1200" b="0" i="0" u="none" strike="noStrike" cap="none" normalizeH="0" baseline="0" dirty="0">
                <a:ln>
                  <a:noFill/>
                </a:ln>
                <a:solidFill>
                  <a:srgbClr val="0033B3"/>
                </a:solidFill>
                <a:effectLst/>
                <a:latin typeface="Consolas" panose="020B0609020204030204" pitchFamily="49" charset="0"/>
              </a:rPr>
            </a:br>
            <a:r>
              <a:rPr kumimoji="0" lang="en-US" altLang="en-US" sz="1200" b="0" i="0" u="none" strike="noStrike" cap="none" normalizeH="0" baseline="0" dirty="0">
                <a:ln>
                  <a:noFill/>
                </a:ln>
                <a:solidFill>
                  <a:srgbClr val="0033B3"/>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:layout_width</a:t>
            </a:r>
            <a:r>
              <a:rPr kumimoji="0" lang="en-US" altLang="en-US" sz="1200" b="0" i="0" u="none" strike="noStrike" cap="none" normalizeH="0" baseline="0" dirty="0">
                <a:ln>
                  <a:noFill/>
                </a:ln>
                <a:solidFill>
                  <a:srgbClr val="067D17"/>
                </a:solidFill>
                <a:effectLst/>
                <a:latin typeface="Consolas" panose="020B0609020204030204" pitchFamily="49" charset="0"/>
              </a:rPr>
              <a:t>="</a:t>
            </a:r>
            <a:r>
              <a:rPr kumimoji="0" lang="en-US" altLang="en-US" sz="1200" b="0" i="0" u="none" strike="noStrike" cap="none" normalizeH="0" baseline="0" dirty="0" err="1">
                <a:ln>
                  <a:noFill/>
                </a:ln>
                <a:solidFill>
                  <a:srgbClr val="067D17"/>
                </a:solidFill>
                <a:effectLst/>
                <a:latin typeface="Consolas" panose="020B0609020204030204" pitchFamily="49" charset="0"/>
              </a:rPr>
              <a:t>wrap_content</a:t>
            </a:r>
            <a:r>
              <a:rPr kumimoji="0" lang="en-US" altLang="en-US" sz="1200" b="0" i="0" u="none" strike="noStrike" cap="none" normalizeH="0" baseline="0" dirty="0">
                <a:ln>
                  <a:noFill/>
                </a:ln>
                <a:solidFill>
                  <a:srgbClr val="067D17"/>
                </a:solidFill>
                <a:effectLst/>
                <a:latin typeface="Consolas" panose="020B0609020204030204" pitchFamily="49" charset="0"/>
              </a:rPr>
              <a:t>"</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:layout_height</a:t>
            </a:r>
            <a:r>
              <a:rPr kumimoji="0" lang="en-US" altLang="en-US" sz="1200" b="0" i="0" u="none" strike="noStrike" cap="none" normalizeH="0" baseline="0" dirty="0">
                <a:ln>
                  <a:noFill/>
                </a:ln>
                <a:solidFill>
                  <a:srgbClr val="067D17"/>
                </a:solidFill>
                <a:effectLst/>
                <a:latin typeface="Consolas" panose="020B0609020204030204" pitchFamily="49" charset="0"/>
              </a:rPr>
              <a:t>="</a:t>
            </a:r>
            <a:r>
              <a:rPr kumimoji="0" lang="en-US" altLang="en-US" sz="1200" b="0" i="0" u="none" strike="noStrike" cap="none" normalizeH="0" baseline="0" dirty="0" err="1">
                <a:ln>
                  <a:noFill/>
                </a:ln>
                <a:solidFill>
                  <a:srgbClr val="067D17"/>
                </a:solidFill>
                <a:effectLst/>
                <a:latin typeface="Consolas" panose="020B0609020204030204" pitchFamily="49" charset="0"/>
              </a:rPr>
              <a:t>wrap_content</a:t>
            </a:r>
            <a:r>
              <a:rPr kumimoji="0" lang="en-US" altLang="en-US" sz="1200" b="0" i="0" u="none" strike="noStrike" cap="none" normalizeH="0" baseline="0" dirty="0">
                <a:ln>
                  <a:noFill/>
                </a:ln>
                <a:solidFill>
                  <a:srgbClr val="067D17"/>
                </a:solidFill>
                <a:effectLst/>
                <a:latin typeface="Consolas" panose="020B0609020204030204" pitchFamily="49" charset="0"/>
              </a:rPr>
              <a:t>"</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:text</a:t>
            </a:r>
            <a:r>
              <a:rPr kumimoji="0" lang="en-US" altLang="en-US" sz="1200" b="0" i="0" u="none" strike="noStrike" cap="none" normalizeH="0" baseline="0" dirty="0">
                <a:ln>
                  <a:noFill/>
                </a:ln>
                <a:solidFill>
                  <a:srgbClr val="067D17"/>
                </a:solidFill>
                <a:effectLst/>
                <a:latin typeface="Consolas" panose="020B0609020204030204" pitchFamily="49" charset="0"/>
              </a:rPr>
              <a:t>="Button1"</a:t>
            </a:r>
            <a:r>
              <a:rPr kumimoji="0" lang="en-US" altLang="en-US" sz="1200" b="0" i="0" u="none" strike="noStrike" cap="none" normalizeH="0" baseline="0" dirty="0">
                <a:ln>
                  <a:noFill/>
                </a:ln>
                <a:solidFill>
                  <a:srgbClr val="080808"/>
                </a:solidFill>
                <a:effectLst/>
                <a:latin typeface="Consolas" panose="020B0609020204030204" pitchFamily="49" charset="0"/>
              </a:rPr>
              <a:t>/&gt;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&lt;</a:t>
            </a:r>
            <a:r>
              <a:rPr kumimoji="0" lang="en-US" altLang="en-US" sz="1200" b="0" i="0" u="none" strike="noStrike" cap="none" normalizeH="0" baseline="0" dirty="0">
                <a:ln>
                  <a:noFill/>
                </a:ln>
                <a:solidFill>
                  <a:srgbClr val="0033B3"/>
                </a:solidFill>
                <a:effectLst/>
                <a:latin typeface="Consolas" panose="020B0609020204030204" pitchFamily="49" charset="0"/>
              </a:rPr>
              <a:t>Button</a:t>
            </a:r>
            <a:br>
              <a:rPr kumimoji="0" lang="en-US" altLang="en-US" sz="1200" b="0" i="0" u="none" strike="noStrike" cap="none" normalizeH="0" baseline="0" dirty="0">
                <a:ln>
                  <a:noFill/>
                </a:ln>
                <a:solidFill>
                  <a:srgbClr val="0033B3"/>
                </a:solidFill>
                <a:effectLst/>
                <a:latin typeface="Consolas" panose="020B0609020204030204" pitchFamily="49" charset="0"/>
              </a:rPr>
            </a:br>
            <a:r>
              <a:rPr kumimoji="0" lang="en-US" altLang="en-US" sz="1200" b="0" i="0" u="none" strike="noStrike" cap="none" normalizeH="0" baseline="0" dirty="0">
                <a:ln>
                  <a:noFill/>
                </a:ln>
                <a:solidFill>
                  <a:srgbClr val="0033B3"/>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:layout_width</a:t>
            </a:r>
            <a:r>
              <a:rPr kumimoji="0" lang="en-US" altLang="en-US" sz="1200" b="0" i="0" u="none" strike="noStrike" cap="none" normalizeH="0" baseline="0" dirty="0">
                <a:ln>
                  <a:noFill/>
                </a:ln>
                <a:solidFill>
                  <a:srgbClr val="067D17"/>
                </a:solidFill>
                <a:effectLst/>
                <a:latin typeface="Consolas" panose="020B0609020204030204" pitchFamily="49" charset="0"/>
              </a:rPr>
              <a:t>="</a:t>
            </a:r>
            <a:r>
              <a:rPr kumimoji="0" lang="en-US" altLang="en-US" sz="1200" b="0" i="0" u="none" strike="noStrike" cap="none" normalizeH="0" baseline="0" dirty="0" err="1">
                <a:ln>
                  <a:noFill/>
                </a:ln>
                <a:solidFill>
                  <a:srgbClr val="067D17"/>
                </a:solidFill>
                <a:effectLst/>
                <a:latin typeface="Consolas" panose="020B0609020204030204" pitchFamily="49" charset="0"/>
              </a:rPr>
              <a:t>wrap_content</a:t>
            </a:r>
            <a:r>
              <a:rPr kumimoji="0" lang="en-US" altLang="en-US" sz="1200" b="0" i="0" u="none" strike="noStrike" cap="none" normalizeH="0" baseline="0" dirty="0">
                <a:ln>
                  <a:noFill/>
                </a:ln>
                <a:solidFill>
                  <a:srgbClr val="067D17"/>
                </a:solidFill>
                <a:effectLst/>
                <a:latin typeface="Consolas" panose="020B0609020204030204" pitchFamily="49" charset="0"/>
              </a:rPr>
              <a:t>"</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:layout_height</a:t>
            </a:r>
            <a:r>
              <a:rPr kumimoji="0" lang="en-US" altLang="en-US" sz="1200" b="0" i="0" u="none" strike="noStrike" cap="none" normalizeH="0" baseline="0" dirty="0">
                <a:ln>
                  <a:noFill/>
                </a:ln>
                <a:solidFill>
                  <a:srgbClr val="067D17"/>
                </a:solidFill>
                <a:effectLst/>
                <a:latin typeface="Consolas" panose="020B0609020204030204" pitchFamily="49" charset="0"/>
              </a:rPr>
              <a:t>="</a:t>
            </a:r>
            <a:r>
              <a:rPr kumimoji="0" lang="en-US" altLang="en-US" sz="1200" b="0" i="0" u="none" strike="noStrike" cap="none" normalizeH="0" baseline="0" dirty="0" err="1">
                <a:ln>
                  <a:noFill/>
                </a:ln>
                <a:solidFill>
                  <a:srgbClr val="067D17"/>
                </a:solidFill>
                <a:effectLst/>
                <a:latin typeface="Consolas" panose="020B0609020204030204" pitchFamily="49" charset="0"/>
              </a:rPr>
              <a:t>wrap_content</a:t>
            </a:r>
            <a:r>
              <a:rPr kumimoji="0" lang="en-US" altLang="en-US" sz="1200" b="0" i="0" u="none" strike="noStrike" cap="none" normalizeH="0" baseline="0" dirty="0">
                <a:ln>
                  <a:noFill/>
                </a:ln>
                <a:solidFill>
                  <a:srgbClr val="067D17"/>
                </a:solidFill>
                <a:effectLst/>
                <a:latin typeface="Consolas" panose="020B0609020204030204" pitchFamily="49" charset="0"/>
              </a:rPr>
              <a:t>"</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:text</a:t>
            </a:r>
            <a:r>
              <a:rPr kumimoji="0" lang="en-US" altLang="en-US" sz="1200" b="0" i="0" u="none" strike="noStrike" cap="none" normalizeH="0" baseline="0" dirty="0">
                <a:ln>
                  <a:noFill/>
                </a:ln>
                <a:solidFill>
                  <a:srgbClr val="067D17"/>
                </a:solidFill>
                <a:effectLst/>
                <a:latin typeface="Consolas" panose="020B0609020204030204" pitchFamily="49" charset="0"/>
              </a:rPr>
              <a:t>="Button2"</a:t>
            </a:r>
            <a:r>
              <a:rPr kumimoji="0" lang="en-US" altLang="en-US" sz="1200" b="0" i="0" u="none" strike="noStrike" cap="none" normalizeH="0" baseline="0" dirty="0">
                <a:ln>
                  <a:noFill/>
                </a:ln>
                <a:solidFill>
                  <a:srgbClr val="080808"/>
                </a:solidFill>
                <a:effectLst/>
                <a:latin typeface="Consolas" panose="020B0609020204030204" pitchFamily="49" charset="0"/>
              </a:rPr>
              <a:t>/&gt;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&lt;</a:t>
            </a:r>
            <a:r>
              <a:rPr kumimoji="0" lang="en-US" altLang="en-US" sz="1200" b="0" i="0" u="none" strike="noStrike" cap="none" normalizeH="0" baseline="0" dirty="0">
                <a:ln>
                  <a:noFill/>
                </a:ln>
                <a:solidFill>
                  <a:srgbClr val="0033B3"/>
                </a:solidFill>
                <a:effectLst/>
                <a:latin typeface="Consolas" panose="020B0609020204030204" pitchFamily="49" charset="0"/>
              </a:rPr>
              <a:t>Button</a:t>
            </a:r>
            <a:br>
              <a:rPr kumimoji="0" lang="en-US" altLang="en-US" sz="1200" b="0" i="0" u="none" strike="noStrike" cap="none" normalizeH="0" baseline="0" dirty="0">
                <a:ln>
                  <a:noFill/>
                </a:ln>
                <a:solidFill>
                  <a:srgbClr val="0033B3"/>
                </a:solidFill>
                <a:effectLst/>
                <a:latin typeface="Consolas" panose="020B0609020204030204" pitchFamily="49" charset="0"/>
              </a:rPr>
            </a:br>
            <a:r>
              <a:rPr kumimoji="0" lang="en-US" altLang="en-US" sz="1200" b="0" i="0" u="none" strike="noStrike" cap="none" normalizeH="0" baseline="0" dirty="0">
                <a:ln>
                  <a:noFill/>
                </a:ln>
                <a:solidFill>
                  <a:srgbClr val="0033B3"/>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:layout_width</a:t>
            </a:r>
            <a:r>
              <a:rPr kumimoji="0" lang="en-US" altLang="en-US" sz="1200" b="0" i="0" u="none" strike="noStrike" cap="none" normalizeH="0" baseline="0" dirty="0">
                <a:ln>
                  <a:noFill/>
                </a:ln>
                <a:solidFill>
                  <a:srgbClr val="067D17"/>
                </a:solidFill>
                <a:effectLst/>
                <a:latin typeface="Consolas" panose="020B0609020204030204" pitchFamily="49" charset="0"/>
              </a:rPr>
              <a:t>="</a:t>
            </a:r>
            <a:r>
              <a:rPr kumimoji="0" lang="en-US" altLang="en-US" sz="1200" b="0" i="0" u="none" strike="noStrike" cap="none" normalizeH="0" baseline="0" dirty="0" err="1">
                <a:ln>
                  <a:noFill/>
                </a:ln>
                <a:solidFill>
                  <a:srgbClr val="067D17"/>
                </a:solidFill>
                <a:effectLst/>
                <a:latin typeface="Consolas" panose="020B0609020204030204" pitchFamily="49" charset="0"/>
              </a:rPr>
              <a:t>wrap_content</a:t>
            </a:r>
            <a:r>
              <a:rPr kumimoji="0" lang="en-US" altLang="en-US" sz="1200" b="0" i="0" u="none" strike="noStrike" cap="none" normalizeH="0" baseline="0" dirty="0">
                <a:ln>
                  <a:noFill/>
                </a:ln>
                <a:solidFill>
                  <a:srgbClr val="067D17"/>
                </a:solidFill>
                <a:effectLst/>
                <a:latin typeface="Consolas" panose="020B0609020204030204" pitchFamily="49" charset="0"/>
              </a:rPr>
              <a:t>"</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:layout_height</a:t>
            </a:r>
            <a:r>
              <a:rPr kumimoji="0" lang="en-US" altLang="en-US" sz="1200" b="0" i="0" u="none" strike="noStrike" cap="none" normalizeH="0" baseline="0" dirty="0">
                <a:ln>
                  <a:noFill/>
                </a:ln>
                <a:solidFill>
                  <a:srgbClr val="067D17"/>
                </a:solidFill>
                <a:effectLst/>
                <a:latin typeface="Consolas" panose="020B0609020204030204" pitchFamily="49" charset="0"/>
              </a:rPr>
              <a:t>="</a:t>
            </a:r>
            <a:r>
              <a:rPr kumimoji="0" lang="en-US" altLang="en-US" sz="1200" b="0" i="0" u="none" strike="noStrike" cap="none" normalizeH="0" baseline="0" dirty="0" err="1">
                <a:ln>
                  <a:noFill/>
                </a:ln>
                <a:solidFill>
                  <a:srgbClr val="067D17"/>
                </a:solidFill>
                <a:effectLst/>
                <a:latin typeface="Consolas" panose="020B0609020204030204" pitchFamily="49" charset="0"/>
              </a:rPr>
              <a:t>wrap_content</a:t>
            </a:r>
            <a:r>
              <a:rPr kumimoji="0" lang="en-US" altLang="en-US" sz="1200" b="0" i="0" u="none" strike="noStrike" cap="none" normalizeH="0" baseline="0" dirty="0">
                <a:ln>
                  <a:noFill/>
                </a:ln>
                <a:solidFill>
                  <a:srgbClr val="067D17"/>
                </a:solidFill>
                <a:effectLst/>
                <a:latin typeface="Consolas" panose="020B0609020204030204" pitchFamily="49" charset="0"/>
              </a:rPr>
              <a:t>"</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:text</a:t>
            </a:r>
            <a:r>
              <a:rPr kumimoji="0" lang="en-US" altLang="en-US" sz="1200" b="0" i="0" u="none" strike="noStrike" cap="none" normalizeH="0" baseline="0" dirty="0">
                <a:ln>
                  <a:noFill/>
                </a:ln>
                <a:solidFill>
                  <a:srgbClr val="067D17"/>
                </a:solidFill>
                <a:effectLst/>
                <a:latin typeface="Consolas" panose="020B0609020204030204" pitchFamily="49" charset="0"/>
              </a:rPr>
              <a:t>="Button3"</a:t>
            </a:r>
            <a:r>
              <a:rPr kumimoji="0" lang="en-US" altLang="en-US" sz="1200" b="0" i="0" u="none" strike="noStrike" cap="none" normalizeH="0" baseline="0" dirty="0">
                <a:ln>
                  <a:noFill/>
                </a:ln>
                <a:solidFill>
                  <a:srgbClr val="080808"/>
                </a:solidFill>
                <a:effectLst/>
                <a:latin typeface="Consolas" panose="020B0609020204030204" pitchFamily="49" charset="0"/>
              </a:rPr>
              <a:t>/&gt;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&lt;</a:t>
            </a:r>
            <a:r>
              <a:rPr kumimoji="0" lang="en-US" altLang="en-US" sz="1200" b="0" i="0" u="none" strike="noStrike" cap="none" normalizeH="0" baseline="0" dirty="0">
                <a:ln>
                  <a:noFill/>
                </a:ln>
                <a:solidFill>
                  <a:srgbClr val="0033B3"/>
                </a:solidFill>
                <a:effectLst/>
                <a:latin typeface="Consolas" panose="020B0609020204030204" pitchFamily="49" charset="0"/>
              </a:rPr>
              <a:t>Button</a:t>
            </a:r>
            <a:br>
              <a:rPr kumimoji="0" lang="en-US" altLang="en-US" sz="1200" b="0" i="0" u="none" strike="noStrike" cap="none" normalizeH="0" baseline="0" dirty="0">
                <a:ln>
                  <a:noFill/>
                </a:ln>
                <a:solidFill>
                  <a:srgbClr val="0033B3"/>
                </a:solidFill>
                <a:effectLst/>
                <a:latin typeface="Consolas" panose="020B0609020204030204" pitchFamily="49" charset="0"/>
              </a:rPr>
            </a:br>
            <a:r>
              <a:rPr kumimoji="0" lang="en-US" altLang="en-US" sz="1200" b="0" i="0" u="none" strike="noStrike" cap="none" normalizeH="0" baseline="0" dirty="0">
                <a:ln>
                  <a:noFill/>
                </a:ln>
                <a:solidFill>
                  <a:srgbClr val="0033B3"/>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:layout_width</a:t>
            </a:r>
            <a:r>
              <a:rPr kumimoji="0" lang="en-US" altLang="en-US" sz="1200" b="0" i="0" u="none" strike="noStrike" cap="none" normalizeH="0" baseline="0" dirty="0">
                <a:ln>
                  <a:noFill/>
                </a:ln>
                <a:solidFill>
                  <a:srgbClr val="067D17"/>
                </a:solidFill>
                <a:effectLst/>
                <a:latin typeface="Consolas" panose="020B0609020204030204" pitchFamily="49" charset="0"/>
              </a:rPr>
              <a:t>="</a:t>
            </a:r>
            <a:r>
              <a:rPr kumimoji="0" lang="en-US" altLang="en-US" sz="1200" b="0" i="0" u="none" strike="noStrike" cap="none" normalizeH="0" baseline="0" dirty="0" err="1">
                <a:ln>
                  <a:noFill/>
                </a:ln>
                <a:solidFill>
                  <a:srgbClr val="067D17"/>
                </a:solidFill>
                <a:effectLst/>
                <a:latin typeface="Consolas" panose="020B0609020204030204" pitchFamily="49" charset="0"/>
              </a:rPr>
              <a:t>wrap_content</a:t>
            </a:r>
            <a:r>
              <a:rPr kumimoji="0" lang="en-US" altLang="en-US" sz="1200" b="0" i="0" u="none" strike="noStrike" cap="none" normalizeH="0" baseline="0" dirty="0">
                <a:ln>
                  <a:noFill/>
                </a:ln>
                <a:solidFill>
                  <a:srgbClr val="067D17"/>
                </a:solidFill>
                <a:effectLst/>
                <a:latin typeface="Consolas" panose="020B0609020204030204" pitchFamily="49" charset="0"/>
              </a:rPr>
              <a:t>"</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:layout_height</a:t>
            </a:r>
            <a:r>
              <a:rPr kumimoji="0" lang="en-US" altLang="en-US" sz="1200" b="0" i="0" u="none" strike="noStrike" cap="none" normalizeH="0" baseline="0" dirty="0">
                <a:ln>
                  <a:noFill/>
                </a:ln>
                <a:solidFill>
                  <a:srgbClr val="067D17"/>
                </a:solidFill>
                <a:effectLst/>
                <a:latin typeface="Consolas" panose="020B0609020204030204" pitchFamily="49" charset="0"/>
              </a:rPr>
              <a:t>="</a:t>
            </a:r>
            <a:r>
              <a:rPr kumimoji="0" lang="en-US" altLang="en-US" sz="1200" b="0" i="0" u="none" strike="noStrike" cap="none" normalizeH="0" baseline="0" dirty="0" err="1">
                <a:ln>
                  <a:noFill/>
                </a:ln>
                <a:solidFill>
                  <a:srgbClr val="067D17"/>
                </a:solidFill>
                <a:effectLst/>
                <a:latin typeface="Consolas" panose="020B0609020204030204" pitchFamily="49" charset="0"/>
              </a:rPr>
              <a:t>wrap_content</a:t>
            </a:r>
            <a:r>
              <a:rPr kumimoji="0" lang="en-US" altLang="en-US" sz="1200" b="0" i="0" u="none" strike="noStrike" cap="none" normalizeH="0" baseline="0" dirty="0">
                <a:ln>
                  <a:noFill/>
                </a:ln>
                <a:solidFill>
                  <a:srgbClr val="067D17"/>
                </a:solidFill>
                <a:effectLst/>
                <a:latin typeface="Consolas" panose="020B0609020204030204" pitchFamily="49" charset="0"/>
              </a:rPr>
              <a:t>"</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:text</a:t>
            </a:r>
            <a:r>
              <a:rPr kumimoji="0" lang="en-US" altLang="en-US" sz="1200" b="0" i="0" u="none" strike="noStrike" cap="none" normalizeH="0" baseline="0" dirty="0">
                <a:ln>
                  <a:noFill/>
                </a:ln>
                <a:solidFill>
                  <a:srgbClr val="067D17"/>
                </a:solidFill>
                <a:effectLst/>
                <a:latin typeface="Consolas" panose="020B0609020204030204" pitchFamily="49" charset="0"/>
              </a:rPr>
              <a:t>="Button4"</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a:ln>
                  <a:noFill/>
                </a:ln>
                <a:solidFill>
                  <a:srgbClr val="080808"/>
                </a:solidFill>
                <a:effectLst/>
                <a:latin typeface="Consolas" panose="020B0609020204030204" pitchFamily="49" charset="0"/>
              </a:rPr>
              <a:t>/&gt;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&lt;</a:t>
            </a:r>
            <a:r>
              <a:rPr kumimoji="0" lang="en-US" altLang="en-US" sz="1200" b="0" i="0" u="none" strike="noStrike" cap="none" normalizeH="0" baseline="0" dirty="0">
                <a:ln>
                  <a:noFill/>
                </a:ln>
                <a:solidFill>
                  <a:srgbClr val="0033B3"/>
                </a:solidFill>
                <a:effectLst/>
                <a:latin typeface="Consolas" panose="020B0609020204030204" pitchFamily="49" charset="0"/>
              </a:rPr>
              <a:t>Button</a:t>
            </a:r>
            <a:br>
              <a:rPr kumimoji="0" lang="en-US" altLang="en-US" sz="1200" b="0" i="0" u="none" strike="noStrike" cap="none" normalizeH="0" baseline="0" dirty="0">
                <a:ln>
                  <a:noFill/>
                </a:ln>
                <a:solidFill>
                  <a:srgbClr val="0033B3"/>
                </a:solidFill>
                <a:effectLst/>
                <a:latin typeface="Consolas" panose="020B0609020204030204" pitchFamily="49" charset="0"/>
              </a:rPr>
            </a:br>
            <a:r>
              <a:rPr kumimoji="0" lang="en-US" altLang="en-US" sz="1200" b="0" i="0" u="none" strike="noStrike" cap="none" normalizeH="0" baseline="0" dirty="0">
                <a:ln>
                  <a:noFill/>
                </a:ln>
                <a:solidFill>
                  <a:srgbClr val="0033B3"/>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:layout_width</a:t>
            </a:r>
            <a:r>
              <a:rPr kumimoji="0" lang="en-US" altLang="en-US" sz="1200" b="0" i="0" u="none" strike="noStrike" cap="none" normalizeH="0" baseline="0" dirty="0">
                <a:ln>
                  <a:noFill/>
                </a:ln>
                <a:solidFill>
                  <a:srgbClr val="067D17"/>
                </a:solidFill>
                <a:effectLst/>
                <a:latin typeface="Consolas" panose="020B0609020204030204" pitchFamily="49" charset="0"/>
              </a:rPr>
              <a:t>="</a:t>
            </a:r>
            <a:r>
              <a:rPr kumimoji="0" lang="en-US" altLang="en-US" sz="1200" b="0" i="0" u="none" strike="noStrike" cap="none" normalizeH="0" baseline="0" dirty="0" err="1">
                <a:ln>
                  <a:noFill/>
                </a:ln>
                <a:solidFill>
                  <a:srgbClr val="067D17"/>
                </a:solidFill>
                <a:effectLst/>
                <a:latin typeface="Consolas" panose="020B0609020204030204" pitchFamily="49" charset="0"/>
              </a:rPr>
              <a:t>wrap_content</a:t>
            </a:r>
            <a:r>
              <a:rPr kumimoji="0" lang="en-US" altLang="en-US" sz="1200" b="0" i="0" u="none" strike="noStrike" cap="none" normalizeH="0" baseline="0" dirty="0">
                <a:ln>
                  <a:noFill/>
                </a:ln>
                <a:solidFill>
                  <a:srgbClr val="067D17"/>
                </a:solidFill>
                <a:effectLst/>
                <a:latin typeface="Consolas" panose="020B0609020204030204" pitchFamily="49" charset="0"/>
              </a:rPr>
              <a:t>"</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:layout_height</a:t>
            </a:r>
            <a:r>
              <a:rPr kumimoji="0" lang="en-US" altLang="en-US" sz="1200" b="0" i="0" u="none" strike="noStrike" cap="none" normalizeH="0" baseline="0" dirty="0">
                <a:ln>
                  <a:noFill/>
                </a:ln>
                <a:solidFill>
                  <a:srgbClr val="067D17"/>
                </a:solidFill>
                <a:effectLst/>
                <a:latin typeface="Consolas" panose="020B0609020204030204" pitchFamily="49" charset="0"/>
              </a:rPr>
              <a:t>="</a:t>
            </a:r>
            <a:r>
              <a:rPr kumimoji="0" lang="en-US" altLang="en-US" sz="1200" b="0" i="0" u="none" strike="noStrike" cap="none" normalizeH="0" baseline="0" dirty="0" err="1">
                <a:ln>
                  <a:noFill/>
                </a:ln>
                <a:solidFill>
                  <a:srgbClr val="067D17"/>
                </a:solidFill>
                <a:effectLst/>
                <a:latin typeface="Consolas" panose="020B0609020204030204" pitchFamily="49" charset="0"/>
              </a:rPr>
              <a:t>wrap_content</a:t>
            </a:r>
            <a:r>
              <a:rPr kumimoji="0" lang="en-US" altLang="en-US" sz="1200" b="0" i="0" u="none" strike="noStrike" cap="none" normalizeH="0" baseline="0" dirty="0">
                <a:ln>
                  <a:noFill/>
                </a:ln>
                <a:solidFill>
                  <a:srgbClr val="067D17"/>
                </a:solidFill>
                <a:effectLst/>
                <a:latin typeface="Consolas" panose="020B0609020204030204" pitchFamily="49" charset="0"/>
              </a:rPr>
              <a:t>"</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:text</a:t>
            </a:r>
            <a:r>
              <a:rPr kumimoji="0" lang="en-US" altLang="en-US" sz="1200" b="0" i="0" u="none" strike="noStrike" cap="none" normalizeH="0" baseline="0" dirty="0">
                <a:ln>
                  <a:noFill/>
                </a:ln>
                <a:solidFill>
                  <a:srgbClr val="067D17"/>
                </a:solidFill>
                <a:effectLst/>
                <a:latin typeface="Consolas" panose="020B0609020204030204" pitchFamily="49" charset="0"/>
              </a:rPr>
              <a:t>="Button5"</a:t>
            </a:r>
            <a:r>
              <a:rPr kumimoji="0" lang="en-US" altLang="en-US" sz="1200" b="0" i="0" u="none" strike="noStrike" cap="none" normalizeH="0" baseline="0" dirty="0">
                <a:ln>
                  <a:noFill/>
                </a:ln>
                <a:solidFill>
                  <a:srgbClr val="080808"/>
                </a:solidFill>
                <a:effectLst/>
                <a:latin typeface="Consolas" panose="020B0609020204030204" pitchFamily="49" charset="0"/>
              </a:rPr>
              <a:t>/&gt;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&lt;</a:t>
            </a:r>
            <a:r>
              <a:rPr kumimoji="0" lang="en-US" altLang="en-US" sz="1200" b="0" i="0" u="none" strike="noStrike" cap="none" normalizeH="0" baseline="0" dirty="0">
                <a:ln>
                  <a:noFill/>
                </a:ln>
                <a:solidFill>
                  <a:srgbClr val="0033B3"/>
                </a:solidFill>
                <a:effectLst/>
                <a:latin typeface="Consolas" panose="020B0609020204030204" pitchFamily="49" charset="0"/>
              </a:rPr>
              <a:t>Button</a:t>
            </a:r>
            <a:br>
              <a:rPr kumimoji="0" lang="en-US" altLang="en-US" sz="1200" b="0" i="0" u="none" strike="noStrike" cap="none" normalizeH="0" baseline="0" dirty="0">
                <a:ln>
                  <a:noFill/>
                </a:ln>
                <a:solidFill>
                  <a:srgbClr val="0033B3"/>
                </a:solidFill>
                <a:effectLst/>
                <a:latin typeface="Consolas" panose="020B0609020204030204" pitchFamily="49" charset="0"/>
              </a:rPr>
            </a:br>
            <a:r>
              <a:rPr kumimoji="0" lang="en-US" altLang="en-US" sz="1200" b="0" i="0" u="none" strike="noStrike" cap="none" normalizeH="0" baseline="0" dirty="0">
                <a:ln>
                  <a:noFill/>
                </a:ln>
                <a:solidFill>
                  <a:srgbClr val="0033B3"/>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:layout_width</a:t>
            </a:r>
            <a:r>
              <a:rPr kumimoji="0" lang="en-US" altLang="en-US" sz="1200" b="0" i="0" u="none" strike="noStrike" cap="none" normalizeH="0" baseline="0" dirty="0">
                <a:ln>
                  <a:noFill/>
                </a:ln>
                <a:solidFill>
                  <a:srgbClr val="067D17"/>
                </a:solidFill>
                <a:effectLst/>
                <a:latin typeface="Consolas" panose="020B0609020204030204" pitchFamily="49" charset="0"/>
              </a:rPr>
              <a:t>="</a:t>
            </a:r>
            <a:r>
              <a:rPr kumimoji="0" lang="en-US" altLang="en-US" sz="1200" b="0" i="0" u="none" strike="noStrike" cap="none" normalizeH="0" baseline="0" dirty="0" err="1">
                <a:ln>
                  <a:noFill/>
                </a:ln>
                <a:solidFill>
                  <a:srgbClr val="067D17"/>
                </a:solidFill>
                <a:effectLst/>
                <a:latin typeface="Consolas" panose="020B0609020204030204" pitchFamily="49" charset="0"/>
              </a:rPr>
              <a:t>wrap_content</a:t>
            </a:r>
            <a:r>
              <a:rPr kumimoji="0" lang="en-US" altLang="en-US" sz="1200" b="0" i="0" u="none" strike="noStrike" cap="none" normalizeH="0" baseline="0" dirty="0">
                <a:ln>
                  <a:noFill/>
                </a:ln>
                <a:solidFill>
                  <a:srgbClr val="067D17"/>
                </a:solidFill>
                <a:effectLst/>
                <a:latin typeface="Consolas" panose="020B0609020204030204" pitchFamily="49" charset="0"/>
              </a:rPr>
              <a:t>"</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:layout_height</a:t>
            </a:r>
            <a:r>
              <a:rPr kumimoji="0" lang="en-US" altLang="en-US" sz="1200" b="0" i="0" u="none" strike="noStrike" cap="none" normalizeH="0" baseline="0" dirty="0">
                <a:ln>
                  <a:noFill/>
                </a:ln>
                <a:solidFill>
                  <a:srgbClr val="067D17"/>
                </a:solidFill>
                <a:effectLst/>
                <a:latin typeface="Consolas" panose="020B0609020204030204" pitchFamily="49" charset="0"/>
              </a:rPr>
              <a:t>="</a:t>
            </a:r>
            <a:r>
              <a:rPr kumimoji="0" lang="en-US" altLang="en-US" sz="1200" b="0" i="0" u="none" strike="noStrike" cap="none" normalizeH="0" baseline="0" dirty="0" err="1">
                <a:ln>
                  <a:noFill/>
                </a:ln>
                <a:solidFill>
                  <a:srgbClr val="067D17"/>
                </a:solidFill>
                <a:effectLst/>
                <a:latin typeface="Consolas" panose="020B0609020204030204" pitchFamily="49" charset="0"/>
              </a:rPr>
              <a:t>wrap_content</a:t>
            </a:r>
            <a:r>
              <a:rPr kumimoji="0" lang="en-US" altLang="en-US" sz="1200" b="0" i="0" u="none" strike="noStrike" cap="none" normalizeH="0" baseline="0" dirty="0">
                <a:ln>
                  <a:noFill/>
                </a:ln>
                <a:solidFill>
                  <a:srgbClr val="067D17"/>
                </a:solidFill>
                <a:effectLst/>
                <a:latin typeface="Consolas" panose="020B0609020204030204" pitchFamily="49" charset="0"/>
              </a:rPr>
              <a:t>"</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:text</a:t>
            </a:r>
            <a:r>
              <a:rPr kumimoji="0" lang="en-US" altLang="en-US" sz="1200" b="0" i="0" u="none" strike="noStrike" cap="none" normalizeH="0" baseline="0" dirty="0">
                <a:ln>
                  <a:noFill/>
                </a:ln>
                <a:solidFill>
                  <a:srgbClr val="067D17"/>
                </a:solidFill>
                <a:effectLst/>
                <a:latin typeface="Consolas" panose="020B0609020204030204" pitchFamily="49" charset="0"/>
              </a:rPr>
              <a:t>="Button6"</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a:ln>
                  <a:noFill/>
                </a:ln>
                <a:solidFill>
                  <a:srgbClr val="080808"/>
                </a:solidFill>
                <a:effectLst/>
                <a:latin typeface="Consolas" panose="020B0609020204030204" pitchFamily="49" charset="0"/>
              </a:rPr>
              <a:t>/&gt;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&lt;/</a:t>
            </a:r>
            <a:r>
              <a:rPr kumimoji="0" lang="en-US" altLang="en-US" sz="1200" b="0" i="0" u="none" strike="noStrike" cap="none" normalizeH="0" baseline="0" dirty="0" err="1">
                <a:ln>
                  <a:noFill/>
                </a:ln>
                <a:solidFill>
                  <a:srgbClr val="0033B3"/>
                </a:solidFill>
                <a:effectLst/>
                <a:latin typeface="Consolas" panose="020B0609020204030204" pitchFamily="49" charset="0"/>
              </a:rPr>
              <a:t>GridLayout</a:t>
            </a:r>
            <a:r>
              <a:rPr kumimoji="0" lang="en-US" altLang="en-US" sz="1200" b="0" i="0" u="none" strike="noStrike" cap="none" normalizeH="0" baseline="0" dirty="0">
                <a:ln>
                  <a:noFill/>
                </a:ln>
                <a:solidFill>
                  <a:srgbClr val="080808"/>
                </a:solidFill>
                <a:effectLst/>
                <a:latin typeface="Consolas" panose="020B0609020204030204" pitchFamily="49" charset="0"/>
              </a:rPr>
              <a:t>&gt;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1014F55E-5BCD-4331-8BFD-C5D5B753E36A}"/>
              </a:ext>
            </a:extLst>
          </p:cNvPr>
          <p:cNvPicPr>
            <a:picLocks noChangeAspect="1"/>
          </p:cNvPicPr>
          <p:nvPr/>
        </p:nvPicPr>
        <p:blipFill>
          <a:blip r:embed="rId4"/>
          <a:stretch>
            <a:fillRect/>
          </a:stretch>
        </p:blipFill>
        <p:spPr>
          <a:xfrm>
            <a:off x="1246931" y="4038600"/>
            <a:ext cx="1924050" cy="1685925"/>
          </a:xfrm>
          <a:prstGeom prst="rect">
            <a:avLst/>
          </a:prstGeom>
        </p:spPr>
      </p:pic>
      <p:sp>
        <p:nvSpPr>
          <p:cNvPr id="13" name="Rectangle 1">
            <a:extLst>
              <a:ext uri="{FF2B5EF4-FFF2-40B4-BE49-F238E27FC236}">
                <a16:creationId xmlns:a16="http://schemas.microsoft.com/office/drawing/2014/main" id="{8BF8BA22-D4AE-47E9-9953-CB575D0C9157}"/>
              </a:ext>
            </a:extLst>
          </p:cNvPr>
          <p:cNvSpPr>
            <a:spLocks noChangeArrowheads="1"/>
          </p:cNvSpPr>
          <p:nvPr/>
        </p:nvSpPr>
        <p:spPr bwMode="auto">
          <a:xfrm>
            <a:off x="5119298" y="1089514"/>
            <a:ext cx="3932346" cy="563231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80808"/>
                </a:solidFill>
                <a:effectLst/>
                <a:latin typeface="Consolas" panose="020B0609020204030204" pitchFamily="49" charset="0"/>
              </a:rPr>
              <a:t> &lt;</a:t>
            </a:r>
            <a:r>
              <a:rPr kumimoji="0" lang="en-US" altLang="en-US" sz="1200" b="0" i="0" u="none" strike="noStrike" cap="none" normalizeH="0" baseline="0" dirty="0">
                <a:ln>
                  <a:noFill/>
                </a:ln>
                <a:solidFill>
                  <a:srgbClr val="0033B3"/>
                </a:solidFill>
                <a:effectLst/>
                <a:latin typeface="Consolas" panose="020B0609020204030204" pitchFamily="49" charset="0"/>
              </a:rPr>
              <a:t>Button</a:t>
            </a:r>
            <a:br>
              <a:rPr kumimoji="0" lang="en-US" altLang="en-US" sz="1200" b="0" i="0" u="none" strike="noStrike" cap="none" normalizeH="0" baseline="0" dirty="0">
                <a:ln>
                  <a:noFill/>
                </a:ln>
                <a:solidFill>
                  <a:srgbClr val="0033B3"/>
                </a:solidFill>
                <a:effectLst/>
                <a:latin typeface="Consolas" panose="020B0609020204030204" pitchFamily="49" charset="0"/>
              </a:rPr>
            </a:br>
            <a:r>
              <a:rPr kumimoji="0" lang="en-US" altLang="en-US" sz="1200" b="0" i="0" u="none" strike="noStrike" cap="none" normalizeH="0" baseline="0" dirty="0">
                <a:ln>
                  <a:noFill/>
                </a:ln>
                <a:solidFill>
                  <a:srgbClr val="0033B3"/>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:layout_width</a:t>
            </a:r>
            <a:r>
              <a:rPr kumimoji="0" lang="en-US" altLang="en-US" sz="1200" b="0" i="0" u="none" strike="noStrike" cap="none" normalizeH="0" baseline="0" dirty="0">
                <a:ln>
                  <a:noFill/>
                </a:ln>
                <a:solidFill>
                  <a:srgbClr val="067D17"/>
                </a:solidFill>
                <a:effectLst/>
                <a:latin typeface="Consolas" panose="020B0609020204030204" pitchFamily="49" charset="0"/>
              </a:rPr>
              <a:t>="</a:t>
            </a:r>
            <a:r>
              <a:rPr kumimoji="0" lang="en-US" altLang="en-US" sz="1200" b="0" i="0" u="none" strike="noStrike" cap="none" normalizeH="0" baseline="0" dirty="0" err="1">
                <a:ln>
                  <a:noFill/>
                </a:ln>
                <a:solidFill>
                  <a:srgbClr val="067D17"/>
                </a:solidFill>
                <a:effectLst/>
                <a:latin typeface="Consolas" panose="020B0609020204030204" pitchFamily="49" charset="0"/>
              </a:rPr>
              <a:t>wrap_content</a:t>
            </a:r>
            <a:r>
              <a:rPr kumimoji="0" lang="en-US" altLang="en-US" sz="1200" b="0" i="0" u="none" strike="noStrike" cap="none" normalizeH="0" baseline="0" dirty="0">
                <a:ln>
                  <a:noFill/>
                </a:ln>
                <a:solidFill>
                  <a:srgbClr val="067D17"/>
                </a:solidFill>
                <a:effectLst/>
                <a:latin typeface="Consolas" panose="020B0609020204030204" pitchFamily="49" charset="0"/>
              </a:rPr>
              <a:t>"</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:layout_height</a:t>
            </a:r>
            <a:r>
              <a:rPr kumimoji="0" lang="en-US" altLang="en-US" sz="1200" b="0" i="0" u="none" strike="noStrike" cap="none" normalizeH="0" baseline="0" dirty="0">
                <a:ln>
                  <a:noFill/>
                </a:ln>
                <a:solidFill>
                  <a:srgbClr val="067D17"/>
                </a:solidFill>
                <a:effectLst/>
                <a:latin typeface="Consolas" panose="020B0609020204030204" pitchFamily="49" charset="0"/>
              </a:rPr>
              <a:t>="</a:t>
            </a:r>
            <a:r>
              <a:rPr kumimoji="0" lang="en-US" altLang="en-US" sz="1200" b="0" i="0" u="none" strike="noStrike" cap="none" normalizeH="0" baseline="0" dirty="0" err="1">
                <a:ln>
                  <a:noFill/>
                </a:ln>
                <a:solidFill>
                  <a:srgbClr val="067D17"/>
                </a:solidFill>
                <a:effectLst/>
                <a:latin typeface="Consolas" panose="020B0609020204030204" pitchFamily="49" charset="0"/>
              </a:rPr>
              <a:t>wrap_content</a:t>
            </a:r>
            <a:r>
              <a:rPr kumimoji="0" lang="en-US" altLang="en-US" sz="1200" b="0" i="0" u="none" strike="noStrike" cap="none" normalizeH="0" baseline="0" dirty="0">
                <a:ln>
                  <a:noFill/>
                </a:ln>
                <a:solidFill>
                  <a:srgbClr val="067D17"/>
                </a:solidFill>
                <a:effectLst/>
                <a:latin typeface="Consolas" panose="020B0609020204030204" pitchFamily="49" charset="0"/>
              </a:rPr>
              <a:t>"</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:text</a:t>
            </a:r>
            <a:r>
              <a:rPr kumimoji="0" lang="en-US" altLang="en-US" sz="1200" b="0" i="0" u="none" strike="noStrike" cap="none" normalizeH="0" baseline="0" dirty="0">
                <a:ln>
                  <a:noFill/>
                </a:ln>
                <a:solidFill>
                  <a:srgbClr val="067D17"/>
                </a:solidFill>
                <a:effectLst/>
                <a:latin typeface="Consolas" panose="020B0609020204030204" pitchFamily="49" charset="0"/>
              </a:rPr>
              <a:t>="Button1"</a:t>
            </a:r>
            <a:r>
              <a:rPr kumimoji="0" lang="en-US" altLang="en-US" sz="1200" b="0" i="0" u="none" strike="noStrike" cap="none" normalizeH="0" baseline="0" dirty="0">
                <a:ln>
                  <a:noFill/>
                </a:ln>
                <a:solidFill>
                  <a:srgbClr val="080808"/>
                </a:solidFill>
                <a:effectLst/>
                <a:latin typeface="Consolas" panose="020B0609020204030204" pitchFamily="49" charset="0"/>
              </a:rPr>
              <a:t>/&gt;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&lt;</a:t>
            </a:r>
            <a:r>
              <a:rPr kumimoji="0" lang="en-US" altLang="en-US" sz="1200" b="0" i="0" u="none" strike="noStrike" cap="none" normalizeH="0" baseline="0" dirty="0">
                <a:ln>
                  <a:noFill/>
                </a:ln>
                <a:solidFill>
                  <a:srgbClr val="0033B3"/>
                </a:solidFill>
                <a:effectLst/>
                <a:latin typeface="Consolas" panose="020B0609020204030204" pitchFamily="49" charset="0"/>
              </a:rPr>
              <a:t>Button</a:t>
            </a:r>
            <a:br>
              <a:rPr kumimoji="0" lang="en-US" altLang="en-US" sz="1200" b="0" i="0" u="none" strike="noStrike" cap="none" normalizeH="0" baseline="0" dirty="0">
                <a:ln>
                  <a:noFill/>
                </a:ln>
                <a:solidFill>
                  <a:srgbClr val="0033B3"/>
                </a:solidFill>
                <a:effectLst/>
                <a:latin typeface="Consolas" panose="020B0609020204030204" pitchFamily="49" charset="0"/>
              </a:rPr>
            </a:br>
            <a:r>
              <a:rPr kumimoji="0" lang="en-US" altLang="en-US" sz="1200" b="0" i="0" u="none" strike="noStrike" cap="none" normalizeH="0" baseline="0" dirty="0">
                <a:ln>
                  <a:noFill/>
                </a:ln>
                <a:solidFill>
                  <a:srgbClr val="0033B3"/>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:layout_width</a:t>
            </a:r>
            <a:r>
              <a:rPr kumimoji="0" lang="en-US" altLang="en-US" sz="1200" b="0" i="0" u="none" strike="noStrike" cap="none" normalizeH="0" baseline="0" dirty="0">
                <a:ln>
                  <a:noFill/>
                </a:ln>
                <a:solidFill>
                  <a:srgbClr val="067D17"/>
                </a:solidFill>
                <a:effectLst/>
                <a:latin typeface="Consolas" panose="020B0609020204030204" pitchFamily="49" charset="0"/>
              </a:rPr>
              <a:t>="</a:t>
            </a:r>
            <a:r>
              <a:rPr kumimoji="0" lang="en-US" altLang="en-US" sz="1200" b="0" i="0" u="none" strike="noStrike" cap="none" normalizeH="0" baseline="0" dirty="0" err="1">
                <a:ln>
                  <a:noFill/>
                </a:ln>
                <a:solidFill>
                  <a:srgbClr val="067D17"/>
                </a:solidFill>
                <a:effectLst/>
                <a:latin typeface="Consolas" panose="020B0609020204030204" pitchFamily="49" charset="0"/>
              </a:rPr>
              <a:t>wrap_content</a:t>
            </a:r>
            <a:r>
              <a:rPr kumimoji="0" lang="en-US" altLang="en-US" sz="1200" b="0" i="0" u="none" strike="noStrike" cap="none" normalizeH="0" baseline="0" dirty="0">
                <a:ln>
                  <a:noFill/>
                </a:ln>
                <a:solidFill>
                  <a:srgbClr val="067D17"/>
                </a:solidFill>
                <a:effectLst/>
                <a:latin typeface="Consolas" panose="020B0609020204030204" pitchFamily="49" charset="0"/>
              </a:rPr>
              <a:t>"</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:layout_height</a:t>
            </a:r>
            <a:r>
              <a:rPr kumimoji="0" lang="en-US" altLang="en-US" sz="1200" b="0" i="0" u="none" strike="noStrike" cap="none" normalizeH="0" baseline="0" dirty="0">
                <a:ln>
                  <a:noFill/>
                </a:ln>
                <a:solidFill>
                  <a:srgbClr val="067D17"/>
                </a:solidFill>
                <a:effectLst/>
                <a:latin typeface="Consolas" panose="020B0609020204030204" pitchFamily="49" charset="0"/>
              </a:rPr>
              <a:t>="</a:t>
            </a:r>
            <a:r>
              <a:rPr kumimoji="0" lang="en-US" altLang="en-US" sz="1200" b="0" i="0" u="none" strike="noStrike" cap="none" normalizeH="0" baseline="0" dirty="0" err="1">
                <a:ln>
                  <a:noFill/>
                </a:ln>
                <a:solidFill>
                  <a:srgbClr val="067D17"/>
                </a:solidFill>
                <a:effectLst/>
                <a:latin typeface="Consolas" panose="020B0609020204030204" pitchFamily="49" charset="0"/>
              </a:rPr>
              <a:t>wrap_content</a:t>
            </a:r>
            <a:r>
              <a:rPr kumimoji="0" lang="en-US" altLang="en-US" sz="1200" b="0" i="0" u="none" strike="noStrike" cap="none" normalizeH="0" baseline="0" dirty="0">
                <a:ln>
                  <a:noFill/>
                </a:ln>
                <a:solidFill>
                  <a:srgbClr val="067D17"/>
                </a:solidFill>
                <a:effectLst/>
                <a:latin typeface="Consolas" panose="020B0609020204030204" pitchFamily="49" charset="0"/>
              </a:rPr>
              <a:t>"</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:text</a:t>
            </a:r>
            <a:r>
              <a:rPr kumimoji="0" lang="en-US" altLang="en-US" sz="1200" b="0" i="0" u="none" strike="noStrike" cap="none" normalizeH="0" baseline="0" dirty="0">
                <a:ln>
                  <a:noFill/>
                </a:ln>
                <a:solidFill>
                  <a:srgbClr val="067D17"/>
                </a:solidFill>
                <a:effectLst/>
                <a:latin typeface="Consolas" panose="020B0609020204030204" pitchFamily="49" charset="0"/>
              </a:rPr>
              <a:t>="Button2"</a:t>
            </a:r>
            <a:r>
              <a:rPr kumimoji="0" lang="en-US" altLang="en-US" sz="1200" b="0" i="0" u="none" strike="noStrike" cap="none" normalizeH="0" baseline="0" dirty="0">
                <a:ln>
                  <a:noFill/>
                </a:ln>
                <a:solidFill>
                  <a:srgbClr val="080808"/>
                </a:solidFill>
                <a:effectLst/>
                <a:latin typeface="Consolas" panose="020B0609020204030204" pitchFamily="49" charset="0"/>
              </a:rPr>
              <a:t>/&gt;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&lt;</a:t>
            </a:r>
            <a:r>
              <a:rPr kumimoji="0" lang="en-US" altLang="en-US" sz="1200" b="0" i="0" u="none" strike="noStrike" cap="none" normalizeH="0" baseline="0" dirty="0">
                <a:ln>
                  <a:noFill/>
                </a:ln>
                <a:solidFill>
                  <a:srgbClr val="0033B3"/>
                </a:solidFill>
                <a:effectLst/>
                <a:latin typeface="Consolas" panose="020B0609020204030204" pitchFamily="49" charset="0"/>
              </a:rPr>
              <a:t>Button</a:t>
            </a:r>
            <a:br>
              <a:rPr kumimoji="0" lang="en-US" altLang="en-US" sz="1200" b="0" i="0" u="none" strike="noStrike" cap="none" normalizeH="0" baseline="0" dirty="0">
                <a:ln>
                  <a:noFill/>
                </a:ln>
                <a:solidFill>
                  <a:srgbClr val="0033B3"/>
                </a:solidFill>
                <a:effectLst/>
                <a:latin typeface="Consolas" panose="020B0609020204030204" pitchFamily="49" charset="0"/>
              </a:rPr>
            </a:br>
            <a:r>
              <a:rPr kumimoji="0" lang="en-US" altLang="en-US" sz="1200" b="0" i="0" u="none" strike="noStrike" cap="none" normalizeH="0" baseline="0" dirty="0">
                <a:ln>
                  <a:noFill/>
                </a:ln>
                <a:solidFill>
                  <a:srgbClr val="0033B3"/>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:layout_width</a:t>
            </a:r>
            <a:r>
              <a:rPr kumimoji="0" lang="en-US" altLang="en-US" sz="1200" b="0" i="0" u="none" strike="noStrike" cap="none" normalizeH="0" baseline="0" dirty="0">
                <a:ln>
                  <a:noFill/>
                </a:ln>
                <a:solidFill>
                  <a:srgbClr val="067D17"/>
                </a:solidFill>
                <a:effectLst/>
                <a:latin typeface="Consolas" panose="020B0609020204030204" pitchFamily="49" charset="0"/>
              </a:rPr>
              <a:t>="</a:t>
            </a:r>
            <a:r>
              <a:rPr kumimoji="0" lang="en-US" altLang="en-US" sz="1200" b="0" i="0" u="none" strike="noStrike" cap="none" normalizeH="0" baseline="0" dirty="0" err="1">
                <a:ln>
                  <a:noFill/>
                </a:ln>
                <a:solidFill>
                  <a:srgbClr val="067D17"/>
                </a:solidFill>
                <a:effectLst/>
                <a:latin typeface="Consolas" panose="020B0609020204030204" pitchFamily="49" charset="0"/>
              </a:rPr>
              <a:t>wrap_content</a:t>
            </a:r>
            <a:r>
              <a:rPr kumimoji="0" lang="en-US" altLang="en-US" sz="1200" b="0" i="0" u="none" strike="noStrike" cap="none" normalizeH="0" baseline="0" dirty="0">
                <a:ln>
                  <a:noFill/>
                </a:ln>
                <a:solidFill>
                  <a:srgbClr val="067D17"/>
                </a:solidFill>
                <a:effectLst/>
                <a:latin typeface="Consolas" panose="020B0609020204030204" pitchFamily="49" charset="0"/>
              </a:rPr>
              <a:t>"</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:layout_height</a:t>
            </a:r>
            <a:r>
              <a:rPr kumimoji="0" lang="en-US" altLang="en-US" sz="1200" b="0" i="0" u="none" strike="noStrike" cap="none" normalizeH="0" baseline="0" dirty="0">
                <a:ln>
                  <a:noFill/>
                </a:ln>
                <a:solidFill>
                  <a:srgbClr val="067D17"/>
                </a:solidFill>
                <a:effectLst/>
                <a:latin typeface="Consolas" panose="020B0609020204030204" pitchFamily="49" charset="0"/>
              </a:rPr>
              <a:t>="</a:t>
            </a:r>
            <a:r>
              <a:rPr kumimoji="0" lang="en-US" altLang="en-US" sz="1200" b="0" i="0" u="none" strike="noStrike" cap="none" normalizeH="0" baseline="0" dirty="0" err="1">
                <a:ln>
                  <a:noFill/>
                </a:ln>
                <a:solidFill>
                  <a:srgbClr val="067D17"/>
                </a:solidFill>
                <a:effectLst/>
                <a:latin typeface="Consolas" panose="020B0609020204030204" pitchFamily="49" charset="0"/>
              </a:rPr>
              <a:t>wrap_content</a:t>
            </a:r>
            <a:r>
              <a:rPr kumimoji="0" lang="en-US" altLang="en-US" sz="1200" b="0" i="0" u="none" strike="noStrike" cap="none" normalizeH="0" baseline="0" dirty="0">
                <a:ln>
                  <a:noFill/>
                </a:ln>
                <a:solidFill>
                  <a:srgbClr val="067D17"/>
                </a:solidFill>
                <a:effectLst/>
                <a:latin typeface="Consolas" panose="020B0609020204030204" pitchFamily="49" charset="0"/>
              </a:rPr>
              <a:t>“</a:t>
            </a:r>
          </a:p>
          <a:p>
            <a:pPr lvl="0" eaLnBrk="0" hangingPunct="0"/>
            <a:r>
              <a:rPr lang="en-US" altLang="en-US" sz="1200" dirty="0">
                <a:solidFill>
                  <a:srgbClr val="067D17"/>
                </a:solidFill>
                <a:latin typeface="Consolas" panose="020B0609020204030204" pitchFamily="49" charset="0"/>
              </a:rPr>
              <a:t>  </a:t>
            </a:r>
            <a:r>
              <a:rPr lang="en-US" altLang="en-US" sz="1200" dirty="0" err="1">
                <a:solidFill>
                  <a:srgbClr val="067D17"/>
                </a:solidFill>
                <a:highlight>
                  <a:srgbClr val="FFFF00"/>
                </a:highlight>
                <a:latin typeface="Consolas" panose="020B0609020204030204" pitchFamily="49" charset="0"/>
              </a:rPr>
              <a:t>android:layout_columnSpan</a:t>
            </a:r>
            <a:r>
              <a:rPr lang="en-US" altLang="en-US" sz="1200" dirty="0">
                <a:solidFill>
                  <a:srgbClr val="067D17"/>
                </a:solidFill>
                <a:highlight>
                  <a:srgbClr val="FFFF00"/>
                </a:highlight>
                <a:latin typeface="Consolas" panose="020B0609020204030204" pitchFamily="49" charset="0"/>
              </a:rPr>
              <a:t>="2"           </a:t>
            </a:r>
          </a:p>
          <a:p>
            <a:pPr lvl="0" eaLnBrk="0" hangingPunct="0"/>
            <a:r>
              <a:rPr lang="en-US" altLang="en-US" sz="1200" dirty="0">
                <a:solidFill>
                  <a:srgbClr val="067D17"/>
                </a:solidFill>
                <a:highlight>
                  <a:srgbClr val="FFFF00"/>
                </a:highlight>
                <a:latin typeface="Consolas" panose="020B0609020204030204" pitchFamily="49" charset="0"/>
              </a:rPr>
              <a:t>  </a:t>
            </a:r>
            <a:r>
              <a:rPr lang="en-US" altLang="en-US" sz="1200" dirty="0" err="1">
                <a:solidFill>
                  <a:srgbClr val="067D17"/>
                </a:solidFill>
                <a:highlight>
                  <a:srgbClr val="FFFF00"/>
                </a:highlight>
                <a:latin typeface="Consolas" panose="020B0609020204030204" pitchFamily="49" charset="0"/>
              </a:rPr>
              <a:t>android:layout_gravity</a:t>
            </a:r>
            <a:r>
              <a:rPr lang="en-US" altLang="en-US" sz="1200" dirty="0">
                <a:solidFill>
                  <a:srgbClr val="067D17"/>
                </a:solidFill>
                <a:highlight>
                  <a:srgbClr val="FFFF00"/>
                </a:highlight>
                <a:latin typeface="Consolas" panose="020B0609020204030204" pitchFamily="49" charset="0"/>
              </a:rPr>
              <a:t>="</a:t>
            </a:r>
            <a:r>
              <a:rPr lang="en-US" altLang="en-US" sz="1200" dirty="0" err="1">
                <a:solidFill>
                  <a:srgbClr val="067D17"/>
                </a:solidFill>
                <a:highlight>
                  <a:srgbClr val="FFFF00"/>
                </a:highlight>
                <a:latin typeface="Consolas" panose="020B0609020204030204" pitchFamily="49" charset="0"/>
              </a:rPr>
              <a:t>fill_horizontal</a:t>
            </a:r>
            <a:r>
              <a:rPr lang="en-US" altLang="en-US" sz="1200" dirty="0">
                <a:solidFill>
                  <a:srgbClr val="067D17"/>
                </a:solidFill>
                <a:highlight>
                  <a:srgbClr val="FFFF00"/>
                </a:highlight>
                <a:latin typeface="Consolas" panose="020B0609020204030204" pitchFamily="49" charset="0"/>
              </a:rPr>
              <a:t>"</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:text</a:t>
            </a:r>
            <a:r>
              <a:rPr kumimoji="0" lang="en-US" altLang="en-US" sz="1200" b="0" i="0" u="none" strike="noStrike" cap="none" normalizeH="0" baseline="0" dirty="0">
                <a:ln>
                  <a:noFill/>
                </a:ln>
                <a:solidFill>
                  <a:srgbClr val="067D17"/>
                </a:solidFill>
                <a:effectLst/>
                <a:latin typeface="Consolas" panose="020B0609020204030204" pitchFamily="49" charset="0"/>
              </a:rPr>
              <a:t>="Button3"</a:t>
            </a:r>
            <a:r>
              <a:rPr kumimoji="0" lang="en-US" altLang="en-US" sz="1200" b="0" i="0" u="none" strike="noStrike" cap="none" normalizeH="0" baseline="0" dirty="0">
                <a:ln>
                  <a:noFill/>
                </a:ln>
                <a:solidFill>
                  <a:srgbClr val="080808"/>
                </a:solidFill>
                <a:effectLst/>
                <a:latin typeface="Consolas" panose="020B0609020204030204" pitchFamily="49" charset="0"/>
              </a:rPr>
              <a:t>/&gt;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&lt;</a:t>
            </a:r>
            <a:r>
              <a:rPr kumimoji="0" lang="en-US" altLang="en-US" sz="1200" b="0" i="0" u="none" strike="noStrike" cap="none" normalizeH="0" baseline="0" dirty="0">
                <a:ln>
                  <a:noFill/>
                </a:ln>
                <a:solidFill>
                  <a:srgbClr val="0033B3"/>
                </a:solidFill>
                <a:effectLst/>
                <a:latin typeface="Consolas" panose="020B0609020204030204" pitchFamily="49" charset="0"/>
              </a:rPr>
              <a:t>Button</a:t>
            </a:r>
            <a:br>
              <a:rPr kumimoji="0" lang="en-US" altLang="en-US" sz="1200" b="0" i="0" u="none" strike="noStrike" cap="none" normalizeH="0" baseline="0" dirty="0">
                <a:ln>
                  <a:noFill/>
                </a:ln>
                <a:solidFill>
                  <a:srgbClr val="0033B3"/>
                </a:solidFill>
                <a:effectLst/>
                <a:latin typeface="Consolas" panose="020B0609020204030204" pitchFamily="49" charset="0"/>
              </a:rPr>
            </a:br>
            <a:r>
              <a:rPr kumimoji="0" lang="en-US" altLang="en-US" sz="1200" b="0" i="0" u="none" strike="noStrike" cap="none" normalizeH="0" baseline="0" dirty="0">
                <a:ln>
                  <a:noFill/>
                </a:ln>
                <a:solidFill>
                  <a:srgbClr val="0033B3"/>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:layout_width</a:t>
            </a:r>
            <a:r>
              <a:rPr kumimoji="0" lang="en-US" altLang="en-US" sz="1200" b="0" i="0" u="none" strike="noStrike" cap="none" normalizeH="0" baseline="0" dirty="0">
                <a:ln>
                  <a:noFill/>
                </a:ln>
                <a:solidFill>
                  <a:srgbClr val="067D17"/>
                </a:solidFill>
                <a:effectLst/>
                <a:latin typeface="Consolas" panose="020B0609020204030204" pitchFamily="49" charset="0"/>
              </a:rPr>
              <a:t>="</a:t>
            </a:r>
            <a:r>
              <a:rPr kumimoji="0" lang="en-US" altLang="en-US" sz="1200" b="0" i="0" u="none" strike="noStrike" cap="none" normalizeH="0" baseline="0" dirty="0" err="1">
                <a:ln>
                  <a:noFill/>
                </a:ln>
                <a:solidFill>
                  <a:srgbClr val="067D17"/>
                </a:solidFill>
                <a:effectLst/>
                <a:latin typeface="Consolas" panose="020B0609020204030204" pitchFamily="49" charset="0"/>
              </a:rPr>
              <a:t>wrap_content</a:t>
            </a:r>
            <a:r>
              <a:rPr kumimoji="0" lang="en-US" altLang="en-US" sz="1200" b="0" i="0" u="none" strike="noStrike" cap="none" normalizeH="0" baseline="0" dirty="0">
                <a:ln>
                  <a:noFill/>
                </a:ln>
                <a:solidFill>
                  <a:srgbClr val="067D17"/>
                </a:solidFill>
                <a:effectLst/>
                <a:latin typeface="Consolas" panose="020B0609020204030204" pitchFamily="49" charset="0"/>
              </a:rPr>
              <a:t>"</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:layout_height</a:t>
            </a:r>
            <a:r>
              <a:rPr kumimoji="0" lang="en-US" altLang="en-US" sz="1200" b="0" i="0" u="none" strike="noStrike" cap="none" normalizeH="0" baseline="0" dirty="0">
                <a:ln>
                  <a:noFill/>
                </a:ln>
                <a:solidFill>
                  <a:srgbClr val="067D17"/>
                </a:solidFill>
                <a:effectLst/>
                <a:latin typeface="Consolas" panose="020B0609020204030204" pitchFamily="49" charset="0"/>
              </a:rPr>
              <a:t>="</a:t>
            </a:r>
            <a:r>
              <a:rPr kumimoji="0" lang="en-US" altLang="en-US" sz="1200" b="0" i="0" u="none" strike="noStrike" cap="none" normalizeH="0" baseline="0" dirty="0" err="1">
                <a:ln>
                  <a:noFill/>
                </a:ln>
                <a:solidFill>
                  <a:srgbClr val="067D17"/>
                </a:solidFill>
                <a:effectLst/>
                <a:latin typeface="Consolas" panose="020B0609020204030204" pitchFamily="49" charset="0"/>
              </a:rPr>
              <a:t>wrap_content</a:t>
            </a:r>
            <a:r>
              <a:rPr kumimoji="0" lang="en-US" altLang="en-US" sz="1200" b="0" i="0" u="none" strike="noStrike" cap="none" normalizeH="0" baseline="0" dirty="0">
                <a:ln>
                  <a:noFill/>
                </a:ln>
                <a:solidFill>
                  <a:srgbClr val="067D17"/>
                </a:solidFill>
                <a:effectLst/>
                <a:latin typeface="Consolas" panose="020B0609020204030204" pitchFamily="49" charset="0"/>
              </a:rPr>
              <a:t>"</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:text</a:t>
            </a:r>
            <a:r>
              <a:rPr kumimoji="0" lang="en-US" altLang="en-US" sz="1200" b="0" i="0" u="none" strike="noStrike" cap="none" normalizeH="0" baseline="0" dirty="0">
                <a:ln>
                  <a:noFill/>
                </a:ln>
                <a:solidFill>
                  <a:srgbClr val="067D17"/>
                </a:solidFill>
                <a:effectLst/>
                <a:latin typeface="Consolas" panose="020B0609020204030204" pitchFamily="49" charset="0"/>
              </a:rPr>
              <a:t>="Button4"</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a:ln>
                  <a:noFill/>
                </a:ln>
                <a:solidFill>
                  <a:srgbClr val="080808"/>
                </a:solidFill>
                <a:effectLst/>
                <a:latin typeface="Consolas" panose="020B0609020204030204" pitchFamily="49" charset="0"/>
              </a:rPr>
              <a:t>/&gt;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&lt;</a:t>
            </a:r>
            <a:r>
              <a:rPr kumimoji="0" lang="en-US" altLang="en-US" sz="1200" b="0" i="0" u="none" strike="noStrike" cap="none" normalizeH="0" baseline="0" dirty="0">
                <a:ln>
                  <a:noFill/>
                </a:ln>
                <a:solidFill>
                  <a:srgbClr val="0033B3"/>
                </a:solidFill>
                <a:effectLst/>
                <a:latin typeface="Consolas" panose="020B0609020204030204" pitchFamily="49" charset="0"/>
              </a:rPr>
              <a:t>Button</a:t>
            </a:r>
            <a:br>
              <a:rPr kumimoji="0" lang="en-US" altLang="en-US" sz="1200" b="0" i="0" u="none" strike="noStrike" cap="none" normalizeH="0" baseline="0" dirty="0">
                <a:ln>
                  <a:noFill/>
                </a:ln>
                <a:solidFill>
                  <a:srgbClr val="0033B3"/>
                </a:solidFill>
                <a:effectLst/>
                <a:latin typeface="Consolas" panose="020B0609020204030204" pitchFamily="49" charset="0"/>
              </a:rPr>
            </a:br>
            <a:r>
              <a:rPr kumimoji="0" lang="en-US" altLang="en-US" sz="1200" b="0" i="0" u="none" strike="noStrike" cap="none" normalizeH="0" baseline="0" dirty="0">
                <a:ln>
                  <a:noFill/>
                </a:ln>
                <a:solidFill>
                  <a:srgbClr val="0033B3"/>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:layout_width</a:t>
            </a:r>
            <a:r>
              <a:rPr kumimoji="0" lang="en-US" altLang="en-US" sz="1200" b="0" i="0" u="none" strike="noStrike" cap="none" normalizeH="0" baseline="0" dirty="0">
                <a:ln>
                  <a:noFill/>
                </a:ln>
                <a:solidFill>
                  <a:srgbClr val="067D17"/>
                </a:solidFill>
                <a:effectLst/>
                <a:latin typeface="Consolas" panose="020B0609020204030204" pitchFamily="49" charset="0"/>
              </a:rPr>
              <a:t>="</a:t>
            </a:r>
            <a:r>
              <a:rPr kumimoji="0" lang="en-US" altLang="en-US" sz="1200" b="0" i="0" u="none" strike="noStrike" cap="none" normalizeH="0" baseline="0" dirty="0" err="1">
                <a:ln>
                  <a:noFill/>
                </a:ln>
                <a:solidFill>
                  <a:srgbClr val="067D17"/>
                </a:solidFill>
                <a:effectLst/>
                <a:latin typeface="Consolas" panose="020B0609020204030204" pitchFamily="49" charset="0"/>
              </a:rPr>
              <a:t>wrap_content</a:t>
            </a:r>
            <a:r>
              <a:rPr kumimoji="0" lang="en-US" altLang="en-US" sz="1200" b="0" i="0" u="none" strike="noStrike" cap="none" normalizeH="0" baseline="0" dirty="0">
                <a:ln>
                  <a:noFill/>
                </a:ln>
                <a:solidFill>
                  <a:srgbClr val="067D17"/>
                </a:solidFill>
                <a:effectLst/>
                <a:latin typeface="Consolas" panose="020B0609020204030204" pitchFamily="49" charset="0"/>
              </a:rPr>
              <a:t>"</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:layout_height</a:t>
            </a:r>
            <a:r>
              <a:rPr kumimoji="0" lang="en-US" altLang="en-US" sz="1200" b="0" i="0" u="none" strike="noStrike" cap="none" normalizeH="0" baseline="0" dirty="0">
                <a:ln>
                  <a:noFill/>
                </a:ln>
                <a:solidFill>
                  <a:srgbClr val="067D17"/>
                </a:solidFill>
                <a:effectLst/>
                <a:latin typeface="Consolas" panose="020B0609020204030204" pitchFamily="49" charset="0"/>
              </a:rPr>
              <a:t>="</a:t>
            </a:r>
            <a:r>
              <a:rPr kumimoji="0" lang="en-US" altLang="en-US" sz="1200" b="0" i="0" u="none" strike="noStrike" cap="none" normalizeH="0" baseline="0" dirty="0" err="1">
                <a:ln>
                  <a:noFill/>
                </a:ln>
                <a:solidFill>
                  <a:srgbClr val="067D17"/>
                </a:solidFill>
                <a:effectLst/>
                <a:latin typeface="Consolas" panose="020B0609020204030204" pitchFamily="49" charset="0"/>
              </a:rPr>
              <a:t>wrap_content</a:t>
            </a:r>
            <a:r>
              <a:rPr kumimoji="0" lang="en-US" altLang="en-US" sz="1200" b="0" i="0" u="none" strike="noStrike" cap="none" normalizeH="0" baseline="0" dirty="0">
                <a:ln>
                  <a:noFill/>
                </a:ln>
                <a:solidFill>
                  <a:srgbClr val="067D17"/>
                </a:solidFill>
                <a:effectLst/>
                <a:latin typeface="Consolas" panose="020B0609020204030204" pitchFamily="49" charset="0"/>
              </a:rPr>
              <a:t>"</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:text</a:t>
            </a:r>
            <a:r>
              <a:rPr kumimoji="0" lang="en-US" altLang="en-US" sz="1200" b="0" i="0" u="none" strike="noStrike" cap="none" normalizeH="0" baseline="0" dirty="0">
                <a:ln>
                  <a:noFill/>
                </a:ln>
                <a:solidFill>
                  <a:srgbClr val="067D17"/>
                </a:solidFill>
                <a:effectLst/>
                <a:latin typeface="Consolas" panose="020B0609020204030204" pitchFamily="49" charset="0"/>
              </a:rPr>
              <a:t>="Button5"</a:t>
            </a:r>
            <a:r>
              <a:rPr kumimoji="0" lang="en-US" altLang="en-US" sz="1200" b="0" i="0" u="none" strike="noStrike" cap="none" normalizeH="0" baseline="0" dirty="0">
                <a:ln>
                  <a:noFill/>
                </a:ln>
                <a:solidFill>
                  <a:srgbClr val="080808"/>
                </a:solidFill>
                <a:effectLst/>
                <a:latin typeface="Consolas" panose="020B0609020204030204" pitchFamily="49" charset="0"/>
              </a:rPr>
              <a:t>/&gt;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&lt;</a:t>
            </a:r>
            <a:r>
              <a:rPr kumimoji="0" lang="en-US" altLang="en-US" sz="1200" b="0" i="0" u="none" strike="noStrike" cap="none" normalizeH="0" baseline="0" dirty="0">
                <a:ln>
                  <a:noFill/>
                </a:ln>
                <a:solidFill>
                  <a:srgbClr val="0033B3"/>
                </a:solidFill>
                <a:effectLst/>
                <a:latin typeface="Consolas" panose="020B0609020204030204" pitchFamily="49" charset="0"/>
              </a:rPr>
              <a:t>Button</a:t>
            </a:r>
            <a:br>
              <a:rPr kumimoji="0" lang="en-US" altLang="en-US" sz="1200" b="0" i="0" u="none" strike="noStrike" cap="none" normalizeH="0" baseline="0" dirty="0">
                <a:ln>
                  <a:noFill/>
                </a:ln>
                <a:solidFill>
                  <a:srgbClr val="0033B3"/>
                </a:solidFill>
                <a:effectLst/>
                <a:latin typeface="Consolas" panose="020B0609020204030204" pitchFamily="49" charset="0"/>
              </a:rPr>
            </a:br>
            <a:r>
              <a:rPr kumimoji="0" lang="en-US" altLang="en-US" sz="1200" b="0" i="0" u="none" strike="noStrike" cap="none" normalizeH="0" baseline="0" dirty="0">
                <a:ln>
                  <a:noFill/>
                </a:ln>
                <a:solidFill>
                  <a:srgbClr val="0033B3"/>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:layout_width</a:t>
            </a:r>
            <a:r>
              <a:rPr kumimoji="0" lang="en-US" altLang="en-US" sz="1200" b="0" i="0" u="none" strike="noStrike" cap="none" normalizeH="0" baseline="0" dirty="0">
                <a:ln>
                  <a:noFill/>
                </a:ln>
                <a:solidFill>
                  <a:srgbClr val="067D17"/>
                </a:solidFill>
                <a:effectLst/>
                <a:latin typeface="Consolas" panose="020B0609020204030204" pitchFamily="49" charset="0"/>
              </a:rPr>
              <a:t>="</a:t>
            </a:r>
            <a:r>
              <a:rPr kumimoji="0" lang="en-US" altLang="en-US" sz="1200" b="0" i="0" u="none" strike="noStrike" cap="none" normalizeH="0" baseline="0" dirty="0" err="1">
                <a:ln>
                  <a:noFill/>
                </a:ln>
                <a:solidFill>
                  <a:srgbClr val="067D17"/>
                </a:solidFill>
                <a:effectLst/>
                <a:latin typeface="Consolas" panose="020B0609020204030204" pitchFamily="49" charset="0"/>
              </a:rPr>
              <a:t>wrap_content</a:t>
            </a:r>
            <a:r>
              <a:rPr kumimoji="0" lang="en-US" altLang="en-US" sz="1200" b="0" i="0" u="none" strike="noStrike" cap="none" normalizeH="0" baseline="0" dirty="0">
                <a:ln>
                  <a:noFill/>
                </a:ln>
                <a:solidFill>
                  <a:srgbClr val="067D17"/>
                </a:solidFill>
                <a:effectLst/>
                <a:latin typeface="Consolas" panose="020B0609020204030204" pitchFamily="49" charset="0"/>
              </a:rPr>
              <a:t>"</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:layout_height</a:t>
            </a:r>
            <a:r>
              <a:rPr kumimoji="0" lang="en-US" altLang="en-US" sz="1200" b="0" i="0" u="none" strike="noStrike" cap="none" normalizeH="0" baseline="0" dirty="0">
                <a:ln>
                  <a:noFill/>
                </a:ln>
                <a:solidFill>
                  <a:srgbClr val="067D17"/>
                </a:solidFill>
                <a:effectLst/>
                <a:latin typeface="Consolas" panose="020B0609020204030204" pitchFamily="49" charset="0"/>
              </a:rPr>
              <a:t>="</a:t>
            </a:r>
            <a:r>
              <a:rPr kumimoji="0" lang="en-US" altLang="en-US" sz="1200" b="0" i="0" u="none" strike="noStrike" cap="none" normalizeH="0" baseline="0" dirty="0" err="1">
                <a:ln>
                  <a:noFill/>
                </a:ln>
                <a:solidFill>
                  <a:srgbClr val="067D17"/>
                </a:solidFill>
                <a:effectLst/>
                <a:latin typeface="Consolas" panose="020B0609020204030204" pitchFamily="49" charset="0"/>
              </a:rPr>
              <a:t>wrap_content</a:t>
            </a:r>
            <a:r>
              <a:rPr kumimoji="0" lang="en-US" altLang="en-US" sz="1200" b="0" i="0" u="none" strike="noStrike" cap="none" normalizeH="0" baseline="0" dirty="0">
                <a:ln>
                  <a:noFill/>
                </a:ln>
                <a:solidFill>
                  <a:srgbClr val="067D17"/>
                </a:solidFill>
                <a:effectLst/>
                <a:latin typeface="Consolas" panose="020B0609020204030204" pitchFamily="49" charset="0"/>
              </a:rPr>
              <a:t>"</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:text</a:t>
            </a:r>
            <a:r>
              <a:rPr kumimoji="0" lang="en-US" altLang="en-US" sz="1200" b="0" i="0" u="none" strike="noStrike" cap="none" normalizeH="0" baseline="0" dirty="0">
                <a:ln>
                  <a:noFill/>
                </a:ln>
                <a:solidFill>
                  <a:srgbClr val="067D17"/>
                </a:solidFill>
                <a:effectLst/>
                <a:latin typeface="Consolas" panose="020B0609020204030204" pitchFamily="49" charset="0"/>
              </a:rPr>
              <a:t>="Button6"</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a:ln>
                  <a:noFill/>
                </a:ln>
                <a:solidFill>
                  <a:srgbClr val="080808"/>
                </a:solidFill>
                <a:effectLst/>
                <a:latin typeface="Consolas" panose="020B0609020204030204" pitchFamily="49" charset="0"/>
              </a:rPr>
              <a:t>/&gt;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&lt;/</a:t>
            </a:r>
            <a:r>
              <a:rPr kumimoji="0" lang="en-US" altLang="en-US" sz="1200" b="0" i="0" u="none" strike="noStrike" cap="none" normalizeH="0" baseline="0" dirty="0" err="1">
                <a:ln>
                  <a:noFill/>
                </a:ln>
                <a:solidFill>
                  <a:srgbClr val="0033B3"/>
                </a:solidFill>
                <a:effectLst/>
                <a:latin typeface="Consolas" panose="020B0609020204030204" pitchFamily="49" charset="0"/>
              </a:rPr>
              <a:t>GridLayout</a:t>
            </a:r>
            <a:r>
              <a:rPr kumimoji="0" lang="en-US" altLang="en-US" sz="1200" b="0" i="0" u="none" strike="noStrike" cap="none" normalizeH="0" baseline="0" dirty="0">
                <a:ln>
                  <a:noFill/>
                </a:ln>
                <a:solidFill>
                  <a:srgbClr val="080808"/>
                </a:solidFill>
                <a:effectLst/>
                <a:latin typeface="Consolas" panose="020B0609020204030204" pitchFamily="49" charset="0"/>
              </a:rPr>
              <a:t>&gt;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A602616F-4236-42EF-9A73-388B149A9C9A}"/>
              </a:ext>
            </a:extLst>
          </p:cNvPr>
          <p:cNvPicPr>
            <a:picLocks noChangeAspect="1"/>
          </p:cNvPicPr>
          <p:nvPr/>
        </p:nvPicPr>
        <p:blipFill>
          <a:blip r:embed="rId5"/>
          <a:stretch>
            <a:fillRect/>
          </a:stretch>
        </p:blipFill>
        <p:spPr>
          <a:xfrm>
            <a:off x="1246087" y="4038600"/>
            <a:ext cx="1952625" cy="1704975"/>
          </a:xfrm>
          <a:prstGeom prst="rect">
            <a:avLst/>
          </a:prstGeom>
        </p:spPr>
      </p:pic>
      <p:sp>
        <p:nvSpPr>
          <p:cNvPr id="17" name="Rectangle 1">
            <a:extLst>
              <a:ext uri="{FF2B5EF4-FFF2-40B4-BE49-F238E27FC236}">
                <a16:creationId xmlns:a16="http://schemas.microsoft.com/office/drawing/2014/main" id="{65458699-44EB-49E5-BB32-C34A7389B863}"/>
              </a:ext>
            </a:extLst>
          </p:cNvPr>
          <p:cNvSpPr>
            <a:spLocks noChangeArrowheads="1"/>
          </p:cNvSpPr>
          <p:nvPr/>
        </p:nvSpPr>
        <p:spPr bwMode="auto">
          <a:xfrm>
            <a:off x="5136540" y="1089514"/>
            <a:ext cx="3932346" cy="5816977"/>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80808"/>
                </a:solidFill>
                <a:effectLst/>
                <a:latin typeface="Consolas" panose="020B0609020204030204" pitchFamily="49" charset="0"/>
              </a:rPr>
              <a:t> &lt;</a:t>
            </a:r>
            <a:r>
              <a:rPr kumimoji="0" lang="en-US" altLang="en-US" sz="1200" b="0" i="0" u="none" strike="noStrike" cap="none" normalizeH="0" baseline="0" dirty="0">
                <a:ln>
                  <a:noFill/>
                </a:ln>
                <a:solidFill>
                  <a:srgbClr val="0033B3"/>
                </a:solidFill>
                <a:effectLst/>
                <a:latin typeface="Consolas" panose="020B0609020204030204" pitchFamily="49" charset="0"/>
              </a:rPr>
              <a:t>Button</a:t>
            </a:r>
            <a:br>
              <a:rPr kumimoji="0" lang="en-US" altLang="en-US" sz="1200" b="0" i="0" u="none" strike="noStrike" cap="none" normalizeH="0" baseline="0" dirty="0">
                <a:ln>
                  <a:noFill/>
                </a:ln>
                <a:solidFill>
                  <a:srgbClr val="0033B3"/>
                </a:solidFill>
                <a:effectLst/>
                <a:latin typeface="Consolas" panose="020B0609020204030204" pitchFamily="49" charset="0"/>
              </a:rPr>
            </a:br>
            <a:r>
              <a:rPr kumimoji="0" lang="en-US" altLang="en-US" sz="1200" b="0" i="0" u="none" strike="noStrike" cap="none" normalizeH="0" baseline="0" dirty="0">
                <a:ln>
                  <a:noFill/>
                </a:ln>
                <a:solidFill>
                  <a:srgbClr val="0033B3"/>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:layout_width</a:t>
            </a:r>
            <a:r>
              <a:rPr kumimoji="0" lang="en-US" altLang="en-US" sz="1200" b="0" i="0" u="none" strike="noStrike" cap="none" normalizeH="0" baseline="0" dirty="0">
                <a:ln>
                  <a:noFill/>
                </a:ln>
                <a:solidFill>
                  <a:srgbClr val="067D17"/>
                </a:solidFill>
                <a:effectLst/>
                <a:latin typeface="Consolas" panose="020B0609020204030204" pitchFamily="49" charset="0"/>
              </a:rPr>
              <a:t>="</a:t>
            </a:r>
            <a:r>
              <a:rPr kumimoji="0" lang="en-US" altLang="en-US" sz="1200" b="0" i="0" u="none" strike="noStrike" cap="none" normalizeH="0" baseline="0" dirty="0" err="1">
                <a:ln>
                  <a:noFill/>
                </a:ln>
                <a:solidFill>
                  <a:srgbClr val="067D17"/>
                </a:solidFill>
                <a:effectLst/>
                <a:latin typeface="Consolas" panose="020B0609020204030204" pitchFamily="49" charset="0"/>
              </a:rPr>
              <a:t>wrap_content</a:t>
            </a:r>
            <a:r>
              <a:rPr kumimoji="0" lang="en-US" altLang="en-US" sz="1200" b="0" i="0" u="none" strike="noStrike" cap="none" normalizeH="0" baseline="0" dirty="0">
                <a:ln>
                  <a:noFill/>
                </a:ln>
                <a:solidFill>
                  <a:srgbClr val="067D17"/>
                </a:solidFill>
                <a:effectLst/>
                <a:latin typeface="Consolas" panose="020B0609020204030204" pitchFamily="49" charset="0"/>
              </a:rPr>
              <a:t>"</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:layout_height</a:t>
            </a:r>
            <a:r>
              <a:rPr kumimoji="0" lang="en-US" altLang="en-US" sz="1200" b="0" i="0" u="none" strike="noStrike" cap="none" normalizeH="0" baseline="0" dirty="0">
                <a:ln>
                  <a:noFill/>
                </a:ln>
                <a:solidFill>
                  <a:srgbClr val="067D17"/>
                </a:solidFill>
                <a:effectLst/>
                <a:latin typeface="Consolas" panose="020B0609020204030204" pitchFamily="49" charset="0"/>
              </a:rPr>
              <a:t>="</a:t>
            </a:r>
            <a:r>
              <a:rPr kumimoji="0" lang="en-US" altLang="en-US" sz="1200" b="0" i="0" u="none" strike="noStrike" cap="none" normalizeH="0" baseline="0" dirty="0" err="1">
                <a:ln>
                  <a:noFill/>
                </a:ln>
                <a:solidFill>
                  <a:srgbClr val="067D17"/>
                </a:solidFill>
                <a:effectLst/>
                <a:latin typeface="Consolas" panose="020B0609020204030204" pitchFamily="49" charset="0"/>
              </a:rPr>
              <a:t>wrap_content</a:t>
            </a:r>
            <a:r>
              <a:rPr kumimoji="0" lang="en-US" altLang="en-US" sz="1200" b="0" i="0" u="none" strike="noStrike" cap="none" normalizeH="0" baseline="0" dirty="0">
                <a:ln>
                  <a:noFill/>
                </a:ln>
                <a:solidFill>
                  <a:srgbClr val="067D17"/>
                </a:solidFill>
                <a:effectLst/>
                <a:latin typeface="Consolas" panose="020B0609020204030204" pitchFamily="49" charset="0"/>
              </a:rPr>
              <a:t>"</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:text</a:t>
            </a:r>
            <a:r>
              <a:rPr kumimoji="0" lang="en-US" altLang="en-US" sz="1200" b="0" i="0" u="none" strike="noStrike" cap="none" normalizeH="0" baseline="0" dirty="0">
                <a:ln>
                  <a:noFill/>
                </a:ln>
                <a:solidFill>
                  <a:srgbClr val="067D17"/>
                </a:solidFill>
                <a:effectLst/>
                <a:latin typeface="Consolas" panose="020B0609020204030204" pitchFamily="49" charset="0"/>
              </a:rPr>
              <a:t>="Button1"</a:t>
            </a:r>
            <a:r>
              <a:rPr kumimoji="0" lang="en-US" altLang="en-US" sz="1200" b="0" i="0" u="none" strike="noStrike" cap="none" normalizeH="0" baseline="0" dirty="0">
                <a:ln>
                  <a:noFill/>
                </a:ln>
                <a:solidFill>
                  <a:srgbClr val="080808"/>
                </a:solidFill>
                <a:effectLst/>
                <a:latin typeface="Consolas" panose="020B0609020204030204" pitchFamily="49" charset="0"/>
              </a:rPr>
              <a:t>/&gt;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&lt;</a:t>
            </a:r>
            <a:r>
              <a:rPr kumimoji="0" lang="en-US" altLang="en-US" sz="1200" b="0" i="0" u="none" strike="noStrike" cap="none" normalizeH="0" baseline="0" dirty="0">
                <a:ln>
                  <a:noFill/>
                </a:ln>
                <a:solidFill>
                  <a:srgbClr val="0033B3"/>
                </a:solidFill>
                <a:effectLst/>
                <a:latin typeface="Consolas" panose="020B0609020204030204" pitchFamily="49" charset="0"/>
              </a:rPr>
              <a:t>Button</a:t>
            </a:r>
            <a:br>
              <a:rPr kumimoji="0" lang="en-US" altLang="en-US" sz="1200" b="0" i="0" u="none" strike="noStrike" cap="none" normalizeH="0" baseline="0" dirty="0">
                <a:ln>
                  <a:noFill/>
                </a:ln>
                <a:solidFill>
                  <a:srgbClr val="0033B3"/>
                </a:solidFill>
                <a:effectLst/>
                <a:latin typeface="Consolas" panose="020B0609020204030204" pitchFamily="49" charset="0"/>
              </a:rPr>
            </a:br>
            <a:r>
              <a:rPr kumimoji="0" lang="en-US" altLang="en-US" sz="1200" b="0" i="0" u="none" strike="noStrike" cap="none" normalizeH="0" baseline="0" dirty="0">
                <a:ln>
                  <a:noFill/>
                </a:ln>
                <a:solidFill>
                  <a:srgbClr val="0033B3"/>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:layout_width</a:t>
            </a:r>
            <a:r>
              <a:rPr kumimoji="0" lang="en-US" altLang="en-US" sz="1200" b="0" i="0" u="none" strike="noStrike" cap="none" normalizeH="0" baseline="0" dirty="0">
                <a:ln>
                  <a:noFill/>
                </a:ln>
                <a:solidFill>
                  <a:srgbClr val="067D17"/>
                </a:solidFill>
                <a:effectLst/>
                <a:latin typeface="Consolas" panose="020B0609020204030204" pitchFamily="49" charset="0"/>
              </a:rPr>
              <a:t>="</a:t>
            </a:r>
            <a:r>
              <a:rPr kumimoji="0" lang="en-US" altLang="en-US" sz="1200" b="0" i="0" u="none" strike="noStrike" cap="none" normalizeH="0" baseline="0" dirty="0" err="1">
                <a:ln>
                  <a:noFill/>
                </a:ln>
                <a:solidFill>
                  <a:srgbClr val="067D17"/>
                </a:solidFill>
                <a:effectLst/>
                <a:latin typeface="Consolas" panose="020B0609020204030204" pitchFamily="49" charset="0"/>
              </a:rPr>
              <a:t>wrap_content</a:t>
            </a:r>
            <a:r>
              <a:rPr kumimoji="0" lang="en-US" altLang="en-US" sz="1200" b="0" i="0" u="none" strike="noStrike" cap="none" normalizeH="0" baseline="0" dirty="0">
                <a:ln>
                  <a:noFill/>
                </a:ln>
                <a:solidFill>
                  <a:srgbClr val="067D17"/>
                </a:solidFill>
                <a:effectLst/>
                <a:latin typeface="Consolas" panose="020B0609020204030204" pitchFamily="49" charset="0"/>
              </a:rPr>
              <a:t>"</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:layout_height</a:t>
            </a:r>
            <a:r>
              <a:rPr kumimoji="0" lang="en-US" altLang="en-US" sz="1200" b="0" i="0" u="none" strike="noStrike" cap="none" normalizeH="0" baseline="0" dirty="0">
                <a:ln>
                  <a:noFill/>
                </a:ln>
                <a:solidFill>
                  <a:srgbClr val="067D17"/>
                </a:solidFill>
                <a:effectLst/>
                <a:latin typeface="Consolas" panose="020B0609020204030204" pitchFamily="49" charset="0"/>
              </a:rPr>
              <a:t>="</a:t>
            </a:r>
            <a:r>
              <a:rPr kumimoji="0" lang="en-US" altLang="en-US" sz="1200" b="0" i="0" u="none" strike="noStrike" cap="none" normalizeH="0" baseline="0" dirty="0" err="1">
                <a:ln>
                  <a:noFill/>
                </a:ln>
                <a:solidFill>
                  <a:srgbClr val="067D17"/>
                </a:solidFill>
                <a:effectLst/>
                <a:latin typeface="Consolas" panose="020B0609020204030204" pitchFamily="49" charset="0"/>
              </a:rPr>
              <a:t>wrap_content</a:t>
            </a:r>
            <a:r>
              <a:rPr kumimoji="0" lang="en-US" altLang="en-US" sz="1200" b="0" i="0" u="none" strike="noStrike" cap="none" normalizeH="0" baseline="0" dirty="0">
                <a:ln>
                  <a:noFill/>
                </a:ln>
                <a:solidFill>
                  <a:srgbClr val="067D17"/>
                </a:solidFill>
                <a:effectLst/>
                <a:latin typeface="Consolas" panose="020B0609020204030204" pitchFamily="49" charset="0"/>
              </a:rPr>
              <a:t>"</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:text</a:t>
            </a:r>
            <a:r>
              <a:rPr kumimoji="0" lang="en-US" altLang="en-US" sz="1200" b="0" i="0" u="none" strike="noStrike" cap="none" normalizeH="0" baseline="0" dirty="0">
                <a:ln>
                  <a:noFill/>
                </a:ln>
                <a:solidFill>
                  <a:srgbClr val="067D17"/>
                </a:solidFill>
                <a:effectLst/>
                <a:latin typeface="Consolas" panose="020B0609020204030204" pitchFamily="49" charset="0"/>
              </a:rPr>
              <a:t>="Button2"</a:t>
            </a:r>
            <a:r>
              <a:rPr kumimoji="0" lang="en-US" altLang="en-US" sz="1200" b="0" i="0" u="none" strike="noStrike" cap="none" normalizeH="0" baseline="0" dirty="0">
                <a:ln>
                  <a:noFill/>
                </a:ln>
                <a:solidFill>
                  <a:srgbClr val="080808"/>
                </a:solidFill>
                <a:effectLst/>
                <a:latin typeface="Consolas" panose="020B0609020204030204" pitchFamily="49" charset="0"/>
              </a:rPr>
              <a:t>/&gt;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&lt;</a:t>
            </a:r>
            <a:r>
              <a:rPr kumimoji="0" lang="en-US" altLang="en-US" sz="1200" b="0" i="0" u="none" strike="noStrike" cap="none" normalizeH="0" baseline="0" dirty="0">
                <a:ln>
                  <a:noFill/>
                </a:ln>
                <a:solidFill>
                  <a:srgbClr val="0033B3"/>
                </a:solidFill>
                <a:effectLst/>
                <a:latin typeface="Consolas" panose="020B0609020204030204" pitchFamily="49" charset="0"/>
              </a:rPr>
              <a:t>Button</a:t>
            </a:r>
            <a:br>
              <a:rPr kumimoji="0" lang="en-US" altLang="en-US" sz="1200" b="0" i="0" u="none" strike="noStrike" cap="none" normalizeH="0" baseline="0" dirty="0">
                <a:ln>
                  <a:noFill/>
                </a:ln>
                <a:solidFill>
                  <a:srgbClr val="0033B3"/>
                </a:solidFill>
                <a:effectLst/>
                <a:latin typeface="Consolas" panose="020B0609020204030204" pitchFamily="49" charset="0"/>
              </a:rPr>
            </a:br>
            <a:r>
              <a:rPr kumimoji="0" lang="en-US" altLang="en-US" sz="1200" b="0" i="0" u="none" strike="noStrike" cap="none" normalizeH="0" baseline="0" dirty="0">
                <a:ln>
                  <a:noFill/>
                </a:ln>
                <a:solidFill>
                  <a:srgbClr val="0033B3"/>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:layout_width</a:t>
            </a:r>
            <a:r>
              <a:rPr kumimoji="0" lang="en-US" altLang="en-US" sz="1200" b="0" i="0" u="none" strike="noStrike" cap="none" normalizeH="0" baseline="0" dirty="0">
                <a:ln>
                  <a:noFill/>
                </a:ln>
                <a:solidFill>
                  <a:srgbClr val="067D17"/>
                </a:solidFill>
                <a:effectLst/>
                <a:latin typeface="Consolas" panose="020B0609020204030204" pitchFamily="49" charset="0"/>
              </a:rPr>
              <a:t>="</a:t>
            </a:r>
            <a:r>
              <a:rPr kumimoji="0" lang="en-US" altLang="en-US" sz="1200" b="0" i="0" u="none" strike="noStrike" cap="none" normalizeH="0" baseline="0" dirty="0" err="1">
                <a:ln>
                  <a:noFill/>
                </a:ln>
                <a:solidFill>
                  <a:srgbClr val="067D17"/>
                </a:solidFill>
                <a:effectLst/>
                <a:latin typeface="Consolas" panose="020B0609020204030204" pitchFamily="49" charset="0"/>
              </a:rPr>
              <a:t>wrap_content</a:t>
            </a:r>
            <a:r>
              <a:rPr kumimoji="0" lang="en-US" altLang="en-US" sz="1200" b="0" i="0" u="none" strike="noStrike" cap="none" normalizeH="0" baseline="0" dirty="0">
                <a:ln>
                  <a:noFill/>
                </a:ln>
                <a:solidFill>
                  <a:srgbClr val="067D17"/>
                </a:solidFill>
                <a:effectLst/>
                <a:latin typeface="Consolas" panose="020B0609020204030204" pitchFamily="49" charset="0"/>
              </a:rPr>
              <a:t>"</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:layout_height</a:t>
            </a:r>
            <a:r>
              <a:rPr kumimoji="0" lang="en-US" altLang="en-US" sz="1200" b="0" i="0" u="none" strike="noStrike" cap="none" normalizeH="0" baseline="0" dirty="0">
                <a:ln>
                  <a:noFill/>
                </a:ln>
                <a:solidFill>
                  <a:srgbClr val="067D17"/>
                </a:solidFill>
                <a:effectLst/>
                <a:latin typeface="Consolas" panose="020B0609020204030204" pitchFamily="49" charset="0"/>
              </a:rPr>
              <a:t>="</a:t>
            </a:r>
            <a:r>
              <a:rPr kumimoji="0" lang="en-US" altLang="en-US" sz="1200" b="0" i="0" u="none" strike="noStrike" cap="none" normalizeH="0" baseline="0" dirty="0" err="1">
                <a:ln>
                  <a:noFill/>
                </a:ln>
                <a:solidFill>
                  <a:srgbClr val="067D17"/>
                </a:solidFill>
                <a:effectLst/>
                <a:latin typeface="Consolas" panose="020B0609020204030204" pitchFamily="49" charset="0"/>
              </a:rPr>
              <a:t>wrap_content</a:t>
            </a:r>
            <a:r>
              <a:rPr kumimoji="0" lang="en-US" altLang="en-US" sz="1200" b="0" i="0" u="none" strike="noStrike" cap="none" normalizeH="0" baseline="0" dirty="0">
                <a:ln>
                  <a:noFill/>
                </a:ln>
                <a:solidFill>
                  <a:srgbClr val="067D17"/>
                </a:solidFill>
                <a:effectLst/>
                <a:latin typeface="Consolas" panose="020B0609020204030204" pitchFamily="49" charset="0"/>
              </a:rPr>
              <a:t>“</a:t>
            </a:r>
          </a:p>
          <a:p>
            <a:pPr lvl="0" eaLnBrk="0" hangingPunct="0"/>
            <a:r>
              <a:rPr lang="en-US" altLang="en-US" sz="1200" dirty="0">
                <a:solidFill>
                  <a:srgbClr val="067D17"/>
                </a:solidFill>
                <a:latin typeface="Consolas" panose="020B0609020204030204" pitchFamily="49" charset="0"/>
              </a:rPr>
              <a:t>  </a:t>
            </a:r>
            <a:r>
              <a:rPr lang="en-US" altLang="en-US" sz="1200" dirty="0" err="1">
                <a:solidFill>
                  <a:srgbClr val="067D17"/>
                </a:solidFill>
                <a:latin typeface="Consolas" panose="020B0609020204030204" pitchFamily="49" charset="0"/>
              </a:rPr>
              <a:t>android:layout_columnSpan</a:t>
            </a:r>
            <a:r>
              <a:rPr lang="en-US" altLang="en-US" sz="1200" dirty="0">
                <a:solidFill>
                  <a:srgbClr val="067D17"/>
                </a:solidFill>
                <a:latin typeface="Consolas" panose="020B0609020204030204" pitchFamily="49" charset="0"/>
              </a:rPr>
              <a:t>="2"           </a:t>
            </a:r>
          </a:p>
          <a:p>
            <a:pPr lvl="0" eaLnBrk="0" hangingPunct="0"/>
            <a:r>
              <a:rPr lang="en-US" altLang="en-US" sz="1200" dirty="0">
                <a:solidFill>
                  <a:srgbClr val="067D17"/>
                </a:solidFill>
                <a:latin typeface="Consolas" panose="020B0609020204030204" pitchFamily="49" charset="0"/>
              </a:rPr>
              <a:t>  </a:t>
            </a:r>
            <a:r>
              <a:rPr lang="en-US" altLang="en-US" sz="1200" dirty="0" err="1">
                <a:solidFill>
                  <a:srgbClr val="067D17"/>
                </a:solidFill>
                <a:latin typeface="Consolas" panose="020B0609020204030204" pitchFamily="49" charset="0"/>
              </a:rPr>
              <a:t>android:layout_gravity</a:t>
            </a:r>
            <a:r>
              <a:rPr lang="en-US" altLang="en-US" sz="1200" dirty="0">
                <a:solidFill>
                  <a:srgbClr val="067D17"/>
                </a:solidFill>
                <a:latin typeface="Consolas" panose="020B0609020204030204" pitchFamily="49" charset="0"/>
              </a:rPr>
              <a:t>="</a:t>
            </a:r>
            <a:r>
              <a:rPr lang="en-US" altLang="en-US" sz="1200" dirty="0" err="1">
                <a:solidFill>
                  <a:srgbClr val="067D17"/>
                </a:solidFill>
                <a:latin typeface="Consolas" panose="020B0609020204030204" pitchFamily="49" charset="0"/>
              </a:rPr>
              <a:t>fill_horizontal</a:t>
            </a:r>
            <a:r>
              <a:rPr lang="en-US" altLang="en-US" sz="1200" dirty="0">
                <a:solidFill>
                  <a:srgbClr val="067D17"/>
                </a:solidFill>
                <a:latin typeface="Consolas" panose="020B0609020204030204" pitchFamily="49" charset="0"/>
              </a:rPr>
              <a:t>"</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:text</a:t>
            </a:r>
            <a:r>
              <a:rPr kumimoji="0" lang="en-US" altLang="en-US" sz="1200" b="0" i="0" u="none" strike="noStrike" cap="none" normalizeH="0" baseline="0" dirty="0">
                <a:ln>
                  <a:noFill/>
                </a:ln>
                <a:solidFill>
                  <a:srgbClr val="067D17"/>
                </a:solidFill>
                <a:effectLst/>
                <a:latin typeface="Consolas" panose="020B0609020204030204" pitchFamily="49" charset="0"/>
              </a:rPr>
              <a:t>="Button3"</a:t>
            </a:r>
            <a:r>
              <a:rPr kumimoji="0" lang="en-US" altLang="en-US" sz="1200" b="0" i="0" u="none" strike="noStrike" cap="none" normalizeH="0" baseline="0" dirty="0">
                <a:ln>
                  <a:noFill/>
                </a:ln>
                <a:solidFill>
                  <a:srgbClr val="080808"/>
                </a:solidFill>
                <a:effectLst/>
                <a:latin typeface="Consolas" panose="020B0609020204030204" pitchFamily="49" charset="0"/>
              </a:rPr>
              <a:t>/&gt;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&lt;</a:t>
            </a:r>
            <a:r>
              <a:rPr kumimoji="0" lang="en-US" altLang="en-US" sz="1200" b="0" i="0" u="none" strike="noStrike" cap="none" normalizeH="0" baseline="0" dirty="0">
                <a:ln>
                  <a:noFill/>
                </a:ln>
                <a:solidFill>
                  <a:srgbClr val="0033B3"/>
                </a:solidFill>
                <a:effectLst/>
                <a:latin typeface="Consolas" panose="020B0609020204030204" pitchFamily="49" charset="0"/>
              </a:rPr>
              <a:t>Button</a:t>
            </a:r>
            <a:br>
              <a:rPr kumimoji="0" lang="en-US" altLang="en-US" sz="1200" b="0" i="0" u="none" strike="noStrike" cap="none" normalizeH="0" baseline="0" dirty="0">
                <a:ln>
                  <a:noFill/>
                </a:ln>
                <a:solidFill>
                  <a:srgbClr val="0033B3"/>
                </a:solidFill>
                <a:effectLst/>
                <a:latin typeface="Consolas" panose="020B0609020204030204" pitchFamily="49" charset="0"/>
              </a:rPr>
            </a:br>
            <a:r>
              <a:rPr kumimoji="0" lang="en-US" altLang="en-US" sz="1200" b="0" i="0" u="none" strike="noStrike" cap="none" normalizeH="0" baseline="0" dirty="0">
                <a:ln>
                  <a:noFill/>
                </a:ln>
                <a:solidFill>
                  <a:srgbClr val="0033B3"/>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:layout_width</a:t>
            </a:r>
            <a:r>
              <a:rPr kumimoji="0" lang="en-US" altLang="en-US" sz="1200" b="0" i="0" u="none" strike="noStrike" cap="none" normalizeH="0" baseline="0" dirty="0">
                <a:ln>
                  <a:noFill/>
                </a:ln>
                <a:solidFill>
                  <a:srgbClr val="067D17"/>
                </a:solidFill>
                <a:effectLst/>
                <a:latin typeface="Consolas" panose="020B0609020204030204" pitchFamily="49" charset="0"/>
              </a:rPr>
              <a:t>="</a:t>
            </a:r>
            <a:r>
              <a:rPr kumimoji="0" lang="en-US" altLang="en-US" sz="1200" b="0" i="0" u="none" strike="noStrike" cap="none" normalizeH="0" baseline="0" dirty="0" err="1">
                <a:ln>
                  <a:noFill/>
                </a:ln>
                <a:solidFill>
                  <a:srgbClr val="067D17"/>
                </a:solidFill>
                <a:effectLst/>
                <a:latin typeface="Consolas" panose="020B0609020204030204" pitchFamily="49" charset="0"/>
              </a:rPr>
              <a:t>wrap_content</a:t>
            </a:r>
            <a:r>
              <a:rPr kumimoji="0" lang="en-US" altLang="en-US" sz="1200" b="0" i="0" u="none" strike="noStrike" cap="none" normalizeH="0" baseline="0" dirty="0">
                <a:ln>
                  <a:noFill/>
                </a:ln>
                <a:solidFill>
                  <a:srgbClr val="067D17"/>
                </a:solidFill>
                <a:effectLst/>
                <a:latin typeface="Consolas" panose="020B0609020204030204" pitchFamily="49" charset="0"/>
              </a:rPr>
              <a:t>"</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:layout_height</a:t>
            </a:r>
            <a:r>
              <a:rPr kumimoji="0" lang="en-US" altLang="en-US" sz="1200" b="0" i="0" u="none" strike="noStrike" cap="none" normalizeH="0" baseline="0" dirty="0">
                <a:ln>
                  <a:noFill/>
                </a:ln>
                <a:solidFill>
                  <a:srgbClr val="067D17"/>
                </a:solidFill>
                <a:effectLst/>
                <a:latin typeface="Consolas" panose="020B0609020204030204" pitchFamily="49" charset="0"/>
              </a:rPr>
              <a:t>="</a:t>
            </a:r>
            <a:r>
              <a:rPr kumimoji="0" lang="en-US" altLang="en-US" sz="1200" b="0" i="0" u="none" strike="noStrike" cap="none" normalizeH="0" baseline="0" dirty="0" err="1">
                <a:ln>
                  <a:noFill/>
                </a:ln>
                <a:solidFill>
                  <a:srgbClr val="067D17"/>
                </a:solidFill>
                <a:effectLst/>
                <a:latin typeface="Consolas" panose="020B0609020204030204" pitchFamily="49" charset="0"/>
              </a:rPr>
              <a:t>wrap_content</a:t>
            </a:r>
            <a:r>
              <a:rPr kumimoji="0" lang="en-US" altLang="en-US" sz="1200" b="0" i="0" u="none" strike="noStrike" cap="none" normalizeH="0" baseline="0" dirty="0">
                <a:ln>
                  <a:noFill/>
                </a:ln>
                <a:solidFill>
                  <a:srgbClr val="067D17"/>
                </a:solidFill>
                <a:effectLst/>
                <a:latin typeface="Consolas" panose="020B0609020204030204" pitchFamily="49" charset="0"/>
              </a:rPr>
              <a:t>"</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:text</a:t>
            </a:r>
            <a:r>
              <a:rPr kumimoji="0" lang="en-US" altLang="en-US" sz="1200" b="0" i="0" u="none" strike="noStrike" cap="none" normalizeH="0" baseline="0" dirty="0">
                <a:ln>
                  <a:noFill/>
                </a:ln>
                <a:solidFill>
                  <a:srgbClr val="067D17"/>
                </a:solidFill>
                <a:effectLst/>
                <a:latin typeface="Consolas" panose="020B0609020204030204" pitchFamily="49" charset="0"/>
              </a:rPr>
              <a:t>="Button4"</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a:ln>
                  <a:noFill/>
                </a:ln>
                <a:solidFill>
                  <a:srgbClr val="080808"/>
                </a:solidFill>
                <a:effectLst/>
                <a:latin typeface="Consolas" panose="020B0609020204030204" pitchFamily="49" charset="0"/>
              </a:rPr>
              <a:t>/&gt;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&lt;</a:t>
            </a:r>
            <a:r>
              <a:rPr kumimoji="0" lang="en-US" altLang="en-US" sz="1200" b="0" i="0" u="none" strike="noStrike" cap="none" normalizeH="0" baseline="0" dirty="0">
                <a:ln>
                  <a:noFill/>
                </a:ln>
                <a:solidFill>
                  <a:srgbClr val="0033B3"/>
                </a:solidFill>
                <a:effectLst/>
                <a:latin typeface="Consolas" panose="020B0609020204030204" pitchFamily="49" charset="0"/>
              </a:rPr>
              <a:t>Button</a:t>
            </a:r>
            <a:br>
              <a:rPr kumimoji="0" lang="en-US" altLang="en-US" sz="1200" b="0" i="0" u="none" strike="noStrike" cap="none" normalizeH="0" baseline="0" dirty="0">
                <a:ln>
                  <a:noFill/>
                </a:ln>
                <a:solidFill>
                  <a:srgbClr val="0033B3"/>
                </a:solidFill>
                <a:effectLst/>
                <a:latin typeface="Consolas" panose="020B0609020204030204" pitchFamily="49" charset="0"/>
              </a:rPr>
            </a:br>
            <a:r>
              <a:rPr kumimoji="0" lang="en-US" altLang="en-US" sz="1200" b="0" i="0" u="none" strike="noStrike" cap="none" normalizeH="0" baseline="0" dirty="0">
                <a:ln>
                  <a:noFill/>
                </a:ln>
                <a:solidFill>
                  <a:srgbClr val="0033B3"/>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:layout_width</a:t>
            </a:r>
            <a:r>
              <a:rPr kumimoji="0" lang="en-US" altLang="en-US" sz="1200" b="0" i="0" u="none" strike="noStrike" cap="none" normalizeH="0" baseline="0" dirty="0">
                <a:ln>
                  <a:noFill/>
                </a:ln>
                <a:solidFill>
                  <a:srgbClr val="067D17"/>
                </a:solidFill>
                <a:effectLst/>
                <a:latin typeface="Consolas" panose="020B0609020204030204" pitchFamily="49" charset="0"/>
              </a:rPr>
              <a:t>="</a:t>
            </a:r>
            <a:r>
              <a:rPr kumimoji="0" lang="en-US" altLang="en-US" sz="1200" b="0" i="0" u="none" strike="noStrike" cap="none" normalizeH="0" baseline="0" dirty="0" err="1">
                <a:ln>
                  <a:noFill/>
                </a:ln>
                <a:solidFill>
                  <a:srgbClr val="067D17"/>
                </a:solidFill>
                <a:effectLst/>
                <a:latin typeface="Consolas" panose="020B0609020204030204" pitchFamily="49" charset="0"/>
              </a:rPr>
              <a:t>wrap_content</a:t>
            </a:r>
            <a:r>
              <a:rPr kumimoji="0" lang="en-US" altLang="en-US" sz="1200" b="0" i="0" u="none" strike="noStrike" cap="none" normalizeH="0" baseline="0" dirty="0">
                <a:ln>
                  <a:noFill/>
                </a:ln>
                <a:solidFill>
                  <a:srgbClr val="067D17"/>
                </a:solidFill>
                <a:effectLst/>
                <a:latin typeface="Consolas" panose="020B0609020204030204" pitchFamily="49" charset="0"/>
              </a:rPr>
              <a:t>"</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:layout_height</a:t>
            </a:r>
            <a:r>
              <a:rPr kumimoji="0" lang="en-US" altLang="en-US" sz="1200" b="0" i="0" u="none" strike="noStrike" cap="none" normalizeH="0" baseline="0" dirty="0">
                <a:ln>
                  <a:noFill/>
                </a:ln>
                <a:solidFill>
                  <a:srgbClr val="067D17"/>
                </a:solidFill>
                <a:effectLst/>
                <a:latin typeface="Consolas" panose="020B0609020204030204" pitchFamily="49" charset="0"/>
              </a:rPr>
              <a:t>="</a:t>
            </a:r>
            <a:r>
              <a:rPr kumimoji="0" lang="en-US" altLang="en-US" sz="1200" b="0" i="0" u="none" strike="noStrike" cap="none" normalizeH="0" baseline="0" dirty="0" err="1">
                <a:ln>
                  <a:noFill/>
                </a:ln>
                <a:solidFill>
                  <a:srgbClr val="067D17"/>
                </a:solidFill>
                <a:effectLst/>
                <a:latin typeface="Consolas" panose="020B0609020204030204" pitchFamily="49" charset="0"/>
              </a:rPr>
              <a:t>wrap_content</a:t>
            </a:r>
            <a:r>
              <a:rPr kumimoji="0" lang="en-US" altLang="en-US" sz="1200" b="0" i="0" u="none" strike="noStrike" cap="none" normalizeH="0" baseline="0" dirty="0">
                <a:ln>
                  <a:noFill/>
                </a:ln>
                <a:solidFill>
                  <a:srgbClr val="067D17"/>
                </a:solidFill>
                <a:effectLst/>
                <a:latin typeface="Consolas" panose="020B0609020204030204" pitchFamily="49" charset="0"/>
              </a:rPr>
              <a:t>“</a:t>
            </a:r>
          </a:p>
          <a:p>
            <a:pPr lvl="0" eaLnBrk="0" hangingPunct="0"/>
            <a:r>
              <a:rPr lang="en-US" altLang="en-US" sz="1200" dirty="0">
                <a:solidFill>
                  <a:srgbClr val="067D17"/>
                </a:solidFill>
                <a:highlight>
                  <a:srgbClr val="FFFF00"/>
                </a:highlight>
                <a:latin typeface="Consolas" panose="020B0609020204030204" pitchFamily="49" charset="0"/>
              </a:rPr>
              <a:t>  </a:t>
            </a:r>
            <a:r>
              <a:rPr lang="en-US" altLang="en-US" sz="1200" dirty="0" err="1">
                <a:solidFill>
                  <a:srgbClr val="067D17"/>
                </a:solidFill>
                <a:highlight>
                  <a:srgbClr val="FFFF00"/>
                </a:highlight>
                <a:latin typeface="Consolas" panose="020B0609020204030204" pitchFamily="49" charset="0"/>
              </a:rPr>
              <a:t>android:layout_rowSpan</a:t>
            </a:r>
            <a:r>
              <a:rPr lang="en-US" altLang="en-US" sz="1200" dirty="0">
                <a:solidFill>
                  <a:srgbClr val="067D17"/>
                </a:solidFill>
                <a:highlight>
                  <a:srgbClr val="FFFF00"/>
                </a:highlight>
                <a:latin typeface="Consolas" panose="020B0609020204030204" pitchFamily="49" charset="0"/>
              </a:rPr>
              <a:t>="2"           </a:t>
            </a:r>
          </a:p>
          <a:p>
            <a:pPr lvl="0" eaLnBrk="0" hangingPunct="0"/>
            <a:r>
              <a:rPr lang="en-US" altLang="en-US" sz="1200" dirty="0">
                <a:solidFill>
                  <a:srgbClr val="067D17"/>
                </a:solidFill>
                <a:highlight>
                  <a:srgbClr val="FFFF00"/>
                </a:highlight>
                <a:latin typeface="Consolas" panose="020B0609020204030204" pitchFamily="49" charset="0"/>
              </a:rPr>
              <a:t>  </a:t>
            </a:r>
            <a:r>
              <a:rPr lang="en-US" altLang="en-US" sz="1200" dirty="0" err="1">
                <a:solidFill>
                  <a:srgbClr val="067D17"/>
                </a:solidFill>
                <a:highlight>
                  <a:srgbClr val="FFFF00"/>
                </a:highlight>
                <a:latin typeface="Consolas" panose="020B0609020204030204" pitchFamily="49" charset="0"/>
              </a:rPr>
              <a:t>android:layout_gravity</a:t>
            </a:r>
            <a:r>
              <a:rPr lang="en-US" altLang="en-US" sz="1200" dirty="0">
                <a:solidFill>
                  <a:srgbClr val="067D17"/>
                </a:solidFill>
                <a:highlight>
                  <a:srgbClr val="FFFF00"/>
                </a:highlight>
                <a:latin typeface="Consolas" panose="020B0609020204030204" pitchFamily="49" charset="0"/>
              </a:rPr>
              <a:t>="</a:t>
            </a:r>
            <a:r>
              <a:rPr lang="en-US" altLang="en-US" sz="1200" dirty="0" err="1">
                <a:solidFill>
                  <a:srgbClr val="067D17"/>
                </a:solidFill>
                <a:highlight>
                  <a:srgbClr val="FFFF00"/>
                </a:highlight>
                <a:latin typeface="Consolas" panose="020B0609020204030204" pitchFamily="49" charset="0"/>
              </a:rPr>
              <a:t>fill_vertical</a:t>
            </a:r>
            <a:r>
              <a:rPr lang="en-US" altLang="en-US" sz="1200" dirty="0">
                <a:solidFill>
                  <a:srgbClr val="067D17"/>
                </a:solidFill>
                <a:highlight>
                  <a:srgbClr val="FFFF00"/>
                </a:highlight>
                <a:latin typeface="Consolas" panose="020B0609020204030204" pitchFamily="49" charset="0"/>
              </a:rPr>
              <a:t>”</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:text</a:t>
            </a:r>
            <a:r>
              <a:rPr kumimoji="0" lang="en-US" altLang="en-US" sz="1200" b="0" i="0" u="none" strike="noStrike" cap="none" normalizeH="0" baseline="0" dirty="0">
                <a:ln>
                  <a:noFill/>
                </a:ln>
                <a:solidFill>
                  <a:srgbClr val="067D17"/>
                </a:solidFill>
                <a:effectLst/>
                <a:latin typeface="Consolas" panose="020B0609020204030204" pitchFamily="49" charset="0"/>
              </a:rPr>
              <a:t>="Button5"</a:t>
            </a:r>
            <a:r>
              <a:rPr kumimoji="0" lang="en-US" altLang="en-US" sz="1200" b="0" i="0" u="none" strike="noStrike" cap="none" normalizeH="0" baseline="0" dirty="0">
                <a:ln>
                  <a:noFill/>
                </a:ln>
                <a:solidFill>
                  <a:srgbClr val="080808"/>
                </a:solidFill>
                <a:effectLst/>
                <a:latin typeface="Consolas" panose="020B0609020204030204" pitchFamily="49" charset="0"/>
              </a:rPr>
              <a:t>/&gt;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&lt;</a:t>
            </a:r>
            <a:r>
              <a:rPr kumimoji="0" lang="en-US" altLang="en-US" sz="1200" b="0" i="0" u="none" strike="noStrike" cap="none" normalizeH="0" baseline="0" dirty="0">
                <a:ln>
                  <a:noFill/>
                </a:ln>
                <a:solidFill>
                  <a:srgbClr val="0033B3"/>
                </a:solidFill>
                <a:effectLst/>
                <a:latin typeface="Consolas" panose="020B0609020204030204" pitchFamily="49" charset="0"/>
              </a:rPr>
              <a:t>Button</a:t>
            </a:r>
            <a:br>
              <a:rPr kumimoji="0" lang="en-US" altLang="en-US" sz="1200" b="0" i="0" u="none" strike="noStrike" cap="none" normalizeH="0" baseline="0" dirty="0">
                <a:ln>
                  <a:noFill/>
                </a:ln>
                <a:solidFill>
                  <a:srgbClr val="0033B3"/>
                </a:solidFill>
                <a:effectLst/>
                <a:latin typeface="Consolas" panose="020B0609020204030204" pitchFamily="49" charset="0"/>
              </a:rPr>
            </a:br>
            <a:r>
              <a:rPr kumimoji="0" lang="en-US" altLang="en-US" sz="1200" b="0" i="0" u="none" strike="noStrike" cap="none" normalizeH="0" baseline="0" dirty="0">
                <a:ln>
                  <a:noFill/>
                </a:ln>
                <a:solidFill>
                  <a:srgbClr val="0033B3"/>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:layout_width</a:t>
            </a:r>
            <a:r>
              <a:rPr kumimoji="0" lang="en-US" altLang="en-US" sz="1200" b="0" i="0" u="none" strike="noStrike" cap="none" normalizeH="0" baseline="0" dirty="0">
                <a:ln>
                  <a:noFill/>
                </a:ln>
                <a:solidFill>
                  <a:srgbClr val="067D17"/>
                </a:solidFill>
                <a:effectLst/>
                <a:latin typeface="Consolas" panose="020B0609020204030204" pitchFamily="49" charset="0"/>
              </a:rPr>
              <a:t>="</a:t>
            </a:r>
            <a:r>
              <a:rPr kumimoji="0" lang="en-US" altLang="en-US" sz="1200" b="0" i="0" u="none" strike="noStrike" cap="none" normalizeH="0" baseline="0" dirty="0" err="1">
                <a:ln>
                  <a:noFill/>
                </a:ln>
                <a:solidFill>
                  <a:srgbClr val="067D17"/>
                </a:solidFill>
                <a:effectLst/>
                <a:latin typeface="Consolas" panose="020B0609020204030204" pitchFamily="49" charset="0"/>
              </a:rPr>
              <a:t>wrap_content</a:t>
            </a:r>
            <a:r>
              <a:rPr kumimoji="0" lang="en-US" altLang="en-US" sz="1200" b="0" i="0" u="none" strike="noStrike" cap="none" normalizeH="0" baseline="0" dirty="0">
                <a:ln>
                  <a:noFill/>
                </a:ln>
                <a:solidFill>
                  <a:srgbClr val="067D17"/>
                </a:solidFill>
                <a:effectLst/>
                <a:latin typeface="Consolas" panose="020B0609020204030204" pitchFamily="49" charset="0"/>
              </a:rPr>
              <a:t>"</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:layout_height</a:t>
            </a:r>
            <a:r>
              <a:rPr kumimoji="0" lang="en-US" altLang="en-US" sz="1200" b="0" i="0" u="none" strike="noStrike" cap="none" normalizeH="0" baseline="0" dirty="0">
                <a:ln>
                  <a:noFill/>
                </a:ln>
                <a:solidFill>
                  <a:srgbClr val="067D17"/>
                </a:solidFill>
                <a:effectLst/>
                <a:latin typeface="Consolas" panose="020B0609020204030204" pitchFamily="49" charset="0"/>
              </a:rPr>
              <a:t>="</a:t>
            </a:r>
            <a:r>
              <a:rPr kumimoji="0" lang="en-US" altLang="en-US" sz="1200" b="0" i="0" u="none" strike="noStrike" cap="none" normalizeH="0" baseline="0" dirty="0" err="1">
                <a:ln>
                  <a:noFill/>
                </a:ln>
                <a:solidFill>
                  <a:srgbClr val="067D17"/>
                </a:solidFill>
                <a:effectLst/>
                <a:latin typeface="Consolas" panose="020B0609020204030204" pitchFamily="49" charset="0"/>
              </a:rPr>
              <a:t>wrap_content</a:t>
            </a:r>
            <a:r>
              <a:rPr kumimoji="0" lang="en-US" altLang="en-US" sz="1200" b="0" i="0" u="none" strike="noStrike" cap="none" normalizeH="0" baseline="0" dirty="0">
                <a:ln>
                  <a:noFill/>
                </a:ln>
                <a:solidFill>
                  <a:srgbClr val="067D17"/>
                </a:solidFill>
                <a:effectLst/>
                <a:latin typeface="Consolas" panose="020B0609020204030204" pitchFamily="49" charset="0"/>
              </a:rPr>
              <a:t>"</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:text</a:t>
            </a:r>
            <a:r>
              <a:rPr kumimoji="0" lang="en-US" altLang="en-US" sz="1200" b="0" i="0" u="none" strike="noStrike" cap="none" normalizeH="0" baseline="0" dirty="0">
                <a:ln>
                  <a:noFill/>
                </a:ln>
                <a:solidFill>
                  <a:srgbClr val="067D17"/>
                </a:solidFill>
                <a:effectLst/>
                <a:latin typeface="Consolas" panose="020B0609020204030204" pitchFamily="49" charset="0"/>
              </a:rPr>
              <a:t>="Button6"</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a:ln>
                  <a:noFill/>
                </a:ln>
                <a:solidFill>
                  <a:srgbClr val="080808"/>
                </a:solidFill>
                <a:effectLst/>
                <a:latin typeface="Consolas" panose="020B0609020204030204" pitchFamily="49" charset="0"/>
              </a:rPr>
              <a:t>/&gt;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&lt;/</a:t>
            </a:r>
            <a:r>
              <a:rPr kumimoji="0" lang="en-US" altLang="en-US" sz="1200" b="0" i="0" u="none" strike="noStrike" cap="none" normalizeH="0" baseline="0" dirty="0" err="1">
                <a:ln>
                  <a:noFill/>
                </a:ln>
                <a:solidFill>
                  <a:srgbClr val="0033B3"/>
                </a:solidFill>
                <a:effectLst/>
                <a:latin typeface="Consolas" panose="020B0609020204030204" pitchFamily="49" charset="0"/>
              </a:rPr>
              <a:t>GridLayout</a:t>
            </a:r>
            <a:r>
              <a:rPr kumimoji="0" lang="en-US" altLang="en-US" sz="1200" b="0" i="0" u="none" strike="noStrike" cap="none" normalizeH="0" baseline="0" dirty="0">
                <a:ln>
                  <a:noFill/>
                </a:ln>
                <a:solidFill>
                  <a:srgbClr val="080808"/>
                </a:solidFill>
                <a:effectLst/>
                <a:latin typeface="Consolas" panose="020B0609020204030204" pitchFamily="49" charset="0"/>
              </a:rPr>
              <a:t>&gt;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5753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11868" y="419692"/>
            <a:ext cx="6065287" cy="832938"/>
          </a:xfrm>
        </p:spPr>
        <p:txBody>
          <a:bodyPr>
            <a:normAutofit/>
          </a:bodyPr>
          <a:lstStyle/>
          <a:p>
            <a:r>
              <a:rPr lang="en-US" dirty="0" err="1"/>
              <a:t>GridLayout</a:t>
            </a:r>
            <a:r>
              <a:rPr lang="en-US" dirty="0"/>
              <a:t> Example</a:t>
            </a:r>
          </a:p>
        </p:txBody>
      </p:sp>
      <p:sp>
        <p:nvSpPr>
          <p:cNvPr id="3" name="Slide Number Placeholder 2"/>
          <p:cNvSpPr>
            <a:spLocks noGrp="1"/>
          </p:cNvSpPr>
          <p:nvPr>
            <p:ph type="sldNum" sz="quarter" idx="12"/>
          </p:nvPr>
        </p:nvSpPr>
        <p:spPr/>
        <p:txBody>
          <a:bodyPr/>
          <a:lstStyle/>
          <a:p>
            <a:pPr>
              <a:defRPr/>
            </a:pPr>
            <a:fld id="{AE2342F7-0D32-4329-B405-E60D722CA26F}" type="slidenum">
              <a:rPr lang="en-US" smtClean="0"/>
              <a:pPr>
                <a:defRPr/>
              </a:pPr>
              <a:t>23</a:t>
            </a:fld>
            <a:endParaRPr lang="en-US"/>
          </a:p>
        </p:txBody>
      </p:sp>
      <p:sp>
        <p:nvSpPr>
          <p:cNvPr id="4" name="Rectangle 1"/>
          <p:cNvSpPr>
            <a:spLocks noChangeArrowheads="1"/>
          </p:cNvSpPr>
          <p:nvPr/>
        </p:nvSpPr>
        <p:spPr bwMode="auto">
          <a:xfrm>
            <a:off x="159695" y="1245793"/>
            <a:ext cx="4460133" cy="138499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GridLayout</a:t>
            </a:r>
            <a:b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2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:id</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"@+id/</a:t>
            </a:r>
            <a:r>
              <a:rPr lang="en-US" altLang="en-US" sz="1200" b="1" dirty="0" err="1">
                <a:solidFill>
                  <a:srgbClr val="008000"/>
                </a:solidFill>
                <a:latin typeface="Courier New" panose="02070309020205020404" pitchFamily="49" charset="0"/>
                <a:cs typeface="Courier New" panose="02070309020205020404" pitchFamily="49" charset="0"/>
              </a:rPr>
              <a:t>test_gv</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2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2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2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:layout_gravity</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"center"</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2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:columnCount</a:t>
            </a:r>
            <a:r>
              <a:rPr kumimoji="0" lang="en-US" altLang="en-US" sz="12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“2"</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780B9A38-BA3B-4E8A-B7CF-05456E5E2443}"/>
              </a:ext>
            </a:extLst>
          </p:cNvPr>
          <p:cNvSpPr>
            <a:spLocks noChangeArrowheads="1"/>
          </p:cNvSpPr>
          <p:nvPr/>
        </p:nvSpPr>
        <p:spPr bwMode="auto">
          <a:xfrm>
            <a:off x="111869" y="2856341"/>
            <a:ext cx="4460132" cy="229293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33B3"/>
                </a:solidFill>
                <a:effectLst/>
                <a:latin typeface="Consolas" panose="020B0609020204030204" pitchFamily="49" charset="0"/>
              </a:rPr>
              <a:t>public void </a:t>
            </a:r>
            <a:r>
              <a:rPr kumimoji="0" lang="en-US" altLang="en-US" sz="1100" b="0" i="0" u="none" strike="noStrike" cap="none" normalizeH="0" baseline="0" dirty="0" err="1">
                <a:ln>
                  <a:noFill/>
                </a:ln>
                <a:solidFill>
                  <a:srgbClr val="00627A"/>
                </a:solidFill>
                <a:effectLst/>
                <a:latin typeface="Consolas" panose="020B0609020204030204" pitchFamily="49" charset="0"/>
              </a:rPr>
              <a:t>setGridLayout</a:t>
            </a:r>
            <a:r>
              <a:rPr kumimoji="0" lang="en-US" altLang="en-US" sz="1100" b="0" i="0" u="none" strike="noStrike" cap="none" normalizeH="0" baseline="0" dirty="0">
                <a:ln>
                  <a:noFill/>
                </a:ln>
                <a:solidFill>
                  <a:srgbClr val="080808"/>
                </a:solidFill>
                <a:effectLst/>
                <a:latin typeface="Consolas" panose="020B0609020204030204" pitchFamily="49" charset="0"/>
              </a:rPr>
              <a:t>(){</a:t>
            </a:r>
            <a:br>
              <a:rPr kumimoji="0" lang="en-US" altLang="en-US" sz="1100" b="0" i="0" u="none" strike="noStrike" cap="none" normalizeH="0" baseline="0" dirty="0">
                <a:ln>
                  <a:noFill/>
                </a:ln>
                <a:solidFill>
                  <a:srgbClr val="080808"/>
                </a:solidFill>
                <a:effectLst/>
                <a:latin typeface="Consolas" panose="020B0609020204030204" pitchFamily="49" charset="0"/>
              </a:rPr>
            </a:br>
            <a:r>
              <a:rPr kumimoji="0" lang="en-US" altLang="en-US" sz="1100" b="0" i="0" u="none" strike="noStrike" cap="none" normalizeH="0" baseline="0" dirty="0">
                <a:ln>
                  <a:noFill/>
                </a:ln>
                <a:solidFill>
                  <a:srgbClr val="080808"/>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GridLayout</a:t>
            </a:r>
            <a:r>
              <a:rPr kumimoji="0" lang="en-US" altLang="en-US" sz="1100" b="0" i="0" u="none" strike="noStrike" cap="none" normalizeH="0" baseline="0" dirty="0">
                <a:ln>
                  <a:noFill/>
                </a:ln>
                <a:solidFill>
                  <a:srgbClr val="000000"/>
                </a:solidFill>
                <a:effectLst/>
                <a:latin typeface="Consolas" panose="020B0609020204030204" pitchFamily="49" charset="0"/>
              </a:rPr>
              <a:t> layout </a:t>
            </a:r>
            <a:r>
              <a:rPr kumimoji="0" lang="en-US" altLang="en-US" sz="1100" b="0" i="0" u="none" strike="noStrike" cap="none" normalizeH="0" baseline="0" dirty="0">
                <a:ln>
                  <a:noFill/>
                </a:ln>
                <a:solidFill>
                  <a:srgbClr val="080808"/>
                </a:solidFill>
                <a:effectLst/>
                <a:latin typeface="Consolas" panose="020B0609020204030204" pitchFamily="49" charset="0"/>
              </a:rPr>
              <a:t>= </a:t>
            </a:r>
            <a:r>
              <a:rPr kumimoji="0" lang="en-US" altLang="en-US" sz="1100" b="0" i="0" u="none" strike="noStrike" cap="none" normalizeH="0" baseline="0" dirty="0" err="1">
                <a:ln>
                  <a:noFill/>
                </a:ln>
                <a:solidFill>
                  <a:srgbClr val="080808"/>
                </a:solidFill>
                <a:effectLst/>
                <a:latin typeface="Consolas" panose="020B0609020204030204" pitchFamily="49" charset="0"/>
              </a:rPr>
              <a:t>findViewById</a:t>
            </a:r>
            <a:r>
              <a:rPr kumimoji="0" lang="en-US" altLang="en-US" sz="1100" b="0" i="0" u="none" strike="noStrike" cap="none" normalizeH="0" baseline="0" dirty="0">
                <a:ln>
                  <a:noFill/>
                </a:ln>
                <a:solidFill>
                  <a:srgbClr val="080808"/>
                </a:solidFill>
                <a:effectLst/>
                <a:latin typeface="Consolas" panose="020B0609020204030204" pitchFamily="49" charset="0"/>
              </a:rPr>
              <a:t>(</a:t>
            </a:r>
            <a:r>
              <a:rPr kumimoji="0" lang="en-US" altLang="en-US" sz="1100" b="0" i="0" u="none" strike="noStrike" cap="none" normalizeH="0" baseline="0" dirty="0" err="1">
                <a:ln>
                  <a:noFill/>
                </a:ln>
                <a:solidFill>
                  <a:srgbClr val="000000"/>
                </a:solidFill>
                <a:effectLst/>
                <a:latin typeface="Consolas" panose="020B0609020204030204" pitchFamily="49" charset="0"/>
              </a:rPr>
              <a:t>R</a:t>
            </a:r>
            <a:r>
              <a:rPr kumimoji="0" lang="en-US" altLang="en-US" sz="1100" b="0" i="0" u="none" strike="noStrike" cap="none" normalizeH="0" baseline="0" dirty="0" err="1">
                <a:ln>
                  <a:noFill/>
                </a:ln>
                <a:solidFill>
                  <a:srgbClr val="080808"/>
                </a:solidFill>
                <a:effectLst/>
                <a:latin typeface="Consolas" panose="020B0609020204030204" pitchFamily="49" charset="0"/>
              </a:rPr>
              <a:t>.</a:t>
            </a:r>
            <a:r>
              <a:rPr kumimoji="0" lang="en-US" altLang="en-US" sz="1100" b="0" i="0" u="none" strike="noStrike" cap="none" normalizeH="0" baseline="0" dirty="0" err="1">
                <a:ln>
                  <a:noFill/>
                </a:ln>
                <a:solidFill>
                  <a:srgbClr val="000000"/>
                </a:solidFill>
                <a:effectLst/>
                <a:latin typeface="Consolas" panose="020B0609020204030204" pitchFamily="49" charset="0"/>
              </a:rPr>
              <a:t>id</a:t>
            </a:r>
            <a:r>
              <a:rPr kumimoji="0" lang="en-US" altLang="en-US" sz="1100" b="0" i="0" u="none" strike="noStrike" cap="none" normalizeH="0" baseline="0" dirty="0" err="1">
                <a:ln>
                  <a:noFill/>
                </a:ln>
                <a:solidFill>
                  <a:srgbClr val="080808"/>
                </a:solidFill>
                <a:effectLst/>
                <a:latin typeface="Consolas" panose="020B0609020204030204" pitchFamily="49" charset="0"/>
              </a:rPr>
              <a:t>.</a:t>
            </a:r>
            <a:r>
              <a:rPr kumimoji="0" lang="en-US" altLang="en-US" sz="1100" b="0" i="1" u="none" strike="noStrike" cap="none" normalizeH="0" baseline="0" dirty="0" err="1">
                <a:ln>
                  <a:noFill/>
                </a:ln>
                <a:solidFill>
                  <a:srgbClr val="871094"/>
                </a:solidFill>
                <a:effectLst/>
                <a:latin typeface="Consolas" panose="020B0609020204030204" pitchFamily="49" charset="0"/>
              </a:rPr>
              <a:t>test_gv</a:t>
            </a:r>
            <a:r>
              <a:rPr kumimoji="0" lang="en-US" altLang="en-US" sz="1100" b="0" i="0" u="none" strike="noStrike" cap="none" normalizeH="0" baseline="0" dirty="0">
                <a:ln>
                  <a:noFill/>
                </a:ln>
                <a:solidFill>
                  <a:srgbClr val="080808"/>
                </a:solidFill>
                <a:effectLst/>
                <a:latin typeface="Consolas" panose="020B0609020204030204" pitchFamily="49" charset="0"/>
              </a:rPr>
              <a:t>);</a:t>
            </a:r>
            <a:br>
              <a:rPr kumimoji="0" lang="en-US" altLang="en-US" sz="1100" b="0" i="0" u="none" strike="noStrike" cap="none" normalizeH="0" baseline="0" dirty="0">
                <a:ln>
                  <a:noFill/>
                </a:ln>
                <a:solidFill>
                  <a:srgbClr val="080808"/>
                </a:solidFill>
                <a:effectLst/>
                <a:latin typeface="Consolas" panose="020B0609020204030204" pitchFamily="49" charset="0"/>
              </a:rPr>
            </a:br>
            <a:r>
              <a:rPr kumimoji="0" lang="en-US" altLang="en-US" sz="1100" b="0" i="0" u="none" strike="noStrike" cap="none" normalizeH="0" baseline="0" dirty="0">
                <a:ln>
                  <a:noFill/>
                </a:ln>
                <a:solidFill>
                  <a:srgbClr val="080808"/>
                </a:solidFill>
                <a:effectLst/>
                <a:latin typeface="Consolas" panose="020B0609020204030204" pitchFamily="49" charset="0"/>
              </a:rPr>
              <a:t>  </a:t>
            </a:r>
            <a:r>
              <a:rPr kumimoji="0" lang="en-US" altLang="en-US" sz="1100" b="0" i="0" u="none" strike="noStrike" cap="none" normalizeH="0" baseline="0" dirty="0">
                <a:ln>
                  <a:noFill/>
                </a:ln>
                <a:solidFill>
                  <a:srgbClr val="0033B3"/>
                </a:solidFill>
                <a:effectLst/>
                <a:latin typeface="Consolas" panose="020B0609020204030204" pitchFamily="49" charset="0"/>
              </a:rPr>
              <a:t>for</a:t>
            </a:r>
            <a:r>
              <a:rPr kumimoji="0" lang="en-US" altLang="en-US" sz="1100" b="0" i="0" u="none" strike="noStrike" cap="none" normalizeH="0" baseline="0" dirty="0">
                <a:ln>
                  <a:noFill/>
                </a:ln>
                <a:solidFill>
                  <a:srgbClr val="080808"/>
                </a:solidFill>
                <a:effectLst/>
                <a:latin typeface="Consolas" panose="020B0609020204030204" pitchFamily="49" charset="0"/>
              </a:rPr>
              <a:t>(</a:t>
            </a:r>
            <a:r>
              <a:rPr kumimoji="0" lang="en-US" altLang="en-US" sz="1100" b="0" i="0" u="none" strike="noStrike" cap="none" normalizeH="0" baseline="0" dirty="0">
                <a:ln>
                  <a:noFill/>
                </a:ln>
                <a:solidFill>
                  <a:srgbClr val="0033B3"/>
                </a:solidFill>
                <a:effectLst/>
                <a:latin typeface="Consolas" panose="020B0609020204030204" pitchFamily="49" charset="0"/>
              </a:rPr>
              <a:t>int </a:t>
            </a:r>
            <a:r>
              <a:rPr kumimoji="0" lang="en-US" altLang="en-US" sz="1100" b="0" i="0" u="none" strike="noStrike" cap="none" normalizeH="0" baseline="0" dirty="0" err="1">
                <a:ln>
                  <a:noFill/>
                </a:ln>
                <a:solidFill>
                  <a:srgbClr val="080808"/>
                </a:solidFill>
                <a:effectLst/>
                <a:latin typeface="Consolas" panose="020B0609020204030204" pitchFamily="49" charset="0"/>
              </a:rPr>
              <a:t>i</a:t>
            </a:r>
            <a:r>
              <a:rPr kumimoji="0" lang="en-US" altLang="en-US" sz="1100" b="0" i="0" u="none" strike="noStrike" cap="none" normalizeH="0" baseline="0" dirty="0">
                <a:ln>
                  <a:noFill/>
                </a:ln>
                <a:solidFill>
                  <a:srgbClr val="080808"/>
                </a:solidFill>
                <a:effectLst/>
                <a:latin typeface="Consolas" panose="020B0609020204030204" pitchFamily="49" charset="0"/>
              </a:rPr>
              <a:t>=</a:t>
            </a:r>
            <a:r>
              <a:rPr kumimoji="0" lang="en-US" altLang="en-US" sz="1100" b="0" i="0" u="none" strike="noStrike" cap="none" normalizeH="0" baseline="0" dirty="0">
                <a:ln>
                  <a:noFill/>
                </a:ln>
                <a:solidFill>
                  <a:srgbClr val="1750EB"/>
                </a:solidFill>
                <a:effectLst/>
                <a:latin typeface="Consolas" panose="020B0609020204030204" pitchFamily="49" charset="0"/>
              </a:rPr>
              <a:t>0</a:t>
            </a:r>
            <a:r>
              <a:rPr kumimoji="0" lang="en-US" altLang="en-US" sz="1100" b="0" i="0" u="none" strike="noStrike" cap="none" normalizeH="0" baseline="0" dirty="0">
                <a:ln>
                  <a:noFill/>
                </a:ln>
                <a:solidFill>
                  <a:srgbClr val="080808"/>
                </a:solidFill>
                <a:effectLst/>
                <a:latin typeface="Consolas" panose="020B0609020204030204" pitchFamily="49" charset="0"/>
              </a:rPr>
              <a:t>;i&lt;</a:t>
            </a:r>
            <a:r>
              <a:rPr kumimoji="0" lang="en-US" altLang="en-US" sz="1100" b="0" i="0" u="none" strike="noStrike" cap="none" normalizeH="0" baseline="0" dirty="0">
                <a:ln>
                  <a:noFill/>
                </a:ln>
                <a:solidFill>
                  <a:srgbClr val="1750EB"/>
                </a:solidFill>
                <a:effectLst/>
                <a:latin typeface="Consolas" panose="020B0609020204030204" pitchFamily="49" charset="0"/>
              </a:rPr>
              <a:t>6</a:t>
            </a:r>
            <a:r>
              <a:rPr kumimoji="0" lang="en-US" altLang="en-US" sz="1100" b="0" i="0" u="none" strike="noStrike" cap="none" normalizeH="0" baseline="0" dirty="0">
                <a:ln>
                  <a:noFill/>
                </a:ln>
                <a:solidFill>
                  <a:srgbClr val="080808"/>
                </a:solidFill>
                <a:effectLst/>
                <a:latin typeface="Consolas" panose="020B0609020204030204" pitchFamily="49" charset="0"/>
              </a:rPr>
              <a:t>;i++) {</a:t>
            </a:r>
            <a:br>
              <a:rPr kumimoji="0" lang="en-US" altLang="en-US" sz="1100" b="0" i="0" u="none" strike="noStrike" cap="none" normalizeH="0" baseline="0" dirty="0">
                <a:ln>
                  <a:noFill/>
                </a:ln>
                <a:solidFill>
                  <a:srgbClr val="080808"/>
                </a:solidFill>
                <a:effectLst/>
                <a:latin typeface="Consolas" panose="020B0609020204030204" pitchFamily="49" charset="0"/>
              </a:rPr>
            </a:br>
            <a:r>
              <a:rPr kumimoji="0" lang="en-US" altLang="en-US" sz="1100" b="0" i="0" u="none" strike="noStrike" cap="none" normalizeH="0" baseline="0" dirty="0">
                <a:ln>
                  <a:noFill/>
                </a:ln>
                <a:solidFill>
                  <a:srgbClr val="080808"/>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Button b </a:t>
            </a:r>
            <a:r>
              <a:rPr kumimoji="0" lang="en-US" altLang="en-US" sz="1100" b="0" i="0" u="none" strike="noStrike" cap="none" normalizeH="0" baseline="0" dirty="0">
                <a:ln>
                  <a:noFill/>
                </a:ln>
                <a:solidFill>
                  <a:srgbClr val="080808"/>
                </a:solidFill>
                <a:effectLst/>
                <a:latin typeface="Consolas" panose="020B0609020204030204" pitchFamily="49" charset="0"/>
              </a:rPr>
              <a:t>= </a:t>
            </a:r>
            <a:r>
              <a:rPr kumimoji="0" lang="en-US" altLang="en-US" sz="1100" b="0" i="0" u="none" strike="noStrike" cap="none" normalizeH="0" baseline="0" dirty="0">
                <a:ln>
                  <a:noFill/>
                </a:ln>
                <a:solidFill>
                  <a:srgbClr val="0033B3"/>
                </a:solidFill>
                <a:effectLst/>
                <a:latin typeface="Consolas" panose="020B0609020204030204" pitchFamily="49" charset="0"/>
              </a:rPr>
              <a:t>new </a:t>
            </a:r>
            <a:r>
              <a:rPr kumimoji="0" lang="en-US" altLang="en-US" sz="1100" b="0" i="0" u="none" strike="noStrike" cap="none" normalizeH="0" baseline="0" dirty="0">
                <a:ln>
                  <a:noFill/>
                </a:ln>
                <a:solidFill>
                  <a:srgbClr val="080808"/>
                </a:solidFill>
                <a:effectLst/>
                <a:latin typeface="Consolas" panose="020B0609020204030204" pitchFamily="49" charset="0"/>
              </a:rPr>
              <a:t>Button(</a:t>
            </a:r>
            <a:r>
              <a:rPr kumimoji="0" lang="en-US" altLang="en-US" sz="1100" b="0" i="0" u="none" strike="noStrike" cap="none" normalizeH="0" baseline="0" dirty="0">
                <a:ln>
                  <a:noFill/>
                </a:ln>
                <a:solidFill>
                  <a:srgbClr val="0033B3"/>
                </a:solidFill>
                <a:effectLst/>
                <a:latin typeface="Consolas" panose="020B0609020204030204" pitchFamily="49" charset="0"/>
              </a:rPr>
              <a:t>this</a:t>
            </a:r>
            <a:r>
              <a:rPr kumimoji="0" lang="en-US" altLang="en-US" sz="1100" b="0" i="0" u="none" strike="noStrike" cap="none" normalizeH="0" baseline="0" dirty="0">
                <a:ln>
                  <a:noFill/>
                </a:ln>
                <a:solidFill>
                  <a:srgbClr val="080808"/>
                </a:solidFill>
                <a:effectLst/>
                <a:latin typeface="Consolas" panose="020B0609020204030204" pitchFamily="49" charset="0"/>
              </a:rPr>
              <a:t>);</a:t>
            </a:r>
            <a:br>
              <a:rPr kumimoji="0" lang="en-US" altLang="en-US" sz="1100" b="0" i="0" u="none" strike="noStrike" cap="none" normalizeH="0" baseline="0" dirty="0">
                <a:ln>
                  <a:noFill/>
                </a:ln>
                <a:solidFill>
                  <a:srgbClr val="080808"/>
                </a:solidFill>
                <a:effectLst/>
                <a:latin typeface="Consolas" panose="020B0609020204030204" pitchFamily="49" charset="0"/>
              </a:rPr>
            </a:br>
            <a:r>
              <a:rPr kumimoji="0" lang="en-US" altLang="en-US" sz="1100" b="0" i="0" u="none" strike="noStrike" cap="none" normalizeH="0" baseline="0" dirty="0">
                <a:ln>
                  <a:noFill/>
                </a:ln>
                <a:solidFill>
                  <a:srgbClr val="080808"/>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b</a:t>
            </a:r>
            <a:r>
              <a:rPr kumimoji="0" lang="en-US" altLang="en-US" sz="1100" b="0" i="0" u="none" strike="noStrike" cap="none" normalizeH="0" baseline="0" dirty="0" err="1">
                <a:ln>
                  <a:noFill/>
                </a:ln>
                <a:solidFill>
                  <a:srgbClr val="080808"/>
                </a:solidFill>
                <a:effectLst/>
                <a:latin typeface="Consolas" panose="020B0609020204030204" pitchFamily="49" charset="0"/>
              </a:rPr>
              <a:t>.setOnClickListener</a:t>
            </a:r>
            <a:r>
              <a:rPr kumimoji="0" lang="en-US" altLang="en-US" sz="1100" b="0" i="0" u="none" strike="noStrike" cap="none" normalizeH="0" baseline="0" dirty="0">
                <a:ln>
                  <a:noFill/>
                </a:ln>
                <a:solidFill>
                  <a:srgbClr val="080808"/>
                </a:solidFill>
                <a:effectLst/>
                <a:latin typeface="Consolas" panose="020B0609020204030204" pitchFamily="49" charset="0"/>
              </a:rPr>
              <a:t>(</a:t>
            </a:r>
            <a:r>
              <a:rPr kumimoji="0" lang="en-US" altLang="en-US" sz="1100" b="0" i="0" u="none" strike="noStrike" cap="none" normalizeH="0" baseline="0" dirty="0">
                <a:ln>
                  <a:noFill/>
                </a:ln>
                <a:solidFill>
                  <a:srgbClr val="0033B3"/>
                </a:solidFill>
                <a:effectLst/>
                <a:latin typeface="Consolas" panose="020B0609020204030204" pitchFamily="49" charset="0"/>
              </a:rPr>
              <a:t>new </a:t>
            </a:r>
            <a:r>
              <a:rPr kumimoji="0" lang="en-US" altLang="en-US" sz="1100" b="0" i="0" u="none" strike="noStrike" cap="none" normalizeH="0" baseline="0" dirty="0" err="1">
                <a:ln>
                  <a:noFill/>
                </a:ln>
                <a:solidFill>
                  <a:srgbClr val="000000"/>
                </a:solidFill>
                <a:effectLst/>
                <a:latin typeface="Consolas" panose="020B0609020204030204" pitchFamily="49" charset="0"/>
              </a:rPr>
              <a:t>View</a:t>
            </a:r>
            <a:r>
              <a:rPr kumimoji="0" lang="en-US" altLang="en-US" sz="1100" b="0" i="0" u="none" strike="noStrike" cap="none" normalizeH="0" baseline="0" dirty="0" err="1">
                <a:ln>
                  <a:noFill/>
                </a:ln>
                <a:solidFill>
                  <a:srgbClr val="080808"/>
                </a:solidFill>
                <a:effectLst/>
                <a:latin typeface="Consolas" panose="020B0609020204030204" pitchFamily="49" charset="0"/>
              </a:rPr>
              <a:t>.</a:t>
            </a:r>
            <a:r>
              <a:rPr kumimoji="0" lang="en-US" altLang="en-US" sz="1100" b="0" i="0" u="none" strike="noStrike" cap="none" normalizeH="0" baseline="0" dirty="0" err="1">
                <a:ln>
                  <a:noFill/>
                </a:ln>
                <a:solidFill>
                  <a:srgbClr val="000000"/>
                </a:solidFill>
                <a:effectLst/>
                <a:latin typeface="Consolas" panose="020B0609020204030204" pitchFamily="49" charset="0"/>
              </a:rPr>
              <a:t>OnClickListener</a:t>
            </a:r>
            <a:r>
              <a:rPr kumimoji="0" lang="en-US" altLang="en-US" sz="1100" b="0" i="0" u="none" strike="noStrike" cap="none" normalizeH="0" baseline="0" dirty="0">
                <a:ln>
                  <a:noFill/>
                </a:ln>
                <a:solidFill>
                  <a:srgbClr val="080808"/>
                </a:solidFill>
                <a:effectLst/>
                <a:latin typeface="Consolas" panose="020B0609020204030204" pitchFamily="49" charset="0"/>
              </a:rPr>
              <a:t>() {</a:t>
            </a:r>
            <a:br>
              <a:rPr kumimoji="0" lang="en-US" altLang="en-US" sz="1100" b="0" i="0" u="none" strike="noStrike" cap="none" normalizeH="0" baseline="0" dirty="0">
                <a:ln>
                  <a:noFill/>
                </a:ln>
                <a:solidFill>
                  <a:srgbClr val="080808"/>
                </a:solidFill>
                <a:effectLst/>
                <a:latin typeface="Consolas" panose="020B0609020204030204" pitchFamily="49" charset="0"/>
              </a:rPr>
            </a:br>
            <a:r>
              <a:rPr kumimoji="0" lang="en-US" altLang="en-US" sz="1100" b="0" i="0" u="none" strike="noStrike" cap="none" normalizeH="0" baseline="0" dirty="0">
                <a:ln>
                  <a:noFill/>
                </a:ln>
                <a:solidFill>
                  <a:srgbClr val="080808"/>
                </a:solidFill>
                <a:effectLst/>
                <a:latin typeface="Consolas" panose="020B0609020204030204" pitchFamily="49" charset="0"/>
              </a:rPr>
              <a:t>         </a:t>
            </a:r>
            <a:r>
              <a:rPr kumimoji="0" lang="en-US" altLang="en-US" sz="1100" b="0" i="0" u="none" strike="noStrike" cap="none" normalizeH="0" baseline="0" dirty="0">
                <a:ln>
                  <a:noFill/>
                </a:ln>
                <a:solidFill>
                  <a:srgbClr val="9E880D"/>
                </a:solidFill>
                <a:effectLst/>
                <a:latin typeface="Consolas" panose="020B0609020204030204" pitchFamily="49" charset="0"/>
              </a:rPr>
              <a:t>@Override</a:t>
            </a:r>
            <a:br>
              <a:rPr kumimoji="0" lang="en-US" altLang="en-US" sz="1100" b="0" i="0" u="none" strike="noStrike" cap="none" normalizeH="0" baseline="0" dirty="0">
                <a:ln>
                  <a:noFill/>
                </a:ln>
                <a:solidFill>
                  <a:srgbClr val="9E880D"/>
                </a:solidFill>
                <a:effectLst/>
                <a:latin typeface="Consolas" panose="020B0609020204030204" pitchFamily="49" charset="0"/>
              </a:rPr>
            </a:br>
            <a:r>
              <a:rPr kumimoji="0" lang="en-US" altLang="en-US" sz="1100" b="0" i="0" u="none" strike="noStrike" cap="none" normalizeH="0" baseline="0" dirty="0">
                <a:ln>
                  <a:noFill/>
                </a:ln>
                <a:solidFill>
                  <a:srgbClr val="9E880D"/>
                </a:solidFill>
                <a:effectLst/>
                <a:latin typeface="Consolas" panose="020B0609020204030204" pitchFamily="49" charset="0"/>
              </a:rPr>
              <a:t>         </a:t>
            </a:r>
            <a:r>
              <a:rPr kumimoji="0" lang="en-US" altLang="en-US" sz="1100" b="0" i="0" u="none" strike="noStrike" cap="none" normalizeH="0" baseline="0" dirty="0">
                <a:ln>
                  <a:noFill/>
                </a:ln>
                <a:solidFill>
                  <a:srgbClr val="0033B3"/>
                </a:solidFill>
                <a:effectLst/>
                <a:latin typeface="Consolas" panose="020B0609020204030204" pitchFamily="49" charset="0"/>
              </a:rPr>
              <a:t>public void </a:t>
            </a:r>
            <a:r>
              <a:rPr kumimoji="0" lang="en-US" altLang="en-US" sz="1100" b="0" i="0" u="none" strike="noStrike" cap="none" normalizeH="0" baseline="0" dirty="0" err="1">
                <a:ln>
                  <a:noFill/>
                </a:ln>
                <a:solidFill>
                  <a:srgbClr val="00627A"/>
                </a:solidFill>
                <a:effectLst/>
                <a:latin typeface="Consolas" panose="020B0609020204030204" pitchFamily="49" charset="0"/>
              </a:rPr>
              <a:t>onClick</a:t>
            </a:r>
            <a:r>
              <a:rPr kumimoji="0" lang="en-US" altLang="en-US" sz="1100" b="0" i="0" u="none" strike="noStrike" cap="none" normalizeH="0" baseline="0" dirty="0">
                <a:ln>
                  <a:noFill/>
                </a:ln>
                <a:solidFill>
                  <a:srgbClr val="080808"/>
                </a:solidFill>
                <a:effectLst/>
                <a:latin typeface="Consolas" panose="020B0609020204030204" pitchFamily="49" charset="0"/>
              </a:rPr>
              <a:t>(</a:t>
            </a:r>
            <a:r>
              <a:rPr kumimoji="0" lang="en-US" altLang="en-US" sz="1100" b="0" i="0" u="none" strike="noStrike" cap="none" normalizeH="0" baseline="0" dirty="0">
                <a:ln>
                  <a:noFill/>
                </a:ln>
                <a:solidFill>
                  <a:srgbClr val="000000"/>
                </a:solidFill>
                <a:effectLst/>
                <a:latin typeface="Consolas" panose="020B0609020204030204" pitchFamily="49" charset="0"/>
              </a:rPr>
              <a:t>View </a:t>
            </a:r>
            <a:r>
              <a:rPr kumimoji="0" lang="en-US" altLang="en-US" sz="1100" b="0" i="0" u="none" strike="noStrike" cap="none" normalizeH="0" baseline="0" dirty="0">
                <a:ln>
                  <a:noFill/>
                </a:ln>
                <a:solidFill>
                  <a:srgbClr val="080808"/>
                </a:solidFill>
                <a:effectLst/>
                <a:latin typeface="Consolas" panose="020B0609020204030204" pitchFamily="49" charset="0"/>
              </a:rPr>
              <a:t>view) {</a:t>
            </a:r>
            <a:br>
              <a:rPr kumimoji="0" lang="en-US" altLang="en-US" sz="1100" b="0" i="0" u="none" strike="noStrike" cap="none" normalizeH="0" baseline="0" dirty="0">
                <a:ln>
                  <a:noFill/>
                </a:ln>
                <a:solidFill>
                  <a:srgbClr val="080808"/>
                </a:solidFill>
                <a:effectLst/>
                <a:latin typeface="Consolas" panose="020B0609020204030204" pitchFamily="49" charset="0"/>
              </a:rPr>
            </a:br>
            <a:r>
              <a:rPr kumimoji="0" lang="en-US" altLang="en-US" sz="1100" b="0" i="0" u="none" strike="noStrike" cap="none" normalizeH="0" baseline="0" dirty="0">
                <a:ln>
                  <a:noFill/>
                </a:ln>
                <a:solidFill>
                  <a:srgbClr val="080808"/>
                </a:solidFill>
                <a:effectLst/>
                <a:latin typeface="Consolas" panose="020B0609020204030204" pitchFamily="49" charset="0"/>
              </a:rPr>
              <a:t>            </a:t>
            </a:r>
            <a:r>
              <a:rPr kumimoji="0" lang="en-US" altLang="en-US" sz="1100" b="0" i="1" u="none" strike="noStrike" cap="none" normalizeH="0" baseline="0" dirty="0">
                <a:ln>
                  <a:noFill/>
                </a:ln>
                <a:solidFill>
                  <a:srgbClr val="8C8C8C"/>
                </a:solidFill>
                <a:effectLst/>
                <a:latin typeface="Consolas" panose="020B0609020204030204" pitchFamily="49" charset="0"/>
              </a:rPr>
              <a:t>//add your action on clicking this button</a:t>
            </a:r>
            <a:br>
              <a:rPr kumimoji="0" lang="en-US" altLang="en-US" sz="1100" b="0" i="1" u="none" strike="noStrike" cap="none" normalizeH="0" baseline="0" dirty="0">
                <a:ln>
                  <a:noFill/>
                </a:ln>
                <a:solidFill>
                  <a:srgbClr val="8C8C8C"/>
                </a:solidFill>
                <a:effectLst/>
                <a:latin typeface="Consolas" panose="020B0609020204030204" pitchFamily="49" charset="0"/>
              </a:rPr>
            </a:br>
            <a:r>
              <a:rPr kumimoji="0" lang="en-US" altLang="en-US" sz="1100" b="0" i="1" u="none" strike="noStrike" cap="none" normalizeH="0" baseline="0" dirty="0">
                <a:ln>
                  <a:noFill/>
                </a:ln>
                <a:solidFill>
                  <a:srgbClr val="8C8C8C"/>
                </a:solidFill>
                <a:effectLst/>
                <a:latin typeface="Consolas" panose="020B0609020204030204" pitchFamily="49" charset="0"/>
              </a:rPr>
              <a:t>        </a:t>
            </a:r>
            <a:r>
              <a:rPr kumimoji="0" lang="en-US" altLang="en-US" sz="1100" b="0" i="0" u="none" strike="noStrike" cap="none" normalizeH="0" baseline="0" dirty="0">
                <a:ln>
                  <a:noFill/>
                </a:ln>
                <a:solidFill>
                  <a:srgbClr val="080808"/>
                </a:solidFill>
                <a:effectLst/>
                <a:latin typeface="Consolas" panose="020B0609020204030204" pitchFamily="49" charset="0"/>
              </a:rPr>
              <a:t>}});</a:t>
            </a:r>
            <a:br>
              <a:rPr kumimoji="0" lang="en-US" altLang="en-US" sz="1100" b="0" i="0" u="none" strike="noStrike" cap="none" normalizeH="0" baseline="0" dirty="0">
                <a:ln>
                  <a:noFill/>
                </a:ln>
                <a:solidFill>
                  <a:srgbClr val="080808"/>
                </a:solidFill>
                <a:effectLst/>
                <a:latin typeface="Consolas" panose="020B0609020204030204" pitchFamily="49" charset="0"/>
              </a:rPr>
            </a:br>
            <a:r>
              <a:rPr kumimoji="0" lang="en-US" altLang="en-US" sz="1100" b="0" i="0" u="none" strike="noStrike" cap="none" normalizeH="0" baseline="0" dirty="0">
                <a:ln>
                  <a:noFill/>
                </a:ln>
                <a:solidFill>
                  <a:srgbClr val="080808"/>
                </a:solidFill>
                <a:effectLst/>
                <a:latin typeface="Consolas" panose="020B0609020204030204" pitchFamily="49" charset="0"/>
              </a:rPr>
              <a:t>     </a:t>
            </a:r>
            <a:r>
              <a:rPr kumimoji="0" lang="en-US" altLang="en-US" sz="1100" b="1" i="0" u="none" strike="noStrike" cap="none" normalizeH="0" baseline="0" dirty="0" err="1">
                <a:ln>
                  <a:noFill/>
                </a:ln>
                <a:solidFill>
                  <a:srgbClr val="000000"/>
                </a:solidFill>
                <a:effectLst/>
                <a:latin typeface="Consolas" panose="020B0609020204030204" pitchFamily="49" charset="0"/>
              </a:rPr>
              <a:t>GridLayout</a:t>
            </a:r>
            <a:r>
              <a:rPr kumimoji="0" lang="en-US" altLang="en-US" sz="1100" b="1" i="0" u="none" strike="noStrike" cap="none" normalizeH="0" baseline="0" dirty="0" err="1">
                <a:ln>
                  <a:noFill/>
                </a:ln>
                <a:solidFill>
                  <a:srgbClr val="080808"/>
                </a:solidFill>
                <a:effectLst/>
                <a:latin typeface="Consolas" panose="020B0609020204030204" pitchFamily="49" charset="0"/>
              </a:rPr>
              <a:t>.</a:t>
            </a:r>
            <a:r>
              <a:rPr kumimoji="0" lang="en-US" altLang="en-US" sz="1100" b="1" i="0" u="none" strike="noStrike" cap="none" normalizeH="0" baseline="0" dirty="0" err="1">
                <a:ln>
                  <a:noFill/>
                </a:ln>
                <a:solidFill>
                  <a:srgbClr val="000000"/>
                </a:solidFill>
                <a:effectLst/>
                <a:latin typeface="Consolas" panose="020B0609020204030204" pitchFamily="49" charset="0"/>
              </a:rPr>
              <a:t>LayoutParams</a:t>
            </a:r>
            <a:r>
              <a:rPr kumimoji="0" lang="en-US" altLang="en-US" sz="1100" b="1" i="0" u="none" strike="noStrike" cap="none" normalizeH="0" baseline="0" dirty="0">
                <a:ln>
                  <a:noFill/>
                </a:ln>
                <a:solidFill>
                  <a:srgbClr val="000000"/>
                </a:solidFill>
                <a:effectLst/>
                <a:latin typeface="Consolas" panose="020B0609020204030204" pitchFamily="49" charset="0"/>
              </a:rPr>
              <a:t> </a:t>
            </a:r>
            <a:r>
              <a:rPr kumimoji="0" lang="en-US" altLang="en-US" sz="1100" b="1" i="0" u="none" strike="noStrike" cap="none" normalizeH="0" baseline="0" dirty="0" err="1">
                <a:ln>
                  <a:noFill/>
                </a:ln>
                <a:solidFill>
                  <a:srgbClr val="000000"/>
                </a:solidFill>
                <a:effectLst/>
                <a:latin typeface="Consolas" panose="020B0609020204030204" pitchFamily="49" charset="0"/>
              </a:rPr>
              <a:t>layoutParams</a:t>
            </a:r>
            <a:r>
              <a:rPr kumimoji="0" lang="en-US" altLang="en-US" sz="1100" b="1" i="0" u="none" strike="noStrike" cap="none" normalizeH="0" baseline="0" dirty="0">
                <a:ln>
                  <a:noFill/>
                </a:ln>
                <a:solidFill>
                  <a:srgbClr val="000000"/>
                </a:solidFill>
                <a:effectLst/>
                <a:latin typeface="Consolas" panose="020B0609020204030204" pitchFamily="49" charset="0"/>
              </a:rPr>
              <a:t> </a:t>
            </a:r>
            <a:r>
              <a:rPr kumimoji="0" lang="en-US" altLang="en-US" sz="1100" b="1" i="0" u="none" strike="noStrike" cap="none" normalizeH="0" baseline="0" dirty="0">
                <a:ln>
                  <a:noFill/>
                </a:ln>
                <a:solidFill>
                  <a:srgbClr val="080808"/>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80808"/>
                </a:solidFill>
                <a:latin typeface="Consolas" panose="020B0609020204030204" pitchFamily="49" charset="0"/>
              </a:rPr>
              <a:t>                         </a:t>
            </a:r>
            <a:r>
              <a:rPr kumimoji="0" lang="en-US" altLang="en-US" sz="1100" b="1" i="0" u="none" strike="noStrike" cap="none" normalizeH="0" baseline="0" dirty="0">
                <a:ln>
                  <a:noFill/>
                </a:ln>
                <a:solidFill>
                  <a:srgbClr val="0033B3"/>
                </a:solidFill>
                <a:effectLst/>
                <a:latin typeface="Consolas" panose="020B0609020204030204" pitchFamily="49" charset="0"/>
              </a:rPr>
              <a:t>new </a:t>
            </a:r>
            <a:r>
              <a:rPr kumimoji="0" lang="en-US" altLang="en-US" sz="1100" b="1" i="0" u="none" strike="noStrike" cap="none" normalizeH="0" baseline="0" dirty="0" err="1">
                <a:ln>
                  <a:noFill/>
                </a:ln>
                <a:solidFill>
                  <a:srgbClr val="000000"/>
                </a:solidFill>
                <a:effectLst/>
                <a:latin typeface="Consolas" panose="020B0609020204030204" pitchFamily="49" charset="0"/>
              </a:rPr>
              <a:t>GridLayout</a:t>
            </a:r>
            <a:r>
              <a:rPr kumimoji="0" lang="en-US" altLang="en-US" sz="1100" b="1" i="0" u="none" strike="noStrike" cap="none" normalizeH="0" baseline="0" dirty="0" err="1">
                <a:ln>
                  <a:noFill/>
                </a:ln>
                <a:solidFill>
                  <a:srgbClr val="080808"/>
                </a:solidFill>
                <a:effectLst/>
                <a:latin typeface="Consolas" panose="020B0609020204030204" pitchFamily="49" charset="0"/>
              </a:rPr>
              <a:t>.LayoutParams</a:t>
            </a:r>
            <a:r>
              <a:rPr kumimoji="0" lang="en-US" altLang="en-US" sz="1100" b="1" i="0" u="none" strike="noStrike" cap="none" normalizeH="0" baseline="0" dirty="0">
                <a:ln>
                  <a:noFill/>
                </a:ln>
                <a:solidFill>
                  <a:srgbClr val="080808"/>
                </a:solidFill>
                <a:effectLst/>
                <a:latin typeface="Consolas" panose="020B0609020204030204" pitchFamily="49" charset="0"/>
              </a:rPr>
              <a:t>();</a:t>
            </a:r>
            <a:br>
              <a:rPr kumimoji="0" lang="en-US" altLang="en-US" sz="1100" b="0" i="0" u="none" strike="noStrike" cap="none" normalizeH="0" baseline="0" dirty="0">
                <a:ln>
                  <a:noFill/>
                </a:ln>
                <a:solidFill>
                  <a:srgbClr val="080808"/>
                </a:solidFill>
                <a:effectLst/>
                <a:latin typeface="Consolas" panose="020B0609020204030204" pitchFamily="49" charset="0"/>
              </a:rPr>
            </a:br>
            <a:r>
              <a:rPr kumimoji="0" lang="en-US" altLang="en-US" sz="1100" b="0" i="0" u="none" strike="noStrike" cap="none" normalizeH="0" baseline="0" dirty="0">
                <a:ln>
                  <a:noFill/>
                </a:ln>
                <a:solidFill>
                  <a:srgbClr val="080808"/>
                </a:solidFill>
                <a:effectLst/>
                <a:latin typeface="Consolas" panose="020B0609020204030204" pitchFamily="49" charset="0"/>
              </a:rPr>
              <a:t>     //set the button layout and background…</a:t>
            </a:r>
            <a:br>
              <a:rPr kumimoji="0" lang="en-US" altLang="en-US" sz="1100" b="0" i="0" u="none" strike="noStrike" cap="none" normalizeH="0" baseline="0" dirty="0">
                <a:ln>
                  <a:noFill/>
                </a:ln>
                <a:solidFill>
                  <a:srgbClr val="080808"/>
                </a:solidFill>
                <a:effectLst/>
                <a:latin typeface="Consolas" panose="020B0609020204030204" pitchFamily="49" charset="0"/>
              </a:rPr>
            </a:br>
            <a:r>
              <a:rPr kumimoji="0" lang="en-US" altLang="en-US" sz="1100" b="0" i="0" u="none" strike="noStrike" cap="none" normalizeH="0" baseline="0" dirty="0">
                <a:ln>
                  <a:noFill/>
                </a:ln>
                <a:solidFill>
                  <a:srgbClr val="080808"/>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492451CD-26ED-42F6-8B13-FA3905983464}"/>
              </a:ext>
            </a:extLst>
          </p:cNvPr>
          <p:cNvSpPr>
            <a:spLocks noChangeArrowheads="1"/>
          </p:cNvSpPr>
          <p:nvPr/>
        </p:nvSpPr>
        <p:spPr bwMode="auto">
          <a:xfrm>
            <a:off x="4716213" y="2663975"/>
            <a:ext cx="4343400" cy="3323987"/>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50" b="0" i="0" u="none" strike="noStrike" cap="none" normalizeH="0" baseline="0" dirty="0">
                <a:ln>
                  <a:noFill/>
                </a:ln>
                <a:solidFill>
                  <a:srgbClr val="080808"/>
                </a:solidFill>
                <a:effectLst/>
                <a:latin typeface="Consolas" panose="020B0609020204030204" pitchFamily="49" charset="0"/>
              </a:rPr>
            </a:br>
            <a:r>
              <a:rPr kumimoji="0" lang="en-US" altLang="en-US" sz="1050" b="0" i="0" u="none" strike="noStrike" cap="none" normalizeH="0" baseline="0" dirty="0">
                <a:ln>
                  <a:noFill/>
                </a:ln>
                <a:solidFill>
                  <a:srgbClr val="080808"/>
                </a:solidFill>
                <a:effectLst/>
                <a:latin typeface="Consolas" panose="020B0609020204030204" pitchFamily="49" charset="0"/>
              </a:rPr>
              <a:t> </a:t>
            </a:r>
            <a:r>
              <a:rPr kumimoji="0" lang="en-US" altLang="en-US" sz="1050" b="0" i="0" u="none" strike="noStrike" cap="none" normalizeH="0" baseline="0" dirty="0">
                <a:ln>
                  <a:noFill/>
                </a:ln>
                <a:solidFill>
                  <a:srgbClr val="0033B3"/>
                </a:solidFill>
                <a:effectLst/>
                <a:latin typeface="Consolas" panose="020B0609020204030204" pitchFamily="49" charset="0"/>
              </a:rPr>
              <a:t>if</a:t>
            </a:r>
            <a:r>
              <a:rPr kumimoji="0" lang="en-US" altLang="en-US" sz="1050" b="0" i="0" u="none" strike="noStrike" cap="none" normalizeH="0" baseline="0" dirty="0">
                <a:ln>
                  <a:noFill/>
                </a:ln>
                <a:solidFill>
                  <a:srgbClr val="080808"/>
                </a:solidFill>
                <a:effectLst/>
                <a:latin typeface="Consolas" panose="020B0609020204030204" pitchFamily="49" charset="0"/>
              </a:rPr>
              <a:t>(</a:t>
            </a:r>
            <a:r>
              <a:rPr kumimoji="0" lang="en-US" altLang="en-US" sz="1050" b="0" i="0" u="none" strike="noStrike" cap="none" normalizeH="0" baseline="0" dirty="0" err="1">
                <a:ln>
                  <a:noFill/>
                </a:ln>
                <a:solidFill>
                  <a:srgbClr val="080808"/>
                </a:solidFill>
                <a:effectLst/>
                <a:latin typeface="Consolas" panose="020B0609020204030204" pitchFamily="49" charset="0"/>
              </a:rPr>
              <a:t>i</a:t>
            </a:r>
            <a:r>
              <a:rPr kumimoji="0" lang="en-US" altLang="en-US" sz="1050" b="0" i="0" u="none" strike="noStrike" cap="none" normalizeH="0" baseline="0" dirty="0">
                <a:ln>
                  <a:noFill/>
                </a:ln>
                <a:solidFill>
                  <a:srgbClr val="080808"/>
                </a:solidFill>
                <a:effectLst/>
                <a:latin typeface="Consolas" panose="020B0609020204030204" pitchFamily="49" charset="0"/>
              </a:rPr>
              <a:t>==</a:t>
            </a:r>
            <a:r>
              <a:rPr kumimoji="0" lang="en-US" altLang="en-US" sz="1050" b="0" i="0" u="none" strike="noStrike" cap="none" normalizeH="0" baseline="0" dirty="0">
                <a:ln>
                  <a:noFill/>
                </a:ln>
                <a:solidFill>
                  <a:srgbClr val="1750EB"/>
                </a:solidFill>
                <a:effectLst/>
                <a:latin typeface="Consolas" panose="020B0609020204030204" pitchFamily="49" charset="0"/>
              </a:rPr>
              <a:t>2</a:t>
            </a:r>
            <a:r>
              <a:rPr kumimoji="0" lang="en-US" altLang="en-US" sz="1050" b="0" i="0" u="none" strike="noStrike" cap="none" normalizeH="0" baseline="0" dirty="0">
                <a:ln>
                  <a:noFill/>
                </a:ln>
                <a:solidFill>
                  <a:srgbClr val="080808"/>
                </a:solidFill>
                <a:effectLst/>
                <a:latin typeface="Consolas" panose="020B0609020204030204" pitchFamily="49" charset="0"/>
              </a:rPr>
              <a:t>){</a:t>
            </a:r>
            <a:br>
              <a:rPr kumimoji="0" lang="en-US" altLang="en-US" sz="1050" b="0" i="0" u="none" strike="noStrike" cap="none" normalizeH="0" baseline="0" dirty="0">
                <a:ln>
                  <a:noFill/>
                </a:ln>
                <a:solidFill>
                  <a:srgbClr val="080808"/>
                </a:solidFill>
                <a:effectLst/>
                <a:latin typeface="Consolas" panose="020B0609020204030204" pitchFamily="49" charset="0"/>
              </a:rPr>
            </a:br>
            <a:r>
              <a:rPr kumimoji="0" lang="en-US" altLang="en-US" sz="1050" b="0" i="0" u="none" strike="noStrike" cap="none" normalizeH="0" baseline="0" dirty="0">
                <a:ln>
                  <a:noFill/>
                </a:ln>
                <a:solidFill>
                  <a:srgbClr val="080808"/>
                </a:solidFill>
                <a:effectLst/>
                <a:latin typeface="Consolas" panose="020B0609020204030204" pitchFamily="49" charset="0"/>
              </a:rPr>
              <a:t>    </a:t>
            </a:r>
            <a:r>
              <a:rPr kumimoji="0" lang="en-US" altLang="en-US" sz="1050" b="0" i="0" u="none" strike="noStrike" cap="none" normalizeH="0" baseline="0" dirty="0" err="1">
                <a:ln>
                  <a:noFill/>
                </a:ln>
                <a:solidFill>
                  <a:srgbClr val="000000"/>
                </a:solidFill>
                <a:effectLst/>
                <a:latin typeface="Consolas" panose="020B0609020204030204" pitchFamily="49" charset="0"/>
              </a:rPr>
              <a:t>b</a:t>
            </a:r>
            <a:r>
              <a:rPr kumimoji="0" lang="en-US" altLang="en-US" sz="1050" b="0" i="0" u="none" strike="noStrike" cap="none" normalizeH="0" baseline="0" dirty="0" err="1">
                <a:ln>
                  <a:noFill/>
                </a:ln>
                <a:solidFill>
                  <a:srgbClr val="080808"/>
                </a:solidFill>
                <a:effectLst/>
                <a:latin typeface="Consolas" panose="020B0609020204030204" pitchFamily="49" charset="0"/>
              </a:rPr>
              <a:t>.setBackgroundColor</a:t>
            </a:r>
            <a:r>
              <a:rPr kumimoji="0" lang="en-US" altLang="en-US" sz="1050" b="0" i="0" u="none" strike="noStrike" cap="none" normalizeH="0" baseline="0" dirty="0">
                <a:ln>
                  <a:noFill/>
                </a:ln>
                <a:solidFill>
                  <a:srgbClr val="080808"/>
                </a:solidFill>
                <a:effectLst/>
                <a:latin typeface="Consolas" panose="020B0609020204030204" pitchFamily="49" charset="0"/>
              </a:rPr>
              <a:t>(</a:t>
            </a:r>
            <a:r>
              <a:rPr kumimoji="0" lang="en-US" altLang="en-US" sz="1050" b="0" i="0" u="none" strike="noStrike" cap="none" normalizeH="0" baseline="0" dirty="0" err="1">
                <a:ln>
                  <a:noFill/>
                </a:ln>
                <a:solidFill>
                  <a:srgbClr val="080808"/>
                </a:solidFill>
                <a:effectLst/>
                <a:latin typeface="Consolas" panose="020B0609020204030204" pitchFamily="49" charset="0"/>
              </a:rPr>
              <a:t>getColor</a:t>
            </a:r>
            <a:r>
              <a:rPr kumimoji="0" lang="en-US" altLang="en-US" sz="1050" b="0" i="0" u="none" strike="noStrike" cap="none" normalizeH="0" baseline="0" dirty="0">
                <a:ln>
                  <a:noFill/>
                </a:ln>
                <a:solidFill>
                  <a:srgbClr val="080808"/>
                </a:solidFill>
                <a:effectLst/>
                <a:latin typeface="Consolas" panose="020B0609020204030204" pitchFamily="49" charset="0"/>
              </a:rPr>
              <a:t>(</a:t>
            </a:r>
            <a:r>
              <a:rPr kumimoji="0" lang="en-US" altLang="en-US" sz="1050" b="0" i="0" u="none" strike="noStrike" cap="none" normalizeH="0" baseline="0" dirty="0" err="1">
                <a:ln>
                  <a:noFill/>
                </a:ln>
                <a:solidFill>
                  <a:srgbClr val="000000"/>
                </a:solidFill>
                <a:effectLst/>
                <a:latin typeface="Consolas" panose="020B0609020204030204" pitchFamily="49" charset="0"/>
              </a:rPr>
              <a:t>R</a:t>
            </a:r>
            <a:r>
              <a:rPr kumimoji="0" lang="en-US" altLang="en-US" sz="1050" b="0" i="0" u="none" strike="noStrike" cap="none" normalizeH="0" baseline="0" dirty="0" err="1">
                <a:ln>
                  <a:noFill/>
                </a:ln>
                <a:solidFill>
                  <a:srgbClr val="080808"/>
                </a:solidFill>
                <a:effectLst/>
                <a:latin typeface="Consolas" panose="020B0609020204030204" pitchFamily="49" charset="0"/>
              </a:rPr>
              <a:t>.</a:t>
            </a:r>
            <a:r>
              <a:rPr kumimoji="0" lang="en-US" altLang="en-US" sz="1050" b="0" i="0" u="none" strike="noStrike" cap="none" normalizeH="0" baseline="0" dirty="0" err="1">
                <a:ln>
                  <a:noFill/>
                </a:ln>
                <a:solidFill>
                  <a:srgbClr val="000000"/>
                </a:solidFill>
                <a:effectLst/>
                <a:latin typeface="Consolas" panose="020B0609020204030204" pitchFamily="49" charset="0"/>
              </a:rPr>
              <a:t>color</a:t>
            </a:r>
            <a:r>
              <a:rPr kumimoji="0" lang="en-US" altLang="en-US" sz="1050" b="0" i="0" u="none" strike="noStrike" cap="none" normalizeH="0" baseline="0" dirty="0" err="1">
                <a:ln>
                  <a:noFill/>
                </a:ln>
                <a:solidFill>
                  <a:srgbClr val="080808"/>
                </a:solidFill>
                <a:effectLst/>
                <a:latin typeface="Consolas" panose="020B0609020204030204" pitchFamily="49" charset="0"/>
              </a:rPr>
              <a:t>.</a:t>
            </a:r>
            <a:r>
              <a:rPr kumimoji="0" lang="en-US" altLang="en-US" sz="1050" b="0" i="1" u="none" strike="noStrike" cap="none" normalizeH="0" baseline="0" dirty="0" err="1">
                <a:ln>
                  <a:noFill/>
                </a:ln>
                <a:solidFill>
                  <a:srgbClr val="871094"/>
                </a:solidFill>
                <a:effectLst/>
                <a:latin typeface="Consolas" panose="020B0609020204030204" pitchFamily="49" charset="0"/>
              </a:rPr>
              <a:t>AliceBlue</a:t>
            </a:r>
            <a:r>
              <a:rPr kumimoji="0" lang="en-US" altLang="en-US" sz="1050" b="0" i="0" u="none" strike="noStrike" cap="none" normalizeH="0" baseline="0" dirty="0">
                <a:ln>
                  <a:noFill/>
                </a:ln>
                <a:solidFill>
                  <a:srgbClr val="080808"/>
                </a:solidFill>
                <a:effectLst/>
                <a:latin typeface="Consolas" panose="020B0609020204030204" pitchFamily="49" charset="0"/>
              </a:rPr>
              <a:t>));</a:t>
            </a:r>
            <a:br>
              <a:rPr kumimoji="0" lang="en-US" altLang="en-US" sz="1050" b="0" i="0" u="none" strike="noStrike" cap="none" normalizeH="0" baseline="0" dirty="0">
                <a:ln>
                  <a:noFill/>
                </a:ln>
                <a:solidFill>
                  <a:srgbClr val="080808"/>
                </a:solidFill>
                <a:effectLst/>
                <a:latin typeface="Consolas" panose="020B0609020204030204" pitchFamily="49" charset="0"/>
              </a:rPr>
            </a:br>
            <a:r>
              <a:rPr kumimoji="0" lang="en-US" altLang="en-US" sz="1050" b="0" i="0" u="none" strike="noStrike" cap="none" normalizeH="0" baseline="0" dirty="0">
                <a:ln>
                  <a:noFill/>
                </a:ln>
                <a:solidFill>
                  <a:srgbClr val="080808"/>
                </a:solidFill>
                <a:effectLst/>
                <a:latin typeface="Consolas" panose="020B0609020204030204" pitchFamily="49" charset="0"/>
              </a:rPr>
              <a:t>    </a:t>
            </a:r>
            <a:r>
              <a:rPr kumimoji="0" lang="en-US" altLang="en-US" sz="1050" b="0" i="0" u="none" strike="noStrike" cap="none" normalizeH="0" baseline="0" dirty="0" err="1">
                <a:ln>
                  <a:noFill/>
                </a:ln>
                <a:solidFill>
                  <a:srgbClr val="000000"/>
                </a:solidFill>
                <a:effectLst/>
                <a:latin typeface="Consolas" panose="020B0609020204030204" pitchFamily="49" charset="0"/>
              </a:rPr>
              <a:t>b</a:t>
            </a:r>
            <a:r>
              <a:rPr kumimoji="0" lang="en-US" altLang="en-US" sz="1050" b="0" i="0" u="none" strike="noStrike" cap="none" normalizeH="0" baseline="0" dirty="0" err="1">
                <a:ln>
                  <a:noFill/>
                </a:ln>
                <a:solidFill>
                  <a:srgbClr val="080808"/>
                </a:solidFill>
                <a:effectLst/>
                <a:latin typeface="Consolas" panose="020B0609020204030204" pitchFamily="49" charset="0"/>
              </a:rPr>
              <a:t>.setBackgroundColor</a:t>
            </a:r>
            <a:r>
              <a:rPr kumimoji="0" lang="en-US" altLang="en-US" sz="1050" b="0" i="0" u="none" strike="noStrike" cap="none" normalizeH="0" baseline="0" dirty="0">
                <a:ln>
                  <a:noFill/>
                </a:ln>
                <a:solidFill>
                  <a:srgbClr val="080808"/>
                </a:solidFill>
                <a:effectLst/>
                <a:latin typeface="Consolas" panose="020B0609020204030204" pitchFamily="49" charset="0"/>
              </a:rPr>
              <a:t>(</a:t>
            </a:r>
            <a:r>
              <a:rPr kumimoji="0" lang="en-US" altLang="en-US" sz="1050" b="0" i="0" u="none" strike="noStrike" cap="none" normalizeH="0" baseline="0" dirty="0" err="1">
                <a:ln>
                  <a:noFill/>
                </a:ln>
                <a:solidFill>
                  <a:srgbClr val="080808"/>
                </a:solidFill>
                <a:effectLst/>
                <a:latin typeface="Consolas" panose="020B0609020204030204" pitchFamily="49" charset="0"/>
              </a:rPr>
              <a:t>getColor</a:t>
            </a:r>
            <a:r>
              <a:rPr kumimoji="0" lang="en-US" altLang="en-US" sz="1050" b="0" i="0" u="none" strike="noStrike" cap="none" normalizeH="0" baseline="0" dirty="0">
                <a:ln>
                  <a:noFill/>
                </a:ln>
                <a:solidFill>
                  <a:srgbClr val="080808"/>
                </a:solidFill>
                <a:effectLst/>
                <a:latin typeface="Consolas" panose="020B0609020204030204" pitchFamily="49" charset="0"/>
              </a:rPr>
              <a:t>(</a:t>
            </a:r>
            <a:r>
              <a:rPr kumimoji="0" lang="en-US" altLang="en-US" sz="1050" b="0" i="0" u="none" strike="noStrike" cap="none" normalizeH="0" baseline="0" dirty="0" err="1">
                <a:ln>
                  <a:noFill/>
                </a:ln>
                <a:solidFill>
                  <a:srgbClr val="000000"/>
                </a:solidFill>
                <a:effectLst/>
                <a:latin typeface="Consolas" panose="020B0609020204030204" pitchFamily="49" charset="0"/>
              </a:rPr>
              <a:t>R</a:t>
            </a:r>
            <a:r>
              <a:rPr kumimoji="0" lang="en-US" altLang="en-US" sz="1050" b="0" i="0" u="none" strike="noStrike" cap="none" normalizeH="0" baseline="0" dirty="0" err="1">
                <a:ln>
                  <a:noFill/>
                </a:ln>
                <a:solidFill>
                  <a:srgbClr val="080808"/>
                </a:solidFill>
                <a:effectLst/>
                <a:latin typeface="Consolas" panose="020B0609020204030204" pitchFamily="49" charset="0"/>
              </a:rPr>
              <a:t>.</a:t>
            </a:r>
            <a:r>
              <a:rPr kumimoji="0" lang="en-US" altLang="en-US" sz="1050" b="0" i="0" u="none" strike="noStrike" cap="none" normalizeH="0" baseline="0" dirty="0" err="1">
                <a:ln>
                  <a:noFill/>
                </a:ln>
                <a:solidFill>
                  <a:srgbClr val="000000"/>
                </a:solidFill>
                <a:effectLst/>
                <a:latin typeface="Consolas" panose="020B0609020204030204" pitchFamily="49" charset="0"/>
              </a:rPr>
              <a:t>color</a:t>
            </a:r>
            <a:r>
              <a:rPr kumimoji="0" lang="en-US" altLang="en-US" sz="1050" b="0" i="0" u="none" strike="noStrike" cap="none" normalizeH="0" baseline="0" dirty="0" err="1">
                <a:ln>
                  <a:noFill/>
                </a:ln>
                <a:solidFill>
                  <a:srgbClr val="080808"/>
                </a:solidFill>
                <a:effectLst/>
                <a:latin typeface="Consolas" panose="020B0609020204030204" pitchFamily="49" charset="0"/>
              </a:rPr>
              <a:t>.</a:t>
            </a:r>
            <a:r>
              <a:rPr kumimoji="0" lang="en-US" altLang="en-US" sz="1050" b="0" i="1" u="none" strike="noStrike" cap="none" normalizeH="0" baseline="0" dirty="0" err="1">
                <a:ln>
                  <a:noFill/>
                </a:ln>
                <a:solidFill>
                  <a:srgbClr val="871094"/>
                </a:solidFill>
                <a:effectLst/>
                <a:latin typeface="Consolas" panose="020B0609020204030204" pitchFamily="49" charset="0"/>
              </a:rPr>
              <a:t>Orchid</a:t>
            </a:r>
            <a:r>
              <a:rPr kumimoji="0" lang="en-US" altLang="en-US" sz="1050" b="0" i="0" u="none" strike="noStrike" cap="none" normalizeH="0" baseline="0" dirty="0">
                <a:ln>
                  <a:noFill/>
                </a:ln>
                <a:solidFill>
                  <a:srgbClr val="080808"/>
                </a:solidFill>
                <a:effectLst/>
                <a:latin typeface="Consolas" panose="020B0609020204030204" pitchFamily="49" charset="0"/>
              </a:rPr>
              <a:t>));</a:t>
            </a:r>
            <a:br>
              <a:rPr kumimoji="0" lang="en-US" altLang="en-US" sz="1050" b="0" i="0" u="none" strike="noStrike" cap="none" normalizeH="0" baseline="0" dirty="0">
                <a:ln>
                  <a:noFill/>
                </a:ln>
                <a:solidFill>
                  <a:srgbClr val="080808"/>
                </a:solidFill>
                <a:effectLst/>
                <a:latin typeface="Consolas" panose="020B0609020204030204" pitchFamily="49" charset="0"/>
              </a:rPr>
            </a:br>
            <a:r>
              <a:rPr kumimoji="0" lang="en-US" altLang="en-US" sz="1050" b="1" i="0" u="none" strike="noStrike" cap="none" normalizeH="0" baseline="0" dirty="0">
                <a:ln>
                  <a:noFill/>
                </a:ln>
                <a:solidFill>
                  <a:srgbClr val="080808"/>
                </a:solidFill>
                <a:effectLst/>
                <a:latin typeface="Consolas" panose="020B0609020204030204" pitchFamily="49" charset="0"/>
              </a:rPr>
              <a:t>    </a:t>
            </a:r>
            <a:r>
              <a:rPr kumimoji="0" lang="en-US" altLang="en-US" sz="1050" b="1" i="0" u="none" strike="noStrike" cap="none" normalizeH="0" baseline="0" dirty="0" err="1">
                <a:ln>
                  <a:noFill/>
                </a:ln>
                <a:solidFill>
                  <a:srgbClr val="000000"/>
                </a:solidFill>
                <a:effectLst/>
                <a:latin typeface="Consolas" panose="020B0609020204030204" pitchFamily="49" charset="0"/>
              </a:rPr>
              <a:t>layoutParams</a:t>
            </a:r>
            <a:r>
              <a:rPr kumimoji="0" lang="en-US" altLang="en-US" sz="1050" b="1" i="0" u="none" strike="noStrike" cap="none" normalizeH="0" baseline="0" dirty="0" err="1">
                <a:ln>
                  <a:noFill/>
                </a:ln>
                <a:solidFill>
                  <a:srgbClr val="080808"/>
                </a:solidFill>
                <a:effectLst/>
                <a:latin typeface="Consolas" panose="020B0609020204030204" pitchFamily="49" charset="0"/>
              </a:rPr>
              <a:t>.</a:t>
            </a:r>
            <a:r>
              <a:rPr kumimoji="0" lang="en-US" altLang="en-US" sz="1050" b="1" i="0" u="none" strike="noStrike" cap="none" normalizeH="0" baseline="0" dirty="0" err="1">
                <a:ln>
                  <a:noFill/>
                </a:ln>
                <a:solidFill>
                  <a:srgbClr val="871094"/>
                </a:solidFill>
                <a:effectLst/>
                <a:latin typeface="Consolas" panose="020B0609020204030204" pitchFamily="49" charset="0"/>
              </a:rPr>
              <a:t>columnSpec</a:t>
            </a:r>
            <a:r>
              <a:rPr kumimoji="0" lang="en-US" altLang="en-US" sz="1050" b="1" i="0" u="none" strike="noStrike" cap="none" normalizeH="0" baseline="0" dirty="0">
                <a:ln>
                  <a:noFill/>
                </a:ln>
                <a:solidFill>
                  <a:srgbClr val="871094"/>
                </a:solidFill>
                <a:effectLst/>
                <a:latin typeface="Consolas" panose="020B0609020204030204" pitchFamily="49" charset="0"/>
              </a:rPr>
              <a:t> </a:t>
            </a:r>
            <a:r>
              <a:rPr kumimoji="0" lang="en-US" altLang="en-US" sz="1050" b="1" i="0" u="none" strike="noStrike" cap="none" normalizeH="0" baseline="0" dirty="0">
                <a:ln>
                  <a:noFill/>
                </a:ln>
                <a:solidFill>
                  <a:srgbClr val="080808"/>
                </a:solidFill>
                <a:effectLst/>
                <a:latin typeface="Consolas" panose="020B0609020204030204" pitchFamily="49" charset="0"/>
              </a:rPr>
              <a:t>= </a:t>
            </a:r>
            <a:r>
              <a:rPr kumimoji="0" lang="en-US" altLang="en-US" sz="1050" b="1" i="0" u="none" strike="noStrike" cap="none" normalizeH="0" baseline="0" dirty="0" err="1">
                <a:ln>
                  <a:noFill/>
                </a:ln>
                <a:solidFill>
                  <a:srgbClr val="000000"/>
                </a:solidFill>
                <a:effectLst/>
                <a:latin typeface="Consolas" panose="020B0609020204030204" pitchFamily="49" charset="0"/>
              </a:rPr>
              <a:t>GridLayout</a:t>
            </a:r>
            <a:r>
              <a:rPr kumimoji="0" lang="en-US" altLang="en-US" sz="1050" b="1" i="0" u="none" strike="noStrike" cap="none" normalizeH="0" baseline="0" dirty="0" err="1">
                <a:ln>
                  <a:noFill/>
                </a:ln>
                <a:solidFill>
                  <a:srgbClr val="080808"/>
                </a:solidFill>
                <a:effectLst/>
                <a:latin typeface="Consolas" panose="020B0609020204030204" pitchFamily="49" charset="0"/>
              </a:rPr>
              <a:t>.</a:t>
            </a:r>
            <a:r>
              <a:rPr kumimoji="0" lang="en-US" altLang="en-US" sz="1050" b="1" i="1" u="none" strike="noStrike" cap="none" normalizeH="0" baseline="0" dirty="0" err="1">
                <a:ln>
                  <a:noFill/>
                </a:ln>
                <a:solidFill>
                  <a:srgbClr val="080808"/>
                </a:solidFill>
                <a:effectLst/>
                <a:latin typeface="Consolas" panose="020B0609020204030204" pitchFamily="49" charset="0"/>
              </a:rPr>
              <a:t>spec</a:t>
            </a:r>
            <a:r>
              <a:rPr kumimoji="0" lang="en-US" altLang="en-US" sz="1050" b="1" i="0" u="none" strike="noStrike" cap="none" normalizeH="0" baseline="0" dirty="0">
                <a:ln>
                  <a:noFill/>
                </a:ln>
                <a:solidFill>
                  <a:srgbClr val="080808"/>
                </a:solidFill>
                <a:effectLst/>
                <a:latin typeface="Consolas" panose="020B0609020204030204" pitchFamily="49" charset="0"/>
              </a:rPr>
              <a:t>(</a:t>
            </a:r>
            <a:r>
              <a:rPr kumimoji="0" lang="en-US" altLang="en-US" sz="1050" b="1" i="0" u="none" strike="noStrike" cap="none" normalizeH="0" baseline="0" dirty="0">
                <a:ln>
                  <a:noFill/>
                </a:ln>
                <a:solidFill>
                  <a:srgbClr val="1750EB"/>
                </a:solidFill>
                <a:effectLst/>
                <a:latin typeface="Consolas" panose="020B0609020204030204" pitchFamily="49" charset="0"/>
              </a:rPr>
              <a:t>0</a:t>
            </a:r>
            <a:r>
              <a:rPr kumimoji="0" lang="en-US" altLang="en-US" sz="1050" b="1" i="0" u="none" strike="noStrike" cap="none" normalizeH="0" baseline="0" dirty="0">
                <a:ln>
                  <a:noFill/>
                </a:ln>
                <a:solidFill>
                  <a:srgbClr val="080808"/>
                </a:solidFill>
                <a:effectLst/>
                <a:latin typeface="Consolas" panose="020B0609020204030204" pitchFamily="49" charset="0"/>
              </a:rPr>
              <a:t>, </a:t>
            </a:r>
            <a:r>
              <a:rPr kumimoji="0" lang="en-US" altLang="en-US" sz="1050" b="1" i="0" u="none" strike="noStrike" cap="none" normalizeH="0" baseline="0" dirty="0">
                <a:ln>
                  <a:noFill/>
                </a:ln>
                <a:solidFill>
                  <a:srgbClr val="1750EB"/>
                </a:solidFill>
                <a:effectLst/>
                <a:latin typeface="Consolas" panose="020B0609020204030204" pitchFamily="49" charset="0"/>
              </a:rPr>
              <a:t>2</a:t>
            </a:r>
            <a:r>
              <a:rPr kumimoji="0" lang="en-US" altLang="en-US" sz="1050" b="1" i="0" u="none" strike="noStrike" cap="none" normalizeH="0" baseline="0" dirty="0">
                <a:ln>
                  <a:noFill/>
                </a:ln>
                <a:solidFill>
                  <a:srgbClr val="080808"/>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b="1" dirty="0">
                <a:solidFill>
                  <a:srgbClr val="080808"/>
                </a:solidFill>
                <a:latin typeface="Consolas" panose="020B0609020204030204" pitchFamily="49" charset="0"/>
              </a:rPr>
              <a:t>                                       </a:t>
            </a:r>
            <a:r>
              <a:rPr kumimoji="0" lang="en-US" altLang="en-US" sz="1050" b="1" i="0" u="none" strike="noStrike" cap="none" normalizeH="0" baseline="0" dirty="0" err="1">
                <a:ln>
                  <a:noFill/>
                </a:ln>
                <a:solidFill>
                  <a:srgbClr val="000000"/>
                </a:solidFill>
                <a:effectLst/>
                <a:latin typeface="Consolas" panose="020B0609020204030204" pitchFamily="49" charset="0"/>
              </a:rPr>
              <a:t>GridLayout</a:t>
            </a:r>
            <a:r>
              <a:rPr kumimoji="0" lang="en-US" altLang="en-US" sz="1050" b="1" i="0" u="none" strike="noStrike" cap="none" normalizeH="0" baseline="0" dirty="0" err="1">
                <a:ln>
                  <a:noFill/>
                </a:ln>
                <a:solidFill>
                  <a:srgbClr val="080808"/>
                </a:solidFill>
                <a:effectLst/>
                <a:latin typeface="Consolas" panose="020B0609020204030204" pitchFamily="49" charset="0"/>
              </a:rPr>
              <a:t>.</a:t>
            </a:r>
            <a:r>
              <a:rPr kumimoji="0" lang="en-US" altLang="en-US" sz="1050" b="1" i="1" u="none" strike="noStrike" cap="none" normalizeH="0" baseline="0" dirty="0" err="1">
                <a:ln>
                  <a:noFill/>
                </a:ln>
                <a:solidFill>
                  <a:srgbClr val="871094"/>
                </a:solidFill>
                <a:effectLst/>
                <a:latin typeface="Consolas" panose="020B0609020204030204" pitchFamily="49" charset="0"/>
              </a:rPr>
              <a:t>FILL</a:t>
            </a:r>
            <a:r>
              <a:rPr kumimoji="0" lang="en-US" altLang="en-US" sz="1050" b="1" i="0" u="none" strike="noStrike" cap="none" normalizeH="0" baseline="0" dirty="0">
                <a:ln>
                  <a:noFill/>
                </a:ln>
                <a:solidFill>
                  <a:srgbClr val="080808"/>
                </a:solidFill>
                <a:effectLst/>
                <a:latin typeface="Consolas" panose="020B0609020204030204" pitchFamily="49" charset="0"/>
              </a:rPr>
              <a:t>);</a:t>
            </a:r>
            <a:br>
              <a:rPr kumimoji="0" lang="en-US" altLang="en-US" sz="1050" b="0" i="0" u="none" strike="noStrike" cap="none" normalizeH="0" baseline="0" dirty="0">
                <a:ln>
                  <a:noFill/>
                </a:ln>
                <a:solidFill>
                  <a:srgbClr val="080808"/>
                </a:solidFill>
                <a:effectLst/>
                <a:latin typeface="Consolas" panose="020B0609020204030204" pitchFamily="49" charset="0"/>
              </a:rPr>
            </a:br>
            <a:r>
              <a:rPr kumimoji="0" lang="en-US" altLang="en-US" sz="1050" b="0" i="0" u="none" strike="noStrike" cap="none" normalizeH="0" baseline="0" dirty="0">
                <a:ln>
                  <a:noFill/>
                </a:ln>
                <a:solidFill>
                  <a:srgbClr val="080808"/>
                </a:solidFill>
                <a:effectLst/>
                <a:latin typeface="Consolas" panose="020B0609020204030204" pitchFamily="49" charset="0"/>
              </a:rPr>
              <a:t>  }</a:t>
            </a:r>
            <a:r>
              <a:rPr kumimoji="0" lang="en-US" altLang="en-US" sz="1050" b="0" i="0" u="none" strike="noStrike" cap="none" normalizeH="0" baseline="0" dirty="0">
                <a:ln>
                  <a:noFill/>
                </a:ln>
                <a:solidFill>
                  <a:srgbClr val="0033B3"/>
                </a:solidFill>
                <a:effectLst/>
                <a:latin typeface="Consolas" panose="020B0609020204030204" pitchFamily="49" charset="0"/>
              </a:rPr>
              <a:t>else if</a:t>
            </a:r>
            <a:r>
              <a:rPr kumimoji="0" lang="en-US" altLang="en-US" sz="1050" b="0" i="0" u="none" strike="noStrike" cap="none" normalizeH="0" baseline="0" dirty="0">
                <a:ln>
                  <a:noFill/>
                </a:ln>
                <a:solidFill>
                  <a:srgbClr val="080808"/>
                </a:solidFill>
                <a:effectLst/>
                <a:latin typeface="Consolas" panose="020B0609020204030204" pitchFamily="49" charset="0"/>
              </a:rPr>
              <a:t>(</a:t>
            </a:r>
            <a:r>
              <a:rPr kumimoji="0" lang="en-US" altLang="en-US" sz="1050" b="0" i="0" u="none" strike="noStrike" cap="none" normalizeH="0" baseline="0" dirty="0" err="1">
                <a:ln>
                  <a:noFill/>
                </a:ln>
                <a:solidFill>
                  <a:srgbClr val="080808"/>
                </a:solidFill>
                <a:effectLst/>
                <a:latin typeface="Consolas" panose="020B0609020204030204" pitchFamily="49" charset="0"/>
              </a:rPr>
              <a:t>i</a:t>
            </a:r>
            <a:r>
              <a:rPr kumimoji="0" lang="en-US" altLang="en-US" sz="1050" b="0" i="0" u="none" strike="noStrike" cap="none" normalizeH="0" baseline="0" dirty="0">
                <a:ln>
                  <a:noFill/>
                </a:ln>
                <a:solidFill>
                  <a:srgbClr val="080808"/>
                </a:solidFill>
                <a:effectLst/>
                <a:latin typeface="Consolas" panose="020B0609020204030204" pitchFamily="49" charset="0"/>
              </a:rPr>
              <a:t>==</a:t>
            </a:r>
            <a:r>
              <a:rPr kumimoji="0" lang="en-US" altLang="en-US" sz="1050" b="0" i="0" u="none" strike="noStrike" cap="none" normalizeH="0" baseline="0" dirty="0">
                <a:ln>
                  <a:noFill/>
                </a:ln>
                <a:solidFill>
                  <a:srgbClr val="1750EB"/>
                </a:solidFill>
                <a:effectLst/>
                <a:latin typeface="Consolas" panose="020B0609020204030204" pitchFamily="49" charset="0"/>
              </a:rPr>
              <a:t>3</a:t>
            </a:r>
            <a:r>
              <a:rPr kumimoji="0" lang="en-US" altLang="en-US" sz="1050" b="0" i="0" u="none" strike="noStrike" cap="none" normalizeH="0" baseline="0" dirty="0">
                <a:ln>
                  <a:noFill/>
                </a:ln>
                <a:solidFill>
                  <a:srgbClr val="080808"/>
                </a:solidFill>
                <a:effectLst/>
                <a:latin typeface="Consolas" panose="020B0609020204030204" pitchFamily="49" charset="0"/>
              </a:rPr>
              <a:t>) {</a:t>
            </a:r>
            <a:br>
              <a:rPr kumimoji="0" lang="en-US" altLang="en-US" sz="1050" b="0" i="0" u="none" strike="noStrike" cap="none" normalizeH="0" baseline="0" dirty="0">
                <a:ln>
                  <a:noFill/>
                </a:ln>
                <a:solidFill>
                  <a:srgbClr val="080808"/>
                </a:solidFill>
                <a:effectLst/>
                <a:latin typeface="Consolas" panose="020B0609020204030204" pitchFamily="49" charset="0"/>
              </a:rPr>
            </a:br>
            <a:r>
              <a:rPr kumimoji="0" lang="en-US" altLang="en-US" sz="1050" b="0" i="0" u="none" strike="noStrike" cap="none" normalizeH="0" baseline="0" dirty="0">
                <a:ln>
                  <a:noFill/>
                </a:ln>
                <a:solidFill>
                  <a:srgbClr val="080808"/>
                </a:solidFill>
                <a:effectLst/>
                <a:latin typeface="Consolas" panose="020B0609020204030204" pitchFamily="49" charset="0"/>
              </a:rPr>
              <a:t>    </a:t>
            </a:r>
            <a:r>
              <a:rPr kumimoji="0" lang="en-US" altLang="en-US" sz="1050" b="0" i="0" u="none" strike="noStrike" cap="none" normalizeH="0" baseline="0" dirty="0" err="1">
                <a:ln>
                  <a:noFill/>
                </a:ln>
                <a:solidFill>
                  <a:srgbClr val="000000"/>
                </a:solidFill>
                <a:effectLst/>
                <a:latin typeface="Consolas" panose="020B0609020204030204" pitchFamily="49" charset="0"/>
              </a:rPr>
              <a:t>b</a:t>
            </a:r>
            <a:r>
              <a:rPr kumimoji="0" lang="en-US" altLang="en-US" sz="1050" b="0" i="0" u="none" strike="noStrike" cap="none" normalizeH="0" baseline="0" dirty="0" err="1">
                <a:ln>
                  <a:noFill/>
                </a:ln>
                <a:solidFill>
                  <a:srgbClr val="080808"/>
                </a:solidFill>
                <a:effectLst/>
                <a:latin typeface="Consolas" panose="020B0609020204030204" pitchFamily="49" charset="0"/>
              </a:rPr>
              <a:t>.setBackgroundColor</a:t>
            </a:r>
            <a:r>
              <a:rPr kumimoji="0" lang="en-US" altLang="en-US" sz="1050" b="0" i="0" u="none" strike="noStrike" cap="none" normalizeH="0" baseline="0" dirty="0">
                <a:ln>
                  <a:noFill/>
                </a:ln>
                <a:solidFill>
                  <a:srgbClr val="080808"/>
                </a:solidFill>
                <a:effectLst/>
                <a:latin typeface="Consolas" panose="020B0609020204030204" pitchFamily="49" charset="0"/>
              </a:rPr>
              <a:t>(</a:t>
            </a:r>
            <a:r>
              <a:rPr kumimoji="0" lang="en-US" altLang="en-US" sz="1050" b="0" i="0" u="none" strike="noStrike" cap="none" normalizeH="0" baseline="0" dirty="0" err="1">
                <a:ln>
                  <a:noFill/>
                </a:ln>
                <a:solidFill>
                  <a:srgbClr val="080808"/>
                </a:solidFill>
                <a:effectLst/>
                <a:latin typeface="Consolas" panose="020B0609020204030204" pitchFamily="49" charset="0"/>
              </a:rPr>
              <a:t>getColor</a:t>
            </a:r>
            <a:r>
              <a:rPr kumimoji="0" lang="en-US" altLang="en-US" sz="1050" b="0" i="0" u="none" strike="noStrike" cap="none" normalizeH="0" baseline="0" dirty="0">
                <a:ln>
                  <a:noFill/>
                </a:ln>
                <a:solidFill>
                  <a:srgbClr val="080808"/>
                </a:solidFill>
                <a:effectLst/>
                <a:latin typeface="Consolas" panose="020B0609020204030204" pitchFamily="49" charset="0"/>
              </a:rPr>
              <a:t>(</a:t>
            </a:r>
            <a:r>
              <a:rPr kumimoji="0" lang="en-US" altLang="en-US" sz="1050" b="0" i="0" u="none" strike="noStrike" cap="none" normalizeH="0" baseline="0" dirty="0" err="1">
                <a:ln>
                  <a:noFill/>
                </a:ln>
                <a:solidFill>
                  <a:srgbClr val="000000"/>
                </a:solidFill>
                <a:effectLst/>
                <a:latin typeface="Consolas" panose="020B0609020204030204" pitchFamily="49" charset="0"/>
              </a:rPr>
              <a:t>R</a:t>
            </a:r>
            <a:r>
              <a:rPr kumimoji="0" lang="en-US" altLang="en-US" sz="1050" b="0" i="0" u="none" strike="noStrike" cap="none" normalizeH="0" baseline="0" dirty="0" err="1">
                <a:ln>
                  <a:noFill/>
                </a:ln>
                <a:solidFill>
                  <a:srgbClr val="080808"/>
                </a:solidFill>
                <a:effectLst/>
                <a:latin typeface="Consolas" panose="020B0609020204030204" pitchFamily="49" charset="0"/>
              </a:rPr>
              <a:t>.</a:t>
            </a:r>
            <a:r>
              <a:rPr kumimoji="0" lang="en-US" altLang="en-US" sz="1050" b="0" i="0" u="none" strike="noStrike" cap="none" normalizeH="0" baseline="0" dirty="0" err="1">
                <a:ln>
                  <a:noFill/>
                </a:ln>
                <a:solidFill>
                  <a:srgbClr val="000000"/>
                </a:solidFill>
                <a:effectLst/>
                <a:latin typeface="Consolas" panose="020B0609020204030204" pitchFamily="49" charset="0"/>
              </a:rPr>
              <a:t>color</a:t>
            </a:r>
            <a:r>
              <a:rPr kumimoji="0" lang="en-US" altLang="en-US" sz="1050" b="0" i="0" u="none" strike="noStrike" cap="none" normalizeH="0" baseline="0" dirty="0" err="1">
                <a:ln>
                  <a:noFill/>
                </a:ln>
                <a:solidFill>
                  <a:srgbClr val="080808"/>
                </a:solidFill>
                <a:effectLst/>
                <a:latin typeface="Consolas" panose="020B0609020204030204" pitchFamily="49" charset="0"/>
              </a:rPr>
              <a:t>.</a:t>
            </a:r>
            <a:r>
              <a:rPr kumimoji="0" lang="en-US" altLang="en-US" sz="1050" b="0" i="1" u="none" strike="noStrike" cap="none" normalizeH="0" baseline="0" dirty="0" err="1">
                <a:ln>
                  <a:noFill/>
                </a:ln>
                <a:solidFill>
                  <a:srgbClr val="871094"/>
                </a:solidFill>
                <a:effectLst/>
                <a:latin typeface="Consolas" panose="020B0609020204030204" pitchFamily="49" charset="0"/>
              </a:rPr>
              <a:t>Azure</a:t>
            </a:r>
            <a:r>
              <a:rPr kumimoji="0" lang="en-US" altLang="en-US" sz="1050" b="0" i="0" u="none" strike="noStrike" cap="none" normalizeH="0" baseline="0" dirty="0">
                <a:ln>
                  <a:noFill/>
                </a:ln>
                <a:solidFill>
                  <a:srgbClr val="080808"/>
                </a:solidFill>
                <a:effectLst/>
                <a:latin typeface="Consolas" panose="020B0609020204030204" pitchFamily="49" charset="0"/>
              </a:rPr>
              <a:t>));</a:t>
            </a:r>
            <a:br>
              <a:rPr kumimoji="0" lang="en-US" altLang="en-US" sz="1050" b="0" i="0" u="none" strike="noStrike" cap="none" normalizeH="0" baseline="0" dirty="0">
                <a:ln>
                  <a:noFill/>
                </a:ln>
                <a:solidFill>
                  <a:srgbClr val="080808"/>
                </a:solidFill>
                <a:effectLst/>
                <a:latin typeface="Consolas" panose="020B0609020204030204" pitchFamily="49" charset="0"/>
              </a:rPr>
            </a:br>
            <a:r>
              <a:rPr kumimoji="0" lang="en-US" altLang="en-US" sz="1050" b="0" i="0" u="none" strike="noStrike" cap="none" normalizeH="0" baseline="0" dirty="0">
                <a:ln>
                  <a:noFill/>
                </a:ln>
                <a:solidFill>
                  <a:srgbClr val="080808"/>
                </a:solidFill>
                <a:effectLst/>
                <a:latin typeface="Consolas" panose="020B0609020204030204" pitchFamily="49" charset="0"/>
              </a:rPr>
              <a:t>    </a:t>
            </a:r>
            <a:r>
              <a:rPr kumimoji="0" lang="en-US" altLang="en-US" sz="1050" b="0" i="0" u="none" strike="noStrike" cap="none" normalizeH="0" baseline="0" dirty="0" err="1">
                <a:ln>
                  <a:noFill/>
                </a:ln>
                <a:solidFill>
                  <a:srgbClr val="000000"/>
                </a:solidFill>
                <a:effectLst/>
                <a:latin typeface="Consolas" panose="020B0609020204030204" pitchFamily="49" charset="0"/>
              </a:rPr>
              <a:t>b</a:t>
            </a:r>
            <a:r>
              <a:rPr kumimoji="0" lang="en-US" altLang="en-US" sz="1050" b="0" i="0" u="none" strike="noStrike" cap="none" normalizeH="0" baseline="0" dirty="0" err="1">
                <a:ln>
                  <a:noFill/>
                </a:ln>
                <a:solidFill>
                  <a:srgbClr val="080808"/>
                </a:solidFill>
                <a:effectLst/>
                <a:latin typeface="Consolas" panose="020B0609020204030204" pitchFamily="49" charset="0"/>
              </a:rPr>
              <a:t>.setBackgroundColor</a:t>
            </a:r>
            <a:r>
              <a:rPr kumimoji="0" lang="en-US" altLang="en-US" sz="1050" b="0" i="0" u="none" strike="noStrike" cap="none" normalizeH="0" baseline="0" dirty="0">
                <a:ln>
                  <a:noFill/>
                </a:ln>
                <a:solidFill>
                  <a:srgbClr val="080808"/>
                </a:solidFill>
                <a:effectLst/>
                <a:latin typeface="Consolas" panose="020B0609020204030204" pitchFamily="49" charset="0"/>
              </a:rPr>
              <a:t>(</a:t>
            </a:r>
            <a:r>
              <a:rPr kumimoji="0" lang="en-US" altLang="en-US" sz="1050" b="0" i="0" u="none" strike="noStrike" cap="none" normalizeH="0" baseline="0" dirty="0" err="1">
                <a:ln>
                  <a:noFill/>
                </a:ln>
                <a:solidFill>
                  <a:srgbClr val="080808"/>
                </a:solidFill>
                <a:effectLst/>
                <a:latin typeface="Consolas" panose="020B0609020204030204" pitchFamily="49" charset="0"/>
              </a:rPr>
              <a:t>getColor</a:t>
            </a:r>
            <a:r>
              <a:rPr kumimoji="0" lang="en-US" altLang="en-US" sz="1050" b="0" i="0" u="none" strike="noStrike" cap="none" normalizeH="0" baseline="0" dirty="0">
                <a:ln>
                  <a:noFill/>
                </a:ln>
                <a:solidFill>
                  <a:srgbClr val="080808"/>
                </a:solidFill>
                <a:effectLst/>
                <a:latin typeface="Consolas" panose="020B0609020204030204" pitchFamily="49" charset="0"/>
              </a:rPr>
              <a:t>(</a:t>
            </a:r>
            <a:r>
              <a:rPr kumimoji="0" lang="en-US" altLang="en-US" sz="1050" b="0" i="0" u="none" strike="noStrike" cap="none" normalizeH="0" baseline="0" dirty="0" err="1">
                <a:ln>
                  <a:noFill/>
                </a:ln>
                <a:solidFill>
                  <a:srgbClr val="000000"/>
                </a:solidFill>
                <a:effectLst/>
                <a:latin typeface="Consolas" panose="020B0609020204030204" pitchFamily="49" charset="0"/>
              </a:rPr>
              <a:t>R</a:t>
            </a:r>
            <a:r>
              <a:rPr kumimoji="0" lang="en-US" altLang="en-US" sz="1050" b="0" i="0" u="none" strike="noStrike" cap="none" normalizeH="0" baseline="0" dirty="0" err="1">
                <a:ln>
                  <a:noFill/>
                </a:ln>
                <a:solidFill>
                  <a:srgbClr val="080808"/>
                </a:solidFill>
                <a:effectLst/>
                <a:latin typeface="Consolas" panose="020B0609020204030204" pitchFamily="49" charset="0"/>
              </a:rPr>
              <a:t>.</a:t>
            </a:r>
            <a:r>
              <a:rPr kumimoji="0" lang="en-US" altLang="en-US" sz="1050" b="0" i="0" u="none" strike="noStrike" cap="none" normalizeH="0" baseline="0" dirty="0" err="1">
                <a:ln>
                  <a:noFill/>
                </a:ln>
                <a:solidFill>
                  <a:srgbClr val="000000"/>
                </a:solidFill>
                <a:effectLst/>
                <a:latin typeface="Consolas" panose="020B0609020204030204" pitchFamily="49" charset="0"/>
              </a:rPr>
              <a:t>color</a:t>
            </a:r>
            <a:r>
              <a:rPr kumimoji="0" lang="en-US" altLang="en-US" sz="1050" b="0" i="0" u="none" strike="noStrike" cap="none" normalizeH="0" baseline="0" dirty="0" err="1">
                <a:ln>
                  <a:noFill/>
                </a:ln>
                <a:solidFill>
                  <a:srgbClr val="080808"/>
                </a:solidFill>
                <a:effectLst/>
                <a:latin typeface="Consolas" panose="020B0609020204030204" pitchFamily="49" charset="0"/>
              </a:rPr>
              <a:t>.</a:t>
            </a:r>
            <a:r>
              <a:rPr kumimoji="0" lang="en-US" altLang="en-US" sz="1050" b="0" i="1" u="none" strike="noStrike" cap="none" normalizeH="0" baseline="0" dirty="0" err="1">
                <a:ln>
                  <a:noFill/>
                </a:ln>
                <a:solidFill>
                  <a:srgbClr val="871094"/>
                </a:solidFill>
                <a:effectLst/>
                <a:latin typeface="Consolas" panose="020B0609020204030204" pitchFamily="49" charset="0"/>
              </a:rPr>
              <a:t>Green</a:t>
            </a:r>
            <a:r>
              <a:rPr kumimoji="0" lang="en-US" altLang="en-US" sz="1050" b="0" i="0" u="none" strike="noStrike" cap="none" normalizeH="0" baseline="0" dirty="0">
                <a:ln>
                  <a:noFill/>
                </a:ln>
                <a:solidFill>
                  <a:srgbClr val="080808"/>
                </a:solidFill>
                <a:effectLst/>
                <a:latin typeface="Consolas" panose="020B0609020204030204" pitchFamily="49" charset="0"/>
              </a:rPr>
              <a:t>));</a:t>
            </a:r>
            <a:br>
              <a:rPr kumimoji="0" lang="en-US" altLang="en-US" sz="1050" b="0" i="0" u="none" strike="noStrike" cap="none" normalizeH="0" baseline="0" dirty="0">
                <a:ln>
                  <a:noFill/>
                </a:ln>
                <a:solidFill>
                  <a:srgbClr val="080808"/>
                </a:solidFill>
                <a:effectLst/>
                <a:latin typeface="Consolas" panose="020B0609020204030204" pitchFamily="49" charset="0"/>
              </a:rPr>
            </a:br>
            <a:r>
              <a:rPr kumimoji="0" lang="en-US" altLang="en-US" sz="1050" b="0" i="0" u="none" strike="noStrike" cap="none" normalizeH="0" baseline="0" dirty="0">
                <a:ln>
                  <a:noFill/>
                </a:ln>
                <a:solidFill>
                  <a:srgbClr val="080808"/>
                </a:solidFill>
                <a:effectLst/>
                <a:latin typeface="Consolas" panose="020B0609020204030204" pitchFamily="49" charset="0"/>
              </a:rPr>
              <a:t>    </a:t>
            </a:r>
            <a:r>
              <a:rPr kumimoji="0" lang="en-US" altLang="en-US" sz="1050" b="1" i="0" u="none" strike="noStrike" cap="none" normalizeH="0" baseline="0" dirty="0" err="1">
                <a:ln>
                  <a:noFill/>
                </a:ln>
                <a:solidFill>
                  <a:srgbClr val="000000"/>
                </a:solidFill>
                <a:effectLst/>
                <a:latin typeface="Consolas" panose="020B0609020204030204" pitchFamily="49" charset="0"/>
              </a:rPr>
              <a:t>layoutParams</a:t>
            </a:r>
            <a:r>
              <a:rPr kumimoji="0" lang="en-US" altLang="en-US" sz="1050" b="1" i="0" u="none" strike="noStrike" cap="none" normalizeH="0" baseline="0" dirty="0" err="1">
                <a:ln>
                  <a:noFill/>
                </a:ln>
                <a:solidFill>
                  <a:srgbClr val="080808"/>
                </a:solidFill>
                <a:effectLst/>
                <a:latin typeface="Consolas" panose="020B0609020204030204" pitchFamily="49" charset="0"/>
              </a:rPr>
              <a:t>.</a:t>
            </a:r>
            <a:r>
              <a:rPr kumimoji="0" lang="en-US" altLang="en-US" sz="1050" b="1" i="0" u="none" strike="noStrike" cap="none" normalizeH="0" baseline="0" dirty="0" err="1">
                <a:ln>
                  <a:noFill/>
                </a:ln>
                <a:solidFill>
                  <a:srgbClr val="871094"/>
                </a:solidFill>
                <a:effectLst/>
                <a:latin typeface="Consolas" panose="020B0609020204030204" pitchFamily="49" charset="0"/>
              </a:rPr>
              <a:t>rowSpec</a:t>
            </a:r>
            <a:r>
              <a:rPr kumimoji="0" lang="en-US" altLang="en-US" sz="1050" b="1" i="0" u="none" strike="noStrike" cap="none" normalizeH="0" baseline="0" dirty="0">
                <a:ln>
                  <a:noFill/>
                </a:ln>
                <a:solidFill>
                  <a:srgbClr val="871094"/>
                </a:solidFill>
                <a:effectLst/>
                <a:latin typeface="Consolas" panose="020B0609020204030204" pitchFamily="49" charset="0"/>
              </a:rPr>
              <a:t> </a:t>
            </a:r>
            <a:r>
              <a:rPr kumimoji="0" lang="en-US" altLang="en-US" sz="1050" b="1" i="0" u="none" strike="noStrike" cap="none" normalizeH="0" baseline="0" dirty="0">
                <a:ln>
                  <a:noFill/>
                </a:ln>
                <a:solidFill>
                  <a:srgbClr val="080808"/>
                </a:solidFill>
                <a:effectLst/>
                <a:latin typeface="Consolas" panose="020B0609020204030204" pitchFamily="49" charset="0"/>
              </a:rPr>
              <a:t>= </a:t>
            </a:r>
            <a:r>
              <a:rPr kumimoji="0" lang="en-US" altLang="en-US" sz="1050" b="1" i="0" u="none" strike="noStrike" cap="none" normalizeH="0" baseline="0" dirty="0" err="1">
                <a:ln>
                  <a:noFill/>
                </a:ln>
                <a:solidFill>
                  <a:srgbClr val="000000"/>
                </a:solidFill>
                <a:effectLst/>
                <a:latin typeface="Consolas" panose="020B0609020204030204" pitchFamily="49" charset="0"/>
              </a:rPr>
              <a:t>GridLayout</a:t>
            </a:r>
            <a:r>
              <a:rPr kumimoji="0" lang="en-US" altLang="en-US" sz="1050" b="1" i="0" u="none" strike="noStrike" cap="none" normalizeH="0" baseline="0" dirty="0" err="1">
                <a:ln>
                  <a:noFill/>
                </a:ln>
                <a:solidFill>
                  <a:srgbClr val="080808"/>
                </a:solidFill>
                <a:effectLst/>
                <a:latin typeface="Consolas" panose="020B0609020204030204" pitchFamily="49" charset="0"/>
              </a:rPr>
              <a:t>.</a:t>
            </a:r>
            <a:r>
              <a:rPr kumimoji="0" lang="en-US" altLang="en-US" sz="1050" b="1" i="1" u="none" strike="noStrike" cap="none" normalizeH="0" baseline="0" dirty="0" err="1">
                <a:ln>
                  <a:noFill/>
                </a:ln>
                <a:solidFill>
                  <a:srgbClr val="080808"/>
                </a:solidFill>
                <a:effectLst/>
                <a:latin typeface="Consolas" panose="020B0609020204030204" pitchFamily="49" charset="0"/>
              </a:rPr>
              <a:t>spec</a:t>
            </a:r>
            <a:r>
              <a:rPr kumimoji="0" lang="en-US" altLang="en-US" sz="1050" b="1" i="0" u="none" strike="noStrike" cap="none" normalizeH="0" baseline="0" dirty="0">
                <a:ln>
                  <a:noFill/>
                </a:ln>
                <a:solidFill>
                  <a:srgbClr val="080808"/>
                </a:solidFill>
                <a:effectLst/>
                <a:latin typeface="Consolas" panose="020B0609020204030204" pitchFamily="49" charset="0"/>
              </a:rPr>
              <a:t>(</a:t>
            </a:r>
            <a:r>
              <a:rPr kumimoji="0" lang="en-US" altLang="en-US" sz="1050" b="1" i="0" u="none" strike="noStrike" cap="none" normalizeH="0" baseline="0" dirty="0">
                <a:ln>
                  <a:noFill/>
                </a:ln>
                <a:solidFill>
                  <a:srgbClr val="1750EB"/>
                </a:solidFill>
                <a:effectLst/>
                <a:latin typeface="Consolas" panose="020B0609020204030204" pitchFamily="49" charset="0"/>
              </a:rPr>
              <a:t>0</a:t>
            </a:r>
            <a:r>
              <a:rPr kumimoji="0" lang="en-US" altLang="en-US" sz="1050" b="1" i="0" u="none" strike="noStrike" cap="none" normalizeH="0" baseline="0" dirty="0">
                <a:ln>
                  <a:noFill/>
                </a:ln>
                <a:solidFill>
                  <a:srgbClr val="080808"/>
                </a:solidFill>
                <a:effectLst/>
                <a:latin typeface="Consolas" panose="020B0609020204030204" pitchFamily="49" charset="0"/>
              </a:rPr>
              <a:t>, </a:t>
            </a:r>
            <a:r>
              <a:rPr kumimoji="0" lang="en-US" altLang="en-US" sz="1050" b="1" i="0" u="none" strike="noStrike" cap="none" normalizeH="0" baseline="0" dirty="0">
                <a:ln>
                  <a:noFill/>
                </a:ln>
                <a:solidFill>
                  <a:srgbClr val="1750EB"/>
                </a:solidFill>
                <a:effectLst/>
                <a:latin typeface="Consolas" panose="020B0609020204030204" pitchFamily="49" charset="0"/>
              </a:rPr>
              <a:t>2</a:t>
            </a:r>
            <a:r>
              <a:rPr kumimoji="0" lang="en-US" altLang="en-US" sz="1050" b="1" i="0" u="none" strike="noStrike" cap="none" normalizeH="0" baseline="0" dirty="0">
                <a:ln>
                  <a:noFill/>
                </a:ln>
                <a:solidFill>
                  <a:srgbClr val="080808"/>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b="1" dirty="0">
                <a:solidFill>
                  <a:srgbClr val="080808"/>
                </a:solidFill>
                <a:latin typeface="Consolas" panose="020B0609020204030204" pitchFamily="49" charset="0"/>
              </a:rPr>
              <a:t>                                     </a:t>
            </a:r>
            <a:r>
              <a:rPr kumimoji="0" lang="en-US" altLang="en-US" sz="1050" b="1" i="0" u="none" strike="noStrike" cap="none" normalizeH="0" baseline="0" dirty="0" err="1">
                <a:ln>
                  <a:noFill/>
                </a:ln>
                <a:solidFill>
                  <a:srgbClr val="000000"/>
                </a:solidFill>
                <a:effectLst/>
                <a:latin typeface="Consolas" panose="020B0609020204030204" pitchFamily="49" charset="0"/>
              </a:rPr>
              <a:t>GridLayout</a:t>
            </a:r>
            <a:r>
              <a:rPr kumimoji="0" lang="en-US" altLang="en-US" sz="1050" b="1" i="0" u="none" strike="noStrike" cap="none" normalizeH="0" baseline="0" dirty="0" err="1">
                <a:ln>
                  <a:noFill/>
                </a:ln>
                <a:solidFill>
                  <a:srgbClr val="080808"/>
                </a:solidFill>
                <a:effectLst/>
                <a:latin typeface="Consolas" panose="020B0609020204030204" pitchFamily="49" charset="0"/>
              </a:rPr>
              <a:t>.</a:t>
            </a:r>
            <a:r>
              <a:rPr kumimoji="0" lang="en-US" altLang="en-US" sz="1050" b="1" i="1" u="none" strike="noStrike" cap="none" normalizeH="0" baseline="0" dirty="0" err="1">
                <a:ln>
                  <a:noFill/>
                </a:ln>
                <a:solidFill>
                  <a:srgbClr val="871094"/>
                </a:solidFill>
                <a:effectLst/>
                <a:latin typeface="Consolas" panose="020B0609020204030204" pitchFamily="49" charset="0"/>
              </a:rPr>
              <a:t>FILL</a:t>
            </a:r>
            <a:r>
              <a:rPr kumimoji="0" lang="en-US" altLang="en-US" sz="1050" b="1" i="0" u="none" strike="noStrike" cap="none" normalizeH="0" baseline="0" dirty="0">
                <a:ln>
                  <a:noFill/>
                </a:ln>
                <a:solidFill>
                  <a:srgbClr val="080808"/>
                </a:solidFill>
                <a:effectLst/>
                <a:latin typeface="Consolas" panose="020B0609020204030204" pitchFamily="49" charset="0"/>
              </a:rPr>
              <a:t>);</a:t>
            </a:r>
            <a:br>
              <a:rPr kumimoji="0" lang="en-US" altLang="en-US" sz="1050" b="0" i="0" u="none" strike="noStrike" cap="none" normalizeH="0" baseline="0" dirty="0">
                <a:ln>
                  <a:noFill/>
                </a:ln>
                <a:solidFill>
                  <a:srgbClr val="080808"/>
                </a:solidFill>
                <a:effectLst/>
                <a:latin typeface="Consolas" panose="020B0609020204030204" pitchFamily="49" charset="0"/>
              </a:rPr>
            </a:br>
            <a:r>
              <a:rPr kumimoji="0" lang="en-US" altLang="en-US" sz="1050" b="0" i="0" u="none" strike="noStrike" cap="none" normalizeH="0" baseline="0" dirty="0">
                <a:ln>
                  <a:noFill/>
                </a:ln>
                <a:solidFill>
                  <a:srgbClr val="080808"/>
                </a:solidFill>
                <a:effectLst/>
                <a:latin typeface="Consolas" panose="020B0609020204030204" pitchFamily="49" charset="0"/>
              </a:rPr>
              <a:t>  }</a:t>
            </a:r>
            <a:r>
              <a:rPr kumimoji="0" lang="en-US" altLang="en-US" sz="1050" b="0" i="0" u="none" strike="noStrike" cap="none" normalizeH="0" baseline="0" dirty="0">
                <a:ln>
                  <a:noFill/>
                </a:ln>
                <a:solidFill>
                  <a:srgbClr val="0033B3"/>
                </a:solidFill>
                <a:effectLst/>
                <a:latin typeface="Consolas" panose="020B0609020204030204" pitchFamily="49" charset="0"/>
              </a:rPr>
              <a:t>else</a:t>
            </a:r>
            <a:r>
              <a:rPr kumimoji="0" lang="en-US" altLang="en-US" sz="1050" b="0" i="0" u="none" strike="noStrike" cap="none" normalizeH="0" baseline="0" dirty="0">
                <a:ln>
                  <a:noFill/>
                </a:ln>
                <a:solidFill>
                  <a:srgbClr val="080808"/>
                </a:solidFill>
                <a:effectLst/>
                <a:latin typeface="Consolas" panose="020B0609020204030204" pitchFamily="49" charset="0"/>
              </a:rPr>
              <a:t>{</a:t>
            </a:r>
            <a:br>
              <a:rPr kumimoji="0" lang="en-US" altLang="en-US" sz="1050" b="0" i="0" u="none" strike="noStrike" cap="none" normalizeH="0" baseline="0" dirty="0">
                <a:ln>
                  <a:noFill/>
                </a:ln>
                <a:solidFill>
                  <a:srgbClr val="080808"/>
                </a:solidFill>
                <a:effectLst/>
                <a:latin typeface="Consolas" panose="020B0609020204030204" pitchFamily="49" charset="0"/>
              </a:rPr>
            </a:br>
            <a:r>
              <a:rPr kumimoji="0" lang="en-US" altLang="en-US" sz="1050" b="0" i="0" u="none" strike="noStrike" cap="none" normalizeH="0" baseline="0" dirty="0">
                <a:ln>
                  <a:noFill/>
                </a:ln>
                <a:solidFill>
                  <a:srgbClr val="080808"/>
                </a:solidFill>
                <a:effectLst/>
                <a:latin typeface="Consolas" panose="020B0609020204030204" pitchFamily="49" charset="0"/>
              </a:rPr>
              <a:t>     </a:t>
            </a:r>
            <a:r>
              <a:rPr kumimoji="0" lang="en-US" altLang="en-US" sz="1050" b="0" i="0" u="none" strike="noStrike" cap="none" normalizeH="0" baseline="0" dirty="0" err="1">
                <a:ln>
                  <a:noFill/>
                </a:ln>
                <a:solidFill>
                  <a:srgbClr val="000000"/>
                </a:solidFill>
                <a:effectLst/>
                <a:latin typeface="Consolas" panose="020B0609020204030204" pitchFamily="49" charset="0"/>
              </a:rPr>
              <a:t>b</a:t>
            </a:r>
            <a:r>
              <a:rPr kumimoji="0" lang="en-US" altLang="en-US" sz="1050" b="0" i="0" u="none" strike="noStrike" cap="none" normalizeH="0" baseline="0" dirty="0" err="1">
                <a:ln>
                  <a:noFill/>
                </a:ln>
                <a:solidFill>
                  <a:srgbClr val="080808"/>
                </a:solidFill>
                <a:effectLst/>
                <a:latin typeface="Consolas" panose="020B0609020204030204" pitchFamily="49" charset="0"/>
              </a:rPr>
              <a:t>.setTextColor</a:t>
            </a:r>
            <a:r>
              <a:rPr kumimoji="0" lang="en-US" altLang="en-US" sz="1050" b="0" i="0" u="none" strike="noStrike" cap="none" normalizeH="0" baseline="0" dirty="0">
                <a:ln>
                  <a:noFill/>
                </a:ln>
                <a:solidFill>
                  <a:srgbClr val="080808"/>
                </a:solidFill>
                <a:effectLst/>
                <a:latin typeface="Consolas" panose="020B0609020204030204" pitchFamily="49" charset="0"/>
              </a:rPr>
              <a:t>(</a:t>
            </a:r>
            <a:r>
              <a:rPr kumimoji="0" lang="en-US" altLang="en-US" sz="1050" b="0" i="0" u="none" strike="noStrike" cap="none" normalizeH="0" baseline="0" dirty="0" err="1">
                <a:ln>
                  <a:noFill/>
                </a:ln>
                <a:solidFill>
                  <a:srgbClr val="080808"/>
                </a:solidFill>
                <a:effectLst/>
                <a:latin typeface="Consolas" panose="020B0609020204030204" pitchFamily="49" charset="0"/>
              </a:rPr>
              <a:t>getColor</a:t>
            </a:r>
            <a:r>
              <a:rPr kumimoji="0" lang="en-US" altLang="en-US" sz="1050" b="0" i="0" u="none" strike="noStrike" cap="none" normalizeH="0" baseline="0" dirty="0">
                <a:ln>
                  <a:noFill/>
                </a:ln>
                <a:solidFill>
                  <a:srgbClr val="080808"/>
                </a:solidFill>
                <a:effectLst/>
                <a:latin typeface="Consolas" panose="020B0609020204030204" pitchFamily="49" charset="0"/>
              </a:rPr>
              <a:t>(</a:t>
            </a:r>
            <a:r>
              <a:rPr kumimoji="0" lang="en-US" altLang="en-US" sz="1050" b="0" i="0" u="none" strike="noStrike" cap="none" normalizeH="0" baseline="0" dirty="0" err="1">
                <a:ln>
                  <a:noFill/>
                </a:ln>
                <a:solidFill>
                  <a:srgbClr val="000000"/>
                </a:solidFill>
                <a:effectLst/>
                <a:latin typeface="Consolas" panose="020B0609020204030204" pitchFamily="49" charset="0"/>
              </a:rPr>
              <a:t>R</a:t>
            </a:r>
            <a:r>
              <a:rPr kumimoji="0" lang="en-US" altLang="en-US" sz="1050" b="0" i="0" u="none" strike="noStrike" cap="none" normalizeH="0" baseline="0" dirty="0" err="1">
                <a:ln>
                  <a:noFill/>
                </a:ln>
                <a:solidFill>
                  <a:srgbClr val="080808"/>
                </a:solidFill>
                <a:effectLst/>
                <a:latin typeface="Consolas" panose="020B0609020204030204" pitchFamily="49" charset="0"/>
              </a:rPr>
              <a:t>.</a:t>
            </a:r>
            <a:r>
              <a:rPr kumimoji="0" lang="en-US" altLang="en-US" sz="1050" b="0" i="0" u="none" strike="noStrike" cap="none" normalizeH="0" baseline="0" dirty="0" err="1">
                <a:ln>
                  <a:noFill/>
                </a:ln>
                <a:solidFill>
                  <a:srgbClr val="000000"/>
                </a:solidFill>
                <a:effectLst/>
                <a:latin typeface="Consolas" panose="020B0609020204030204" pitchFamily="49" charset="0"/>
              </a:rPr>
              <a:t>color</a:t>
            </a:r>
            <a:r>
              <a:rPr kumimoji="0" lang="en-US" altLang="en-US" sz="1050" b="0" i="0" u="none" strike="noStrike" cap="none" normalizeH="0" baseline="0" dirty="0" err="1">
                <a:ln>
                  <a:noFill/>
                </a:ln>
                <a:solidFill>
                  <a:srgbClr val="080808"/>
                </a:solidFill>
                <a:effectLst/>
                <a:latin typeface="Consolas" panose="020B0609020204030204" pitchFamily="49" charset="0"/>
              </a:rPr>
              <a:t>.</a:t>
            </a:r>
            <a:r>
              <a:rPr kumimoji="0" lang="en-US" altLang="en-US" sz="1050" b="0" i="1" u="none" strike="noStrike" cap="none" normalizeH="0" baseline="0" dirty="0" err="1">
                <a:ln>
                  <a:noFill/>
                </a:ln>
                <a:solidFill>
                  <a:srgbClr val="871094"/>
                </a:solidFill>
                <a:effectLst/>
                <a:latin typeface="Consolas" panose="020B0609020204030204" pitchFamily="49" charset="0"/>
              </a:rPr>
              <a:t>White</a:t>
            </a:r>
            <a:r>
              <a:rPr kumimoji="0" lang="en-US" altLang="en-US" sz="1050" b="0" i="0" u="none" strike="noStrike" cap="none" normalizeH="0" baseline="0" dirty="0">
                <a:ln>
                  <a:noFill/>
                </a:ln>
                <a:solidFill>
                  <a:srgbClr val="080808"/>
                </a:solidFill>
                <a:effectLst/>
                <a:latin typeface="Consolas" panose="020B0609020204030204" pitchFamily="49" charset="0"/>
              </a:rPr>
              <a:t>));</a:t>
            </a:r>
            <a:br>
              <a:rPr kumimoji="0" lang="en-US" altLang="en-US" sz="1050" b="0" i="0" u="none" strike="noStrike" cap="none" normalizeH="0" baseline="0" dirty="0">
                <a:ln>
                  <a:noFill/>
                </a:ln>
                <a:solidFill>
                  <a:srgbClr val="080808"/>
                </a:solidFill>
                <a:effectLst/>
                <a:latin typeface="Consolas" panose="020B0609020204030204" pitchFamily="49" charset="0"/>
              </a:rPr>
            </a:br>
            <a:r>
              <a:rPr kumimoji="0" lang="en-US" altLang="en-US" sz="1050" b="0" i="0" u="none" strike="noStrike" cap="none" normalizeH="0" baseline="0" dirty="0">
                <a:ln>
                  <a:noFill/>
                </a:ln>
                <a:solidFill>
                  <a:srgbClr val="080808"/>
                </a:solidFill>
                <a:effectLst/>
                <a:latin typeface="Consolas" panose="020B0609020204030204" pitchFamily="49" charset="0"/>
              </a:rPr>
              <a:t>     </a:t>
            </a:r>
            <a:r>
              <a:rPr kumimoji="0" lang="en-US" altLang="en-US" sz="1050" b="0" i="0" u="none" strike="noStrike" cap="none" normalizeH="0" baseline="0" dirty="0" err="1">
                <a:ln>
                  <a:noFill/>
                </a:ln>
                <a:solidFill>
                  <a:srgbClr val="000000"/>
                </a:solidFill>
                <a:effectLst/>
                <a:latin typeface="Consolas" panose="020B0609020204030204" pitchFamily="49" charset="0"/>
              </a:rPr>
              <a:t>b</a:t>
            </a:r>
            <a:r>
              <a:rPr kumimoji="0" lang="en-US" altLang="en-US" sz="1050" b="0" i="0" u="none" strike="noStrike" cap="none" normalizeH="0" baseline="0" dirty="0" err="1">
                <a:ln>
                  <a:noFill/>
                </a:ln>
                <a:solidFill>
                  <a:srgbClr val="080808"/>
                </a:solidFill>
                <a:effectLst/>
                <a:latin typeface="Consolas" panose="020B0609020204030204" pitchFamily="49" charset="0"/>
              </a:rPr>
              <a:t>.setBackgroundColor</a:t>
            </a:r>
            <a:r>
              <a:rPr kumimoji="0" lang="en-US" altLang="en-US" sz="1050" b="0" i="0" u="none" strike="noStrike" cap="none" normalizeH="0" baseline="0" dirty="0">
                <a:ln>
                  <a:noFill/>
                </a:ln>
                <a:solidFill>
                  <a:srgbClr val="080808"/>
                </a:solidFill>
                <a:effectLst/>
                <a:latin typeface="Consolas" panose="020B0609020204030204" pitchFamily="49" charset="0"/>
              </a:rPr>
              <a:t>(</a:t>
            </a:r>
            <a:r>
              <a:rPr kumimoji="0" lang="en-US" altLang="en-US" sz="1050" b="0" i="0" u="none" strike="noStrike" cap="none" normalizeH="0" baseline="0" dirty="0" err="1">
                <a:ln>
                  <a:noFill/>
                </a:ln>
                <a:solidFill>
                  <a:srgbClr val="080808"/>
                </a:solidFill>
                <a:effectLst/>
                <a:latin typeface="Consolas" panose="020B0609020204030204" pitchFamily="49" charset="0"/>
              </a:rPr>
              <a:t>getColor</a:t>
            </a:r>
            <a:r>
              <a:rPr kumimoji="0" lang="en-US" altLang="en-US" sz="1050" b="0" i="0" u="none" strike="noStrike" cap="none" normalizeH="0" baseline="0" dirty="0">
                <a:ln>
                  <a:noFill/>
                </a:ln>
                <a:solidFill>
                  <a:srgbClr val="080808"/>
                </a:solidFill>
                <a:effectLst/>
                <a:latin typeface="Consolas" panose="020B0609020204030204" pitchFamily="49" charset="0"/>
              </a:rPr>
              <a:t>(</a:t>
            </a:r>
            <a:r>
              <a:rPr kumimoji="0" lang="en-US" altLang="en-US" sz="1050" b="0" i="0" u="none" strike="noStrike" cap="none" normalizeH="0" baseline="0" dirty="0" err="1">
                <a:ln>
                  <a:noFill/>
                </a:ln>
                <a:solidFill>
                  <a:srgbClr val="000000"/>
                </a:solidFill>
                <a:effectLst/>
                <a:latin typeface="Consolas" panose="020B0609020204030204" pitchFamily="49" charset="0"/>
              </a:rPr>
              <a:t>R</a:t>
            </a:r>
            <a:r>
              <a:rPr kumimoji="0" lang="en-US" altLang="en-US" sz="1050" b="0" i="0" u="none" strike="noStrike" cap="none" normalizeH="0" baseline="0" dirty="0" err="1">
                <a:ln>
                  <a:noFill/>
                </a:ln>
                <a:solidFill>
                  <a:srgbClr val="080808"/>
                </a:solidFill>
                <a:effectLst/>
                <a:latin typeface="Consolas" panose="020B0609020204030204" pitchFamily="49" charset="0"/>
              </a:rPr>
              <a:t>.</a:t>
            </a:r>
            <a:r>
              <a:rPr kumimoji="0" lang="en-US" altLang="en-US" sz="1050" b="0" i="0" u="none" strike="noStrike" cap="none" normalizeH="0" baseline="0" dirty="0" err="1">
                <a:ln>
                  <a:noFill/>
                </a:ln>
                <a:solidFill>
                  <a:srgbClr val="000000"/>
                </a:solidFill>
                <a:effectLst/>
                <a:latin typeface="Consolas" panose="020B0609020204030204" pitchFamily="49" charset="0"/>
              </a:rPr>
              <a:t>color</a:t>
            </a:r>
            <a:r>
              <a:rPr kumimoji="0" lang="en-US" altLang="en-US" sz="1050" b="0" i="0" u="none" strike="noStrike" cap="none" normalizeH="0" baseline="0" dirty="0" err="1">
                <a:ln>
                  <a:noFill/>
                </a:ln>
                <a:solidFill>
                  <a:srgbClr val="080808"/>
                </a:solidFill>
                <a:effectLst/>
                <a:latin typeface="Consolas" panose="020B0609020204030204" pitchFamily="49" charset="0"/>
              </a:rPr>
              <a:t>.</a:t>
            </a:r>
            <a:r>
              <a:rPr kumimoji="0" lang="en-US" altLang="en-US" sz="1050" b="0" i="1" u="none" strike="noStrike" cap="none" normalizeH="0" baseline="0" dirty="0" err="1">
                <a:ln>
                  <a:noFill/>
                </a:ln>
                <a:solidFill>
                  <a:srgbClr val="871094"/>
                </a:solidFill>
                <a:effectLst/>
                <a:latin typeface="Consolas" panose="020B0609020204030204" pitchFamily="49" charset="0"/>
              </a:rPr>
              <a:t>Magenta</a:t>
            </a:r>
            <a:r>
              <a:rPr kumimoji="0" lang="en-US" altLang="en-US" sz="1050" b="0" i="0" u="none" strike="noStrike" cap="none" normalizeH="0" baseline="0" dirty="0">
                <a:ln>
                  <a:noFill/>
                </a:ln>
                <a:solidFill>
                  <a:srgbClr val="080808"/>
                </a:solidFill>
                <a:effectLst/>
                <a:latin typeface="Consolas" panose="020B0609020204030204" pitchFamily="49" charset="0"/>
              </a:rPr>
              <a:t>));</a:t>
            </a:r>
            <a:br>
              <a:rPr kumimoji="0" lang="en-US" altLang="en-US" sz="1050" b="0" i="0" u="none" strike="noStrike" cap="none" normalizeH="0" baseline="0" dirty="0">
                <a:ln>
                  <a:noFill/>
                </a:ln>
                <a:solidFill>
                  <a:srgbClr val="080808"/>
                </a:solidFill>
                <a:effectLst/>
                <a:latin typeface="Consolas" panose="020B0609020204030204" pitchFamily="49" charset="0"/>
              </a:rPr>
            </a:br>
            <a:r>
              <a:rPr kumimoji="0" lang="en-US" altLang="en-US" sz="1050" b="0" i="0" u="none" strike="noStrike" cap="none" normalizeH="0" baseline="0" dirty="0">
                <a:ln>
                  <a:noFill/>
                </a:ln>
                <a:solidFill>
                  <a:srgbClr val="080808"/>
                </a:solidFill>
                <a:effectLst/>
                <a:latin typeface="Consolas" panose="020B0609020204030204" pitchFamily="49" charset="0"/>
              </a:rPr>
              <a:t>  }</a:t>
            </a:r>
            <a:br>
              <a:rPr kumimoji="0" lang="en-US" altLang="en-US" sz="1050" b="0" i="0" u="none" strike="noStrike" cap="none" normalizeH="0" baseline="0" dirty="0">
                <a:ln>
                  <a:noFill/>
                </a:ln>
                <a:solidFill>
                  <a:srgbClr val="080808"/>
                </a:solidFill>
                <a:effectLst/>
                <a:latin typeface="Consolas" panose="020B0609020204030204" pitchFamily="49" charset="0"/>
              </a:rPr>
            </a:br>
            <a:r>
              <a:rPr kumimoji="0" lang="en-US" altLang="en-US" sz="1050" b="0" i="0" u="none" strike="noStrike" cap="none" normalizeH="0" baseline="0" dirty="0">
                <a:ln>
                  <a:noFill/>
                </a:ln>
                <a:solidFill>
                  <a:srgbClr val="080808"/>
                </a:solidFill>
                <a:effectLst/>
                <a:latin typeface="Consolas" panose="020B0609020204030204" pitchFamily="49" charset="0"/>
              </a:rPr>
              <a:t>  </a:t>
            </a:r>
            <a:r>
              <a:rPr kumimoji="0" lang="en-US" altLang="en-US" sz="1050" b="0" i="0" u="none" strike="noStrike" cap="none" normalizeH="0" baseline="0" dirty="0" err="1">
                <a:ln>
                  <a:noFill/>
                </a:ln>
                <a:solidFill>
                  <a:srgbClr val="000000"/>
                </a:solidFill>
                <a:effectLst/>
                <a:latin typeface="Consolas" panose="020B0609020204030204" pitchFamily="49" charset="0"/>
              </a:rPr>
              <a:t>b</a:t>
            </a:r>
            <a:r>
              <a:rPr kumimoji="0" lang="en-US" altLang="en-US" sz="1050" b="0" i="0" u="none" strike="noStrike" cap="none" normalizeH="0" baseline="0" dirty="0" err="1">
                <a:ln>
                  <a:noFill/>
                </a:ln>
                <a:solidFill>
                  <a:srgbClr val="080808"/>
                </a:solidFill>
                <a:effectLst/>
                <a:latin typeface="Consolas" panose="020B0609020204030204" pitchFamily="49" charset="0"/>
              </a:rPr>
              <a:t>.setLayoutParams</a:t>
            </a:r>
            <a:r>
              <a:rPr kumimoji="0" lang="en-US" altLang="en-US" sz="1050" b="0" i="0" u="none" strike="noStrike" cap="none" normalizeH="0" baseline="0" dirty="0">
                <a:ln>
                  <a:noFill/>
                </a:ln>
                <a:solidFill>
                  <a:srgbClr val="080808"/>
                </a:solidFill>
                <a:effectLst/>
                <a:latin typeface="Consolas" panose="020B0609020204030204" pitchFamily="49" charset="0"/>
              </a:rPr>
              <a:t>(</a:t>
            </a:r>
            <a:r>
              <a:rPr kumimoji="0" lang="en-US" altLang="en-US" sz="1050" b="0" i="0" u="none" strike="noStrike" cap="none" normalizeH="0" baseline="0" dirty="0" err="1">
                <a:ln>
                  <a:noFill/>
                </a:ln>
                <a:solidFill>
                  <a:srgbClr val="000000"/>
                </a:solidFill>
                <a:effectLst/>
                <a:latin typeface="Consolas" panose="020B0609020204030204" pitchFamily="49" charset="0"/>
              </a:rPr>
              <a:t>layoutParams</a:t>
            </a:r>
            <a:r>
              <a:rPr kumimoji="0" lang="en-US" altLang="en-US" sz="1050" b="0" i="0" u="none" strike="noStrike" cap="none" normalizeH="0" baseline="0" dirty="0">
                <a:ln>
                  <a:noFill/>
                </a:ln>
                <a:solidFill>
                  <a:srgbClr val="080808"/>
                </a:solidFill>
                <a:effectLst/>
                <a:latin typeface="Consolas" panose="020B0609020204030204" pitchFamily="49" charset="0"/>
              </a:rPr>
              <a:t>);</a:t>
            </a:r>
            <a:br>
              <a:rPr kumimoji="0" lang="en-US" altLang="en-US" sz="1050" b="0" i="0" u="none" strike="noStrike" cap="none" normalizeH="0" baseline="0" dirty="0">
                <a:ln>
                  <a:noFill/>
                </a:ln>
                <a:solidFill>
                  <a:srgbClr val="080808"/>
                </a:solidFill>
                <a:effectLst/>
                <a:latin typeface="Consolas" panose="020B0609020204030204" pitchFamily="49" charset="0"/>
              </a:rPr>
            </a:br>
            <a:r>
              <a:rPr kumimoji="0" lang="en-US" altLang="en-US" sz="1050" b="0" i="0" u="none" strike="noStrike" cap="none" normalizeH="0" baseline="0" dirty="0">
                <a:ln>
                  <a:noFill/>
                </a:ln>
                <a:solidFill>
                  <a:srgbClr val="080808"/>
                </a:solidFill>
                <a:effectLst/>
                <a:latin typeface="Consolas" panose="020B0609020204030204" pitchFamily="49" charset="0"/>
              </a:rPr>
              <a:t>  </a:t>
            </a:r>
            <a:r>
              <a:rPr kumimoji="0" lang="en-US" altLang="en-US" sz="1050" b="0" i="0" u="none" strike="noStrike" cap="none" normalizeH="0" baseline="0" dirty="0" err="1">
                <a:ln>
                  <a:noFill/>
                </a:ln>
                <a:solidFill>
                  <a:srgbClr val="000000"/>
                </a:solidFill>
                <a:effectLst/>
                <a:latin typeface="Consolas" panose="020B0609020204030204" pitchFamily="49" charset="0"/>
              </a:rPr>
              <a:t>b</a:t>
            </a:r>
            <a:r>
              <a:rPr kumimoji="0" lang="en-US" altLang="en-US" sz="1050" b="0" i="0" u="none" strike="noStrike" cap="none" normalizeH="0" baseline="0" dirty="0" err="1">
                <a:ln>
                  <a:noFill/>
                </a:ln>
                <a:solidFill>
                  <a:srgbClr val="080808"/>
                </a:solidFill>
                <a:effectLst/>
                <a:latin typeface="Consolas" panose="020B0609020204030204" pitchFamily="49" charset="0"/>
              </a:rPr>
              <a:t>.setText</a:t>
            </a:r>
            <a:r>
              <a:rPr kumimoji="0" lang="en-US" altLang="en-US" sz="1050" b="0" i="0" u="none" strike="noStrike" cap="none" normalizeH="0" baseline="0" dirty="0">
                <a:ln>
                  <a:noFill/>
                </a:ln>
                <a:solidFill>
                  <a:srgbClr val="080808"/>
                </a:solidFill>
                <a:effectLst/>
                <a:latin typeface="Consolas" panose="020B0609020204030204" pitchFamily="49" charset="0"/>
              </a:rPr>
              <a:t>(</a:t>
            </a:r>
            <a:r>
              <a:rPr kumimoji="0" lang="en-US" altLang="en-US" sz="1050" b="0" i="0" u="none" strike="noStrike" cap="none" normalizeH="0" baseline="0" dirty="0">
                <a:ln>
                  <a:noFill/>
                </a:ln>
                <a:solidFill>
                  <a:srgbClr val="067D17"/>
                </a:solidFill>
                <a:effectLst/>
                <a:latin typeface="Consolas" panose="020B0609020204030204" pitchFamily="49" charset="0"/>
              </a:rPr>
              <a:t>"Button" </a:t>
            </a:r>
            <a:r>
              <a:rPr kumimoji="0" lang="en-US" altLang="en-US" sz="1050" b="0" i="0" u="none" strike="noStrike" cap="none" normalizeH="0" baseline="0" dirty="0">
                <a:ln>
                  <a:noFill/>
                </a:ln>
                <a:solidFill>
                  <a:srgbClr val="080808"/>
                </a:solidFill>
                <a:effectLst/>
                <a:latin typeface="Consolas" panose="020B0609020204030204" pitchFamily="49" charset="0"/>
              </a:rPr>
              <a:t>+ (i+</a:t>
            </a:r>
            <a:r>
              <a:rPr kumimoji="0" lang="en-US" altLang="en-US" sz="1050" b="0" i="0" u="none" strike="noStrike" cap="none" normalizeH="0" baseline="0" dirty="0">
                <a:ln>
                  <a:noFill/>
                </a:ln>
                <a:solidFill>
                  <a:srgbClr val="1750EB"/>
                </a:solidFill>
                <a:effectLst/>
                <a:latin typeface="Consolas" panose="020B0609020204030204" pitchFamily="49" charset="0"/>
              </a:rPr>
              <a:t>1</a:t>
            </a:r>
            <a:r>
              <a:rPr kumimoji="0" lang="en-US" altLang="en-US" sz="1050" b="0" i="0" u="none" strike="noStrike" cap="none" normalizeH="0" baseline="0" dirty="0">
                <a:ln>
                  <a:noFill/>
                </a:ln>
                <a:solidFill>
                  <a:srgbClr val="080808"/>
                </a:solidFill>
                <a:effectLst/>
                <a:latin typeface="Consolas" panose="020B0609020204030204" pitchFamily="49" charset="0"/>
              </a:rPr>
              <a:t>));</a:t>
            </a:r>
            <a:br>
              <a:rPr kumimoji="0" lang="en-US" altLang="en-US" sz="1050" b="0" i="0" u="none" strike="noStrike" cap="none" normalizeH="0" baseline="0" dirty="0">
                <a:ln>
                  <a:noFill/>
                </a:ln>
                <a:solidFill>
                  <a:srgbClr val="080808"/>
                </a:solidFill>
                <a:effectLst/>
                <a:latin typeface="Consolas" panose="020B0609020204030204" pitchFamily="49" charset="0"/>
              </a:rPr>
            </a:br>
            <a:r>
              <a:rPr kumimoji="0" lang="en-US" altLang="en-US" sz="1050" b="0" i="0" u="none" strike="noStrike" cap="none" normalizeH="0" baseline="0" dirty="0">
                <a:ln>
                  <a:noFill/>
                </a:ln>
                <a:solidFill>
                  <a:srgbClr val="080808"/>
                </a:solidFill>
                <a:effectLst/>
                <a:latin typeface="Consolas" panose="020B0609020204030204" pitchFamily="49" charset="0"/>
              </a:rPr>
              <a:t>  </a:t>
            </a:r>
            <a:r>
              <a:rPr kumimoji="0" lang="en-US" altLang="en-US" sz="1050" b="0" i="0" u="none" strike="noStrike" cap="none" normalizeH="0" baseline="0" dirty="0" err="1">
                <a:ln>
                  <a:noFill/>
                </a:ln>
                <a:solidFill>
                  <a:srgbClr val="000000"/>
                </a:solidFill>
                <a:effectLst/>
                <a:latin typeface="Consolas" panose="020B0609020204030204" pitchFamily="49" charset="0"/>
              </a:rPr>
              <a:t>layout</a:t>
            </a:r>
            <a:r>
              <a:rPr kumimoji="0" lang="en-US" altLang="en-US" sz="1050" b="0" i="0" u="none" strike="noStrike" cap="none" normalizeH="0" baseline="0" dirty="0" err="1">
                <a:ln>
                  <a:noFill/>
                </a:ln>
                <a:solidFill>
                  <a:srgbClr val="080808"/>
                </a:solidFill>
                <a:effectLst/>
                <a:latin typeface="Consolas" panose="020B0609020204030204" pitchFamily="49" charset="0"/>
              </a:rPr>
              <a:t>.addView</a:t>
            </a:r>
            <a:r>
              <a:rPr kumimoji="0" lang="en-US" altLang="en-US" sz="1050" b="0" i="0" u="none" strike="noStrike" cap="none" normalizeH="0" baseline="0" dirty="0">
                <a:ln>
                  <a:noFill/>
                </a:ln>
                <a:solidFill>
                  <a:srgbClr val="080808"/>
                </a:solidFill>
                <a:effectLst/>
                <a:latin typeface="Consolas" panose="020B0609020204030204" pitchFamily="49" charset="0"/>
              </a:rPr>
              <a:t>(</a:t>
            </a:r>
            <a:r>
              <a:rPr kumimoji="0" lang="en-US" altLang="en-US" sz="1050" b="0" i="0" u="none" strike="noStrike" cap="none" normalizeH="0" baseline="0" dirty="0">
                <a:ln>
                  <a:noFill/>
                </a:ln>
                <a:solidFill>
                  <a:srgbClr val="000000"/>
                </a:solidFill>
                <a:effectLst/>
                <a:latin typeface="Consolas" panose="020B0609020204030204" pitchFamily="49" charset="0"/>
              </a:rPr>
              <a:t>b</a:t>
            </a:r>
            <a:r>
              <a:rPr kumimoji="0" lang="en-US" altLang="en-US" sz="1050" b="0" i="0" u="none" strike="noStrike" cap="none" normalizeH="0" baseline="0" dirty="0">
                <a:ln>
                  <a:noFill/>
                </a:ln>
                <a:solidFill>
                  <a:srgbClr val="080808"/>
                </a:solidFill>
                <a:effectLst/>
                <a:latin typeface="Consolas" panose="020B0609020204030204" pitchFamily="49" charset="0"/>
              </a:rPr>
              <a:t>);</a:t>
            </a:r>
            <a:br>
              <a:rPr kumimoji="0" lang="en-US" altLang="en-US" sz="1050" b="0" i="0" u="none" strike="noStrike" cap="none" normalizeH="0" baseline="0" dirty="0">
                <a:ln>
                  <a:noFill/>
                </a:ln>
                <a:solidFill>
                  <a:srgbClr val="080808"/>
                </a:solidFill>
                <a:effectLst/>
                <a:latin typeface="Consolas" panose="020B0609020204030204" pitchFamily="49" charset="0"/>
              </a:rPr>
            </a:br>
            <a:r>
              <a:rPr kumimoji="0" lang="en-US" altLang="en-US" sz="1050" b="0" i="0" u="none" strike="noStrike" cap="none" normalizeH="0" baseline="0" dirty="0">
                <a:ln>
                  <a:noFill/>
                </a:ln>
                <a:solidFill>
                  <a:srgbClr val="080808"/>
                </a:solidFill>
                <a:effectLst/>
                <a:latin typeface="Consolas" panose="020B0609020204030204" pitchFamily="49" charset="0"/>
              </a:rPr>
              <a:t> }</a:t>
            </a:r>
            <a:br>
              <a:rPr kumimoji="0" lang="en-US" altLang="en-US" sz="1050" b="0" i="0" u="none" strike="noStrike" cap="none" normalizeH="0" baseline="0" dirty="0">
                <a:ln>
                  <a:noFill/>
                </a:ln>
                <a:solidFill>
                  <a:srgbClr val="080808"/>
                </a:solidFill>
                <a:effectLst/>
                <a:latin typeface="Consolas" panose="020B0609020204030204" pitchFamily="49" charset="0"/>
              </a:rPr>
            </a:br>
            <a:r>
              <a:rPr kumimoji="0" lang="en-US" altLang="en-US" sz="1050" b="0" i="0" u="none" strike="noStrike" cap="none" normalizeH="0" baseline="0" dirty="0">
                <a:ln>
                  <a:noFill/>
                </a:ln>
                <a:solidFill>
                  <a:srgbClr val="080808"/>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51E1791A-E059-4A66-9691-43FA0689240E}"/>
              </a:ext>
            </a:extLst>
          </p:cNvPr>
          <p:cNvPicPr>
            <a:picLocks noChangeAspect="1"/>
          </p:cNvPicPr>
          <p:nvPr/>
        </p:nvPicPr>
        <p:blipFill>
          <a:blip r:embed="rId3"/>
          <a:stretch>
            <a:fillRect/>
          </a:stretch>
        </p:blipFill>
        <p:spPr>
          <a:xfrm>
            <a:off x="724242" y="5334000"/>
            <a:ext cx="2095158" cy="1418987"/>
          </a:xfrm>
          <a:prstGeom prst="rect">
            <a:avLst/>
          </a:prstGeom>
        </p:spPr>
      </p:pic>
      <p:sp>
        <p:nvSpPr>
          <p:cNvPr id="8" name="Arrow: Bent 7">
            <a:extLst>
              <a:ext uri="{FF2B5EF4-FFF2-40B4-BE49-F238E27FC236}">
                <a16:creationId xmlns:a16="http://schemas.microsoft.com/office/drawing/2014/main" id="{239F24C2-9DA5-4CEB-A22D-19737F6D90E2}"/>
              </a:ext>
            </a:extLst>
          </p:cNvPr>
          <p:cNvSpPr/>
          <p:nvPr/>
        </p:nvSpPr>
        <p:spPr>
          <a:xfrm flipV="1">
            <a:off x="3617070" y="4882388"/>
            <a:ext cx="838200" cy="71850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4BFB800F-AE7C-45C8-AD7C-B050A64CBBCE}"/>
              </a:ext>
            </a:extLst>
          </p:cNvPr>
          <p:cNvSpPr/>
          <p:nvPr/>
        </p:nvSpPr>
        <p:spPr>
          <a:xfrm>
            <a:off x="4953000" y="3810000"/>
            <a:ext cx="3962400" cy="365125"/>
          </a:xfrm>
          <a:prstGeom prst="rect">
            <a:avLst/>
          </a:prstGeom>
          <a:no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0FA4D8-5857-4422-B8A6-2AC255D5F1A0}"/>
              </a:ext>
            </a:extLst>
          </p:cNvPr>
          <p:cNvSpPr/>
          <p:nvPr/>
        </p:nvSpPr>
        <p:spPr>
          <a:xfrm>
            <a:off x="4951379" y="4593751"/>
            <a:ext cx="3962400" cy="365125"/>
          </a:xfrm>
          <a:prstGeom prst="rect">
            <a:avLst/>
          </a:prstGeom>
          <a:noFill/>
          <a:ln w="63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360E16-A0E4-49DF-A438-5C907139F49A}"/>
              </a:ext>
            </a:extLst>
          </p:cNvPr>
          <p:cNvSpPr/>
          <p:nvPr/>
        </p:nvSpPr>
        <p:spPr>
          <a:xfrm>
            <a:off x="492870" y="4411188"/>
            <a:ext cx="3962400" cy="365125"/>
          </a:xfrm>
          <a:prstGeom prst="rect">
            <a:avLst/>
          </a:prstGeom>
          <a:no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4D5BDBE6-559D-49CD-AE2D-EB67892198EC}"/>
              </a:ext>
            </a:extLst>
          </p:cNvPr>
          <p:cNvGrpSpPr/>
          <p:nvPr/>
        </p:nvGrpSpPr>
        <p:grpSpPr>
          <a:xfrm>
            <a:off x="7315200" y="6173862"/>
            <a:ext cx="746350" cy="730099"/>
            <a:chOff x="6566350" y="1360863"/>
            <a:chExt cx="746350" cy="730099"/>
          </a:xfrm>
        </p:grpSpPr>
        <p:grpSp>
          <p:nvGrpSpPr>
            <p:cNvPr id="12" name="Group 11">
              <a:extLst>
                <a:ext uri="{FF2B5EF4-FFF2-40B4-BE49-F238E27FC236}">
                  <a16:creationId xmlns:a16="http://schemas.microsoft.com/office/drawing/2014/main" id="{1243AE1F-3D20-4E81-A2FB-B807B809DD96}"/>
                </a:ext>
              </a:extLst>
            </p:cNvPr>
            <p:cNvGrpSpPr/>
            <p:nvPr/>
          </p:nvGrpSpPr>
          <p:grpSpPr>
            <a:xfrm>
              <a:off x="6566350" y="1360863"/>
              <a:ext cx="643125" cy="730099"/>
              <a:chOff x="7244423" y="361806"/>
              <a:chExt cx="643125" cy="730099"/>
            </a:xfrm>
          </p:grpSpPr>
          <p:pic>
            <p:nvPicPr>
              <p:cNvPr id="13" name="Picture 2" descr="Kotlin Vector Logo - Download Free SVG Icon | Worldvectorlogo">
                <a:extLst>
                  <a:ext uri="{FF2B5EF4-FFF2-40B4-BE49-F238E27FC236}">
                    <a16:creationId xmlns:a16="http://schemas.microsoft.com/office/drawing/2014/main" id="{7D6DE37D-6358-4173-8939-D886CD4822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7648" y="361806"/>
                <a:ext cx="504000" cy="474355"/>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3C7EC357-D70C-4DBC-AE7E-876CBCDBA6C6}"/>
                  </a:ext>
                </a:extLst>
              </p:cNvPr>
              <p:cNvSpPr/>
              <p:nvPr/>
            </p:nvSpPr>
            <p:spPr>
              <a:xfrm>
                <a:off x="7244423" y="784128"/>
                <a:ext cx="643125" cy="307777"/>
              </a:xfrm>
              <a:prstGeom prst="rect">
                <a:avLst/>
              </a:prstGeom>
            </p:spPr>
            <p:txBody>
              <a:bodyPr wrap="none">
                <a:spAutoFit/>
              </a:bodyPr>
              <a:lstStyle/>
              <a:p>
                <a:r>
                  <a:rPr lang="en-US" sz="1400" dirty="0"/>
                  <a:t>Kotlin</a:t>
                </a:r>
                <a:endParaRPr lang="en-AE" sz="1400" dirty="0"/>
              </a:p>
            </p:txBody>
          </p:sp>
        </p:grpSp>
        <p:sp>
          <p:nvSpPr>
            <p:cNvPr id="6" name="Arrow: Down 5">
              <a:extLst>
                <a:ext uri="{FF2B5EF4-FFF2-40B4-BE49-F238E27FC236}">
                  <a16:creationId xmlns:a16="http://schemas.microsoft.com/office/drawing/2014/main" id="{07B663E8-1271-4AC2-97BE-3AE81B9F51FE}"/>
                </a:ext>
              </a:extLst>
            </p:cNvPr>
            <p:cNvSpPr/>
            <p:nvPr/>
          </p:nvSpPr>
          <p:spPr>
            <a:xfrm>
              <a:off x="7209475" y="1360863"/>
              <a:ext cx="103225" cy="612000"/>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grpSp>
    </p:spTree>
    <p:extLst>
      <p:ext uri="{BB962C8B-B14F-4D97-AF65-F5344CB8AC3E}">
        <p14:creationId xmlns:p14="http://schemas.microsoft.com/office/powerpoint/2010/main" val="2269921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GridView vs. </a:t>
            </a:r>
            <a:r>
              <a:rPr lang="en-US" dirty="0" err="1"/>
              <a:t>ListView</a:t>
            </a:r>
            <a:endParaRPr lang="en-US" dirty="0"/>
          </a:p>
        </p:txBody>
      </p:sp>
      <p:sp>
        <p:nvSpPr>
          <p:cNvPr id="3" name="Content Placeholder 2"/>
          <p:cNvSpPr>
            <a:spLocks noGrp="1"/>
          </p:cNvSpPr>
          <p:nvPr>
            <p:ph idx="1"/>
          </p:nvPr>
        </p:nvSpPr>
        <p:spPr>
          <a:xfrm>
            <a:off x="457200" y="2069684"/>
            <a:ext cx="4191000" cy="2103120"/>
          </a:xfrm>
        </p:spPr>
        <p:txBody>
          <a:bodyPr>
            <a:normAutofit fontScale="85000" lnSpcReduction="10000"/>
          </a:bodyPr>
          <a:lstStyle/>
          <a:p>
            <a:r>
              <a:rPr lang="en-US" dirty="0">
                <a:solidFill>
                  <a:srgbClr val="FF0000"/>
                </a:solidFill>
              </a:rPr>
              <a:t>GridView</a:t>
            </a:r>
            <a:r>
              <a:rPr lang="en-US" dirty="0"/>
              <a:t> is a </a:t>
            </a:r>
            <a:r>
              <a:rPr lang="en-US" dirty="0" err="1"/>
              <a:t>ViewGroup</a:t>
            </a:r>
            <a:r>
              <a:rPr lang="en-US" dirty="0"/>
              <a:t> that displays items in a two-dimensional, scrollable grid. The grid items are automatically inserted to the layout using an Adapter object.</a:t>
            </a:r>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24</a:t>
            </a:fld>
            <a:endParaRPr lang="en-US"/>
          </a:p>
        </p:txBody>
      </p:sp>
      <p:grpSp>
        <p:nvGrpSpPr>
          <p:cNvPr id="11" name="Group 10">
            <a:extLst>
              <a:ext uri="{FF2B5EF4-FFF2-40B4-BE49-F238E27FC236}">
                <a16:creationId xmlns:a16="http://schemas.microsoft.com/office/drawing/2014/main" id="{6A53378E-2EC8-485B-848D-A25F61465C04}"/>
              </a:ext>
            </a:extLst>
          </p:cNvPr>
          <p:cNvGrpSpPr/>
          <p:nvPr/>
        </p:nvGrpSpPr>
        <p:grpSpPr>
          <a:xfrm>
            <a:off x="6019800" y="4476567"/>
            <a:ext cx="1905000" cy="1787184"/>
            <a:chOff x="6770914" y="4281894"/>
            <a:chExt cx="1905000" cy="1787184"/>
          </a:xfrm>
        </p:grpSpPr>
        <p:pic>
          <p:nvPicPr>
            <p:cNvPr id="8" name="Picture 2" descr="https://developer.android.com/images/ui/listview-small.png">
              <a:extLst>
                <a:ext uri="{FF2B5EF4-FFF2-40B4-BE49-F238E27FC236}">
                  <a16:creationId xmlns:a16="http://schemas.microsoft.com/office/drawing/2014/main" id="{9BD9054D-70D2-449E-8CE4-87FD5B7BE5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0914" y="4659378"/>
              <a:ext cx="1905000" cy="1409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AC9F17B-F6DB-4E6F-A073-743BDB952893}"/>
                </a:ext>
              </a:extLst>
            </p:cNvPr>
            <p:cNvSpPr txBox="1"/>
            <p:nvPr/>
          </p:nvSpPr>
          <p:spPr>
            <a:xfrm>
              <a:off x="7162800" y="4281894"/>
              <a:ext cx="1310743" cy="461665"/>
            </a:xfrm>
            <a:prstGeom prst="rect">
              <a:avLst/>
            </a:prstGeom>
            <a:noFill/>
          </p:spPr>
          <p:txBody>
            <a:bodyPr wrap="none" rtlCol="0">
              <a:spAutoFit/>
            </a:bodyPr>
            <a:lstStyle/>
            <a:p>
              <a:r>
                <a:rPr lang="en-US" dirty="0"/>
                <a:t>ListView</a:t>
              </a:r>
            </a:p>
          </p:txBody>
        </p:sp>
      </p:grpSp>
      <p:grpSp>
        <p:nvGrpSpPr>
          <p:cNvPr id="6" name="Group 5">
            <a:extLst>
              <a:ext uri="{FF2B5EF4-FFF2-40B4-BE49-F238E27FC236}">
                <a16:creationId xmlns:a16="http://schemas.microsoft.com/office/drawing/2014/main" id="{8297263D-2CD5-4795-A48D-322C3D2464BF}"/>
              </a:ext>
            </a:extLst>
          </p:cNvPr>
          <p:cNvGrpSpPr/>
          <p:nvPr/>
        </p:nvGrpSpPr>
        <p:grpSpPr>
          <a:xfrm>
            <a:off x="5846182" y="2098858"/>
            <a:ext cx="2252235" cy="2026920"/>
            <a:chOff x="5672564" y="1966086"/>
            <a:chExt cx="2252235" cy="2026920"/>
          </a:xfrm>
        </p:grpSpPr>
        <p:pic>
          <p:nvPicPr>
            <p:cNvPr id="7171" name="Picture 3" descr="https://developer.android.com/images/ui/grid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2564" y="2438400"/>
              <a:ext cx="2252235" cy="155460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FDFD730-F31B-4EA9-9DB7-773E0C9BB6D7}"/>
                </a:ext>
              </a:extLst>
            </p:cNvPr>
            <p:cNvSpPr txBox="1"/>
            <p:nvPr/>
          </p:nvSpPr>
          <p:spPr>
            <a:xfrm>
              <a:off x="5853178" y="1966086"/>
              <a:ext cx="1397306" cy="461665"/>
            </a:xfrm>
            <a:prstGeom prst="rect">
              <a:avLst/>
            </a:prstGeom>
            <a:noFill/>
          </p:spPr>
          <p:txBody>
            <a:bodyPr wrap="none" rtlCol="0">
              <a:spAutoFit/>
            </a:bodyPr>
            <a:lstStyle/>
            <a:p>
              <a:r>
                <a:rPr lang="en-US" dirty="0"/>
                <a:t>GridView</a:t>
              </a:r>
            </a:p>
          </p:txBody>
        </p:sp>
      </p:grpSp>
      <p:sp>
        <p:nvSpPr>
          <p:cNvPr id="13" name="Content Placeholder 2">
            <a:extLst>
              <a:ext uri="{FF2B5EF4-FFF2-40B4-BE49-F238E27FC236}">
                <a16:creationId xmlns:a16="http://schemas.microsoft.com/office/drawing/2014/main" id="{911146FA-3BDE-4E2C-A96F-082E16781F59}"/>
              </a:ext>
            </a:extLst>
          </p:cNvPr>
          <p:cNvSpPr txBox="1">
            <a:spLocks/>
          </p:cNvSpPr>
          <p:nvPr/>
        </p:nvSpPr>
        <p:spPr>
          <a:xfrm>
            <a:off x="457200" y="4507341"/>
            <a:ext cx="4191000" cy="2103120"/>
          </a:xfrm>
          <a:prstGeom prst="rect">
            <a:avLst/>
          </a:prstGeom>
        </p:spPr>
        <p:txBody>
          <a:bodyPr vert="horz">
            <a:normAutofit fontScale="85000" lnSpcReduction="1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fontAlgn="auto">
              <a:spcAft>
                <a:spcPts val="0"/>
              </a:spcAft>
            </a:pPr>
            <a:r>
              <a:rPr lang="en-US" dirty="0" err="1">
                <a:solidFill>
                  <a:srgbClr val="FF0000"/>
                </a:solidFill>
              </a:rPr>
              <a:t>ListView</a:t>
            </a:r>
            <a:r>
              <a:rPr lang="en-US" dirty="0"/>
              <a:t>: is a one column GridView and it displays a vertically-scrollable collection of views, where each view is positioned immediately below the previous view in the list.</a:t>
            </a:r>
          </a:p>
        </p:txBody>
      </p:sp>
    </p:spTree>
    <p:extLst>
      <p:ext uri="{BB962C8B-B14F-4D97-AF65-F5344CB8AC3E}">
        <p14:creationId xmlns:p14="http://schemas.microsoft.com/office/powerpoint/2010/main" val="643317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6400800" cy="1143000"/>
          </a:xfrm>
        </p:spPr>
        <p:txBody>
          <a:bodyPr/>
          <a:lstStyle/>
          <a:p>
            <a:r>
              <a:rPr lang="en-US" dirty="0" err="1"/>
              <a:t>GridView</a:t>
            </a:r>
            <a:r>
              <a:rPr lang="en-US" dirty="0"/>
              <a:t> &amp; </a:t>
            </a:r>
            <a:r>
              <a:rPr lang="en-US" dirty="0" err="1"/>
              <a:t>ListView</a:t>
            </a:r>
            <a:endParaRPr lang="en-US" dirty="0"/>
          </a:p>
        </p:txBody>
      </p:sp>
      <p:sp>
        <p:nvSpPr>
          <p:cNvPr id="3" name="Slide Number Placeholder 2"/>
          <p:cNvSpPr>
            <a:spLocks noGrp="1"/>
          </p:cNvSpPr>
          <p:nvPr>
            <p:ph type="sldNum" sz="quarter" idx="12"/>
          </p:nvPr>
        </p:nvSpPr>
        <p:spPr/>
        <p:txBody>
          <a:bodyPr/>
          <a:lstStyle/>
          <a:p>
            <a:pPr>
              <a:defRPr/>
            </a:pPr>
            <a:fld id="{AE2342F7-0D32-4329-B405-E60D722CA26F}" type="slidenum">
              <a:rPr lang="en-US" smtClean="0"/>
              <a:pPr>
                <a:defRPr/>
              </a:pPr>
              <a:t>25</a:t>
            </a:fld>
            <a:endParaRPr lang="en-US"/>
          </a:p>
        </p:txBody>
      </p:sp>
      <p:sp>
        <p:nvSpPr>
          <p:cNvPr id="4" name="Rectangle 1"/>
          <p:cNvSpPr>
            <a:spLocks noChangeArrowheads="1"/>
          </p:cNvSpPr>
          <p:nvPr/>
        </p:nvSpPr>
        <p:spPr bwMode="auto">
          <a:xfrm>
            <a:off x="390629" y="1381474"/>
            <a:ext cx="4158511" cy="267765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GridView</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:id</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"@+id/</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gridview</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match_parent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match_parent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:columnWidth</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"90dp"</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:numColumns</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auto_fit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:verticalSpacing</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"10dp"</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:horizontalSpacing</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"10dp"</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:stretchMode</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columnWidth</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:gravity</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"center"</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5638801" y="1068274"/>
            <a:ext cx="3006090" cy="2842562"/>
          </a:xfrm>
          <a:prstGeom prst="rect">
            <a:avLst/>
          </a:prstGeom>
        </p:spPr>
      </p:pic>
      <p:pic>
        <p:nvPicPr>
          <p:cNvPr id="7" name="Picture 6">
            <a:extLst>
              <a:ext uri="{FF2B5EF4-FFF2-40B4-BE49-F238E27FC236}">
                <a16:creationId xmlns:a16="http://schemas.microsoft.com/office/drawing/2014/main" id="{4999B1E3-6779-4DB4-B931-54019ECAD512}"/>
              </a:ext>
            </a:extLst>
          </p:cNvPr>
          <p:cNvPicPr>
            <a:picLocks noChangeAspect="1"/>
          </p:cNvPicPr>
          <p:nvPr/>
        </p:nvPicPr>
        <p:blipFill>
          <a:blip r:embed="rId3"/>
          <a:stretch>
            <a:fillRect/>
          </a:stretch>
        </p:blipFill>
        <p:spPr>
          <a:xfrm>
            <a:off x="5638800" y="3962400"/>
            <a:ext cx="3006090" cy="2810640"/>
          </a:xfrm>
          <a:prstGeom prst="rect">
            <a:avLst/>
          </a:prstGeom>
          <a:ln>
            <a:solidFill>
              <a:schemeClr val="tx1"/>
            </a:solidFill>
          </a:ln>
        </p:spPr>
      </p:pic>
      <p:sp>
        <p:nvSpPr>
          <p:cNvPr id="8" name="Rectangle 2">
            <a:extLst>
              <a:ext uri="{FF2B5EF4-FFF2-40B4-BE49-F238E27FC236}">
                <a16:creationId xmlns:a16="http://schemas.microsoft.com/office/drawing/2014/main" id="{24E563DA-D41B-4D45-A0D8-3CCDF3D31B85}"/>
              </a:ext>
            </a:extLst>
          </p:cNvPr>
          <p:cNvSpPr>
            <a:spLocks noChangeArrowheads="1"/>
          </p:cNvSpPr>
          <p:nvPr/>
        </p:nvSpPr>
        <p:spPr bwMode="auto">
          <a:xfrm>
            <a:off x="390628" y="4495800"/>
            <a:ext cx="4158512" cy="138499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ListView</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:id</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"@+id/</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list_view</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match_parent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match_parent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lang="en-US" altLang="en-US" sz="1400" b="1" dirty="0" err="1">
                <a:solidFill>
                  <a:srgbClr val="FF0000"/>
                </a:solidFill>
                <a:latin typeface="Courier New" panose="02070309020205020404" pitchFamily="49" charset="0"/>
                <a:cs typeface="Courier New" panose="02070309020205020404" pitchFamily="49" charset="0"/>
              </a:rPr>
              <a:t>android:entries</a:t>
            </a:r>
            <a:r>
              <a:rPr lang="en-US" altLang="en-US" sz="1400" b="1" dirty="0">
                <a:solidFill>
                  <a:srgbClr val="008000"/>
                </a:solidFill>
                <a:latin typeface="Courier New" panose="02070309020205020404" pitchFamily="49" charset="0"/>
                <a:cs typeface="Courier New" panose="02070309020205020404" pitchFamily="49" charset="0"/>
              </a:rPr>
              <a:t>=“@array/cities”</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9777A368-DCBA-4F7E-8620-EE6E8A6D422F}"/>
              </a:ext>
            </a:extLst>
          </p:cNvPr>
          <p:cNvSpPr txBox="1"/>
          <p:nvPr/>
        </p:nvSpPr>
        <p:spPr>
          <a:xfrm>
            <a:off x="2274570" y="6188265"/>
            <a:ext cx="2819400" cy="584775"/>
          </a:xfrm>
          <a:prstGeom prst="rect">
            <a:avLst/>
          </a:prstGeom>
          <a:noFill/>
        </p:spPr>
        <p:txBody>
          <a:bodyPr wrap="square" rtlCol="0">
            <a:spAutoFit/>
          </a:bodyPr>
          <a:lstStyle/>
          <a:p>
            <a:r>
              <a:rPr lang="en-US" sz="1600" dirty="0"/>
              <a:t>Setting the </a:t>
            </a:r>
            <a:r>
              <a:rPr lang="en-US" sz="1600" dirty="0" err="1"/>
              <a:t>listview</a:t>
            </a:r>
            <a:r>
              <a:rPr lang="en-US" sz="1600" dirty="0"/>
              <a:t> from array resource.</a:t>
            </a:r>
          </a:p>
        </p:txBody>
      </p:sp>
      <p:cxnSp>
        <p:nvCxnSpPr>
          <p:cNvPr id="11" name="Straight Arrow Connector 10">
            <a:extLst>
              <a:ext uri="{FF2B5EF4-FFF2-40B4-BE49-F238E27FC236}">
                <a16:creationId xmlns:a16="http://schemas.microsoft.com/office/drawing/2014/main" id="{DD9112C5-08DF-4AB8-B103-EC0C9DA736E6}"/>
              </a:ext>
            </a:extLst>
          </p:cNvPr>
          <p:cNvCxnSpPr>
            <a:stCxn id="9" idx="0"/>
          </p:cNvCxnSpPr>
          <p:nvPr/>
        </p:nvCxnSpPr>
        <p:spPr>
          <a:xfrm flipH="1" flipV="1">
            <a:off x="3086100" y="5638800"/>
            <a:ext cx="598170" cy="549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7623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A3B23-F7C1-467D-8ECA-FA64022B815C}"/>
              </a:ext>
            </a:extLst>
          </p:cNvPr>
          <p:cNvSpPr>
            <a:spLocks noGrp="1"/>
          </p:cNvSpPr>
          <p:nvPr>
            <p:ph type="title"/>
          </p:nvPr>
        </p:nvSpPr>
        <p:spPr/>
        <p:txBody>
          <a:bodyPr/>
          <a:lstStyle/>
          <a:p>
            <a:r>
              <a:rPr lang="en-US" dirty="0" err="1"/>
              <a:t>GridView</a:t>
            </a:r>
            <a:r>
              <a:rPr lang="en-US" dirty="0"/>
              <a:t> vs. </a:t>
            </a:r>
            <a:r>
              <a:rPr lang="en-US" dirty="0" err="1"/>
              <a:t>ListView</a:t>
            </a:r>
            <a:endParaRPr lang="en-AE" dirty="0"/>
          </a:p>
        </p:txBody>
      </p:sp>
      <p:sp>
        <p:nvSpPr>
          <p:cNvPr id="3" name="Text Placeholder 2">
            <a:extLst>
              <a:ext uri="{FF2B5EF4-FFF2-40B4-BE49-F238E27FC236}">
                <a16:creationId xmlns:a16="http://schemas.microsoft.com/office/drawing/2014/main" id="{2F5288D1-30B8-4DE2-9F92-1DBA405545D7}"/>
              </a:ext>
            </a:extLst>
          </p:cNvPr>
          <p:cNvSpPr>
            <a:spLocks noGrp="1"/>
          </p:cNvSpPr>
          <p:nvPr>
            <p:ph type="body" idx="1"/>
          </p:nvPr>
        </p:nvSpPr>
        <p:spPr/>
        <p:txBody>
          <a:bodyPr/>
          <a:lstStyle/>
          <a:p>
            <a:r>
              <a:rPr lang="en-US" dirty="0" err="1"/>
              <a:t>GridView</a:t>
            </a:r>
            <a:endParaRPr lang="en-AE" dirty="0"/>
          </a:p>
        </p:txBody>
      </p:sp>
      <p:sp>
        <p:nvSpPr>
          <p:cNvPr id="4" name="Text Placeholder 3">
            <a:extLst>
              <a:ext uri="{FF2B5EF4-FFF2-40B4-BE49-F238E27FC236}">
                <a16:creationId xmlns:a16="http://schemas.microsoft.com/office/drawing/2014/main" id="{704876E5-E10B-4442-838F-5B60B70C2CA7}"/>
              </a:ext>
            </a:extLst>
          </p:cNvPr>
          <p:cNvSpPr>
            <a:spLocks noGrp="1"/>
          </p:cNvSpPr>
          <p:nvPr>
            <p:ph type="body" sz="half" idx="3"/>
          </p:nvPr>
        </p:nvSpPr>
        <p:spPr/>
        <p:txBody>
          <a:bodyPr/>
          <a:lstStyle/>
          <a:p>
            <a:r>
              <a:rPr lang="en-US" dirty="0" err="1"/>
              <a:t>ListView</a:t>
            </a:r>
            <a:endParaRPr lang="en-AE" dirty="0"/>
          </a:p>
        </p:txBody>
      </p:sp>
      <p:sp>
        <p:nvSpPr>
          <p:cNvPr id="5" name="Content Placeholder 4">
            <a:extLst>
              <a:ext uri="{FF2B5EF4-FFF2-40B4-BE49-F238E27FC236}">
                <a16:creationId xmlns:a16="http://schemas.microsoft.com/office/drawing/2014/main" id="{6A73F391-3C94-4926-BCA6-93BDC613A0CC}"/>
              </a:ext>
            </a:extLst>
          </p:cNvPr>
          <p:cNvSpPr>
            <a:spLocks noGrp="1"/>
          </p:cNvSpPr>
          <p:nvPr>
            <p:ph sz="quarter" idx="2"/>
          </p:nvPr>
        </p:nvSpPr>
        <p:spPr/>
        <p:txBody>
          <a:bodyPr/>
          <a:lstStyle/>
          <a:p>
            <a:r>
              <a:rPr lang="en-US" dirty="0"/>
              <a:t>2D grid, Multi-columns</a:t>
            </a:r>
          </a:p>
          <a:p>
            <a:r>
              <a:rPr lang="en-US" dirty="0"/>
              <a:t>Scrollable</a:t>
            </a:r>
          </a:p>
          <a:p>
            <a:r>
              <a:rPr lang="en-US" dirty="0"/>
              <a:t>Data source is set in the code</a:t>
            </a:r>
          </a:p>
          <a:p>
            <a:r>
              <a:rPr lang="en-US" dirty="0"/>
              <a:t>Attributes: </a:t>
            </a:r>
          </a:p>
          <a:p>
            <a:pPr lvl="1"/>
            <a:r>
              <a:rPr lang="en-US" b="1" dirty="0" err="1"/>
              <a:t>numColumn</a:t>
            </a:r>
            <a:r>
              <a:rPr lang="en-US" b="1" dirty="0"/>
              <a:t> to s</a:t>
            </a:r>
            <a:r>
              <a:rPr lang="en-US" dirty="0"/>
              <a:t>et number of columns (or set </a:t>
            </a:r>
            <a:r>
              <a:rPr lang="en-US" dirty="0" err="1"/>
              <a:t>auto_fit</a:t>
            </a:r>
            <a:r>
              <a:rPr lang="en-US" dirty="0"/>
              <a:t>)</a:t>
            </a:r>
          </a:p>
          <a:p>
            <a:pPr lvl="1"/>
            <a:r>
              <a:rPr lang="en-US" dirty="0"/>
              <a:t>Horizontal/Vertical spacing</a:t>
            </a:r>
          </a:p>
          <a:p>
            <a:pPr lvl="1"/>
            <a:r>
              <a:rPr lang="en-US" dirty="0"/>
              <a:t>Stretching </a:t>
            </a:r>
          </a:p>
          <a:p>
            <a:pPr lvl="1"/>
            <a:r>
              <a:rPr lang="en-US" dirty="0"/>
              <a:t>Column width</a:t>
            </a:r>
          </a:p>
          <a:p>
            <a:pPr lvl="1"/>
            <a:endParaRPr lang="en-US" dirty="0"/>
          </a:p>
          <a:p>
            <a:endParaRPr lang="en-AE" dirty="0"/>
          </a:p>
        </p:txBody>
      </p:sp>
      <p:sp>
        <p:nvSpPr>
          <p:cNvPr id="6" name="Content Placeholder 5">
            <a:extLst>
              <a:ext uri="{FF2B5EF4-FFF2-40B4-BE49-F238E27FC236}">
                <a16:creationId xmlns:a16="http://schemas.microsoft.com/office/drawing/2014/main" id="{9318E0D1-0DC0-4064-B7BA-6E6E0F88187E}"/>
              </a:ext>
            </a:extLst>
          </p:cNvPr>
          <p:cNvSpPr>
            <a:spLocks noGrp="1"/>
          </p:cNvSpPr>
          <p:nvPr>
            <p:ph sz="quarter" idx="4"/>
          </p:nvPr>
        </p:nvSpPr>
        <p:spPr/>
        <p:txBody>
          <a:bodyPr/>
          <a:lstStyle/>
          <a:p>
            <a:r>
              <a:rPr lang="en-US" dirty="0"/>
              <a:t>On column </a:t>
            </a:r>
            <a:r>
              <a:rPr lang="en-US" dirty="0" err="1"/>
              <a:t>GridView</a:t>
            </a:r>
            <a:endParaRPr lang="en-US" dirty="0"/>
          </a:p>
          <a:p>
            <a:r>
              <a:rPr lang="en-US" dirty="0"/>
              <a:t>Scrollable </a:t>
            </a:r>
          </a:p>
          <a:p>
            <a:r>
              <a:rPr lang="en-US" dirty="0"/>
              <a:t>Data source is set in Java &amp; XML</a:t>
            </a:r>
          </a:p>
          <a:p>
            <a:r>
              <a:rPr lang="en-US" dirty="0"/>
              <a:t>Attributes:</a:t>
            </a:r>
          </a:p>
          <a:p>
            <a:pPr lvl="1"/>
            <a:r>
              <a:rPr lang="en-US" dirty="0"/>
              <a:t>Entries to set the source</a:t>
            </a:r>
            <a:endParaRPr lang="en-AE" dirty="0"/>
          </a:p>
        </p:txBody>
      </p:sp>
      <p:sp>
        <p:nvSpPr>
          <p:cNvPr id="7" name="Slide Number Placeholder 6">
            <a:extLst>
              <a:ext uri="{FF2B5EF4-FFF2-40B4-BE49-F238E27FC236}">
                <a16:creationId xmlns:a16="http://schemas.microsoft.com/office/drawing/2014/main" id="{D9335068-F6D2-4112-AFA0-6F96903D523F}"/>
              </a:ext>
            </a:extLst>
          </p:cNvPr>
          <p:cNvSpPr>
            <a:spLocks noGrp="1"/>
          </p:cNvSpPr>
          <p:nvPr>
            <p:ph type="sldNum" sz="quarter" idx="12"/>
          </p:nvPr>
        </p:nvSpPr>
        <p:spPr/>
        <p:txBody>
          <a:bodyPr/>
          <a:lstStyle/>
          <a:p>
            <a:pPr>
              <a:defRPr/>
            </a:pPr>
            <a:fld id="{313BF385-3421-4C52-9DDA-EE0D26336A0D}" type="slidenum">
              <a:rPr lang="en-US" smtClean="0"/>
              <a:pPr>
                <a:defRPr/>
              </a:pPr>
              <a:t>26</a:t>
            </a:fld>
            <a:endParaRPr lang="en-US"/>
          </a:p>
        </p:txBody>
      </p:sp>
    </p:spTree>
    <p:extLst>
      <p:ext uri="{BB962C8B-B14F-4D97-AF65-F5344CB8AC3E}">
        <p14:creationId xmlns:p14="http://schemas.microsoft.com/office/powerpoint/2010/main" val="1145559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00B718-9EC8-4966-9F39-99AF5ACA6F62}"/>
              </a:ext>
            </a:extLst>
          </p:cNvPr>
          <p:cNvSpPr>
            <a:spLocks noGrp="1"/>
          </p:cNvSpPr>
          <p:nvPr>
            <p:ph type="sldNum" sz="quarter" idx="12"/>
          </p:nvPr>
        </p:nvSpPr>
        <p:spPr/>
        <p:txBody>
          <a:bodyPr/>
          <a:lstStyle/>
          <a:p>
            <a:pPr>
              <a:defRPr/>
            </a:pPr>
            <a:fld id="{0C649DF8-EF65-4EDE-82FD-490E53F18845}" type="slidenum">
              <a:rPr lang="en-US" smtClean="0"/>
              <a:pPr>
                <a:defRPr/>
              </a:pPr>
              <a:t>27</a:t>
            </a:fld>
            <a:endParaRPr lang="en-US"/>
          </a:p>
        </p:txBody>
      </p:sp>
      <p:sp>
        <p:nvSpPr>
          <p:cNvPr id="2" name="Title 1">
            <a:extLst>
              <a:ext uri="{FF2B5EF4-FFF2-40B4-BE49-F238E27FC236}">
                <a16:creationId xmlns:a16="http://schemas.microsoft.com/office/drawing/2014/main" id="{55B80FE7-E319-4AE3-86FF-D9AE641745C1}"/>
              </a:ext>
            </a:extLst>
          </p:cNvPr>
          <p:cNvSpPr>
            <a:spLocks noGrp="1"/>
          </p:cNvSpPr>
          <p:nvPr>
            <p:ph type="title" idx="4294967295"/>
          </p:nvPr>
        </p:nvSpPr>
        <p:spPr>
          <a:xfrm>
            <a:off x="0" y="704850"/>
            <a:ext cx="8229600" cy="1143000"/>
          </a:xfrm>
        </p:spPr>
        <p:txBody>
          <a:bodyPr/>
          <a:lstStyle/>
          <a:p>
            <a:r>
              <a:rPr lang="en-US" dirty="0" err="1"/>
              <a:t>GridView</a:t>
            </a:r>
            <a:r>
              <a:rPr lang="en-US" dirty="0"/>
              <a:t>/</a:t>
            </a:r>
            <a:r>
              <a:rPr lang="en-US" dirty="0" err="1"/>
              <a:t>ListView</a:t>
            </a:r>
            <a:r>
              <a:rPr lang="en-US" dirty="0"/>
              <a:t> Design</a:t>
            </a:r>
            <a:endParaRPr lang="en-AE" dirty="0"/>
          </a:p>
        </p:txBody>
      </p:sp>
      <p:pic>
        <p:nvPicPr>
          <p:cNvPr id="2050" name="Picture 2" descr="https://i.imgur.com/mk82Jd2.jpg">
            <a:extLst>
              <a:ext uri="{FF2B5EF4-FFF2-40B4-BE49-F238E27FC236}">
                <a16:creationId xmlns:a16="http://schemas.microsoft.com/office/drawing/2014/main" id="{1A9077E0-18E7-4992-9E63-7E7BE8CFA0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667000"/>
            <a:ext cx="8041558"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231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266" y="-71473"/>
            <a:ext cx="8305800" cy="1143000"/>
          </a:xfrm>
        </p:spPr>
        <p:txBody>
          <a:bodyPr>
            <a:normAutofit/>
          </a:bodyPr>
          <a:lstStyle/>
          <a:p>
            <a:r>
              <a:rPr lang="en-US" dirty="0"/>
              <a:t>Setting the Adapter from resource.</a:t>
            </a:r>
          </a:p>
        </p:txBody>
      </p:sp>
      <p:sp>
        <p:nvSpPr>
          <p:cNvPr id="3" name="Slide Number Placeholder 2"/>
          <p:cNvSpPr>
            <a:spLocks noGrp="1"/>
          </p:cNvSpPr>
          <p:nvPr>
            <p:ph type="sldNum" sz="quarter" idx="12"/>
          </p:nvPr>
        </p:nvSpPr>
        <p:spPr>
          <a:xfrm>
            <a:off x="7840311" y="6214368"/>
            <a:ext cx="762000" cy="365125"/>
          </a:xfrm>
        </p:spPr>
        <p:txBody>
          <a:bodyPr/>
          <a:lstStyle/>
          <a:p>
            <a:pPr>
              <a:defRPr/>
            </a:pPr>
            <a:fld id="{AE2342F7-0D32-4329-B405-E60D722CA26F}" type="slidenum">
              <a:rPr lang="en-US" smtClean="0"/>
              <a:pPr>
                <a:defRPr/>
              </a:pPr>
              <a:t>28</a:t>
            </a:fld>
            <a:endParaRPr lang="en-US"/>
          </a:p>
        </p:txBody>
      </p:sp>
      <p:sp>
        <p:nvSpPr>
          <p:cNvPr id="4" name="Rectangle 1"/>
          <p:cNvSpPr>
            <a:spLocks noChangeArrowheads="1"/>
          </p:cNvSpPr>
          <p:nvPr/>
        </p:nvSpPr>
        <p:spPr bwMode="auto">
          <a:xfrm>
            <a:off x="238126" y="2895601"/>
            <a:ext cx="6735409" cy="523220"/>
          </a:xfrm>
          <a:prstGeom prst="rect">
            <a:avLst/>
          </a:prstGeom>
          <a:solidFill>
            <a:schemeClr val="bg1">
              <a:lumMod val="85000"/>
            </a:schemeClr>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ArrayAdapter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&lt;String&gt; adapter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ArrayAdapter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,android.R.layout.</a:t>
            </a:r>
            <a:r>
              <a:rPr kumimoji="0" lang="en-US" altLang="en-US" sz="14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simple_list_item_1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,arr);</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228601" y="1295400"/>
            <a:ext cx="5181600" cy="954107"/>
          </a:xfrm>
          <a:prstGeom prst="rect">
            <a:avLst/>
          </a:prstGeom>
          <a:solidFill>
            <a:schemeClr val="accent6">
              <a:lumMod val="20000"/>
              <a:lumOff val="80000"/>
            </a:schemeClr>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string-array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name=</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“cities"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item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&gt;Amman&lt;/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item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item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&gt;Baghdad&lt;/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item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item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lang="en-US" altLang="en-US" sz="1400" dirty="0">
                <a:solidFill>
                  <a:srgbClr val="000000"/>
                </a:solidFill>
                <a:latin typeface="Courier New" panose="02070309020205020404" pitchFamily="49" charset="0"/>
                <a:cs typeface="Courier New" panose="02070309020205020404" pitchFamily="49" charset="0"/>
              </a:rPr>
              <a:t>C</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airo&lt;/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item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item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&gt;Kuwait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item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item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&gt;Abu</a:t>
            </a:r>
            <a:r>
              <a:rPr kumimoji="0" lang="en-US" altLang="en-US" sz="1400"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Dhabi</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item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string-array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238127" y="4435495"/>
            <a:ext cx="8556138" cy="2031325"/>
          </a:xfrm>
          <a:prstGeom prst="rect">
            <a:avLst/>
          </a:prstGeom>
          <a:solidFill>
            <a:schemeClr val="accent6">
              <a:lumMod val="60000"/>
              <a:lumOff val="40000"/>
            </a:schemeClr>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err="1">
                <a:solidFill>
                  <a:srgbClr val="000000"/>
                </a:solidFill>
                <a:latin typeface="Courier New" panose="02070309020205020404" pitchFamily="49" charset="0"/>
                <a:cs typeface="Courier New" panose="02070309020205020404" pitchFamily="49" charset="0"/>
              </a:rPr>
              <a:t>g</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v.setOnItemClickListener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AdapterView.OnItemClickListener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onItemClick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AdapterView</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adapterView</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View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lang="en-US" altLang="en-US" sz="1400" dirty="0">
                <a:solidFill>
                  <a:srgbClr val="000000"/>
                </a:solidFill>
                <a:latin typeface="Courier New" panose="02070309020205020404" pitchFamily="49" charset="0"/>
                <a:cs typeface="Courier New" panose="02070309020205020404" pitchFamily="49" charset="0"/>
              </a:rPr>
              <a:t>position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long </a:t>
            </a:r>
            <a:r>
              <a:rPr lang="en-US" altLang="en-US" sz="1400" dirty="0" err="1">
                <a:solidFill>
                  <a:srgbClr val="000000"/>
                </a:solidFill>
                <a:latin typeface="Courier New" panose="02070309020205020404" pitchFamily="49" charset="0"/>
                <a:cs typeface="Courier New" panose="02070309020205020404" pitchFamily="49" charset="0"/>
              </a:rPr>
              <a:t>rowId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view: the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gridview</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item that was clicked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TextView</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position: item position</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item text: </a:t>
            </a:r>
            <a:r>
              <a:rPr kumimoji="0" lang="en-US" altLang="en-US" sz="1400" b="0"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arr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lang="en-US" altLang="en-US" sz="1400" dirty="0">
                <a:solidFill>
                  <a:srgbClr val="000000"/>
                </a:solidFill>
                <a:latin typeface="Courier New" panose="02070309020205020404" pitchFamily="49" charset="0"/>
                <a:cs typeface="Courier New" panose="02070309020205020404" pitchFamily="49" charset="0"/>
              </a:rPr>
              <a:t>position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or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lv.getAdapter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getItem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lang="en-US" altLang="en-US" sz="1400" dirty="0">
                <a:solidFill>
                  <a:srgbClr val="000000"/>
                </a:solidFill>
                <a:latin typeface="Courier New" panose="02070309020205020404" pitchFamily="49" charset="0"/>
                <a:cs typeface="Courier New" panose="02070309020205020404" pitchFamily="49" charset="0"/>
              </a:rPr>
              <a:t>position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toString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item text: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TextView</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)view).</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toString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urier New" panose="02070309020205020404" pitchFamily="49" charset="0"/>
                <a:cs typeface="Courier New" panose="02070309020205020404" pitchFamily="49" charset="0"/>
              </a:rPr>
              <a:t>   // </a:t>
            </a:r>
            <a:r>
              <a:rPr lang="en-US" altLang="en-US" sz="1400" dirty="0" err="1">
                <a:solidFill>
                  <a:srgbClr val="000000"/>
                </a:solidFill>
                <a:latin typeface="Courier New" panose="02070309020205020404" pitchFamily="49" charset="0"/>
                <a:cs typeface="Courier New" panose="02070309020205020404" pitchFamily="49" charset="0"/>
              </a:rPr>
              <a:t>rowId</a:t>
            </a:r>
            <a:r>
              <a:rPr lang="en-US" altLang="en-US" sz="1400" dirty="0">
                <a:solidFill>
                  <a:srgbClr val="000000"/>
                </a:solidFill>
                <a:latin typeface="Courier New" panose="02070309020205020404" pitchFamily="49" charset="0"/>
                <a:cs typeface="Courier New" panose="02070309020205020404" pitchFamily="49" charset="0"/>
              </a:rPr>
              <a:t>: The row id of the item that was clicked.</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Rounded Corners 6">
            <a:extLst>
              <a:ext uri="{FF2B5EF4-FFF2-40B4-BE49-F238E27FC236}">
                <a16:creationId xmlns:a16="http://schemas.microsoft.com/office/drawing/2014/main" id="{0E930B08-9CCD-4FA1-B436-6344AEC3DCD0}"/>
              </a:ext>
            </a:extLst>
          </p:cNvPr>
          <p:cNvSpPr/>
          <p:nvPr/>
        </p:nvSpPr>
        <p:spPr>
          <a:xfrm>
            <a:off x="7138736" y="1548919"/>
            <a:ext cx="1820511" cy="67944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Data Source</a:t>
            </a:r>
            <a:endParaRPr lang="en-AE" sz="1800" dirty="0">
              <a:solidFill>
                <a:schemeClr val="tx1"/>
              </a:solidFill>
            </a:endParaRPr>
          </a:p>
        </p:txBody>
      </p:sp>
      <p:sp>
        <p:nvSpPr>
          <p:cNvPr id="8" name="Rectangle 1">
            <a:extLst>
              <a:ext uri="{FF2B5EF4-FFF2-40B4-BE49-F238E27FC236}">
                <a16:creationId xmlns:a16="http://schemas.microsoft.com/office/drawing/2014/main" id="{B69E04D7-D1B6-400A-9EE3-681C462FFAD3}"/>
              </a:ext>
            </a:extLst>
          </p:cNvPr>
          <p:cNvSpPr>
            <a:spLocks noChangeArrowheads="1"/>
          </p:cNvSpPr>
          <p:nvPr/>
        </p:nvSpPr>
        <p:spPr bwMode="auto">
          <a:xfrm>
            <a:off x="228601" y="3886200"/>
            <a:ext cx="5943599" cy="523220"/>
          </a:xfrm>
          <a:prstGeom prst="rect">
            <a:avLst/>
          </a:prstGeom>
          <a:solidFill>
            <a:schemeClr val="accent6">
              <a:lumMod val="60000"/>
              <a:lumOff val="40000"/>
            </a:schemeClr>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err="1">
                <a:solidFill>
                  <a:srgbClr val="000000"/>
                </a:solidFill>
                <a:latin typeface="Courier New" panose="02070309020205020404" pitchFamily="49" charset="0"/>
                <a:cs typeface="Courier New" panose="02070309020205020404" pitchFamily="49" charset="0"/>
              </a:rPr>
              <a:t>Grid</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gv</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GridView</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findViewById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R.id.</a:t>
            </a:r>
            <a:r>
              <a:rPr kumimoji="0" lang="en-US" altLang="en-US" sz="1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lv_test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lvl="0" eaLnBrk="0" hangingPunct="0"/>
            <a:r>
              <a:rPr lang="en-US" altLang="en-US" sz="1400" dirty="0" err="1">
                <a:solidFill>
                  <a:srgbClr val="FF0000"/>
                </a:solidFill>
                <a:latin typeface="Arial" panose="020B0604020202020204" pitchFamily="34" charset="0"/>
              </a:rPr>
              <a:t>gv.setAdapter</a:t>
            </a:r>
            <a:r>
              <a:rPr lang="en-US" altLang="en-US" sz="1400" dirty="0">
                <a:solidFill>
                  <a:srgbClr val="FF0000"/>
                </a:solidFill>
                <a:latin typeface="Arial" panose="020B0604020202020204" pitchFamily="34" charset="0"/>
              </a:rPr>
              <a:t>(adapter);</a:t>
            </a:r>
            <a:endParaRPr kumimoji="0" lang="en-US" altLang="en-US" sz="1400" b="0" i="0" u="none" strike="noStrike" cap="none" normalizeH="0" baseline="0" dirty="0">
              <a:ln>
                <a:noFill/>
              </a:ln>
              <a:solidFill>
                <a:srgbClr val="FF0000"/>
              </a:solidFill>
              <a:effectLst/>
              <a:latin typeface="Arial" panose="020B0604020202020204" pitchFamily="34" charset="0"/>
            </a:endParaRPr>
          </a:p>
        </p:txBody>
      </p:sp>
      <p:sp>
        <p:nvSpPr>
          <p:cNvPr id="9" name="Rectangle 1">
            <a:extLst>
              <a:ext uri="{FF2B5EF4-FFF2-40B4-BE49-F238E27FC236}">
                <a16:creationId xmlns:a16="http://schemas.microsoft.com/office/drawing/2014/main" id="{A4C31F92-AA97-4F3C-A1D9-51C622E1F235}"/>
              </a:ext>
            </a:extLst>
          </p:cNvPr>
          <p:cNvSpPr>
            <a:spLocks noChangeArrowheads="1"/>
          </p:cNvSpPr>
          <p:nvPr/>
        </p:nvSpPr>
        <p:spPr bwMode="auto">
          <a:xfrm>
            <a:off x="238126" y="2330143"/>
            <a:ext cx="6735409" cy="307777"/>
          </a:xfrm>
          <a:prstGeom prst="rect">
            <a:avLst/>
          </a:prstGeom>
          <a:solidFill>
            <a:schemeClr val="accent6">
              <a:lumMod val="20000"/>
              <a:lumOff val="80000"/>
            </a:schemeClr>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getResources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getStringArray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R.array.</a:t>
            </a:r>
            <a:r>
              <a:rPr lang="en-US" altLang="en-US" sz="1400" b="1" i="1" dirty="0" err="1">
                <a:solidFill>
                  <a:srgbClr val="660E7A"/>
                </a:solidFill>
                <a:latin typeface="Courier New" panose="02070309020205020404" pitchFamily="49" charset="0"/>
                <a:cs typeface="Courier New" panose="02070309020205020404" pitchFamily="49" charset="0"/>
              </a:rPr>
              <a:t>cities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0" name="Rectangle: Rounded Corners 9">
            <a:extLst>
              <a:ext uri="{FF2B5EF4-FFF2-40B4-BE49-F238E27FC236}">
                <a16:creationId xmlns:a16="http://schemas.microsoft.com/office/drawing/2014/main" id="{095A3FE3-70F9-4C05-B7DC-204611AB728A}"/>
              </a:ext>
            </a:extLst>
          </p:cNvPr>
          <p:cNvSpPr/>
          <p:nvPr/>
        </p:nvSpPr>
        <p:spPr>
          <a:xfrm>
            <a:off x="7138735" y="2895600"/>
            <a:ext cx="1820511" cy="523221"/>
          </a:xfrm>
          <a:prstGeom prst="roundRect">
            <a:avLst/>
          </a:prstGeom>
          <a:solidFill>
            <a:schemeClr val="bg1">
              <a:lumMod val="8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Adapter</a:t>
            </a:r>
            <a:endParaRPr lang="en-AE" sz="1800" dirty="0">
              <a:solidFill>
                <a:schemeClr val="tx1"/>
              </a:solidFill>
            </a:endParaRPr>
          </a:p>
        </p:txBody>
      </p:sp>
      <p:sp>
        <p:nvSpPr>
          <p:cNvPr id="11" name="Rectangle: Rounded Corners 10">
            <a:extLst>
              <a:ext uri="{FF2B5EF4-FFF2-40B4-BE49-F238E27FC236}">
                <a16:creationId xmlns:a16="http://schemas.microsoft.com/office/drawing/2014/main" id="{9ACCACF1-CEAF-4B68-8040-A215C92948B4}"/>
              </a:ext>
            </a:extLst>
          </p:cNvPr>
          <p:cNvSpPr/>
          <p:nvPr/>
        </p:nvSpPr>
        <p:spPr>
          <a:xfrm>
            <a:off x="6837881" y="3907999"/>
            <a:ext cx="2257645" cy="488795"/>
          </a:xfrm>
          <a:prstGeom prst="roundRect">
            <a:avLst/>
          </a:prstGeom>
          <a:solidFill>
            <a:schemeClr val="accent6">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tx1"/>
                </a:solidFill>
              </a:rPr>
              <a:t>GridView</a:t>
            </a:r>
            <a:r>
              <a:rPr lang="en-US" sz="1800" dirty="0">
                <a:solidFill>
                  <a:schemeClr val="tx1"/>
                </a:solidFill>
              </a:rPr>
              <a:t>/</a:t>
            </a:r>
            <a:r>
              <a:rPr lang="en-US" sz="1800" dirty="0" err="1">
                <a:solidFill>
                  <a:schemeClr val="tx1"/>
                </a:solidFill>
              </a:rPr>
              <a:t>ListView</a:t>
            </a:r>
            <a:endParaRPr lang="en-AE" sz="1800" dirty="0">
              <a:solidFill>
                <a:schemeClr val="tx1"/>
              </a:solidFill>
            </a:endParaRPr>
          </a:p>
        </p:txBody>
      </p:sp>
      <p:cxnSp>
        <p:nvCxnSpPr>
          <p:cNvPr id="15" name="Connector: Elbow 14">
            <a:extLst>
              <a:ext uri="{FF2B5EF4-FFF2-40B4-BE49-F238E27FC236}">
                <a16:creationId xmlns:a16="http://schemas.microsoft.com/office/drawing/2014/main" id="{7DE803BC-8C91-47F1-924D-1002A028B9CA}"/>
              </a:ext>
            </a:extLst>
          </p:cNvPr>
          <p:cNvCxnSpPr>
            <a:cxnSpLocks/>
            <a:stCxn id="7" idx="2"/>
            <a:endCxn id="10" idx="0"/>
          </p:cNvCxnSpPr>
          <p:nvPr/>
        </p:nvCxnSpPr>
        <p:spPr>
          <a:xfrm rot="5400000">
            <a:off x="7715373" y="2561980"/>
            <a:ext cx="667239" cy="1"/>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C0E39C50-0434-4D68-B8DA-5C6AB0D4592A}"/>
              </a:ext>
            </a:extLst>
          </p:cNvPr>
          <p:cNvCxnSpPr>
            <a:cxnSpLocks/>
            <a:stCxn id="10" idx="2"/>
            <a:endCxn id="11" idx="0"/>
          </p:cNvCxnSpPr>
          <p:nvPr/>
        </p:nvCxnSpPr>
        <p:spPr>
          <a:xfrm rot="5400000">
            <a:off x="7763259" y="3622267"/>
            <a:ext cx="489178" cy="82287"/>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4BF215A9-1EF3-4403-8B00-66BCA2521AF6}"/>
              </a:ext>
            </a:extLst>
          </p:cNvPr>
          <p:cNvGrpSpPr/>
          <p:nvPr/>
        </p:nvGrpSpPr>
        <p:grpSpPr>
          <a:xfrm>
            <a:off x="8325113" y="6127901"/>
            <a:ext cx="746350" cy="730099"/>
            <a:chOff x="6566350" y="1360863"/>
            <a:chExt cx="746350" cy="730099"/>
          </a:xfrm>
        </p:grpSpPr>
        <p:grpSp>
          <p:nvGrpSpPr>
            <p:cNvPr id="16" name="Group 15">
              <a:extLst>
                <a:ext uri="{FF2B5EF4-FFF2-40B4-BE49-F238E27FC236}">
                  <a16:creationId xmlns:a16="http://schemas.microsoft.com/office/drawing/2014/main" id="{8249C32E-79FB-4599-94C6-122AE03FD45B}"/>
                </a:ext>
              </a:extLst>
            </p:cNvPr>
            <p:cNvGrpSpPr/>
            <p:nvPr/>
          </p:nvGrpSpPr>
          <p:grpSpPr>
            <a:xfrm>
              <a:off x="6566350" y="1360863"/>
              <a:ext cx="643125" cy="730099"/>
              <a:chOff x="7244423" y="361806"/>
              <a:chExt cx="643125" cy="730099"/>
            </a:xfrm>
          </p:grpSpPr>
          <p:pic>
            <p:nvPicPr>
              <p:cNvPr id="18" name="Picture 2" descr="Kotlin Vector Logo - Download Free SVG Icon | Worldvectorlogo">
                <a:extLst>
                  <a:ext uri="{FF2B5EF4-FFF2-40B4-BE49-F238E27FC236}">
                    <a16:creationId xmlns:a16="http://schemas.microsoft.com/office/drawing/2014/main" id="{B4FC76CD-76B6-4BEB-A94D-44D1B2937C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7648" y="361806"/>
                <a:ext cx="504000" cy="474355"/>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FF89A8A3-94EC-488F-8126-2C9B58F79BDA}"/>
                  </a:ext>
                </a:extLst>
              </p:cNvPr>
              <p:cNvSpPr/>
              <p:nvPr/>
            </p:nvSpPr>
            <p:spPr>
              <a:xfrm>
                <a:off x="7244423" y="784128"/>
                <a:ext cx="643125" cy="307777"/>
              </a:xfrm>
              <a:prstGeom prst="rect">
                <a:avLst/>
              </a:prstGeom>
            </p:spPr>
            <p:txBody>
              <a:bodyPr wrap="none">
                <a:spAutoFit/>
              </a:bodyPr>
              <a:lstStyle/>
              <a:p>
                <a:r>
                  <a:rPr lang="en-US" sz="1400" dirty="0"/>
                  <a:t>Kotlin</a:t>
                </a:r>
                <a:endParaRPr lang="en-AE" sz="1400" dirty="0"/>
              </a:p>
            </p:txBody>
          </p:sp>
        </p:grpSp>
        <p:sp>
          <p:nvSpPr>
            <p:cNvPr id="17" name="Arrow: Down 16">
              <a:extLst>
                <a:ext uri="{FF2B5EF4-FFF2-40B4-BE49-F238E27FC236}">
                  <a16:creationId xmlns:a16="http://schemas.microsoft.com/office/drawing/2014/main" id="{84AA3BB1-D0A6-4277-A0AA-45B39FF06B2F}"/>
                </a:ext>
              </a:extLst>
            </p:cNvPr>
            <p:cNvSpPr/>
            <p:nvPr/>
          </p:nvSpPr>
          <p:spPr>
            <a:xfrm>
              <a:off x="7209475" y="1360863"/>
              <a:ext cx="103225" cy="612000"/>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grpSp>
    </p:spTree>
    <p:extLst>
      <p:ext uri="{BB962C8B-B14F-4D97-AF65-F5344CB8AC3E}">
        <p14:creationId xmlns:p14="http://schemas.microsoft.com/office/powerpoint/2010/main" val="4020856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266" y="-71473"/>
            <a:ext cx="8305800" cy="1143000"/>
          </a:xfrm>
        </p:spPr>
        <p:txBody>
          <a:bodyPr>
            <a:normAutofit/>
          </a:bodyPr>
          <a:lstStyle/>
          <a:p>
            <a:r>
              <a:rPr lang="en-US" dirty="0"/>
              <a:t>Setting the Adapter Manually</a:t>
            </a:r>
          </a:p>
        </p:txBody>
      </p:sp>
      <p:sp>
        <p:nvSpPr>
          <p:cNvPr id="3" name="Slide Number Placeholder 2"/>
          <p:cNvSpPr>
            <a:spLocks noGrp="1"/>
          </p:cNvSpPr>
          <p:nvPr>
            <p:ph type="sldNum" sz="quarter" idx="12"/>
          </p:nvPr>
        </p:nvSpPr>
        <p:spPr>
          <a:xfrm>
            <a:off x="7840311" y="6214368"/>
            <a:ext cx="762000" cy="365125"/>
          </a:xfrm>
        </p:spPr>
        <p:txBody>
          <a:bodyPr/>
          <a:lstStyle/>
          <a:p>
            <a:pPr>
              <a:defRPr/>
            </a:pPr>
            <a:fld id="{AE2342F7-0D32-4329-B405-E60D722CA26F}" type="slidenum">
              <a:rPr lang="en-US" smtClean="0"/>
              <a:pPr>
                <a:defRPr/>
              </a:pPr>
              <a:t>29</a:t>
            </a:fld>
            <a:endParaRPr lang="en-US"/>
          </a:p>
        </p:txBody>
      </p:sp>
      <p:sp>
        <p:nvSpPr>
          <p:cNvPr id="4" name="Rectangle 1"/>
          <p:cNvSpPr>
            <a:spLocks noChangeArrowheads="1"/>
          </p:cNvSpPr>
          <p:nvPr/>
        </p:nvSpPr>
        <p:spPr bwMode="auto">
          <a:xfrm>
            <a:off x="254938" y="2301874"/>
            <a:ext cx="6735409" cy="738664"/>
          </a:xfrm>
          <a:prstGeom prst="rect">
            <a:avLst/>
          </a:prstGeom>
          <a:solidFill>
            <a:schemeClr val="bg1">
              <a:lumMod val="85000"/>
            </a:schemeClr>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ArrayAdapter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&lt;String&gt; adapter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ArrayAdapter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,android.R.layout.</a:t>
            </a:r>
            <a:r>
              <a:rPr kumimoji="0" lang="en-US" altLang="en-US" sz="14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simple_list_item_1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lvl="0" eaLnBrk="0" hangingPunct="0"/>
            <a:r>
              <a:rPr lang="en-US" altLang="en-US" sz="1400" b="1" dirty="0">
                <a:solidFill>
                  <a:srgbClr val="000080"/>
                </a:solidFill>
                <a:latin typeface="Courier New" panose="02070309020205020404" pitchFamily="49" charset="0"/>
                <a:cs typeface="Courier New" panose="02070309020205020404" pitchFamily="49" charset="0"/>
              </a:rPr>
              <a:t>for</a:t>
            </a:r>
            <a:r>
              <a:rPr lang="en-US" altLang="en-US" sz="1400" dirty="0">
                <a:solidFill>
                  <a:srgbClr val="000000"/>
                </a:solidFill>
                <a:latin typeface="Courier New" panose="02070309020205020404" pitchFamily="49" charset="0"/>
                <a:cs typeface="Courier New" panose="02070309020205020404" pitchFamily="49" charset="0"/>
              </a:rPr>
              <a:t>(</a:t>
            </a:r>
            <a:r>
              <a:rPr lang="en-US" altLang="en-US" sz="1400" b="1" dirty="0">
                <a:solidFill>
                  <a:srgbClr val="000080"/>
                </a:solidFill>
                <a:latin typeface="Courier New" panose="02070309020205020404" pitchFamily="49" charset="0"/>
                <a:cs typeface="Courier New" panose="02070309020205020404" pitchFamily="49" charset="0"/>
              </a:rPr>
              <a:t>int </a:t>
            </a:r>
            <a:r>
              <a:rPr lang="en-US" altLang="en-US" sz="1400" dirty="0" err="1">
                <a:solidFill>
                  <a:srgbClr val="000000"/>
                </a:solidFill>
                <a:latin typeface="Courier New" panose="02070309020205020404" pitchFamily="49" charset="0"/>
                <a:cs typeface="Courier New" panose="02070309020205020404" pitchFamily="49" charset="0"/>
              </a:rPr>
              <a:t>i</a:t>
            </a:r>
            <a:r>
              <a:rPr lang="en-US" altLang="en-US" sz="1400" dirty="0">
                <a:solidFill>
                  <a:srgbClr val="000000"/>
                </a:solidFill>
                <a:latin typeface="Courier New" panose="02070309020205020404" pitchFamily="49" charset="0"/>
                <a:cs typeface="Courier New" panose="02070309020205020404" pitchFamily="49" charset="0"/>
              </a:rPr>
              <a:t>=</a:t>
            </a:r>
            <a:r>
              <a:rPr lang="en-US" altLang="en-US" sz="1400" dirty="0">
                <a:solidFill>
                  <a:srgbClr val="0000FF"/>
                </a:solidFill>
                <a:latin typeface="Courier New" panose="02070309020205020404" pitchFamily="49" charset="0"/>
                <a:cs typeface="Courier New" panose="02070309020205020404" pitchFamily="49" charset="0"/>
              </a:rPr>
              <a:t>0</a:t>
            </a:r>
            <a:r>
              <a:rPr lang="en-US" altLang="en-US" sz="1400" dirty="0">
                <a:solidFill>
                  <a:srgbClr val="000000"/>
                </a:solidFill>
                <a:latin typeface="Courier New" panose="02070309020205020404" pitchFamily="49" charset="0"/>
                <a:cs typeface="Courier New" panose="02070309020205020404" pitchFamily="49" charset="0"/>
              </a:rPr>
              <a:t>;i&lt;</a:t>
            </a:r>
            <a:r>
              <a:rPr lang="en-US" altLang="en-US" sz="1400" dirty="0">
                <a:solidFill>
                  <a:srgbClr val="0000FF"/>
                </a:solidFill>
                <a:latin typeface="Courier New" panose="02070309020205020404" pitchFamily="49" charset="0"/>
                <a:cs typeface="Courier New" panose="02070309020205020404" pitchFamily="49" charset="0"/>
              </a:rPr>
              <a:t>20</a:t>
            </a:r>
            <a:r>
              <a:rPr lang="en-US" altLang="en-US" sz="1400" dirty="0">
                <a:solidFill>
                  <a:srgbClr val="000000"/>
                </a:solidFill>
                <a:latin typeface="Courier New" panose="02070309020205020404" pitchFamily="49" charset="0"/>
                <a:cs typeface="Courier New" panose="02070309020205020404" pitchFamily="49" charset="0"/>
              </a:rPr>
              <a:t>;i++){ </a:t>
            </a:r>
            <a:r>
              <a:rPr lang="en-US" altLang="en-US" sz="1400" dirty="0" err="1">
                <a:solidFill>
                  <a:srgbClr val="000000"/>
                </a:solidFill>
                <a:latin typeface="Courier New" panose="02070309020205020404" pitchFamily="49" charset="0"/>
                <a:cs typeface="Courier New" panose="02070309020205020404" pitchFamily="49" charset="0"/>
              </a:rPr>
              <a:t>adapter.add</a:t>
            </a:r>
            <a:r>
              <a:rPr lang="en-US" altLang="en-US" sz="1400" dirty="0">
                <a:solidFill>
                  <a:srgbClr val="000000"/>
                </a:solidFill>
                <a:latin typeface="Courier New" panose="02070309020205020404" pitchFamily="49" charset="0"/>
                <a:cs typeface="Courier New" panose="02070309020205020404" pitchFamily="49" charset="0"/>
              </a:rPr>
              <a:t>(</a:t>
            </a:r>
            <a:r>
              <a:rPr lang="en-US" altLang="en-US" sz="1400" b="1" dirty="0">
                <a:solidFill>
                  <a:srgbClr val="008000"/>
                </a:solidFill>
                <a:latin typeface="Courier New" panose="02070309020205020404" pitchFamily="49" charset="0"/>
                <a:cs typeface="Courier New" panose="02070309020205020404" pitchFamily="49" charset="0"/>
              </a:rPr>
              <a:t>“Hello" </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err="1">
                <a:solidFill>
                  <a:srgbClr val="000000"/>
                </a:solidFill>
                <a:latin typeface="Courier New" panose="02070309020205020404" pitchFamily="49" charset="0"/>
                <a:cs typeface="Courier New" panose="02070309020205020404" pitchFamily="49" charset="0"/>
              </a:rPr>
              <a:t>i</a:t>
            </a:r>
            <a:r>
              <a:rPr lang="en-US" altLang="en-US" sz="1400" dirty="0">
                <a:solidFill>
                  <a:srgbClr val="000000"/>
                </a:solidFill>
                <a:latin typeface="Courier New" panose="02070309020205020404" pitchFamily="49" charset="0"/>
                <a:cs typeface="Courier New" panose="020703090202050204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254938" y="3893416"/>
            <a:ext cx="5960410" cy="2031325"/>
          </a:xfrm>
          <a:prstGeom prst="rect">
            <a:avLst/>
          </a:prstGeom>
          <a:solidFill>
            <a:schemeClr val="accent6">
              <a:lumMod val="60000"/>
              <a:lumOff val="40000"/>
            </a:schemeClr>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err="1">
                <a:solidFill>
                  <a:srgbClr val="000000"/>
                </a:solidFill>
                <a:latin typeface="Courier New" panose="02070309020205020404" pitchFamily="49" charset="0"/>
                <a:cs typeface="Courier New" panose="02070309020205020404" pitchFamily="49" charset="0"/>
              </a:rPr>
              <a:t>gv</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.setOnItemClickListener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(parent, view,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lang="en-US" altLang="en-US" sz="1400" dirty="0">
                <a:solidFill>
                  <a:srgbClr val="000000"/>
                </a:solidFill>
                <a:latin typeface="Courier New" panose="02070309020205020404" pitchFamily="49" charset="0"/>
                <a:cs typeface="Courier New" panose="02070309020205020404" pitchFamily="49" charset="0"/>
              </a:rPr>
              <a:t>position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long </a:t>
            </a:r>
            <a:r>
              <a:rPr lang="en-US" altLang="en-US" sz="1400" dirty="0" err="1">
                <a:solidFill>
                  <a:srgbClr val="000000"/>
                </a:solidFill>
                <a:latin typeface="Courier New" panose="02070309020205020404" pitchFamily="49" charset="0"/>
                <a:cs typeface="Courier New" panose="02070309020205020404" pitchFamily="49" charset="0"/>
              </a:rPr>
              <a:t>rowId</a:t>
            </a:r>
            <a:r>
              <a:rPr lang="en-US" altLang="en-US" sz="1400" dirty="0">
                <a:solidFill>
                  <a:srgbClr val="000000"/>
                </a:solidFill>
                <a:latin typeface="Courier New" panose="02070309020205020404" pitchFamily="49" charset="0"/>
                <a:cs typeface="Courier New" panose="02070309020205020404" pitchFamily="49" charset="0"/>
              </a:rPr>
              <a:t>) -&gt;{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lang="en-US" altLang="en-US" sz="1400" dirty="0" err="1">
                <a:solidFill>
                  <a:srgbClr val="000000"/>
                </a:solidFill>
                <a:latin typeface="Courier New" panose="02070309020205020404" pitchFamily="49" charset="0"/>
                <a:cs typeface="Courier New" panose="02070309020205020404" pitchFamily="49" charset="0"/>
              </a:rPr>
              <a:t>TextView</a:t>
            </a:r>
            <a:r>
              <a:rPr lang="en-US" altLang="en-US" sz="1400" dirty="0">
                <a:solidFill>
                  <a:srgbClr val="000000"/>
                </a:solidFill>
                <a:latin typeface="Courier New" panose="02070309020205020404" pitchFamily="49" charset="0"/>
                <a:cs typeface="Courier New" panose="02070309020205020404" pitchFamily="49" charset="0"/>
              </a:rPr>
              <a:t> tv = (</a:t>
            </a:r>
            <a:r>
              <a:rPr lang="en-US" altLang="en-US" sz="1400" dirty="0" err="1">
                <a:solidFill>
                  <a:srgbClr val="000000"/>
                </a:solidFill>
                <a:latin typeface="Courier New" panose="02070309020205020404" pitchFamily="49" charset="0"/>
                <a:cs typeface="Courier New" panose="02070309020205020404" pitchFamily="49" charset="0"/>
              </a:rPr>
              <a:t>TextView</a:t>
            </a:r>
            <a:r>
              <a:rPr lang="en-US" altLang="en-US" sz="1400" dirty="0">
                <a:solidFill>
                  <a:srgbClr val="000000"/>
                </a:solidFill>
                <a:latin typeface="Courier New" panose="02070309020205020404" pitchFamily="49" charset="0"/>
                <a:cs typeface="Courier New" panose="02070309020205020404" pitchFamily="49" charset="0"/>
              </a:rPr>
              <a:t>) view;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Toast.makeText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this,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tv.getText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toString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Toast.LENGTH</a:t>
            </a:r>
            <a:r>
              <a:rPr lang="en-US" altLang="en-US" sz="1400" dirty="0" err="1">
                <a:solidFill>
                  <a:srgbClr val="000000"/>
                </a:solidFill>
                <a:latin typeface="Courier New" panose="02070309020205020404" pitchFamily="49" charset="0"/>
                <a:cs typeface="Courier New" panose="02070309020205020404" pitchFamily="49" charset="0"/>
              </a:rPr>
              <a:t>_SHORT</a:t>
            </a:r>
            <a:r>
              <a:rPr lang="en-US" altLang="en-US" sz="1400" dirty="0">
                <a:solidFill>
                  <a:srgbClr val="000000"/>
                </a:solidFill>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urier New" panose="02070309020205020404" pitchFamily="49" charset="0"/>
                <a:cs typeface="Courier New" panose="02070309020205020404" pitchFamily="49" charset="0"/>
              </a:rPr>
              <a:t>                  .show();</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lang="en-US" altLang="en-US" sz="1400" dirty="0">
                <a:solidFill>
                  <a:srgbClr val="000000"/>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Rounded Corners 6">
            <a:extLst>
              <a:ext uri="{FF2B5EF4-FFF2-40B4-BE49-F238E27FC236}">
                <a16:creationId xmlns:a16="http://schemas.microsoft.com/office/drawing/2014/main" id="{0E930B08-9CCD-4FA1-B436-6344AEC3DCD0}"/>
              </a:ext>
            </a:extLst>
          </p:cNvPr>
          <p:cNvSpPr/>
          <p:nvPr/>
        </p:nvSpPr>
        <p:spPr>
          <a:xfrm>
            <a:off x="7138736" y="1305048"/>
            <a:ext cx="1820511" cy="67944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Data Source</a:t>
            </a:r>
            <a:endParaRPr lang="en-AE" sz="1800" dirty="0">
              <a:solidFill>
                <a:schemeClr val="tx1"/>
              </a:solidFill>
            </a:endParaRPr>
          </a:p>
        </p:txBody>
      </p:sp>
      <p:sp>
        <p:nvSpPr>
          <p:cNvPr id="8" name="Rectangle 1">
            <a:extLst>
              <a:ext uri="{FF2B5EF4-FFF2-40B4-BE49-F238E27FC236}">
                <a16:creationId xmlns:a16="http://schemas.microsoft.com/office/drawing/2014/main" id="{B69E04D7-D1B6-400A-9EE3-681C462FFAD3}"/>
              </a:ext>
            </a:extLst>
          </p:cNvPr>
          <p:cNvSpPr>
            <a:spLocks noChangeArrowheads="1"/>
          </p:cNvSpPr>
          <p:nvPr/>
        </p:nvSpPr>
        <p:spPr bwMode="auto">
          <a:xfrm>
            <a:off x="254938" y="3212985"/>
            <a:ext cx="5943599" cy="523220"/>
          </a:xfrm>
          <a:prstGeom prst="rect">
            <a:avLst/>
          </a:prstGeom>
          <a:solidFill>
            <a:schemeClr val="accent6">
              <a:lumMod val="60000"/>
              <a:lumOff val="40000"/>
            </a:schemeClr>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err="1">
                <a:solidFill>
                  <a:srgbClr val="000000"/>
                </a:solidFill>
                <a:latin typeface="Courier New" panose="02070309020205020404" pitchFamily="49" charset="0"/>
                <a:cs typeface="Courier New" panose="02070309020205020404" pitchFamily="49" charset="0"/>
              </a:rPr>
              <a:t>Grid</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lang="en-US" altLang="en-US" sz="1400" dirty="0" err="1">
                <a:solidFill>
                  <a:srgbClr val="000000"/>
                </a:solidFill>
                <a:latin typeface="Courier New" panose="02070309020205020404" pitchFamily="49" charset="0"/>
                <a:cs typeface="Courier New" panose="02070309020205020404" pitchFamily="49" charset="0"/>
              </a:rPr>
              <a:t>g</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GridView</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findViewById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R.id.</a:t>
            </a:r>
            <a:r>
              <a:rPr lang="en-US" altLang="en-US" sz="1400" b="1" i="1" dirty="0" err="1">
                <a:solidFill>
                  <a:srgbClr val="660E7A"/>
                </a:solidFill>
                <a:latin typeface="Courier New" panose="02070309020205020404" pitchFamily="49" charset="0"/>
                <a:cs typeface="Courier New" panose="02070309020205020404" pitchFamily="49" charset="0"/>
              </a:rPr>
              <a:t>gridview</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lvl="0" eaLnBrk="0" hangingPunct="0"/>
            <a:r>
              <a:rPr lang="en-US" altLang="en-US" sz="1400" dirty="0" err="1">
                <a:solidFill>
                  <a:srgbClr val="FF0000"/>
                </a:solidFill>
                <a:latin typeface="Arial" panose="020B0604020202020204" pitchFamily="34" charset="0"/>
              </a:rPr>
              <a:t>gv.setAdapter</a:t>
            </a:r>
            <a:r>
              <a:rPr lang="en-US" altLang="en-US" sz="1400" dirty="0">
                <a:solidFill>
                  <a:srgbClr val="FF0000"/>
                </a:solidFill>
                <a:latin typeface="Arial" panose="020B0604020202020204" pitchFamily="34" charset="0"/>
              </a:rPr>
              <a:t>(adapter);</a:t>
            </a:r>
            <a:endParaRPr kumimoji="0" lang="en-US" altLang="en-US" sz="1400" b="0" i="0" u="none" strike="noStrike" cap="none" normalizeH="0" baseline="0" dirty="0">
              <a:ln>
                <a:noFill/>
              </a:ln>
              <a:solidFill>
                <a:srgbClr val="FF0000"/>
              </a:solidFill>
              <a:effectLst/>
              <a:latin typeface="Arial" panose="020B0604020202020204" pitchFamily="34" charset="0"/>
            </a:endParaRPr>
          </a:p>
        </p:txBody>
      </p:sp>
      <p:sp>
        <p:nvSpPr>
          <p:cNvPr id="10" name="Rectangle: Rounded Corners 9">
            <a:extLst>
              <a:ext uri="{FF2B5EF4-FFF2-40B4-BE49-F238E27FC236}">
                <a16:creationId xmlns:a16="http://schemas.microsoft.com/office/drawing/2014/main" id="{095A3FE3-70F9-4C05-B7DC-204611AB728A}"/>
              </a:ext>
            </a:extLst>
          </p:cNvPr>
          <p:cNvSpPr/>
          <p:nvPr/>
        </p:nvSpPr>
        <p:spPr>
          <a:xfrm>
            <a:off x="7147727" y="2156936"/>
            <a:ext cx="1820511" cy="523221"/>
          </a:xfrm>
          <a:prstGeom prst="roundRect">
            <a:avLst/>
          </a:prstGeom>
          <a:solidFill>
            <a:schemeClr val="bg1">
              <a:lumMod val="8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Adapter</a:t>
            </a:r>
            <a:endParaRPr lang="en-AE" sz="1800" dirty="0">
              <a:solidFill>
                <a:schemeClr val="tx1"/>
              </a:solidFill>
            </a:endParaRPr>
          </a:p>
        </p:txBody>
      </p:sp>
      <p:sp>
        <p:nvSpPr>
          <p:cNvPr id="11" name="Rectangle: Rounded Corners 10">
            <a:extLst>
              <a:ext uri="{FF2B5EF4-FFF2-40B4-BE49-F238E27FC236}">
                <a16:creationId xmlns:a16="http://schemas.microsoft.com/office/drawing/2014/main" id="{9ACCACF1-CEAF-4B68-8040-A215C92948B4}"/>
              </a:ext>
            </a:extLst>
          </p:cNvPr>
          <p:cNvSpPr/>
          <p:nvPr/>
        </p:nvSpPr>
        <p:spPr>
          <a:xfrm>
            <a:off x="6837882" y="3197749"/>
            <a:ext cx="2257645" cy="488795"/>
          </a:xfrm>
          <a:prstGeom prst="roundRect">
            <a:avLst/>
          </a:prstGeom>
          <a:solidFill>
            <a:schemeClr val="accent6">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tx1"/>
                </a:solidFill>
              </a:rPr>
              <a:t>GridView</a:t>
            </a:r>
            <a:r>
              <a:rPr lang="en-US" sz="1800" dirty="0">
                <a:solidFill>
                  <a:schemeClr val="tx1"/>
                </a:solidFill>
              </a:rPr>
              <a:t>/</a:t>
            </a:r>
            <a:r>
              <a:rPr lang="en-US" sz="1800" dirty="0" err="1">
                <a:solidFill>
                  <a:schemeClr val="tx1"/>
                </a:solidFill>
              </a:rPr>
              <a:t>ListView</a:t>
            </a:r>
            <a:endParaRPr lang="en-AE" sz="1800" dirty="0">
              <a:solidFill>
                <a:schemeClr val="tx1"/>
              </a:solidFill>
            </a:endParaRPr>
          </a:p>
        </p:txBody>
      </p:sp>
      <p:cxnSp>
        <p:nvCxnSpPr>
          <p:cNvPr id="15" name="Connector: Elbow 14">
            <a:extLst>
              <a:ext uri="{FF2B5EF4-FFF2-40B4-BE49-F238E27FC236}">
                <a16:creationId xmlns:a16="http://schemas.microsoft.com/office/drawing/2014/main" id="{7DE803BC-8C91-47F1-924D-1002A028B9CA}"/>
              </a:ext>
            </a:extLst>
          </p:cNvPr>
          <p:cNvCxnSpPr>
            <a:cxnSpLocks/>
            <a:stCxn id="7" idx="2"/>
            <a:endCxn id="10" idx="0"/>
          </p:cNvCxnSpPr>
          <p:nvPr/>
        </p:nvCxnSpPr>
        <p:spPr>
          <a:xfrm rot="16200000" flipH="1">
            <a:off x="7967264" y="2066217"/>
            <a:ext cx="172446" cy="8991"/>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C0E39C50-0434-4D68-B8DA-5C6AB0D4592A}"/>
              </a:ext>
            </a:extLst>
          </p:cNvPr>
          <p:cNvCxnSpPr>
            <a:cxnSpLocks/>
            <a:stCxn id="10" idx="2"/>
            <a:endCxn id="11" idx="0"/>
          </p:cNvCxnSpPr>
          <p:nvPr/>
        </p:nvCxnSpPr>
        <p:spPr>
          <a:xfrm rot="5400000">
            <a:off x="7753548" y="2893314"/>
            <a:ext cx="517592" cy="91278"/>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4BF215A9-1EF3-4403-8B00-66BCA2521AF6}"/>
              </a:ext>
            </a:extLst>
          </p:cNvPr>
          <p:cNvGrpSpPr/>
          <p:nvPr/>
        </p:nvGrpSpPr>
        <p:grpSpPr>
          <a:xfrm>
            <a:off x="8325113" y="6127901"/>
            <a:ext cx="746350" cy="730099"/>
            <a:chOff x="6566350" y="1360863"/>
            <a:chExt cx="746350" cy="730099"/>
          </a:xfrm>
        </p:grpSpPr>
        <p:grpSp>
          <p:nvGrpSpPr>
            <p:cNvPr id="16" name="Group 15">
              <a:extLst>
                <a:ext uri="{FF2B5EF4-FFF2-40B4-BE49-F238E27FC236}">
                  <a16:creationId xmlns:a16="http://schemas.microsoft.com/office/drawing/2014/main" id="{8249C32E-79FB-4599-94C6-122AE03FD45B}"/>
                </a:ext>
              </a:extLst>
            </p:cNvPr>
            <p:cNvGrpSpPr/>
            <p:nvPr/>
          </p:nvGrpSpPr>
          <p:grpSpPr>
            <a:xfrm>
              <a:off x="6566350" y="1360863"/>
              <a:ext cx="643125" cy="730099"/>
              <a:chOff x="7244423" y="361806"/>
              <a:chExt cx="643125" cy="730099"/>
            </a:xfrm>
          </p:grpSpPr>
          <p:pic>
            <p:nvPicPr>
              <p:cNvPr id="18" name="Picture 2" descr="Kotlin Vector Logo - Download Free SVG Icon | Worldvectorlogo">
                <a:extLst>
                  <a:ext uri="{FF2B5EF4-FFF2-40B4-BE49-F238E27FC236}">
                    <a16:creationId xmlns:a16="http://schemas.microsoft.com/office/drawing/2014/main" id="{B4FC76CD-76B6-4BEB-A94D-44D1B2937C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7648" y="361806"/>
                <a:ext cx="504000" cy="474355"/>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FF89A8A3-94EC-488F-8126-2C9B58F79BDA}"/>
                  </a:ext>
                </a:extLst>
              </p:cNvPr>
              <p:cNvSpPr/>
              <p:nvPr/>
            </p:nvSpPr>
            <p:spPr>
              <a:xfrm>
                <a:off x="7244423" y="784128"/>
                <a:ext cx="643125" cy="307777"/>
              </a:xfrm>
              <a:prstGeom prst="rect">
                <a:avLst/>
              </a:prstGeom>
            </p:spPr>
            <p:txBody>
              <a:bodyPr wrap="none">
                <a:spAutoFit/>
              </a:bodyPr>
              <a:lstStyle/>
              <a:p>
                <a:r>
                  <a:rPr lang="en-US" sz="1400" dirty="0"/>
                  <a:t>Kotlin</a:t>
                </a:r>
                <a:endParaRPr lang="en-AE" sz="1400" dirty="0"/>
              </a:p>
            </p:txBody>
          </p:sp>
        </p:grpSp>
        <p:sp>
          <p:nvSpPr>
            <p:cNvPr id="17" name="Arrow: Down 16">
              <a:extLst>
                <a:ext uri="{FF2B5EF4-FFF2-40B4-BE49-F238E27FC236}">
                  <a16:creationId xmlns:a16="http://schemas.microsoft.com/office/drawing/2014/main" id="{84AA3BB1-D0A6-4277-A0AA-45B39FF06B2F}"/>
                </a:ext>
              </a:extLst>
            </p:cNvPr>
            <p:cNvSpPr/>
            <p:nvPr/>
          </p:nvSpPr>
          <p:spPr>
            <a:xfrm>
              <a:off x="7209475" y="1360863"/>
              <a:ext cx="103225" cy="612000"/>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grpSp>
      <p:pic>
        <p:nvPicPr>
          <p:cNvPr id="29" name="Picture 28">
            <a:extLst>
              <a:ext uri="{FF2B5EF4-FFF2-40B4-BE49-F238E27FC236}">
                <a16:creationId xmlns:a16="http://schemas.microsoft.com/office/drawing/2014/main" id="{CB0370BB-5CED-4DA2-B8FB-170F01B227AD}"/>
              </a:ext>
            </a:extLst>
          </p:cNvPr>
          <p:cNvPicPr>
            <a:picLocks noChangeAspect="1"/>
          </p:cNvPicPr>
          <p:nvPr/>
        </p:nvPicPr>
        <p:blipFill>
          <a:blip r:embed="rId4"/>
          <a:stretch>
            <a:fillRect/>
          </a:stretch>
        </p:blipFill>
        <p:spPr>
          <a:xfrm>
            <a:off x="6484106" y="3686544"/>
            <a:ext cx="1926282" cy="3133006"/>
          </a:xfrm>
          <a:prstGeom prst="rect">
            <a:avLst/>
          </a:prstGeom>
        </p:spPr>
      </p:pic>
      <p:sp>
        <p:nvSpPr>
          <p:cNvPr id="31" name="Rectangle 1">
            <a:extLst>
              <a:ext uri="{FF2B5EF4-FFF2-40B4-BE49-F238E27FC236}">
                <a16:creationId xmlns:a16="http://schemas.microsoft.com/office/drawing/2014/main" id="{FDC9FD4A-AE59-4C83-B244-795CCE7C8AE8}"/>
              </a:ext>
            </a:extLst>
          </p:cNvPr>
          <p:cNvSpPr>
            <a:spLocks noChangeArrowheads="1"/>
          </p:cNvSpPr>
          <p:nvPr/>
        </p:nvSpPr>
        <p:spPr bwMode="auto">
          <a:xfrm>
            <a:off x="318504" y="986053"/>
            <a:ext cx="3124200" cy="120032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Layout XML</a:t>
            </a:r>
            <a:endPar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GridView</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000080"/>
                </a:solidFill>
                <a:latin typeface="Courier New" panose="02070309020205020404" pitchFamily="49" charset="0"/>
                <a:cs typeface="Courier New" panose="02070309020205020404" pitchFamily="49" charset="0"/>
              </a:rPr>
              <a:t> </a:t>
            </a:r>
            <a:r>
              <a:rPr lang="en-US" altLang="en-US" sz="1200" b="1" dirty="0" err="1">
                <a:solidFill>
                  <a:srgbClr val="000080"/>
                </a:solidFill>
                <a:latin typeface="Courier New" panose="02070309020205020404" pitchFamily="49" charset="0"/>
                <a:cs typeface="Courier New" panose="02070309020205020404" pitchFamily="49" charset="0"/>
              </a:rPr>
              <a:t>android:id</a:t>
            </a:r>
            <a:r>
              <a:rPr lang="en-US" altLang="en-US" sz="1200" b="1" dirty="0">
                <a:solidFill>
                  <a:srgbClr val="000080"/>
                </a:solidFill>
                <a:latin typeface="Courier New" panose="02070309020205020404" pitchFamily="49" charset="0"/>
                <a:cs typeface="Courier New" panose="02070309020205020404" pitchFamily="49" charset="0"/>
              </a:rPr>
              <a:t>=“@+id/</a:t>
            </a:r>
            <a:r>
              <a:rPr lang="en-US" altLang="en-US" sz="1200" b="1" dirty="0" err="1">
                <a:solidFill>
                  <a:srgbClr val="000080"/>
                </a:solidFill>
                <a:latin typeface="Courier New" panose="02070309020205020404" pitchFamily="49" charset="0"/>
                <a:cs typeface="Courier New" panose="02070309020205020404" pitchFamily="49" charset="0"/>
              </a:rPr>
              <a:t>gridview</a:t>
            </a:r>
            <a:r>
              <a:rPr lang="en-US" altLang="en-US" sz="1200" b="1" dirty="0">
                <a:solidFill>
                  <a:srgbClr val="000080"/>
                </a:solidFill>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dirty="0">
                <a:ln>
                  <a:noFill/>
                </a:ln>
                <a:solidFill>
                  <a:srgbClr val="000080"/>
                </a:solidFill>
                <a:effectLst/>
                <a:latin typeface="Courier New" panose="02070309020205020404" pitchFamily="49" charset="0"/>
                <a:cs typeface="Courier New" panose="02070309020205020404" pitchFamily="49" charset="0"/>
              </a:rPr>
              <a:t> other details…</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034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B452B-6566-42C0-ABC3-20C332DB73D8}"/>
              </a:ext>
            </a:extLst>
          </p:cNvPr>
          <p:cNvSpPr>
            <a:spLocks noGrp="1"/>
          </p:cNvSpPr>
          <p:nvPr>
            <p:ph type="title"/>
          </p:nvPr>
        </p:nvSpPr>
        <p:spPr/>
        <p:txBody>
          <a:bodyPr/>
          <a:lstStyle/>
          <a:p>
            <a:r>
              <a:rPr lang="en-US" dirty="0"/>
              <a:t>Program Learning Outcomes</a:t>
            </a:r>
          </a:p>
        </p:txBody>
      </p:sp>
      <p:sp>
        <p:nvSpPr>
          <p:cNvPr id="3" name="Content Placeholder 2">
            <a:extLst>
              <a:ext uri="{FF2B5EF4-FFF2-40B4-BE49-F238E27FC236}">
                <a16:creationId xmlns:a16="http://schemas.microsoft.com/office/drawing/2014/main" id="{46CEF7C3-AB73-4F91-8BB8-77CCD4574E41}"/>
              </a:ext>
            </a:extLst>
          </p:cNvPr>
          <p:cNvSpPr>
            <a:spLocks noGrp="1"/>
          </p:cNvSpPr>
          <p:nvPr>
            <p:ph idx="1"/>
          </p:nvPr>
        </p:nvSpPr>
        <p:spPr/>
        <p:txBody>
          <a:bodyPr>
            <a:normAutofit/>
          </a:bodyPr>
          <a:lstStyle/>
          <a:p>
            <a:pPr marL="0" marR="0" algn="just">
              <a:spcBef>
                <a:spcPts val="0"/>
              </a:spcBef>
              <a:spcAft>
                <a:spcPts val="0"/>
              </a:spcAft>
            </a:pPr>
            <a:r>
              <a:rPr lang="en-US" sz="2000" dirty="0">
                <a:effectLst/>
                <a:latin typeface="Times New Roman" panose="02020603050405020304" pitchFamily="18" charset="0"/>
                <a:ea typeface="Times New Roman" panose="02020603050405020304" pitchFamily="18" charset="0"/>
              </a:rPr>
              <a:t>Upon the successful completion of the course, students should be able to: </a:t>
            </a:r>
          </a:p>
          <a:p>
            <a:pPr marL="708660" lvl="1" indent="-342900" algn="justLow">
              <a:lnSpc>
                <a:spcPct val="200000"/>
              </a:lnSpc>
              <a:spcBef>
                <a:spcPts val="0"/>
              </a:spcBef>
              <a:buFont typeface="+mj-lt"/>
              <a:buAutoNum type="arabicPeriod"/>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Design mobile User Interface (views, layout, controls, etc.)</a:t>
            </a:r>
            <a:endParaRPr lang="en-US" sz="2000" dirty="0">
              <a:effectLst/>
              <a:latin typeface="Times New Roman" panose="02020603050405020304" pitchFamily="18" charset="0"/>
              <a:ea typeface="Times New Roman" panose="02020603050405020304" pitchFamily="18" charset="0"/>
            </a:endParaRPr>
          </a:p>
          <a:p>
            <a:pPr marL="708660" lvl="1" indent="-342900" algn="justLow">
              <a:lnSpc>
                <a:spcPct val="200000"/>
              </a:lnSpc>
              <a:spcBef>
                <a:spcPts val="0"/>
              </a:spcBef>
              <a:buFont typeface="+mj-lt"/>
              <a:buAutoNum type="arabicPeriod"/>
            </a:pPr>
            <a:r>
              <a:rPr lang="en-US" sz="2000" dirty="0">
                <a:solidFill>
                  <a:schemeClr val="bg1">
                    <a:lumMod val="85000"/>
                  </a:schemeClr>
                </a:solidFill>
                <a:latin typeface="Calibri" panose="020F0502020204030204" pitchFamily="34" charset="0"/>
                <a:cs typeface="Times New Roman" panose="02020603050405020304" pitchFamily="18" charset="0"/>
              </a:rPr>
              <a:t>Explain the key technological principles and methods for delivering and maintaining mobile applications</a:t>
            </a:r>
          </a:p>
          <a:p>
            <a:pPr marL="708660" lvl="1" indent="-342900" algn="justLow">
              <a:lnSpc>
                <a:spcPct val="200000"/>
              </a:lnSpc>
              <a:spcBef>
                <a:spcPts val="0"/>
              </a:spcBef>
              <a:buFont typeface="+mj-lt"/>
              <a:buAutoNum type="arabicPeriod"/>
            </a:pPr>
            <a:r>
              <a:rPr lang="en-US" sz="2000" b="1" dirty="0">
                <a:latin typeface="Calibri" panose="020F0502020204030204" pitchFamily="34" charset="0"/>
                <a:cs typeface="Times New Roman" panose="02020603050405020304" pitchFamily="18" charset="0"/>
              </a:rPr>
              <a:t>Apply Model-View-View-Model (MVVM) design principle and its variants</a:t>
            </a:r>
          </a:p>
          <a:p>
            <a:pPr marL="708660" lvl="1" indent="-342900" algn="justLow">
              <a:lnSpc>
                <a:spcPct val="200000"/>
              </a:lnSpc>
              <a:spcBef>
                <a:spcPts val="0"/>
              </a:spcBef>
              <a:buFont typeface="+mj-lt"/>
              <a:buAutoNum type="arabicPeriod"/>
            </a:pPr>
            <a:r>
              <a:rPr lang="en-US" sz="2000" dirty="0">
                <a:solidFill>
                  <a:schemeClr val="bg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Develop a complete project/application for smart-phones and tablets.</a:t>
            </a:r>
            <a:endParaRPr lang="en-US" sz="2000" dirty="0">
              <a:solidFill>
                <a:schemeClr val="bg1">
                  <a:lumMod val="75000"/>
                </a:schemeClr>
              </a:solidFill>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10E46773-67D2-4F34-9C5D-7CFFBA7B90C9}"/>
              </a:ext>
            </a:extLst>
          </p:cNvPr>
          <p:cNvSpPr>
            <a:spLocks noGrp="1"/>
          </p:cNvSpPr>
          <p:nvPr>
            <p:ph type="sldNum" sz="quarter" idx="12"/>
          </p:nvPr>
        </p:nvSpPr>
        <p:spPr/>
        <p:txBody>
          <a:bodyPr/>
          <a:lstStyle/>
          <a:p>
            <a:pPr>
              <a:defRPr/>
            </a:pPr>
            <a:fld id="{0C649DF8-EF65-4EDE-82FD-490E53F18845}" type="slidenum">
              <a:rPr lang="en-US" smtClean="0"/>
              <a:pPr>
                <a:defRPr/>
              </a:pPr>
              <a:t>3</a:t>
            </a:fld>
            <a:endParaRPr lang="en-US"/>
          </a:p>
        </p:txBody>
      </p:sp>
    </p:spTree>
    <p:extLst>
      <p:ext uri="{BB962C8B-B14F-4D97-AF65-F5344CB8AC3E}">
        <p14:creationId xmlns:p14="http://schemas.microsoft.com/office/powerpoint/2010/main" val="3606753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266" y="-71473"/>
            <a:ext cx="8305800" cy="1143000"/>
          </a:xfrm>
        </p:spPr>
        <p:txBody>
          <a:bodyPr>
            <a:normAutofit fontScale="90000"/>
          </a:bodyPr>
          <a:lstStyle/>
          <a:p>
            <a:r>
              <a:rPr lang="en-US" dirty="0"/>
              <a:t>Setting the Adapter with Notification</a:t>
            </a:r>
          </a:p>
        </p:txBody>
      </p:sp>
      <p:sp>
        <p:nvSpPr>
          <p:cNvPr id="3" name="Slide Number Placeholder 2"/>
          <p:cNvSpPr>
            <a:spLocks noGrp="1"/>
          </p:cNvSpPr>
          <p:nvPr>
            <p:ph type="sldNum" sz="quarter" idx="12"/>
          </p:nvPr>
        </p:nvSpPr>
        <p:spPr>
          <a:xfrm>
            <a:off x="7840311" y="6214368"/>
            <a:ext cx="762000" cy="365125"/>
          </a:xfrm>
        </p:spPr>
        <p:txBody>
          <a:bodyPr/>
          <a:lstStyle/>
          <a:p>
            <a:pPr>
              <a:defRPr/>
            </a:pPr>
            <a:fld id="{AE2342F7-0D32-4329-B405-E60D722CA26F}" type="slidenum">
              <a:rPr lang="en-US" smtClean="0"/>
              <a:pPr>
                <a:defRPr/>
              </a:pPr>
              <a:t>30</a:t>
            </a:fld>
            <a:endParaRPr lang="en-US"/>
          </a:p>
        </p:txBody>
      </p:sp>
      <p:sp>
        <p:nvSpPr>
          <p:cNvPr id="4" name="Rectangle 1"/>
          <p:cNvSpPr>
            <a:spLocks noChangeArrowheads="1"/>
          </p:cNvSpPr>
          <p:nvPr/>
        </p:nvSpPr>
        <p:spPr bwMode="auto">
          <a:xfrm>
            <a:off x="237528" y="2201575"/>
            <a:ext cx="7305672" cy="923330"/>
          </a:xfrm>
          <a:prstGeom prst="rect">
            <a:avLst/>
          </a:prstGeom>
          <a:solidFill>
            <a:schemeClr val="bg1">
              <a:lumMod val="85000"/>
            </a:schemeClr>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ArrayAdapter</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&lt;String&gt; adapter = </a:t>
            </a: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ArrayAdapter</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&lt;&gt;(</a:t>
            </a:r>
            <a:endParaRPr lang="en-US" altLang="en-US" sz="18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000000"/>
                </a:solidFill>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android.R.layout.</a:t>
            </a:r>
            <a:r>
              <a:rPr kumimoji="0" lang="en-US" altLang="en-US" sz="18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simple_list_item_1</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lang="en-US" altLang="en-US" sz="1800" dirty="0">
                <a:solidFill>
                  <a:srgbClr val="FF0000"/>
                </a:solidFill>
                <a:latin typeface="Courier New" panose="02070309020205020404" pitchFamily="49" charset="0"/>
                <a:cs typeface="Courier New" panose="02070309020205020404" pitchFamily="49" charset="0"/>
              </a:rPr>
              <a:t>cities</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7" name="Rectangle: Rounded Corners 6">
            <a:extLst>
              <a:ext uri="{FF2B5EF4-FFF2-40B4-BE49-F238E27FC236}">
                <a16:creationId xmlns:a16="http://schemas.microsoft.com/office/drawing/2014/main" id="{0E930B08-9CCD-4FA1-B436-6344AEC3DCD0}"/>
              </a:ext>
            </a:extLst>
          </p:cNvPr>
          <p:cNvSpPr/>
          <p:nvPr/>
        </p:nvSpPr>
        <p:spPr>
          <a:xfrm>
            <a:off x="7147727" y="1098696"/>
            <a:ext cx="1820511" cy="67944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Data Source</a:t>
            </a:r>
            <a:endParaRPr lang="en-AE" sz="1800" dirty="0">
              <a:solidFill>
                <a:schemeClr val="tx1"/>
              </a:solidFill>
            </a:endParaRPr>
          </a:p>
        </p:txBody>
      </p:sp>
      <p:sp>
        <p:nvSpPr>
          <p:cNvPr id="8" name="Rectangle 1">
            <a:extLst>
              <a:ext uri="{FF2B5EF4-FFF2-40B4-BE49-F238E27FC236}">
                <a16:creationId xmlns:a16="http://schemas.microsoft.com/office/drawing/2014/main" id="{B69E04D7-D1B6-400A-9EE3-681C462FFAD3}"/>
              </a:ext>
            </a:extLst>
          </p:cNvPr>
          <p:cNvSpPr>
            <a:spLocks noChangeArrowheads="1"/>
          </p:cNvSpPr>
          <p:nvPr/>
        </p:nvSpPr>
        <p:spPr bwMode="auto">
          <a:xfrm>
            <a:off x="230033" y="3570626"/>
            <a:ext cx="7507053" cy="3139321"/>
          </a:xfrm>
          <a:prstGeom prst="rect">
            <a:avLst/>
          </a:prstGeom>
          <a:solidFill>
            <a:schemeClr val="accent6">
              <a:lumMod val="60000"/>
              <a:lumOff val="40000"/>
            </a:schemeClr>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err="1">
                <a:solidFill>
                  <a:srgbClr val="000000"/>
                </a:solidFill>
                <a:latin typeface="Courier New" panose="02070309020205020404" pitchFamily="49" charset="0"/>
                <a:cs typeface="Courier New" panose="02070309020205020404" pitchFamily="49" charset="0"/>
              </a:rPr>
              <a:t>Grid</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gv</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GridView</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findViewById</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R.id.</a:t>
            </a:r>
            <a:r>
              <a:rPr kumimoji="0" lang="en-US" altLang="en-US" sz="18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lv_test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lvl="0" eaLnBrk="0" hangingPunct="0"/>
            <a:r>
              <a:rPr lang="en-US" altLang="en-US" sz="1800" dirty="0" err="1">
                <a:solidFill>
                  <a:srgbClr val="FF0000"/>
                </a:solidFill>
                <a:latin typeface="Arial" panose="020B0604020202020204" pitchFamily="34" charset="0"/>
              </a:rPr>
              <a:t>gv.setAdapter</a:t>
            </a:r>
            <a:r>
              <a:rPr lang="en-US" altLang="en-US" sz="1800" dirty="0">
                <a:solidFill>
                  <a:srgbClr val="FF0000"/>
                </a:solidFill>
                <a:latin typeface="Arial" panose="020B0604020202020204" pitchFamily="34" charset="0"/>
              </a:rPr>
              <a:t>(adapter);</a:t>
            </a:r>
          </a:p>
          <a:p>
            <a:pPr eaLnBrk="0" hangingPunct="0"/>
            <a:r>
              <a:rPr lang="en-US" altLang="en-US" sz="1800" dirty="0" err="1">
                <a:solidFill>
                  <a:srgbClr val="000000"/>
                </a:solidFill>
                <a:latin typeface="Courier New" panose="02070309020205020404" pitchFamily="49" charset="0"/>
                <a:cs typeface="Courier New" panose="02070309020205020404" pitchFamily="49" charset="0"/>
              </a:rPr>
              <a:t>gv.setOnItemClickListener</a:t>
            </a:r>
            <a:r>
              <a:rPr lang="en-US" altLang="en-US" sz="1800" dirty="0">
                <a:solidFill>
                  <a:srgbClr val="000000"/>
                </a:solidFill>
                <a:latin typeface="Courier New" panose="02070309020205020404" pitchFamily="49" charset="0"/>
                <a:cs typeface="Courier New" panose="02070309020205020404" pitchFamily="49" charset="0"/>
              </a:rPr>
              <a:t>(</a:t>
            </a:r>
          </a:p>
          <a:p>
            <a:pPr eaLnBrk="0" hangingPunct="0"/>
            <a:r>
              <a:rPr lang="en-US" altLang="en-US" sz="1800" dirty="0">
                <a:solidFill>
                  <a:srgbClr val="000000"/>
                </a:solidFill>
                <a:latin typeface="Courier New" panose="02070309020205020404" pitchFamily="49" charset="0"/>
                <a:cs typeface="Courier New" panose="02070309020205020404" pitchFamily="49" charset="0"/>
              </a:rPr>
              <a:t>   (parent, view, position, </a:t>
            </a:r>
            <a:r>
              <a:rPr lang="en-US" altLang="en-US" sz="1800" dirty="0" err="1">
                <a:solidFill>
                  <a:srgbClr val="000000"/>
                </a:solidFill>
                <a:latin typeface="Courier New" panose="02070309020205020404" pitchFamily="49" charset="0"/>
                <a:cs typeface="Courier New" panose="02070309020205020404" pitchFamily="49" charset="0"/>
              </a:rPr>
              <a:t>rowID</a:t>
            </a:r>
            <a:r>
              <a:rPr lang="en-US" altLang="en-US" sz="1800" dirty="0">
                <a:solidFill>
                  <a:srgbClr val="000000"/>
                </a:solidFill>
                <a:latin typeface="Courier New" panose="02070309020205020404" pitchFamily="49" charset="0"/>
                <a:cs typeface="Courier New" panose="02070309020205020404" pitchFamily="49" charset="0"/>
              </a:rPr>
              <a:t>) -&gt;{</a:t>
            </a:r>
          </a:p>
          <a:p>
            <a:pPr eaLnBrk="0" hangingPunct="0"/>
            <a:r>
              <a:rPr lang="en-US" altLang="en-US" sz="1800" dirty="0">
                <a:solidFill>
                  <a:srgbClr val="000000"/>
                </a:solidFill>
                <a:latin typeface="Courier New" panose="02070309020205020404" pitchFamily="49" charset="0"/>
                <a:cs typeface="Courier New" panose="02070309020205020404" pitchFamily="49" charset="0"/>
              </a:rPr>
              <a:t>       </a:t>
            </a:r>
            <a:r>
              <a:rPr lang="en-US" altLang="en-US" sz="1800" dirty="0" err="1">
                <a:solidFill>
                  <a:srgbClr val="000000"/>
                </a:solidFill>
                <a:latin typeface="Courier New" panose="02070309020205020404" pitchFamily="49" charset="0"/>
                <a:cs typeface="Courier New" panose="02070309020205020404" pitchFamily="49" charset="0"/>
              </a:rPr>
              <a:t>TextView</a:t>
            </a:r>
            <a:r>
              <a:rPr lang="en-US" altLang="en-US" sz="1800" dirty="0">
                <a:solidFill>
                  <a:srgbClr val="000000"/>
                </a:solidFill>
                <a:latin typeface="Courier New" panose="02070309020205020404" pitchFamily="49" charset="0"/>
                <a:cs typeface="Courier New" panose="02070309020205020404" pitchFamily="49" charset="0"/>
              </a:rPr>
              <a:t> tv = (</a:t>
            </a:r>
            <a:r>
              <a:rPr lang="en-US" altLang="en-US" sz="1800" dirty="0" err="1">
                <a:solidFill>
                  <a:srgbClr val="000000"/>
                </a:solidFill>
                <a:latin typeface="Courier New" panose="02070309020205020404" pitchFamily="49" charset="0"/>
                <a:cs typeface="Courier New" panose="02070309020205020404" pitchFamily="49" charset="0"/>
              </a:rPr>
              <a:t>TextView</a:t>
            </a:r>
            <a:r>
              <a:rPr lang="en-US" altLang="en-US" sz="1800" dirty="0">
                <a:solidFill>
                  <a:srgbClr val="000000"/>
                </a:solidFill>
                <a:latin typeface="Courier New" panose="02070309020205020404" pitchFamily="49" charset="0"/>
                <a:cs typeface="Courier New" panose="02070309020205020404" pitchFamily="49" charset="0"/>
              </a:rPr>
              <a:t>) view;</a:t>
            </a:r>
          </a:p>
          <a:p>
            <a:pPr eaLnBrk="0" hangingPunct="0"/>
            <a:r>
              <a:rPr lang="en-US" altLang="en-US" sz="1800" dirty="0">
                <a:solidFill>
                  <a:srgbClr val="000000"/>
                </a:solidFill>
                <a:latin typeface="Courier New" panose="02070309020205020404" pitchFamily="49" charset="0"/>
                <a:cs typeface="Courier New" panose="02070309020205020404" pitchFamily="49" charset="0"/>
              </a:rPr>
              <a:t>       String text = </a:t>
            </a:r>
            <a:r>
              <a:rPr lang="en-US" altLang="en-US" sz="1800" dirty="0" err="1">
                <a:solidFill>
                  <a:srgbClr val="000000"/>
                </a:solidFill>
                <a:latin typeface="Courier New" panose="02070309020205020404" pitchFamily="49" charset="0"/>
                <a:cs typeface="Courier New" panose="02070309020205020404" pitchFamily="49" charset="0"/>
              </a:rPr>
              <a:t>tv.getText</a:t>
            </a:r>
            <a:r>
              <a:rPr lang="en-US" altLang="en-US" sz="1800" dirty="0">
                <a:solidFill>
                  <a:srgbClr val="000000"/>
                </a:solidFill>
                <a:latin typeface="Courier New" panose="02070309020205020404" pitchFamily="49" charset="0"/>
                <a:cs typeface="Courier New" panose="02070309020205020404" pitchFamily="49" charset="0"/>
              </a:rPr>
              <a:t>().</a:t>
            </a:r>
            <a:r>
              <a:rPr lang="en-US" altLang="en-US" sz="1800" dirty="0" err="1">
                <a:solidFill>
                  <a:srgbClr val="000000"/>
                </a:solidFill>
                <a:latin typeface="Courier New" panose="02070309020205020404" pitchFamily="49" charset="0"/>
                <a:cs typeface="Courier New" panose="02070309020205020404" pitchFamily="49" charset="0"/>
              </a:rPr>
              <a:t>toString</a:t>
            </a:r>
            <a:r>
              <a:rPr lang="en-US" altLang="en-US" sz="1800" dirty="0">
                <a:solidFill>
                  <a:srgbClr val="000000"/>
                </a:solidFill>
                <a:latin typeface="Courier New" panose="02070309020205020404" pitchFamily="49" charset="0"/>
                <a:cs typeface="Courier New" panose="02070309020205020404" pitchFamily="49" charset="0"/>
              </a:rPr>
              <a:t>();</a:t>
            </a:r>
          </a:p>
          <a:p>
            <a:pPr eaLnBrk="0" hangingPunct="0"/>
            <a:r>
              <a:rPr lang="en-US" altLang="en-US" sz="1800" dirty="0">
                <a:solidFill>
                  <a:srgbClr val="000000"/>
                </a:solidFill>
                <a:latin typeface="Courier New" panose="02070309020205020404" pitchFamily="49" charset="0"/>
                <a:cs typeface="Courier New" panose="02070309020205020404" pitchFamily="49" charset="0"/>
              </a:rPr>
              <a:t>       if(</a:t>
            </a:r>
            <a:r>
              <a:rPr lang="en-US" altLang="en-US" sz="1800" dirty="0" err="1">
                <a:solidFill>
                  <a:srgbClr val="000000"/>
                </a:solidFill>
                <a:latin typeface="Courier New" panose="02070309020205020404" pitchFamily="49" charset="0"/>
                <a:cs typeface="Courier New" panose="02070309020205020404" pitchFamily="49" charset="0"/>
              </a:rPr>
              <a:t>text.equals</a:t>
            </a:r>
            <a:r>
              <a:rPr lang="en-US" altLang="en-US" sz="1800" dirty="0">
                <a:solidFill>
                  <a:srgbClr val="000000"/>
                </a:solidFill>
                <a:latin typeface="Courier New" panose="02070309020205020404" pitchFamily="49" charset="0"/>
                <a:cs typeface="Courier New" panose="02070309020205020404" pitchFamily="49" charset="0"/>
              </a:rPr>
              <a:t>(“Amman”)){</a:t>
            </a:r>
          </a:p>
          <a:p>
            <a:pPr eaLnBrk="0" hangingPunct="0"/>
            <a:r>
              <a:rPr lang="en-US" altLang="en-US" sz="1800" dirty="0">
                <a:solidFill>
                  <a:srgbClr val="000000"/>
                </a:solidFill>
                <a:latin typeface="Courier New" panose="02070309020205020404" pitchFamily="49" charset="0"/>
                <a:cs typeface="Courier New" panose="02070309020205020404" pitchFamily="49" charset="0"/>
              </a:rPr>
              <a:t>             cities.add(“Zarqa”);</a:t>
            </a:r>
          </a:p>
          <a:p>
            <a:pPr eaLnBrk="0" hangingPunct="0"/>
            <a:r>
              <a:rPr lang="en-US" altLang="en-US" sz="1800" dirty="0">
                <a:solidFill>
                  <a:srgbClr val="FF0000"/>
                </a:solidFill>
                <a:latin typeface="Courier New" panose="02070309020205020404" pitchFamily="49" charset="0"/>
                <a:cs typeface="Courier New" panose="02070309020205020404" pitchFamily="49" charset="0"/>
              </a:rPr>
              <a:t>             </a:t>
            </a:r>
            <a:r>
              <a:rPr lang="en-US" altLang="en-US" sz="1800" dirty="0" err="1">
                <a:solidFill>
                  <a:srgbClr val="FF0000"/>
                </a:solidFill>
                <a:latin typeface="Courier New" panose="02070309020205020404" pitchFamily="49" charset="0"/>
                <a:cs typeface="Courier New" panose="02070309020205020404" pitchFamily="49" charset="0"/>
              </a:rPr>
              <a:t>adapter.notifyDataSetChanged</a:t>
            </a:r>
            <a:r>
              <a:rPr lang="en-US" altLang="en-US" sz="1800" dirty="0">
                <a:solidFill>
                  <a:srgbClr val="FF0000"/>
                </a:solidFill>
                <a:latin typeface="Courier New" panose="02070309020205020404" pitchFamily="49" charset="0"/>
                <a:cs typeface="Courier New" panose="02070309020205020404" pitchFamily="49" charset="0"/>
              </a:rPr>
              <a:t>();</a:t>
            </a:r>
          </a:p>
          <a:p>
            <a:pPr eaLnBrk="0" hangingPunct="0"/>
            <a:r>
              <a:rPr lang="en-US" altLang="en-US" sz="1800" dirty="0">
                <a:solidFill>
                  <a:srgbClr val="000000"/>
                </a:solidFill>
                <a:latin typeface="Courier New" panose="02070309020205020404" pitchFamily="49" charset="0"/>
                <a:cs typeface="Courier New" panose="02070309020205020404" pitchFamily="49" charset="0"/>
              </a:rPr>
              <a:t>       }  </a:t>
            </a:r>
          </a:p>
          <a:p>
            <a:pPr eaLnBrk="0" hangingPunct="0"/>
            <a:r>
              <a:rPr lang="en-US" altLang="en-US" sz="1800" dirty="0">
                <a:solidFill>
                  <a:srgbClr val="000000"/>
                </a:solidFill>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FF0000"/>
                </a:solidFill>
                <a:effectLst/>
                <a:latin typeface="Arial" panose="020B0604020202020204" pitchFamily="34" charset="0"/>
              </a:rPr>
              <a:t>);</a:t>
            </a:r>
          </a:p>
        </p:txBody>
      </p:sp>
      <p:sp>
        <p:nvSpPr>
          <p:cNvPr id="10" name="Rectangle: Rounded Corners 9">
            <a:extLst>
              <a:ext uri="{FF2B5EF4-FFF2-40B4-BE49-F238E27FC236}">
                <a16:creationId xmlns:a16="http://schemas.microsoft.com/office/drawing/2014/main" id="{095A3FE3-70F9-4C05-B7DC-204611AB728A}"/>
              </a:ext>
            </a:extLst>
          </p:cNvPr>
          <p:cNvSpPr/>
          <p:nvPr/>
        </p:nvSpPr>
        <p:spPr>
          <a:xfrm>
            <a:off x="7138735" y="2895600"/>
            <a:ext cx="1820511" cy="523221"/>
          </a:xfrm>
          <a:prstGeom prst="roundRect">
            <a:avLst/>
          </a:prstGeom>
          <a:solidFill>
            <a:schemeClr val="bg1">
              <a:lumMod val="8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Adapter</a:t>
            </a:r>
            <a:endParaRPr lang="en-AE" sz="1800" dirty="0">
              <a:solidFill>
                <a:schemeClr val="tx1"/>
              </a:solidFill>
            </a:endParaRPr>
          </a:p>
        </p:txBody>
      </p:sp>
      <p:sp>
        <p:nvSpPr>
          <p:cNvPr id="11" name="Rectangle: Rounded Corners 10">
            <a:extLst>
              <a:ext uri="{FF2B5EF4-FFF2-40B4-BE49-F238E27FC236}">
                <a16:creationId xmlns:a16="http://schemas.microsoft.com/office/drawing/2014/main" id="{9ACCACF1-CEAF-4B68-8040-A215C92948B4}"/>
              </a:ext>
            </a:extLst>
          </p:cNvPr>
          <p:cNvSpPr/>
          <p:nvPr/>
        </p:nvSpPr>
        <p:spPr>
          <a:xfrm>
            <a:off x="6837882" y="4490066"/>
            <a:ext cx="2257645" cy="488795"/>
          </a:xfrm>
          <a:prstGeom prst="roundRect">
            <a:avLst/>
          </a:prstGeom>
          <a:solidFill>
            <a:schemeClr val="accent6">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tx1"/>
                </a:solidFill>
              </a:rPr>
              <a:t>GridView</a:t>
            </a:r>
            <a:r>
              <a:rPr lang="en-US" sz="1800" dirty="0">
                <a:solidFill>
                  <a:schemeClr val="tx1"/>
                </a:solidFill>
              </a:rPr>
              <a:t>/</a:t>
            </a:r>
            <a:r>
              <a:rPr lang="en-US" sz="1800" dirty="0" err="1">
                <a:solidFill>
                  <a:schemeClr val="tx1"/>
                </a:solidFill>
              </a:rPr>
              <a:t>ListView</a:t>
            </a:r>
            <a:endParaRPr lang="en-AE" sz="1800" dirty="0">
              <a:solidFill>
                <a:schemeClr val="tx1"/>
              </a:solidFill>
            </a:endParaRPr>
          </a:p>
        </p:txBody>
      </p:sp>
      <p:cxnSp>
        <p:nvCxnSpPr>
          <p:cNvPr id="15" name="Connector: Elbow 14">
            <a:extLst>
              <a:ext uri="{FF2B5EF4-FFF2-40B4-BE49-F238E27FC236}">
                <a16:creationId xmlns:a16="http://schemas.microsoft.com/office/drawing/2014/main" id="{7DE803BC-8C91-47F1-924D-1002A028B9CA}"/>
              </a:ext>
            </a:extLst>
          </p:cNvPr>
          <p:cNvCxnSpPr>
            <a:cxnSpLocks/>
            <a:stCxn id="7" idx="2"/>
            <a:endCxn id="10" idx="0"/>
          </p:cNvCxnSpPr>
          <p:nvPr/>
        </p:nvCxnSpPr>
        <p:spPr>
          <a:xfrm rot="5400000">
            <a:off x="7494756" y="2332373"/>
            <a:ext cx="1117462" cy="8992"/>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C0E39C50-0434-4D68-B8DA-5C6AB0D4592A}"/>
              </a:ext>
            </a:extLst>
          </p:cNvPr>
          <p:cNvCxnSpPr>
            <a:cxnSpLocks/>
            <a:stCxn id="10" idx="2"/>
            <a:endCxn id="11" idx="0"/>
          </p:cNvCxnSpPr>
          <p:nvPr/>
        </p:nvCxnSpPr>
        <p:spPr>
          <a:xfrm rot="5400000">
            <a:off x="7472226" y="3913300"/>
            <a:ext cx="1071245" cy="82286"/>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4BF215A9-1EF3-4403-8B00-66BCA2521AF6}"/>
              </a:ext>
            </a:extLst>
          </p:cNvPr>
          <p:cNvGrpSpPr/>
          <p:nvPr/>
        </p:nvGrpSpPr>
        <p:grpSpPr>
          <a:xfrm>
            <a:off x="8325113" y="6127901"/>
            <a:ext cx="746350" cy="730099"/>
            <a:chOff x="6566350" y="1360863"/>
            <a:chExt cx="746350" cy="730099"/>
          </a:xfrm>
        </p:grpSpPr>
        <p:grpSp>
          <p:nvGrpSpPr>
            <p:cNvPr id="16" name="Group 15">
              <a:extLst>
                <a:ext uri="{FF2B5EF4-FFF2-40B4-BE49-F238E27FC236}">
                  <a16:creationId xmlns:a16="http://schemas.microsoft.com/office/drawing/2014/main" id="{8249C32E-79FB-4599-94C6-122AE03FD45B}"/>
                </a:ext>
              </a:extLst>
            </p:cNvPr>
            <p:cNvGrpSpPr/>
            <p:nvPr/>
          </p:nvGrpSpPr>
          <p:grpSpPr>
            <a:xfrm>
              <a:off x="6566350" y="1360863"/>
              <a:ext cx="643125" cy="730099"/>
              <a:chOff x="7244423" y="361806"/>
              <a:chExt cx="643125" cy="730099"/>
            </a:xfrm>
          </p:grpSpPr>
          <p:pic>
            <p:nvPicPr>
              <p:cNvPr id="18" name="Picture 2" descr="Kotlin Vector Logo - Download Free SVG Icon | Worldvectorlogo">
                <a:extLst>
                  <a:ext uri="{FF2B5EF4-FFF2-40B4-BE49-F238E27FC236}">
                    <a16:creationId xmlns:a16="http://schemas.microsoft.com/office/drawing/2014/main" id="{B4FC76CD-76B6-4BEB-A94D-44D1B2937C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7648" y="361806"/>
                <a:ext cx="504000" cy="474355"/>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FF89A8A3-94EC-488F-8126-2C9B58F79BDA}"/>
                  </a:ext>
                </a:extLst>
              </p:cNvPr>
              <p:cNvSpPr/>
              <p:nvPr/>
            </p:nvSpPr>
            <p:spPr>
              <a:xfrm>
                <a:off x="7244423" y="784128"/>
                <a:ext cx="643125" cy="307777"/>
              </a:xfrm>
              <a:prstGeom prst="rect">
                <a:avLst/>
              </a:prstGeom>
            </p:spPr>
            <p:txBody>
              <a:bodyPr wrap="none">
                <a:spAutoFit/>
              </a:bodyPr>
              <a:lstStyle/>
              <a:p>
                <a:r>
                  <a:rPr lang="en-US" sz="1400" dirty="0"/>
                  <a:t>Kotlin</a:t>
                </a:r>
                <a:endParaRPr lang="en-AE" sz="1400" dirty="0"/>
              </a:p>
            </p:txBody>
          </p:sp>
        </p:grpSp>
        <p:sp>
          <p:nvSpPr>
            <p:cNvPr id="17" name="Arrow: Down 16">
              <a:extLst>
                <a:ext uri="{FF2B5EF4-FFF2-40B4-BE49-F238E27FC236}">
                  <a16:creationId xmlns:a16="http://schemas.microsoft.com/office/drawing/2014/main" id="{84AA3BB1-D0A6-4277-A0AA-45B39FF06B2F}"/>
                </a:ext>
              </a:extLst>
            </p:cNvPr>
            <p:cNvSpPr/>
            <p:nvPr/>
          </p:nvSpPr>
          <p:spPr>
            <a:xfrm>
              <a:off x="7209475" y="1360863"/>
              <a:ext cx="103225" cy="612000"/>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grpSp>
      <p:sp>
        <p:nvSpPr>
          <p:cNvPr id="12" name="Rectangle 11">
            <a:extLst>
              <a:ext uri="{FF2B5EF4-FFF2-40B4-BE49-F238E27FC236}">
                <a16:creationId xmlns:a16="http://schemas.microsoft.com/office/drawing/2014/main" id="{A007CA8A-47DF-4377-8678-79F50D869840}"/>
              </a:ext>
            </a:extLst>
          </p:cNvPr>
          <p:cNvSpPr/>
          <p:nvPr/>
        </p:nvSpPr>
        <p:spPr>
          <a:xfrm>
            <a:off x="211452" y="1071527"/>
            <a:ext cx="6735410" cy="923330"/>
          </a:xfrm>
          <a:prstGeom prst="rect">
            <a:avLst/>
          </a:prstGeom>
          <a:solidFill>
            <a:schemeClr val="accent6">
              <a:lumMod val="20000"/>
              <a:lumOff val="80000"/>
            </a:schemeClr>
          </a:solidFill>
          <a:ln>
            <a:solidFill>
              <a:schemeClr val="tx1"/>
            </a:solidFill>
          </a:ln>
        </p:spPr>
        <p:txBody>
          <a:bodyPr wrap="square">
            <a:spAutoFit/>
          </a:bodyPr>
          <a:lstStyle/>
          <a:p>
            <a:r>
              <a:rPr lang="en-US" sz="1800" dirty="0">
                <a:solidFill>
                  <a:srgbClr val="000000"/>
                </a:solidFill>
                <a:latin typeface="Courier New" panose="02070309020205020404" pitchFamily="49" charset="0"/>
                <a:cs typeface="Courier New" panose="02070309020205020404" pitchFamily="49" charset="0"/>
              </a:rPr>
              <a:t>List&lt;String&gt; </a:t>
            </a:r>
            <a:r>
              <a:rPr lang="en-US" sz="1800" dirty="0">
                <a:solidFill>
                  <a:srgbClr val="FF0000"/>
                </a:solidFill>
                <a:latin typeface="Courier New" panose="02070309020205020404" pitchFamily="49" charset="0"/>
                <a:cs typeface="Courier New" panose="02070309020205020404" pitchFamily="49" charset="0"/>
              </a:rPr>
              <a:t>cities</a:t>
            </a:r>
            <a:r>
              <a:rPr lang="en-US" sz="1800" dirty="0">
                <a:solidFill>
                  <a:srgbClr val="000000"/>
                </a:solidFill>
                <a:latin typeface="Courier New" panose="02070309020205020404" pitchFamily="49" charset="0"/>
                <a:cs typeface="Courier New" panose="02070309020205020404" pitchFamily="49" charset="0"/>
              </a:rPr>
              <a:t> = new </a:t>
            </a:r>
            <a:r>
              <a:rPr lang="en-US" sz="1800" dirty="0" err="1">
                <a:solidFill>
                  <a:srgbClr val="000000"/>
                </a:solidFill>
                <a:latin typeface="Courier New" panose="02070309020205020404" pitchFamily="49" charset="0"/>
                <a:cs typeface="Courier New" panose="02070309020205020404" pitchFamily="49" charset="0"/>
              </a:rPr>
              <a:t>ArrayList</a:t>
            </a:r>
            <a:r>
              <a:rPr lang="en-US" sz="1800" dirty="0">
                <a:solidFill>
                  <a:srgbClr val="000000"/>
                </a:solidFill>
                <a:latin typeface="Courier New" panose="02070309020205020404" pitchFamily="49" charset="0"/>
                <a:cs typeface="Courier New" panose="02070309020205020404" pitchFamily="49" charset="0"/>
              </a:rPr>
              <a:t>(); </a:t>
            </a:r>
          </a:p>
          <a:p>
            <a:r>
              <a:rPr lang="en-US" sz="1800" dirty="0">
                <a:solidFill>
                  <a:srgbClr val="000000"/>
                </a:solidFill>
                <a:latin typeface="Courier New" panose="02070309020205020404" pitchFamily="49" charset="0"/>
                <a:cs typeface="Courier New" panose="02070309020205020404" pitchFamily="49" charset="0"/>
              </a:rPr>
              <a:t>cities.add("Amman“); cities.add("Abu Dhabi“);</a:t>
            </a:r>
          </a:p>
          <a:p>
            <a:r>
              <a:rPr lang="en-US" sz="1800" dirty="0">
                <a:solidFill>
                  <a:srgbClr val="000000"/>
                </a:solidFill>
                <a:latin typeface="Courier New" panose="02070309020205020404" pitchFamily="49" charset="0"/>
                <a:cs typeface="Courier New" panose="02070309020205020404" pitchFamily="49" charset="0"/>
              </a:rPr>
              <a:t>/// add more cities</a:t>
            </a:r>
            <a:endParaRPr lang="en-AE" sz="18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228189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Build Layout from Adapter</a:t>
            </a:r>
            <a:endParaRPr lang="en-US" dirty="0"/>
          </a:p>
        </p:txBody>
      </p:sp>
      <p:sp>
        <p:nvSpPr>
          <p:cNvPr id="3" name="Content Placeholder 2"/>
          <p:cNvSpPr>
            <a:spLocks noGrp="1"/>
          </p:cNvSpPr>
          <p:nvPr>
            <p:ph idx="1"/>
          </p:nvPr>
        </p:nvSpPr>
        <p:spPr>
          <a:xfrm>
            <a:off x="457200" y="1935480"/>
            <a:ext cx="6553200" cy="4389120"/>
          </a:xfrm>
        </p:spPr>
        <p:txBody>
          <a:bodyPr>
            <a:normAutofit fontScale="92500" lnSpcReduction="20000"/>
          </a:bodyPr>
          <a:lstStyle/>
          <a:p>
            <a:r>
              <a:rPr lang="en-US" dirty="0"/>
              <a:t>When the content for your layout is dynamic or not pre-determined, you can use a layout that subclasses </a:t>
            </a:r>
            <a:r>
              <a:rPr lang="en-US" dirty="0" err="1"/>
              <a:t>AdapterView</a:t>
            </a:r>
            <a:r>
              <a:rPr lang="en-US" dirty="0"/>
              <a:t> to populate the layout with views at runtime. </a:t>
            </a:r>
          </a:p>
          <a:p>
            <a:r>
              <a:rPr lang="en-US" dirty="0"/>
              <a:t>The Adapter behaves as a middleman between the data source and the </a:t>
            </a:r>
            <a:r>
              <a:rPr lang="en-US" dirty="0" err="1"/>
              <a:t>AdapterView</a:t>
            </a:r>
            <a:r>
              <a:rPr lang="en-US" dirty="0"/>
              <a:t> layout—the Adapter retrieves the data (from a source such as an array or a database query) and converts each entry into a view that can be added into the </a:t>
            </a:r>
            <a:r>
              <a:rPr lang="en-US" dirty="0" err="1"/>
              <a:t>AdapterView</a:t>
            </a:r>
            <a:r>
              <a:rPr lang="en-US" dirty="0"/>
              <a:t> layout.</a:t>
            </a:r>
          </a:p>
          <a:p>
            <a:endParaRPr lang="en-US" dirty="0"/>
          </a:p>
          <a:p>
            <a:r>
              <a:rPr lang="en-US" dirty="0"/>
              <a:t>Common layouts backed by an adapter include: </a:t>
            </a:r>
            <a:r>
              <a:rPr lang="en-US" dirty="0" err="1"/>
              <a:t>LisView</a:t>
            </a:r>
            <a:r>
              <a:rPr lang="en-US" dirty="0"/>
              <a:t> and </a:t>
            </a:r>
            <a:r>
              <a:rPr lang="en-US" dirty="0" err="1"/>
              <a:t>GridView</a:t>
            </a:r>
            <a:endParaRPr lang="en-US" dirty="0"/>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31</a:t>
            </a:fld>
            <a:endParaRPr lang="en-US"/>
          </a:p>
        </p:txBody>
      </p:sp>
      <p:pic>
        <p:nvPicPr>
          <p:cNvPr id="8194" name="Picture 2" descr="https://developer.android.com/images/ui/listview-sm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9708" y="2720340"/>
            <a:ext cx="190500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developer.android.com/images/ui/gridview-smal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4538345"/>
            <a:ext cx="1905000" cy="1409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76057" y="2343785"/>
            <a:ext cx="1310743" cy="461665"/>
          </a:xfrm>
          <a:prstGeom prst="rect">
            <a:avLst/>
          </a:prstGeom>
          <a:noFill/>
        </p:spPr>
        <p:txBody>
          <a:bodyPr wrap="none" rtlCol="0">
            <a:spAutoFit/>
          </a:bodyPr>
          <a:lstStyle/>
          <a:p>
            <a:r>
              <a:rPr lang="en-US" dirty="0"/>
              <a:t>ListView</a:t>
            </a:r>
          </a:p>
        </p:txBody>
      </p:sp>
      <p:sp>
        <p:nvSpPr>
          <p:cNvPr id="8" name="TextBox 7"/>
          <p:cNvSpPr txBox="1"/>
          <p:nvPr/>
        </p:nvSpPr>
        <p:spPr>
          <a:xfrm>
            <a:off x="7307528" y="4065890"/>
            <a:ext cx="1397306" cy="461665"/>
          </a:xfrm>
          <a:prstGeom prst="rect">
            <a:avLst/>
          </a:prstGeom>
          <a:noFill/>
        </p:spPr>
        <p:txBody>
          <a:bodyPr wrap="none" rtlCol="0">
            <a:spAutoFit/>
          </a:bodyPr>
          <a:lstStyle/>
          <a:p>
            <a:r>
              <a:rPr lang="en-US" dirty="0" err="1"/>
              <a:t>GridView</a:t>
            </a:r>
            <a:endParaRPr lang="en-US" dirty="0"/>
          </a:p>
        </p:txBody>
      </p:sp>
    </p:spTree>
    <p:extLst>
      <p:ext uri="{BB962C8B-B14F-4D97-AF65-F5344CB8AC3E}">
        <p14:creationId xmlns:p14="http://schemas.microsoft.com/office/powerpoint/2010/main" val="3300130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Customized </a:t>
            </a:r>
            <a:r>
              <a:rPr lang="en-US" dirty="0" err="1"/>
              <a:t>GridView</a:t>
            </a:r>
            <a:r>
              <a:rPr lang="en-US" dirty="0"/>
              <a:t> (</a:t>
            </a:r>
            <a:r>
              <a:rPr lang="en-US" dirty="0" err="1"/>
              <a:t>ListView</a:t>
            </a:r>
            <a:r>
              <a:rPr lang="en-US" dirty="0"/>
              <a:t>)</a:t>
            </a:r>
          </a:p>
        </p:txBody>
      </p:sp>
      <p:sp>
        <p:nvSpPr>
          <p:cNvPr id="3" name="Content Placeholder 2"/>
          <p:cNvSpPr>
            <a:spLocks noGrp="1"/>
          </p:cNvSpPr>
          <p:nvPr>
            <p:ph idx="1"/>
          </p:nvPr>
        </p:nvSpPr>
        <p:spPr>
          <a:xfrm>
            <a:off x="457200" y="1935480"/>
            <a:ext cx="6019800" cy="4389120"/>
          </a:xfrm>
        </p:spPr>
        <p:txBody>
          <a:bodyPr>
            <a:normAutofit/>
          </a:bodyPr>
          <a:lstStyle/>
          <a:p>
            <a:r>
              <a:rPr lang="en-US" dirty="0"/>
              <a:t>Why?</a:t>
            </a:r>
          </a:p>
          <a:p>
            <a:pPr lvl="1"/>
            <a:r>
              <a:rPr lang="en-US" dirty="0"/>
              <a:t>customized grids (</a:t>
            </a:r>
            <a:r>
              <a:rPr lang="en-US" dirty="0" err="1"/>
              <a:t>GridView</a:t>
            </a:r>
            <a:r>
              <a:rPr lang="en-US" dirty="0"/>
              <a:t>) or list (</a:t>
            </a:r>
            <a:r>
              <a:rPr lang="en-US" dirty="0" err="1"/>
              <a:t>ListView</a:t>
            </a:r>
            <a:r>
              <a:rPr lang="en-US" dirty="0"/>
              <a:t>) </a:t>
            </a:r>
          </a:p>
          <a:p>
            <a:r>
              <a:rPr lang="en-US" dirty="0"/>
              <a:t>How?</a:t>
            </a:r>
          </a:p>
          <a:p>
            <a:pPr lvl="1"/>
            <a:r>
              <a:rPr lang="en-US" dirty="0"/>
              <a:t>create your own adapter by extending </a:t>
            </a:r>
            <a:r>
              <a:rPr lang="en-US" dirty="0" err="1"/>
              <a:t>BaseAdapter</a:t>
            </a:r>
            <a:r>
              <a:rPr lang="en-US" dirty="0"/>
              <a:t> (or </a:t>
            </a:r>
            <a:r>
              <a:rPr lang="en-US" dirty="0" err="1"/>
              <a:t>ArrayAdapter</a:t>
            </a:r>
            <a:r>
              <a:rPr lang="en-US" dirty="0"/>
              <a:t>) class.</a:t>
            </a:r>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32</a:t>
            </a:fld>
            <a:endParaRPr lang="en-US"/>
          </a:p>
        </p:txBody>
      </p:sp>
      <p:pic>
        <p:nvPicPr>
          <p:cNvPr id="8194" name="Picture 2" descr="https://developer.android.com/images/ui/listview-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088" y="5156635"/>
            <a:ext cx="190500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developer.android.com/images/ui/gridview-sm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3401" y="5174380"/>
            <a:ext cx="1905000" cy="1409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19437" y="4780080"/>
            <a:ext cx="1310743" cy="461665"/>
          </a:xfrm>
          <a:prstGeom prst="rect">
            <a:avLst/>
          </a:prstGeom>
          <a:noFill/>
        </p:spPr>
        <p:txBody>
          <a:bodyPr wrap="none" rtlCol="0">
            <a:spAutoFit/>
          </a:bodyPr>
          <a:lstStyle/>
          <a:p>
            <a:r>
              <a:rPr lang="en-US" dirty="0"/>
              <a:t>ListView</a:t>
            </a:r>
          </a:p>
        </p:txBody>
      </p:sp>
      <p:sp>
        <p:nvSpPr>
          <p:cNvPr id="8" name="TextBox 7"/>
          <p:cNvSpPr txBox="1"/>
          <p:nvPr/>
        </p:nvSpPr>
        <p:spPr>
          <a:xfrm>
            <a:off x="2910529" y="4701925"/>
            <a:ext cx="1397306" cy="461665"/>
          </a:xfrm>
          <a:prstGeom prst="rect">
            <a:avLst/>
          </a:prstGeom>
          <a:noFill/>
        </p:spPr>
        <p:txBody>
          <a:bodyPr wrap="none" rtlCol="0">
            <a:spAutoFit/>
          </a:bodyPr>
          <a:lstStyle/>
          <a:p>
            <a:r>
              <a:rPr lang="en-US" dirty="0" err="1"/>
              <a:t>GridView</a:t>
            </a:r>
            <a:endParaRPr lang="en-US" dirty="0"/>
          </a:p>
        </p:txBody>
      </p:sp>
      <p:pic>
        <p:nvPicPr>
          <p:cNvPr id="7" name="Picture 6">
            <a:extLst>
              <a:ext uri="{FF2B5EF4-FFF2-40B4-BE49-F238E27FC236}">
                <a16:creationId xmlns:a16="http://schemas.microsoft.com/office/drawing/2014/main" id="{9A8A9332-C54E-4A9A-92FF-32F06E8D2C60}"/>
              </a:ext>
            </a:extLst>
          </p:cNvPr>
          <p:cNvPicPr>
            <a:picLocks noChangeAspect="1"/>
          </p:cNvPicPr>
          <p:nvPr/>
        </p:nvPicPr>
        <p:blipFill>
          <a:blip r:embed="rId4"/>
          <a:stretch>
            <a:fillRect/>
          </a:stretch>
        </p:blipFill>
        <p:spPr>
          <a:xfrm>
            <a:off x="6086048" y="1974238"/>
            <a:ext cx="3057952" cy="4382112"/>
          </a:xfrm>
          <a:prstGeom prst="rect">
            <a:avLst/>
          </a:prstGeom>
        </p:spPr>
      </p:pic>
    </p:spTree>
    <p:extLst>
      <p:ext uri="{BB962C8B-B14F-4D97-AF65-F5344CB8AC3E}">
        <p14:creationId xmlns:p14="http://schemas.microsoft.com/office/powerpoint/2010/main" val="3263331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Customized </a:t>
            </a:r>
            <a:r>
              <a:rPr lang="en-US" dirty="0" err="1"/>
              <a:t>GridView</a:t>
            </a:r>
            <a:r>
              <a:rPr lang="en-US" dirty="0"/>
              <a:t> – Step 1</a:t>
            </a:r>
          </a:p>
        </p:txBody>
      </p:sp>
      <p:sp>
        <p:nvSpPr>
          <p:cNvPr id="3" name="Content Placeholder 2"/>
          <p:cNvSpPr>
            <a:spLocks noGrp="1"/>
          </p:cNvSpPr>
          <p:nvPr>
            <p:ph idx="1"/>
          </p:nvPr>
        </p:nvSpPr>
        <p:spPr>
          <a:xfrm>
            <a:off x="190460" y="2067336"/>
            <a:ext cx="5867400" cy="4630937"/>
          </a:xfrm>
        </p:spPr>
        <p:txBody>
          <a:bodyPr>
            <a:normAutofit/>
          </a:bodyPr>
          <a:lstStyle/>
          <a:p>
            <a:r>
              <a:rPr lang="en-US" sz="2400" i="1" dirty="0">
                <a:solidFill>
                  <a:schemeClr val="tx2">
                    <a:lumMod val="75000"/>
                  </a:schemeClr>
                </a:solidFill>
              </a:rPr>
              <a:t>UI Design for the </a:t>
            </a:r>
            <a:r>
              <a:rPr lang="en-US" sz="2400" i="1" dirty="0" err="1">
                <a:solidFill>
                  <a:schemeClr val="tx2">
                    <a:lumMod val="75000"/>
                  </a:schemeClr>
                </a:solidFill>
              </a:rPr>
              <a:t>GridView</a:t>
            </a:r>
            <a:r>
              <a:rPr lang="en-US" sz="2400" i="1" dirty="0">
                <a:solidFill>
                  <a:schemeClr val="tx2">
                    <a:lumMod val="75000"/>
                  </a:schemeClr>
                </a:solidFill>
              </a:rPr>
              <a:t> item</a:t>
            </a:r>
          </a:p>
          <a:p>
            <a:pPr lvl="1"/>
            <a:r>
              <a:rPr lang="en-US" sz="2200" i="1" dirty="0">
                <a:solidFill>
                  <a:schemeClr val="tx2">
                    <a:lumMod val="75000"/>
                  </a:schemeClr>
                </a:solidFill>
              </a:rPr>
              <a:t>In the res&gt;&gt;layout folder, create a layout xml file for the </a:t>
            </a:r>
            <a:r>
              <a:rPr lang="en-US" sz="2200" i="1" dirty="0" err="1">
                <a:solidFill>
                  <a:schemeClr val="tx2">
                    <a:lumMod val="75000"/>
                  </a:schemeClr>
                </a:solidFill>
              </a:rPr>
              <a:t>GridView</a:t>
            </a:r>
            <a:r>
              <a:rPr lang="en-US" sz="2200" i="1" dirty="0">
                <a:solidFill>
                  <a:schemeClr val="tx2">
                    <a:lumMod val="75000"/>
                  </a:schemeClr>
                </a:solidFill>
              </a:rPr>
              <a:t> item</a:t>
            </a:r>
          </a:p>
          <a:p>
            <a:endParaRPr lang="en-US" i="1" dirty="0">
              <a:solidFill>
                <a:schemeClr val="tx2">
                  <a:lumMod val="75000"/>
                </a:schemeClr>
              </a:solidFill>
            </a:endParaRPr>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33</a:t>
            </a:fld>
            <a:endParaRPr lang="en-US"/>
          </a:p>
        </p:txBody>
      </p:sp>
      <p:pic>
        <p:nvPicPr>
          <p:cNvPr id="7" name="Picture 6">
            <a:extLst>
              <a:ext uri="{FF2B5EF4-FFF2-40B4-BE49-F238E27FC236}">
                <a16:creationId xmlns:a16="http://schemas.microsoft.com/office/drawing/2014/main" id="{9A8A9332-C54E-4A9A-92FF-32F06E8D2C60}"/>
              </a:ext>
            </a:extLst>
          </p:cNvPr>
          <p:cNvPicPr>
            <a:picLocks noChangeAspect="1"/>
          </p:cNvPicPr>
          <p:nvPr/>
        </p:nvPicPr>
        <p:blipFill>
          <a:blip r:embed="rId3"/>
          <a:stretch>
            <a:fillRect/>
          </a:stretch>
        </p:blipFill>
        <p:spPr>
          <a:xfrm>
            <a:off x="6296025" y="3414712"/>
            <a:ext cx="2819400" cy="3283562"/>
          </a:xfrm>
          <a:prstGeom prst="rect">
            <a:avLst/>
          </a:prstGeom>
        </p:spPr>
      </p:pic>
      <p:graphicFrame>
        <p:nvGraphicFramePr>
          <p:cNvPr id="10" name="Table 9">
            <a:extLst>
              <a:ext uri="{FF2B5EF4-FFF2-40B4-BE49-F238E27FC236}">
                <a16:creationId xmlns:a16="http://schemas.microsoft.com/office/drawing/2014/main" id="{D543A433-B4FB-4C07-8C67-0BEE1D153CDE}"/>
              </a:ext>
            </a:extLst>
          </p:cNvPr>
          <p:cNvGraphicFramePr>
            <a:graphicFrameLocks noGrp="1"/>
          </p:cNvGraphicFramePr>
          <p:nvPr>
            <p:extLst>
              <p:ext uri="{D42A27DB-BD31-4B8C-83A1-F6EECF244321}">
                <p14:modId xmlns:p14="http://schemas.microsoft.com/office/powerpoint/2010/main" val="3833059707"/>
              </p:ext>
            </p:extLst>
          </p:nvPr>
        </p:nvGraphicFramePr>
        <p:xfrm>
          <a:off x="7067590" y="2067337"/>
          <a:ext cx="1714420" cy="1193800"/>
        </p:xfrm>
        <a:graphic>
          <a:graphicData uri="http://schemas.openxmlformats.org/drawingml/2006/table">
            <a:tbl>
              <a:tblPr firstRow="1" bandRow="1">
                <a:tableStyleId>{5C22544A-7EE6-4342-B048-85BDC9FD1C3A}</a:tableStyleId>
              </a:tblPr>
              <a:tblGrid>
                <a:gridCol w="1714420">
                  <a:extLst>
                    <a:ext uri="{9D8B030D-6E8A-4147-A177-3AD203B41FA5}">
                      <a16:colId xmlns:a16="http://schemas.microsoft.com/office/drawing/2014/main" val="1619056743"/>
                    </a:ext>
                  </a:extLst>
                </a:gridCol>
              </a:tblGrid>
              <a:tr h="370840">
                <a:tc>
                  <a:txBody>
                    <a:bodyPr/>
                    <a:lstStyle/>
                    <a:p>
                      <a:pPr algn="ctr"/>
                      <a:r>
                        <a:rPr lang="en-US" sz="1200" dirty="0"/>
                        <a:t>Doctor</a:t>
                      </a:r>
                      <a:endParaRPr lang="en-AE" sz="1200" dirty="0"/>
                    </a:p>
                  </a:txBody>
                  <a:tcPr/>
                </a:tc>
                <a:extLst>
                  <a:ext uri="{0D108BD9-81ED-4DB2-BD59-A6C34878D82A}">
                    <a16:rowId xmlns:a16="http://schemas.microsoft.com/office/drawing/2014/main" val="317456818"/>
                  </a:ext>
                </a:extLst>
              </a:tr>
              <a:tr h="370840">
                <a:tc>
                  <a:txBody>
                    <a:bodyPr/>
                    <a:lstStyle/>
                    <a:p>
                      <a:r>
                        <a:rPr lang="en-US" sz="1200" dirty="0"/>
                        <a:t>Name</a:t>
                      </a:r>
                    </a:p>
                    <a:p>
                      <a:r>
                        <a:rPr lang="en-US" sz="1200" dirty="0"/>
                        <a:t>ID</a:t>
                      </a:r>
                    </a:p>
                    <a:p>
                      <a:r>
                        <a:rPr lang="en-US" sz="1200" dirty="0"/>
                        <a:t>Specialty</a:t>
                      </a:r>
                    </a:p>
                    <a:p>
                      <a:r>
                        <a:rPr lang="en-US" sz="1200" dirty="0"/>
                        <a:t>Gender</a:t>
                      </a:r>
                      <a:endParaRPr lang="en-AE" sz="1200" dirty="0"/>
                    </a:p>
                  </a:txBody>
                  <a:tcPr/>
                </a:tc>
                <a:extLst>
                  <a:ext uri="{0D108BD9-81ED-4DB2-BD59-A6C34878D82A}">
                    <a16:rowId xmlns:a16="http://schemas.microsoft.com/office/drawing/2014/main" val="408765813"/>
                  </a:ext>
                </a:extLst>
              </a:tr>
            </a:tbl>
          </a:graphicData>
        </a:graphic>
      </p:graphicFrame>
      <p:grpSp>
        <p:nvGrpSpPr>
          <p:cNvPr id="13" name="Group 12">
            <a:extLst>
              <a:ext uri="{FF2B5EF4-FFF2-40B4-BE49-F238E27FC236}">
                <a16:creationId xmlns:a16="http://schemas.microsoft.com/office/drawing/2014/main" id="{BEA4AE76-D8E7-4351-B2AE-9C297389EE9F}"/>
              </a:ext>
            </a:extLst>
          </p:cNvPr>
          <p:cNvGrpSpPr/>
          <p:nvPr/>
        </p:nvGrpSpPr>
        <p:grpSpPr>
          <a:xfrm>
            <a:off x="190460" y="6106895"/>
            <a:ext cx="673244" cy="591378"/>
            <a:chOff x="6872486" y="5853338"/>
            <a:chExt cx="918260" cy="830439"/>
          </a:xfrm>
        </p:grpSpPr>
        <p:pic>
          <p:nvPicPr>
            <p:cNvPr id="14" name="Picture 2" descr="Xml Format, Xml File Format, Xml File, xml, Extensible Markup Language, Xml  Symbol, interface icon">
              <a:extLst>
                <a:ext uri="{FF2B5EF4-FFF2-40B4-BE49-F238E27FC236}">
                  <a16:creationId xmlns:a16="http://schemas.microsoft.com/office/drawing/2014/main" id="{B648DD28-16EA-4C8E-AB3C-180C4D9BA0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2486" y="5853338"/>
              <a:ext cx="805368" cy="805368"/>
            </a:xfrm>
            <a:prstGeom prst="rect">
              <a:avLst/>
            </a:prstGeom>
            <a:noFill/>
            <a:extLst>
              <a:ext uri="{909E8E84-426E-40DD-AFC4-6F175D3DCCD1}">
                <a14:hiddenFill xmlns:a14="http://schemas.microsoft.com/office/drawing/2010/main">
                  <a:solidFill>
                    <a:srgbClr val="FFFFFF"/>
                  </a:solidFill>
                </a14:hiddenFill>
              </a:ext>
            </a:extLst>
          </p:spPr>
        </p:pic>
        <p:sp>
          <p:nvSpPr>
            <p:cNvPr id="15" name="Arrow: Down 14">
              <a:extLst>
                <a:ext uri="{FF2B5EF4-FFF2-40B4-BE49-F238E27FC236}">
                  <a16:creationId xmlns:a16="http://schemas.microsoft.com/office/drawing/2014/main" id="{42D4813A-EB50-491C-AA11-E49581A1BB75}"/>
                </a:ext>
              </a:extLst>
            </p:cNvPr>
            <p:cNvSpPr/>
            <p:nvPr/>
          </p:nvSpPr>
          <p:spPr>
            <a:xfrm>
              <a:off x="7543800" y="5853338"/>
              <a:ext cx="246946" cy="830439"/>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grpSp>
      <p:sp>
        <p:nvSpPr>
          <p:cNvPr id="11" name="Rectangle 10">
            <a:extLst>
              <a:ext uri="{FF2B5EF4-FFF2-40B4-BE49-F238E27FC236}">
                <a16:creationId xmlns:a16="http://schemas.microsoft.com/office/drawing/2014/main" id="{73E0F1CF-7517-44D2-A3CE-20E19A7109CD}"/>
              </a:ext>
            </a:extLst>
          </p:cNvPr>
          <p:cNvSpPr/>
          <p:nvPr/>
        </p:nvSpPr>
        <p:spPr>
          <a:xfrm>
            <a:off x="863704" y="3474863"/>
            <a:ext cx="4572000" cy="1815882"/>
          </a:xfrm>
          <a:prstGeom prst="rect">
            <a:avLst/>
          </a:prstGeom>
          <a:ln>
            <a:solidFill>
              <a:schemeClr val="tx1"/>
            </a:solidFill>
          </a:ln>
        </p:spPr>
        <p:txBody>
          <a:bodyPr>
            <a:spAutoFit/>
          </a:bodyPr>
          <a:lstStyle/>
          <a:p>
            <a:r>
              <a:rPr lang="en-US" sz="1600" dirty="0"/>
              <a:t>&lt;</a:t>
            </a:r>
            <a:r>
              <a:rPr lang="en-US" sz="1600" dirty="0" err="1"/>
              <a:t>LinearLayout</a:t>
            </a:r>
            <a:r>
              <a:rPr lang="en-US" sz="1600" dirty="0"/>
              <a:t> …    &gt;</a:t>
            </a:r>
          </a:p>
          <a:p>
            <a:r>
              <a:rPr lang="en-US" sz="1600" dirty="0"/>
              <a:t>    &lt;</a:t>
            </a:r>
            <a:r>
              <a:rPr lang="en-US" sz="1600" dirty="0" err="1"/>
              <a:t>ImageView</a:t>
            </a:r>
            <a:r>
              <a:rPr lang="en-US" sz="1600" dirty="0"/>
              <a:t> id=“</a:t>
            </a:r>
            <a:r>
              <a:rPr lang="en-US" sz="1600" dirty="0" err="1"/>
              <a:t>doc_iv</a:t>
            </a:r>
            <a:r>
              <a:rPr lang="en-US" sz="1600" dirty="0"/>
              <a:t>” ..&gt;</a:t>
            </a:r>
          </a:p>
          <a:p>
            <a:r>
              <a:rPr lang="en-US" sz="1600" dirty="0"/>
              <a:t>    &lt;</a:t>
            </a:r>
            <a:r>
              <a:rPr lang="en-US" sz="1600" dirty="0" err="1"/>
              <a:t>TextView</a:t>
            </a:r>
            <a:r>
              <a:rPr lang="en-US" sz="1600" dirty="0"/>
              <a:t> id=“</a:t>
            </a:r>
            <a:r>
              <a:rPr lang="en-US" sz="1600" dirty="0" err="1"/>
              <a:t>doc_id_tv</a:t>
            </a:r>
            <a:r>
              <a:rPr lang="en-US" sz="1600" dirty="0"/>
              <a:t>” ..&gt;</a:t>
            </a:r>
          </a:p>
          <a:p>
            <a:r>
              <a:rPr lang="en-US" sz="1600" dirty="0"/>
              <a:t>    &lt;</a:t>
            </a:r>
            <a:r>
              <a:rPr lang="en-US" sz="1600" dirty="0" err="1"/>
              <a:t>TextView</a:t>
            </a:r>
            <a:r>
              <a:rPr lang="en-US" sz="1600" dirty="0"/>
              <a:t> id=“</a:t>
            </a:r>
            <a:r>
              <a:rPr lang="en-US" sz="1600" dirty="0" err="1"/>
              <a:t>doc_name_tv</a:t>
            </a:r>
            <a:r>
              <a:rPr lang="en-US" sz="1600" dirty="0"/>
              <a:t> ..&gt;</a:t>
            </a:r>
          </a:p>
          <a:p>
            <a:r>
              <a:rPr lang="en-US" sz="1600" dirty="0"/>
              <a:t>     ….</a:t>
            </a:r>
          </a:p>
          <a:p>
            <a:r>
              <a:rPr lang="en-US" sz="1600" dirty="0"/>
              <a:t>&lt;/</a:t>
            </a:r>
            <a:r>
              <a:rPr lang="en-US" sz="1600" dirty="0" err="1"/>
              <a:t>LinearLayout</a:t>
            </a:r>
            <a:r>
              <a:rPr lang="en-US" sz="1600" dirty="0"/>
              <a:t>&gt;</a:t>
            </a:r>
            <a:br>
              <a:rPr lang="en-US" sz="1600" dirty="0"/>
            </a:br>
            <a:endParaRPr lang="en-AE" sz="1600" dirty="0"/>
          </a:p>
        </p:txBody>
      </p:sp>
      <p:cxnSp>
        <p:nvCxnSpPr>
          <p:cNvPr id="16" name="Straight Arrow Connector 15">
            <a:extLst>
              <a:ext uri="{FF2B5EF4-FFF2-40B4-BE49-F238E27FC236}">
                <a16:creationId xmlns:a16="http://schemas.microsoft.com/office/drawing/2014/main" id="{7A7F678A-71E5-421E-892B-C467A7CE3E6B}"/>
              </a:ext>
            </a:extLst>
          </p:cNvPr>
          <p:cNvCxnSpPr>
            <a:stCxn id="11" idx="3"/>
          </p:cNvCxnSpPr>
          <p:nvPr/>
        </p:nvCxnSpPr>
        <p:spPr>
          <a:xfrm flipV="1">
            <a:off x="5435704" y="4114800"/>
            <a:ext cx="736496" cy="268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29702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Customized </a:t>
            </a:r>
            <a:r>
              <a:rPr lang="en-US" dirty="0" err="1"/>
              <a:t>GridView</a:t>
            </a:r>
            <a:r>
              <a:rPr lang="en-US" dirty="0"/>
              <a:t> (Step2 &amp; 3)</a:t>
            </a:r>
          </a:p>
        </p:txBody>
      </p:sp>
      <p:sp>
        <p:nvSpPr>
          <p:cNvPr id="3" name="Content Placeholder 2"/>
          <p:cNvSpPr>
            <a:spLocks noGrp="1"/>
          </p:cNvSpPr>
          <p:nvPr>
            <p:ph idx="1"/>
          </p:nvPr>
        </p:nvSpPr>
        <p:spPr>
          <a:xfrm>
            <a:off x="190460" y="2067336"/>
            <a:ext cx="5867400" cy="4630937"/>
          </a:xfrm>
        </p:spPr>
        <p:txBody>
          <a:bodyPr>
            <a:normAutofit/>
          </a:bodyPr>
          <a:lstStyle/>
          <a:p>
            <a:r>
              <a:rPr lang="en-US" dirty="0"/>
              <a:t>Data Source:</a:t>
            </a:r>
          </a:p>
          <a:p>
            <a:endParaRPr lang="en-US" dirty="0"/>
          </a:p>
          <a:p>
            <a:endParaRPr lang="en-US" dirty="0"/>
          </a:p>
          <a:p>
            <a:r>
              <a:rPr lang="en-US" dirty="0"/>
              <a:t>Customized Adapter</a:t>
            </a:r>
          </a:p>
          <a:p>
            <a:endParaRPr lang="en-US" dirty="0"/>
          </a:p>
          <a:p>
            <a:endParaRPr lang="en-US" dirty="0"/>
          </a:p>
          <a:p>
            <a:r>
              <a:rPr lang="en-US" dirty="0"/>
              <a:t>Grid/List View</a:t>
            </a:r>
          </a:p>
          <a:p>
            <a:pPr marL="0" indent="0">
              <a:buNone/>
            </a:pPr>
            <a:r>
              <a:rPr lang="en-US" sz="2000" i="1" dirty="0" err="1">
                <a:solidFill>
                  <a:schemeClr val="tx2">
                    <a:lumMod val="75000"/>
                  </a:schemeClr>
                </a:solidFill>
              </a:rPr>
              <a:t>GridView</a:t>
            </a:r>
            <a:r>
              <a:rPr lang="en-US" sz="2000" i="1" dirty="0">
                <a:solidFill>
                  <a:schemeClr val="tx2">
                    <a:lumMod val="75000"/>
                  </a:schemeClr>
                </a:solidFill>
              </a:rPr>
              <a:t> </a:t>
            </a:r>
            <a:r>
              <a:rPr lang="en-US" sz="2000" i="1" dirty="0" err="1">
                <a:solidFill>
                  <a:schemeClr val="tx2">
                    <a:lumMod val="75000"/>
                  </a:schemeClr>
                </a:solidFill>
              </a:rPr>
              <a:t>gv</a:t>
            </a:r>
            <a:r>
              <a:rPr lang="en-US" sz="2000" i="1" dirty="0">
                <a:solidFill>
                  <a:schemeClr val="tx2">
                    <a:lumMod val="75000"/>
                  </a:schemeClr>
                </a:solidFill>
              </a:rPr>
              <a:t> = </a:t>
            </a:r>
            <a:r>
              <a:rPr lang="en-US" sz="2000" i="1" dirty="0" err="1">
                <a:solidFill>
                  <a:schemeClr val="tx2">
                    <a:lumMod val="75000"/>
                  </a:schemeClr>
                </a:solidFill>
              </a:rPr>
              <a:t>findViewById</a:t>
            </a:r>
            <a:r>
              <a:rPr lang="en-US" sz="2000" i="1" dirty="0">
                <a:solidFill>
                  <a:schemeClr val="tx2">
                    <a:lumMod val="75000"/>
                  </a:schemeClr>
                </a:solidFill>
              </a:rPr>
              <a:t>(… )</a:t>
            </a:r>
          </a:p>
          <a:p>
            <a:pPr marL="0" indent="0">
              <a:buNone/>
            </a:pPr>
            <a:r>
              <a:rPr lang="en-US" sz="2000" i="1" dirty="0" err="1">
                <a:solidFill>
                  <a:schemeClr val="tx2">
                    <a:lumMod val="75000"/>
                  </a:schemeClr>
                </a:solidFill>
              </a:rPr>
              <a:t>gv.setAdapter</a:t>
            </a:r>
            <a:r>
              <a:rPr lang="en-US" sz="2000" i="1" dirty="0">
                <a:solidFill>
                  <a:schemeClr val="tx2">
                    <a:lumMod val="75000"/>
                  </a:schemeClr>
                </a:solidFill>
              </a:rPr>
              <a:t>( adapter);</a:t>
            </a:r>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34</a:t>
            </a:fld>
            <a:endParaRPr lang="en-US"/>
          </a:p>
        </p:txBody>
      </p:sp>
      <p:pic>
        <p:nvPicPr>
          <p:cNvPr id="7" name="Picture 6">
            <a:extLst>
              <a:ext uri="{FF2B5EF4-FFF2-40B4-BE49-F238E27FC236}">
                <a16:creationId xmlns:a16="http://schemas.microsoft.com/office/drawing/2014/main" id="{9A8A9332-C54E-4A9A-92FF-32F06E8D2C60}"/>
              </a:ext>
            </a:extLst>
          </p:cNvPr>
          <p:cNvPicPr>
            <a:picLocks noChangeAspect="1"/>
          </p:cNvPicPr>
          <p:nvPr/>
        </p:nvPicPr>
        <p:blipFill>
          <a:blip r:embed="rId3"/>
          <a:stretch>
            <a:fillRect/>
          </a:stretch>
        </p:blipFill>
        <p:spPr>
          <a:xfrm>
            <a:off x="6296025" y="3414712"/>
            <a:ext cx="2819400" cy="3283562"/>
          </a:xfrm>
          <a:prstGeom prst="rect">
            <a:avLst/>
          </a:prstGeom>
        </p:spPr>
      </p:pic>
      <p:graphicFrame>
        <p:nvGraphicFramePr>
          <p:cNvPr id="10" name="Table 9">
            <a:extLst>
              <a:ext uri="{FF2B5EF4-FFF2-40B4-BE49-F238E27FC236}">
                <a16:creationId xmlns:a16="http://schemas.microsoft.com/office/drawing/2014/main" id="{D543A433-B4FB-4C07-8C67-0BEE1D153CDE}"/>
              </a:ext>
            </a:extLst>
          </p:cNvPr>
          <p:cNvGraphicFramePr>
            <a:graphicFrameLocks noGrp="1"/>
          </p:cNvGraphicFramePr>
          <p:nvPr/>
        </p:nvGraphicFramePr>
        <p:xfrm>
          <a:off x="7067590" y="2067337"/>
          <a:ext cx="1714420" cy="1193800"/>
        </p:xfrm>
        <a:graphic>
          <a:graphicData uri="http://schemas.openxmlformats.org/drawingml/2006/table">
            <a:tbl>
              <a:tblPr firstRow="1" bandRow="1">
                <a:tableStyleId>{5C22544A-7EE6-4342-B048-85BDC9FD1C3A}</a:tableStyleId>
              </a:tblPr>
              <a:tblGrid>
                <a:gridCol w="1714420">
                  <a:extLst>
                    <a:ext uri="{9D8B030D-6E8A-4147-A177-3AD203B41FA5}">
                      <a16:colId xmlns:a16="http://schemas.microsoft.com/office/drawing/2014/main" val="1619056743"/>
                    </a:ext>
                  </a:extLst>
                </a:gridCol>
              </a:tblGrid>
              <a:tr h="370840">
                <a:tc>
                  <a:txBody>
                    <a:bodyPr/>
                    <a:lstStyle/>
                    <a:p>
                      <a:pPr algn="ctr"/>
                      <a:r>
                        <a:rPr lang="en-US" sz="1200" dirty="0"/>
                        <a:t>Doctor</a:t>
                      </a:r>
                      <a:endParaRPr lang="en-AE" sz="1200" dirty="0"/>
                    </a:p>
                  </a:txBody>
                  <a:tcPr/>
                </a:tc>
                <a:extLst>
                  <a:ext uri="{0D108BD9-81ED-4DB2-BD59-A6C34878D82A}">
                    <a16:rowId xmlns:a16="http://schemas.microsoft.com/office/drawing/2014/main" val="317456818"/>
                  </a:ext>
                </a:extLst>
              </a:tr>
              <a:tr h="370840">
                <a:tc>
                  <a:txBody>
                    <a:bodyPr/>
                    <a:lstStyle/>
                    <a:p>
                      <a:r>
                        <a:rPr lang="en-US" sz="1200" dirty="0"/>
                        <a:t>Name</a:t>
                      </a:r>
                    </a:p>
                    <a:p>
                      <a:r>
                        <a:rPr lang="en-US" sz="1200" dirty="0"/>
                        <a:t>ID</a:t>
                      </a:r>
                    </a:p>
                    <a:p>
                      <a:r>
                        <a:rPr lang="en-US" sz="1200" dirty="0"/>
                        <a:t>Specialty</a:t>
                      </a:r>
                    </a:p>
                    <a:p>
                      <a:r>
                        <a:rPr lang="en-US" sz="1200" dirty="0"/>
                        <a:t>Gender</a:t>
                      </a:r>
                      <a:endParaRPr lang="en-AE" sz="1200" dirty="0"/>
                    </a:p>
                  </a:txBody>
                  <a:tcPr/>
                </a:tc>
                <a:extLst>
                  <a:ext uri="{0D108BD9-81ED-4DB2-BD59-A6C34878D82A}">
                    <a16:rowId xmlns:a16="http://schemas.microsoft.com/office/drawing/2014/main" val="408765813"/>
                  </a:ext>
                </a:extLst>
              </a:tr>
            </a:tbl>
          </a:graphicData>
        </a:graphic>
      </p:graphicFrame>
      <p:sp>
        <p:nvSpPr>
          <p:cNvPr id="6" name="Rectangle 5">
            <a:extLst>
              <a:ext uri="{FF2B5EF4-FFF2-40B4-BE49-F238E27FC236}">
                <a16:creationId xmlns:a16="http://schemas.microsoft.com/office/drawing/2014/main" id="{A0B6F142-919D-4AC5-AFFE-CA5313AF6792}"/>
              </a:ext>
            </a:extLst>
          </p:cNvPr>
          <p:cNvSpPr/>
          <p:nvPr/>
        </p:nvSpPr>
        <p:spPr>
          <a:xfrm>
            <a:off x="599995" y="2474278"/>
            <a:ext cx="5457865" cy="1015663"/>
          </a:xfrm>
          <a:prstGeom prst="rect">
            <a:avLst/>
          </a:prstGeom>
          <a:ln>
            <a:solidFill>
              <a:schemeClr val="tx1"/>
            </a:solidFill>
          </a:ln>
        </p:spPr>
        <p:txBody>
          <a:bodyPr wrap="square">
            <a:spAutoFit/>
          </a:bodyPr>
          <a:lstStyle/>
          <a:p>
            <a:pPr marL="0" indent="0">
              <a:buNone/>
            </a:pPr>
            <a:r>
              <a:rPr lang="en-US" sz="2000" i="1" dirty="0">
                <a:solidFill>
                  <a:schemeClr val="tx2">
                    <a:lumMod val="75000"/>
                  </a:schemeClr>
                </a:solidFill>
              </a:rPr>
              <a:t>List&lt;Doctor&gt; doctors =                            </a:t>
            </a:r>
            <a:r>
              <a:rPr lang="en-US" sz="2000" i="1" dirty="0" err="1">
                <a:solidFill>
                  <a:schemeClr val="tx2">
                    <a:lumMod val="75000"/>
                  </a:schemeClr>
                </a:solidFill>
              </a:rPr>
              <a:t>SomeManager.getInstance</a:t>
            </a:r>
            <a:r>
              <a:rPr lang="en-US" sz="2000" i="1" dirty="0">
                <a:solidFill>
                  <a:schemeClr val="tx2">
                    <a:lumMod val="75000"/>
                  </a:schemeClr>
                </a:solidFill>
              </a:rPr>
              <a:t>().</a:t>
            </a:r>
          </a:p>
          <a:p>
            <a:pPr marL="0" indent="0">
              <a:buNone/>
            </a:pPr>
            <a:r>
              <a:rPr lang="en-US" sz="2000" i="1" dirty="0">
                <a:solidFill>
                  <a:schemeClr val="tx2">
                    <a:lumMod val="75000"/>
                  </a:schemeClr>
                </a:solidFill>
              </a:rPr>
              <a:t>                              </a:t>
            </a:r>
            <a:r>
              <a:rPr lang="en-US" sz="2000" i="1" dirty="0" err="1">
                <a:solidFill>
                  <a:schemeClr val="tx2">
                    <a:lumMod val="75000"/>
                  </a:schemeClr>
                </a:solidFill>
              </a:rPr>
              <a:t>getAllDoctors</a:t>
            </a:r>
            <a:r>
              <a:rPr lang="en-US" sz="2000" i="1" dirty="0">
                <a:solidFill>
                  <a:schemeClr val="tx2">
                    <a:lumMod val="75000"/>
                  </a:schemeClr>
                </a:solidFill>
              </a:rPr>
              <a:t>();</a:t>
            </a:r>
          </a:p>
        </p:txBody>
      </p:sp>
      <p:sp>
        <p:nvSpPr>
          <p:cNvPr id="9" name="Rectangle 8">
            <a:extLst>
              <a:ext uri="{FF2B5EF4-FFF2-40B4-BE49-F238E27FC236}">
                <a16:creationId xmlns:a16="http://schemas.microsoft.com/office/drawing/2014/main" id="{756CA514-5188-4A09-98A5-FB83D1DF44D5}"/>
              </a:ext>
            </a:extLst>
          </p:cNvPr>
          <p:cNvSpPr/>
          <p:nvPr/>
        </p:nvSpPr>
        <p:spPr>
          <a:xfrm>
            <a:off x="599995" y="4014386"/>
            <a:ext cx="5457864" cy="707886"/>
          </a:xfrm>
          <a:prstGeom prst="rect">
            <a:avLst/>
          </a:prstGeom>
          <a:ln>
            <a:solidFill>
              <a:schemeClr val="tx1"/>
            </a:solidFill>
          </a:ln>
        </p:spPr>
        <p:txBody>
          <a:bodyPr wrap="square">
            <a:spAutoFit/>
          </a:bodyPr>
          <a:lstStyle/>
          <a:p>
            <a:pPr marL="0" indent="0">
              <a:buNone/>
            </a:pPr>
            <a:r>
              <a:rPr lang="en-US" sz="2000" i="1" dirty="0" err="1">
                <a:solidFill>
                  <a:schemeClr val="tx2">
                    <a:lumMod val="75000"/>
                  </a:schemeClr>
                </a:solidFill>
              </a:rPr>
              <a:t>DoctorAdapter</a:t>
            </a:r>
            <a:r>
              <a:rPr lang="en-US" sz="2000" i="1" dirty="0">
                <a:solidFill>
                  <a:schemeClr val="tx2">
                    <a:lumMod val="75000"/>
                  </a:schemeClr>
                </a:solidFill>
              </a:rPr>
              <a:t> adapter = </a:t>
            </a:r>
          </a:p>
          <a:p>
            <a:pPr marL="0" indent="0">
              <a:buNone/>
            </a:pPr>
            <a:r>
              <a:rPr lang="en-US" sz="2000" i="1" dirty="0">
                <a:solidFill>
                  <a:schemeClr val="tx2">
                    <a:lumMod val="75000"/>
                  </a:schemeClr>
                </a:solidFill>
              </a:rPr>
              <a:t>           new </a:t>
            </a:r>
            <a:r>
              <a:rPr lang="en-US" sz="2000" i="1" dirty="0" err="1">
                <a:solidFill>
                  <a:schemeClr val="tx2">
                    <a:lumMod val="75000"/>
                  </a:schemeClr>
                </a:solidFill>
              </a:rPr>
              <a:t>DoctorAdapter</a:t>
            </a:r>
            <a:r>
              <a:rPr lang="en-US" sz="2000" i="1" dirty="0">
                <a:solidFill>
                  <a:schemeClr val="tx2">
                    <a:lumMod val="75000"/>
                  </a:schemeClr>
                </a:solidFill>
              </a:rPr>
              <a:t>( this, doctors);</a:t>
            </a:r>
          </a:p>
        </p:txBody>
      </p:sp>
    </p:spTree>
    <p:extLst>
      <p:ext uri="{BB962C8B-B14F-4D97-AF65-F5344CB8AC3E}">
        <p14:creationId xmlns:p14="http://schemas.microsoft.com/office/powerpoint/2010/main" val="31653805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05800" cy="1143000"/>
          </a:xfrm>
        </p:spPr>
        <p:txBody>
          <a:bodyPr/>
          <a:lstStyle/>
          <a:p>
            <a:r>
              <a:rPr lang="en-US" dirty="0" err="1"/>
              <a:t>BaseAdapter</a:t>
            </a:r>
            <a:r>
              <a:rPr lang="en-US" dirty="0"/>
              <a:t> (Doctor Adapter)</a:t>
            </a:r>
          </a:p>
        </p:txBody>
      </p:sp>
      <p:sp>
        <p:nvSpPr>
          <p:cNvPr id="3" name="Slide Number Placeholder 2"/>
          <p:cNvSpPr>
            <a:spLocks noGrp="1"/>
          </p:cNvSpPr>
          <p:nvPr>
            <p:ph type="sldNum" sz="quarter" idx="12"/>
          </p:nvPr>
        </p:nvSpPr>
        <p:spPr/>
        <p:txBody>
          <a:bodyPr/>
          <a:lstStyle/>
          <a:p>
            <a:pPr>
              <a:defRPr/>
            </a:pPr>
            <a:fld id="{AE2342F7-0D32-4329-B405-E60D722CA26F}" type="slidenum">
              <a:rPr lang="en-US" smtClean="0"/>
              <a:pPr>
                <a:defRPr/>
              </a:pPr>
              <a:t>35</a:t>
            </a:fld>
            <a:endParaRPr lang="en-US"/>
          </a:p>
        </p:txBody>
      </p:sp>
      <p:sp>
        <p:nvSpPr>
          <p:cNvPr id="5" name="TextBox 4"/>
          <p:cNvSpPr txBox="1"/>
          <p:nvPr/>
        </p:nvSpPr>
        <p:spPr>
          <a:xfrm>
            <a:off x="152400" y="1255068"/>
            <a:ext cx="7826245" cy="461665"/>
          </a:xfrm>
          <a:prstGeom prst="rect">
            <a:avLst/>
          </a:prstGeom>
          <a:noFill/>
        </p:spPr>
        <p:txBody>
          <a:bodyPr wrap="none" rtlCol="0">
            <a:spAutoFit/>
          </a:bodyPr>
          <a:lstStyle/>
          <a:p>
            <a:r>
              <a:rPr lang="en-US" dirty="0"/>
              <a:t>We can create our own adapter by extending the </a:t>
            </a:r>
            <a:r>
              <a:rPr lang="en-US" dirty="0" err="1"/>
              <a:t>BaseAdapter</a:t>
            </a:r>
            <a:r>
              <a:rPr lang="en-US" dirty="0"/>
              <a:t>.</a:t>
            </a:r>
          </a:p>
        </p:txBody>
      </p:sp>
      <p:sp>
        <p:nvSpPr>
          <p:cNvPr id="7" name="Rectangle 3"/>
          <p:cNvSpPr>
            <a:spLocks noChangeArrowheads="1"/>
          </p:cNvSpPr>
          <p:nvPr/>
        </p:nvSpPr>
        <p:spPr bwMode="auto">
          <a:xfrm>
            <a:off x="152400" y="1599098"/>
            <a:ext cx="8991564" cy="504753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DoctorAdapter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BaseAdapter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Context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mContext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urier New" panose="02070309020205020404" pitchFamily="49" charset="0"/>
                <a:cs typeface="Courier New" panose="02070309020205020404" pitchFamily="49" charset="0"/>
              </a:rPr>
              <a:t> private List&lt;Doctor&gt; items;</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DoctorAdapter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(Context c,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List&lt;Doctor&gt; items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mContext</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his</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lang="en-US" altLang="en-US" sz="1400" b="1" dirty="0" err="1">
                <a:solidFill>
                  <a:srgbClr val="660E7A"/>
                </a:solidFill>
                <a:latin typeface="Courier New" panose="02070309020205020404" pitchFamily="49" charset="0"/>
                <a:cs typeface="Courier New" panose="02070309020205020404" pitchFamily="49" charset="0"/>
              </a:rPr>
              <a:t>items</a:t>
            </a:r>
            <a:r>
              <a:rPr lang="en-US" altLang="en-US" sz="1400" b="1" dirty="0">
                <a:solidFill>
                  <a:srgbClr val="660E7A"/>
                </a:solidFill>
                <a:latin typeface="Courier New" panose="02070309020205020404" pitchFamily="49" charset="0"/>
                <a:cs typeface="Courier New" panose="02070309020205020404" pitchFamily="49" charset="0"/>
              </a:rPr>
              <a:t> = items</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@Override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int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getCount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lang="en-US" altLang="en-US" sz="1400" b="1" dirty="0" err="1">
                <a:solidFill>
                  <a:srgbClr val="000080"/>
                </a:solidFill>
                <a:latin typeface="Courier New" panose="02070309020205020404" pitchFamily="49" charset="0"/>
                <a:cs typeface="Courier New" panose="02070309020205020404" pitchFamily="49" charset="0"/>
              </a:rPr>
              <a:t>items.size</a:t>
            </a:r>
            <a:r>
              <a:rPr lang="en-US" altLang="en-US" sz="1400" b="1" dirty="0">
                <a:solidFill>
                  <a:srgbClr val="000080"/>
                </a:solidFill>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@Override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Object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getItem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position)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lang="en-US" altLang="en-US" sz="1400" b="1" dirty="0" err="1">
                <a:solidFill>
                  <a:srgbClr val="000080"/>
                </a:solidFill>
                <a:latin typeface="Courier New" panose="02070309020205020404" pitchFamily="49" charset="0"/>
                <a:cs typeface="Courier New" panose="02070309020205020404" pitchFamily="49" charset="0"/>
              </a:rPr>
              <a:t>items.get</a:t>
            </a:r>
            <a:r>
              <a:rPr lang="en-US" altLang="en-US" sz="1400" b="1" dirty="0">
                <a:solidFill>
                  <a:srgbClr val="000080"/>
                </a:solidFill>
                <a:latin typeface="Courier New" panose="02070309020205020404" pitchFamily="49" charset="0"/>
                <a:cs typeface="Courier New" panose="02070309020205020404" pitchFamily="49" charset="0"/>
              </a:rPr>
              <a:t>(position)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@Override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long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getItemId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position)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lang="en-US" altLang="en-US" sz="1400" dirty="0">
                <a:solidFill>
                  <a:srgbClr val="0000FF"/>
                </a:solidFill>
                <a:latin typeface="Courier New" panose="02070309020205020404" pitchFamily="49" charset="0"/>
                <a:cs typeface="Courier New" panose="02070309020205020404" pitchFamily="49" charset="0"/>
              </a:rPr>
              <a:t>position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lvl="0" eaLnBrk="0" hangingPunct="0"/>
            <a:r>
              <a:rPr lang="en-US" altLang="en-US" sz="1400" b="1" dirty="0">
                <a:solidFill>
                  <a:srgbClr val="000080"/>
                </a:solidFill>
                <a:latin typeface="Courier New" panose="02070309020205020404" pitchFamily="49" charset="0"/>
                <a:cs typeface="Courier New" panose="02070309020205020404" pitchFamily="49" charset="0"/>
              </a:rPr>
              <a:t>  @Override public </a:t>
            </a:r>
            <a:r>
              <a:rPr lang="en-US" altLang="en-US" sz="1400" dirty="0">
                <a:solidFill>
                  <a:srgbClr val="000000"/>
                </a:solidFill>
                <a:latin typeface="Courier New" panose="02070309020205020404" pitchFamily="49" charset="0"/>
                <a:cs typeface="Courier New" panose="02070309020205020404" pitchFamily="49" charset="0"/>
              </a:rPr>
              <a:t>View </a:t>
            </a:r>
            <a:r>
              <a:rPr lang="en-US" altLang="en-US" sz="1400" dirty="0" err="1">
                <a:solidFill>
                  <a:srgbClr val="000000"/>
                </a:solidFill>
                <a:latin typeface="Courier New" panose="02070309020205020404" pitchFamily="49" charset="0"/>
                <a:cs typeface="Courier New" panose="02070309020205020404" pitchFamily="49" charset="0"/>
              </a:rPr>
              <a:t>getView</a:t>
            </a:r>
            <a:r>
              <a:rPr lang="en-US" altLang="en-US" sz="1400" dirty="0">
                <a:solidFill>
                  <a:srgbClr val="000000"/>
                </a:solidFill>
                <a:latin typeface="Courier New" panose="02070309020205020404" pitchFamily="49" charset="0"/>
                <a:cs typeface="Courier New" panose="02070309020205020404" pitchFamily="49" charset="0"/>
              </a:rPr>
              <a:t>(</a:t>
            </a:r>
            <a:r>
              <a:rPr lang="en-US" altLang="en-US" sz="1400" b="1" dirty="0">
                <a:solidFill>
                  <a:srgbClr val="000080"/>
                </a:solidFill>
                <a:latin typeface="Courier New" panose="02070309020205020404" pitchFamily="49" charset="0"/>
                <a:cs typeface="Courier New" panose="02070309020205020404" pitchFamily="49" charset="0"/>
              </a:rPr>
              <a:t>int </a:t>
            </a:r>
            <a:r>
              <a:rPr lang="en-US" altLang="en-US" sz="1400" dirty="0">
                <a:solidFill>
                  <a:srgbClr val="000000"/>
                </a:solidFill>
                <a:latin typeface="Courier New" panose="02070309020205020404" pitchFamily="49" charset="0"/>
                <a:cs typeface="Courier New" panose="02070309020205020404" pitchFamily="49" charset="0"/>
              </a:rPr>
              <a:t>position, View </a:t>
            </a:r>
            <a:r>
              <a:rPr lang="en-US" altLang="en-US" sz="1400" dirty="0" err="1">
                <a:solidFill>
                  <a:srgbClr val="000000"/>
                </a:solidFill>
                <a:latin typeface="Courier New" panose="02070309020205020404" pitchFamily="49" charset="0"/>
                <a:cs typeface="Courier New" panose="02070309020205020404" pitchFamily="49" charset="0"/>
              </a:rPr>
              <a:t>convertView</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err="1">
                <a:solidFill>
                  <a:srgbClr val="000000"/>
                </a:solidFill>
                <a:latin typeface="Courier New" panose="02070309020205020404" pitchFamily="49" charset="0"/>
                <a:cs typeface="Courier New" panose="02070309020205020404" pitchFamily="49" charset="0"/>
              </a:rPr>
              <a:t>ViewGroup</a:t>
            </a:r>
            <a:r>
              <a:rPr lang="en-US" altLang="en-US" sz="1400" dirty="0">
                <a:solidFill>
                  <a:srgbClr val="000000"/>
                </a:solidFill>
                <a:latin typeface="Courier New" panose="02070309020205020404" pitchFamily="49" charset="0"/>
                <a:cs typeface="Courier New" panose="02070309020205020404" pitchFamily="49" charset="0"/>
              </a:rPr>
              <a:t> parent){</a:t>
            </a:r>
          </a:p>
          <a:p>
            <a:pPr lvl="0" eaLnBrk="0" hangingPunct="0"/>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err="1">
                <a:solidFill>
                  <a:srgbClr val="000000"/>
                </a:solidFill>
                <a:latin typeface="Courier New" panose="02070309020205020404" pitchFamily="49" charset="0"/>
                <a:cs typeface="Courier New" panose="02070309020205020404" pitchFamily="49" charset="0"/>
              </a:rPr>
              <a:t>inflat</a:t>
            </a:r>
            <a:r>
              <a:rPr lang="en-US" altLang="en-US" sz="1400" dirty="0">
                <a:solidFill>
                  <a:srgbClr val="000000"/>
                </a:solidFill>
                <a:latin typeface="Courier New" panose="02070309020205020404" pitchFamily="49" charset="0"/>
                <a:cs typeface="Courier New" panose="02070309020205020404" pitchFamily="49" charset="0"/>
              </a:rPr>
              <a:t> XML and set views with doctor properties.</a:t>
            </a:r>
          </a:p>
          <a:p>
            <a:pPr lvl="0" eaLnBrk="0" hangingPunct="0"/>
            <a:r>
              <a:rPr lang="en-US" altLang="en-US" sz="1400" dirty="0">
                <a:solidFill>
                  <a:srgbClr val="000000"/>
                </a:solidFill>
                <a:latin typeface="Courier New" panose="02070309020205020404" pitchFamily="49" charset="0"/>
                <a:cs typeface="Courier New" panose="02070309020205020404" pitchFamily="49" charset="0"/>
              </a:rPr>
              <a:t>    //set next slide</a:t>
            </a:r>
          </a:p>
          <a:p>
            <a:pPr lvl="0" eaLnBrk="0" hangingPunct="0"/>
            <a:r>
              <a:rPr lang="en-US" altLang="en-US" sz="1400" dirty="0">
                <a:solidFill>
                  <a:srgbClr val="000000"/>
                </a:solidFill>
                <a:latin typeface="Courier New" panose="02070309020205020404" pitchFamily="49" charset="0"/>
                <a:cs typeface="Courier New" panose="02070309020205020404" pitchFamily="49" charset="0"/>
              </a:rPr>
              <a:t> }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graphicFrame>
        <p:nvGraphicFramePr>
          <p:cNvPr id="9" name="Table 8">
            <a:extLst>
              <a:ext uri="{FF2B5EF4-FFF2-40B4-BE49-F238E27FC236}">
                <a16:creationId xmlns:a16="http://schemas.microsoft.com/office/drawing/2014/main" id="{E2D25848-D2EB-4617-B4EF-1BE05A6A8F71}"/>
              </a:ext>
            </a:extLst>
          </p:cNvPr>
          <p:cNvGraphicFramePr>
            <a:graphicFrameLocks noGrp="1"/>
          </p:cNvGraphicFramePr>
          <p:nvPr>
            <p:extLst>
              <p:ext uri="{D42A27DB-BD31-4B8C-83A1-F6EECF244321}">
                <p14:modId xmlns:p14="http://schemas.microsoft.com/office/powerpoint/2010/main" val="1391323960"/>
              </p:ext>
            </p:extLst>
          </p:nvPr>
        </p:nvGraphicFramePr>
        <p:xfrm>
          <a:off x="6019800" y="2998731"/>
          <a:ext cx="1714420" cy="1193800"/>
        </p:xfrm>
        <a:graphic>
          <a:graphicData uri="http://schemas.openxmlformats.org/drawingml/2006/table">
            <a:tbl>
              <a:tblPr firstRow="1" bandRow="1">
                <a:tableStyleId>{5C22544A-7EE6-4342-B048-85BDC9FD1C3A}</a:tableStyleId>
              </a:tblPr>
              <a:tblGrid>
                <a:gridCol w="1714420">
                  <a:extLst>
                    <a:ext uri="{9D8B030D-6E8A-4147-A177-3AD203B41FA5}">
                      <a16:colId xmlns:a16="http://schemas.microsoft.com/office/drawing/2014/main" val="1619056743"/>
                    </a:ext>
                  </a:extLst>
                </a:gridCol>
              </a:tblGrid>
              <a:tr h="370840">
                <a:tc>
                  <a:txBody>
                    <a:bodyPr/>
                    <a:lstStyle/>
                    <a:p>
                      <a:pPr algn="ctr"/>
                      <a:r>
                        <a:rPr lang="en-US" sz="1200" dirty="0"/>
                        <a:t>Doctor</a:t>
                      </a:r>
                      <a:endParaRPr lang="en-AE" sz="1200" dirty="0"/>
                    </a:p>
                  </a:txBody>
                  <a:tcPr/>
                </a:tc>
                <a:extLst>
                  <a:ext uri="{0D108BD9-81ED-4DB2-BD59-A6C34878D82A}">
                    <a16:rowId xmlns:a16="http://schemas.microsoft.com/office/drawing/2014/main" val="317456818"/>
                  </a:ext>
                </a:extLst>
              </a:tr>
              <a:tr h="370840">
                <a:tc>
                  <a:txBody>
                    <a:bodyPr/>
                    <a:lstStyle/>
                    <a:p>
                      <a:r>
                        <a:rPr lang="en-US" sz="1200" dirty="0"/>
                        <a:t>Name</a:t>
                      </a:r>
                    </a:p>
                    <a:p>
                      <a:r>
                        <a:rPr lang="en-US" sz="1200" dirty="0"/>
                        <a:t>ID</a:t>
                      </a:r>
                    </a:p>
                    <a:p>
                      <a:r>
                        <a:rPr lang="en-US" sz="1200" dirty="0"/>
                        <a:t>Specialty</a:t>
                      </a:r>
                    </a:p>
                    <a:p>
                      <a:r>
                        <a:rPr lang="en-US" sz="1200" dirty="0"/>
                        <a:t>Gender</a:t>
                      </a:r>
                      <a:endParaRPr lang="en-AE" sz="1200" dirty="0"/>
                    </a:p>
                  </a:txBody>
                  <a:tcPr/>
                </a:tc>
                <a:extLst>
                  <a:ext uri="{0D108BD9-81ED-4DB2-BD59-A6C34878D82A}">
                    <a16:rowId xmlns:a16="http://schemas.microsoft.com/office/drawing/2014/main" val="408765813"/>
                  </a:ext>
                </a:extLst>
              </a:tr>
            </a:tbl>
          </a:graphicData>
        </a:graphic>
      </p:graphicFrame>
      <p:grpSp>
        <p:nvGrpSpPr>
          <p:cNvPr id="11" name="Group 10">
            <a:extLst>
              <a:ext uri="{FF2B5EF4-FFF2-40B4-BE49-F238E27FC236}">
                <a16:creationId xmlns:a16="http://schemas.microsoft.com/office/drawing/2014/main" id="{F7EFD609-DB3F-483B-9DE3-952015D65BCE}"/>
              </a:ext>
            </a:extLst>
          </p:cNvPr>
          <p:cNvGrpSpPr/>
          <p:nvPr/>
        </p:nvGrpSpPr>
        <p:grpSpPr>
          <a:xfrm>
            <a:off x="7922278" y="2647313"/>
            <a:ext cx="1143160" cy="1563374"/>
            <a:chOff x="7924800" y="1537543"/>
            <a:chExt cx="1143160" cy="1563374"/>
          </a:xfrm>
        </p:grpSpPr>
        <p:pic>
          <p:nvPicPr>
            <p:cNvPr id="6" name="Picture 5">
              <a:extLst>
                <a:ext uri="{FF2B5EF4-FFF2-40B4-BE49-F238E27FC236}">
                  <a16:creationId xmlns:a16="http://schemas.microsoft.com/office/drawing/2014/main" id="{2433F48E-FAEE-4E19-B90F-8D0DEF937799}"/>
                </a:ext>
              </a:extLst>
            </p:cNvPr>
            <p:cNvPicPr>
              <a:picLocks noChangeAspect="1"/>
            </p:cNvPicPr>
            <p:nvPr/>
          </p:nvPicPr>
          <p:blipFill>
            <a:blip r:embed="rId3"/>
            <a:stretch>
              <a:fillRect/>
            </a:stretch>
          </p:blipFill>
          <p:spPr>
            <a:xfrm>
              <a:off x="7924800" y="1852968"/>
              <a:ext cx="1143160" cy="1247949"/>
            </a:xfrm>
            <a:prstGeom prst="rect">
              <a:avLst/>
            </a:prstGeom>
          </p:spPr>
        </p:pic>
        <p:sp>
          <p:nvSpPr>
            <p:cNvPr id="10" name="TextBox 9">
              <a:extLst>
                <a:ext uri="{FF2B5EF4-FFF2-40B4-BE49-F238E27FC236}">
                  <a16:creationId xmlns:a16="http://schemas.microsoft.com/office/drawing/2014/main" id="{F3872187-B69B-46F5-98D8-28C1C8EF4046}"/>
                </a:ext>
              </a:extLst>
            </p:cNvPr>
            <p:cNvSpPr txBox="1"/>
            <p:nvPr/>
          </p:nvSpPr>
          <p:spPr>
            <a:xfrm>
              <a:off x="7924800" y="1537543"/>
              <a:ext cx="1087157" cy="338554"/>
            </a:xfrm>
            <a:prstGeom prst="rect">
              <a:avLst/>
            </a:prstGeom>
            <a:noFill/>
          </p:spPr>
          <p:txBody>
            <a:bodyPr wrap="none" rtlCol="0">
              <a:spAutoFit/>
            </a:bodyPr>
            <a:lstStyle/>
            <a:p>
              <a:r>
                <a:rPr lang="en-US" sz="1600" dirty="0" err="1"/>
                <a:t>My_layout</a:t>
              </a:r>
              <a:endParaRPr lang="en-AE" sz="1600" dirty="0"/>
            </a:p>
          </p:txBody>
        </p:sp>
      </p:grpSp>
      <p:cxnSp>
        <p:nvCxnSpPr>
          <p:cNvPr id="13" name="Connector: Elbow 12">
            <a:extLst>
              <a:ext uri="{FF2B5EF4-FFF2-40B4-BE49-F238E27FC236}">
                <a16:creationId xmlns:a16="http://schemas.microsoft.com/office/drawing/2014/main" id="{AF2CBE65-A7C4-4AAC-BE97-97C279169204}"/>
              </a:ext>
            </a:extLst>
          </p:cNvPr>
          <p:cNvCxnSpPr>
            <a:endCxn id="9" idx="1"/>
          </p:cNvCxnSpPr>
          <p:nvPr/>
        </p:nvCxnSpPr>
        <p:spPr>
          <a:xfrm>
            <a:off x="4572000" y="2816590"/>
            <a:ext cx="1447800" cy="77904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39E75AC1-DC1D-465E-AF00-91759AFF91ED}"/>
              </a:ext>
            </a:extLst>
          </p:cNvPr>
          <p:cNvGrpSpPr/>
          <p:nvPr/>
        </p:nvGrpSpPr>
        <p:grpSpPr>
          <a:xfrm>
            <a:off x="6400800" y="4210687"/>
            <a:ext cx="2093058" cy="1275713"/>
            <a:chOff x="6400800" y="4210687"/>
            <a:chExt cx="2093058" cy="1275713"/>
          </a:xfrm>
        </p:grpSpPr>
        <p:cxnSp>
          <p:nvCxnSpPr>
            <p:cNvPr id="16" name="Connector: Elbow 15">
              <a:extLst>
                <a:ext uri="{FF2B5EF4-FFF2-40B4-BE49-F238E27FC236}">
                  <a16:creationId xmlns:a16="http://schemas.microsoft.com/office/drawing/2014/main" id="{180A0B80-2241-4FC7-87B3-30E45BFB03FE}"/>
                </a:ext>
              </a:extLst>
            </p:cNvPr>
            <p:cNvCxnSpPr>
              <a:cxnSpLocks/>
              <a:endCxn id="6" idx="2"/>
            </p:cNvCxnSpPr>
            <p:nvPr/>
          </p:nvCxnSpPr>
          <p:spPr>
            <a:xfrm flipV="1">
              <a:off x="6400800" y="4210687"/>
              <a:ext cx="2093058" cy="9404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B7B5394-7F8A-4BAF-B33B-BCAAB394EB2E}"/>
                </a:ext>
              </a:extLst>
            </p:cNvPr>
            <p:cNvCxnSpPr>
              <a:cxnSpLocks/>
            </p:cNvCxnSpPr>
            <p:nvPr/>
          </p:nvCxnSpPr>
          <p:spPr>
            <a:xfrm>
              <a:off x="6400800" y="5151180"/>
              <a:ext cx="0" cy="33522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D8577784-F033-4913-8BEF-6D7CA2065033}"/>
              </a:ext>
            </a:extLst>
          </p:cNvPr>
          <p:cNvGrpSpPr/>
          <p:nvPr/>
        </p:nvGrpSpPr>
        <p:grpSpPr>
          <a:xfrm>
            <a:off x="8325113" y="6127901"/>
            <a:ext cx="746350" cy="730099"/>
            <a:chOff x="6566350" y="1360863"/>
            <a:chExt cx="746350" cy="730099"/>
          </a:xfrm>
        </p:grpSpPr>
        <p:grpSp>
          <p:nvGrpSpPr>
            <p:cNvPr id="15" name="Group 14">
              <a:extLst>
                <a:ext uri="{FF2B5EF4-FFF2-40B4-BE49-F238E27FC236}">
                  <a16:creationId xmlns:a16="http://schemas.microsoft.com/office/drawing/2014/main" id="{9ACAC1DD-0907-45B3-B2D0-EBE416775C8F}"/>
                </a:ext>
              </a:extLst>
            </p:cNvPr>
            <p:cNvGrpSpPr/>
            <p:nvPr/>
          </p:nvGrpSpPr>
          <p:grpSpPr>
            <a:xfrm>
              <a:off x="6566350" y="1360863"/>
              <a:ext cx="643125" cy="730099"/>
              <a:chOff x="7244423" y="361806"/>
              <a:chExt cx="643125" cy="730099"/>
            </a:xfrm>
          </p:grpSpPr>
          <p:pic>
            <p:nvPicPr>
              <p:cNvPr id="18" name="Picture 2" descr="Kotlin Vector Logo - Download Free SVG Icon | Worldvectorlogo">
                <a:extLst>
                  <a:ext uri="{FF2B5EF4-FFF2-40B4-BE49-F238E27FC236}">
                    <a16:creationId xmlns:a16="http://schemas.microsoft.com/office/drawing/2014/main" id="{11339D81-938F-4542-B503-96D13D3369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7648" y="361806"/>
                <a:ext cx="504000" cy="47435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99E525F6-0237-43AD-9DAB-FA67AE7F6CEB}"/>
                  </a:ext>
                </a:extLst>
              </p:cNvPr>
              <p:cNvSpPr/>
              <p:nvPr/>
            </p:nvSpPr>
            <p:spPr>
              <a:xfrm>
                <a:off x="7244423" y="784128"/>
                <a:ext cx="643125" cy="307777"/>
              </a:xfrm>
              <a:prstGeom prst="rect">
                <a:avLst/>
              </a:prstGeom>
            </p:spPr>
            <p:txBody>
              <a:bodyPr wrap="none">
                <a:spAutoFit/>
              </a:bodyPr>
              <a:lstStyle/>
              <a:p>
                <a:r>
                  <a:rPr lang="en-US" sz="1400" dirty="0"/>
                  <a:t>Kotlin</a:t>
                </a:r>
                <a:endParaRPr lang="en-AE" sz="1400" dirty="0"/>
              </a:p>
            </p:txBody>
          </p:sp>
        </p:grpSp>
        <p:sp>
          <p:nvSpPr>
            <p:cNvPr id="17" name="Arrow: Down 16">
              <a:extLst>
                <a:ext uri="{FF2B5EF4-FFF2-40B4-BE49-F238E27FC236}">
                  <a16:creationId xmlns:a16="http://schemas.microsoft.com/office/drawing/2014/main" id="{4AE6D812-85D7-4A01-9871-9B86EFE55795}"/>
                </a:ext>
              </a:extLst>
            </p:cNvPr>
            <p:cNvSpPr/>
            <p:nvPr/>
          </p:nvSpPr>
          <p:spPr>
            <a:xfrm>
              <a:off x="7209475" y="1360863"/>
              <a:ext cx="103225" cy="612000"/>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grpSp>
    </p:spTree>
    <p:extLst>
      <p:ext uri="{BB962C8B-B14F-4D97-AF65-F5344CB8AC3E}">
        <p14:creationId xmlns:p14="http://schemas.microsoft.com/office/powerpoint/2010/main" val="666205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05800" cy="1143000"/>
          </a:xfrm>
        </p:spPr>
        <p:txBody>
          <a:bodyPr/>
          <a:lstStyle/>
          <a:p>
            <a:r>
              <a:rPr lang="en-US" dirty="0" err="1"/>
              <a:t>BaseAdapter</a:t>
            </a:r>
            <a:endParaRPr lang="en-US" dirty="0"/>
          </a:p>
        </p:txBody>
      </p:sp>
      <p:sp>
        <p:nvSpPr>
          <p:cNvPr id="3" name="Slide Number Placeholder 2"/>
          <p:cNvSpPr>
            <a:spLocks noGrp="1"/>
          </p:cNvSpPr>
          <p:nvPr>
            <p:ph type="sldNum" sz="quarter" idx="12"/>
          </p:nvPr>
        </p:nvSpPr>
        <p:spPr/>
        <p:txBody>
          <a:bodyPr/>
          <a:lstStyle/>
          <a:p>
            <a:pPr>
              <a:defRPr/>
            </a:pPr>
            <a:fld id="{AE2342F7-0D32-4329-B405-E60D722CA26F}" type="slidenum">
              <a:rPr lang="en-US" smtClean="0"/>
              <a:pPr>
                <a:defRPr/>
              </a:pPr>
              <a:t>36</a:t>
            </a:fld>
            <a:endParaRPr lang="en-US"/>
          </a:p>
        </p:txBody>
      </p:sp>
      <p:sp>
        <p:nvSpPr>
          <p:cNvPr id="5" name="TextBox 4"/>
          <p:cNvSpPr txBox="1"/>
          <p:nvPr/>
        </p:nvSpPr>
        <p:spPr>
          <a:xfrm>
            <a:off x="152400" y="1255068"/>
            <a:ext cx="7826245" cy="461665"/>
          </a:xfrm>
          <a:prstGeom prst="rect">
            <a:avLst/>
          </a:prstGeom>
          <a:noFill/>
        </p:spPr>
        <p:txBody>
          <a:bodyPr wrap="none" rtlCol="0">
            <a:spAutoFit/>
          </a:bodyPr>
          <a:lstStyle/>
          <a:p>
            <a:r>
              <a:rPr lang="en-US" dirty="0"/>
              <a:t>We can create our own adapter by extending the </a:t>
            </a:r>
            <a:r>
              <a:rPr lang="en-US" dirty="0" err="1"/>
              <a:t>BaseAdapter</a:t>
            </a:r>
            <a:r>
              <a:rPr lang="en-US" dirty="0"/>
              <a:t>.</a:t>
            </a:r>
          </a:p>
        </p:txBody>
      </p:sp>
      <p:sp>
        <p:nvSpPr>
          <p:cNvPr id="7" name="Rectangle 3"/>
          <p:cNvSpPr>
            <a:spLocks noChangeArrowheads="1"/>
          </p:cNvSpPr>
          <p:nvPr/>
        </p:nvSpPr>
        <p:spPr bwMode="auto">
          <a:xfrm>
            <a:off x="316724" y="2029986"/>
            <a:ext cx="7296154" cy="461664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DoctorA</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dapter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BaseAdapter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Context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mContext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urier New" panose="02070309020205020404" pitchFamily="49" charset="0"/>
                <a:cs typeface="Courier New" panose="02070309020205020404" pitchFamily="49" charset="0"/>
              </a:rPr>
              <a:t> private List&lt;Doctor&gt; items;</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lvl="0" eaLnBrk="0" hangingPunct="0"/>
            <a:r>
              <a:rPr lang="en-US" altLang="en-US" sz="1400" b="1" dirty="0">
                <a:solidFill>
                  <a:srgbClr val="000080"/>
                </a:solidFill>
                <a:latin typeface="Courier New" panose="02070309020205020404" pitchFamily="49" charset="0"/>
                <a:cs typeface="Courier New" panose="02070309020205020404" pitchFamily="49" charset="0"/>
              </a:rPr>
              <a:t>  @Override public </a:t>
            </a:r>
            <a:r>
              <a:rPr lang="en-US" altLang="en-US" sz="1400" dirty="0">
                <a:solidFill>
                  <a:srgbClr val="000000"/>
                </a:solidFill>
                <a:latin typeface="Courier New" panose="02070309020205020404" pitchFamily="49" charset="0"/>
                <a:cs typeface="Courier New" panose="02070309020205020404" pitchFamily="49" charset="0"/>
              </a:rPr>
              <a:t>View </a:t>
            </a:r>
            <a:r>
              <a:rPr lang="en-US" altLang="en-US" sz="1400" dirty="0" err="1">
                <a:solidFill>
                  <a:srgbClr val="000000"/>
                </a:solidFill>
                <a:latin typeface="Courier New" panose="02070309020205020404" pitchFamily="49" charset="0"/>
                <a:cs typeface="Courier New" panose="02070309020205020404" pitchFamily="49" charset="0"/>
              </a:rPr>
              <a:t>getView</a:t>
            </a:r>
            <a:r>
              <a:rPr lang="en-US" altLang="en-US" sz="1400" dirty="0">
                <a:solidFill>
                  <a:srgbClr val="000000"/>
                </a:solidFill>
                <a:latin typeface="Courier New" panose="02070309020205020404" pitchFamily="49" charset="0"/>
                <a:cs typeface="Courier New" panose="02070309020205020404" pitchFamily="49" charset="0"/>
              </a:rPr>
              <a:t>(</a:t>
            </a:r>
            <a:r>
              <a:rPr lang="en-US" altLang="en-US" sz="1400" b="1" dirty="0">
                <a:solidFill>
                  <a:srgbClr val="000080"/>
                </a:solidFill>
                <a:latin typeface="Courier New" panose="02070309020205020404" pitchFamily="49" charset="0"/>
                <a:cs typeface="Courier New" panose="02070309020205020404" pitchFamily="49" charset="0"/>
              </a:rPr>
              <a:t>int </a:t>
            </a:r>
            <a:r>
              <a:rPr lang="en-US" altLang="en-US" sz="1400" dirty="0">
                <a:solidFill>
                  <a:srgbClr val="000000"/>
                </a:solidFill>
                <a:latin typeface="Courier New" panose="02070309020205020404" pitchFamily="49" charset="0"/>
                <a:cs typeface="Courier New" panose="02070309020205020404" pitchFamily="49" charset="0"/>
              </a:rPr>
              <a:t>position, View </a:t>
            </a:r>
            <a:r>
              <a:rPr lang="en-US" altLang="en-US" sz="1400" dirty="0" err="1">
                <a:solidFill>
                  <a:srgbClr val="000000"/>
                </a:solidFill>
                <a:latin typeface="Courier New" panose="02070309020205020404" pitchFamily="49" charset="0"/>
                <a:cs typeface="Courier New" panose="02070309020205020404" pitchFamily="49" charset="0"/>
              </a:rPr>
              <a:t>convertView</a:t>
            </a:r>
            <a:r>
              <a:rPr lang="en-US" altLang="en-US" sz="1400" dirty="0">
                <a:solidFill>
                  <a:srgbClr val="000000"/>
                </a:solidFill>
                <a:latin typeface="Courier New" panose="02070309020205020404" pitchFamily="49" charset="0"/>
                <a:cs typeface="Courier New" panose="02070309020205020404" pitchFamily="49" charset="0"/>
              </a:rPr>
              <a:t>, </a:t>
            </a:r>
          </a:p>
          <a:p>
            <a:pPr lvl="0" eaLnBrk="0" hangingPunct="0"/>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err="1">
                <a:solidFill>
                  <a:srgbClr val="000000"/>
                </a:solidFill>
                <a:latin typeface="Courier New" panose="02070309020205020404" pitchFamily="49" charset="0"/>
                <a:cs typeface="Courier New" panose="02070309020205020404" pitchFamily="49" charset="0"/>
              </a:rPr>
              <a:t>ViewGroup</a:t>
            </a:r>
            <a:r>
              <a:rPr lang="en-US" altLang="en-US" sz="1400" dirty="0">
                <a:solidFill>
                  <a:srgbClr val="000000"/>
                </a:solidFill>
                <a:latin typeface="Courier New" panose="02070309020205020404" pitchFamily="49" charset="0"/>
                <a:cs typeface="Courier New" panose="02070309020205020404" pitchFamily="49" charset="0"/>
              </a:rPr>
              <a:t> parent){</a:t>
            </a:r>
          </a:p>
          <a:p>
            <a:pPr lvl="0" eaLnBrk="0" hangingPunct="0"/>
            <a:r>
              <a:rPr lang="en-US" altLang="en-US" sz="1400" dirty="0">
                <a:solidFill>
                  <a:srgbClr val="000000"/>
                </a:solidFill>
                <a:latin typeface="Courier New" panose="02070309020205020404" pitchFamily="49" charset="0"/>
                <a:cs typeface="Courier New" panose="02070309020205020404" pitchFamily="49" charset="0"/>
              </a:rPr>
              <a:t>   if(view == null){</a:t>
            </a:r>
          </a:p>
          <a:p>
            <a:pPr lvl="0" eaLnBrk="0" hangingPunct="0"/>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err="1">
                <a:solidFill>
                  <a:srgbClr val="000000"/>
                </a:solidFill>
                <a:latin typeface="Courier New" panose="02070309020205020404" pitchFamily="49" charset="0"/>
                <a:cs typeface="Courier New" panose="02070309020205020404" pitchFamily="49" charset="0"/>
              </a:rPr>
              <a:t>LayoutInflater</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err="1">
                <a:solidFill>
                  <a:srgbClr val="000000"/>
                </a:solidFill>
                <a:latin typeface="Courier New" panose="02070309020205020404" pitchFamily="49" charset="0"/>
                <a:cs typeface="Courier New" panose="02070309020205020404" pitchFamily="49" charset="0"/>
              </a:rPr>
              <a:t>inflter</a:t>
            </a:r>
            <a:r>
              <a:rPr lang="en-US" altLang="en-US" sz="1400" dirty="0">
                <a:solidFill>
                  <a:srgbClr val="000000"/>
                </a:solidFill>
                <a:latin typeface="Courier New" panose="02070309020205020404" pitchFamily="49" charset="0"/>
                <a:cs typeface="Courier New" panose="02070309020205020404" pitchFamily="49" charset="0"/>
              </a:rPr>
              <a:t> = (</a:t>
            </a:r>
            <a:r>
              <a:rPr lang="en-US" altLang="en-US" sz="1400" dirty="0" err="1">
                <a:solidFill>
                  <a:srgbClr val="000000"/>
                </a:solidFill>
                <a:latin typeface="Courier New" panose="02070309020205020404" pitchFamily="49" charset="0"/>
                <a:cs typeface="Courier New" panose="02070309020205020404" pitchFamily="49" charset="0"/>
              </a:rPr>
              <a:t>LayoutInflater.from</a:t>
            </a:r>
            <a:r>
              <a:rPr lang="en-US" altLang="en-US" sz="1400" dirty="0">
                <a:solidFill>
                  <a:srgbClr val="000000"/>
                </a:solidFill>
                <a:latin typeface="Courier New" panose="02070309020205020404" pitchFamily="49" charset="0"/>
                <a:cs typeface="Courier New" panose="02070309020205020404" pitchFamily="49" charset="0"/>
              </a:rPr>
              <a:t>(context));</a:t>
            </a:r>
          </a:p>
          <a:p>
            <a:pPr lvl="0" eaLnBrk="0" hangingPunct="0"/>
            <a:r>
              <a:rPr lang="en-US" altLang="en-US" sz="1400" dirty="0">
                <a:solidFill>
                  <a:srgbClr val="000000"/>
                </a:solidFill>
                <a:latin typeface="Courier New" panose="02070309020205020404" pitchFamily="49" charset="0"/>
                <a:cs typeface="Courier New" panose="02070309020205020404" pitchFamily="49" charset="0"/>
              </a:rPr>
              <a:t>      view = </a:t>
            </a:r>
            <a:r>
              <a:rPr lang="en-US" altLang="en-US" sz="1400" dirty="0" err="1">
                <a:solidFill>
                  <a:srgbClr val="000000"/>
                </a:solidFill>
                <a:latin typeface="Courier New" panose="02070309020205020404" pitchFamily="49" charset="0"/>
                <a:cs typeface="Courier New" panose="02070309020205020404" pitchFamily="49" charset="0"/>
              </a:rPr>
              <a:t>inflter.inflate</a:t>
            </a:r>
            <a:r>
              <a:rPr lang="en-US" altLang="en-US" sz="1400" dirty="0">
                <a:solidFill>
                  <a:srgbClr val="000000"/>
                </a:solidFill>
                <a:latin typeface="Courier New" panose="02070309020205020404" pitchFamily="49" charset="0"/>
                <a:cs typeface="Courier New" panose="02070309020205020404" pitchFamily="49" charset="0"/>
              </a:rPr>
              <a:t>(</a:t>
            </a:r>
            <a:r>
              <a:rPr lang="en-US" altLang="en-US" sz="1400" b="1" dirty="0" err="1">
                <a:solidFill>
                  <a:srgbClr val="FF0000"/>
                </a:solidFill>
                <a:latin typeface="Courier New" panose="02070309020205020404" pitchFamily="49" charset="0"/>
                <a:cs typeface="Courier New" panose="02070309020205020404" pitchFamily="49" charset="0"/>
              </a:rPr>
              <a:t>R.layout.my_layout</a:t>
            </a:r>
            <a:r>
              <a:rPr lang="en-US" altLang="en-US" sz="1400" dirty="0">
                <a:solidFill>
                  <a:srgbClr val="000000"/>
                </a:solidFill>
                <a:latin typeface="Courier New" panose="02070309020205020404" pitchFamily="49" charset="0"/>
                <a:cs typeface="Courier New" panose="02070309020205020404" pitchFamily="49" charset="0"/>
              </a:rPr>
              <a:t>, null);</a:t>
            </a:r>
          </a:p>
          <a:p>
            <a:pPr lvl="0" eaLnBrk="0" hangingPunct="0"/>
            <a:r>
              <a:rPr lang="en-US" altLang="en-US" sz="1400" dirty="0">
                <a:solidFill>
                  <a:srgbClr val="000000"/>
                </a:solidFill>
                <a:latin typeface="Courier New" panose="02070309020205020404" pitchFamily="49" charset="0"/>
                <a:cs typeface="Courier New" panose="02070309020205020404" pitchFamily="49" charset="0"/>
              </a:rPr>
              <a:t>   }</a:t>
            </a:r>
          </a:p>
          <a:p>
            <a:pPr lvl="0" eaLnBrk="0" hangingPunct="0"/>
            <a:r>
              <a:rPr lang="en-US" altLang="en-US" sz="1400" dirty="0">
                <a:solidFill>
                  <a:srgbClr val="000000"/>
                </a:solidFill>
                <a:latin typeface="Courier New" panose="02070309020205020404" pitchFamily="49" charset="0"/>
                <a:cs typeface="Courier New" panose="02070309020205020404" pitchFamily="49" charset="0"/>
              </a:rPr>
              <a:t> </a:t>
            </a:r>
          </a:p>
          <a:p>
            <a:pPr lvl="0" eaLnBrk="0" hangingPunct="0"/>
            <a:r>
              <a:rPr lang="en-US" altLang="en-US" sz="1400" dirty="0">
                <a:solidFill>
                  <a:srgbClr val="000000"/>
                </a:solidFill>
                <a:latin typeface="Courier New" panose="02070309020205020404" pitchFamily="49" charset="0"/>
                <a:cs typeface="Courier New" panose="02070309020205020404" pitchFamily="49" charset="0"/>
              </a:rPr>
              <a:t>   Doctor </a:t>
            </a:r>
            <a:r>
              <a:rPr lang="en-US" altLang="en-US" sz="1400" dirty="0" err="1">
                <a:solidFill>
                  <a:srgbClr val="000000"/>
                </a:solidFill>
                <a:latin typeface="Courier New" panose="02070309020205020404" pitchFamily="49" charset="0"/>
                <a:cs typeface="Courier New" panose="02070309020205020404" pitchFamily="49" charset="0"/>
              </a:rPr>
              <a:t>doctor</a:t>
            </a:r>
            <a:r>
              <a:rPr lang="en-US" altLang="en-US" sz="1400" dirty="0">
                <a:solidFill>
                  <a:srgbClr val="000000"/>
                </a:solidFill>
                <a:latin typeface="Courier New" panose="02070309020205020404" pitchFamily="49" charset="0"/>
                <a:cs typeface="Courier New" panose="02070309020205020404" pitchFamily="49" charset="0"/>
              </a:rPr>
              <a:t> = </a:t>
            </a:r>
            <a:r>
              <a:rPr lang="en-US" altLang="en-US" sz="1400" dirty="0" err="1">
                <a:solidFill>
                  <a:srgbClr val="000000"/>
                </a:solidFill>
                <a:latin typeface="Courier New" panose="02070309020205020404" pitchFamily="49" charset="0"/>
                <a:cs typeface="Courier New" panose="02070309020205020404" pitchFamily="49" charset="0"/>
              </a:rPr>
              <a:t>items.get</a:t>
            </a:r>
            <a:r>
              <a:rPr lang="en-US" altLang="en-US" sz="1400" dirty="0">
                <a:solidFill>
                  <a:srgbClr val="000000"/>
                </a:solidFill>
                <a:latin typeface="Courier New" panose="02070309020205020404" pitchFamily="49" charset="0"/>
                <a:cs typeface="Courier New" panose="02070309020205020404" pitchFamily="49" charset="0"/>
              </a:rPr>
              <a:t>(position);</a:t>
            </a:r>
          </a:p>
          <a:p>
            <a:pPr lvl="0" eaLnBrk="0" hangingPunct="0"/>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err="1">
                <a:solidFill>
                  <a:srgbClr val="000000"/>
                </a:solidFill>
                <a:latin typeface="Courier New" panose="02070309020205020404" pitchFamily="49" charset="0"/>
                <a:cs typeface="Courier New" panose="02070309020205020404" pitchFamily="49" charset="0"/>
              </a:rPr>
              <a:t>TextView</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err="1">
                <a:solidFill>
                  <a:srgbClr val="000000"/>
                </a:solidFill>
                <a:latin typeface="Courier New" panose="02070309020205020404" pitchFamily="49" charset="0"/>
                <a:cs typeface="Courier New" panose="02070309020205020404" pitchFamily="49" charset="0"/>
              </a:rPr>
              <a:t>nameTV</a:t>
            </a:r>
            <a:r>
              <a:rPr lang="en-US" altLang="en-US" sz="1400" dirty="0">
                <a:solidFill>
                  <a:srgbClr val="000000"/>
                </a:solidFill>
                <a:latin typeface="Courier New" panose="02070309020205020404" pitchFamily="49" charset="0"/>
                <a:cs typeface="Courier New" panose="02070309020205020404" pitchFamily="49" charset="0"/>
              </a:rPr>
              <a:t> = </a:t>
            </a:r>
            <a:r>
              <a:rPr lang="en-US" altLang="en-US" sz="1400" b="1" dirty="0" err="1">
                <a:solidFill>
                  <a:srgbClr val="FF0000"/>
                </a:solidFill>
                <a:latin typeface="Courier New" panose="02070309020205020404" pitchFamily="49" charset="0"/>
                <a:cs typeface="Courier New" panose="02070309020205020404" pitchFamily="49" charset="0"/>
              </a:rPr>
              <a:t>view.findViewById</a:t>
            </a:r>
            <a:r>
              <a:rPr lang="en-US" altLang="en-US" sz="1400" dirty="0">
                <a:solidFill>
                  <a:srgbClr val="000000"/>
                </a:solidFill>
                <a:latin typeface="Courier New" panose="02070309020205020404" pitchFamily="49" charset="0"/>
                <a:cs typeface="Courier New" panose="02070309020205020404" pitchFamily="49" charset="0"/>
              </a:rPr>
              <a:t>(</a:t>
            </a:r>
            <a:r>
              <a:rPr lang="en-US" altLang="en-US" sz="1400" dirty="0" err="1">
                <a:solidFill>
                  <a:srgbClr val="000000"/>
                </a:solidFill>
                <a:latin typeface="Courier New" panose="02070309020205020404" pitchFamily="49" charset="0"/>
                <a:cs typeface="Courier New" panose="02070309020205020404" pitchFamily="49" charset="0"/>
              </a:rPr>
              <a:t>R.id.doc_name_tv</a:t>
            </a:r>
            <a:r>
              <a:rPr lang="en-US" altLang="en-US" sz="1400" dirty="0">
                <a:solidFill>
                  <a:srgbClr val="000000"/>
                </a:solidFill>
                <a:latin typeface="Courier New" panose="02070309020205020404" pitchFamily="49" charset="0"/>
                <a:cs typeface="Courier New" panose="02070309020205020404" pitchFamily="49" charset="0"/>
              </a:rPr>
              <a:t>);</a:t>
            </a:r>
          </a:p>
          <a:p>
            <a:pPr lvl="0" eaLnBrk="0" hangingPunct="0"/>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err="1">
                <a:solidFill>
                  <a:srgbClr val="000000"/>
                </a:solidFill>
                <a:latin typeface="Courier New" panose="02070309020205020404" pitchFamily="49" charset="0"/>
                <a:cs typeface="Courier New" panose="02070309020205020404" pitchFamily="49" charset="0"/>
              </a:rPr>
              <a:t>nameTV.setText</a:t>
            </a:r>
            <a:r>
              <a:rPr lang="en-US" altLang="en-US" sz="1400" dirty="0">
                <a:solidFill>
                  <a:srgbClr val="000000"/>
                </a:solidFill>
                <a:latin typeface="Courier New" panose="02070309020205020404" pitchFamily="49" charset="0"/>
                <a:cs typeface="Courier New" panose="02070309020205020404" pitchFamily="49" charset="0"/>
              </a:rPr>
              <a:t>(</a:t>
            </a:r>
            <a:r>
              <a:rPr lang="en-US" altLang="en-US" sz="1400" dirty="0" err="1">
                <a:solidFill>
                  <a:srgbClr val="000000"/>
                </a:solidFill>
                <a:latin typeface="Courier New" panose="02070309020205020404" pitchFamily="49" charset="0"/>
                <a:cs typeface="Courier New" panose="02070309020205020404" pitchFamily="49" charset="0"/>
              </a:rPr>
              <a:t>doctor.getName</a:t>
            </a:r>
            <a:r>
              <a:rPr lang="en-US" altLang="en-US" sz="1400" dirty="0">
                <a:solidFill>
                  <a:srgbClr val="000000"/>
                </a:solidFill>
                <a:latin typeface="Courier New" panose="02070309020205020404" pitchFamily="49" charset="0"/>
                <a:cs typeface="Courier New" panose="02070309020205020404" pitchFamily="49" charset="0"/>
              </a:rPr>
              <a:t>());</a:t>
            </a:r>
          </a:p>
          <a:p>
            <a:pPr lvl="0" eaLnBrk="0" hangingPunct="0"/>
            <a:r>
              <a:rPr lang="en-US" altLang="en-US" sz="1400" dirty="0">
                <a:solidFill>
                  <a:srgbClr val="000000"/>
                </a:solidFill>
                <a:latin typeface="Courier New" panose="02070309020205020404" pitchFamily="49" charset="0"/>
                <a:cs typeface="Courier New" panose="02070309020205020404" pitchFamily="49" charset="0"/>
              </a:rPr>
              <a:t>   //set other views</a:t>
            </a:r>
          </a:p>
          <a:p>
            <a:pPr lvl="0" eaLnBrk="0" hangingPunct="0"/>
            <a:r>
              <a:rPr lang="en-US" altLang="en-US" sz="1400" dirty="0">
                <a:solidFill>
                  <a:srgbClr val="000000"/>
                </a:solidFill>
                <a:latin typeface="Courier New" panose="02070309020205020404" pitchFamily="49" charset="0"/>
                <a:cs typeface="Courier New" panose="02070309020205020404" pitchFamily="49" charset="0"/>
              </a:rPr>
              <a:t>   </a:t>
            </a:r>
          </a:p>
          <a:p>
            <a:pPr lvl="0" eaLnBrk="0" hangingPunct="0"/>
            <a:r>
              <a:rPr lang="en-US" altLang="en-US" sz="1400" dirty="0">
                <a:solidFill>
                  <a:srgbClr val="000000"/>
                </a:solidFill>
                <a:latin typeface="Courier New" panose="02070309020205020404" pitchFamily="49" charset="0"/>
                <a:cs typeface="Courier New" panose="02070309020205020404" pitchFamily="49" charset="0"/>
              </a:rPr>
              <a:t>   return view;</a:t>
            </a:r>
          </a:p>
          <a:p>
            <a:pPr lvl="0" eaLnBrk="0" hangingPunct="0"/>
            <a:r>
              <a:rPr lang="en-US" altLang="en-US" sz="1400" dirty="0">
                <a:solidFill>
                  <a:srgbClr val="000000"/>
                </a:solidFill>
                <a:latin typeface="Courier New" panose="02070309020205020404" pitchFamily="49" charset="0"/>
                <a:cs typeface="Courier New" panose="02070309020205020404" pitchFamily="49" charset="0"/>
              </a:rPr>
              <a:t> }</a:t>
            </a:r>
          </a:p>
          <a:p>
            <a:pPr lvl="0" eaLnBrk="0" hangingPunct="0"/>
            <a:r>
              <a:rPr lang="en-US" altLang="en-US" sz="1400" dirty="0">
                <a:solidFill>
                  <a:srgbClr val="000000"/>
                </a:solidFill>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graphicFrame>
        <p:nvGraphicFramePr>
          <p:cNvPr id="9" name="Table 8">
            <a:extLst>
              <a:ext uri="{FF2B5EF4-FFF2-40B4-BE49-F238E27FC236}">
                <a16:creationId xmlns:a16="http://schemas.microsoft.com/office/drawing/2014/main" id="{E2D25848-D2EB-4617-B4EF-1BE05A6A8F71}"/>
              </a:ext>
            </a:extLst>
          </p:cNvPr>
          <p:cNvGraphicFramePr>
            <a:graphicFrameLocks noGrp="1"/>
          </p:cNvGraphicFramePr>
          <p:nvPr>
            <p:extLst>
              <p:ext uri="{D42A27DB-BD31-4B8C-83A1-F6EECF244321}">
                <p14:modId xmlns:p14="http://schemas.microsoft.com/office/powerpoint/2010/main" val="564507707"/>
              </p:ext>
            </p:extLst>
          </p:nvPr>
        </p:nvGraphicFramePr>
        <p:xfrm>
          <a:off x="7448590" y="1702666"/>
          <a:ext cx="1714420" cy="1102360"/>
        </p:xfrm>
        <a:graphic>
          <a:graphicData uri="http://schemas.openxmlformats.org/drawingml/2006/table">
            <a:tbl>
              <a:tblPr firstRow="1" bandRow="1">
                <a:tableStyleId>{5C22544A-7EE6-4342-B048-85BDC9FD1C3A}</a:tableStyleId>
              </a:tblPr>
              <a:tblGrid>
                <a:gridCol w="1714420">
                  <a:extLst>
                    <a:ext uri="{9D8B030D-6E8A-4147-A177-3AD203B41FA5}">
                      <a16:colId xmlns:a16="http://schemas.microsoft.com/office/drawing/2014/main" val="1619056743"/>
                    </a:ext>
                  </a:extLst>
                </a:gridCol>
              </a:tblGrid>
              <a:tr h="370840">
                <a:tc>
                  <a:txBody>
                    <a:bodyPr/>
                    <a:lstStyle/>
                    <a:p>
                      <a:pPr algn="ctr"/>
                      <a:r>
                        <a:rPr lang="en-US" sz="1400" dirty="0"/>
                        <a:t>Doctor</a:t>
                      </a:r>
                      <a:endParaRPr lang="en-AE" sz="1400" dirty="0"/>
                    </a:p>
                  </a:txBody>
                  <a:tcPr/>
                </a:tc>
                <a:extLst>
                  <a:ext uri="{0D108BD9-81ED-4DB2-BD59-A6C34878D82A}">
                    <a16:rowId xmlns:a16="http://schemas.microsoft.com/office/drawing/2014/main" val="317456818"/>
                  </a:ext>
                </a:extLst>
              </a:tr>
              <a:tr h="370840">
                <a:tc>
                  <a:txBody>
                    <a:bodyPr/>
                    <a:lstStyle/>
                    <a:p>
                      <a:r>
                        <a:rPr lang="en-US" sz="1400" dirty="0"/>
                        <a:t>Name</a:t>
                      </a:r>
                    </a:p>
                    <a:p>
                      <a:r>
                        <a:rPr lang="en-US" sz="1400" dirty="0"/>
                        <a:t>ID</a:t>
                      </a:r>
                    </a:p>
                    <a:p>
                      <a:r>
                        <a:rPr lang="en-US" sz="1400" dirty="0"/>
                        <a:t>Specialty</a:t>
                      </a:r>
                      <a:endParaRPr lang="en-AE" sz="1400" dirty="0"/>
                    </a:p>
                  </a:txBody>
                  <a:tcPr/>
                </a:tc>
                <a:extLst>
                  <a:ext uri="{0D108BD9-81ED-4DB2-BD59-A6C34878D82A}">
                    <a16:rowId xmlns:a16="http://schemas.microsoft.com/office/drawing/2014/main" val="408765813"/>
                  </a:ext>
                </a:extLst>
              </a:tr>
            </a:tbl>
          </a:graphicData>
        </a:graphic>
      </p:graphicFrame>
      <p:grpSp>
        <p:nvGrpSpPr>
          <p:cNvPr id="11" name="Group 10">
            <a:extLst>
              <a:ext uri="{FF2B5EF4-FFF2-40B4-BE49-F238E27FC236}">
                <a16:creationId xmlns:a16="http://schemas.microsoft.com/office/drawing/2014/main" id="{F7EFD609-DB3F-483B-9DE3-952015D65BCE}"/>
              </a:ext>
            </a:extLst>
          </p:cNvPr>
          <p:cNvGrpSpPr/>
          <p:nvPr/>
        </p:nvGrpSpPr>
        <p:grpSpPr>
          <a:xfrm>
            <a:off x="7677853" y="2819401"/>
            <a:ext cx="1143160" cy="1563374"/>
            <a:chOff x="7924800" y="1537543"/>
            <a:chExt cx="1143160" cy="1563374"/>
          </a:xfrm>
        </p:grpSpPr>
        <p:pic>
          <p:nvPicPr>
            <p:cNvPr id="6" name="Picture 5">
              <a:extLst>
                <a:ext uri="{FF2B5EF4-FFF2-40B4-BE49-F238E27FC236}">
                  <a16:creationId xmlns:a16="http://schemas.microsoft.com/office/drawing/2014/main" id="{2433F48E-FAEE-4E19-B90F-8D0DEF937799}"/>
                </a:ext>
              </a:extLst>
            </p:cNvPr>
            <p:cNvPicPr>
              <a:picLocks noChangeAspect="1"/>
            </p:cNvPicPr>
            <p:nvPr/>
          </p:nvPicPr>
          <p:blipFill>
            <a:blip r:embed="rId3"/>
            <a:stretch>
              <a:fillRect/>
            </a:stretch>
          </p:blipFill>
          <p:spPr>
            <a:xfrm>
              <a:off x="7924800" y="1852968"/>
              <a:ext cx="1143160" cy="1247949"/>
            </a:xfrm>
            <a:prstGeom prst="rect">
              <a:avLst/>
            </a:prstGeom>
          </p:spPr>
        </p:pic>
        <p:sp>
          <p:nvSpPr>
            <p:cNvPr id="10" name="TextBox 9">
              <a:extLst>
                <a:ext uri="{FF2B5EF4-FFF2-40B4-BE49-F238E27FC236}">
                  <a16:creationId xmlns:a16="http://schemas.microsoft.com/office/drawing/2014/main" id="{F3872187-B69B-46F5-98D8-28C1C8EF4046}"/>
                </a:ext>
              </a:extLst>
            </p:cNvPr>
            <p:cNvSpPr txBox="1"/>
            <p:nvPr/>
          </p:nvSpPr>
          <p:spPr>
            <a:xfrm>
              <a:off x="7924800" y="1537543"/>
              <a:ext cx="1109599" cy="338554"/>
            </a:xfrm>
            <a:prstGeom prst="rect">
              <a:avLst/>
            </a:prstGeom>
            <a:noFill/>
          </p:spPr>
          <p:txBody>
            <a:bodyPr wrap="none" rtlCol="0">
              <a:spAutoFit/>
            </a:bodyPr>
            <a:lstStyle/>
            <a:p>
              <a:r>
                <a:rPr lang="en-US" sz="1600" b="1" dirty="0" err="1">
                  <a:solidFill>
                    <a:srgbClr val="FF0000"/>
                  </a:solidFill>
                </a:rPr>
                <a:t>my_layout</a:t>
              </a:r>
              <a:endParaRPr lang="en-AE" sz="1600" b="1" dirty="0">
                <a:solidFill>
                  <a:srgbClr val="FF0000"/>
                </a:solidFill>
              </a:endParaRPr>
            </a:p>
          </p:txBody>
        </p:sp>
      </p:grpSp>
      <p:sp>
        <p:nvSpPr>
          <p:cNvPr id="8" name="Rectangle: Rounded Corners 7">
            <a:extLst>
              <a:ext uri="{FF2B5EF4-FFF2-40B4-BE49-F238E27FC236}">
                <a16:creationId xmlns:a16="http://schemas.microsoft.com/office/drawing/2014/main" id="{3610246B-CB32-44AF-ADAB-B4A645BDAEF4}"/>
              </a:ext>
            </a:extLst>
          </p:cNvPr>
          <p:cNvSpPr/>
          <p:nvPr/>
        </p:nvSpPr>
        <p:spPr>
          <a:xfrm>
            <a:off x="533400" y="3581400"/>
            <a:ext cx="6553200" cy="914400"/>
          </a:xfrm>
          <a:prstGeom prst="roundRect">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7" name="Rectangle: Rounded Corners 16">
            <a:extLst>
              <a:ext uri="{FF2B5EF4-FFF2-40B4-BE49-F238E27FC236}">
                <a16:creationId xmlns:a16="http://schemas.microsoft.com/office/drawing/2014/main" id="{C1312BEB-B63C-4B9F-A0B8-8BCCBBED62C0}"/>
              </a:ext>
            </a:extLst>
          </p:cNvPr>
          <p:cNvSpPr/>
          <p:nvPr/>
        </p:nvSpPr>
        <p:spPr>
          <a:xfrm>
            <a:off x="533400" y="4648200"/>
            <a:ext cx="6553200" cy="1066800"/>
          </a:xfrm>
          <a:prstGeom prst="roundRect">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2" name="TextBox 11">
            <a:extLst>
              <a:ext uri="{FF2B5EF4-FFF2-40B4-BE49-F238E27FC236}">
                <a16:creationId xmlns:a16="http://schemas.microsoft.com/office/drawing/2014/main" id="{D5EB6C5F-990B-420B-8B10-C6423E5B9B65}"/>
              </a:ext>
            </a:extLst>
          </p:cNvPr>
          <p:cNvSpPr txBox="1"/>
          <p:nvPr/>
        </p:nvSpPr>
        <p:spPr>
          <a:xfrm>
            <a:off x="7612878" y="4382775"/>
            <a:ext cx="1863688" cy="584775"/>
          </a:xfrm>
          <a:prstGeom prst="rect">
            <a:avLst/>
          </a:prstGeom>
          <a:noFill/>
        </p:spPr>
        <p:txBody>
          <a:bodyPr wrap="square" rtlCol="0">
            <a:spAutoFit/>
          </a:bodyPr>
          <a:lstStyle/>
          <a:p>
            <a:r>
              <a:rPr lang="en-US" sz="1600" dirty="0"/>
              <a:t>Set item content from layout</a:t>
            </a:r>
            <a:endParaRPr lang="en-AE" sz="1600" dirty="0"/>
          </a:p>
        </p:txBody>
      </p:sp>
      <p:cxnSp>
        <p:nvCxnSpPr>
          <p:cNvPr id="15" name="Straight Connector 14">
            <a:extLst>
              <a:ext uri="{FF2B5EF4-FFF2-40B4-BE49-F238E27FC236}">
                <a16:creationId xmlns:a16="http://schemas.microsoft.com/office/drawing/2014/main" id="{6EC78A53-80CB-4BD0-91A6-D6E5E98C360E}"/>
              </a:ext>
            </a:extLst>
          </p:cNvPr>
          <p:cNvCxnSpPr>
            <a:stCxn id="12" idx="1"/>
            <a:endCxn id="8" idx="3"/>
          </p:cNvCxnSpPr>
          <p:nvPr/>
        </p:nvCxnSpPr>
        <p:spPr>
          <a:xfrm flipH="1" flipV="1">
            <a:off x="7086600" y="4038600"/>
            <a:ext cx="526278" cy="636563"/>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865BD4B-9BD8-4AD8-8310-681D1821F5E5}"/>
              </a:ext>
            </a:extLst>
          </p:cNvPr>
          <p:cNvSpPr txBox="1"/>
          <p:nvPr/>
        </p:nvSpPr>
        <p:spPr>
          <a:xfrm>
            <a:off x="7640018" y="5173230"/>
            <a:ext cx="1863688" cy="584775"/>
          </a:xfrm>
          <a:prstGeom prst="rect">
            <a:avLst/>
          </a:prstGeom>
          <a:noFill/>
        </p:spPr>
        <p:txBody>
          <a:bodyPr wrap="square" rtlCol="0">
            <a:spAutoFit/>
          </a:bodyPr>
          <a:lstStyle/>
          <a:p>
            <a:r>
              <a:rPr lang="en-US" sz="1600" dirty="0"/>
              <a:t>Set doctor fields from doctor object</a:t>
            </a:r>
            <a:endParaRPr lang="en-AE" sz="1600" dirty="0"/>
          </a:p>
        </p:txBody>
      </p:sp>
      <p:cxnSp>
        <p:nvCxnSpPr>
          <p:cNvPr id="22" name="Straight Connector 21">
            <a:extLst>
              <a:ext uri="{FF2B5EF4-FFF2-40B4-BE49-F238E27FC236}">
                <a16:creationId xmlns:a16="http://schemas.microsoft.com/office/drawing/2014/main" id="{5ECE21A3-B052-4E25-888F-78EEA800D720}"/>
              </a:ext>
            </a:extLst>
          </p:cNvPr>
          <p:cNvCxnSpPr>
            <a:cxnSpLocks/>
            <a:stCxn id="21" idx="1"/>
          </p:cNvCxnSpPr>
          <p:nvPr/>
        </p:nvCxnSpPr>
        <p:spPr>
          <a:xfrm flipH="1" flipV="1">
            <a:off x="7086600" y="5155334"/>
            <a:ext cx="553418" cy="310284"/>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1373AFF-DEC4-4DA1-8469-427258EF6E93}"/>
              </a:ext>
            </a:extLst>
          </p:cNvPr>
          <p:cNvSpPr txBox="1"/>
          <p:nvPr/>
        </p:nvSpPr>
        <p:spPr>
          <a:xfrm>
            <a:off x="2590800" y="5884291"/>
            <a:ext cx="1863688" cy="338554"/>
          </a:xfrm>
          <a:prstGeom prst="rect">
            <a:avLst/>
          </a:prstGeom>
          <a:noFill/>
        </p:spPr>
        <p:txBody>
          <a:bodyPr wrap="square" rtlCol="0">
            <a:spAutoFit/>
          </a:bodyPr>
          <a:lstStyle/>
          <a:p>
            <a:r>
              <a:rPr lang="en-US" sz="1600" dirty="0"/>
              <a:t>Return the view</a:t>
            </a:r>
            <a:endParaRPr lang="en-AE" sz="1600" dirty="0"/>
          </a:p>
        </p:txBody>
      </p:sp>
      <p:cxnSp>
        <p:nvCxnSpPr>
          <p:cNvPr id="25" name="Straight Connector 24">
            <a:extLst>
              <a:ext uri="{FF2B5EF4-FFF2-40B4-BE49-F238E27FC236}">
                <a16:creationId xmlns:a16="http://schemas.microsoft.com/office/drawing/2014/main" id="{42E53883-D69C-4F87-9A39-8B21C3AC4C0A}"/>
              </a:ext>
            </a:extLst>
          </p:cNvPr>
          <p:cNvCxnSpPr>
            <a:cxnSpLocks/>
            <a:stCxn id="24" idx="1"/>
          </p:cNvCxnSpPr>
          <p:nvPr/>
        </p:nvCxnSpPr>
        <p:spPr>
          <a:xfrm flipH="1" flipV="1">
            <a:off x="2037382" y="5866395"/>
            <a:ext cx="553418" cy="187173"/>
          </a:xfrm>
          <a:prstGeom prst="line">
            <a:avLst/>
          </a:prstGeom>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77341D9-8E25-45C3-8959-536A68400A3B}"/>
              </a:ext>
            </a:extLst>
          </p:cNvPr>
          <p:cNvGrpSpPr/>
          <p:nvPr/>
        </p:nvGrpSpPr>
        <p:grpSpPr>
          <a:xfrm>
            <a:off x="7536164" y="6149148"/>
            <a:ext cx="673244" cy="591378"/>
            <a:chOff x="6872486" y="5853338"/>
            <a:chExt cx="918260" cy="830439"/>
          </a:xfrm>
        </p:grpSpPr>
        <p:pic>
          <p:nvPicPr>
            <p:cNvPr id="2050" name="Picture 2" descr="Xml Format, Xml File Format, Xml File, xml, Extensible Markup Language, Xml  Symbol, interface icon">
              <a:extLst>
                <a:ext uri="{FF2B5EF4-FFF2-40B4-BE49-F238E27FC236}">
                  <a16:creationId xmlns:a16="http://schemas.microsoft.com/office/drawing/2014/main" id="{0FDF2C30-9955-4718-97DD-CB654E7076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2486" y="5853338"/>
              <a:ext cx="805368" cy="805368"/>
            </a:xfrm>
            <a:prstGeom prst="rect">
              <a:avLst/>
            </a:prstGeom>
            <a:noFill/>
            <a:extLst>
              <a:ext uri="{909E8E84-426E-40DD-AFC4-6F175D3DCCD1}">
                <a14:hiddenFill xmlns:a14="http://schemas.microsoft.com/office/drawing/2010/main">
                  <a:solidFill>
                    <a:srgbClr val="FFFFFF"/>
                  </a:solidFill>
                </a14:hiddenFill>
              </a:ext>
            </a:extLst>
          </p:spPr>
        </p:pic>
        <p:sp>
          <p:nvSpPr>
            <p:cNvPr id="13" name="Arrow: Down 12">
              <a:extLst>
                <a:ext uri="{FF2B5EF4-FFF2-40B4-BE49-F238E27FC236}">
                  <a16:creationId xmlns:a16="http://schemas.microsoft.com/office/drawing/2014/main" id="{70B2EED6-C9BD-4CA5-9CF8-ABFA09F94384}"/>
                </a:ext>
              </a:extLst>
            </p:cNvPr>
            <p:cNvSpPr/>
            <p:nvPr/>
          </p:nvSpPr>
          <p:spPr>
            <a:xfrm>
              <a:off x="7543800" y="5853338"/>
              <a:ext cx="246946" cy="830439"/>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grpSp>
      <p:cxnSp>
        <p:nvCxnSpPr>
          <p:cNvPr id="18" name="Straight Arrow Connector 17">
            <a:extLst>
              <a:ext uri="{FF2B5EF4-FFF2-40B4-BE49-F238E27FC236}">
                <a16:creationId xmlns:a16="http://schemas.microsoft.com/office/drawing/2014/main" id="{0777BC52-873D-4599-87FC-72CB9B17E96F}"/>
              </a:ext>
            </a:extLst>
          </p:cNvPr>
          <p:cNvCxnSpPr>
            <a:stCxn id="2050" idx="0"/>
          </p:cNvCxnSpPr>
          <p:nvPr/>
        </p:nvCxnSpPr>
        <p:spPr>
          <a:xfrm flipH="1" flipV="1">
            <a:off x="5029200" y="4267200"/>
            <a:ext cx="2802202" cy="1881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128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C44DB-3BD7-4C87-B735-C55D071740B6}"/>
              </a:ext>
            </a:extLst>
          </p:cNvPr>
          <p:cNvSpPr>
            <a:spLocks noGrp="1"/>
          </p:cNvSpPr>
          <p:nvPr>
            <p:ph type="title"/>
          </p:nvPr>
        </p:nvSpPr>
        <p:spPr/>
        <p:txBody>
          <a:bodyPr/>
          <a:lstStyle/>
          <a:p>
            <a:r>
              <a:rPr lang="en-US" dirty="0"/>
              <a:t>Exercise 1</a:t>
            </a:r>
            <a:endParaRPr lang="en-AE" dirty="0"/>
          </a:p>
        </p:txBody>
      </p:sp>
      <p:sp>
        <p:nvSpPr>
          <p:cNvPr id="3" name="Content Placeholder 2">
            <a:extLst>
              <a:ext uri="{FF2B5EF4-FFF2-40B4-BE49-F238E27FC236}">
                <a16:creationId xmlns:a16="http://schemas.microsoft.com/office/drawing/2014/main" id="{36F902E2-2377-4DE0-86E1-4F2084EDD98A}"/>
              </a:ext>
            </a:extLst>
          </p:cNvPr>
          <p:cNvSpPr>
            <a:spLocks noGrp="1"/>
          </p:cNvSpPr>
          <p:nvPr>
            <p:ph idx="1"/>
          </p:nvPr>
        </p:nvSpPr>
        <p:spPr/>
        <p:txBody>
          <a:bodyPr>
            <a:normAutofit/>
          </a:bodyPr>
          <a:lstStyle/>
          <a:p>
            <a:r>
              <a:rPr lang="en-US" dirty="0"/>
              <a:t>Add an list view in an activity such that the data source of the list  view  is an object of type </a:t>
            </a:r>
            <a:r>
              <a:rPr lang="en-US" dirty="0" err="1"/>
              <a:t>ArrayList</a:t>
            </a:r>
            <a:endParaRPr lang="en-US" dirty="0"/>
          </a:p>
          <a:p>
            <a:r>
              <a:rPr lang="en-US" dirty="0"/>
              <a:t>While running, clicking on the items in the list view result of the following:</a:t>
            </a:r>
          </a:p>
          <a:p>
            <a:pPr lvl="1"/>
            <a:r>
              <a:rPr lang="en-US" dirty="0"/>
              <a:t>If the item is UAE then Abu Dhabi is added to the list view</a:t>
            </a:r>
          </a:p>
          <a:p>
            <a:pPr lvl="1"/>
            <a:r>
              <a:rPr lang="en-US" dirty="0"/>
              <a:t>If the item is KSA then Riyadh is added to the list view</a:t>
            </a:r>
          </a:p>
          <a:p>
            <a:pPr lvl="1"/>
            <a:r>
              <a:rPr lang="en-US" dirty="0"/>
              <a:t>If the item is Abu Dhabi or Riyadh then it will be removed from the list view.</a:t>
            </a:r>
          </a:p>
        </p:txBody>
      </p:sp>
      <p:sp>
        <p:nvSpPr>
          <p:cNvPr id="4" name="Slide Number Placeholder 3">
            <a:extLst>
              <a:ext uri="{FF2B5EF4-FFF2-40B4-BE49-F238E27FC236}">
                <a16:creationId xmlns:a16="http://schemas.microsoft.com/office/drawing/2014/main" id="{A0C3814E-A54F-46A6-A365-215707454200}"/>
              </a:ext>
            </a:extLst>
          </p:cNvPr>
          <p:cNvSpPr>
            <a:spLocks noGrp="1"/>
          </p:cNvSpPr>
          <p:nvPr>
            <p:ph type="sldNum" sz="quarter" idx="12"/>
          </p:nvPr>
        </p:nvSpPr>
        <p:spPr/>
        <p:txBody>
          <a:bodyPr/>
          <a:lstStyle/>
          <a:p>
            <a:pPr>
              <a:defRPr/>
            </a:pPr>
            <a:fld id="{0C649DF8-EF65-4EDE-82FD-490E53F18845}" type="slidenum">
              <a:rPr lang="en-US" smtClean="0"/>
              <a:pPr>
                <a:defRPr/>
              </a:pPr>
              <a:t>37</a:t>
            </a:fld>
            <a:endParaRPr lang="en-US"/>
          </a:p>
        </p:txBody>
      </p:sp>
    </p:spTree>
    <p:extLst>
      <p:ext uri="{BB962C8B-B14F-4D97-AF65-F5344CB8AC3E}">
        <p14:creationId xmlns:p14="http://schemas.microsoft.com/office/powerpoint/2010/main" val="14112607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05800" cy="1143000"/>
          </a:xfrm>
        </p:spPr>
        <p:txBody>
          <a:bodyPr/>
          <a:lstStyle/>
          <a:p>
            <a:r>
              <a:rPr lang="en-US" dirty="0"/>
              <a:t>Exercise - Solution</a:t>
            </a:r>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38</a:t>
            </a:fld>
            <a:endParaRPr lang="en-US"/>
          </a:p>
        </p:txBody>
      </p:sp>
      <p:sp>
        <p:nvSpPr>
          <p:cNvPr id="5" name="Rectangle 1"/>
          <p:cNvSpPr>
            <a:spLocks noChangeArrowheads="1"/>
          </p:cNvSpPr>
          <p:nvPr/>
        </p:nvSpPr>
        <p:spPr bwMode="auto">
          <a:xfrm>
            <a:off x="296538" y="1669624"/>
            <a:ext cx="8352539" cy="116955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ListView</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listview</a:t>
            </a:r>
            <a:r>
              <a:rPr lang="en-US" altLang="en-US" sz="1400" b="1" dirty="0">
                <a:solidFill>
                  <a:srgbClr val="000080"/>
                </a:solidFill>
                <a:latin typeface="Courier New" panose="02070309020205020404" pitchFamily="49" charset="0"/>
                <a:cs typeface="Courier New" panose="02070309020205020404" pitchFamily="49" charset="0"/>
              </a:rPr>
              <a:t> = </a:t>
            </a:r>
            <a:r>
              <a:rPr lang="en-US" altLang="en-US" sz="1400" b="1" dirty="0" err="1">
                <a:solidFill>
                  <a:srgbClr val="000080"/>
                </a:solidFill>
                <a:latin typeface="Courier New" panose="02070309020205020404" pitchFamily="49" charset="0"/>
                <a:cs typeface="Courier New" panose="02070309020205020404" pitchFamily="49" charset="0"/>
              </a:rPr>
              <a:t>findViewById</a:t>
            </a:r>
            <a:r>
              <a:rPr lang="en-US" altLang="en-US" sz="1400" b="1" dirty="0">
                <a:solidFill>
                  <a:srgbClr val="000080"/>
                </a:solidFill>
                <a:latin typeface="Courier New" panose="02070309020205020404" pitchFamily="49" charset="0"/>
                <a:cs typeface="Courier New" panose="02070309020205020404" pitchFamily="49" charset="0"/>
              </a:rPr>
              <a:t>(..)</a:t>
            </a:r>
            <a:endPar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000080"/>
                </a:solidFill>
                <a:latin typeface="Courier New" panose="02070309020205020404" pitchFamily="49" charset="0"/>
                <a:cs typeface="Courier New" panose="02070309020205020404" pitchFamily="49" charset="0"/>
              </a:rPr>
              <a:t>List&lt;String&gt; items = </a:t>
            </a:r>
            <a:r>
              <a:rPr lang="en-US" altLang="en-US" sz="1400" dirty="0">
                <a:latin typeface="Courier New" panose="02070309020205020404" pitchFamily="49" charset="0"/>
                <a:cs typeface="Courier New" panose="02070309020205020404" pitchFamily="49" charset="0"/>
              </a:rPr>
              <a:t>new </a:t>
            </a:r>
            <a:r>
              <a:rPr lang="en-US" altLang="en-US" sz="1400" dirty="0" err="1">
                <a:latin typeface="Courier New" panose="02070309020205020404" pitchFamily="49" charset="0"/>
                <a:cs typeface="Courier New" panose="02070309020205020404" pitchFamily="49" charset="0"/>
              </a:rPr>
              <a:t>ArrayList</a:t>
            </a:r>
            <a:r>
              <a:rPr lang="en-US" altLang="en-US" sz="1400" dirty="0">
                <a:latin typeface="Courier New" panose="02070309020205020404" pitchFamily="49" charset="0"/>
                <a:cs typeface="Courier New" panose="02070309020205020404" pitchFamily="49" charset="0"/>
              </a:rPr>
              <a:t>&lt;&gt;( </a:t>
            </a:r>
            <a:r>
              <a:rPr lang="en-US" altLang="en-US" sz="1400" dirty="0" err="1">
                <a:latin typeface="Courier New" panose="02070309020205020404" pitchFamily="49" charset="0"/>
                <a:cs typeface="Courier New" panose="02070309020205020404" pitchFamily="49" charset="0"/>
              </a:rPr>
              <a:t>Arrays.asList</a:t>
            </a:r>
            <a:r>
              <a:rPr lang="en-US" altLang="en-US" sz="1400" dirty="0">
                <a:latin typeface="Courier New" panose="02070309020205020404" pitchFamily="49" charset="0"/>
                <a:cs typeface="Courier New" panose="02070309020205020404" pitchFamily="49" charset="0"/>
              </a:rPr>
              <a:t>("</a:t>
            </a:r>
            <a:r>
              <a:rPr lang="en-US" altLang="en-US" sz="1400" dirty="0" err="1">
                <a:latin typeface="Courier New" panose="02070309020205020404" pitchFamily="49" charset="0"/>
                <a:cs typeface="Courier New" panose="02070309020205020404" pitchFamily="49" charset="0"/>
              </a:rPr>
              <a:t>UAE","KSA","Kuwait</a:t>
            </a:r>
            <a:r>
              <a:rPr lang="en-US" altLang="en-US" sz="1400" dirty="0">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ArrayAdapter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&lt;String&gt; adapter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ArrayAdapter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000080"/>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android.R.layout.simple_list_item_1,</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items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listview</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.setAdapter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adapter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334261" y="3397488"/>
            <a:ext cx="8352539" cy="3323987"/>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hangingPunct="0"/>
            <a:r>
              <a:rPr lang="en-US" altLang="en-US" sz="1400" dirty="0" err="1">
                <a:solidFill>
                  <a:srgbClr val="000080"/>
                </a:solidFill>
                <a:latin typeface="Courier New" panose="02070309020205020404" pitchFamily="49" charset="0"/>
                <a:cs typeface="Courier New" panose="02070309020205020404" pitchFamily="49" charset="0"/>
              </a:rPr>
              <a:t>listview.setOnItemClickListener</a:t>
            </a:r>
            <a:r>
              <a:rPr lang="en-US" altLang="en-US" sz="1400" dirty="0">
                <a:solidFill>
                  <a:srgbClr val="000080"/>
                </a:solidFill>
                <a:latin typeface="Courier New" panose="02070309020205020404" pitchFamily="49" charset="0"/>
                <a:cs typeface="Courier New" panose="02070309020205020404" pitchFamily="49" charset="0"/>
              </a:rPr>
              <a:t>(</a:t>
            </a:r>
          </a:p>
          <a:p>
            <a:pPr lvl="0" eaLnBrk="0" hangingPunct="0"/>
            <a:r>
              <a:rPr lang="en-US" altLang="en-US" sz="1400" dirty="0">
                <a:solidFill>
                  <a:srgbClr val="000080"/>
                </a:solidFill>
                <a:latin typeface="Courier New" panose="02070309020205020404" pitchFamily="49" charset="0"/>
                <a:cs typeface="Courier New" panose="02070309020205020404" pitchFamily="49" charset="0"/>
              </a:rPr>
              <a:t>   (parent, view, position, </a:t>
            </a:r>
            <a:r>
              <a:rPr lang="en-US" altLang="en-US" sz="1400" dirty="0" err="1">
                <a:solidFill>
                  <a:srgbClr val="000080"/>
                </a:solidFill>
                <a:latin typeface="Courier New" panose="02070309020205020404" pitchFamily="49" charset="0"/>
                <a:cs typeface="Courier New" panose="02070309020205020404" pitchFamily="49" charset="0"/>
              </a:rPr>
              <a:t>rowID</a:t>
            </a:r>
            <a:r>
              <a:rPr lang="en-US" altLang="en-US" sz="1400" dirty="0">
                <a:solidFill>
                  <a:srgbClr val="000080"/>
                </a:solidFill>
                <a:latin typeface="Courier New" panose="02070309020205020404" pitchFamily="49" charset="0"/>
                <a:cs typeface="Courier New" panose="02070309020205020404" pitchFamily="49" charset="0"/>
              </a:rPr>
              <a:t>) -&gt;{</a:t>
            </a:r>
          </a:p>
          <a:p>
            <a:pPr lvl="0" eaLnBrk="0" hangingPunct="0"/>
            <a:r>
              <a:rPr lang="en-US" altLang="en-US" sz="1400" dirty="0">
                <a:solidFill>
                  <a:srgbClr val="000080"/>
                </a:solidFill>
                <a:latin typeface="Courier New" panose="02070309020205020404" pitchFamily="49" charset="0"/>
                <a:cs typeface="Courier New" panose="02070309020205020404" pitchFamily="49" charset="0"/>
              </a:rPr>
              <a:t>       </a:t>
            </a:r>
            <a:r>
              <a:rPr lang="en-US" altLang="en-US" sz="1400" dirty="0" err="1">
                <a:solidFill>
                  <a:srgbClr val="000080"/>
                </a:solidFill>
                <a:latin typeface="Courier New" panose="02070309020205020404" pitchFamily="49" charset="0"/>
                <a:cs typeface="Courier New" panose="02070309020205020404" pitchFamily="49" charset="0"/>
              </a:rPr>
              <a:t>TextView</a:t>
            </a:r>
            <a:r>
              <a:rPr lang="en-US" altLang="en-US" sz="1400" dirty="0">
                <a:solidFill>
                  <a:srgbClr val="000080"/>
                </a:solidFill>
                <a:latin typeface="Courier New" panose="02070309020205020404" pitchFamily="49" charset="0"/>
                <a:cs typeface="Courier New" panose="02070309020205020404" pitchFamily="49" charset="0"/>
              </a:rPr>
              <a:t> tv = (</a:t>
            </a:r>
            <a:r>
              <a:rPr lang="en-US" altLang="en-US" sz="1400" dirty="0" err="1">
                <a:solidFill>
                  <a:srgbClr val="000080"/>
                </a:solidFill>
                <a:latin typeface="Courier New" panose="02070309020205020404" pitchFamily="49" charset="0"/>
                <a:cs typeface="Courier New" panose="02070309020205020404" pitchFamily="49" charset="0"/>
              </a:rPr>
              <a:t>TextView</a:t>
            </a:r>
            <a:r>
              <a:rPr lang="en-US" altLang="en-US" sz="1400" dirty="0">
                <a:solidFill>
                  <a:srgbClr val="000080"/>
                </a:solidFill>
                <a:latin typeface="Courier New" panose="02070309020205020404" pitchFamily="49" charset="0"/>
                <a:cs typeface="Courier New" panose="02070309020205020404" pitchFamily="49" charset="0"/>
              </a:rPr>
              <a:t>) view;</a:t>
            </a:r>
          </a:p>
          <a:p>
            <a:pPr lvl="0" eaLnBrk="0" hangingPunct="0"/>
            <a:r>
              <a:rPr lang="en-US" altLang="en-US" sz="1400" dirty="0">
                <a:solidFill>
                  <a:srgbClr val="000080"/>
                </a:solidFill>
                <a:latin typeface="Courier New" panose="02070309020205020404" pitchFamily="49" charset="0"/>
                <a:cs typeface="Courier New" panose="02070309020205020404" pitchFamily="49" charset="0"/>
              </a:rPr>
              <a:t>       String text = </a:t>
            </a:r>
            <a:r>
              <a:rPr lang="en-US" altLang="en-US" sz="1400" dirty="0" err="1">
                <a:solidFill>
                  <a:srgbClr val="000080"/>
                </a:solidFill>
                <a:latin typeface="Courier New" panose="02070309020205020404" pitchFamily="49" charset="0"/>
                <a:cs typeface="Courier New" panose="02070309020205020404" pitchFamily="49" charset="0"/>
              </a:rPr>
              <a:t>tv.getText</a:t>
            </a:r>
            <a:r>
              <a:rPr lang="en-US" altLang="en-US" sz="1400" dirty="0">
                <a:solidFill>
                  <a:srgbClr val="000080"/>
                </a:solidFill>
                <a:latin typeface="Courier New" panose="02070309020205020404" pitchFamily="49" charset="0"/>
                <a:cs typeface="Courier New" panose="02070309020205020404" pitchFamily="49" charset="0"/>
              </a:rPr>
              <a:t>().</a:t>
            </a:r>
            <a:r>
              <a:rPr lang="en-US" altLang="en-US" sz="1400" dirty="0" err="1">
                <a:solidFill>
                  <a:srgbClr val="000080"/>
                </a:solidFill>
                <a:latin typeface="Courier New" panose="02070309020205020404" pitchFamily="49" charset="0"/>
                <a:cs typeface="Courier New" panose="02070309020205020404" pitchFamily="49" charset="0"/>
              </a:rPr>
              <a:t>toString</a:t>
            </a:r>
            <a:r>
              <a:rPr lang="en-US" altLang="en-US" sz="1400" dirty="0">
                <a:solidFill>
                  <a:srgbClr val="000080"/>
                </a:solidFill>
                <a:latin typeface="Courier New" panose="02070309020205020404" pitchFamily="49" charset="0"/>
                <a:cs typeface="Courier New" panose="02070309020205020404" pitchFamily="49" charset="0"/>
              </a:rPr>
              <a:t>();</a:t>
            </a:r>
          </a:p>
          <a:p>
            <a:pPr lvl="0" eaLnBrk="0" hangingPunct="0"/>
            <a:r>
              <a:rPr lang="en-US" altLang="en-US" sz="1400" dirty="0">
                <a:solidFill>
                  <a:srgbClr val="000080"/>
                </a:solidFill>
                <a:latin typeface="Courier New" panose="02070309020205020404" pitchFamily="49" charset="0"/>
                <a:cs typeface="Courier New" panose="02070309020205020404" pitchFamily="49" charset="0"/>
              </a:rPr>
              <a:t>       if(</a:t>
            </a:r>
            <a:r>
              <a:rPr lang="en-US" altLang="en-US" sz="1400" dirty="0" err="1">
                <a:solidFill>
                  <a:srgbClr val="000080"/>
                </a:solidFill>
                <a:latin typeface="Courier New" panose="02070309020205020404" pitchFamily="49" charset="0"/>
                <a:cs typeface="Courier New" panose="02070309020205020404" pitchFamily="49" charset="0"/>
              </a:rPr>
              <a:t>text.equals</a:t>
            </a:r>
            <a:r>
              <a:rPr lang="en-US" altLang="en-US" sz="1400" dirty="0">
                <a:solidFill>
                  <a:srgbClr val="000080"/>
                </a:solidFill>
                <a:latin typeface="Courier New" panose="02070309020205020404" pitchFamily="49" charset="0"/>
                <a:cs typeface="Courier New" panose="02070309020205020404" pitchFamily="49" charset="0"/>
              </a:rPr>
              <a:t>("UAE") &amp;&amp; !</a:t>
            </a:r>
            <a:r>
              <a:rPr lang="en-US" altLang="en-US" sz="1400" dirty="0" err="1">
                <a:solidFill>
                  <a:srgbClr val="000080"/>
                </a:solidFill>
                <a:latin typeface="Courier New" panose="02070309020205020404" pitchFamily="49" charset="0"/>
                <a:cs typeface="Courier New" panose="02070309020205020404" pitchFamily="49" charset="0"/>
              </a:rPr>
              <a:t>items.contains</a:t>
            </a:r>
            <a:r>
              <a:rPr lang="en-US" altLang="en-US" sz="1400" dirty="0">
                <a:solidFill>
                  <a:srgbClr val="000080"/>
                </a:solidFill>
                <a:latin typeface="Courier New" panose="02070309020205020404" pitchFamily="49" charset="0"/>
                <a:cs typeface="Courier New" panose="02070309020205020404" pitchFamily="49" charset="0"/>
              </a:rPr>
              <a:t>("Abu Dhabi")){</a:t>
            </a:r>
          </a:p>
          <a:p>
            <a:pPr lvl="0" eaLnBrk="0" hangingPunct="0"/>
            <a:r>
              <a:rPr lang="en-US" altLang="en-US" sz="1400" dirty="0">
                <a:solidFill>
                  <a:srgbClr val="FF0000"/>
                </a:solidFill>
                <a:latin typeface="Courier New" panose="02070309020205020404" pitchFamily="49" charset="0"/>
                <a:cs typeface="Courier New" panose="02070309020205020404" pitchFamily="49" charset="0"/>
              </a:rPr>
              <a:t>            </a:t>
            </a:r>
            <a:r>
              <a:rPr lang="en-US" altLang="en-US" sz="1400" dirty="0" err="1">
                <a:solidFill>
                  <a:srgbClr val="FF0000"/>
                </a:solidFill>
                <a:latin typeface="Courier New" panose="02070309020205020404" pitchFamily="49" charset="0"/>
                <a:cs typeface="Courier New" panose="02070309020205020404" pitchFamily="49" charset="0"/>
              </a:rPr>
              <a:t>items.add</a:t>
            </a:r>
            <a:r>
              <a:rPr lang="en-US" altLang="en-US" sz="1400" dirty="0">
                <a:solidFill>
                  <a:srgbClr val="FF0000"/>
                </a:solidFill>
                <a:latin typeface="Courier New" panose="02070309020205020404" pitchFamily="49" charset="0"/>
                <a:cs typeface="Courier New" panose="02070309020205020404" pitchFamily="49" charset="0"/>
              </a:rPr>
              <a:t>("Abu Dhabi");</a:t>
            </a:r>
          </a:p>
          <a:p>
            <a:pPr lvl="0" eaLnBrk="0" hangingPunct="0"/>
            <a:r>
              <a:rPr lang="en-US" altLang="en-US" sz="1400" dirty="0">
                <a:solidFill>
                  <a:srgbClr val="000080"/>
                </a:solidFill>
                <a:latin typeface="Courier New" panose="02070309020205020404" pitchFamily="49" charset="0"/>
                <a:cs typeface="Courier New" panose="02070309020205020404" pitchFamily="49" charset="0"/>
              </a:rPr>
              <a:t>       }else if(</a:t>
            </a:r>
            <a:r>
              <a:rPr lang="en-US" altLang="en-US" sz="1400" dirty="0" err="1">
                <a:solidFill>
                  <a:srgbClr val="000080"/>
                </a:solidFill>
                <a:latin typeface="Courier New" panose="02070309020205020404" pitchFamily="49" charset="0"/>
                <a:cs typeface="Courier New" panose="02070309020205020404" pitchFamily="49" charset="0"/>
              </a:rPr>
              <a:t>text.equals</a:t>
            </a:r>
            <a:r>
              <a:rPr lang="en-US" altLang="en-US" sz="1400" dirty="0">
                <a:solidFill>
                  <a:srgbClr val="000080"/>
                </a:solidFill>
                <a:latin typeface="Courier New" panose="02070309020205020404" pitchFamily="49" charset="0"/>
                <a:cs typeface="Courier New" panose="02070309020205020404" pitchFamily="49" charset="0"/>
              </a:rPr>
              <a:t>("KSA") &amp;&amp; !</a:t>
            </a:r>
            <a:r>
              <a:rPr lang="en-US" altLang="en-US" sz="1400" dirty="0" err="1">
                <a:solidFill>
                  <a:srgbClr val="000080"/>
                </a:solidFill>
                <a:latin typeface="Courier New" panose="02070309020205020404" pitchFamily="49" charset="0"/>
                <a:cs typeface="Courier New" panose="02070309020205020404" pitchFamily="49" charset="0"/>
              </a:rPr>
              <a:t>items.contains</a:t>
            </a:r>
            <a:r>
              <a:rPr lang="en-US" altLang="en-US" sz="1400" dirty="0">
                <a:solidFill>
                  <a:srgbClr val="000080"/>
                </a:solidFill>
                <a:latin typeface="Courier New" panose="02070309020205020404" pitchFamily="49" charset="0"/>
                <a:cs typeface="Courier New" panose="02070309020205020404" pitchFamily="49" charset="0"/>
              </a:rPr>
              <a:t>("Riyadh")){</a:t>
            </a:r>
          </a:p>
          <a:p>
            <a:pPr lvl="0" eaLnBrk="0" hangingPunct="0"/>
            <a:r>
              <a:rPr lang="en-US" altLang="en-US" sz="1400" dirty="0">
                <a:solidFill>
                  <a:srgbClr val="000080"/>
                </a:solidFill>
                <a:latin typeface="Courier New" panose="02070309020205020404" pitchFamily="49" charset="0"/>
                <a:cs typeface="Courier New" panose="02070309020205020404" pitchFamily="49" charset="0"/>
              </a:rPr>
              <a:t>            </a:t>
            </a:r>
            <a:r>
              <a:rPr lang="en-US" altLang="en-US" sz="1400" dirty="0" err="1">
                <a:solidFill>
                  <a:srgbClr val="000080"/>
                </a:solidFill>
                <a:latin typeface="Courier New" panose="02070309020205020404" pitchFamily="49" charset="0"/>
                <a:cs typeface="Courier New" panose="02070309020205020404" pitchFamily="49" charset="0"/>
              </a:rPr>
              <a:t>items.add</a:t>
            </a:r>
            <a:r>
              <a:rPr lang="en-US" altLang="en-US" sz="1400" dirty="0">
                <a:solidFill>
                  <a:srgbClr val="000080"/>
                </a:solidFill>
                <a:latin typeface="Courier New" panose="02070309020205020404" pitchFamily="49" charset="0"/>
                <a:cs typeface="Courier New" panose="02070309020205020404" pitchFamily="49" charset="0"/>
              </a:rPr>
              <a:t>("Riyadh");</a:t>
            </a:r>
          </a:p>
          <a:p>
            <a:pPr lvl="0" eaLnBrk="0" hangingPunct="0"/>
            <a:r>
              <a:rPr lang="en-US" altLang="en-US" sz="1400" dirty="0">
                <a:solidFill>
                  <a:srgbClr val="000080"/>
                </a:solidFill>
                <a:latin typeface="Courier New" panose="02070309020205020404" pitchFamily="49" charset="0"/>
                <a:cs typeface="Courier New" panose="02070309020205020404" pitchFamily="49" charset="0"/>
              </a:rPr>
              <a:t>       }else if(</a:t>
            </a:r>
            <a:r>
              <a:rPr lang="en-US" altLang="en-US" sz="1400" dirty="0" err="1">
                <a:solidFill>
                  <a:srgbClr val="000080"/>
                </a:solidFill>
                <a:latin typeface="Courier New" panose="02070309020205020404" pitchFamily="49" charset="0"/>
                <a:cs typeface="Courier New" panose="02070309020205020404" pitchFamily="49" charset="0"/>
              </a:rPr>
              <a:t>text.equals</a:t>
            </a:r>
            <a:r>
              <a:rPr lang="en-US" altLang="en-US" sz="1400" dirty="0">
                <a:solidFill>
                  <a:srgbClr val="000080"/>
                </a:solidFill>
                <a:latin typeface="Courier New" panose="02070309020205020404" pitchFamily="49" charset="0"/>
                <a:cs typeface="Courier New" panose="02070309020205020404" pitchFamily="49" charset="0"/>
              </a:rPr>
              <a:t>("Riyadh") || </a:t>
            </a:r>
            <a:r>
              <a:rPr lang="en-US" altLang="en-US" sz="1400" dirty="0" err="1">
                <a:solidFill>
                  <a:srgbClr val="000080"/>
                </a:solidFill>
                <a:latin typeface="Courier New" panose="02070309020205020404" pitchFamily="49" charset="0"/>
                <a:cs typeface="Courier New" panose="02070309020205020404" pitchFamily="49" charset="0"/>
              </a:rPr>
              <a:t>text.equals</a:t>
            </a:r>
            <a:r>
              <a:rPr lang="en-US" altLang="en-US" sz="1400" dirty="0">
                <a:solidFill>
                  <a:srgbClr val="000080"/>
                </a:solidFill>
                <a:latin typeface="Courier New" panose="02070309020205020404" pitchFamily="49" charset="0"/>
                <a:cs typeface="Courier New" panose="02070309020205020404" pitchFamily="49" charset="0"/>
              </a:rPr>
              <a:t>("Abu Dhabi")){</a:t>
            </a:r>
          </a:p>
          <a:p>
            <a:pPr lvl="0" eaLnBrk="0" hangingPunct="0"/>
            <a:r>
              <a:rPr lang="en-US" altLang="en-US" sz="1400" dirty="0">
                <a:solidFill>
                  <a:srgbClr val="000080"/>
                </a:solidFill>
                <a:latin typeface="Courier New" panose="02070309020205020404" pitchFamily="49" charset="0"/>
                <a:cs typeface="Courier New" panose="02070309020205020404" pitchFamily="49" charset="0"/>
              </a:rPr>
              <a:t>            </a:t>
            </a:r>
            <a:r>
              <a:rPr lang="en-US" altLang="en-US" sz="1400" dirty="0" err="1">
                <a:solidFill>
                  <a:srgbClr val="000080"/>
                </a:solidFill>
                <a:latin typeface="Courier New" panose="02070309020205020404" pitchFamily="49" charset="0"/>
                <a:cs typeface="Courier New" panose="02070309020205020404" pitchFamily="49" charset="0"/>
              </a:rPr>
              <a:t>items.remove</a:t>
            </a:r>
            <a:r>
              <a:rPr lang="en-US" altLang="en-US" sz="1400" dirty="0">
                <a:solidFill>
                  <a:srgbClr val="000080"/>
                </a:solidFill>
                <a:latin typeface="Courier New" panose="02070309020205020404" pitchFamily="49" charset="0"/>
                <a:cs typeface="Courier New" panose="02070309020205020404" pitchFamily="49" charset="0"/>
              </a:rPr>
              <a:t>(text);</a:t>
            </a:r>
          </a:p>
          <a:p>
            <a:pPr lvl="0" eaLnBrk="0" hangingPunct="0"/>
            <a:r>
              <a:rPr lang="en-US" altLang="en-US" sz="1400" dirty="0">
                <a:solidFill>
                  <a:srgbClr val="000080"/>
                </a:solidFill>
                <a:latin typeface="Courier New" panose="02070309020205020404" pitchFamily="49" charset="0"/>
                <a:cs typeface="Courier New" panose="02070309020205020404" pitchFamily="49" charset="0"/>
              </a:rPr>
              <a:t>       }</a:t>
            </a:r>
          </a:p>
          <a:p>
            <a:pPr lvl="0" eaLnBrk="0" hangingPunct="0"/>
            <a:r>
              <a:rPr lang="en-US" altLang="en-US" sz="1400" dirty="0">
                <a:solidFill>
                  <a:srgbClr val="000080"/>
                </a:solidFill>
                <a:latin typeface="Courier New" panose="02070309020205020404" pitchFamily="49" charset="0"/>
                <a:cs typeface="Courier New" panose="02070309020205020404" pitchFamily="49" charset="0"/>
              </a:rPr>
              <a:t>       </a:t>
            </a:r>
            <a:r>
              <a:rPr lang="en-US" altLang="en-US" sz="1400" dirty="0" err="1">
                <a:solidFill>
                  <a:srgbClr val="FF0000"/>
                </a:solidFill>
                <a:latin typeface="Courier New" panose="02070309020205020404" pitchFamily="49" charset="0"/>
                <a:cs typeface="Courier New" panose="02070309020205020404" pitchFamily="49" charset="0"/>
              </a:rPr>
              <a:t>adapter.notifyDataSetChanged</a:t>
            </a:r>
            <a:r>
              <a:rPr lang="en-US" altLang="en-US" sz="1400" dirty="0">
                <a:solidFill>
                  <a:srgbClr val="FF0000"/>
                </a:solidFill>
                <a:latin typeface="Courier New" panose="02070309020205020404" pitchFamily="49" charset="0"/>
                <a:cs typeface="Courier New" panose="02070309020205020404" pitchFamily="49" charset="0"/>
              </a:rPr>
              <a:t>();</a:t>
            </a:r>
          </a:p>
          <a:p>
            <a:pPr lvl="0" eaLnBrk="0" hangingPunct="0"/>
            <a:r>
              <a:rPr lang="en-US" altLang="en-US" sz="1400" dirty="0">
                <a:solidFill>
                  <a:srgbClr val="000080"/>
                </a:solidFill>
                <a:latin typeface="Courier New" panose="02070309020205020404" pitchFamily="49" charset="0"/>
                <a:cs typeface="Courier New" panose="02070309020205020404" pitchFamily="49" charset="0"/>
              </a:rPr>
              <a:t>    }</a:t>
            </a:r>
          </a:p>
          <a:p>
            <a:pPr lvl="0" eaLnBrk="0" hangingPunct="0"/>
            <a:r>
              <a:rPr lang="en-US" altLang="en-US" sz="1400" dirty="0">
                <a:solidFill>
                  <a:srgbClr val="000080"/>
                </a:solidFill>
                <a:latin typeface="Courier New" panose="02070309020205020404" pitchFamily="49" charset="0"/>
                <a:cs typeface="Courier New" panose="02070309020205020404" pitchFamily="49" charset="0"/>
              </a:rPr>
              <a:t>  );</a:t>
            </a:r>
            <a:br>
              <a:rPr kumimoji="0" lang="en-US" altLang="en-US" sz="140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i="0" u="none" strike="noStrike" cap="none" normalizeH="0" baseline="0" dirty="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315400" y="3049102"/>
            <a:ext cx="8352538" cy="27699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000080"/>
                </a:solidFill>
                <a:latin typeface="Courier New" panose="02070309020205020404" pitchFamily="49" charset="0"/>
                <a:cs typeface="Courier New" panose="02070309020205020404" pitchFamily="49" charset="0"/>
              </a:rPr>
              <a:t>Handling the Selection/Clicking of the ListView items</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41574CF1-D233-4FE0-9684-4FE52B6575ED}"/>
              </a:ext>
            </a:extLst>
          </p:cNvPr>
          <p:cNvGrpSpPr/>
          <p:nvPr/>
        </p:nvGrpSpPr>
        <p:grpSpPr>
          <a:xfrm>
            <a:off x="7551625" y="6066941"/>
            <a:ext cx="746350" cy="730099"/>
            <a:chOff x="6566350" y="1360863"/>
            <a:chExt cx="746350" cy="730099"/>
          </a:xfrm>
        </p:grpSpPr>
        <p:grpSp>
          <p:nvGrpSpPr>
            <p:cNvPr id="10" name="Group 9">
              <a:extLst>
                <a:ext uri="{FF2B5EF4-FFF2-40B4-BE49-F238E27FC236}">
                  <a16:creationId xmlns:a16="http://schemas.microsoft.com/office/drawing/2014/main" id="{4A739C06-2335-4F43-8083-3047179BDAD4}"/>
                </a:ext>
              </a:extLst>
            </p:cNvPr>
            <p:cNvGrpSpPr/>
            <p:nvPr/>
          </p:nvGrpSpPr>
          <p:grpSpPr>
            <a:xfrm>
              <a:off x="6566350" y="1360863"/>
              <a:ext cx="643125" cy="730099"/>
              <a:chOff x="7244423" y="361806"/>
              <a:chExt cx="643125" cy="730099"/>
            </a:xfrm>
          </p:grpSpPr>
          <p:pic>
            <p:nvPicPr>
              <p:cNvPr id="12" name="Picture 2" descr="Kotlin Vector Logo - Download Free SVG Icon | Worldvectorlogo">
                <a:extLst>
                  <a:ext uri="{FF2B5EF4-FFF2-40B4-BE49-F238E27FC236}">
                    <a16:creationId xmlns:a16="http://schemas.microsoft.com/office/drawing/2014/main" id="{ED7B5C95-2343-45DC-A77C-0DFCDB0C2A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7648" y="361806"/>
                <a:ext cx="504000" cy="47435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6FD049FD-A6E9-434E-BD6C-7030B93A2AA8}"/>
                  </a:ext>
                </a:extLst>
              </p:cNvPr>
              <p:cNvSpPr/>
              <p:nvPr/>
            </p:nvSpPr>
            <p:spPr>
              <a:xfrm>
                <a:off x="7244423" y="784128"/>
                <a:ext cx="643125" cy="307777"/>
              </a:xfrm>
              <a:prstGeom prst="rect">
                <a:avLst/>
              </a:prstGeom>
            </p:spPr>
            <p:txBody>
              <a:bodyPr wrap="none">
                <a:spAutoFit/>
              </a:bodyPr>
              <a:lstStyle/>
              <a:p>
                <a:r>
                  <a:rPr lang="en-US" sz="1400" dirty="0"/>
                  <a:t>Kotlin</a:t>
                </a:r>
                <a:endParaRPr lang="en-AE" sz="1400" dirty="0"/>
              </a:p>
            </p:txBody>
          </p:sp>
        </p:grpSp>
        <p:sp>
          <p:nvSpPr>
            <p:cNvPr id="11" name="Arrow: Down 10">
              <a:extLst>
                <a:ext uri="{FF2B5EF4-FFF2-40B4-BE49-F238E27FC236}">
                  <a16:creationId xmlns:a16="http://schemas.microsoft.com/office/drawing/2014/main" id="{E2C0C612-7193-4C97-8E4E-29AB7DF4A9BB}"/>
                </a:ext>
              </a:extLst>
            </p:cNvPr>
            <p:cNvSpPr/>
            <p:nvPr/>
          </p:nvSpPr>
          <p:spPr>
            <a:xfrm>
              <a:off x="7209475" y="1360863"/>
              <a:ext cx="103225" cy="612000"/>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grpSp>
    </p:spTree>
    <p:extLst>
      <p:ext uri="{BB962C8B-B14F-4D97-AF65-F5344CB8AC3E}">
        <p14:creationId xmlns:p14="http://schemas.microsoft.com/office/powerpoint/2010/main" val="45092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2495-2DFC-4750-9E34-4ABDA164D0F4}"/>
              </a:ext>
            </a:extLst>
          </p:cNvPr>
          <p:cNvSpPr>
            <a:spLocks noGrp="1"/>
          </p:cNvSpPr>
          <p:nvPr>
            <p:ph type="title"/>
          </p:nvPr>
        </p:nvSpPr>
        <p:spPr/>
        <p:txBody>
          <a:bodyPr>
            <a:normAutofit fontScale="90000"/>
          </a:bodyPr>
          <a:lstStyle/>
          <a:p>
            <a:r>
              <a:rPr lang="en-US" dirty="0"/>
              <a:t>Exercise 2 - Customized </a:t>
            </a:r>
            <a:r>
              <a:rPr lang="en-US" dirty="0" err="1"/>
              <a:t>ListView</a:t>
            </a:r>
            <a:r>
              <a:rPr lang="en-US" dirty="0"/>
              <a:t> Item</a:t>
            </a:r>
          </a:p>
        </p:txBody>
      </p:sp>
      <p:sp>
        <p:nvSpPr>
          <p:cNvPr id="3" name="Content Placeholder 2">
            <a:extLst>
              <a:ext uri="{FF2B5EF4-FFF2-40B4-BE49-F238E27FC236}">
                <a16:creationId xmlns:a16="http://schemas.microsoft.com/office/drawing/2014/main" id="{EA2A0020-351F-4CE0-B7EF-BCC83B0F0E57}"/>
              </a:ext>
            </a:extLst>
          </p:cNvPr>
          <p:cNvSpPr>
            <a:spLocks noGrp="1"/>
          </p:cNvSpPr>
          <p:nvPr>
            <p:ph idx="1"/>
          </p:nvPr>
        </p:nvSpPr>
        <p:spPr/>
        <p:txBody>
          <a:bodyPr/>
          <a:lstStyle/>
          <a:p>
            <a:r>
              <a:rPr lang="en-US" dirty="0"/>
              <a:t>You can define your own </a:t>
            </a:r>
            <a:r>
              <a:rPr lang="en-US" dirty="0" err="1"/>
              <a:t>ListView</a:t>
            </a:r>
            <a:r>
              <a:rPr lang="en-US" dirty="0"/>
              <a:t> Item layout to include more information that represents objects, such as </a:t>
            </a:r>
            <a:r>
              <a:rPr lang="en-US" dirty="0" err="1"/>
              <a:t>textview</a:t>
            </a:r>
            <a:r>
              <a:rPr lang="en-US" dirty="0"/>
              <a:t>, image view, etc.</a:t>
            </a:r>
          </a:p>
          <a:p>
            <a:pPr marL="0" indent="0">
              <a:buNone/>
            </a:pPr>
            <a:endParaRPr lang="en-US" sz="2400" dirty="0"/>
          </a:p>
          <a:p>
            <a:pPr lvl="1"/>
            <a:endParaRPr lang="en-US" dirty="0"/>
          </a:p>
          <a:p>
            <a:endParaRPr lang="en-US" dirty="0"/>
          </a:p>
        </p:txBody>
      </p:sp>
      <p:sp>
        <p:nvSpPr>
          <p:cNvPr id="4" name="Slide Number Placeholder 3">
            <a:extLst>
              <a:ext uri="{FF2B5EF4-FFF2-40B4-BE49-F238E27FC236}">
                <a16:creationId xmlns:a16="http://schemas.microsoft.com/office/drawing/2014/main" id="{82547B19-B917-43B8-A25D-F02DA4833A30}"/>
              </a:ext>
            </a:extLst>
          </p:cNvPr>
          <p:cNvSpPr>
            <a:spLocks noGrp="1"/>
          </p:cNvSpPr>
          <p:nvPr>
            <p:ph type="sldNum" sz="quarter" idx="12"/>
          </p:nvPr>
        </p:nvSpPr>
        <p:spPr/>
        <p:txBody>
          <a:bodyPr/>
          <a:lstStyle/>
          <a:p>
            <a:pPr>
              <a:defRPr/>
            </a:pPr>
            <a:fld id="{0C649DF8-EF65-4EDE-82FD-490E53F18845}" type="slidenum">
              <a:rPr lang="en-US" smtClean="0"/>
              <a:pPr>
                <a:defRPr/>
              </a:pPr>
              <a:t>39</a:t>
            </a:fld>
            <a:endParaRPr lang="en-US"/>
          </a:p>
        </p:txBody>
      </p:sp>
      <p:sp>
        <p:nvSpPr>
          <p:cNvPr id="5" name="Rectangle: Rounded Corners 4">
            <a:extLst>
              <a:ext uri="{FF2B5EF4-FFF2-40B4-BE49-F238E27FC236}">
                <a16:creationId xmlns:a16="http://schemas.microsoft.com/office/drawing/2014/main" id="{98C83696-5E29-4CD0-9729-B8E40942E5E3}"/>
              </a:ext>
            </a:extLst>
          </p:cNvPr>
          <p:cNvSpPr/>
          <p:nvPr/>
        </p:nvSpPr>
        <p:spPr>
          <a:xfrm>
            <a:off x="609600" y="3810000"/>
            <a:ext cx="1876424" cy="685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(1) Design List view Item</a:t>
            </a:r>
            <a:endParaRPr lang="en-AE" sz="1800" dirty="0">
              <a:solidFill>
                <a:schemeClr val="tx1"/>
              </a:solidFill>
            </a:endParaRPr>
          </a:p>
        </p:txBody>
      </p:sp>
      <p:sp>
        <p:nvSpPr>
          <p:cNvPr id="6" name="Rectangle: Rounded Corners 5">
            <a:extLst>
              <a:ext uri="{FF2B5EF4-FFF2-40B4-BE49-F238E27FC236}">
                <a16:creationId xmlns:a16="http://schemas.microsoft.com/office/drawing/2014/main" id="{BFC5B62F-A927-4CAE-B660-653AD6EA32AA}"/>
              </a:ext>
            </a:extLst>
          </p:cNvPr>
          <p:cNvSpPr/>
          <p:nvPr/>
        </p:nvSpPr>
        <p:spPr>
          <a:xfrm>
            <a:off x="3428999" y="4343400"/>
            <a:ext cx="1876424"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(2) Extend Array Adapter or </a:t>
            </a:r>
            <a:r>
              <a:rPr lang="en-US" sz="1800" dirty="0" err="1">
                <a:solidFill>
                  <a:schemeClr val="tx1"/>
                </a:solidFill>
              </a:rPr>
              <a:t>BaseAdapter</a:t>
            </a:r>
            <a:endParaRPr lang="en-AE" sz="1800" dirty="0">
              <a:solidFill>
                <a:schemeClr val="tx1"/>
              </a:solidFill>
            </a:endParaRPr>
          </a:p>
        </p:txBody>
      </p:sp>
      <p:sp>
        <p:nvSpPr>
          <p:cNvPr id="7" name="Rectangle: Rounded Corners 6">
            <a:extLst>
              <a:ext uri="{FF2B5EF4-FFF2-40B4-BE49-F238E27FC236}">
                <a16:creationId xmlns:a16="http://schemas.microsoft.com/office/drawing/2014/main" id="{489BFC1E-FF22-4A58-82F9-ABB0C879D8B5}"/>
              </a:ext>
            </a:extLst>
          </p:cNvPr>
          <p:cNvSpPr/>
          <p:nvPr/>
        </p:nvSpPr>
        <p:spPr>
          <a:xfrm>
            <a:off x="5857872" y="4722691"/>
            <a:ext cx="1847849" cy="685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(3) Set the List View</a:t>
            </a:r>
            <a:endParaRPr lang="en-AE" sz="1800" dirty="0">
              <a:solidFill>
                <a:schemeClr val="tx1"/>
              </a:solidFill>
            </a:endParaRPr>
          </a:p>
        </p:txBody>
      </p:sp>
      <p:sp>
        <p:nvSpPr>
          <p:cNvPr id="8" name="Rectangle 7">
            <a:extLst>
              <a:ext uri="{FF2B5EF4-FFF2-40B4-BE49-F238E27FC236}">
                <a16:creationId xmlns:a16="http://schemas.microsoft.com/office/drawing/2014/main" id="{9E32C4AD-A1C2-49D9-B131-C5C637B968A7}"/>
              </a:ext>
            </a:extLst>
          </p:cNvPr>
          <p:cNvSpPr/>
          <p:nvPr/>
        </p:nvSpPr>
        <p:spPr>
          <a:xfrm>
            <a:off x="371474" y="4584192"/>
            <a:ext cx="2667000" cy="276999"/>
          </a:xfrm>
          <a:prstGeom prst="rect">
            <a:avLst/>
          </a:prstGeom>
        </p:spPr>
        <p:txBody>
          <a:bodyPr wrap="square">
            <a:spAutoFit/>
          </a:bodyPr>
          <a:lstStyle/>
          <a:p>
            <a:pPr marL="0" lvl="2"/>
            <a:r>
              <a:rPr lang="en-US" sz="1200" dirty="0"/>
              <a:t>Res&gt;&gt; Layout&gt;&gt; New &gt;&gt; XML Layout</a:t>
            </a:r>
          </a:p>
        </p:txBody>
      </p:sp>
      <p:cxnSp>
        <p:nvCxnSpPr>
          <p:cNvPr id="10" name="Connector: Elbow 9">
            <a:extLst>
              <a:ext uri="{FF2B5EF4-FFF2-40B4-BE49-F238E27FC236}">
                <a16:creationId xmlns:a16="http://schemas.microsoft.com/office/drawing/2014/main" id="{28E6C5AA-0D4B-4A89-85BE-27F8F7F5D285}"/>
              </a:ext>
            </a:extLst>
          </p:cNvPr>
          <p:cNvCxnSpPr>
            <a:cxnSpLocks/>
            <a:stCxn id="5" idx="3"/>
            <a:endCxn id="6" idx="1"/>
          </p:cNvCxnSpPr>
          <p:nvPr/>
        </p:nvCxnSpPr>
        <p:spPr>
          <a:xfrm>
            <a:off x="2486024" y="4152900"/>
            <a:ext cx="942975" cy="647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CE636C60-CB35-4237-8885-7A575783A63A}"/>
              </a:ext>
            </a:extLst>
          </p:cNvPr>
          <p:cNvCxnSpPr>
            <a:cxnSpLocks/>
            <a:stCxn id="6" idx="3"/>
            <a:endCxn id="7" idx="1"/>
          </p:cNvCxnSpPr>
          <p:nvPr/>
        </p:nvCxnSpPr>
        <p:spPr>
          <a:xfrm>
            <a:off x="5305423" y="4800600"/>
            <a:ext cx="552449" cy="2649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164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Layouts</a:t>
            </a:r>
          </a:p>
        </p:txBody>
      </p:sp>
      <p:sp>
        <p:nvSpPr>
          <p:cNvPr id="3" name="Content Placeholder 2"/>
          <p:cNvSpPr>
            <a:spLocks noGrp="1"/>
          </p:cNvSpPr>
          <p:nvPr>
            <p:ph idx="1"/>
          </p:nvPr>
        </p:nvSpPr>
        <p:spPr>
          <a:xfrm>
            <a:off x="457200" y="1935480"/>
            <a:ext cx="8229600" cy="2255520"/>
          </a:xfrm>
        </p:spPr>
        <p:txBody>
          <a:bodyPr>
            <a:normAutofit fontScale="85000" lnSpcReduction="20000"/>
          </a:bodyPr>
          <a:lstStyle/>
          <a:p>
            <a:r>
              <a:rPr lang="en-US" b="1" dirty="0"/>
              <a:t>View</a:t>
            </a:r>
            <a:r>
              <a:rPr lang="en-US" dirty="0"/>
              <a:t> is a basic UI building block and occupies a rectangular area on the screen </a:t>
            </a:r>
          </a:p>
          <a:p>
            <a:r>
              <a:rPr lang="en-US" dirty="0"/>
              <a:t>A </a:t>
            </a:r>
            <a:r>
              <a:rPr lang="en-US" b="1" dirty="0" err="1"/>
              <a:t>ViewGroup</a:t>
            </a:r>
            <a:r>
              <a:rPr lang="en-US" dirty="0"/>
              <a:t> is a special base class/view that can contain other views (called children.)</a:t>
            </a:r>
          </a:p>
          <a:p>
            <a:r>
              <a:rPr lang="en-US" b="1" dirty="0"/>
              <a:t>Layouts</a:t>
            </a:r>
            <a:r>
              <a:rPr lang="en-US" dirty="0"/>
              <a:t>: </a:t>
            </a:r>
          </a:p>
          <a:p>
            <a:pPr lvl="1"/>
            <a:r>
              <a:rPr lang="en-US" dirty="0"/>
              <a:t>a subclasses of </a:t>
            </a:r>
            <a:r>
              <a:rPr lang="en-US" dirty="0" err="1"/>
              <a:t>ViewGroup</a:t>
            </a:r>
            <a:r>
              <a:rPr lang="en-US" dirty="0"/>
              <a:t> class </a:t>
            </a:r>
          </a:p>
          <a:p>
            <a:pPr lvl="1"/>
            <a:r>
              <a:rPr lang="en-US" dirty="0"/>
              <a:t>defines the visual structure for an Android user interface</a:t>
            </a:r>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4</a:t>
            </a:fld>
            <a:endParaRPr lang="en-US"/>
          </a:p>
        </p:txBody>
      </p:sp>
      <p:pic>
        <p:nvPicPr>
          <p:cNvPr id="5" name="Picture 4" descr="Image result for view viewgroup layouts">
            <a:extLst>
              <a:ext uri="{FF2B5EF4-FFF2-40B4-BE49-F238E27FC236}">
                <a16:creationId xmlns:a16="http://schemas.microsoft.com/office/drawing/2014/main" id="{EB13DF79-5133-4E12-B005-BE9F4D9AAE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114800"/>
            <a:ext cx="5943600" cy="2409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737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B94EC-444F-4E5B-BD69-F79F44104B31}"/>
              </a:ext>
            </a:extLst>
          </p:cNvPr>
          <p:cNvSpPr>
            <a:spLocks noGrp="1"/>
          </p:cNvSpPr>
          <p:nvPr>
            <p:ph type="title"/>
          </p:nvPr>
        </p:nvSpPr>
        <p:spPr>
          <a:xfrm>
            <a:off x="419100" y="533400"/>
            <a:ext cx="8305800" cy="1143000"/>
          </a:xfrm>
        </p:spPr>
        <p:txBody>
          <a:bodyPr>
            <a:normAutofit/>
          </a:bodyPr>
          <a:lstStyle/>
          <a:p>
            <a:r>
              <a:rPr lang="en-US" dirty="0"/>
              <a:t>(1) Customized </a:t>
            </a:r>
            <a:r>
              <a:rPr lang="en-US" dirty="0" err="1"/>
              <a:t>ListView</a:t>
            </a:r>
            <a:r>
              <a:rPr lang="en-US" dirty="0"/>
              <a:t> Item Layout</a:t>
            </a:r>
            <a:endParaRPr lang="en-AE" dirty="0"/>
          </a:p>
        </p:txBody>
      </p:sp>
      <p:sp>
        <p:nvSpPr>
          <p:cNvPr id="5" name="Rectangle 1">
            <a:extLst>
              <a:ext uri="{FF2B5EF4-FFF2-40B4-BE49-F238E27FC236}">
                <a16:creationId xmlns:a16="http://schemas.microsoft.com/office/drawing/2014/main" id="{A86EA8D7-10B0-4559-A1B1-DA748E990516}"/>
              </a:ext>
            </a:extLst>
          </p:cNvPr>
          <p:cNvSpPr>
            <a:spLocks noChangeArrowheads="1"/>
          </p:cNvSpPr>
          <p:nvPr/>
        </p:nvSpPr>
        <p:spPr bwMode="auto">
          <a:xfrm>
            <a:off x="381000" y="2576190"/>
            <a:ext cx="4495800" cy="3539430"/>
          </a:xfrm>
          <a:prstGeom prst="rect">
            <a:avLst/>
          </a:prstGeom>
          <a:solidFill>
            <a:schemeClr val="bg1"/>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JetBrains Mono"/>
              </a:rPr>
              <a:t>&lt;?xml version="1.0" encoding="utf-8"?&gt;</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&lt;</a:t>
            </a:r>
            <a:r>
              <a:rPr kumimoji="0" lang="en-US" altLang="en-US" sz="1600" b="0" i="0" u="none" strike="noStrike" cap="none" normalizeH="0" baseline="0" dirty="0" err="1">
                <a:ln>
                  <a:noFill/>
                </a:ln>
                <a:effectLst/>
                <a:latin typeface="JetBrains Mono"/>
              </a:rPr>
              <a:t>LinearLayout</a:t>
            </a:r>
            <a:r>
              <a:rPr kumimoji="0" lang="en-US" altLang="en-US" sz="1600" b="0" i="0" u="none" strike="noStrike" cap="none" normalizeH="0" baseline="0" dirty="0">
                <a:ln>
                  <a:noFill/>
                </a:ln>
                <a:effectLst/>
                <a:latin typeface="JetBrains Mono"/>
              </a:rPr>
              <a:t> ….</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a:t>
            </a:r>
            <a:r>
              <a:rPr kumimoji="0" lang="en-US" altLang="en-US" sz="1600" b="0" i="0" u="none" strike="noStrike" cap="none" normalizeH="0" baseline="0" dirty="0" err="1">
                <a:ln>
                  <a:noFill/>
                </a:ln>
                <a:effectLst/>
                <a:latin typeface="JetBrains Mono"/>
              </a:rPr>
              <a:t>android:orientation</a:t>
            </a:r>
            <a:r>
              <a:rPr kumimoji="0" lang="en-US" altLang="en-US" sz="1600" b="0" i="0" u="none" strike="noStrike" cap="none" normalizeH="0" baseline="0" dirty="0">
                <a:ln>
                  <a:noFill/>
                </a:ln>
                <a:effectLst/>
                <a:latin typeface="JetBrains Mono"/>
              </a:rPr>
              <a:t>="vertical" &gt;</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&lt;</a:t>
            </a:r>
            <a:r>
              <a:rPr kumimoji="0" lang="en-US" altLang="en-US" sz="1600" b="0" i="0" u="none" strike="noStrike" cap="none" normalizeH="0" baseline="0" dirty="0" err="1">
                <a:ln>
                  <a:noFill/>
                </a:ln>
                <a:effectLst/>
                <a:latin typeface="JetBrains Mono"/>
              </a:rPr>
              <a:t>TextView</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a:t>
            </a:r>
            <a:r>
              <a:rPr kumimoji="0" lang="en-US" altLang="en-US" sz="1600" b="0" i="0" u="none" strike="noStrike" cap="none" normalizeH="0" baseline="0" dirty="0" err="1">
                <a:ln>
                  <a:noFill/>
                </a:ln>
                <a:solidFill>
                  <a:srgbClr val="FF0000"/>
                </a:solidFill>
                <a:effectLst/>
                <a:latin typeface="JetBrains Mono"/>
              </a:rPr>
              <a:t>android:id</a:t>
            </a:r>
            <a:r>
              <a:rPr kumimoji="0" lang="en-US" altLang="en-US" sz="1600" b="0" i="0" u="none" strike="noStrike" cap="none" normalizeH="0" baseline="0" dirty="0">
                <a:ln>
                  <a:noFill/>
                </a:ln>
                <a:solidFill>
                  <a:srgbClr val="FF0000"/>
                </a:solidFill>
                <a:effectLst/>
                <a:latin typeface="JetBrains Mono"/>
              </a:rPr>
              <a:t>="@+id/</a:t>
            </a:r>
            <a:r>
              <a:rPr kumimoji="0" lang="en-US" altLang="en-US" sz="1600" b="0" i="0" u="none" strike="noStrike" cap="none" normalizeH="0" baseline="0" dirty="0" err="1">
                <a:ln>
                  <a:noFill/>
                </a:ln>
                <a:solidFill>
                  <a:srgbClr val="FF0000"/>
                </a:solidFill>
                <a:effectLst/>
                <a:latin typeface="JetBrains Mono"/>
              </a:rPr>
              <a:t>doctor_tv</a:t>
            </a:r>
            <a:r>
              <a:rPr kumimoji="0" lang="en-US" altLang="en-US" sz="1600" b="0" i="0" u="none" strike="noStrike" cap="none" normalizeH="0" baseline="0" dirty="0">
                <a:ln>
                  <a:noFill/>
                </a:ln>
                <a:solidFill>
                  <a:srgbClr val="FF0000"/>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JetBrains Mono"/>
              </a:rPr>
              <a:t>         …..</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/&gt;</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JetBrains Mono"/>
              </a:rPr>
              <a:t> </a:t>
            </a:r>
            <a:r>
              <a:rPr kumimoji="0" lang="en-US" altLang="en-US" sz="1600" b="0" i="0" u="none" strike="noStrike" cap="none" normalizeH="0" baseline="0" dirty="0">
                <a:ln>
                  <a:noFill/>
                </a:ln>
                <a:effectLst/>
                <a:latin typeface="JetBrains Mono"/>
              </a:rPr>
              <a:t>      &lt;</a:t>
            </a:r>
            <a:r>
              <a:rPr kumimoji="0" lang="en-US" altLang="en-US" sz="1600" b="0" i="0" u="none" strike="noStrike" cap="none" normalizeH="0" baseline="0" dirty="0" err="1">
                <a:ln>
                  <a:noFill/>
                </a:ln>
                <a:effectLst/>
                <a:latin typeface="JetBrains Mono"/>
              </a:rPr>
              <a:t>TextView</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a:t>
            </a:r>
            <a:r>
              <a:rPr kumimoji="0" lang="en-US" altLang="en-US" sz="1600" b="0" i="0" u="none" strike="noStrike" cap="none" normalizeH="0" baseline="0" dirty="0" err="1">
                <a:ln>
                  <a:noFill/>
                </a:ln>
                <a:solidFill>
                  <a:srgbClr val="FF0000"/>
                </a:solidFill>
                <a:effectLst/>
                <a:latin typeface="JetBrains Mono"/>
              </a:rPr>
              <a:t>android:id</a:t>
            </a:r>
            <a:r>
              <a:rPr kumimoji="0" lang="en-US" altLang="en-US" sz="1600" b="0" i="0" u="none" strike="noStrike" cap="none" normalizeH="0" baseline="0" dirty="0">
                <a:ln>
                  <a:noFill/>
                </a:ln>
                <a:solidFill>
                  <a:srgbClr val="FF0000"/>
                </a:solidFill>
                <a:effectLst/>
                <a:latin typeface="JetBrains Mono"/>
              </a:rPr>
              <a:t>="@+id/</a:t>
            </a:r>
            <a:r>
              <a:rPr kumimoji="0" lang="en-US" altLang="en-US" sz="1600" b="0" i="0" u="none" strike="noStrike" cap="none" normalizeH="0" baseline="0" dirty="0" err="1">
                <a:ln>
                  <a:noFill/>
                </a:ln>
                <a:solidFill>
                  <a:srgbClr val="FF0000"/>
                </a:solidFill>
                <a:effectLst/>
                <a:latin typeface="JetBrains Mono"/>
              </a:rPr>
              <a:t>datetime_tv</a:t>
            </a:r>
            <a:r>
              <a:rPr kumimoji="0" lang="en-US" altLang="en-US" sz="1600" b="0" i="0" u="none" strike="noStrike" cap="none" normalizeH="0" baseline="0" dirty="0">
                <a:ln>
                  <a:noFill/>
                </a:ln>
                <a:solidFill>
                  <a:srgbClr val="FF0000"/>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JetBrains Mono"/>
              </a:rPr>
              <a:t>             …..</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JetBrains Mono"/>
              </a:rPr>
              <a:t>   …</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&lt;/</a:t>
            </a:r>
            <a:r>
              <a:rPr kumimoji="0" lang="en-US" altLang="en-US" sz="1600" b="0" i="0" u="none" strike="noStrike" cap="none" normalizeH="0" baseline="0" dirty="0" err="1">
                <a:ln>
                  <a:noFill/>
                </a:ln>
                <a:effectLst/>
                <a:latin typeface="JetBrains Mono"/>
              </a:rPr>
              <a:t>LinearLayout</a:t>
            </a:r>
            <a:r>
              <a:rPr kumimoji="0" lang="en-US" altLang="en-US" sz="1600" b="0" i="0" u="none" strike="noStrike" cap="none" normalizeH="0" baseline="0" dirty="0">
                <a:ln>
                  <a:noFill/>
                </a:ln>
                <a:effectLst/>
                <a:latin typeface="JetBrains Mono"/>
              </a:rPr>
              <a:t>&gt;</a:t>
            </a:r>
            <a:endParaRPr kumimoji="0" lang="en-US" altLang="en-US" sz="4000" b="0" i="0" u="none" strike="noStrike" cap="none" normalizeH="0" baseline="0" dirty="0">
              <a:ln>
                <a:noFill/>
              </a:ln>
              <a:effectLst/>
              <a:latin typeface="Arial" panose="020B0604020202020204" pitchFamily="34" charset="0"/>
            </a:endParaRPr>
          </a:p>
        </p:txBody>
      </p:sp>
      <p:sp>
        <p:nvSpPr>
          <p:cNvPr id="6" name="TextBox 5">
            <a:extLst>
              <a:ext uri="{FF2B5EF4-FFF2-40B4-BE49-F238E27FC236}">
                <a16:creationId xmlns:a16="http://schemas.microsoft.com/office/drawing/2014/main" id="{ED3F51C0-1FB0-4B23-A833-4B982AF8D23E}"/>
              </a:ext>
            </a:extLst>
          </p:cNvPr>
          <p:cNvSpPr txBox="1"/>
          <p:nvPr/>
        </p:nvSpPr>
        <p:spPr>
          <a:xfrm>
            <a:off x="5029200" y="1981200"/>
            <a:ext cx="4038600" cy="923330"/>
          </a:xfrm>
          <a:prstGeom prst="rect">
            <a:avLst/>
          </a:prstGeom>
          <a:noFill/>
        </p:spPr>
        <p:txBody>
          <a:bodyPr wrap="square" rtlCol="0">
            <a:spAutoFit/>
          </a:bodyPr>
          <a:lstStyle/>
          <a:p>
            <a:r>
              <a:rPr lang="en-US" sz="1800" dirty="0"/>
              <a:t>Design the </a:t>
            </a:r>
            <a:r>
              <a:rPr lang="en-US" sz="1800" dirty="0" err="1"/>
              <a:t>ListView</a:t>
            </a:r>
            <a:r>
              <a:rPr lang="en-US" sz="1800" dirty="0"/>
              <a:t> Item layout:</a:t>
            </a:r>
          </a:p>
          <a:p>
            <a:r>
              <a:rPr lang="en-US" sz="1800" dirty="0"/>
              <a:t>Res&gt;&gt; Layout&gt;&gt; New &gt;&gt; XML Layout</a:t>
            </a:r>
          </a:p>
          <a:p>
            <a:r>
              <a:rPr lang="en-US" sz="1800" dirty="0"/>
              <a:t>Define an xml layout, (listview_item1)</a:t>
            </a:r>
            <a:endParaRPr lang="en-AE" sz="1800" dirty="0"/>
          </a:p>
        </p:txBody>
      </p:sp>
      <p:pic>
        <p:nvPicPr>
          <p:cNvPr id="4" name="Picture 3">
            <a:extLst>
              <a:ext uri="{FF2B5EF4-FFF2-40B4-BE49-F238E27FC236}">
                <a16:creationId xmlns:a16="http://schemas.microsoft.com/office/drawing/2014/main" id="{7708B86B-58C4-4C71-8C10-9FB9F4EA93C2}"/>
              </a:ext>
            </a:extLst>
          </p:cNvPr>
          <p:cNvPicPr>
            <a:picLocks noChangeAspect="1"/>
          </p:cNvPicPr>
          <p:nvPr/>
        </p:nvPicPr>
        <p:blipFill>
          <a:blip r:embed="rId3"/>
          <a:stretch>
            <a:fillRect/>
          </a:stretch>
        </p:blipFill>
        <p:spPr>
          <a:xfrm>
            <a:off x="7077610" y="4648200"/>
            <a:ext cx="1828800" cy="2052717"/>
          </a:xfrm>
          <a:prstGeom prst="rect">
            <a:avLst/>
          </a:prstGeom>
        </p:spPr>
      </p:pic>
      <p:pic>
        <p:nvPicPr>
          <p:cNvPr id="11" name="Picture 10">
            <a:extLst>
              <a:ext uri="{FF2B5EF4-FFF2-40B4-BE49-F238E27FC236}">
                <a16:creationId xmlns:a16="http://schemas.microsoft.com/office/drawing/2014/main" id="{8BF1B832-E7F1-46BD-BEDA-3135E5AE317D}"/>
              </a:ext>
            </a:extLst>
          </p:cNvPr>
          <p:cNvPicPr>
            <a:picLocks noChangeAspect="1"/>
          </p:cNvPicPr>
          <p:nvPr/>
        </p:nvPicPr>
        <p:blipFill>
          <a:blip r:embed="rId4"/>
          <a:stretch>
            <a:fillRect/>
          </a:stretch>
        </p:blipFill>
        <p:spPr>
          <a:xfrm>
            <a:off x="5109892" y="3200612"/>
            <a:ext cx="3877216" cy="1295581"/>
          </a:xfrm>
          <a:prstGeom prst="rect">
            <a:avLst/>
          </a:prstGeom>
        </p:spPr>
      </p:pic>
      <p:graphicFrame>
        <p:nvGraphicFramePr>
          <p:cNvPr id="12" name="Table 11">
            <a:extLst>
              <a:ext uri="{FF2B5EF4-FFF2-40B4-BE49-F238E27FC236}">
                <a16:creationId xmlns:a16="http://schemas.microsoft.com/office/drawing/2014/main" id="{9E1BD69C-D0A6-4C84-A437-623B1659256C}"/>
              </a:ext>
            </a:extLst>
          </p:cNvPr>
          <p:cNvGraphicFramePr>
            <a:graphicFrameLocks noGrp="1"/>
          </p:cNvGraphicFramePr>
          <p:nvPr>
            <p:extLst>
              <p:ext uri="{D42A27DB-BD31-4B8C-83A1-F6EECF244321}">
                <p14:modId xmlns:p14="http://schemas.microsoft.com/office/powerpoint/2010/main" val="3424492250"/>
              </p:ext>
            </p:extLst>
          </p:nvPr>
        </p:nvGraphicFramePr>
        <p:xfrm>
          <a:off x="5170789" y="4646111"/>
          <a:ext cx="1578584" cy="1437640"/>
        </p:xfrm>
        <a:graphic>
          <a:graphicData uri="http://schemas.openxmlformats.org/drawingml/2006/table">
            <a:tbl>
              <a:tblPr firstRow="1" bandRow="1">
                <a:tableStyleId>{5C22544A-7EE6-4342-B048-85BDC9FD1C3A}</a:tableStyleId>
              </a:tblPr>
              <a:tblGrid>
                <a:gridCol w="1578584">
                  <a:extLst>
                    <a:ext uri="{9D8B030D-6E8A-4147-A177-3AD203B41FA5}">
                      <a16:colId xmlns:a16="http://schemas.microsoft.com/office/drawing/2014/main" val="310284745"/>
                    </a:ext>
                  </a:extLst>
                </a:gridCol>
              </a:tblGrid>
              <a:tr h="370840">
                <a:tc>
                  <a:txBody>
                    <a:bodyPr/>
                    <a:lstStyle/>
                    <a:p>
                      <a:r>
                        <a:rPr lang="en-US" sz="1600" dirty="0"/>
                        <a:t>Appointment</a:t>
                      </a:r>
                      <a:endParaRPr lang="en-AE" sz="1600" dirty="0"/>
                    </a:p>
                  </a:txBody>
                  <a:tcPr/>
                </a:tc>
                <a:extLst>
                  <a:ext uri="{0D108BD9-81ED-4DB2-BD59-A6C34878D82A}">
                    <a16:rowId xmlns:a16="http://schemas.microsoft.com/office/drawing/2014/main" val="2308936789"/>
                  </a:ext>
                </a:extLst>
              </a:tr>
              <a:tr h="370840">
                <a:tc>
                  <a:txBody>
                    <a:bodyPr/>
                    <a:lstStyle/>
                    <a:p>
                      <a:r>
                        <a:rPr lang="en-US" sz="1600" dirty="0"/>
                        <a:t>ID</a:t>
                      </a:r>
                    </a:p>
                    <a:p>
                      <a:r>
                        <a:rPr lang="en-US" sz="1600" dirty="0"/>
                        <a:t>Doctor</a:t>
                      </a:r>
                    </a:p>
                    <a:p>
                      <a:r>
                        <a:rPr lang="en-US" sz="1600" dirty="0"/>
                        <a:t>Date</a:t>
                      </a:r>
                    </a:p>
                    <a:p>
                      <a:r>
                        <a:rPr lang="en-US" sz="1600" dirty="0"/>
                        <a:t>Time</a:t>
                      </a:r>
                      <a:endParaRPr lang="en-AE" sz="1600" dirty="0"/>
                    </a:p>
                  </a:txBody>
                  <a:tcPr/>
                </a:tc>
                <a:extLst>
                  <a:ext uri="{0D108BD9-81ED-4DB2-BD59-A6C34878D82A}">
                    <a16:rowId xmlns:a16="http://schemas.microsoft.com/office/drawing/2014/main" val="3072665868"/>
                  </a:ext>
                </a:extLst>
              </a:tr>
            </a:tbl>
          </a:graphicData>
        </a:graphic>
      </p:graphicFrame>
      <p:grpSp>
        <p:nvGrpSpPr>
          <p:cNvPr id="8" name="Group 7">
            <a:extLst>
              <a:ext uri="{FF2B5EF4-FFF2-40B4-BE49-F238E27FC236}">
                <a16:creationId xmlns:a16="http://schemas.microsoft.com/office/drawing/2014/main" id="{5ED86BC8-CE45-4ACF-86F4-A5BE60D4E692}"/>
              </a:ext>
            </a:extLst>
          </p:cNvPr>
          <p:cNvGrpSpPr/>
          <p:nvPr/>
        </p:nvGrpSpPr>
        <p:grpSpPr>
          <a:xfrm>
            <a:off x="6076129" y="6266622"/>
            <a:ext cx="673244" cy="591378"/>
            <a:chOff x="6872486" y="5853338"/>
            <a:chExt cx="918260" cy="830439"/>
          </a:xfrm>
        </p:grpSpPr>
        <p:pic>
          <p:nvPicPr>
            <p:cNvPr id="9" name="Picture 2" descr="Xml Format, Xml File Format, Xml File, xml, Extensible Markup Language, Xml  Symbol, interface icon">
              <a:extLst>
                <a:ext uri="{FF2B5EF4-FFF2-40B4-BE49-F238E27FC236}">
                  <a16:creationId xmlns:a16="http://schemas.microsoft.com/office/drawing/2014/main" id="{8615C145-4556-4901-9F52-8BAB6EBFAA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2486" y="5853338"/>
              <a:ext cx="805368" cy="805368"/>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Down 9">
              <a:extLst>
                <a:ext uri="{FF2B5EF4-FFF2-40B4-BE49-F238E27FC236}">
                  <a16:creationId xmlns:a16="http://schemas.microsoft.com/office/drawing/2014/main" id="{657A86AC-6A87-4F22-9955-BB39CB4F5306}"/>
                </a:ext>
              </a:extLst>
            </p:cNvPr>
            <p:cNvSpPr/>
            <p:nvPr/>
          </p:nvSpPr>
          <p:spPr>
            <a:xfrm>
              <a:off x="7543800" y="5853338"/>
              <a:ext cx="246946" cy="830439"/>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grpSp>
    </p:spTree>
    <p:extLst>
      <p:ext uri="{BB962C8B-B14F-4D97-AF65-F5344CB8AC3E}">
        <p14:creationId xmlns:p14="http://schemas.microsoft.com/office/powerpoint/2010/main" val="31658845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8737"/>
            <a:ext cx="5257800" cy="788894"/>
          </a:xfrm>
        </p:spPr>
        <p:txBody>
          <a:bodyPr>
            <a:normAutofit/>
          </a:bodyPr>
          <a:lstStyle/>
          <a:p>
            <a:r>
              <a:rPr lang="en-US" dirty="0"/>
              <a:t>(2) Define Adapter</a:t>
            </a:r>
          </a:p>
        </p:txBody>
      </p:sp>
      <p:sp>
        <p:nvSpPr>
          <p:cNvPr id="3" name="Slide Number Placeholder 2"/>
          <p:cNvSpPr>
            <a:spLocks noGrp="1"/>
          </p:cNvSpPr>
          <p:nvPr>
            <p:ph type="sldNum" sz="quarter" idx="12"/>
          </p:nvPr>
        </p:nvSpPr>
        <p:spPr/>
        <p:txBody>
          <a:bodyPr/>
          <a:lstStyle/>
          <a:p>
            <a:pPr>
              <a:defRPr/>
            </a:pPr>
            <a:fld id="{AE2342F7-0D32-4329-B405-E60D722CA26F}" type="slidenum">
              <a:rPr lang="en-US" smtClean="0"/>
              <a:pPr>
                <a:defRPr/>
              </a:pPr>
              <a:t>41</a:t>
            </a:fld>
            <a:endParaRPr lang="en-US"/>
          </a:p>
        </p:txBody>
      </p:sp>
      <p:sp>
        <p:nvSpPr>
          <p:cNvPr id="6" name="Rectangle 1">
            <a:extLst>
              <a:ext uri="{FF2B5EF4-FFF2-40B4-BE49-F238E27FC236}">
                <a16:creationId xmlns:a16="http://schemas.microsoft.com/office/drawing/2014/main" id="{A28ECEE9-F55D-4A8A-8E55-0ADC54B15A94}"/>
              </a:ext>
            </a:extLst>
          </p:cNvPr>
          <p:cNvSpPr>
            <a:spLocks noChangeArrowheads="1"/>
          </p:cNvSpPr>
          <p:nvPr/>
        </p:nvSpPr>
        <p:spPr bwMode="auto">
          <a:xfrm>
            <a:off x="673846" y="1335385"/>
            <a:ext cx="6958107" cy="4770537"/>
          </a:xfrm>
          <a:prstGeom prst="rect">
            <a:avLst/>
          </a:prstGeom>
          <a:noFill/>
          <a:ln>
            <a:solidFill>
              <a:schemeClr val="tx1"/>
            </a:solidFill>
          </a:ln>
          <a:effectLst/>
        </p:spPr>
        <p:txBody>
          <a:bodyPr vert="horz" wrap="square" lIns="91440" tIns="45720" rIns="91440" bIns="45720" numCol="1" anchor="ctr" anchorCtr="0" compatLnSpc="1">
            <a:prstTxWarp prst="textNoShape">
              <a:avLst/>
            </a:prstTxWarp>
            <a:spAutoFit/>
          </a:bodyPr>
          <a:lstStyle/>
          <a:p>
            <a:pPr lvl="0" eaLnBrk="0" hangingPunct="0"/>
            <a:r>
              <a:rPr kumimoji="0" lang="en-US" altLang="en-US" sz="1600" b="0" i="0" u="none" strike="noStrike" cap="none" normalizeH="0" baseline="0" dirty="0">
                <a:ln>
                  <a:noFill/>
                </a:ln>
                <a:effectLst/>
                <a:latin typeface="JetBrains Mono"/>
              </a:rPr>
              <a:t>class </a:t>
            </a:r>
            <a:r>
              <a:rPr kumimoji="0" lang="en-US" altLang="en-US" sz="1600" b="0" i="0" u="none" strike="noStrike" cap="none" normalizeH="0" baseline="0" dirty="0" err="1">
                <a:ln>
                  <a:noFill/>
                </a:ln>
                <a:effectLst/>
                <a:latin typeface="JetBrains Mono"/>
              </a:rPr>
              <a:t>AppointmentAdapter</a:t>
            </a:r>
            <a:r>
              <a:rPr kumimoji="0" lang="en-US" altLang="en-US" sz="1600" b="0" i="0" u="none" strike="noStrike" cap="none" normalizeH="0" baseline="0" dirty="0">
                <a:ln>
                  <a:noFill/>
                </a:ln>
                <a:effectLst/>
                <a:latin typeface="JetBrains Mono"/>
              </a:rPr>
              <a:t> </a:t>
            </a:r>
            <a:r>
              <a:rPr kumimoji="0" lang="en-US" altLang="en-US" sz="1600" b="0" i="0" u="none" strike="noStrike" cap="none" normalizeH="0" baseline="0" dirty="0">
                <a:ln>
                  <a:noFill/>
                </a:ln>
                <a:solidFill>
                  <a:srgbClr val="FF0000"/>
                </a:solidFill>
                <a:effectLst/>
                <a:latin typeface="JetBrains Mono"/>
              </a:rPr>
              <a:t>extends </a:t>
            </a:r>
            <a:r>
              <a:rPr kumimoji="0" lang="en-US" altLang="en-US" sz="1600" b="0" i="0" u="none" strike="noStrike" cap="none" normalizeH="0" baseline="0" dirty="0" err="1">
                <a:ln>
                  <a:noFill/>
                </a:ln>
                <a:solidFill>
                  <a:srgbClr val="FF0000"/>
                </a:solidFill>
                <a:effectLst/>
                <a:latin typeface="JetBrains Mono"/>
              </a:rPr>
              <a:t>ArrayAdapter</a:t>
            </a:r>
            <a:r>
              <a:rPr kumimoji="0" lang="en-US" altLang="en-US" sz="1600" b="0" i="0" u="none" strike="noStrike" cap="none" normalizeH="0" baseline="0" dirty="0">
                <a:ln>
                  <a:noFill/>
                </a:ln>
                <a:solidFill>
                  <a:srgbClr val="FF0000"/>
                </a:solidFill>
                <a:effectLst/>
                <a:latin typeface="JetBrains Mono"/>
              </a:rPr>
              <a:t>&lt;Appointment&gt; </a:t>
            </a:r>
            <a:r>
              <a:rPr kumimoji="0" lang="en-US" altLang="en-US" sz="1600" b="0" i="0" u="none" strike="noStrike" cap="none" normalizeH="0" baseline="0" dirty="0">
                <a:ln>
                  <a:noFill/>
                </a:ln>
                <a:effectLst/>
                <a:latin typeface="JetBrains Mono"/>
              </a:rPr>
              <a:t>{</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a:t>
            </a:r>
            <a:r>
              <a:rPr kumimoji="0" lang="en-US" altLang="en-US" sz="1600" b="0" i="0" u="none" strike="noStrike" cap="none" normalizeH="0" baseline="0" dirty="0">
                <a:ln>
                  <a:noFill/>
                </a:ln>
                <a:solidFill>
                  <a:srgbClr val="FF0000"/>
                </a:solidFill>
                <a:effectLst/>
                <a:latin typeface="JetBrains Mono"/>
              </a:rPr>
              <a:t>Appointment[] </a:t>
            </a:r>
            <a:r>
              <a:rPr kumimoji="0" lang="en-US" altLang="en-US" sz="1600" b="0" i="0" u="none" strike="noStrike" cap="none" normalizeH="0" baseline="0" dirty="0" err="1">
                <a:ln>
                  <a:noFill/>
                </a:ln>
                <a:solidFill>
                  <a:srgbClr val="FF0000"/>
                </a:solidFill>
                <a:effectLst/>
                <a:latin typeface="JetBrains Mono"/>
              </a:rPr>
              <a:t>arr</a:t>
            </a:r>
            <a:r>
              <a:rPr kumimoji="0" lang="en-US" altLang="en-US" sz="1600" b="0" i="0" u="none" strike="noStrike" cap="none" normalizeH="0" baseline="0" dirty="0">
                <a:ln>
                  <a:noFill/>
                </a:ln>
                <a:solidFill>
                  <a:srgbClr val="FF0000"/>
                </a:solidFill>
                <a:effectLst/>
                <a:latin typeface="JetBrains Mono"/>
              </a:rPr>
              <a:t>;    Context </a:t>
            </a:r>
            <a:r>
              <a:rPr kumimoji="0" lang="en-US" altLang="en-US" sz="1600" b="0" i="0" u="none" strike="noStrike" cap="none" normalizeH="0" baseline="0" dirty="0" err="1">
                <a:ln>
                  <a:noFill/>
                </a:ln>
                <a:solidFill>
                  <a:srgbClr val="FF0000"/>
                </a:solidFill>
                <a:effectLst/>
                <a:latin typeface="JetBrains Mono"/>
              </a:rPr>
              <a:t>context</a:t>
            </a:r>
            <a:r>
              <a:rPr kumimoji="0" lang="en-US" altLang="en-US" sz="1600" b="0" i="0" u="none" strike="noStrike" cap="none" normalizeH="0" baseline="0" dirty="0">
                <a:ln>
                  <a:noFill/>
                </a:ln>
                <a:solidFill>
                  <a:srgbClr val="FF0000"/>
                </a:solidFill>
                <a:effectLst/>
                <a:latin typeface="JetBrains Mono"/>
              </a:rPr>
              <a:t>;</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public </a:t>
            </a:r>
            <a:r>
              <a:rPr kumimoji="0" lang="en-US" altLang="en-US" sz="1600" b="0" i="0" u="none" strike="noStrike" cap="none" normalizeH="0" baseline="0" dirty="0" err="1">
                <a:ln>
                  <a:noFill/>
                </a:ln>
                <a:effectLst/>
                <a:latin typeface="JetBrains Mono"/>
              </a:rPr>
              <a:t>AppointmentAdapter</a:t>
            </a:r>
            <a:r>
              <a:rPr kumimoji="0" lang="en-US" altLang="en-US" sz="1600" b="0" i="0" u="none" strike="noStrike" cap="none" normalizeH="0" baseline="0" dirty="0">
                <a:ln>
                  <a:noFill/>
                </a:ln>
                <a:effectLst/>
                <a:latin typeface="JetBrains Mono"/>
              </a:rPr>
              <a:t>(Context </a:t>
            </a:r>
            <a:r>
              <a:rPr kumimoji="0" lang="en-US" altLang="en-US" sz="1600" b="0" i="0" u="none" strike="noStrike" cap="none" normalizeH="0" baseline="0" dirty="0" err="1">
                <a:ln>
                  <a:noFill/>
                </a:ln>
                <a:effectLst/>
                <a:latin typeface="JetBrains Mono"/>
              </a:rPr>
              <a:t>context,</a:t>
            </a:r>
            <a:r>
              <a:rPr kumimoji="0" lang="en-US" altLang="en-US" sz="1600" b="1" i="0" u="none" strike="noStrike" cap="none" normalizeH="0" baseline="0" dirty="0" err="1">
                <a:ln>
                  <a:noFill/>
                </a:ln>
                <a:solidFill>
                  <a:srgbClr val="FF0000"/>
                </a:solidFill>
                <a:effectLst/>
                <a:latin typeface="JetBrains Mono"/>
              </a:rPr>
              <a:t>Appointment</a:t>
            </a:r>
            <a:r>
              <a:rPr kumimoji="0" lang="en-US" altLang="en-US" sz="1600" b="0" i="0" u="none" strike="noStrike" cap="none" normalizeH="0" baseline="0" dirty="0">
                <a:ln>
                  <a:noFill/>
                </a:ln>
                <a:effectLst/>
                <a:latin typeface="JetBrains Mono"/>
              </a:rPr>
              <a:t>[] </a:t>
            </a:r>
            <a:r>
              <a:rPr kumimoji="0" lang="en-US" altLang="en-US" sz="1600" b="0" i="0" u="none" strike="noStrike" cap="none" normalizeH="0" baseline="0" dirty="0" err="1">
                <a:ln>
                  <a:noFill/>
                </a:ln>
                <a:effectLst/>
                <a:latin typeface="JetBrains Mono"/>
              </a:rPr>
              <a:t>arr</a:t>
            </a:r>
            <a:r>
              <a:rPr kumimoji="0" lang="en-US" altLang="en-US" sz="1600" b="0" i="0" u="none" strike="noStrike" cap="none" normalizeH="0" baseline="0" dirty="0">
                <a:ln>
                  <a:noFill/>
                </a:ln>
                <a:effectLst/>
                <a:latin typeface="JetBrains Mono"/>
              </a:rPr>
              <a:t>){</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super(context,0,arr);</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a:t>
            </a:r>
            <a:r>
              <a:rPr kumimoji="0" lang="en-US" altLang="en-US" sz="1600" b="0" i="0" u="none" strike="noStrike" cap="none" normalizeH="0" baseline="0" dirty="0" err="1">
                <a:ln>
                  <a:noFill/>
                </a:ln>
                <a:effectLst/>
                <a:latin typeface="JetBrains Mono"/>
              </a:rPr>
              <a:t>this.context</a:t>
            </a:r>
            <a:r>
              <a:rPr kumimoji="0" lang="en-US" altLang="en-US" sz="1600" b="0" i="0" u="none" strike="noStrike" cap="none" normalizeH="0" baseline="0" dirty="0">
                <a:ln>
                  <a:noFill/>
                </a:ln>
                <a:effectLst/>
                <a:latin typeface="JetBrains Mono"/>
              </a:rPr>
              <a:t> = context;  </a:t>
            </a:r>
            <a:r>
              <a:rPr kumimoji="0" lang="en-US" altLang="en-US" sz="1600" b="0" i="0" u="none" strike="noStrike" cap="none" normalizeH="0" baseline="0" dirty="0" err="1">
                <a:ln>
                  <a:noFill/>
                </a:ln>
                <a:effectLst/>
                <a:latin typeface="JetBrains Mono"/>
              </a:rPr>
              <a:t>this.arr</a:t>
            </a:r>
            <a:r>
              <a:rPr kumimoji="0" lang="en-US" altLang="en-US" sz="1600" b="0" i="0" u="none" strike="noStrike" cap="none" normalizeH="0" baseline="0" dirty="0">
                <a:ln>
                  <a:noFill/>
                </a:ln>
                <a:effectLst/>
                <a:latin typeface="JetBrains Mono"/>
              </a:rPr>
              <a:t> = </a:t>
            </a:r>
            <a:r>
              <a:rPr kumimoji="0" lang="en-US" altLang="en-US" sz="1600" b="0" i="0" u="none" strike="noStrike" cap="none" normalizeH="0" baseline="0" dirty="0" err="1">
                <a:ln>
                  <a:noFill/>
                </a:ln>
                <a:effectLst/>
                <a:latin typeface="JetBrains Mono"/>
              </a:rPr>
              <a:t>arr</a:t>
            </a:r>
            <a:r>
              <a:rPr kumimoji="0" lang="en-US" altLang="en-US" sz="1600" b="0" i="0" u="none" strike="noStrike" cap="none" normalizeH="0" baseline="0" dirty="0">
                <a:ln>
                  <a:noFill/>
                </a:ln>
                <a:effectLst/>
                <a:latin typeface="JetBrains Mono"/>
              </a:rPr>
              <a:t>;   }</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solidFill>
                  <a:srgbClr val="0070C0"/>
                </a:solidFill>
                <a:effectLst/>
                <a:latin typeface="JetBrains Mono"/>
              </a:rPr>
              <a:t>    </a:t>
            </a:r>
            <a:r>
              <a:rPr lang="en-US" altLang="en-US" sz="1600" dirty="0">
                <a:solidFill>
                  <a:srgbClr val="0070C0"/>
                </a:solidFill>
                <a:latin typeface="JetBrains Mono"/>
              </a:rPr>
              <a:t>@Override public int </a:t>
            </a:r>
            <a:r>
              <a:rPr lang="en-US" altLang="en-US" sz="1600" dirty="0" err="1">
                <a:solidFill>
                  <a:srgbClr val="0070C0"/>
                </a:solidFill>
                <a:latin typeface="JetBrains Mono"/>
              </a:rPr>
              <a:t>getCount</a:t>
            </a:r>
            <a:r>
              <a:rPr lang="en-US" altLang="en-US" sz="1600" dirty="0">
                <a:solidFill>
                  <a:srgbClr val="0070C0"/>
                </a:solidFill>
                <a:latin typeface="JetBrains Mono"/>
              </a:rPr>
              <a:t>() {return </a:t>
            </a:r>
            <a:r>
              <a:rPr lang="en-US" altLang="en-US" sz="1600" dirty="0" err="1">
                <a:solidFill>
                  <a:srgbClr val="0070C0"/>
                </a:solidFill>
                <a:latin typeface="JetBrains Mono"/>
              </a:rPr>
              <a:t>arr.length</a:t>
            </a:r>
            <a:r>
              <a:rPr lang="en-US" altLang="en-US" sz="1600" dirty="0">
                <a:solidFill>
                  <a:srgbClr val="0070C0"/>
                </a:solidFill>
                <a:latin typeface="JetBrains Mono"/>
              </a:rPr>
              <a:t>; }</a:t>
            </a:r>
            <a:endParaRPr kumimoji="0" lang="en-US" altLang="en-US" sz="1600" b="0" i="0" u="none" strike="noStrike" cap="none" normalizeH="0" baseline="0" dirty="0">
              <a:ln>
                <a:noFill/>
              </a:ln>
              <a:solidFill>
                <a:srgbClr val="0070C0"/>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70C0"/>
                </a:solidFill>
                <a:effectLst/>
                <a:latin typeface="JetBrains Mono"/>
              </a:rPr>
              <a:t>    @Override public Appointment </a:t>
            </a:r>
            <a:r>
              <a:rPr kumimoji="0" lang="en-US" altLang="en-US" sz="1600" b="0" i="0" u="none" strike="noStrike" cap="none" normalizeH="0" baseline="0" dirty="0" err="1">
                <a:ln>
                  <a:noFill/>
                </a:ln>
                <a:solidFill>
                  <a:srgbClr val="0070C0"/>
                </a:solidFill>
                <a:effectLst/>
                <a:latin typeface="JetBrains Mono"/>
              </a:rPr>
              <a:t>getItem</a:t>
            </a:r>
            <a:r>
              <a:rPr kumimoji="0" lang="en-US" altLang="en-US" sz="1600" b="0" i="0" u="none" strike="noStrike" cap="none" normalizeH="0" baseline="0" dirty="0">
                <a:ln>
                  <a:noFill/>
                </a:ln>
                <a:solidFill>
                  <a:srgbClr val="0070C0"/>
                </a:solidFill>
                <a:effectLst/>
                <a:latin typeface="JetBrains Mono"/>
              </a:rPr>
              <a:t>(int </a:t>
            </a:r>
            <a:r>
              <a:rPr kumimoji="0" lang="en-US" altLang="en-US" sz="1600" b="0" i="0" u="none" strike="noStrike" cap="none" normalizeH="0" baseline="0" dirty="0" err="1">
                <a:ln>
                  <a:noFill/>
                </a:ln>
                <a:solidFill>
                  <a:srgbClr val="0070C0"/>
                </a:solidFill>
                <a:effectLst/>
                <a:latin typeface="JetBrains Mono"/>
              </a:rPr>
              <a:t>i</a:t>
            </a:r>
            <a:r>
              <a:rPr kumimoji="0" lang="en-US" altLang="en-US" sz="1600" b="0" i="0" u="none" strike="noStrike" cap="none" normalizeH="0" baseline="0" dirty="0">
                <a:ln>
                  <a:noFill/>
                </a:ln>
                <a:solidFill>
                  <a:srgbClr val="0070C0"/>
                </a:solidFill>
                <a:effectLst/>
                <a:latin typeface="JetBrains Mono"/>
              </a:rPr>
              <a:t>) {return </a:t>
            </a:r>
            <a:r>
              <a:rPr kumimoji="0" lang="en-US" altLang="en-US" sz="1600" b="0" i="0" u="none" strike="noStrike" cap="none" normalizeH="0" baseline="0" dirty="0" err="1">
                <a:ln>
                  <a:noFill/>
                </a:ln>
                <a:solidFill>
                  <a:srgbClr val="0070C0"/>
                </a:solidFill>
                <a:effectLst/>
                <a:latin typeface="JetBrains Mono"/>
              </a:rPr>
              <a:t>arr</a:t>
            </a:r>
            <a:r>
              <a:rPr kumimoji="0" lang="en-US" altLang="en-US" sz="1600" b="0" i="0" u="none" strike="noStrike" cap="none" normalizeH="0" baseline="0" dirty="0">
                <a:ln>
                  <a:noFill/>
                </a:ln>
                <a:solidFill>
                  <a:srgbClr val="0070C0"/>
                </a:solidFill>
                <a:effectLst/>
                <a:latin typeface="JetBrains Mono"/>
              </a:rPr>
              <a:t>[</a:t>
            </a:r>
            <a:r>
              <a:rPr kumimoji="0" lang="en-US" altLang="en-US" sz="1600" b="0" i="0" u="none" strike="noStrike" cap="none" normalizeH="0" baseline="0" dirty="0" err="1">
                <a:ln>
                  <a:noFill/>
                </a:ln>
                <a:solidFill>
                  <a:srgbClr val="0070C0"/>
                </a:solidFill>
                <a:effectLst/>
                <a:latin typeface="JetBrains Mono"/>
              </a:rPr>
              <a:t>i</a:t>
            </a:r>
            <a:r>
              <a:rPr kumimoji="0" lang="en-US" altLang="en-US" sz="1600" b="0" i="0" u="none" strike="noStrike" cap="none" normalizeH="0" baseline="0" dirty="0">
                <a:ln>
                  <a:noFill/>
                </a:ln>
                <a:solidFill>
                  <a:srgbClr val="0070C0"/>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70C0"/>
                </a:solidFill>
                <a:effectLst/>
                <a:latin typeface="JetBrains Mono"/>
              </a:rPr>
              <a:t>    @Override public long </a:t>
            </a:r>
            <a:r>
              <a:rPr kumimoji="0" lang="en-US" altLang="en-US" sz="1600" b="0" i="0" u="none" strike="noStrike" cap="none" normalizeH="0" baseline="0" dirty="0" err="1">
                <a:ln>
                  <a:noFill/>
                </a:ln>
                <a:solidFill>
                  <a:srgbClr val="0070C0"/>
                </a:solidFill>
                <a:effectLst/>
                <a:latin typeface="JetBrains Mono"/>
              </a:rPr>
              <a:t>getItemId</a:t>
            </a:r>
            <a:r>
              <a:rPr kumimoji="0" lang="en-US" altLang="en-US" sz="1600" b="0" i="0" u="none" strike="noStrike" cap="none" normalizeH="0" baseline="0" dirty="0">
                <a:ln>
                  <a:noFill/>
                </a:ln>
                <a:solidFill>
                  <a:srgbClr val="0070C0"/>
                </a:solidFill>
                <a:effectLst/>
                <a:latin typeface="JetBrains Mono"/>
              </a:rPr>
              <a:t>(int position){ return position;}</a:t>
            </a:r>
            <a:br>
              <a:rPr kumimoji="0" lang="en-US" altLang="en-US" sz="1600" b="0" i="0" u="none" strike="noStrike" cap="none" normalizeH="0" baseline="0" dirty="0">
                <a:ln>
                  <a:noFill/>
                </a:ln>
                <a:solidFill>
                  <a:srgbClr val="0070C0"/>
                </a:solidFill>
                <a:effectLst/>
                <a:latin typeface="JetBrains Mono"/>
              </a:rPr>
            </a:br>
            <a:r>
              <a:rPr kumimoji="0" lang="en-US" altLang="en-US" sz="1600" b="0" i="0" u="none" strike="noStrike" cap="none" normalizeH="0" baseline="0" dirty="0">
                <a:ln>
                  <a:noFill/>
                </a:ln>
                <a:effectLst/>
                <a:latin typeface="JetBrains Mono"/>
              </a:rPr>
              <a:t>    @Override  public View </a:t>
            </a:r>
            <a:r>
              <a:rPr kumimoji="0" lang="en-US" altLang="en-US" sz="1600" b="0" i="0" u="none" strike="noStrike" cap="none" normalizeH="0" baseline="0" dirty="0" err="1">
                <a:ln>
                  <a:noFill/>
                </a:ln>
                <a:effectLst/>
                <a:latin typeface="JetBrains Mono"/>
              </a:rPr>
              <a:t>getView</a:t>
            </a:r>
            <a:r>
              <a:rPr kumimoji="0" lang="en-US" altLang="en-US" sz="1600" b="0" i="0" u="none" strike="noStrike" cap="none" normalizeH="0" baseline="0" dirty="0">
                <a:ln>
                  <a:noFill/>
                </a:ln>
                <a:effectLst/>
                <a:latin typeface="JetBrains Mono"/>
              </a:rPr>
              <a:t>(int </a:t>
            </a:r>
            <a:r>
              <a:rPr kumimoji="0" lang="en-US" altLang="en-US" sz="1600" b="0" i="0" u="none" strike="noStrike" cap="none" normalizeH="0" baseline="0" dirty="0" err="1">
                <a:ln>
                  <a:noFill/>
                </a:ln>
                <a:effectLst/>
                <a:latin typeface="JetBrains Mono"/>
              </a:rPr>
              <a:t>i</a:t>
            </a:r>
            <a:r>
              <a:rPr kumimoji="0" lang="en-US" altLang="en-US" sz="1600" b="0" i="0" u="none" strike="noStrike" cap="none" normalizeH="0" baseline="0" dirty="0">
                <a:ln>
                  <a:noFill/>
                </a:ln>
                <a:effectLst/>
                <a:latin typeface="JetBrains Mono"/>
              </a:rPr>
              <a:t>, View </a:t>
            </a:r>
            <a:r>
              <a:rPr kumimoji="0" lang="en-US" altLang="en-US" sz="1600" b="0" i="0" u="none" strike="noStrike" cap="none" normalizeH="0" baseline="0" dirty="0" err="1">
                <a:ln>
                  <a:noFill/>
                </a:ln>
                <a:effectLst/>
                <a:latin typeface="JetBrains Mono"/>
              </a:rPr>
              <a:t>view</a:t>
            </a:r>
            <a:r>
              <a:rPr kumimoji="0" lang="en-US" altLang="en-US" sz="1600" b="0" i="0" u="none" strike="noStrike" cap="none" normalizeH="0" baseline="0" dirty="0">
                <a:ln>
                  <a:noFill/>
                </a:ln>
                <a:effectLst/>
                <a:latin typeface="JetBrains Mono"/>
              </a:rPr>
              <a:t>, </a:t>
            </a:r>
            <a:r>
              <a:rPr kumimoji="0" lang="en-US" altLang="en-US" sz="1600" b="0" i="0" u="none" strike="noStrike" cap="none" normalizeH="0" baseline="0" dirty="0" err="1">
                <a:ln>
                  <a:noFill/>
                </a:ln>
                <a:effectLst/>
                <a:latin typeface="JetBrains Mono"/>
              </a:rPr>
              <a:t>ViewGroup</a:t>
            </a:r>
            <a:r>
              <a:rPr kumimoji="0" lang="en-US" altLang="en-US" sz="1600" b="0" i="0" u="none" strike="noStrike" cap="none" normalizeH="0" baseline="0" dirty="0">
                <a:ln>
                  <a:noFill/>
                </a:ln>
                <a:effectLst/>
                <a:latin typeface="JetBrains Mono"/>
              </a:rPr>
              <a:t> </a:t>
            </a:r>
            <a:r>
              <a:rPr kumimoji="0" lang="en-US" altLang="en-US" sz="1600" b="0" i="0" u="none" strike="noStrike" cap="none" normalizeH="0" baseline="0" dirty="0" err="1">
                <a:ln>
                  <a:noFill/>
                </a:ln>
                <a:effectLst/>
                <a:latin typeface="JetBrains Mono"/>
              </a:rPr>
              <a:t>viewGroup</a:t>
            </a:r>
            <a:r>
              <a:rPr kumimoji="0" lang="en-US" altLang="en-US" sz="1600" b="0" i="0" u="none" strike="noStrike" cap="none" normalizeH="0" baseline="0" dirty="0">
                <a:ln>
                  <a:noFill/>
                </a:ln>
                <a:effectLst/>
                <a:latin typeface="JetBrains Mono"/>
              </a:rPr>
              <a:t>) {</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if (view == null) {</a:t>
            </a:r>
          </a:p>
          <a:p>
            <a:pPr lvl="0" eaLnBrk="0" hangingPunct="0"/>
            <a:r>
              <a:rPr lang="en-US" altLang="en-US" sz="1600" dirty="0">
                <a:latin typeface="JetBrains Mono"/>
              </a:rPr>
              <a:t>            </a:t>
            </a:r>
            <a:r>
              <a:rPr lang="en-US" altLang="en-US" sz="1600" dirty="0" err="1">
                <a:solidFill>
                  <a:srgbClr val="FF0000"/>
                </a:solidFill>
                <a:latin typeface="JetBrains Mono"/>
              </a:rPr>
              <a:t>LayoutInflater</a:t>
            </a:r>
            <a:r>
              <a:rPr lang="en-US" altLang="en-US" sz="1600" dirty="0">
                <a:solidFill>
                  <a:srgbClr val="FF0000"/>
                </a:solidFill>
                <a:latin typeface="JetBrains Mono"/>
              </a:rPr>
              <a:t> </a:t>
            </a:r>
            <a:r>
              <a:rPr lang="en-US" altLang="en-US" sz="1600" dirty="0" err="1">
                <a:solidFill>
                  <a:srgbClr val="FF0000"/>
                </a:solidFill>
                <a:latin typeface="JetBrains Mono"/>
              </a:rPr>
              <a:t>inflter</a:t>
            </a:r>
            <a:r>
              <a:rPr lang="en-US" altLang="en-US" sz="1600" dirty="0">
                <a:solidFill>
                  <a:srgbClr val="FF0000"/>
                </a:solidFill>
                <a:latin typeface="JetBrains Mono"/>
              </a:rPr>
              <a:t> = (</a:t>
            </a:r>
            <a:r>
              <a:rPr lang="en-US" altLang="en-US" sz="1600" dirty="0" err="1">
                <a:solidFill>
                  <a:srgbClr val="FF0000"/>
                </a:solidFill>
                <a:latin typeface="JetBrains Mono"/>
              </a:rPr>
              <a:t>LayoutInflater.from</a:t>
            </a:r>
            <a:r>
              <a:rPr lang="en-US" altLang="en-US" sz="1600" dirty="0">
                <a:solidFill>
                  <a:srgbClr val="FF0000"/>
                </a:solidFill>
                <a:latin typeface="JetBrains Mono"/>
              </a:rPr>
              <a:t>(context));</a:t>
            </a:r>
            <a:br>
              <a:rPr kumimoji="0" lang="en-US" altLang="en-US" sz="1600" b="0" i="0" u="none" strike="noStrike" cap="none" normalizeH="0" baseline="0" dirty="0">
                <a:ln>
                  <a:noFill/>
                </a:ln>
                <a:solidFill>
                  <a:srgbClr val="FF0000"/>
                </a:solidFill>
                <a:effectLst/>
                <a:latin typeface="JetBrains Mono"/>
              </a:rPr>
            </a:br>
            <a:r>
              <a:rPr kumimoji="0" lang="en-US" altLang="en-US" sz="1600" b="0" i="0" u="none" strike="noStrike" cap="none" normalizeH="0" baseline="0" dirty="0">
                <a:ln>
                  <a:noFill/>
                </a:ln>
                <a:solidFill>
                  <a:srgbClr val="FF0000"/>
                </a:solidFill>
                <a:effectLst/>
                <a:latin typeface="JetBrains Mono"/>
              </a:rPr>
              <a:t>            </a:t>
            </a:r>
            <a:r>
              <a:rPr kumimoji="0" lang="en-US" altLang="en-US" sz="1600" b="1" i="0" u="none" strike="noStrike" cap="none" normalizeH="0" baseline="0" dirty="0">
                <a:ln>
                  <a:noFill/>
                </a:ln>
                <a:solidFill>
                  <a:srgbClr val="FF0000"/>
                </a:solidFill>
                <a:effectLst/>
                <a:latin typeface="JetBrains Mono"/>
              </a:rPr>
              <a:t>view = (View) </a:t>
            </a:r>
            <a:r>
              <a:rPr kumimoji="0" lang="en-US" altLang="en-US" sz="1600" b="1" i="0" u="none" strike="noStrike" cap="none" normalizeH="0" baseline="0" dirty="0" err="1">
                <a:ln>
                  <a:noFill/>
                </a:ln>
                <a:solidFill>
                  <a:srgbClr val="FF0000"/>
                </a:solidFill>
                <a:effectLst/>
                <a:latin typeface="JetBrains Mono"/>
              </a:rPr>
              <a:t>inflater.inflate</a:t>
            </a:r>
            <a:r>
              <a:rPr kumimoji="0" lang="en-US" altLang="en-US" sz="1600" b="1" i="0" u="none" strike="noStrike" cap="none" normalizeH="0" baseline="0" dirty="0">
                <a:ln>
                  <a:noFill/>
                </a:ln>
                <a:solidFill>
                  <a:srgbClr val="FF0000"/>
                </a:solidFill>
                <a:effectLst/>
                <a:latin typeface="JetBrains Mono"/>
              </a:rPr>
              <a:t>(R.layout.</a:t>
            </a:r>
            <a:r>
              <a:rPr kumimoji="0" lang="en-US" altLang="en-US" sz="1600" b="1" i="1" u="none" strike="noStrike" cap="none" normalizeH="0" baseline="0" dirty="0">
                <a:ln>
                  <a:noFill/>
                </a:ln>
                <a:solidFill>
                  <a:srgbClr val="FF0000"/>
                </a:solidFill>
                <a:effectLst/>
                <a:latin typeface="JetBrains Mono"/>
              </a:rPr>
              <a:t>listview_item1</a:t>
            </a:r>
            <a:r>
              <a:rPr kumimoji="0" lang="en-US" altLang="en-US" sz="1600" b="1" i="0" u="none" strike="noStrike" cap="none" normalizeH="0" baseline="0" dirty="0">
                <a:ln>
                  <a:noFill/>
                </a:ln>
                <a:solidFill>
                  <a:srgbClr val="FF0000"/>
                </a:solidFill>
                <a:effectLst/>
                <a:latin typeface="JetBrains Mono"/>
              </a:rPr>
              <a:t>, null);</a:t>
            </a:r>
            <a:br>
              <a:rPr kumimoji="0" lang="en-US" altLang="en-US" sz="1600" b="1" i="0" u="none" strike="noStrike" cap="none" normalizeH="0" baseline="0" dirty="0">
                <a:ln>
                  <a:noFill/>
                </a:ln>
                <a:solidFill>
                  <a:srgbClr val="FF0000"/>
                </a:solidFill>
                <a:effectLst/>
                <a:latin typeface="JetBrains Mono"/>
              </a:rPr>
            </a:br>
            <a:r>
              <a:rPr kumimoji="0" lang="en-US" altLang="en-US" sz="1600" b="0" i="0" u="none" strike="noStrike" cap="none" normalizeH="0" baseline="0" dirty="0">
                <a:ln>
                  <a:noFill/>
                </a:ln>
                <a:effectLst/>
                <a:latin typeface="JetBrains Mono"/>
              </a:rPr>
              <a:t>        }</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a:t>
            </a:r>
            <a:r>
              <a:rPr kumimoji="0" lang="en-US" altLang="en-US" sz="1600" b="0" i="0" u="none" strike="noStrike" cap="none" normalizeH="0" baseline="0" dirty="0" err="1">
                <a:ln>
                  <a:noFill/>
                </a:ln>
                <a:effectLst/>
                <a:latin typeface="JetBrains Mono"/>
              </a:rPr>
              <a:t>TextView</a:t>
            </a:r>
            <a:r>
              <a:rPr kumimoji="0" lang="en-US" altLang="en-US" sz="1600" b="0" i="0" u="none" strike="noStrike" cap="none" normalizeH="0" baseline="0" dirty="0">
                <a:ln>
                  <a:noFill/>
                </a:ln>
                <a:effectLst/>
                <a:latin typeface="JetBrains Mono"/>
              </a:rPr>
              <a:t> </a:t>
            </a:r>
            <a:r>
              <a:rPr kumimoji="0" lang="en-US" altLang="en-US" sz="1600" b="0" i="0" u="none" strike="noStrike" cap="none" normalizeH="0" baseline="0" dirty="0" err="1">
                <a:ln>
                  <a:noFill/>
                </a:ln>
                <a:effectLst/>
                <a:latin typeface="JetBrains Mono"/>
              </a:rPr>
              <a:t>doctor_tv</a:t>
            </a:r>
            <a:r>
              <a:rPr kumimoji="0" lang="en-US" altLang="en-US" sz="1600" b="0" i="0" u="none" strike="noStrike" cap="none" normalizeH="0" baseline="0" dirty="0">
                <a:ln>
                  <a:noFill/>
                </a:ln>
                <a:effectLst/>
                <a:latin typeface="JetBrains Mono"/>
              </a:rPr>
              <a:t> = (</a:t>
            </a:r>
            <a:r>
              <a:rPr kumimoji="0" lang="en-US" altLang="en-US" sz="1600" b="0" i="0" u="none" strike="noStrike" cap="none" normalizeH="0" baseline="0" dirty="0" err="1">
                <a:ln>
                  <a:noFill/>
                </a:ln>
                <a:effectLst/>
                <a:latin typeface="JetBrains Mono"/>
              </a:rPr>
              <a:t>TextView</a:t>
            </a:r>
            <a:r>
              <a:rPr kumimoji="0" lang="en-US" altLang="en-US" sz="1600" b="0" i="0" u="none" strike="noStrike" cap="none" normalizeH="0" baseline="0" dirty="0">
                <a:ln>
                  <a:noFill/>
                </a:ln>
                <a:effectLst/>
                <a:latin typeface="JetBrains Mono"/>
              </a:rPr>
              <a:t>)</a:t>
            </a:r>
            <a:r>
              <a:rPr kumimoji="0" lang="en-US" altLang="en-US" sz="1600" b="0" i="0" u="none" strike="noStrike" cap="none" normalizeH="0" baseline="0" dirty="0" err="1">
                <a:ln>
                  <a:noFill/>
                </a:ln>
                <a:effectLst/>
                <a:latin typeface="JetBrains Mono"/>
              </a:rPr>
              <a:t>view.findViewById</a:t>
            </a:r>
            <a:r>
              <a:rPr kumimoji="0" lang="en-US" altLang="en-US" sz="1600" b="0" i="0" u="none" strike="noStrike" cap="none" normalizeH="0" baseline="0" dirty="0">
                <a:ln>
                  <a:noFill/>
                </a:ln>
                <a:effectLst/>
                <a:latin typeface="JetBrains Mono"/>
              </a:rPr>
              <a:t>(</a:t>
            </a:r>
            <a:r>
              <a:rPr kumimoji="0" lang="en-US" altLang="en-US" sz="1600" b="0" i="0" u="none" strike="noStrike" cap="none" normalizeH="0" baseline="0" dirty="0" err="1">
                <a:ln>
                  <a:noFill/>
                </a:ln>
                <a:effectLst/>
                <a:latin typeface="JetBrains Mono"/>
              </a:rPr>
              <a:t>R.id.</a:t>
            </a:r>
            <a:r>
              <a:rPr kumimoji="0" lang="en-US" altLang="en-US" sz="1600" b="0" i="1" u="none" strike="noStrike" cap="none" normalizeH="0" baseline="0" dirty="0" err="1">
                <a:ln>
                  <a:noFill/>
                </a:ln>
                <a:effectLst/>
                <a:latin typeface="JetBrains Mono"/>
              </a:rPr>
              <a:t>doctor_tv</a:t>
            </a:r>
            <a:r>
              <a:rPr kumimoji="0" lang="en-US" altLang="en-US" sz="1600" b="0" i="0" u="none" strike="noStrike" cap="none" normalizeH="0" baseline="0" dirty="0">
                <a:ln>
                  <a:noFill/>
                </a:ln>
                <a:effectLst/>
                <a:latin typeface="JetBrains Mono"/>
              </a:rPr>
              <a:t>);</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a:t>
            </a:r>
            <a:r>
              <a:rPr kumimoji="0" lang="en-US" altLang="en-US" sz="1600" b="0" i="0" u="none" strike="noStrike" cap="none" normalizeH="0" baseline="0" dirty="0" err="1">
                <a:ln>
                  <a:noFill/>
                </a:ln>
                <a:effectLst/>
                <a:latin typeface="JetBrains Mono"/>
              </a:rPr>
              <a:t>TextView</a:t>
            </a:r>
            <a:r>
              <a:rPr kumimoji="0" lang="en-US" altLang="en-US" sz="1600" b="0" i="0" u="none" strike="noStrike" cap="none" normalizeH="0" baseline="0" dirty="0">
                <a:ln>
                  <a:noFill/>
                </a:ln>
                <a:effectLst/>
                <a:latin typeface="JetBrains Mono"/>
              </a:rPr>
              <a:t> </a:t>
            </a:r>
            <a:r>
              <a:rPr kumimoji="0" lang="en-US" altLang="en-US" sz="1600" b="0" i="0" u="none" strike="noStrike" cap="none" normalizeH="0" baseline="0" dirty="0" err="1">
                <a:ln>
                  <a:noFill/>
                </a:ln>
                <a:effectLst/>
                <a:latin typeface="JetBrains Mono"/>
              </a:rPr>
              <a:t>datetime_tv</a:t>
            </a:r>
            <a:r>
              <a:rPr kumimoji="0" lang="en-US" altLang="en-US" sz="1600" b="0" i="0" u="none" strike="noStrike" cap="none" normalizeH="0" baseline="0" dirty="0">
                <a:ln>
                  <a:noFill/>
                </a:ln>
                <a:effectLst/>
                <a:latin typeface="JetBrains Mono"/>
              </a:rPr>
              <a:t> =(</a:t>
            </a:r>
            <a:r>
              <a:rPr kumimoji="0" lang="en-US" altLang="en-US" sz="1600" b="0" i="0" u="none" strike="noStrike" cap="none" normalizeH="0" baseline="0" dirty="0" err="1">
                <a:ln>
                  <a:noFill/>
                </a:ln>
                <a:effectLst/>
                <a:latin typeface="JetBrains Mono"/>
              </a:rPr>
              <a:t>TextView</a:t>
            </a:r>
            <a:r>
              <a:rPr kumimoji="0" lang="en-US" altLang="en-US" sz="1600" b="0" i="0" u="none" strike="noStrike" cap="none" normalizeH="0" baseline="0" dirty="0">
                <a:ln>
                  <a:noFill/>
                </a:ln>
                <a:effectLst/>
                <a:latin typeface="JetBrains Mono"/>
              </a:rPr>
              <a:t>)</a:t>
            </a:r>
            <a:r>
              <a:rPr kumimoji="0" lang="en-US" altLang="en-US" sz="1600" b="0" i="0" u="none" strike="noStrike" cap="none" normalizeH="0" baseline="0" dirty="0" err="1">
                <a:ln>
                  <a:noFill/>
                </a:ln>
                <a:effectLst/>
                <a:latin typeface="JetBrains Mono"/>
              </a:rPr>
              <a:t>view.findViewById</a:t>
            </a:r>
            <a:r>
              <a:rPr kumimoji="0" lang="en-US" altLang="en-US" sz="1600" b="0" i="0" u="none" strike="noStrike" cap="none" normalizeH="0" baseline="0" dirty="0">
                <a:ln>
                  <a:noFill/>
                </a:ln>
                <a:effectLst/>
                <a:latin typeface="JetBrains Mono"/>
              </a:rPr>
              <a:t>(</a:t>
            </a:r>
            <a:r>
              <a:rPr kumimoji="0" lang="en-US" altLang="en-US" sz="1600" b="0" i="0" u="none" strike="noStrike" cap="none" normalizeH="0" baseline="0" dirty="0" err="1">
                <a:ln>
                  <a:noFill/>
                </a:ln>
                <a:effectLst/>
                <a:latin typeface="JetBrains Mono"/>
              </a:rPr>
              <a:t>R.id.</a:t>
            </a:r>
            <a:r>
              <a:rPr kumimoji="0" lang="en-US" altLang="en-US" sz="1600" b="0" i="1" u="none" strike="noStrike" cap="none" normalizeH="0" baseline="0" dirty="0" err="1">
                <a:ln>
                  <a:noFill/>
                </a:ln>
                <a:effectLst/>
                <a:latin typeface="JetBrains Mono"/>
              </a:rPr>
              <a:t>datetime_tv</a:t>
            </a:r>
            <a:r>
              <a:rPr kumimoji="0" lang="en-US" altLang="en-US" sz="1600" b="0" i="0" u="none" strike="noStrike" cap="none" normalizeH="0" baseline="0" dirty="0">
                <a:ln>
                  <a:noFill/>
                </a:ln>
                <a:effectLst/>
                <a:latin typeface="JetBrains Mono"/>
              </a:rPr>
              <a:t>);</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a:t>
            </a:r>
            <a:r>
              <a:rPr kumimoji="0" lang="en-US" altLang="en-US" sz="1600" b="0" i="0" u="none" strike="noStrike" cap="none" normalizeH="0" baseline="0" dirty="0" err="1">
                <a:ln>
                  <a:noFill/>
                </a:ln>
                <a:effectLst/>
                <a:latin typeface="JetBrains Mono"/>
              </a:rPr>
              <a:t>datetime_tv.setText</a:t>
            </a:r>
            <a:r>
              <a:rPr kumimoji="0" lang="en-US" altLang="en-US" sz="1600" b="0" i="0" u="none" strike="noStrike" cap="none" normalizeH="0" baseline="0" dirty="0">
                <a:ln>
                  <a:noFill/>
                </a:ln>
                <a:effectLst/>
                <a:latin typeface="JetBrains Mono"/>
              </a:rPr>
              <a:t>(</a:t>
            </a:r>
            <a:r>
              <a:rPr kumimoji="0" lang="en-US" altLang="en-US" sz="1600" b="0" i="0" u="none" strike="noStrike" cap="none" normalizeH="0" baseline="0" dirty="0" err="1">
                <a:ln>
                  <a:noFill/>
                </a:ln>
                <a:effectLst/>
                <a:latin typeface="JetBrains Mono"/>
              </a:rPr>
              <a:t>arr</a:t>
            </a:r>
            <a:r>
              <a:rPr kumimoji="0" lang="en-US" altLang="en-US" sz="1600" b="0" i="0" u="none" strike="noStrike" cap="none" normalizeH="0" baseline="0" dirty="0">
                <a:ln>
                  <a:noFill/>
                </a:ln>
                <a:effectLst/>
                <a:latin typeface="JetBrains Mono"/>
              </a:rPr>
              <a:t>[</a:t>
            </a:r>
            <a:r>
              <a:rPr kumimoji="0" lang="en-US" altLang="en-US" sz="1600" b="0" i="0" u="none" strike="noStrike" cap="none" normalizeH="0" baseline="0" dirty="0" err="1">
                <a:ln>
                  <a:noFill/>
                </a:ln>
                <a:effectLst/>
                <a:latin typeface="JetBrains Mono"/>
              </a:rPr>
              <a:t>i</a:t>
            </a:r>
            <a:r>
              <a:rPr kumimoji="0" lang="en-US" altLang="en-US" sz="1600" b="0" i="0" u="none" strike="noStrike" cap="none" normalizeH="0" baseline="0" dirty="0">
                <a:ln>
                  <a:noFill/>
                </a:ln>
                <a:effectLst/>
                <a:latin typeface="JetBrains Mono"/>
              </a:rPr>
              <a:t>].date “@” + </a:t>
            </a:r>
            <a:r>
              <a:rPr kumimoji="0" lang="en-US" altLang="en-US" sz="1600" b="0" i="0" u="none" strike="noStrike" cap="none" normalizeH="0" baseline="0" dirty="0" err="1">
                <a:ln>
                  <a:noFill/>
                </a:ln>
                <a:effectLst/>
                <a:latin typeface="JetBrains Mono"/>
              </a:rPr>
              <a:t>arr</a:t>
            </a:r>
            <a:r>
              <a:rPr kumimoji="0" lang="en-US" altLang="en-US" sz="1600" b="0" i="0" u="none" strike="noStrike" cap="none" normalizeH="0" baseline="0" dirty="0">
                <a:ln>
                  <a:noFill/>
                </a:ln>
                <a:effectLst/>
                <a:latin typeface="JetBrains Mono"/>
              </a:rPr>
              <a:t>[</a:t>
            </a:r>
            <a:r>
              <a:rPr kumimoji="0" lang="en-US" altLang="en-US" sz="1600" b="0" i="0" u="none" strike="noStrike" cap="none" normalizeH="0" baseline="0" dirty="0" err="1">
                <a:ln>
                  <a:noFill/>
                </a:ln>
                <a:effectLst/>
                <a:latin typeface="JetBrains Mono"/>
              </a:rPr>
              <a:t>i</a:t>
            </a:r>
            <a:r>
              <a:rPr kumimoji="0" lang="en-US" altLang="en-US" sz="1600" b="0" i="0" u="none" strike="noStrike" cap="none" normalizeH="0" baseline="0" dirty="0">
                <a:ln>
                  <a:noFill/>
                </a:ln>
                <a:effectLst/>
                <a:latin typeface="JetBrains Mono"/>
              </a:rPr>
              <a:t>].time);</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a:t>
            </a:r>
            <a:r>
              <a:rPr kumimoji="0" lang="en-US" altLang="en-US" sz="1600" b="0" i="0" u="none" strike="noStrike" cap="none" normalizeH="0" baseline="0" dirty="0">
                <a:ln>
                  <a:noFill/>
                </a:ln>
                <a:solidFill>
                  <a:srgbClr val="FF0000"/>
                </a:solidFill>
                <a:effectLst/>
                <a:latin typeface="JetBrains Mono"/>
              </a:rPr>
              <a:t>return view;</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    }</a:t>
            </a:r>
            <a:br>
              <a:rPr kumimoji="0" lang="en-US" altLang="en-US" sz="1600" b="0" i="0" u="none" strike="noStrike" cap="none" normalizeH="0" baseline="0" dirty="0">
                <a:ln>
                  <a:noFill/>
                </a:ln>
                <a:effectLst/>
                <a:latin typeface="JetBrains Mono"/>
              </a:rPr>
            </a:br>
            <a:r>
              <a:rPr kumimoji="0" lang="en-US" altLang="en-US" sz="1600" b="0" i="0" u="none" strike="noStrike" cap="none" normalizeH="0" baseline="0" dirty="0">
                <a:ln>
                  <a:noFill/>
                </a:ln>
                <a:effectLst/>
                <a:latin typeface="JetBrains Mono"/>
              </a:rPr>
              <a:t>}</a:t>
            </a:r>
            <a:endParaRPr kumimoji="0" lang="en-US" altLang="en-US" sz="4000" b="0" i="0" u="none" strike="noStrike" cap="none" normalizeH="0" baseline="0" dirty="0">
              <a:ln>
                <a:noFill/>
              </a:ln>
              <a:effectLst/>
              <a:latin typeface="Arial" panose="020B0604020202020204" pitchFamily="34" charset="0"/>
            </a:endParaRPr>
          </a:p>
        </p:txBody>
      </p:sp>
      <p:grpSp>
        <p:nvGrpSpPr>
          <p:cNvPr id="9" name="Group 8">
            <a:extLst>
              <a:ext uri="{FF2B5EF4-FFF2-40B4-BE49-F238E27FC236}">
                <a16:creationId xmlns:a16="http://schemas.microsoft.com/office/drawing/2014/main" id="{CD69F276-B120-46BE-93E8-71099B36231F}"/>
              </a:ext>
            </a:extLst>
          </p:cNvPr>
          <p:cNvGrpSpPr/>
          <p:nvPr/>
        </p:nvGrpSpPr>
        <p:grpSpPr>
          <a:xfrm>
            <a:off x="5410200" y="1586768"/>
            <a:ext cx="3664494" cy="517525"/>
            <a:chOff x="5250906" y="1524000"/>
            <a:chExt cx="3664494" cy="517525"/>
          </a:xfrm>
        </p:grpSpPr>
        <p:cxnSp>
          <p:nvCxnSpPr>
            <p:cNvPr id="5" name="Straight Arrow Connector 4">
              <a:extLst>
                <a:ext uri="{FF2B5EF4-FFF2-40B4-BE49-F238E27FC236}">
                  <a16:creationId xmlns:a16="http://schemas.microsoft.com/office/drawing/2014/main" id="{204553CC-9341-4048-8D9B-D4B78785D137}"/>
                </a:ext>
              </a:extLst>
            </p:cNvPr>
            <p:cNvCxnSpPr>
              <a:cxnSpLocks/>
              <a:stCxn id="7" idx="1"/>
            </p:cNvCxnSpPr>
            <p:nvPr/>
          </p:nvCxnSpPr>
          <p:spPr>
            <a:xfrm flipH="1" flipV="1">
              <a:off x="5250906" y="1588929"/>
              <a:ext cx="2292894" cy="193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0A4DA427-35F2-46B8-9651-F54BABFBE77F}"/>
                </a:ext>
              </a:extLst>
            </p:cNvPr>
            <p:cNvSpPr/>
            <p:nvPr/>
          </p:nvSpPr>
          <p:spPr>
            <a:xfrm>
              <a:off x="7543800" y="1524000"/>
              <a:ext cx="1371600" cy="5175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Extend  the Array Adapter</a:t>
              </a:r>
            </a:p>
          </p:txBody>
        </p:sp>
      </p:grpSp>
      <p:grpSp>
        <p:nvGrpSpPr>
          <p:cNvPr id="10" name="Group 9">
            <a:extLst>
              <a:ext uri="{FF2B5EF4-FFF2-40B4-BE49-F238E27FC236}">
                <a16:creationId xmlns:a16="http://schemas.microsoft.com/office/drawing/2014/main" id="{1CB2FC6E-8CBC-458F-98B9-0306690531CE}"/>
              </a:ext>
            </a:extLst>
          </p:cNvPr>
          <p:cNvGrpSpPr/>
          <p:nvPr/>
        </p:nvGrpSpPr>
        <p:grpSpPr>
          <a:xfrm>
            <a:off x="5001035" y="2159984"/>
            <a:ext cx="4114800" cy="1050924"/>
            <a:chOff x="4800600" y="990601"/>
            <a:chExt cx="4114800" cy="1050924"/>
          </a:xfrm>
        </p:grpSpPr>
        <p:cxnSp>
          <p:nvCxnSpPr>
            <p:cNvPr id="11" name="Straight Arrow Connector 10">
              <a:extLst>
                <a:ext uri="{FF2B5EF4-FFF2-40B4-BE49-F238E27FC236}">
                  <a16:creationId xmlns:a16="http://schemas.microsoft.com/office/drawing/2014/main" id="{769638D5-D4F8-4264-8855-2612A6087225}"/>
                </a:ext>
              </a:extLst>
            </p:cNvPr>
            <p:cNvCxnSpPr>
              <a:cxnSpLocks/>
              <a:stCxn id="12" idx="1"/>
            </p:cNvCxnSpPr>
            <p:nvPr/>
          </p:nvCxnSpPr>
          <p:spPr>
            <a:xfrm flipH="1" flipV="1">
              <a:off x="4800600" y="990601"/>
              <a:ext cx="2438400" cy="792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261D464F-5329-4025-9A86-FC13A9500087}"/>
                </a:ext>
              </a:extLst>
            </p:cNvPr>
            <p:cNvSpPr/>
            <p:nvPr/>
          </p:nvSpPr>
          <p:spPr>
            <a:xfrm>
              <a:off x="7239000" y="1524000"/>
              <a:ext cx="1676400" cy="5175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Setup the content and context</a:t>
              </a:r>
            </a:p>
          </p:txBody>
        </p:sp>
      </p:grpSp>
      <p:grpSp>
        <p:nvGrpSpPr>
          <p:cNvPr id="14" name="Group 13">
            <a:extLst>
              <a:ext uri="{FF2B5EF4-FFF2-40B4-BE49-F238E27FC236}">
                <a16:creationId xmlns:a16="http://schemas.microsoft.com/office/drawing/2014/main" id="{0BCD9F57-1873-4FE6-A75A-4B17882C3B40}"/>
              </a:ext>
            </a:extLst>
          </p:cNvPr>
          <p:cNvGrpSpPr/>
          <p:nvPr/>
        </p:nvGrpSpPr>
        <p:grpSpPr>
          <a:xfrm>
            <a:off x="6525680" y="4770514"/>
            <a:ext cx="2623457" cy="654843"/>
            <a:chOff x="6291943" y="1386682"/>
            <a:chExt cx="2623457" cy="654843"/>
          </a:xfrm>
        </p:grpSpPr>
        <p:cxnSp>
          <p:nvCxnSpPr>
            <p:cNvPr id="15" name="Straight Arrow Connector 14">
              <a:extLst>
                <a:ext uri="{FF2B5EF4-FFF2-40B4-BE49-F238E27FC236}">
                  <a16:creationId xmlns:a16="http://schemas.microsoft.com/office/drawing/2014/main" id="{5988AE20-2D7E-49F4-A5A5-B7A1D42E3A72}"/>
                </a:ext>
              </a:extLst>
            </p:cNvPr>
            <p:cNvCxnSpPr>
              <a:cxnSpLocks/>
              <a:stCxn id="16" idx="1"/>
            </p:cNvCxnSpPr>
            <p:nvPr/>
          </p:nvCxnSpPr>
          <p:spPr>
            <a:xfrm flipH="1" flipV="1">
              <a:off x="6291943" y="1386682"/>
              <a:ext cx="947057" cy="396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6657BD5C-EB56-477A-8A9B-128D5CE02562}"/>
                </a:ext>
              </a:extLst>
            </p:cNvPr>
            <p:cNvSpPr/>
            <p:nvPr/>
          </p:nvSpPr>
          <p:spPr>
            <a:xfrm>
              <a:off x="7239000" y="1524000"/>
              <a:ext cx="1676400" cy="5175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Setup the layout values</a:t>
              </a:r>
            </a:p>
          </p:txBody>
        </p:sp>
      </p:grpSp>
      <p:grpSp>
        <p:nvGrpSpPr>
          <p:cNvPr id="18" name="Group 17">
            <a:extLst>
              <a:ext uri="{FF2B5EF4-FFF2-40B4-BE49-F238E27FC236}">
                <a16:creationId xmlns:a16="http://schemas.microsoft.com/office/drawing/2014/main" id="{C356F11E-A8DD-4489-8919-F624871A3879}"/>
              </a:ext>
            </a:extLst>
          </p:cNvPr>
          <p:cNvGrpSpPr/>
          <p:nvPr/>
        </p:nvGrpSpPr>
        <p:grpSpPr>
          <a:xfrm>
            <a:off x="2209800" y="5734364"/>
            <a:ext cx="6569528" cy="566295"/>
            <a:chOff x="2345872" y="1475230"/>
            <a:chExt cx="6569528" cy="566295"/>
          </a:xfrm>
        </p:grpSpPr>
        <p:cxnSp>
          <p:nvCxnSpPr>
            <p:cNvPr id="19" name="Straight Arrow Connector 18">
              <a:extLst>
                <a:ext uri="{FF2B5EF4-FFF2-40B4-BE49-F238E27FC236}">
                  <a16:creationId xmlns:a16="http://schemas.microsoft.com/office/drawing/2014/main" id="{620CFE33-5FB3-403F-9EE9-836B7CE524F7}"/>
                </a:ext>
              </a:extLst>
            </p:cNvPr>
            <p:cNvCxnSpPr>
              <a:cxnSpLocks/>
              <a:stCxn id="20" idx="1"/>
            </p:cNvCxnSpPr>
            <p:nvPr/>
          </p:nvCxnSpPr>
          <p:spPr>
            <a:xfrm flipH="1" flipV="1">
              <a:off x="2345872" y="1475230"/>
              <a:ext cx="4893128" cy="307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BC28A920-EDB7-44E9-B138-23CA72AECDB8}"/>
                </a:ext>
              </a:extLst>
            </p:cNvPr>
            <p:cNvSpPr/>
            <p:nvPr/>
          </p:nvSpPr>
          <p:spPr>
            <a:xfrm>
              <a:off x="7239000" y="1524000"/>
              <a:ext cx="1676400" cy="5175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Must return the view object</a:t>
              </a:r>
            </a:p>
          </p:txBody>
        </p:sp>
      </p:grpSp>
      <p:grpSp>
        <p:nvGrpSpPr>
          <p:cNvPr id="21" name="Group 20">
            <a:extLst>
              <a:ext uri="{FF2B5EF4-FFF2-40B4-BE49-F238E27FC236}">
                <a16:creationId xmlns:a16="http://schemas.microsoft.com/office/drawing/2014/main" id="{DB47C35F-D0C1-404B-8F8B-ACF525E3F1DA}"/>
              </a:ext>
            </a:extLst>
          </p:cNvPr>
          <p:cNvGrpSpPr/>
          <p:nvPr/>
        </p:nvGrpSpPr>
        <p:grpSpPr>
          <a:xfrm>
            <a:off x="6324600" y="3979777"/>
            <a:ext cx="2765505" cy="517525"/>
            <a:chOff x="6149895" y="1524000"/>
            <a:chExt cx="2765505" cy="517525"/>
          </a:xfrm>
        </p:grpSpPr>
        <p:cxnSp>
          <p:nvCxnSpPr>
            <p:cNvPr id="22" name="Straight Arrow Connector 21">
              <a:extLst>
                <a:ext uri="{FF2B5EF4-FFF2-40B4-BE49-F238E27FC236}">
                  <a16:creationId xmlns:a16="http://schemas.microsoft.com/office/drawing/2014/main" id="{C12D352E-F5AF-4489-B1CE-3F6FB2CEACD4}"/>
                </a:ext>
              </a:extLst>
            </p:cNvPr>
            <p:cNvCxnSpPr>
              <a:cxnSpLocks/>
              <a:stCxn id="23" idx="1"/>
            </p:cNvCxnSpPr>
            <p:nvPr/>
          </p:nvCxnSpPr>
          <p:spPr>
            <a:xfrm flipH="1" flipV="1">
              <a:off x="6149895" y="1689437"/>
              <a:ext cx="1089105" cy="93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E05ABC88-3BFB-4643-B520-81D0DFAFE323}"/>
                </a:ext>
              </a:extLst>
            </p:cNvPr>
            <p:cNvSpPr/>
            <p:nvPr/>
          </p:nvSpPr>
          <p:spPr>
            <a:xfrm>
              <a:off x="7239000" y="1524000"/>
              <a:ext cx="1676400" cy="5175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Inflat</a:t>
              </a:r>
              <a:r>
                <a:rPr lang="en-US" sz="1400" dirty="0">
                  <a:solidFill>
                    <a:schemeClr val="tx1"/>
                  </a:solidFill>
                </a:rPr>
                <a:t> the list item</a:t>
              </a:r>
            </a:p>
          </p:txBody>
        </p:sp>
      </p:grpSp>
      <p:grpSp>
        <p:nvGrpSpPr>
          <p:cNvPr id="8" name="Group 7">
            <a:extLst>
              <a:ext uri="{FF2B5EF4-FFF2-40B4-BE49-F238E27FC236}">
                <a16:creationId xmlns:a16="http://schemas.microsoft.com/office/drawing/2014/main" id="{EC5B913F-3ED3-40EE-AC42-9DD5EA8E7F72}"/>
              </a:ext>
            </a:extLst>
          </p:cNvPr>
          <p:cNvGrpSpPr/>
          <p:nvPr/>
        </p:nvGrpSpPr>
        <p:grpSpPr>
          <a:xfrm>
            <a:off x="6030215" y="5955429"/>
            <a:ext cx="738856" cy="870335"/>
            <a:chOff x="5280944" y="5987665"/>
            <a:chExt cx="738856" cy="870335"/>
          </a:xfrm>
        </p:grpSpPr>
        <p:pic>
          <p:nvPicPr>
            <p:cNvPr id="3074" name="Picture 2" descr="Java (programming language) - Wikipedia">
              <a:extLst>
                <a:ext uri="{FF2B5EF4-FFF2-40B4-BE49-F238E27FC236}">
                  <a16:creationId xmlns:a16="http://schemas.microsoft.com/office/drawing/2014/main" id="{72689D30-D70C-4770-AF15-9C67535502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0944" y="5987665"/>
              <a:ext cx="609600" cy="870335"/>
            </a:xfrm>
            <a:prstGeom prst="rect">
              <a:avLst/>
            </a:prstGeom>
            <a:noFill/>
            <a:extLst>
              <a:ext uri="{909E8E84-426E-40DD-AFC4-6F175D3DCCD1}">
                <a14:hiddenFill xmlns:a14="http://schemas.microsoft.com/office/drawing/2010/main">
                  <a:solidFill>
                    <a:srgbClr val="FFFFFF"/>
                  </a:solidFill>
                </a14:hiddenFill>
              </a:ext>
            </a:extLst>
          </p:spPr>
        </p:pic>
        <p:sp>
          <p:nvSpPr>
            <p:cNvPr id="4" name="Arrow: Down 3">
              <a:extLst>
                <a:ext uri="{FF2B5EF4-FFF2-40B4-BE49-F238E27FC236}">
                  <a16:creationId xmlns:a16="http://schemas.microsoft.com/office/drawing/2014/main" id="{33EA9C64-181C-4122-A7B2-495B5D3B0550}"/>
                </a:ext>
              </a:extLst>
            </p:cNvPr>
            <p:cNvSpPr/>
            <p:nvPr/>
          </p:nvSpPr>
          <p:spPr>
            <a:xfrm>
              <a:off x="5890544" y="6170850"/>
              <a:ext cx="129256" cy="6871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grpSp>
      <p:grpSp>
        <p:nvGrpSpPr>
          <p:cNvPr id="24" name="Group 23">
            <a:extLst>
              <a:ext uri="{FF2B5EF4-FFF2-40B4-BE49-F238E27FC236}">
                <a16:creationId xmlns:a16="http://schemas.microsoft.com/office/drawing/2014/main" id="{FC16AAE5-21E7-4E51-A22E-D4EE186F88A4}"/>
              </a:ext>
            </a:extLst>
          </p:cNvPr>
          <p:cNvGrpSpPr/>
          <p:nvPr/>
        </p:nvGrpSpPr>
        <p:grpSpPr>
          <a:xfrm>
            <a:off x="4904966" y="6200422"/>
            <a:ext cx="746350" cy="730099"/>
            <a:chOff x="6566350" y="1360863"/>
            <a:chExt cx="746350" cy="730099"/>
          </a:xfrm>
        </p:grpSpPr>
        <p:grpSp>
          <p:nvGrpSpPr>
            <p:cNvPr id="25" name="Group 24">
              <a:extLst>
                <a:ext uri="{FF2B5EF4-FFF2-40B4-BE49-F238E27FC236}">
                  <a16:creationId xmlns:a16="http://schemas.microsoft.com/office/drawing/2014/main" id="{8BD85DE6-FAE6-46DE-A609-E19BA6A3D01F}"/>
                </a:ext>
              </a:extLst>
            </p:cNvPr>
            <p:cNvGrpSpPr/>
            <p:nvPr/>
          </p:nvGrpSpPr>
          <p:grpSpPr>
            <a:xfrm>
              <a:off x="6566350" y="1360863"/>
              <a:ext cx="643125" cy="730099"/>
              <a:chOff x="7244423" y="361806"/>
              <a:chExt cx="643125" cy="730099"/>
            </a:xfrm>
          </p:grpSpPr>
          <p:pic>
            <p:nvPicPr>
              <p:cNvPr id="27" name="Picture 2" descr="Kotlin Vector Logo - Download Free SVG Icon | Worldvectorlogo">
                <a:extLst>
                  <a:ext uri="{FF2B5EF4-FFF2-40B4-BE49-F238E27FC236}">
                    <a16:creationId xmlns:a16="http://schemas.microsoft.com/office/drawing/2014/main" id="{0BEB2692-0664-42D6-A79F-2E436BDB8F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7648" y="361806"/>
                <a:ext cx="504000" cy="474355"/>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35E39600-E4B9-4941-A071-86E3CBE89459}"/>
                  </a:ext>
                </a:extLst>
              </p:cNvPr>
              <p:cNvSpPr/>
              <p:nvPr/>
            </p:nvSpPr>
            <p:spPr>
              <a:xfrm>
                <a:off x="7244423" y="784128"/>
                <a:ext cx="643125" cy="307777"/>
              </a:xfrm>
              <a:prstGeom prst="rect">
                <a:avLst/>
              </a:prstGeom>
            </p:spPr>
            <p:txBody>
              <a:bodyPr wrap="none">
                <a:spAutoFit/>
              </a:bodyPr>
              <a:lstStyle/>
              <a:p>
                <a:r>
                  <a:rPr lang="en-US" sz="1400" dirty="0"/>
                  <a:t>Kotlin</a:t>
                </a:r>
                <a:endParaRPr lang="en-AE" sz="1400" dirty="0"/>
              </a:p>
            </p:txBody>
          </p:sp>
        </p:grpSp>
        <p:sp>
          <p:nvSpPr>
            <p:cNvPr id="26" name="Arrow: Down 25">
              <a:extLst>
                <a:ext uri="{FF2B5EF4-FFF2-40B4-BE49-F238E27FC236}">
                  <a16:creationId xmlns:a16="http://schemas.microsoft.com/office/drawing/2014/main" id="{85F38563-AEE7-420C-9ECC-A688551478A0}"/>
                </a:ext>
              </a:extLst>
            </p:cNvPr>
            <p:cNvSpPr/>
            <p:nvPr/>
          </p:nvSpPr>
          <p:spPr>
            <a:xfrm>
              <a:off x="7209475" y="1360863"/>
              <a:ext cx="103225" cy="612000"/>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grpSp>
    </p:spTree>
    <p:extLst>
      <p:ext uri="{BB962C8B-B14F-4D97-AF65-F5344CB8AC3E}">
        <p14:creationId xmlns:p14="http://schemas.microsoft.com/office/powerpoint/2010/main" val="160968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3142"/>
            <a:ext cx="8229600" cy="1143000"/>
          </a:xfrm>
        </p:spPr>
        <p:txBody>
          <a:bodyPr/>
          <a:lstStyle/>
          <a:p>
            <a:r>
              <a:rPr lang="en-US" dirty="0"/>
              <a:t>(3) Set the </a:t>
            </a:r>
            <a:r>
              <a:rPr lang="en-US" dirty="0" err="1"/>
              <a:t>ListView</a:t>
            </a:r>
            <a:endParaRPr lang="en-US" dirty="0"/>
          </a:p>
        </p:txBody>
      </p:sp>
      <p:sp>
        <p:nvSpPr>
          <p:cNvPr id="3" name="Content Placeholder 2"/>
          <p:cNvSpPr>
            <a:spLocks noGrp="1"/>
          </p:cNvSpPr>
          <p:nvPr>
            <p:ph idx="1"/>
          </p:nvPr>
        </p:nvSpPr>
        <p:spPr>
          <a:xfrm>
            <a:off x="418605" y="1747850"/>
            <a:ext cx="8229600" cy="4389120"/>
          </a:xfrm>
        </p:spPr>
        <p:txBody>
          <a:bodyPr/>
          <a:lstStyle/>
          <a:p>
            <a:r>
              <a:rPr lang="en-US" dirty="0"/>
              <a:t>View the result of searching students by name in a view list.</a:t>
            </a:r>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42</a:t>
            </a:fld>
            <a:endParaRPr lang="en-US"/>
          </a:p>
        </p:txBody>
      </p:sp>
      <p:sp>
        <p:nvSpPr>
          <p:cNvPr id="5" name="Rectangle 1"/>
          <p:cNvSpPr>
            <a:spLocks noChangeArrowheads="1"/>
          </p:cNvSpPr>
          <p:nvPr/>
        </p:nvSpPr>
        <p:spPr bwMode="auto">
          <a:xfrm>
            <a:off x="4419600" y="2277226"/>
            <a:ext cx="4628190" cy="132343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ListView</a:t>
            </a:r>
            <a:b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:id</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"@+id/</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res_lst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match_parent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"250dp"</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ListView</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228600" y="3673782"/>
            <a:ext cx="7620000" cy="304698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cs typeface="Courier New" panose="02070309020205020404" pitchFamily="49" charset="0"/>
              </a:rPr>
              <a:t>Appointment[] </a:t>
            </a:r>
            <a:r>
              <a:rPr lang="en-US" altLang="en-US" sz="1600" b="1" dirty="0">
                <a:solidFill>
                  <a:srgbClr val="660E7A"/>
                </a:solidFill>
                <a:latin typeface="Courier New" panose="02070309020205020404" pitchFamily="49" charset="0"/>
                <a:cs typeface="Courier New" panose="02070309020205020404" pitchFamily="49" charset="0"/>
              </a:rPr>
              <a:t>result</a:t>
            </a:r>
            <a:r>
              <a:rPr lang="en-US" altLang="en-US" sz="1600" dirty="0">
                <a:solidFill>
                  <a:srgbClr val="000000"/>
                </a:solidFill>
                <a:latin typeface="Courier New" panose="02070309020205020404" pitchFamily="49" charset="0"/>
                <a:cs typeface="Courier New" panose="02070309020205020404" pitchFamily="49" charset="0"/>
              </a:rPr>
              <a:t> = </a:t>
            </a:r>
            <a:r>
              <a:rPr lang="en-US" altLang="en-US" sz="1600" dirty="0" err="1">
                <a:solidFill>
                  <a:srgbClr val="000000"/>
                </a:solidFill>
                <a:latin typeface="Courier New" panose="02070309020205020404" pitchFamily="49" charset="0"/>
                <a:cs typeface="Courier New" panose="02070309020205020404" pitchFamily="49" charset="0"/>
              </a:rPr>
              <a:t>Manager.getAppointments</a:t>
            </a:r>
            <a:r>
              <a:rPr lang="en-US" altLang="en-US" sz="1600" dirty="0">
                <a:solidFill>
                  <a:srgbClr val="000000"/>
                </a:solidFill>
                <a:latin typeface="Courier New" panose="02070309020205020404" pitchFamily="49" charset="0"/>
                <a:cs typeface="Courier New" panose="02070309020205020404" pitchFamily="49" charset="0"/>
              </a:rPr>
              <a:t>(…);</a:t>
            </a:r>
            <a:endPar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ListView</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lv = (ListView)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findViewById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R.id.</a:t>
            </a:r>
            <a:r>
              <a:rPr kumimoji="0" lang="en-US" altLang="en-US" sz="16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res_lst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AppointmentAdapter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arrayAdapter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AppointmentAdapter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lang="en-US" altLang="en-US" sz="1600" b="1" dirty="0" err="1">
                <a:solidFill>
                  <a:srgbClr val="660E7A"/>
                </a:solidFill>
                <a:latin typeface="Courier New" panose="02070309020205020404" pitchFamily="49" charset="0"/>
                <a:cs typeface="Courier New" panose="02070309020205020404" pitchFamily="49" charset="0"/>
              </a:rPr>
              <a:t>result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lv.setAdapter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arrayAdapter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lv.setOnItemClickListener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R="0" lvl="0" algn="l" defTabSz="914400" rtl="0" eaLnBrk="0" fontAlgn="base" latinLnBrk="0" hangingPunct="0">
              <a:lnSpc>
                <a:spcPct val="100000"/>
              </a:lnSpc>
              <a:spcBef>
                <a:spcPct val="0"/>
              </a:spcBef>
              <a:spcAft>
                <a:spcPct val="0"/>
              </a:spcAft>
              <a:buClrTx/>
              <a:buSzTx/>
              <a:tabLst/>
            </a:pPr>
            <a:r>
              <a:rPr lang="en-US" altLang="en-US" sz="1600" dirty="0">
                <a:solidFill>
                  <a:srgbClr val="000000"/>
                </a:solidFill>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AdapterView.OnItemClickListener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lang="en-US" altLang="en-US" sz="1600" dirty="0">
                <a:solidFill>
                  <a:srgbClr val="000000"/>
                </a:solidFill>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onItemClick</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AdapterView</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&lt;?&gt; parent, </a:t>
            </a:r>
          </a:p>
          <a:p>
            <a:pPr marR="0" lvl="0" algn="l" defTabSz="914400" rtl="0" eaLnBrk="0" fontAlgn="base" latinLnBrk="0" hangingPunct="0">
              <a:lnSpc>
                <a:spcPct val="100000"/>
              </a:lnSpc>
              <a:spcBef>
                <a:spcPct val="0"/>
              </a:spcBef>
              <a:spcAft>
                <a:spcPct val="0"/>
              </a:spcAft>
              <a:buClrTx/>
              <a:buSzTx/>
              <a:tabLst/>
            </a:pPr>
            <a:r>
              <a:rPr lang="en-US" altLang="en-US" sz="1600" dirty="0">
                <a:solidFill>
                  <a:srgbClr val="000000"/>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View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t>
            </a:r>
            <a:r>
              <a:rPr kumimoji="0" lang="en-US" altLang="en-US"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position,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long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id) {</a:t>
            </a:r>
          </a:p>
          <a:p>
            <a:pPr marR="0" lvl="0" algn="l" defTabSz="914400" rtl="0" eaLnBrk="0" fontAlgn="base" latinLnBrk="0" hangingPunct="0">
              <a:lnSpc>
                <a:spcPct val="100000"/>
              </a:lnSpc>
              <a:spcBef>
                <a:spcPct val="0"/>
              </a:spcBef>
              <a:spcAft>
                <a:spcPct val="0"/>
              </a:spcAft>
              <a:buClrTx/>
              <a:buSzTx/>
              <a:tabLst/>
            </a:pPr>
            <a:r>
              <a:rPr lang="en-US" altLang="en-US" sz="1600" dirty="0">
                <a:solidFill>
                  <a:srgbClr val="000000"/>
                </a:solidFill>
                <a:latin typeface="Courier New" panose="02070309020205020404" pitchFamily="49" charset="0"/>
                <a:cs typeface="Courier New" panose="02070309020205020404" pitchFamily="49" charset="0"/>
              </a:rPr>
              <a:t>   //write your code here.</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A40A3E30-DA1A-46F0-B675-F554EEE18A1E}"/>
              </a:ext>
            </a:extLst>
          </p:cNvPr>
          <p:cNvPicPr>
            <a:picLocks noChangeAspect="1"/>
          </p:cNvPicPr>
          <p:nvPr/>
        </p:nvPicPr>
        <p:blipFill>
          <a:blip r:embed="rId2"/>
          <a:stretch>
            <a:fillRect/>
          </a:stretch>
        </p:blipFill>
        <p:spPr>
          <a:xfrm>
            <a:off x="7236903" y="4157370"/>
            <a:ext cx="1828800" cy="2052717"/>
          </a:xfrm>
          <a:prstGeom prst="rect">
            <a:avLst/>
          </a:prstGeom>
        </p:spPr>
      </p:pic>
    </p:spTree>
    <p:extLst>
      <p:ext uri="{BB962C8B-B14F-4D97-AF65-F5344CB8AC3E}">
        <p14:creationId xmlns:p14="http://schemas.microsoft.com/office/powerpoint/2010/main" val="20534398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7C3FC-FEA5-4A4E-8FE6-5B96824BA815}"/>
              </a:ext>
            </a:extLst>
          </p:cNvPr>
          <p:cNvSpPr>
            <a:spLocks noGrp="1"/>
          </p:cNvSpPr>
          <p:nvPr>
            <p:ph type="title"/>
          </p:nvPr>
        </p:nvSpPr>
        <p:spPr/>
        <p:txBody>
          <a:bodyPr/>
          <a:lstStyle/>
          <a:p>
            <a:r>
              <a:rPr lang="en-US" dirty="0"/>
              <a:t>Show/Hide Action Bar</a:t>
            </a:r>
            <a:endParaRPr lang="en-AE" dirty="0"/>
          </a:p>
        </p:txBody>
      </p:sp>
      <p:sp>
        <p:nvSpPr>
          <p:cNvPr id="3" name="Content Placeholder 2">
            <a:extLst>
              <a:ext uri="{FF2B5EF4-FFF2-40B4-BE49-F238E27FC236}">
                <a16:creationId xmlns:a16="http://schemas.microsoft.com/office/drawing/2014/main" id="{67DEC86F-9613-4306-9EA2-60A9CB254150}"/>
              </a:ext>
            </a:extLst>
          </p:cNvPr>
          <p:cNvSpPr>
            <a:spLocks noGrp="1"/>
          </p:cNvSpPr>
          <p:nvPr>
            <p:ph idx="1"/>
          </p:nvPr>
        </p:nvSpPr>
        <p:spPr>
          <a:xfrm>
            <a:off x="457200" y="1935480"/>
            <a:ext cx="5257800" cy="4389120"/>
          </a:xfrm>
        </p:spPr>
        <p:txBody>
          <a:bodyPr>
            <a:normAutofit fontScale="92500" lnSpcReduction="20000"/>
          </a:bodyPr>
          <a:lstStyle/>
          <a:p>
            <a:r>
              <a:rPr lang="en-US" dirty="0"/>
              <a:t>To Hide the Action Bar</a:t>
            </a:r>
          </a:p>
          <a:p>
            <a:pPr lvl="1"/>
            <a:r>
              <a:rPr lang="en-US" dirty="0"/>
              <a:t>Dynamically: </a:t>
            </a:r>
            <a:r>
              <a:rPr lang="en-US" dirty="0" err="1"/>
              <a:t>getSupportActionBar</a:t>
            </a:r>
            <a:r>
              <a:rPr lang="en-US" dirty="0"/>
              <a:t>().hide();</a:t>
            </a:r>
          </a:p>
          <a:p>
            <a:pPr lvl="1"/>
            <a:r>
              <a:rPr lang="en-US" dirty="0"/>
              <a:t>Or in the </a:t>
            </a:r>
            <a:r>
              <a:rPr lang="en-US" dirty="0" err="1"/>
              <a:t>AppTheme</a:t>
            </a:r>
            <a:r>
              <a:rPr lang="en-US" dirty="0"/>
              <a:t>: res&gt;&gt;values&gt;style, Set the App theme to </a:t>
            </a:r>
            <a:r>
              <a:rPr lang="en-US" dirty="0" err="1"/>
              <a:t>AppCompat.Light.NoActionBar</a:t>
            </a:r>
            <a:r>
              <a:rPr lang="en-US" dirty="0"/>
              <a:t>"</a:t>
            </a:r>
          </a:p>
          <a:p>
            <a:endParaRPr lang="en-US" dirty="0"/>
          </a:p>
          <a:p>
            <a:r>
              <a:rPr lang="en-US" dirty="0"/>
              <a:t>To show the Actin Bar: </a:t>
            </a:r>
          </a:p>
          <a:p>
            <a:pPr lvl="1"/>
            <a:r>
              <a:rPr lang="en-US" dirty="0" err="1"/>
              <a:t>getSupportActionBar</a:t>
            </a:r>
            <a:r>
              <a:rPr lang="en-US" dirty="0"/>
              <a:t>().show();</a:t>
            </a:r>
          </a:p>
          <a:p>
            <a:pPr lvl="1"/>
            <a:r>
              <a:rPr lang="en-US" dirty="0"/>
              <a:t>Or in the </a:t>
            </a:r>
            <a:r>
              <a:rPr lang="en-US" dirty="0" err="1"/>
              <a:t>AppTheme</a:t>
            </a:r>
            <a:r>
              <a:rPr lang="en-US" dirty="0"/>
              <a:t>: set the App theme to </a:t>
            </a:r>
            <a:r>
              <a:rPr lang="en-US" dirty="0" err="1"/>
              <a:t>AppCompat.Light.DarkActionBar</a:t>
            </a:r>
            <a:endParaRPr lang="en-AE" dirty="0"/>
          </a:p>
        </p:txBody>
      </p:sp>
      <p:sp>
        <p:nvSpPr>
          <p:cNvPr id="4" name="Slide Number Placeholder 3">
            <a:extLst>
              <a:ext uri="{FF2B5EF4-FFF2-40B4-BE49-F238E27FC236}">
                <a16:creationId xmlns:a16="http://schemas.microsoft.com/office/drawing/2014/main" id="{4C6BD944-7F2F-4BB3-A700-4DC32264F2CD}"/>
              </a:ext>
            </a:extLst>
          </p:cNvPr>
          <p:cNvSpPr>
            <a:spLocks noGrp="1"/>
          </p:cNvSpPr>
          <p:nvPr>
            <p:ph type="sldNum" sz="quarter" idx="12"/>
          </p:nvPr>
        </p:nvSpPr>
        <p:spPr/>
        <p:txBody>
          <a:bodyPr/>
          <a:lstStyle/>
          <a:p>
            <a:pPr>
              <a:defRPr/>
            </a:pPr>
            <a:fld id="{0C649DF8-EF65-4EDE-82FD-490E53F18845}" type="slidenum">
              <a:rPr lang="en-US" smtClean="0"/>
              <a:pPr>
                <a:defRPr/>
              </a:pPr>
              <a:t>43</a:t>
            </a:fld>
            <a:endParaRPr lang="en-US"/>
          </a:p>
        </p:txBody>
      </p:sp>
      <p:pic>
        <p:nvPicPr>
          <p:cNvPr id="7" name="Picture 6">
            <a:extLst>
              <a:ext uri="{FF2B5EF4-FFF2-40B4-BE49-F238E27FC236}">
                <a16:creationId xmlns:a16="http://schemas.microsoft.com/office/drawing/2014/main" id="{8BA220FC-3AE2-495B-8B80-C2D04B14C28D}"/>
              </a:ext>
            </a:extLst>
          </p:cNvPr>
          <p:cNvPicPr>
            <a:picLocks noChangeAspect="1"/>
          </p:cNvPicPr>
          <p:nvPr/>
        </p:nvPicPr>
        <p:blipFill>
          <a:blip r:embed="rId2"/>
          <a:stretch>
            <a:fillRect/>
          </a:stretch>
        </p:blipFill>
        <p:spPr>
          <a:xfrm>
            <a:off x="6210300" y="4619189"/>
            <a:ext cx="2905125" cy="1147524"/>
          </a:xfrm>
          <a:prstGeom prst="rect">
            <a:avLst/>
          </a:prstGeom>
        </p:spPr>
      </p:pic>
      <p:pic>
        <p:nvPicPr>
          <p:cNvPr id="8" name="Picture 7">
            <a:extLst>
              <a:ext uri="{FF2B5EF4-FFF2-40B4-BE49-F238E27FC236}">
                <a16:creationId xmlns:a16="http://schemas.microsoft.com/office/drawing/2014/main" id="{11226083-22D5-4802-84BD-89C47CD1C6F6}"/>
              </a:ext>
            </a:extLst>
          </p:cNvPr>
          <p:cNvPicPr>
            <a:picLocks noChangeAspect="1"/>
          </p:cNvPicPr>
          <p:nvPr/>
        </p:nvPicPr>
        <p:blipFill>
          <a:blip r:embed="rId3"/>
          <a:stretch>
            <a:fillRect/>
          </a:stretch>
        </p:blipFill>
        <p:spPr>
          <a:xfrm>
            <a:off x="5915025" y="1935480"/>
            <a:ext cx="3200400" cy="720509"/>
          </a:xfrm>
          <a:prstGeom prst="rect">
            <a:avLst/>
          </a:prstGeom>
        </p:spPr>
      </p:pic>
    </p:spTree>
    <p:extLst>
      <p:ext uri="{BB962C8B-B14F-4D97-AF65-F5344CB8AC3E}">
        <p14:creationId xmlns:p14="http://schemas.microsoft.com/office/powerpoint/2010/main" val="41640299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Menus in Action Bar</a:t>
            </a:r>
          </a:p>
        </p:txBody>
      </p:sp>
      <p:sp>
        <p:nvSpPr>
          <p:cNvPr id="3" name="Content Placeholder 2"/>
          <p:cNvSpPr>
            <a:spLocks noGrp="1"/>
          </p:cNvSpPr>
          <p:nvPr>
            <p:ph idx="1"/>
          </p:nvPr>
        </p:nvSpPr>
        <p:spPr>
          <a:xfrm>
            <a:off x="457200" y="1935480"/>
            <a:ext cx="6248400" cy="4389120"/>
          </a:xfrm>
        </p:spPr>
        <p:txBody>
          <a:bodyPr>
            <a:normAutofit fontScale="92500"/>
          </a:bodyPr>
          <a:lstStyle/>
          <a:p>
            <a:r>
              <a:rPr lang="en-US" dirty="0"/>
              <a:t>Menus are a common user interface component in many types of applications. </a:t>
            </a:r>
          </a:p>
          <a:p>
            <a:r>
              <a:rPr lang="en-US" dirty="0"/>
              <a:t>To provide a familiar and consistent user experience, you should use the Menu APIs to present user actions and other options in your activities.</a:t>
            </a:r>
          </a:p>
          <a:p>
            <a:r>
              <a:rPr lang="en-US" dirty="0"/>
              <a:t>Three fundamental types of menus:</a:t>
            </a:r>
          </a:p>
          <a:p>
            <a:pPr marL="850392" lvl="1" indent="-457200">
              <a:buFont typeface="+mj-lt"/>
              <a:buAutoNum type="arabicPeriod"/>
            </a:pPr>
            <a:r>
              <a:rPr lang="en-US" dirty="0"/>
              <a:t>Option Menus and app bar</a:t>
            </a:r>
          </a:p>
          <a:p>
            <a:pPr marL="850392" lvl="1" indent="-457200">
              <a:buFont typeface="+mj-lt"/>
              <a:buAutoNum type="arabicPeriod"/>
            </a:pPr>
            <a:r>
              <a:rPr lang="fr-FR" dirty="0" err="1">
                <a:solidFill>
                  <a:schemeClr val="bg1">
                    <a:lumMod val="65000"/>
                  </a:schemeClr>
                </a:solidFill>
              </a:rPr>
              <a:t>Context</a:t>
            </a:r>
            <a:r>
              <a:rPr lang="fr-FR" dirty="0">
                <a:solidFill>
                  <a:schemeClr val="bg1">
                    <a:lumMod val="65000"/>
                  </a:schemeClr>
                </a:solidFill>
              </a:rPr>
              <a:t> menu and </a:t>
            </a:r>
            <a:r>
              <a:rPr lang="fr-FR" dirty="0" err="1">
                <a:solidFill>
                  <a:schemeClr val="bg1">
                    <a:lumMod val="65000"/>
                  </a:schemeClr>
                </a:solidFill>
              </a:rPr>
              <a:t>contextual</a:t>
            </a:r>
            <a:r>
              <a:rPr lang="fr-FR" dirty="0">
                <a:solidFill>
                  <a:schemeClr val="bg1">
                    <a:lumMod val="65000"/>
                  </a:schemeClr>
                </a:solidFill>
              </a:rPr>
              <a:t> action mode</a:t>
            </a:r>
          </a:p>
          <a:p>
            <a:pPr marL="850392" lvl="1" indent="-457200">
              <a:buFont typeface="+mj-lt"/>
              <a:buAutoNum type="arabicPeriod"/>
            </a:pPr>
            <a:r>
              <a:rPr lang="en-US" dirty="0"/>
              <a:t>Popup menu</a:t>
            </a:r>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44</a:t>
            </a:fld>
            <a:endParaRPr lang="en-US"/>
          </a:p>
        </p:txBody>
      </p:sp>
      <p:pic>
        <p:nvPicPr>
          <p:cNvPr id="1027" name="Picture 3" descr="https://developer.android.com/images/options_menu.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8950" y="1524000"/>
            <a:ext cx="2171700" cy="4492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8536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Menus Definition</a:t>
            </a:r>
          </a:p>
        </p:txBody>
      </p:sp>
      <p:sp>
        <p:nvSpPr>
          <p:cNvPr id="3" name="Content Placeholder 2"/>
          <p:cNvSpPr>
            <a:spLocks noGrp="1"/>
          </p:cNvSpPr>
          <p:nvPr>
            <p:ph idx="1"/>
          </p:nvPr>
        </p:nvSpPr>
        <p:spPr>
          <a:xfrm>
            <a:off x="457200" y="1935480"/>
            <a:ext cx="6172200" cy="4389120"/>
          </a:xfrm>
        </p:spPr>
        <p:txBody>
          <a:bodyPr>
            <a:normAutofit fontScale="77500" lnSpcReduction="20000"/>
          </a:bodyPr>
          <a:lstStyle/>
          <a:p>
            <a:r>
              <a:rPr lang="en-US" dirty="0"/>
              <a:t>Android provides a standard XML format to define menu items. </a:t>
            </a:r>
          </a:p>
          <a:p>
            <a:pPr lvl="1"/>
            <a:r>
              <a:rPr lang="en-US" dirty="0"/>
              <a:t>You should </a:t>
            </a:r>
            <a:r>
              <a:rPr lang="en-US" dirty="0">
                <a:solidFill>
                  <a:srgbClr val="FF0000"/>
                </a:solidFill>
              </a:rPr>
              <a:t>define a menu and all its items in an XML </a:t>
            </a:r>
            <a:r>
              <a:rPr lang="en-US" dirty="0"/>
              <a:t>menu resource. </a:t>
            </a:r>
          </a:p>
          <a:p>
            <a:pPr lvl="1"/>
            <a:r>
              <a:rPr lang="en-US" dirty="0"/>
              <a:t>You can </a:t>
            </a:r>
            <a:r>
              <a:rPr lang="en-US" dirty="0">
                <a:solidFill>
                  <a:srgbClr val="FF0000"/>
                </a:solidFill>
              </a:rPr>
              <a:t>then inflate the menu resource </a:t>
            </a:r>
            <a:r>
              <a:rPr lang="en-US" dirty="0"/>
              <a:t>(load it as a Menu object) in your activity or fragment</a:t>
            </a:r>
          </a:p>
          <a:p>
            <a:r>
              <a:rPr lang="en-US" dirty="0"/>
              <a:t>Using a menu resource is a good practice for a few reasons:</a:t>
            </a:r>
          </a:p>
          <a:p>
            <a:pPr lvl="1"/>
            <a:r>
              <a:rPr lang="en-US" dirty="0"/>
              <a:t>It's easier to visualize the menu structure in XML.</a:t>
            </a:r>
          </a:p>
          <a:p>
            <a:pPr lvl="1"/>
            <a:r>
              <a:rPr lang="en-US" dirty="0"/>
              <a:t>It separates the content for the menu from your application's behavioral code.</a:t>
            </a:r>
          </a:p>
          <a:p>
            <a:pPr lvl="1"/>
            <a:r>
              <a:rPr lang="en-US" dirty="0"/>
              <a:t>It allows you to create alternative menu configurations for different platform versions, screen sizes, and other configurations by leveraging the app resources framework.</a:t>
            </a:r>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45</a:t>
            </a:fld>
            <a:endParaRPr lang="en-US"/>
          </a:p>
        </p:txBody>
      </p:sp>
      <p:sp>
        <p:nvSpPr>
          <p:cNvPr id="6" name="TextBox 5">
            <a:extLst>
              <a:ext uri="{FF2B5EF4-FFF2-40B4-BE49-F238E27FC236}">
                <a16:creationId xmlns:a16="http://schemas.microsoft.com/office/drawing/2014/main" id="{9E9F14CB-F460-4D76-89DB-91BA6D319824}"/>
              </a:ext>
            </a:extLst>
          </p:cNvPr>
          <p:cNvSpPr txBox="1"/>
          <p:nvPr/>
        </p:nvSpPr>
        <p:spPr>
          <a:xfrm>
            <a:off x="7923226" y="3295363"/>
            <a:ext cx="1058167" cy="246221"/>
          </a:xfrm>
          <a:prstGeom prst="rect">
            <a:avLst/>
          </a:prstGeom>
          <a:noFill/>
        </p:spPr>
        <p:txBody>
          <a:bodyPr wrap="square" rtlCol="0">
            <a:spAutoFit/>
          </a:bodyPr>
          <a:lstStyle/>
          <a:p>
            <a:r>
              <a:rPr lang="en-US" sz="1000" dirty="0"/>
              <a:t>Application bar</a:t>
            </a:r>
          </a:p>
        </p:txBody>
      </p:sp>
      <p:cxnSp>
        <p:nvCxnSpPr>
          <p:cNvPr id="7" name="Straight Arrow Connector 6">
            <a:extLst>
              <a:ext uri="{FF2B5EF4-FFF2-40B4-BE49-F238E27FC236}">
                <a16:creationId xmlns:a16="http://schemas.microsoft.com/office/drawing/2014/main" id="{C8C9F589-6ADF-4A9F-8A77-D53474C81A1A}"/>
              </a:ext>
            </a:extLst>
          </p:cNvPr>
          <p:cNvCxnSpPr>
            <a:cxnSpLocks/>
          </p:cNvCxnSpPr>
          <p:nvPr/>
        </p:nvCxnSpPr>
        <p:spPr>
          <a:xfrm flipH="1" flipV="1">
            <a:off x="7196067" y="3568913"/>
            <a:ext cx="123372" cy="2010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F549E95B-6823-4707-969F-9D69E5EF28A2}"/>
              </a:ext>
            </a:extLst>
          </p:cNvPr>
          <p:cNvPicPr>
            <a:picLocks noChangeAspect="1"/>
          </p:cNvPicPr>
          <p:nvPr/>
        </p:nvPicPr>
        <p:blipFill>
          <a:blip r:embed="rId2"/>
          <a:stretch>
            <a:fillRect/>
          </a:stretch>
        </p:blipFill>
        <p:spPr>
          <a:xfrm>
            <a:off x="6814456" y="2750372"/>
            <a:ext cx="2166937" cy="481012"/>
          </a:xfrm>
          <a:prstGeom prst="rect">
            <a:avLst/>
          </a:prstGeom>
        </p:spPr>
      </p:pic>
      <p:cxnSp>
        <p:nvCxnSpPr>
          <p:cNvPr id="16" name="Straight Arrow Connector 15">
            <a:extLst>
              <a:ext uri="{FF2B5EF4-FFF2-40B4-BE49-F238E27FC236}">
                <a16:creationId xmlns:a16="http://schemas.microsoft.com/office/drawing/2014/main" id="{752169CD-AE0B-47F2-B381-144C1182A7D3}"/>
              </a:ext>
            </a:extLst>
          </p:cNvPr>
          <p:cNvCxnSpPr>
            <a:cxnSpLocks/>
          </p:cNvCxnSpPr>
          <p:nvPr/>
        </p:nvCxnSpPr>
        <p:spPr>
          <a:xfrm flipH="1" flipV="1">
            <a:off x="8170412" y="3130884"/>
            <a:ext cx="102949" cy="201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2" descr="Image result for android overflow menu">
            <a:extLst>
              <a:ext uri="{FF2B5EF4-FFF2-40B4-BE49-F238E27FC236}">
                <a16:creationId xmlns:a16="http://schemas.microsoft.com/office/drawing/2014/main" id="{D7C31CC0-0486-425C-BF77-0900E812B7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4456" y="4572956"/>
            <a:ext cx="2166937" cy="6858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4B437385-A576-4397-961A-9CF40947BCFD}"/>
              </a:ext>
            </a:extLst>
          </p:cNvPr>
          <p:cNvSpPr txBox="1"/>
          <p:nvPr/>
        </p:nvSpPr>
        <p:spPr>
          <a:xfrm>
            <a:off x="7671382" y="4981757"/>
            <a:ext cx="1280837" cy="261610"/>
          </a:xfrm>
          <a:prstGeom prst="rect">
            <a:avLst/>
          </a:prstGeom>
          <a:noFill/>
        </p:spPr>
        <p:txBody>
          <a:bodyPr wrap="square" rtlCol="0">
            <a:spAutoFit/>
          </a:bodyPr>
          <a:lstStyle/>
          <a:p>
            <a:r>
              <a:rPr lang="en-US" sz="1050" dirty="0"/>
              <a:t>Overflow menu</a:t>
            </a:r>
          </a:p>
        </p:txBody>
      </p:sp>
    </p:spTree>
    <p:extLst>
      <p:ext uri="{BB962C8B-B14F-4D97-AF65-F5344CB8AC3E}">
        <p14:creationId xmlns:p14="http://schemas.microsoft.com/office/powerpoint/2010/main" val="906292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Menus Definition</a:t>
            </a:r>
          </a:p>
        </p:txBody>
      </p:sp>
      <p:sp>
        <p:nvSpPr>
          <p:cNvPr id="3" name="Content Placeholder 2"/>
          <p:cNvSpPr>
            <a:spLocks noGrp="1"/>
          </p:cNvSpPr>
          <p:nvPr>
            <p:ph idx="1"/>
          </p:nvPr>
        </p:nvSpPr>
        <p:spPr/>
        <p:txBody>
          <a:bodyPr/>
          <a:lstStyle/>
          <a:p>
            <a:r>
              <a:rPr lang="en-US" dirty="0"/>
              <a:t>To define the menu, </a:t>
            </a:r>
            <a:r>
              <a:rPr lang="en-US" dirty="0">
                <a:solidFill>
                  <a:srgbClr val="FF0000"/>
                </a:solidFill>
              </a:rPr>
              <a:t>create</a:t>
            </a:r>
            <a:r>
              <a:rPr lang="en-US" dirty="0"/>
              <a:t> an XML file inside your project's </a:t>
            </a:r>
            <a:r>
              <a:rPr lang="en-US" dirty="0">
                <a:solidFill>
                  <a:srgbClr val="FF0000"/>
                </a:solidFill>
              </a:rPr>
              <a:t>res/menu/</a:t>
            </a:r>
            <a:r>
              <a:rPr lang="en-US" dirty="0"/>
              <a:t> directory and build the menu with the following elements:</a:t>
            </a:r>
          </a:p>
          <a:p>
            <a:endParaRPr lang="en-US" dirty="0"/>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46</a:t>
            </a:fld>
            <a:endParaRPr lang="en-US"/>
          </a:p>
        </p:txBody>
      </p:sp>
      <p:graphicFrame>
        <p:nvGraphicFramePr>
          <p:cNvPr id="6" name="Table 5"/>
          <p:cNvGraphicFramePr>
            <a:graphicFrameLocks noGrp="1"/>
          </p:cNvGraphicFramePr>
          <p:nvPr/>
        </p:nvGraphicFramePr>
        <p:xfrm>
          <a:off x="487680" y="3395472"/>
          <a:ext cx="7924800" cy="3017520"/>
        </p:xfrm>
        <a:graphic>
          <a:graphicData uri="http://schemas.openxmlformats.org/drawingml/2006/table">
            <a:tbl>
              <a:tblPr firstRow="1" bandRow="1">
                <a:tableStyleId>{5940675A-B579-460E-94D1-54222C63F5DA}</a:tableStyleId>
              </a:tblPr>
              <a:tblGrid>
                <a:gridCol w="1275255">
                  <a:extLst>
                    <a:ext uri="{9D8B030D-6E8A-4147-A177-3AD203B41FA5}">
                      <a16:colId xmlns:a16="http://schemas.microsoft.com/office/drawing/2014/main" val="914932083"/>
                    </a:ext>
                  </a:extLst>
                </a:gridCol>
                <a:gridCol w="6649545">
                  <a:extLst>
                    <a:ext uri="{9D8B030D-6E8A-4147-A177-3AD203B41FA5}">
                      <a16:colId xmlns:a16="http://schemas.microsoft.com/office/drawing/2014/main" val="3681380192"/>
                    </a:ext>
                  </a:extLst>
                </a:gridCol>
              </a:tblGrid>
              <a:tr h="370840">
                <a:tc>
                  <a:txBody>
                    <a:bodyPr/>
                    <a:lstStyle/>
                    <a:p>
                      <a:r>
                        <a:rPr lang="en-US" dirty="0"/>
                        <a:t>&lt;menu&gt;</a:t>
                      </a:r>
                    </a:p>
                  </a:txBody>
                  <a:tcPr/>
                </a:tc>
                <a:tc>
                  <a:txBody>
                    <a:bodyPr/>
                    <a:lstStyle/>
                    <a:p>
                      <a:r>
                        <a:rPr kumimoji="0" lang="en-US" b="0" i="0" kern="1200" dirty="0">
                          <a:solidFill>
                            <a:schemeClr val="tx1"/>
                          </a:solidFill>
                          <a:effectLst/>
                          <a:latin typeface="+mn-lt"/>
                          <a:ea typeface="+mn-ea"/>
                          <a:cs typeface="+mn-cs"/>
                        </a:rPr>
                        <a:t>defines a </a:t>
                      </a:r>
                      <a:r>
                        <a:rPr lang="en-US" dirty="0">
                          <a:effectLst/>
                          <a:hlinkClick r:id="rId2"/>
                        </a:rPr>
                        <a:t>Menu</a:t>
                      </a:r>
                      <a:r>
                        <a:rPr kumimoji="0" lang="en-US" b="0" i="0" kern="1200" dirty="0">
                          <a:solidFill>
                            <a:schemeClr val="tx1"/>
                          </a:solidFill>
                          <a:effectLst/>
                          <a:latin typeface="+mn-lt"/>
                          <a:ea typeface="+mn-ea"/>
                          <a:cs typeface="+mn-cs"/>
                        </a:rPr>
                        <a:t>, which is a container for menu items. A </a:t>
                      </a:r>
                      <a:r>
                        <a:rPr lang="en-US" dirty="0"/>
                        <a:t>&lt;menu&gt;</a:t>
                      </a:r>
                      <a:r>
                        <a:rPr kumimoji="0" lang="en-US" b="0" i="0" kern="1200" dirty="0">
                          <a:solidFill>
                            <a:schemeClr val="tx1"/>
                          </a:solidFill>
                          <a:effectLst/>
                          <a:latin typeface="+mn-lt"/>
                          <a:ea typeface="+mn-ea"/>
                          <a:cs typeface="+mn-cs"/>
                        </a:rPr>
                        <a:t> element must be the root node for the file and can hold one or more </a:t>
                      </a:r>
                      <a:r>
                        <a:rPr lang="en-US" dirty="0"/>
                        <a:t>&lt;item&gt;</a:t>
                      </a:r>
                      <a:r>
                        <a:rPr kumimoji="0" lang="en-US" b="0" i="0" kern="1200" dirty="0">
                          <a:solidFill>
                            <a:schemeClr val="tx1"/>
                          </a:solidFill>
                          <a:effectLst/>
                          <a:latin typeface="+mn-lt"/>
                          <a:ea typeface="+mn-ea"/>
                          <a:cs typeface="+mn-cs"/>
                        </a:rPr>
                        <a:t> and </a:t>
                      </a:r>
                      <a:r>
                        <a:rPr lang="en-US" dirty="0"/>
                        <a:t>&lt;group&gt;</a:t>
                      </a:r>
                      <a:r>
                        <a:rPr kumimoji="0" lang="en-US" b="0" i="0" kern="1200" dirty="0">
                          <a:solidFill>
                            <a:schemeClr val="tx1"/>
                          </a:solidFill>
                          <a:effectLst/>
                          <a:latin typeface="+mn-lt"/>
                          <a:ea typeface="+mn-ea"/>
                          <a:cs typeface="+mn-cs"/>
                        </a:rPr>
                        <a:t> elements.</a:t>
                      </a:r>
                      <a:endParaRPr lang="en-US" dirty="0"/>
                    </a:p>
                  </a:txBody>
                  <a:tcPr/>
                </a:tc>
                <a:extLst>
                  <a:ext uri="{0D108BD9-81ED-4DB2-BD59-A6C34878D82A}">
                    <a16:rowId xmlns:a16="http://schemas.microsoft.com/office/drawing/2014/main" val="2338871439"/>
                  </a:ext>
                </a:extLst>
              </a:tr>
              <a:tr h="370840">
                <a:tc>
                  <a:txBody>
                    <a:bodyPr/>
                    <a:lstStyle/>
                    <a:p>
                      <a:r>
                        <a:rPr lang="en-US" dirty="0"/>
                        <a:t>&lt;item&gt;</a:t>
                      </a:r>
                    </a:p>
                  </a:txBody>
                  <a:tcPr/>
                </a:tc>
                <a:tc>
                  <a:txBody>
                    <a:bodyPr/>
                    <a:lstStyle/>
                    <a:p>
                      <a:r>
                        <a:rPr kumimoji="0" lang="en-US" b="0" i="0" kern="1200" dirty="0">
                          <a:solidFill>
                            <a:schemeClr val="tx1"/>
                          </a:solidFill>
                          <a:effectLst/>
                          <a:latin typeface="+mn-lt"/>
                          <a:ea typeface="+mn-ea"/>
                          <a:cs typeface="+mn-cs"/>
                        </a:rPr>
                        <a:t>Creates a </a:t>
                      </a:r>
                      <a:r>
                        <a:rPr lang="en-US" dirty="0" err="1">
                          <a:effectLst/>
                          <a:hlinkClick r:id="rId3"/>
                        </a:rPr>
                        <a:t>MenuItem</a:t>
                      </a:r>
                      <a:r>
                        <a:rPr kumimoji="0" lang="en-US" b="0" i="0" kern="1200" dirty="0">
                          <a:solidFill>
                            <a:schemeClr val="tx1"/>
                          </a:solidFill>
                          <a:effectLst/>
                          <a:latin typeface="+mn-lt"/>
                          <a:ea typeface="+mn-ea"/>
                          <a:cs typeface="+mn-cs"/>
                        </a:rPr>
                        <a:t>, which represents a single item in a menu. This element may contain a nested </a:t>
                      </a:r>
                      <a:r>
                        <a:rPr lang="en-US" dirty="0"/>
                        <a:t>&lt;menu&gt;</a:t>
                      </a:r>
                      <a:r>
                        <a:rPr kumimoji="0" lang="en-US" b="0" i="0" kern="1200" dirty="0">
                          <a:solidFill>
                            <a:schemeClr val="tx1"/>
                          </a:solidFill>
                          <a:effectLst/>
                          <a:latin typeface="+mn-lt"/>
                          <a:ea typeface="+mn-ea"/>
                          <a:cs typeface="+mn-cs"/>
                        </a:rPr>
                        <a:t> element in order to create a submenu.</a:t>
                      </a:r>
                      <a:endParaRPr lang="en-US" dirty="0"/>
                    </a:p>
                  </a:txBody>
                  <a:tcPr/>
                </a:tc>
                <a:extLst>
                  <a:ext uri="{0D108BD9-81ED-4DB2-BD59-A6C34878D82A}">
                    <a16:rowId xmlns:a16="http://schemas.microsoft.com/office/drawing/2014/main" val="2921756136"/>
                  </a:ext>
                </a:extLst>
              </a:tr>
              <a:tr h="370840">
                <a:tc>
                  <a:txBody>
                    <a:bodyPr/>
                    <a:lstStyle/>
                    <a:p>
                      <a:r>
                        <a:rPr lang="en-US" dirty="0"/>
                        <a:t>&lt;group&gt;</a:t>
                      </a:r>
                    </a:p>
                  </a:txBody>
                  <a:tcPr/>
                </a:tc>
                <a:tc>
                  <a:txBody>
                    <a:bodyPr/>
                    <a:lstStyle/>
                    <a:p>
                      <a:r>
                        <a:rPr kumimoji="0" lang="en-US" b="0" i="0" kern="1200" dirty="0">
                          <a:solidFill>
                            <a:schemeClr val="tx1"/>
                          </a:solidFill>
                          <a:effectLst/>
                          <a:latin typeface="+mn-lt"/>
                          <a:ea typeface="+mn-ea"/>
                          <a:cs typeface="+mn-cs"/>
                        </a:rPr>
                        <a:t>An optional, invisible container for </a:t>
                      </a:r>
                      <a:r>
                        <a:rPr lang="en-US" dirty="0"/>
                        <a:t>&lt;item&gt;</a:t>
                      </a:r>
                      <a:r>
                        <a:rPr kumimoji="0" lang="en-US" b="0" i="0" kern="1200" dirty="0">
                          <a:solidFill>
                            <a:schemeClr val="tx1"/>
                          </a:solidFill>
                          <a:effectLst/>
                          <a:latin typeface="+mn-lt"/>
                          <a:ea typeface="+mn-ea"/>
                          <a:cs typeface="+mn-cs"/>
                        </a:rPr>
                        <a:t> elements. It allows you to categorize menu items so they share properties such as active state and visibility. For more information, see the section about </a:t>
                      </a:r>
                      <a:r>
                        <a:rPr kumimoji="0" lang="en-US" b="0" i="0" kern="1200" dirty="0">
                          <a:solidFill>
                            <a:schemeClr val="tx1"/>
                          </a:solidFill>
                          <a:effectLst/>
                          <a:latin typeface="+mn-lt"/>
                          <a:ea typeface="+mn-ea"/>
                          <a:cs typeface="+mn-cs"/>
                          <a:hlinkClick r:id="rId4"/>
                        </a:rPr>
                        <a:t>Creating Menu Groups</a:t>
                      </a:r>
                      <a:r>
                        <a:rPr kumimoji="0" lang="en-US" b="0" i="0" kern="1200" dirty="0">
                          <a:solidFill>
                            <a:schemeClr val="tx1"/>
                          </a:solidFill>
                          <a:effectLst/>
                          <a:latin typeface="+mn-lt"/>
                          <a:ea typeface="+mn-ea"/>
                          <a:cs typeface="+mn-cs"/>
                        </a:rPr>
                        <a:t>.</a:t>
                      </a:r>
                      <a:endParaRPr lang="en-US" dirty="0"/>
                    </a:p>
                  </a:txBody>
                  <a:tcPr/>
                </a:tc>
                <a:extLst>
                  <a:ext uri="{0D108BD9-81ED-4DB2-BD59-A6C34878D82A}">
                    <a16:rowId xmlns:a16="http://schemas.microsoft.com/office/drawing/2014/main" val="2709820827"/>
                  </a:ext>
                </a:extLst>
              </a:tr>
            </a:tbl>
          </a:graphicData>
        </a:graphic>
      </p:graphicFrame>
    </p:spTree>
    <p:extLst>
      <p:ext uri="{BB962C8B-B14F-4D97-AF65-F5344CB8AC3E}">
        <p14:creationId xmlns:p14="http://schemas.microsoft.com/office/powerpoint/2010/main" val="19049471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945" y="256812"/>
            <a:ext cx="8305800" cy="664895"/>
          </a:xfrm>
        </p:spPr>
        <p:txBody>
          <a:bodyPr>
            <a:normAutofit fontScale="90000"/>
          </a:bodyPr>
          <a:lstStyle/>
          <a:p>
            <a:r>
              <a:rPr lang="en-US" dirty="0"/>
              <a:t>Menu example</a:t>
            </a:r>
          </a:p>
        </p:txBody>
      </p:sp>
      <p:sp>
        <p:nvSpPr>
          <p:cNvPr id="3" name="Slide Number Placeholder 2"/>
          <p:cNvSpPr>
            <a:spLocks noGrp="1"/>
          </p:cNvSpPr>
          <p:nvPr>
            <p:ph type="sldNum" sz="quarter" idx="12"/>
          </p:nvPr>
        </p:nvSpPr>
        <p:spPr>
          <a:xfrm>
            <a:off x="8289265" y="6398930"/>
            <a:ext cx="762000" cy="365125"/>
          </a:xfrm>
        </p:spPr>
        <p:txBody>
          <a:bodyPr/>
          <a:lstStyle/>
          <a:p>
            <a:pPr>
              <a:defRPr/>
            </a:pPr>
            <a:fld id="{AE2342F7-0D32-4329-B405-E60D722CA26F}" type="slidenum">
              <a:rPr lang="en-US" smtClean="0"/>
              <a:pPr>
                <a:defRPr/>
              </a:pPr>
              <a:t>47</a:t>
            </a:fld>
            <a:endParaRPr lang="en-US"/>
          </a:p>
        </p:txBody>
      </p:sp>
      <p:sp>
        <p:nvSpPr>
          <p:cNvPr id="11" name="Content Placeholder 2"/>
          <p:cNvSpPr txBox="1">
            <a:spLocks/>
          </p:cNvSpPr>
          <p:nvPr/>
        </p:nvSpPr>
        <p:spPr>
          <a:xfrm>
            <a:off x="433045" y="4015075"/>
            <a:ext cx="8229600" cy="1346879"/>
          </a:xfrm>
          <a:prstGeom prst="rect">
            <a:avLst/>
          </a:prstGeom>
        </p:spPr>
        <p:txBody>
          <a:bodyPr>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fontAlgn="auto">
              <a:spcAft>
                <a:spcPts val="0"/>
              </a:spcAft>
            </a:pPr>
            <a:r>
              <a:rPr lang="en-US" sz="1800" dirty="0"/>
              <a:t>The &lt;item&gt; element supports several attributes you can use to define an item's appearance and behavior. </a:t>
            </a:r>
          </a:p>
          <a:p>
            <a:pPr fontAlgn="auto">
              <a:spcAft>
                <a:spcPts val="0"/>
              </a:spcAft>
            </a:pPr>
            <a:r>
              <a:rPr lang="en-US" sz="1800" dirty="0"/>
              <a:t>The menu items in the above menu include the following main attributes :</a:t>
            </a:r>
          </a:p>
          <a:p>
            <a:pPr fontAlgn="auto">
              <a:spcAft>
                <a:spcPts val="0"/>
              </a:spcAft>
            </a:pPr>
            <a:endParaRPr lang="en-US" sz="1800" dirty="0"/>
          </a:p>
        </p:txBody>
      </p:sp>
      <p:graphicFrame>
        <p:nvGraphicFramePr>
          <p:cNvPr id="12" name="Table 11"/>
          <p:cNvGraphicFramePr>
            <a:graphicFrameLocks noGrp="1"/>
          </p:cNvGraphicFramePr>
          <p:nvPr>
            <p:extLst>
              <p:ext uri="{D42A27DB-BD31-4B8C-83A1-F6EECF244321}">
                <p14:modId xmlns:p14="http://schemas.microsoft.com/office/powerpoint/2010/main" val="2832717417"/>
              </p:ext>
            </p:extLst>
          </p:nvPr>
        </p:nvGraphicFramePr>
        <p:xfrm>
          <a:off x="482251" y="5020819"/>
          <a:ext cx="7807014" cy="1630680"/>
        </p:xfrm>
        <a:graphic>
          <a:graphicData uri="http://schemas.openxmlformats.org/drawingml/2006/table">
            <a:tbl>
              <a:tblPr firstRow="1" bandRow="1">
                <a:tableStyleId>{5940675A-B579-460E-94D1-54222C63F5DA}</a:tableStyleId>
              </a:tblPr>
              <a:tblGrid>
                <a:gridCol w="1330014">
                  <a:extLst>
                    <a:ext uri="{9D8B030D-6E8A-4147-A177-3AD203B41FA5}">
                      <a16:colId xmlns:a16="http://schemas.microsoft.com/office/drawing/2014/main" val="2957202530"/>
                    </a:ext>
                  </a:extLst>
                </a:gridCol>
                <a:gridCol w="6477000">
                  <a:extLst>
                    <a:ext uri="{9D8B030D-6E8A-4147-A177-3AD203B41FA5}">
                      <a16:colId xmlns:a16="http://schemas.microsoft.com/office/drawing/2014/main" val="1228712520"/>
                    </a:ext>
                  </a:extLst>
                </a:gridCol>
              </a:tblGrid>
              <a:tr h="370840">
                <a:tc>
                  <a:txBody>
                    <a:bodyPr/>
                    <a:lstStyle/>
                    <a:p>
                      <a:r>
                        <a:rPr lang="en-US" sz="1400" dirty="0"/>
                        <a:t>id</a:t>
                      </a:r>
                    </a:p>
                  </a:txBody>
                  <a:tcPr/>
                </a:tc>
                <a:tc>
                  <a:txBody>
                    <a:bodyPr/>
                    <a:lstStyle/>
                    <a:p>
                      <a:r>
                        <a:rPr lang="en-US" sz="1400" dirty="0"/>
                        <a:t>A resource ID that's unique to the item, which allows the application to recognize the item when the user selects it.</a:t>
                      </a:r>
                    </a:p>
                  </a:txBody>
                  <a:tcPr/>
                </a:tc>
                <a:extLst>
                  <a:ext uri="{0D108BD9-81ED-4DB2-BD59-A6C34878D82A}">
                    <a16:rowId xmlns:a16="http://schemas.microsoft.com/office/drawing/2014/main" val="4079421630"/>
                  </a:ext>
                </a:extLst>
              </a:tr>
              <a:tr h="370840">
                <a:tc>
                  <a:txBody>
                    <a:bodyPr/>
                    <a:lstStyle/>
                    <a:p>
                      <a:r>
                        <a:rPr lang="en-US" sz="1400" dirty="0"/>
                        <a:t>icon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 reference to a </a:t>
                      </a:r>
                      <a:r>
                        <a:rPr lang="en-US" sz="1400" dirty="0" err="1"/>
                        <a:t>drawable</a:t>
                      </a:r>
                      <a:r>
                        <a:rPr lang="en-US" sz="1400" dirty="0"/>
                        <a:t> to use as the item's icon.</a:t>
                      </a:r>
                    </a:p>
                  </a:txBody>
                  <a:tcPr/>
                </a:tc>
                <a:extLst>
                  <a:ext uri="{0D108BD9-81ED-4DB2-BD59-A6C34878D82A}">
                    <a16:rowId xmlns:a16="http://schemas.microsoft.com/office/drawing/2014/main" val="4128034697"/>
                  </a:ext>
                </a:extLst>
              </a:tr>
              <a:tr h="370840">
                <a:tc>
                  <a:txBody>
                    <a:bodyPr/>
                    <a:lstStyle/>
                    <a:p>
                      <a:r>
                        <a:rPr lang="en-US" sz="1400" dirty="0"/>
                        <a:t>title</a:t>
                      </a:r>
                    </a:p>
                  </a:txBody>
                  <a:tcPr/>
                </a:tc>
                <a:tc>
                  <a:txBody>
                    <a:bodyPr/>
                    <a:lstStyle/>
                    <a:p>
                      <a:r>
                        <a:rPr lang="en-US" sz="1400" dirty="0"/>
                        <a:t>A reference to a string to use as the item's title</a:t>
                      </a:r>
                    </a:p>
                  </a:txBody>
                  <a:tcPr/>
                </a:tc>
                <a:extLst>
                  <a:ext uri="{0D108BD9-81ED-4DB2-BD59-A6C34878D82A}">
                    <a16:rowId xmlns:a16="http://schemas.microsoft.com/office/drawing/2014/main" val="110512409"/>
                  </a:ext>
                </a:extLst>
              </a:tr>
              <a:tr h="370840">
                <a:tc>
                  <a:txBody>
                    <a:bodyPr/>
                    <a:lstStyle/>
                    <a:p>
                      <a:r>
                        <a:rPr lang="en-US" sz="1400" dirty="0" err="1"/>
                        <a:t>showAsAction</a:t>
                      </a:r>
                      <a:endParaRPr lang="en-US" sz="1400" dirty="0"/>
                    </a:p>
                  </a:txBody>
                  <a:tcPr/>
                </a:tc>
                <a:tc>
                  <a:txBody>
                    <a:bodyPr/>
                    <a:lstStyle/>
                    <a:p>
                      <a:r>
                        <a:rPr lang="en-US" sz="1400" dirty="0"/>
                        <a:t>Specifies when and how this item should appear as an action item in the app bar</a:t>
                      </a:r>
                    </a:p>
                  </a:txBody>
                  <a:tcPr/>
                </a:tc>
                <a:extLst>
                  <a:ext uri="{0D108BD9-81ED-4DB2-BD59-A6C34878D82A}">
                    <a16:rowId xmlns:a16="http://schemas.microsoft.com/office/drawing/2014/main" val="2831883204"/>
                  </a:ext>
                </a:extLst>
              </a:tr>
            </a:tbl>
          </a:graphicData>
        </a:graphic>
      </p:graphicFrame>
      <p:sp>
        <p:nvSpPr>
          <p:cNvPr id="16" name="Rectangle 3"/>
          <p:cNvSpPr>
            <a:spLocks noChangeArrowheads="1"/>
          </p:cNvSpPr>
          <p:nvPr/>
        </p:nvSpPr>
        <p:spPr bwMode="auto">
          <a:xfrm>
            <a:off x="394944" y="1021841"/>
            <a:ext cx="7148855" cy="28931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rgbClr val="080808"/>
                </a:solidFill>
                <a:effectLst/>
                <a:latin typeface="Consolas" panose="020B0609020204030204" pitchFamily="49" charset="0"/>
              </a:rPr>
              <a:t>&lt;?</a:t>
            </a:r>
            <a:r>
              <a:rPr kumimoji="0" lang="en-US" altLang="en-US" sz="1400" b="0" i="0" u="none" strike="noStrike" cap="none" normalizeH="0" baseline="0" dirty="0">
                <a:ln>
                  <a:noFill/>
                </a:ln>
                <a:solidFill>
                  <a:srgbClr val="174AD4"/>
                </a:solidFill>
                <a:effectLst/>
                <a:latin typeface="Consolas" panose="020B0609020204030204" pitchFamily="49" charset="0"/>
              </a:rPr>
              <a:t>xml version</a:t>
            </a:r>
            <a:r>
              <a:rPr kumimoji="0" lang="en-US" altLang="en-US" sz="1400" b="0" i="0" u="none" strike="noStrike" cap="none" normalizeH="0" baseline="0" dirty="0">
                <a:ln>
                  <a:noFill/>
                </a:ln>
                <a:solidFill>
                  <a:srgbClr val="067D17"/>
                </a:solidFill>
                <a:effectLst/>
                <a:latin typeface="Consolas" panose="020B0609020204030204" pitchFamily="49" charset="0"/>
              </a:rPr>
              <a:t>="1.0" </a:t>
            </a:r>
            <a:r>
              <a:rPr kumimoji="0" lang="en-US" altLang="en-US" sz="1400" b="0" i="0" u="none" strike="noStrike" cap="none" normalizeH="0" baseline="0" dirty="0">
                <a:ln>
                  <a:noFill/>
                </a:ln>
                <a:solidFill>
                  <a:srgbClr val="174AD4"/>
                </a:solidFill>
                <a:effectLst/>
                <a:latin typeface="Consolas" panose="020B0609020204030204" pitchFamily="49" charset="0"/>
              </a:rPr>
              <a:t>encoding</a:t>
            </a:r>
            <a:r>
              <a:rPr kumimoji="0" lang="en-US" altLang="en-US" sz="1400" b="0" i="0" u="none" strike="noStrike" cap="none" normalizeH="0" baseline="0" dirty="0">
                <a:ln>
                  <a:noFill/>
                </a:ln>
                <a:solidFill>
                  <a:srgbClr val="067D17"/>
                </a:solidFill>
                <a:effectLst/>
                <a:latin typeface="Consolas" panose="020B0609020204030204" pitchFamily="49" charset="0"/>
              </a:rPr>
              <a:t>="utf-8"</a:t>
            </a:r>
            <a:r>
              <a:rPr kumimoji="0" lang="en-US" altLang="en-US" sz="1400" b="0" i="1" u="none" strike="noStrike" cap="none" normalizeH="0" baseline="0" dirty="0">
                <a:ln>
                  <a:noFill/>
                </a:ln>
                <a:solidFill>
                  <a:srgbClr val="080808"/>
                </a:solidFill>
                <a:effectLst/>
                <a:latin typeface="Consolas" panose="020B0609020204030204" pitchFamily="49" charset="0"/>
              </a:rPr>
              <a:t>?&gt;</a:t>
            </a:r>
            <a:br>
              <a:rPr kumimoji="0" lang="en-US" altLang="en-US" sz="1400" b="0" i="1" u="none" strike="noStrike" cap="none" normalizeH="0" baseline="0" dirty="0">
                <a:ln>
                  <a:noFill/>
                </a:ln>
                <a:solidFill>
                  <a:srgbClr val="080808"/>
                </a:solidFill>
                <a:effectLst/>
                <a:latin typeface="Consolas" panose="020B0609020204030204" pitchFamily="49" charset="0"/>
              </a:rPr>
            </a:br>
            <a:r>
              <a:rPr kumimoji="0" lang="en-US" altLang="en-US" sz="1400" b="0" i="0" u="none" strike="noStrike" cap="none" normalizeH="0" baseline="0" dirty="0">
                <a:ln>
                  <a:noFill/>
                </a:ln>
                <a:solidFill>
                  <a:srgbClr val="080808"/>
                </a:solidFill>
                <a:effectLst/>
                <a:latin typeface="Consolas" panose="020B0609020204030204" pitchFamily="49" charset="0"/>
              </a:rPr>
              <a:t>&lt;</a:t>
            </a:r>
            <a:r>
              <a:rPr kumimoji="0" lang="en-US" altLang="en-US" sz="1400" b="0" i="0" u="none" strike="noStrike" cap="none" normalizeH="0" baseline="0" dirty="0">
                <a:ln>
                  <a:noFill/>
                </a:ln>
                <a:solidFill>
                  <a:srgbClr val="0033B3"/>
                </a:solidFill>
                <a:effectLst/>
                <a:latin typeface="Consolas" panose="020B0609020204030204" pitchFamily="49" charset="0"/>
              </a:rPr>
              <a:t>menu </a:t>
            </a:r>
            <a:r>
              <a:rPr kumimoji="0" lang="en-US" altLang="en-US" sz="1400" b="0" i="0" u="none" strike="noStrike" cap="none" normalizeH="0" baseline="0" dirty="0" err="1">
                <a:ln>
                  <a:noFill/>
                </a:ln>
                <a:solidFill>
                  <a:srgbClr val="174AD4"/>
                </a:solidFill>
                <a:effectLst/>
                <a:latin typeface="Consolas" panose="020B0609020204030204" pitchFamily="49" charset="0"/>
              </a:rPr>
              <a:t>xmlns:</a:t>
            </a:r>
            <a:r>
              <a:rPr kumimoji="0" lang="en-US" altLang="en-US" sz="1400" b="0" i="0" u="none" strike="noStrike" cap="none" normalizeH="0" baseline="0" dirty="0" err="1">
                <a:ln>
                  <a:noFill/>
                </a:ln>
                <a:solidFill>
                  <a:srgbClr val="871094"/>
                </a:solidFill>
                <a:effectLst/>
                <a:latin typeface="Consolas" panose="020B0609020204030204" pitchFamily="49" charset="0"/>
              </a:rPr>
              <a:t>android</a:t>
            </a:r>
            <a:r>
              <a:rPr kumimoji="0" lang="en-US" altLang="en-US" sz="1400" b="0" i="0" u="none" strike="noStrike" cap="none" normalizeH="0" baseline="0" dirty="0">
                <a:ln>
                  <a:noFill/>
                </a:ln>
                <a:solidFill>
                  <a:srgbClr val="067D17"/>
                </a:solidFill>
                <a:effectLst/>
                <a:latin typeface="Consolas" panose="020B0609020204030204" pitchFamily="49" charset="0"/>
              </a:rPr>
              <a:t>="http://schemas.android.com/</a:t>
            </a:r>
            <a:r>
              <a:rPr kumimoji="0" lang="en-US" altLang="en-US" sz="1400" b="0" i="0" u="none" strike="noStrike" cap="none" normalizeH="0" baseline="0" dirty="0" err="1">
                <a:ln>
                  <a:noFill/>
                </a:ln>
                <a:solidFill>
                  <a:srgbClr val="067D17"/>
                </a:solidFill>
                <a:effectLst/>
                <a:latin typeface="Consolas" panose="020B0609020204030204" pitchFamily="49" charset="0"/>
              </a:rPr>
              <a:t>apk</a:t>
            </a:r>
            <a:r>
              <a:rPr kumimoji="0" lang="en-US" altLang="en-US" sz="1400" b="0" i="0" u="none" strike="noStrike" cap="none" normalizeH="0" baseline="0" dirty="0">
                <a:ln>
                  <a:noFill/>
                </a:ln>
                <a:solidFill>
                  <a:srgbClr val="067D17"/>
                </a:solidFill>
                <a:effectLst/>
                <a:latin typeface="Consolas" panose="020B0609020204030204" pitchFamily="49" charset="0"/>
              </a:rPr>
              <a:t>/res/android"</a:t>
            </a:r>
            <a:br>
              <a:rPr kumimoji="0" lang="en-US" altLang="en-US" sz="1400" b="0" i="0" u="none" strike="noStrike" cap="none" normalizeH="0" baseline="0" dirty="0">
                <a:ln>
                  <a:noFill/>
                </a:ln>
                <a:solidFill>
                  <a:srgbClr val="067D17"/>
                </a:solidFill>
                <a:effectLst/>
                <a:latin typeface="Consolas" panose="020B0609020204030204" pitchFamily="49" charset="0"/>
              </a:rPr>
            </a:br>
            <a:r>
              <a:rPr kumimoji="0" lang="en-US" altLang="en-US" sz="1400" b="0" i="0" u="none" strike="noStrike" cap="none" normalizeH="0" baseline="0" dirty="0">
                <a:ln>
                  <a:noFill/>
                </a:ln>
                <a:solidFill>
                  <a:srgbClr val="067D17"/>
                </a:solidFill>
                <a:effectLst/>
                <a:latin typeface="Consolas" panose="020B0609020204030204" pitchFamily="49" charset="0"/>
              </a:rPr>
              <a:t>    </a:t>
            </a:r>
            <a:r>
              <a:rPr kumimoji="0" lang="en-US" altLang="en-US" sz="1400" b="0" i="0" u="none" strike="noStrike" cap="none" normalizeH="0" baseline="0" dirty="0" err="1">
                <a:ln>
                  <a:noFill/>
                </a:ln>
                <a:solidFill>
                  <a:srgbClr val="174AD4"/>
                </a:solidFill>
                <a:effectLst/>
                <a:latin typeface="Consolas" panose="020B0609020204030204" pitchFamily="49" charset="0"/>
              </a:rPr>
              <a:t>xmlns:</a:t>
            </a:r>
            <a:r>
              <a:rPr kumimoji="0" lang="en-US" altLang="en-US" sz="1400" b="0" i="0" u="none" strike="noStrike" cap="none" normalizeH="0" baseline="0" dirty="0" err="1">
                <a:ln>
                  <a:noFill/>
                </a:ln>
                <a:solidFill>
                  <a:srgbClr val="871094"/>
                </a:solidFill>
                <a:effectLst/>
                <a:latin typeface="Consolas" panose="020B0609020204030204" pitchFamily="49" charset="0"/>
              </a:rPr>
              <a:t>app</a:t>
            </a:r>
            <a:r>
              <a:rPr kumimoji="0" lang="en-US" altLang="en-US" sz="1400" b="0" i="0" u="none" strike="noStrike" cap="none" normalizeH="0" baseline="0" dirty="0">
                <a:ln>
                  <a:noFill/>
                </a:ln>
                <a:solidFill>
                  <a:srgbClr val="067D17"/>
                </a:solidFill>
                <a:effectLst/>
                <a:latin typeface="Consolas" panose="020B0609020204030204" pitchFamily="49" charset="0"/>
              </a:rPr>
              <a:t>="http://schemas.android.com/</a:t>
            </a:r>
            <a:r>
              <a:rPr kumimoji="0" lang="en-US" altLang="en-US" sz="1400" b="0" i="0" u="none" strike="noStrike" cap="none" normalizeH="0" baseline="0" dirty="0" err="1">
                <a:ln>
                  <a:noFill/>
                </a:ln>
                <a:solidFill>
                  <a:srgbClr val="067D17"/>
                </a:solidFill>
                <a:effectLst/>
                <a:latin typeface="Consolas" panose="020B0609020204030204" pitchFamily="49" charset="0"/>
              </a:rPr>
              <a:t>apk</a:t>
            </a:r>
            <a:r>
              <a:rPr kumimoji="0" lang="en-US" altLang="en-US" sz="1400" b="0" i="0" u="none" strike="noStrike" cap="none" normalizeH="0" baseline="0" dirty="0">
                <a:ln>
                  <a:noFill/>
                </a:ln>
                <a:solidFill>
                  <a:srgbClr val="067D17"/>
                </a:solidFill>
                <a:effectLst/>
                <a:latin typeface="Consolas" panose="020B0609020204030204" pitchFamily="49" charset="0"/>
              </a:rPr>
              <a:t>/res-auto"</a:t>
            </a:r>
            <a:br>
              <a:rPr kumimoji="0" lang="en-US" altLang="en-US" sz="1400" b="0" i="0" u="none" strike="noStrike" cap="none" normalizeH="0" baseline="0" dirty="0">
                <a:ln>
                  <a:noFill/>
                </a:ln>
                <a:solidFill>
                  <a:srgbClr val="067D17"/>
                </a:solidFill>
                <a:effectLst/>
                <a:latin typeface="Consolas" panose="020B0609020204030204" pitchFamily="49" charset="0"/>
              </a:rPr>
            </a:br>
            <a:r>
              <a:rPr kumimoji="0" lang="en-US" altLang="en-US" sz="1400" b="0" i="0" u="none" strike="noStrike" cap="none" normalizeH="0" baseline="0" dirty="0">
                <a:ln>
                  <a:noFill/>
                </a:ln>
                <a:solidFill>
                  <a:srgbClr val="067D17"/>
                </a:solidFill>
                <a:effectLst/>
                <a:latin typeface="Consolas" panose="020B0609020204030204" pitchFamily="49" charset="0"/>
              </a:rPr>
              <a:t>    </a:t>
            </a:r>
            <a:r>
              <a:rPr kumimoji="0" lang="en-US" altLang="en-US" sz="1400" b="0" i="0" u="none" strike="noStrike" cap="none" normalizeH="0" baseline="0" dirty="0" err="1">
                <a:ln>
                  <a:noFill/>
                </a:ln>
                <a:solidFill>
                  <a:srgbClr val="871094"/>
                </a:solidFill>
                <a:effectLst/>
                <a:latin typeface="Consolas" panose="020B0609020204030204" pitchFamily="49" charset="0"/>
              </a:rPr>
              <a:t>android</a:t>
            </a:r>
            <a:r>
              <a:rPr kumimoji="0" lang="en-US" altLang="en-US" sz="1400" b="0" i="0" u="none" strike="noStrike" cap="none" normalizeH="0" baseline="0" dirty="0" err="1">
                <a:ln>
                  <a:noFill/>
                </a:ln>
                <a:solidFill>
                  <a:srgbClr val="174AD4"/>
                </a:solidFill>
                <a:effectLst/>
                <a:latin typeface="Consolas" panose="020B0609020204030204" pitchFamily="49" charset="0"/>
              </a:rPr>
              <a:t>:id</a:t>
            </a:r>
            <a:r>
              <a:rPr kumimoji="0" lang="en-US" altLang="en-US" sz="1400" b="0" i="0" u="none" strike="noStrike" cap="none" normalizeH="0" baseline="0" dirty="0">
                <a:ln>
                  <a:noFill/>
                </a:ln>
                <a:solidFill>
                  <a:srgbClr val="067D17"/>
                </a:solidFill>
                <a:effectLst/>
                <a:latin typeface="Consolas" panose="020B0609020204030204" pitchFamily="49" charset="0"/>
              </a:rPr>
              <a:t>="@+id/</a:t>
            </a:r>
            <a:r>
              <a:rPr kumimoji="0" lang="en-US" altLang="en-US" sz="1400" b="0" i="0" u="none" strike="noStrike" cap="none" normalizeH="0" baseline="0" dirty="0" err="1">
                <a:ln>
                  <a:noFill/>
                </a:ln>
                <a:solidFill>
                  <a:srgbClr val="067D17"/>
                </a:solidFill>
                <a:effectLst/>
                <a:latin typeface="Consolas" panose="020B0609020204030204" pitchFamily="49" charset="0"/>
              </a:rPr>
              <a:t>main_menu</a:t>
            </a:r>
            <a:r>
              <a:rPr kumimoji="0" lang="en-US" altLang="en-US" sz="1400" b="0" i="0" u="none" strike="noStrike" cap="none" normalizeH="0" baseline="0" dirty="0">
                <a:ln>
                  <a:noFill/>
                </a:ln>
                <a:solidFill>
                  <a:srgbClr val="067D17"/>
                </a:solidFill>
                <a:effectLst/>
                <a:latin typeface="Consolas" panose="020B0609020204030204" pitchFamily="49" charset="0"/>
              </a:rPr>
              <a:t>"</a:t>
            </a:r>
            <a:br>
              <a:rPr kumimoji="0" lang="en-US" altLang="en-US" sz="1400" b="0" i="0" u="none" strike="noStrike" cap="none" normalizeH="0" baseline="0" dirty="0">
                <a:ln>
                  <a:noFill/>
                </a:ln>
                <a:solidFill>
                  <a:srgbClr val="067D17"/>
                </a:solidFill>
                <a:effectLst/>
                <a:latin typeface="Consolas" panose="020B0609020204030204" pitchFamily="49" charset="0"/>
              </a:rPr>
            </a:br>
            <a:r>
              <a:rPr kumimoji="0" lang="en-US" altLang="en-US" sz="1400" b="0" i="0" u="none" strike="noStrike" cap="none" normalizeH="0" baseline="0" dirty="0">
                <a:ln>
                  <a:noFill/>
                </a:ln>
                <a:solidFill>
                  <a:srgbClr val="067D17"/>
                </a:solidFill>
                <a:effectLst/>
                <a:latin typeface="Consolas" panose="020B0609020204030204" pitchFamily="49" charset="0"/>
              </a:rPr>
              <a:t>    </a:t>
            </a:r>
            <a:r>
              <a:rPr kumimoji="0" lang="en-US" altLang="en-US" sz="1400" b="0" i="0" u="none" strike="noStrike" cap="none" normalizeH="0" baseline="0" dirty="0">
                <a:ln>
                  <a:noFill/>
                </a:ln>
                <a:solidFill>
                  <a:srgbClr val="080808"/>
                </a:solidFill>
                <a:effectLst/>
                <a:latin typeface="Consolas" panose="020B0609020204030204" pitchFamily="49" charset="0"/>
              </a:rPr>
              <a:t>&gt;</a:t>
            </a:r>
            <a:br>
              <a:rPr kumimoji="0" lang="en-US" altLang="en-US" sz="1400" b="0" i="0" u="none" strike="noStrike" cap="none" normalizeH="0" baseline="0" dirty="0">
                <a:ln>
                  <a:noFill/>
                </a:ln>
                <a:solidFill>
                  <a:srgbClr val="080808"/>
                </a:solidFill>
                <a:effectLst/>
                <a:latin typeface="Consolas" panose="020B0609020204030204" pitchFamily="49" charset="0"/>
              </a:rPr>
            </a:br>
            <a:r>
              <a:rPr kumimoji="0" lang="en-US" altLang="en-US" sz="1400" b="0" i="0" u="none" strike="noStrike" cap="none" normalizeH="0" baseline="0" dirty="0">
                <a:ln>
                  <a:noFill/>
                </a:ln>
                <a:solidFill>
                  <a:srgbClr val="080808"/>
                </a:solidFill>
                <a:effectLst/>
                <a:latin typeface="Consolas" panose="020B0609020204030204" pitchFamily="49" charset="0"/>
              </a:rPr>
              <a:t>    &lt;</a:t>
            </a:r>
            <a:r>
              <a:rPr kumimoji="0" lang="en-US" altLang="en-US" sz="1400" b="0" i="0" u="none" strike="noStrike" cap="none" normalizeH="0" baseline="0" dirty="0">
                <a:ln>
                  <a:noFill/>
                </a:ln>
                <a:solidFill>
                  <a:srgbClr val="0033B3"/>
                </a:solidFill>
                <a:effectLst/>
                <a:latin typeface="Consolas" panose="020B0609020204030204" pitchFamily="49" charset="0"/>
              </a:rPr>
              <a:t>item </a:t>
            </a:r>
            <a:r>
              <a:rPr kumimoji="0" lang="en-US" altLang="en-US" sz="1400" b="0" i="0" u="none" strike="noStrike" cap="none" normalizeH="0" baseline="0" dirty="0" err="1">
                <a:ln>
                  <a:noFill/>
                </a:ln>
                <a:solidFill>
                  <a:srgbClr val="871094"/>
                </a:solidFill>
                <a:effectLst/>
                <a:latin typeface="Consolas" panose="020B0609020204030204" pitchFamily="49" charset="0"/>
              </a:rPr>
              <a:t>android</a:t>
            </a:r>
            <a:r>
              <a:rPr kumimoji="0" lang="en-US" altLang="en-US" sz="1400" b="0" i="0" u="none" strike="noStrike" cap="none" normalizeH="0" baseline="0" dirty="0" err="1">
                <a:ln>
                  <a:noFill/>
                </a:ln>
                <a:solidFill>
                  <a:srgbClr val="174AD4"/>
                </a:solidFill>
                <a:effectLst/>
                <a:latin typeface="Consolas" panose="020B0609020204030204" pitchFamily="49" charset="0"/>
              </a:rPr>
              <a:t>:id</a:t>
            </a:r>
            <a:r>
              <a:rPr kumimoji="0" lang="en-US" altLang="en-US" sz="1400" b="0" i="0" u="none" strike="noStrike" cap="none" normalizeH="0" baseline="0" dirty="0">
                <a:ln>
                  <a:noFill/>
                </a:ln>
                <a:solidFill>
                  <a:srgbClr val="067D17"/>
                </a:solidFill>
                <a:effectLst/>
                <a:latin typeface="Consolas" panose="020B0609020204030204" pitchFamily="49" charset="0"/>
              </a:rPr>
              <a:t>="@+id/</a:t>
            </a:r>
            <a:r>
              <a:rPr kumimoji="0" lang="en-US" altLang="en-US" sz="1400" b="0" i="0" u="none" strike="noStrike" cap="none" normalizeH="0" baseline="0" dirty="0" err="1">
                <a:ln>
                  <a:noFill/>
                </a:ln>
                <a:solidFill>
                  <a:srgbClr val="067D17"/>
                </a:solidFill>
                <a:effectLst/>
                <a:latin typeface="Consolas" panose="020B0609020204030204" pitchFamily="49" charset="0"/>
              </a:rPr>
              <a:t>new_game</a:t>
            </a:r>
            <a:r>
              <a:rPr kumimoji="0" lang="en-US" altLang="en-US" sz="1400" b="0" i="0" u="none" strike="noStrike" cap="none" normalizeH="0" baseline="0" dirty="0">
                <a:ln>
                  <a:noFill/>
                </a:ln>
                <a:solidFill>
                  <a:srgbClr val="067D17"/>
                </a:solidFill>
                <a:effectLst/>
                <a:latin typeface="Consolas" panose="020B0609020204030204" pitchFamily="49" charset="0"/>
              </a:rPr>
              <a:t>"</a:t>
            </a:r>
            <a:br>
              <a:rPr kumimoji="0" lang="en-US" altLang="en-US" sz="1400" b="0" i="0" u="none" strike="noStrike" cap="none" normalizeH="0" baseline="0" dirty="0">
                <a:ln>
                  <a:noFill/>
                </a:ln>
                <a:solidFill>
                  <a:srgbClr val="067D17"/>
                </a:solidFill>
                <a:effectLst/>
                <a:latin typeface="Consolas" panose="020B0609020204030204" pitchFamily="49" charset="0"/>
              </a:rPr>
            </a:br>
            <a:r>
              <a:rPr kumimoji="0" lang="en-US" altLang="en-US" sz="1400" b="0" i="0" u="none" strike="noStrike" cap="none" normalizeH="0" baseline="0" dirty="0">
                <a:ln>
                  <a:noFill/>
                </a:ln>
                <a:solidFill>
                  <a:srgbClr val="067D17"/>
                </a:solidFill>
                <a:effectLst/>
                <a:latin typeface="Consolas" panose="020B0609020204030204" pitchFamily="49" charset="0"/>
              </a:rPr>
              <a:t>        </a:t>
            </a:r>
            <a:r>
              <a:rPr kumimoji="0" lang="en-US" altLang="en-US" sz="1400" b="0" i="0" u="none" strike="noStrike" cap="none" normalizeH="0" baseline="0" dirty="0" err="1">
                <a:ln>
                  <a:noFill/>
                </a:ln>
                <a:solidFill>
                  <a:srgbClr val="871094"/>
                </a:solidFill>
                <a:effectLst/>
                <a:latin typeface="Consolas" panose="020B0609020204030204" pitchFamily="49" charset="0"/>
              </a:rPr>
              <a:t>android</a:t>
            </a:r>
            <a:r>
              <a:rPr kumimoji="0" lang="en-US" altLang="en-US" sz="1400" b="0" i="0" u="none" strike="noStrike" cap="none" normalizeH="0" baseline="0" dirty="0" err="1">
                <a:ln>
                  <a:noFill/>
                </a:ln>
                <a:solidFill>
                  <a:srgbClr val="174AD4"/>
                </a:solidFill>
                <a:effectLst/>
                <a:latin typeface="Consolas" panose="020B0609020204030204" pitchFamily="49" charset="0"/>
              </a:rPr>
              <a:t>:icon</a:t>
            </a:r>
            <a:r>
              <a:rPr kumimoji="0" lang="en-US" altLang="en-US" sz="1400" b="0" i="0" u="none" strike="noStrike" cap="none" normalizeH="0" baseline="0" dirty="0">
                <a:ln>
                  <a:noFill/>
                </a:ln>
                <a:solidFill>
                  <a:srgbClr val="067D17"/>
                </a:solidFill>
                <a:effectLst/>
                <a:latin typeface="Consolas" panose="020B0609020204030204" pitchFamily="49" charset="0"/>
              </a:rPr>
              <a:t>="@drawable/</a:t>
            </a:r>
            <a:r>
              <a:rPr kumimoji="0" lang="en-US" altLang="en-US" sz="1400" b="0" i="0" u="none" strike="noStrike" cap="none" normalizeH="0" baseline="0" dirty="0" err="1">
                <a:ln>
                  <a:noFill/>
                </a:ln>
                <a:solidFill>
                  <a:srgbClr val="067D17"/>
                </a:solidFill>
                <a:effectLst/>
                <a:latin typeface="Consolas" panose="020B0609020204030204" pitchFamily="49" charset="0"/>
              </a:rPr>
              <a:t>ic_new_game</a:t>
            </a:r>
            <a:r>
              <a:rPr kumimoji="0" lang="en-US" altLang="en-US" sz="1400" b="0" i="0" u="none" strike="noStrike" cap="none" normalizeH="0" baseline="0" dirty="0">
                <a:ln>
                  <a:noFill/>
                </a:ln>
                <a:solidFill>
                  <a:srgbClr val="067D17"/>
                </a:solidFill>
                <a:effectLst/>
                <a:latin typeface="Consolas" panose="020B0609020204030204" pitchFamily="49" charset="0"/>
              </a:rPr>
              <a:t>"</a:t>
            </a:r>
            <a:br>
              <a:rPr kumimoji="0" lang="en-US" altLang="en-US" sz="1400" b="0" i="0" u="none" strike="noStrike" cap="none" normalizeH="0" baseline="0" dirty="0">
                <a:ln>
                  <a:noFill/>
                </a:ln>
                <a:solidFill>
                  <a:srgbClr val="067D17"/>
                </a:solidFill>
                <a:effectLst/>
                <a:latin typeface="Consolas" panose="020B0609020204030204" pitchFamily="49" charset="0"/>
              </a:rPr>
            </a:br>
            <a:r>
              <a:rPr kumimoji="0" lang="en-US" altLang="en-US" sz="1400" b="0" i="0" u="none" strike="noStrike" cap="none" normalizeH="0" baseline="0" dirty="0">
                <a:ln>
                  <a:noFill/>
                </a:ln>
                <a:solidFill>
                  <a:srgbClr val="067D17"/>
                </a:solidFill>
                <a:effectLst/>
                <a:latin typeface="Consolas" panose="020B0609020204030204" pitchFamily="49" charset="0"/>
              </a:rPr>
              <a:t>        </a:t>
            </a:r>
            <a:r>
              <a:rPr kumimoji="0" lang="en-US" altLang="en-US" sz="1400" b="0" i="0" u="none" strike="noStrike" cap="none" normalizeH="0" baseline="0" dirty="0" err="1">
                <a:ln>
                  <a:noFill/>
                </a:ln>
                <a:solidFill>
                  <a:srgbClr val="871094"/>
                </a:solidFill>
                <a:effectLst/>
                <a:latin typeface="Consolas" panose="020B0609020204030204" pitchFamily="49" charset="0"/>
              </a:rPr>
              <a:t>android</a:t>
            </a:r>
            <a:r>
              <a:rPr kumimoji="0" lang="en-US" altLang="en-US" sz="1400" b="0" i="0" u="none" strike="noStrike" cap="none" normalizeH="0" baseline="0" dirty="0" err="1">
                <a:ln>
                  <a:noFill/>
                </a:ln>
                <a:solidFill>
                  <a:srgbClr val="174AD4"/>
                </a:solidFill>
                <a:effectLst/>
                <a:latin typeface="Consolas" panose="020B0609020204030204" pitchFamily="49" charset="0"/>
              </a:rPr>
              <a:t>:title</a:t>
            </a:r>
            <a:r>
              <a:rPr kumimoji="0" lang="en-US" altLang="en-US" sz="1400" b="0" i="0" u="none" strike="noStrike" cap="none" normalizeH="0" baseline="0" dirty="0">
                <a:ln>
                  <a:noFill/>
                </a:ln>
                <a:solidFill>
                  <a:srgbClr val="067D17"/>
                </a:solidFill>
                <a:effectLst/>
                <a:latin typeface="Consolas" panose="020B0609020204030204" pitchFamily="49" charset="0"/>
              </a:rPr>
              <a:t>=“New"</a:t>
            </a:r>
            <a:br>
              <a:rPr kumimoji="0" lang="en-US" altLang="en-US" sz="1400" b="0" i="0" u="none" strike="noStrike" cap="none" normalizeH="0" baseline="0" dirty="0">
                <a:ln>
                  <a:noFill/>
                </a:ln>
                <a:solidFill>
                  <a:srgbClr val="067D17"/>
                </a:solidFill>
                <a:effectLst/>
                <a:latin typeface="Consolas" panose="020B0609020204030204" pitchFamily="49" charset="0"/>
              </a:rPr>
            </a:br>
            <a:r>
              <a:rPr kumimoji="0" lang="en-US" altLang="en-US" sz="1400" b="0" i="0" u="none" strike="noStrike" cap="none" normalizeH="0" baseline="0" dirty="0">
                <a:ln>
                  <a:noFill/>
                </a:ln>
                <a:solidFill>
                  <a:srgbClr val="067D17"/>
                </a:solidFill>
                <a:effectLst/>
                <a:latin typeface="Consolas" panose="020B0609020204030204" pitchFamily="49" charset="0"/>
              </a:rPr>
              <a:t>        </a:t>
            </a:r>
            <a:r>
              <a:rPr kumimoji="0" lang="en-US" altLang="en-US" sz="1400" b="0" i="0" u="none" strike="noStrike" cap="none" normalizeH="0" baseline="0" dirty="0" err="1">
                <a:ln>
                  <a:noFill/>
                </a:ln>
                <a:solidFill>
                  <a:srgbClr val="871094"/>
                </a:solidFill>
                <a:effectLst/>
                <a:latin typeface="Consolas" panose="020B0609020204030204" pitchFamily="49" charset="0"/>
              </a:rPr>
              <a:t>app</a:t>
            </a:r>
            <a:r>
              <a:rPr kumimoji="0" lang="en-US" altLang="en-US" sz="1400" b="0" i="0" u="none" strike="noStrike" cap="none" normalizeH="0" baseline="0" dirty="0" err="1">
                <a:ln>
                  <a:noFill/>
                </a:ln>
                <a:solidFill>
                  <a:srgbClr val="174AD4"/>
                </a:solidFill>
                <a:effectLst/>
                <a:latin typeface="Consolas" panose="020B0609020204030204" pitchFamily="49" charset="0"/>
              </a:rPr>
              <a:t>:showAsAction</a:t>
            </a:r>
            <a:r>
              <a:rPr kumimoji="0" lang="en-US" altLang="en-US" sz="1400" b="0" i="0" u="none" strike="noStrike" cap="none" normalizeH="0" baseline="0" dirty="0">
                <a:ln>
                  <a:noFill/>
                </a:ln>
                <a:solidFill>
                  <a:srgbClr val="067D17"/>
                </a:solidFill>
                <a:effectLst/>
                <a:latin typeface="Consolas" panose="020B0609020204030204" pitchFamily="49" charset="0"/>
              </a:rPr>
              <a:t>="</a:t>
            </a:r>
            <a:r>
              <a:rPr kumimoji="0" lang="en-US" altLang="en-US" sz="1400" b="0" i="0" u="none" strike="noStrike" cap="none" normalizeH="0" baseline="0" dirty="0" err="1">
                <a:ln>
                  <a:noFill/>
                </a:ln>
                <a:solidFill>
                  <a:srgbClr val="067D17"/>
                </a:solidFill>
                <a:effectLst/>
                <a:latin typeface="Consolas" panose="020B0609020204030204" pitchFamily="49" charset="0"/>
              </a:rPr>
              <a:t>ifRoom</a:t>
            </a:r>
            <a:r>
              <a:rPr kumimoji="0" lang="en-US" altLang="en-US" sz="1400" b="0" i="0" u="none" strike="noStrike" cap="none" normalizeH="0" baseline="0" dirty="0">
                <a:ln>
                  <a:noFill/>
                </a:ln>
                <a:solidFill>
                  <a:srgbClr val="067D17"/>
                </a:solidFill>
                <a:effectLst/>
                <a:latin typeface="Consolas" panose="020B0609020204030204" pitchFamily="49" charset="0"/>
              </a:rPr>
              <a:t>" </a:t>
            </a:r>
            <a:r>
              <a:rPr kumimoji="0" lang="en-US" altLang="en-US" sz="1400" b="0" i="0" u="none" strike="noStrike" cap="none" normalizeH="0" baseline="0" dirty="0">
                <a:ln>
                  <a:noFill/>
                </a:ln>
                <a:solidFill>
                  <a:srgbClr val="080808"/>
                </a:solidFill>
                <a:effectLst/>
                <a:latin typeface="Consolas" panose="020B0609020204030204" pitchFamily="49" charset="0"/>
              </a:rPr>
              <a:t>/&gt;</a:t>
            </a:r>
            <a:br>
              <a:rPr kumimoji="0" lang="en-US" altLang="en-US" sz="1400" b="0" i="0" u="none" strike="noStrike" cap="none" normalizeH="0" baseline="0" dirty="0">
                <a:ln>
                  <a:noFill/>
                </a:ln>
                <a:solidFill>
                  <a:srgbClr val="080808"/>
                </a:solidFill>
                <a:effectLst/>
                <a:latin typeface="Consolas" panose="020B0609020204030204" pitchFamily="49" charset="0"/>
              </a:rPr>
            </a:br>
            <a:r>
              <a:rPr kumimoji="0" lang="en-US" altLang="en-US" sz="1400" b="0" i="0" u="none" strike="noStrike" cap="none" normalizeH="0" baseline="0" dirty="0">
                <a:ln>
                  <a:noFill/>
                </a:ln>
                <a:solidFill>
                  <a:srgbClr val="080808"/>
                </a:solidFill>
                <a:effectLst/>
                <a:latin typeface="Consolas" panose="020B0609020204030204" pitchFamily="49" charset="0"/>
              </a:rPr>
              <a:t>    &lt;</a:t>
            </a:r>
            <a:r>
              <a:rPr kumimoji="0" lang="en-US" altLang="en-US" sz="1400" b="0" i="0" u="none" strike="noStrike" cap="none" normalizeH="0" baseline="0" dirty="0">
                <a:ln>
                  <a:noFill/>
                </a:ln>
                <a:solidFill>
                  <a:srgbClr val="0033B3"/>
                </a:solidFill>
                <a:effectLst/>
                <a:latin typeface="Consolas" panose="020B0609020204030204" pitchFamily="49" charset="0"/>
              </a:rPr>
              <a:t>item </a:t>
            </a:r>
            <a:r>
              <a:rPr kumimoji="0" lang="en-US" altLang="en-US" sz="1400" b="0" i="0" u="none" strike="noStrike" cap="none" normalizeH="0" baseline="0" dirty="0" err="1">
                <a:ln>
                  <a:noFill/>
                </a:ln>
                <a:solidFill>
                  <a:srgbClr val="871094"/>
                </a:solidFill>
                <a:effectLst/>
                <a:latin typeface="Consolas" panose="020B0609020204030204" pitchFamily="49" charset="0"/>
              </a:rPr>
              <a:t>android</a:t>
            </a:r>
            <a:r>
              <a:rPr kumimoji="0" lang="en-US" altLang="en-US" sz="1400" b="0" i="0" u="none" strike="noStrike" cap="none" normalizeH="0" baseline="0" dirty="0" err="1">
                <a:ln>
                  <a:noFill/>
                </a:ln>
                <a:solidFill>
                  <a:srgbClr val="174AD4"/>
                </a:solidFill>
                <a:effectLst/>
                <a:latin typeface="Consolas" panose="020B0609020204030204" pitchFamily="49" charset="0"/>
              </a:rPr>
              <a:t>:id</a:t>
            </a:r>
            <a:r>
              <a:rPr kumimoji="0" lang="en-US" altLang="en-US" sz="1400" b="0" i="0" u="none" strike="noStrike" cap="none" normalizeH="0" baseline="0" dirty="0">
                <a:ln>
                  <a:noFill/>
                </a:ln>
                <a:solidFill>
                  <a:srgbClr val="067D17"/>
                </a:solidFill>
                <a:effectLst/>
                <a:latin typeface="Consolas" panose="020B0609020204030204" pitchFamily="49" charset="0"/>
              </a:rPr>
              <a:t>="@+id/help"</a:t>
            </a:r>
            <a:br>
              <a:rPr kumimoji="0" lang="en-US" altLang="en-US" sz="1400" b="0" i="0" u="none" strike="noStrike" cap="none" normalizeH="0" baseline="0" dirty="0">
                <a:ln>
                  <a:noFill/>
                </a:ln>
                <a:solidFill>
                  <a:srgbClr val="067D17"/>
                </a:solidFill>
                <a:effectLst/>
                <a:latin typeface="Consolas" panose="020B0609020204030204" pitchFamily="49" charset="0"/>
              </a:rPr>
            </a:br>
            <a:r>
              <a:rPr kumimoji="0" lang="en-US" altLang="en-US" sz="1400" b="0" i="0" u="none" strike="noStrike" cap="none" normalizeH="0" baseline="0" dirty="0">
                <a:ln>
                  <a:noFill/>
                </a:ln>
                <a:solidFill>
                  <a:srgbClr val="067D17"/>
                </a:solidFill>
                <a:effectLst/>
                <a:latin typeface="Consolas" panose="020B0609020204030204" pitchFamily="49" charset="0"/>
              </a:rPr>
              <a:t>        </a:t>
            </a:r>
            <a:r>
              <a:rPr kumimoji="0" lang="en-US" altLang="en-US" sz="1400" b="0" i="0" u="none" strike="noStrike" cap="none" normalizeH="0" baseline="0" dirty="0" err="1">
                <a:ln>
                  <a:noFill/>
                </a:ln>
                <a:solidFill>
                  <a:srgbClr val="871094"/>
                </a:solidFill>
                <a:effectLst/>
                <a:latin typeface="Consolas" panose="020B0609020204030204" pitchFamily="49" charset="0"/>
              </a:rPr>
              <a:t>android</a:t>
            </a:r>
            <a:r>
              <a:rPr kumimoji="0" lang="en-US" altLang="en-US" sz="1400" b="0" i="0" u="none" strike="noStrike" cap="none" normalizeH="0" baseline="0" dirty="0" err="1">
                <a:ln>
                  <a:noFill/>
                </a:ln>
                <a:solidFill>
                  <a:srgbClr val="174AD4"/>
                </a:solidFill>
                <a:effectLst/>
                <a:latin typeface="Consolas" panose="020B0609020204030204" pitchFamily="49" charset="0"/>
              </a:rPr>
              <a:t>:icon</a:t>
            </a:r>
            <a:r>
              <a:rPr kumimoji="0" lang="en-US" altLang="en-US" sz="1400" b="0" i="0" u="none" strike="noStrike" cap="none" normalizeH="0" baseline="0" dirty="0">
                <a:ln>
                  <a:noFill/>
                </a:ln>
                <a:solidFill>
                  <a:srgbClr val="067D17"/>
                </a:solidFill>
                <a:effectLst/>
                <a:latin typeface="Consolas" panose="020B0609020204030204" pitchFamily="49" charset="0"/>
              </a:rPr>
              <a:t>="@drawable/ic_help_24"</a:t>
            </a:r>
            <a:br>
              <a:rPr kumimoji="0" lang="en-US" altLang="en-US" sz="1400" b="0" i="0" u="none" strike="noStrike" cap="none" normalizeH="0" baseline="0" dirty="0">
                <a:ln>
                  <a:noFill/>
                </a:ln>
                <a:solidFill>
                  <a:srgbClr val="067D17"/>
                </a:solidFill>
                <a:effectLst/>
                <a:latin typeface="Consolas" panose="020B0609020204030204" pitchFamily="49" charset="0"/>
              </a:rPr>
            </a:br>
            <a:r>
              <a:rPr kumimoji="0" lang="en-US" altLang="en-US" sz="1400" b="0" i="0" u="none" strike="noStrike" cap="none" normalizeH="0" baseline="0" dirty="0">
                <a:ln>
                  <a:noFill/>
                </a:ln>
                <a:solidFill>
                  <a:srgbClr val="067D17"/>
                </a:solidFill>
                <a:effectLst/>
                <a:latin typeface="Consolas" panose="020B0609020204030204" pitchFamily="49" charset="0"/>
              </a:rPr>
              <a:t>        </a:t>
            </a:r>
            <a:r>
              <a:rPr kumimoji="0" lang="en-US" altLang="en-US" sz="1400" b="0" i="0" u="none" strike="noStrike" cap="none" normalizeH="0" baseline="0" dirty="0" err="1">
                <a:ln>
                  <a:noFill/>
                </a:ln>
                <a:solidFill>
                  <a:srgbClr val="871094"/>
                </a:solidFill>
                <a:effectLst/>
                <a:latin typeface="Consolas" panose="020B0609020204030204" pitchFamily="49" charset="0"/>
              </a:rPr>
              <a:t>android</a:t>
            </a:r>
            <a:r>
              <a:rPr kumimoji="0" lang="en-US" altLang="en-US" sz="1400" b="0" i="0" u="none" strike="noStrike" cap="none" normalizeH="0" baseline="0" dirty="0" err="1">
                <a:ln>
                  <a:noFill/>
                </a:ln>
                <a:solidFill>
                  <a:srgbClr val="174AD4"/>
                </a:solidFill>
                <a:effectLst/>
                <a:latin typeface="Consolas" panose="020B0609020204030204" pitchFamily="49" charset="0"/>
              </a:rPr>
              <a:t>:title</a:t>
            </a:r>
            <a:r>
              <a:rPr kumimoji="0" lang="en-US" altLang="en-US" sz="1400" b="0" i="0" u="none" strike="noStrike" cap="none" normalizeH="0" baseline="0" dirty="0">
                <a:ln>
                  <a:noFill/>
                </a:ln>
                <a:solidFill>
                  <a:srgbClr val="067D17"/>
                </a:solidFill>
                <a:effectLst/>
                <a:latin typeface="Consolas" panose="020B0609020204030204" pitchFamily="49" charset="0"/>
              </a:rPr>
              <a:t>= "Help" </a:t>
            </a:r>
            <a:r>
              <a:rPr kumimoji="0" lang="en-US" altLang="en-US" sz="1400" b="0" i="0" u="none" strike="noStrike" cap="none" normalizeH="0" baseline="0" dirty="0">
                <a:ln>
                  <a:noFill/>
                </a:ln>
                <a:solidFill>
                  <a:srgbClr val="080808"/>
                </a:solidFill>
                <a:effectLst/>
                <a:latin typeface="Consolas" panose="020B0609020204030204" pitchFamily="49" charset="0"/>
              </a:rPr>
              <a:t>/&gt;</a:t>
            </a:r>
            <a:br>
              <a:rPr kumimoji="0" lang="en-US" altLang="en-US" sz="1400" b="0" i="0" u="none" strike="noStrike" cap="none" normalizeH="0" baseline="0" dirty="0">
                <a:ln>
                  <a:noFill/>
                </a:ln>
                <a:solidFill>
                  <a:srgbClr val="080808"/>
                </a:solidFill>
                <a:effectLst/>
                <a:latin typeface="Consolas" panose="020B0609020204030204" pitchFamily="49" charset="0"/>
              </a:rPr>
            </a:br>
            <a:r>
              <a:rPr kumimoji="0" lang="en-US" altLang="en-US" sz="1400" b="0" i="0" u="none" strike="noStrike" cap="none" normalizeH="0" baseline="0" dirty="0">
                <a:ln>
                  <a:noFill/>
                </a:ln>
                <a:solidFill>
                  <a:srgbClr val="080808"/>
                </a:solidFill>
                <a:effectLst/>
                <a:latin typeface="Consolas" panose="020B0609020204030204" pitchFamily="49" charset="0"/>
              </a:rPr>
              <a:t>&lt;/</a:t>
            </a:r>
            <a:r>
              <a:rPr kumimoji="0" lang="en-US" altLang="en-US" sz="1400" b="0" i="0" u="none" strike="noStrike" cap="none" normalizeH="0" baseline="0" dirty="0">
                <a:ln>
                  <a:noFill/>
                </a:ln>
                <a:solidFill>
                  <a:srgbClr val="0033B3"/>
                </a:solidFill>
                <a:effectLst/>
                <a:latin typeface="Consolas" panose="020B0609020204030204" pitchFamily="49" charset="0"/>
              </a:rPr>
              <a:t>menu</a:t>
            </a:r>
            <a:r>
              <a:rPr kumimoji="0" lang="en-US" altLang="en-US" sz="1400" b="0" i="0" u="none" strike="noStrike" cap="none" normalizeH="0" baseline="0" dirty="0">
                <a:ln>
                  <a:noFill/>
                </a:ln>
                <a:solidFill>
                  <a:srgbClr val="080808"/>
                </a:solidFill>
                <a:effectLst/>
                <a:latin typeface="Consolas" panose="020B0609020204030204" pitchFamily="49" charset="0"/>
              </a:rPr>
              <a:t>&gt;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15" name="Picture 14"/>
          <p:cNvPicPr>
            <a:picLocks noChangeAspect="1"/>
          </p:cNvPicPr>
          <p:nvPr/>
        </p:nvPicPr>
        <p:blipFill>
          <a:blip r:embed="rId3"/>
          <a:stretch>
            <a:fillRect/>
          </a:stretch>
        </p:blipFill>
        <p:spPr>
          <a:xfrm>
            <a:off x="5548960" y="838438"/>
            <a:ext cx="2761907" cy="1651982"/>
          </a:xfrm>
          <a:prstGeom prst="rect">
            <a:avLst/>
          </a:prstGeom>
        </p:spPr>
      </p:pic>
      <p:sp>
        <p:nvSpPr>
          <p:cNvPr id="18" name="TextBox 17">
            <a:extLst>
              <a:ext uri="{FF2B5EF4-FFF2-40B4-BE49-F238E27FC236}">
                <a16:creationId xmlns:a16="http://schemas.microsoft.com/office/drawing/2014/main" id="{A67015B7-718C-4B09-812E-BB6DB2AFC501}"/>
              </a:ext>
            </a:extLst>
          </p:cNvPr>
          <p:cNvSpPr txBox="1"/>
          <p:nvPr/>
        </p:nvSpPr>
        <p:spPr>
          <a:xfrm>
            <a:off x="5780239" y="1700519"/>
            <a:ext cx="1149674" cy="276999"/>
          </a:xfrm>
          <a:prstGeom prst="rect">
            <a:avLst/>
          </a:prstGeom>
          <a:noFill/>
        </p:spPr>
        <p:txBody>
          <a:bodyPr wrap="none" rtlCol="0">
            <a:spAutoFit/>
          </a:bodyPr>
          <a:lstStyle/>
          <a:p>
            <a:r>
              <a:rPr lang="en-US" sz="1200" dirty="0"/>
              <a:t>Application bar</a:t>
            </a:r>
          </a:p>
        </p:txBody>
      </p:sp>
      <p:cxnSp>
        <p:nvCxnSpPr>
          <p:cNvPr id="19" name="Straight Arrow Connector 18">
            <a:extLst>
              <a:ext uri="{FF2B5EF4-FFF2-40B4-BE49-F238E27FC236}">
                <a16:creationId xmlns:a16="http://schemas.microsoft.com/office/drawing/2014/main" id="{4FD72591-4C95-4847-B7B8-E64FD02D9FAD}"/>
              </a:ext>
            </a:extLst>
          </p:cNvPr>
          <p:cNvCxnSpPr>
            <a:cxnSpLocks/>
          </p:cNvCxnSpPr>
          <p:nvPr/>
        </p:nvCxnSpPr>
        <p:spPr>
          <a:xfrm flipH="1" flipV="1">
            <a:off x="6496627" y="1587951"/>
            <a:ext cx="123372" cy="2010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11915A76-D77B-4169-ADE3-CCD0884CF7A9}"/>
              </a:ext>
            </a:extLst>
          </p:cNvPr>
          <p:cNvGrpSpPr/>
          <p:nvPr/>
        </p:nvGrpSpPr>
        <p:grpSpPr>
          <a:xfrm>
            <a:off x="6781295" y="1940897"/>
            <a:ext cx="1156086" cy="389567"/>
            <a:chOff x="9448800" y="2484262"/>
            <a:chExt cx="1156086" cy="389567"/>
          </a:xfrm>
        </p:grpSpPr>
        <p:sp>
          <p:nvSpPr>
            <p:cNvPr id="22" name="TextBox 21">
              <a:extLst>
                <a:ext uri="{FF2B5EF4-FFF2-40B4-BE49-F238E27FC236}">
                  <a16:creationId xmlns:a16="http://schemas.microsoft.com/office/drawing/2014/main" id="{83FD508E-D1E2-4618-956B-5DA448627FB3}"/>
                </a:ext>
              </a:extLst>
            </p:cNvPr>
            <p:cNvSpPr txBox="1"/>
            <p:nvPr/>
          </p:nvSpPr>
          <p:spPr>
            <a:xfrm>
              <a:off x="9448800" y="2596830"/>
              <a:ext cx="1156086" cy="276999"/>
            </a:xfrm>
            <a:prstGeom prst="rect">
              <a:avLst/>
            </a:prstGeom>
            <a:noFill/>
          </p:spPr>
          <p:txBody>
            <a:bodyPr wrap="none" rtlCol="0">
              <a:spAutoFit/>
            </a:bodyPr>
            <a:lstStyle/>
            <a:p>
              <a:r>
                <a:rPr lang="en-US" sz="1200" dirty="0"/>
                <a:t>Overflow menu</a:t>
              </a:r>
            </a:p>
          </p:txBody>
        </p:sp>
        <p:cxnSp>
          <p:nvCxnSpPr>
            <p:cNvPr id="23" name="Straight Arrow Connector 22">
              <a:extLst>
                <a:ext uri="{FF2B5EF4-FFF2-40B4-BE49-F238E27FC236}">
                  <a16:creationId xmlns:a16="http://schemas.microsoft.com/office/drawing/2014/main" id="{268F83AC-C4FD-461B-8E1D-4382980BA026}"/>
                </a:ext>
              </a:extLst>
            </p:cNvPr>
            <p:cNvCxnSpPr>
              <a:cxnSpLocks/>
            </p:cNvCxnSpPr>
            <p:nvPr/>
          </p:nvCxnSpPr>
          <p:spPr>
            <a:xfrm flipH="1" flipV="1">
              <a:off x="10165188" y="2484262"/>
              <a:ext cx="123372" cy="201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3311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Menu Resources</a:t>
            </a:r>
          </a:p>
        </p:txBody>
      </p:sp>
      <p:sp>
        <p:nvSpPr>
          <p:cNvPr id="5" name="Content Placeholder 4"/>
          <p:cNvSpPr>
            <a:spLocks noGrp="1"/>
          </p:cNvSpPr>
          <p:nvPr>
            <p:ph idx="1"/>
          </p:nvPr>
        </p:nvSpPr>
        <p:spPr>
          <a:xfrm>
            <a:off x="157162" y="1846072"/>
            <a:ext cx="2438400" cy="4389120"/>
          </a:xfrm>
        </p:spPr>
        <p:txBody>
          <a:bodyPr>
            <a:normAutofit fontScale="62500" lnSpcReduction="20000"/>
          </a:bodyPr>
          <a:lstStyle/>
          <a:p>
            <a:r>
              <a:rPr lang="en-US" sz="2400" i="1" dirty="0"/>
              <a:t>Attributes of </a:t>
            </a:r>
            <a:r>
              <a:rPr lang="en-US" sz="2400" b="1" i="1" dirty="0"/>
              <a:t>Menu Item</a:t>
            </a:r>
            <a:r>
              <a:rPr lang="en-US" sz="2400" i="1" dirty="0"/>
              <a:t>:</a:t>
            </a:r>
          </a:p>
          <a:p>
            <a:pPr lvl="1"/>
            <a:r>
              <a:rPr lang="en-US" i="1" dirty="0"/>
              <a:t>Title</a:t>
            </a:r>
          </a:p>
          <a:p>
            <a:pPr lvl="1"/>
            <a:r>
              <a:rPr lang="en-US" i="1" dirty="0"/>
              <a:t>Icon</a:t>
            </a:r>
          </a:p>
          <a:p>
            <a:pPr lvl="1"/>
            <a:r>
              <a:rPr lang="en-US" i="1" dirty="0"/>
              <a:t>Onclick</a:t>
            </a:r>
          </a:p>
          <a:p>
            <a:pPr lvl="1"/>
            <a:r>
              <a:rPr lang="en-US" i="1" dirty="0" err="1"/>
              <a:t>orderInCategory</a:t>
            </a:r>
            <a:r>
              <a:rPr lang="en-US" i="1" dirty="0"/>
              <a:t> Attribute: </a:t>
            </a:r>
          </a:p>
          <a:p>
            <a:pPr lvl="2"/>
            <a:r>
              <a:rPr lang="en-US" dirty="0"/>
              <a:t>The order of "importance" of the item, within a group.</a:t>
            </a:r>
          </a:p>
          <a:p>
            <a:pPr lvl="1"/>
            <a:r>
              <a:rPr lang="en-US" i="1" dirty="0"/>
              <a:t>visible</a:t>
            </a:r>
          </a:p>
          <a:p>
            <a:pPr lvl="2"/>
            <a:r>
              <a:rPr lang="en-US" dirty="0"/>
              <a:t>Boolean. "true" if the item is visible by default.</a:t>
            </a:r>
          </a:p>
          <a:p>
            <a:pPr lvl="1"/>
            <a:r>
              <a:rPr lang="en-US" i="1" dirty="0"/>
              <a:t>enabled</a:t>
            </a:r>
          </a:p>
          <a:p>
            <a:pPr lvl="2"/>
            <a:r>
              <a:rPr lang="en-US" dirty="0"/>
              <a:t>Boolean. "true" if the item is enabled by default</a:t>
            </a:r>
          </a:p>
          <a:p>
            <a:pPr lvl="1"/>
            <a:r>
              <a:rPr lang="en-US" dirty="0"/>
              <a:t>…..</a:t>
            </a:r>
          </a:p>
        </p:txBody>
      </p:sp>
      <p:sp>
        <p:nvSpPr>
          <p:cNvPr id="3" name="Slide Number Placeholder 2"/>
          <p:cNvSpPr>
            <a:spLocks noGrp="1"/>
          </p:cNvSpPr>
          <p:nvPr>
            <p:ph type="sldNum" sz="quarter" idx="12"/>
          </p:nvPr>
        </p:nvSpPr>
        <p:spPr/>
        <p:txBody>
          <a:bodyPr/>
          <a:lstStyle/>
          <a:p>
            <a:pPr>
              <a:defRPr/>
            </a:pPr>
            <a:fld id="{AE2342F7-0D32-4329-B405-E60D722CA26F}" type="slidenum">
              <a:rPr lang="en-US" smtClean="0"/>
              <a:pPr>
                <a:defRPr/>
              </a:pPr>
              <a:t>48</a:t>
            </a:fld>
            <a:endParaRPr lang="en-US"/>
          </a:p>
        </p:txBody>
      </p:sp>
      <p:sp>
        <p:nvSpPr>
          <p:cNvPr id="7" name="Rectangle 6"/>
          <p:cNvSpPr/>
          <p:nvPr/>
        </p:nvSpPr>
        <p:spPr>
          <a:xfrm>
            <a:off x="30480" y="6339840"/>
            <a:ext cx="5166360" cy="307777"/>
          </a:xfrm>
          <a:prstGeom prst="rect">
            <a:avLst/>
          </a:prstGeom>
        </p:spPr>
        <p:txBody>
          <a:bodyPr wrap="square">
            <a:spAutoFit/>
          </a:bodyPr>
          <a:lstStyle/>
          <a:p>
            <a:r>
              <a:rPr lang="en-US" sz="1400" dirty="0">
                <a:hlinkClick r:id="rId2"/>
              </a:rPr>
              <a:t>https://developer.android.com/guide/topics/resources/menu-resource</a:t>
            </a:r>
            <a:r>
              <a:rPr lang="en-US" sz="1400" dirty="0"/>
              <a:t> </a:t>
            </a:r>
          </a:p>
        </p:txBody>
      </p:sp>
      <p:pic>
        <p:nvPicPr>
          <p:cNvPr id="6" name="Picture 5">
            <a:extLst>
              <a:ext uri="{FF2B5EF4-FFF2-40B4-BE49-F238E27FC236}">
                <a16:creationId xmlns:a16="http://schemas.microsoft.com/office/drawing/2014/main" id="{276C7425-7A94-40B2-9A08-9279A5A94D3C}"/>
              </a:ext>
            </a:extLst>
          </p:cNvPr>
          <p:cNvPicPr>
            <a:picLocks noChangeAspect="1"/>
          </p:cNvPicPr>
          <p:nvPr/>
        </p:nvPicPr>
        <p:blipFill>
          <a:blip r:embed="rId3"/>
          <a:stretch>
            <a:fillRect/>
          </a:stretch>
        </p:blipFill>
        <p:spPr>
          <a:xfrm>
            <a:off x="2565082" y="1733805"/>
            <a:ext cx="6421756" cy="4553711"/>
          </a:xfrm>
          <a:prstGeom prst="rect">
            <a:avLst/>
          </a:prstGeom>
        </p:spPr>
      </p:pic>
    </p:spTree>
    <p:extLst>
      <p:ext uri="{BB962C8B-B14F-4D97-AF65-F5344CB8AC3E}">
        <p14:creationId xmlns:p14="http://schemas.microsoft.com/office/powerpoint/2010/main" val="30887905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60" y="457200"/>
            <a:ext cx="8305800" cy="1143000"/>
          </a:xfrm>
        </p:spPr>
        <p:txBody>
          <a:bodyPr/>
          <a:lstStyle/>
          <a:p>
            <a:r>
              <a:rPr lang="en-US" dirty="0" err="1"/>
              <a:t>ShowAsAction</a:t>
            </a:r>
            <a:r>
              <a:rPr lang="en-US" dirty="0"/>
              <a:t> Attribute</a:t>
            </a:r>
          </a:p>
        </p:txBody>
      </p:sp>
      <p:sp>
        <p:nvSpPr>
          <p:cNvPr id="3" name="Slide Number Placeholder 2"/>
          <p:cNvSpPr>
            <a:spLocks noGrp="1"/>
          </p:cNvSpPr>
          <p:nvPr>
            <p:ph type="sldNum" sz="quarter" idx="12"/>
          </p:nvPr>
        </p:nvSpPr>
        <p:spPr/>
        <p:txBody>
          <a:bodyPr/>
          <a:lstStyle/>
          <a:p>
            <a:pPr>
              <a:defRPr/>
            </a:pPr>
            <a:fld id="{AE2342F7-0D32-4329-B405-E60D722CA26F}" type="slidenum">
              <a:rPr lang="en-US" smtClean="0"/>
              <a:pPr>
                <a:defRPr/>
              </a:pPr>
              <a:t>49</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192959529"/>
              </p:ext>
            </p:extLst>
          </p:nvPr>
        </p:nvGraphicFramePr>
        <p:xfrm>
          <a:off x="464376" y="1851537"/>
          <a:ext cx="7101840" cy="4504813"/>
        </p:xfrm>
        <a:graphic>
          <a:graphicData uri="http://schemas.openxmlformats.org/drawingml/2006/table">
            <a:tbl>
              <a:tblPr/>
              <a:tblGrid>
                <a:gridCol w="1159485">
                  <a:extLst>
                    <a:ext uri="{9D8B030D-6E8A-4147-A177-3AD203B41FA5}">
                      <a16:colId xmlns:a16="http://schemas.microsoft.com/office/drawing/2014/main" val="4220069418"/>
                    </a:ext>
                  </a:extLst>
                </a:gridCol>
                <a:gridCol w="5942355">
                  <a:extLst>
                    <a:ext uri="{9D8B030D-6E8A-4147-A177-3AD203B41FA5}">
                      <a16:colId xmlns:a16="http://schemas.microsoft.com/office/drawing/2014/main" val="4154983928"/>
                    </a:ext>
                  </a:extLst>
                </a:gridCol>
              </a:tblGrid>
              <a:tr h="207049">
                <a:tc>
                  <a:txBody>
                    <a:bodyPr/>
                    <a:lstStyle/>
                    <a:p>
                      <a:pPr algn="l" fontAlgn="ctr"/>
                      <a:r>
                        <a:rPr lang="en-US" sz="1800" dirty="0">
                          <a:effectLst/>
                        </a:rPr>
                        <a:t>Value</a:t>
                      </a:r>
                    </a:p>
                  </a:txBody>
                  <a:tcPr marL="41410" marR="41410" marT="20705" marB="207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800" dirty="0">
                          <a:effectLst/>
                        </a:rPr>
                        <a:t>Description</a:t>
                      </a:r>
                    </a:p>
                  </a:txBody>
                  <a:tcPr marL="41410" marR="41410" marT="20705" marB="207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67916595"/>
                  </a:ext>
                </a:extLst>
              </a:tr>
              <a:tr h="1051176">
                <a:tc>
                  <a:txBody>
                    <a:bodyPr/>
                    <a:lstStyle/>
                    <a:p>
                      <a:pPr algn="l" fontAlgn="t"/>
                      <a:r>
                        <a:rPr lang="en-US" sz="1600" dirty="0" err="1">
                          <a:effectLst/>
                        </a:rPr>
                        <a:t>ifRoom</a:t>
                      </a:r>
                      <a:endParaRPr lang="en-US" sz="1600" dirty="0">
                        <a:effectLst/>
                      </a:endParaRPr>
                    </a:p>
                  </a:txBody>
                  <a:tcPr marL="41410" marR="41410" marT="20705" marB="20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dirty="0">
                          <a:effectLst/>
                        </a:rPr>
                        <a:t>Only place this item in the </a:t>
                      </a:r>
                      <a:r>
                        <a:rPr lang="en-US" sz="1600" u="sng" dirty="0">
                          <a:effectLst/>
                        </a:rPr>
                        <a:t>app bar </a:t>
                      </a:r>
                      <a:r>
                        <a:rPr lang="en-US" sz="1600" dirty="0">
                          <a:effectLst/>
                        </a:rPr>
                        <a:t>if there is room for it. If there is not room for all the items marked "</a:t>
                      </a:r>
                      <a:r>
                        <a:rPr lang="en-US" sz="1600" dirty="0" err="1">
                          <a:effectLst/>
                        </a:rPr>
                        <a:t>ifRoom</a:t>
                      </a:r>
                      <a:r>
                        <a:rPr lang="en-US" sz="1600" dirty="0">
                          <a:effectLst/>
                        </a:rPr>
                        <a:t>", the items with the lowest </a:t>
                      </a:r>
                      <a:r>
                        <a:rPr lang="en-US" sz="1600" dirty="0" err="1">
                          <a:effectLst/>
                        </a:rPr>
                        <a:t>orderInCategory</a:t>
                      </a:r>
                      <a:r>
                        <a:rPr lang="en-US" sz="1600" dirty="0">
                          <a:effectLst/>
                        </a:rPr>
                        <a:t> values are displayed as actions, and the remaining items are displayed in the overflow menu.</a:t>
                      </a:r>
                    </a:p>
                  </a:txBody>
                  <a:tcPr marL="41410" marR="41410" marT="20705" marB="20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22791119"/>
                  </a:ext>
                </a:extLst>
              </a:tr>
              <a:tr h="786786">
                <a:tc>
                  <a:txBody>
                    <a:bodyPr/>
                    <a:lstStyle/>
                    <a:p>
                      <a:pPr algn="l" fontAlgn="t"/>
                      <a:r>
                        <a:rPr lang="en-US" sz="1600">
                          <a:effectLst/>
                        </a:rPr>
                        <a:t>withText</a:t>
                      </a:r>
                    </a:p>
                  </a:txBody>
                  <a:tcPr marL="41410" marR="41410" marT="20705" marB="20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dirty="0">
                          <a:effectLst/>
                        </a:rPr>
                        <a:t>Also include the title text (defined by </a:t>
                      </a:r>
                      <a:r>
                        <a:rPr lang="en-US" sz="1600" dirty="0" err="1">
                          <a:effectLst/>
                        </a:rPr>
                        <a:t>android:title</a:t>
                      </a:r>
                      <a:r>
                        <a:rPr lang="en-US" sz="1600" dirty="0">
                          <a:effectLst/>
                        </a:rPr>
                        <a:t>) with the action item. You can include this value along with one of the others as a flag set, by separating them with a pipe.</a:t>
                      </a:r>
                    </a:p>
                  </a:txBody>
                  <a:tcPr marL="41410" marR="41410" marT="20705" marB="20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31597606"/>
                  </a:ext>
                </a:extLst>
              </a:tr>
              <a:tr h="414098">
                <a:tc>
                  <a:txBody>
                    <a:bodyPr/>
                    <a:lstStyle/>
                    <a:p>
                      <a:pPr algn="l" fontAlgn="t"/>
                      <a:r>
                        <a:rPr lang="en-US" sz="1600">
                          <a:effectLst/>
                        </a:rPr>
                        <a:t>never</a:t>
                      </a:r>
                    </a:p>
                  </a:txBody>
                  <a:tcPr marL="41410" marR="41410" marT="20705" marB="20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dirty="0">
                          <a:effectLst/>
                        </a:rPr>
                        <a:t>Never place this item in the </a:t>
                      </a:r>
                      <a:r>
                        <a:rPr lang="en-US" sz="1600" u="sng" dirty="0">
                          <a:effectLst/>
                        </a:rPr>
                        <a:t>app bar</a:t>
                      </a:r>
                      <a:r>
                        <a:rPr lang="en-US" sz="1600" dirty="0">
                          <a:effectLst/>
                        </a:rPr>
                        <a:t>. Instead, list the item in the app bar's overflow menu.</a:t>
                      </a:r>
                    </a:p>
                  </a:txBody>
                  <a:tcPr marL="41410" marR="41410" marT="20705" marB="20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71972356"/>
                  </a:ext>
                </a:extLst>
              </a:tr>
              <a:tr h="1035245">
                <a:tc>
                  <a:txBody>
                    <a:bodyPr/>
                    <a:lstStyle/>
                    <a:p>
                      <a:pPr algn="l" fontAlgn="t"/>
                      <a:r>
                        <a:rPr lang="en-US" sz="1600">
                          <a:effectLst/>
                        </a:rPr>
                        <a:t>always</a:t>
                      </a:r>
                    </a:p>
                  </a:txBody>
                  <a:tcPr marL="41410" marR="41410" marT="20705" marB="20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dirty="0">
                          <a:effectLst/>
                        </a:rPr>
                        <a:t>Always place this item in the app bar. Avoid using this unless it's critical that the item always appear in the action bar. Setting multiple items to always appear as action items can result in them overlapping with other UI in the app bar.</a:t>
                      </a:r>
                    </a:p>
                  </a:txBody>
                  <a:tcPr marL="41410" marR="41410" marT="20705" marB="20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220630149"/>
                  </a:ext>
                </a:extLst>
              </a:tr>
              <a:tr h="786786">
                <a:tc>
                  <a:txBody>
                    <a:bodyPr/>
                    <a:lstStyle/>
                    <a:p>
                      <a:pPr algn="l" fontAlgn="t"/>
                      <a:r>
                        <a:rPr lang="en-US" sz="1600">
                          <a:effectLst/>
                        </a:rPr>
                        <a:t>collapseActionView</a:t>
                      </a:r>
                    </a:p>
                  </a:txBody>
                  <a:tcPr marL="41410" marR="41410" marT="20705" marB="20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dirty="0">
                          <a:effectLst/>
                        </a:rPr>
                        <a:t>The action view associated with this action item (as declared by </a:t>
                      </a:r>
                      <a:r>
                        <a:rPr lang="en-US" sz="1600" dirty="0" err="1">
                          <a:effectLst/>
                        </a:rPr>
                        <a:t>android:actionLayout</a:t>
                      </a:r>
                      <a:r>
                        <a:rPr lang="en-US" sz="1600" dirty="0">
                          <a:effectLst/>
                        </a:rPr>
                        <a:t> or </a:t>
                      </a:r>
                      <a:r>
                        <a:rPr lang="en-US" sz="1600" dirty="0" err="1">
                          <a:effectLst/>
                        </a:rPr>
                        <a:t>android:actionViewClass</a:t>
                      </a:r>
                      <a:r>
                        <a:rPr lang="en-US" sz="1600" dirty="0">
                          <a:effectLst/>
                        </a:rPr>
                        <a:t>) is collapsible. Introduced in API Level 14.</a:t>
                      </a:r>
                    </a:p>
                  </a:txBody>
                  <a:tcPr marL="41410" marR="41410" marT="20705" marB="20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47111679"/>
                  </a:ext>
                </a:extLst>
              </a:tr>
            </a:tbl>
          </a:graphicData>
        </a:graphic>
      </p:graphicFrame>
      <p:grpSp>
        <p:nvGrpSpPr>
          <p:cNvPr id="9" name="Group 8">
            <a:extLst>
              <a:ext uri="{FF2B5EF4-FFF2-40B4-BE49-F238E27FC236}">
                <a16:creationId xmlns:a16="http://schemas.microsoft.com/office/drawing/2014/main" id="{495910B2-9E82-4D0B-BE12-ECE5363EFF20}"/>
              </a:ext>
            </a:extLst>
          </p:cNvPr>
          <p:cNvGrpSpPr/>
          <p:nvPr/>
        </p:nvGrpSpPr>
        <p:grpSpPr>
          <a:xfrm>
            <a:off x="7696200" y="2902918"/>
            <a:ext cx="1295400" cy="756694"/>
            <a:chOff x="1143000" y="2743200"/>
            <a:chExt cx="4800600" cy="1721196"/>
          </a:xfrm>
        </p:grpSpPr>
        <p:pic>
          <p:nvPicPr>
            <p:cNvPr id="1026" name="Picture 2" descr="Cross-platform adaptation - Material Design">
              <a:extLst>
                <a:ext uri="{FF2B5EF4-FFF2-40B4-BE49-F238E27FC236}">
                  <a16:creationId xmlns:a16="http://schemas.microsoft.com/office/drawing/2014/main" id="{9F8B57F0-0993-412E-BE38-34B5CB49E9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743200"/>
              <a:ext cx="4800600" cy="1676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83BA719-3D0A-4DCD-B572-993A990B92F7}"/>
                </a:ext>
              </a:extLst>
            </p:cNvPr>
            <p:cNvSpPr txBox="1"/>
            <p:nvPr/>
          </p:nvSpPr>
          <p:spPr>
            <a:xfrm>
              <a:off x="1286129" y="3834327"/>
              <a:ext cx="4260557" cy="630069"/>
            </a:xfrm>
            <a:prstGeom prst="rect">
              <a:avLst/>
            </a:prstGeom>
            <a:noFill/>
          </p:spPr>
          <p:txBody>
            <a:bodyPr wrap="none" rtlCol="0">
              <a:spAutoFit/>
            </a:bodyPr>
            <a:lstStyle/>
            <a:p>
              <a:r>
                <a:rPr lang="en-US" sz="1200" dirty="0"/>
                <a:t>Application bar</a:t>
              </a:r>
            </a:p>
          </p:txBody>
        </p:sp>
        <p:cxnSp>
          <p:nvCxnSpPr>
            <p:cNvPr id="7" name="Straight Arrow Connector 6">
              <a:extLst>
                <a:ext uri="{FF2B5EF4-FFF2-40B4-BE49-F238E27FC236}">
                  <a16:creationId xmlns:a16="http://schemas.microsoft.com/office/drawing/2014/main" id="{ED3E6693-47B5-4D18-8BD1-D2D306F67F55}"/>
                </a:ext>
              </a:extLst>
            </p:cNvPr>
            <p:cNvCxnSpPr>
              <a:cxnSpLocks/>
            </p:cNvCxnSpPr>
            <p:nvPr/>
          </p:nvCxnSpPr>
          <p:spPr>
            <a:xfrm flipH="1" flipV="1">
              <a:off x="3073845" y="3377126"/>
              <a:ext cx="457201"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2050" name="Picture 2" descr="Image result for android overflow menu">
            <a:extLst>
              <a:ext uri="{FF2B5EF4-FFF2-40B4-BE49-F238E27FC236}">
                <a16:creationId xmlns:a16="http://schemas.microsoft.com/office/drawing/2014/main" id="{C74C58D6-BAA9-4959-893D-AE15638E21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23" y="4655234"/>
            <a:ext cx="1295401" cy="6858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AB91584-38F0-4CDF-9AEA-19E20984C52A}"/>
              </a:ext>
            </a:extLst>
          </p:cNvPr>
          <p:cNvSpPr txBox="1"/>
          <p:nvPr/>
        </p:nvSpPr>
        <p:spPr>
          <a:xfrm>
            <a:off x="7783593" y="5105400"/>
            <a:ext cx="1280837" cy="276999"/>
          </a:xfrm>
          <a:prstGeom prst="rect">
            <a:avLst/>
          </a:prstGeom>
          <a:noFill/>
        </p:spPr>
        <p:txBody>
          <a:bodyPr wrap="square" rtlCol="0">
            <a:spAutoFit/>
          </a:bodyPr>
          <a:lstStyle/>
          <a:p>
            <a:r>
              <a:rPr lang="en-US" sz="1200" dirty="0"/>
              <a:t>Overflow menu</a:t>
            </a:r>
          </a:p>
        </p:txBody>
      </p:sp>
    </p:spTree>
    <p:extLst>
      <p:ext uri="{BB962C8B-B14F-4D97-AF65-F5344CB8AC3E}">
        <p14:creationId xmlns:p14="http://schemas.microsoft.com/office/powerpoint/2010/main" val="3265092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Layouts</a:t>
            </a:r>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5</a:t>
            </a:fld>
            <a:endParaRPr lang="en-US"/>
          </a:p>
        </p:txBody>
      </p:sp>
      <p:pic>
        <p:nvPicPr>
          <p:cNvPr id="1030" name="Picture 6" descr="Image result for view viewgroup layou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562" y="1867870"/>
            <a:ext cx="7829075" cy="4574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3760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 menus</a:t>
            </a:r>
          </a:p>
        </p:txBody>
      </p:sp>
      <p:sp>
        <p:nvSpPr>
          <p:cNvPr id="5" name="Content Placeholder 4"/>
          <p:cNvSpPr>
            <a:spLocks noGrp="1"/>
          </p:cNvSpPr>
          <p:nvPr>
            <p:ph idx="1"/>
          </p:nvPr>
        </p:nvSpPr>
        <p:spPr/>
        <p:txBody>
          <a:bodyPr/>
          <a:lstStyle/>
          <a:p>
            <a:r>
              <a:rPr lang="en-US" dirty="0"/>
              <a:t>Item can include &lt;menu&gt; tag to create submenu.</a:t>
            </a:r>
          </a:p>
        </p:txBody>
      </p:sp>
      <p:sp>
        <p:nvSpPr>
          <p:cNvPr id="3" name="Slide Number Placeholder 2"/>
          <p:cNvSpPr>
            <a:spLocks noGrp="1"/>
          </p:cNvSpPr>
          <p:nvPr>
            <p:ph type="sldNum" sz="quarter" idx="12"/>
          </p:nvPr>
        </p:nvSpPr>
        <p:spPr/>
        <p:txBody>
          <a:bodyPr/>
          <a:lstStyle/>
          <a:p>
            <a:pPr>
              <a:defRPr/>
            </a:pPr>
            <a:fld id="{AE2342F7-0D32-4329-B405-E60D722CA26F}" type="slidenum">
              <a:rPr lang="en-US" smtClean="0"/>
              <a:pPr>
                <a:defRPr/>
              </a:pPr>
              <a:t>50</a:t>
            </a:fld>
            <a:endParaRPr lang="en-US"/>
          </a:p>
        </p:txBody>
      </p:sp>
      <p:sp>
        <p:nvSpPr>
          <p:cNvPr id="4" name="Rectangle 1"/>
          <p:cNvSpPr>
            <a:spLocks noChangeArrowheads="1"/>
          </p:cNvSpPr>
          <p:nvPr/>
        </p:nvSpPr>
        <p:spPr bwMode="auto">
          <a:xfrm>
            <a:off x="838200" y="2670558"/>
            <a:ext cx="6515100" cy="286232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80808"/>
                </a:solidFill>
                <a:effectLst/>
                <a:latin typeface="Consolas" panose="020B0609020204030204" pitchFamily="49" charset="0"/>
              </a:rPr>
              <a:t>&lt;</a:t>
            </a:r>
            <a:r>
              <a:rPr kumimoji="0" lang="en-US" altLang="en-US" sz="1800" b="0" i="0" u="none" strike="noStrike" cap="none" normalizeH="0" baseline="0" dirty="0">
                <a:ln>
                  <a:noFill/>
                </a:ln>
                <a:solidFill>
                  <a:srgbClr val="0033B3"/>
                </a:solidFill>
                <a:effectLst/>
                <a:latin typeface="Consolas" panose="020B0609020204030204" pitchFamily="49" charset="0"/>
              </a:rPr>
              <a:t>item </a:t>
            </a:r>
            <a:r>
              <a:rPr kumimoji="0" lang="en-US" altLang="en-US" sz="1800" b="0" i="0" u="none" strike="noStrike" cap="none" normalizeH="0" baseline="0" dirty="0" err="1">
                <a:ln>
                  <a:noFill/>
                </a:ln>
                <a:solidFill>
                  <a:srgbClr val="871094"/>
                </a:solidFill>
                <a:effectLst/>
                <a:latin typeface="Consolas" panose="020B0609020204030204" pitchFamily="49" charset="0"/>
              </a:rPr>
              <a:t>android</a:t>
            </a:r>
            <a:r>
              <a:rPr kumimoji="0" lang="en-US" altLang="en-US" sz="1800" b="0" i="0" u="none" strike="noStrike" cap="none" normalizeH="0" baseline="0" dirty="0" err="1">
                <a:ln>
                  <a:noFill/>
                </a:ln>
                <a:solidFill>
                  <a:srgbClr val="174AD4"/>
                </a:solidFill>
                <a:effectLst/>
                <a:latin typeface="Consolas" panose="020B0609020204030204" pitchFamily="49" charset="0"/>
              </a:rPr>
              <a:t>:id</a:t>
            </a:r>
            <a:r>
              <a:rPr kumimoji="0" lang="en-US" altLang="en-US" sz="1800" b="0" i="0" u="none" strike="noStrike" cap="none" normalizeH="0" baseline="0" dirty="0">
                <a:ln>
                  <a:noFill/>
                </a:ln>
                <a:solidFill>
                  <a:srgbClr val="067D17"/>
                </a:solidFill>
                <a:effectLst/>
                <a:latin typeface="Consolas" panose="020B0609020204030204" pitchFamily="49" charset="0"/>
              </a:rPr>
              <a:t>="@+id/file"</a:t>
            </a:r>
            <a:br>
              <a:rPr kumimoji="0" lang="en-US" altLang="en-US" sz="1800" b="0" i="0" u="none" strike="noStrike" cap="none" normalizeH="0" baseline="0" dirty="0">
                <a:ln>
                  <a:noFill/>
                </a:ln>
                <a:solidFill>
                  <a:srgbClr val="067D17"/>
                </a:solidFill>
                <a:effectLst/>
                <a:latin typeface="Consolas" panose="020B0609020204030204" pitchFamily="49" charset="0"/>
              </a:rPr>
            </a:br>
            <a:r>
              <a:rPr kumimoji="0" lang="en-US" altLang="en-US" sz="1800" b="0" i="0" u="none" strike="noStrike" cap="none" normalizeH="0" baseline="0" dirty="0">
                <a:ln>
                  <a:noFill/>
                </a:ln>
                <a:solidFill>
                  <a:srgbClr val="067D17"/>
                </a:solidFill>
                <a:effectLst/>
                <a:latin typeface="Consolas" panose="020B0609020204030204" pitchFamily="49" charset="0"/>
              </a:rPr>
              <a:t>    </a:t>
            </a:r>
            <a:r>
              <a:rPr kumimoji="0" lang="en-US" altLang="en-US" sz="1800" b="0" i="0" u="none" strike="noStrike" cap="none" normalizeH="0" baseline="0" dirty="0" err="1">
                <a:ln>
                  <a:noFill/>
                </a:ln>
                <a:solidFill>
                  <a:srgbClr val="871094"/>
                </a:solidFill>
                <a:effectLst/>
                <a:latin typeface="Consolas" panose="020B0609020204030204" pitchFamily="49" charset="0"/>
              </a:rPr>
              <a:t>android</a:t>
            </a:r>
            <a:r>
              <a:rPr kumimoji="0" lang="en-US" altLang="en-US" sz="1800" b="0" i="0" u="none" strike="noStrike" cap="none" normalizeH="0" baseline="0" dirty="0" err="1">
                <a:ln>
                  <a:noFill/>
                </a:ln>
                <a:solidFill>
                  <a:srgbClr val="174AD4"/>
                </a:solidFill>
                <a:effectLst/>
                <a:latin typeface="Consolas" panose="020B0609020204030204" pitchFamily="49" charset="0"/>
              </a:rPr>
              <a:t>:title</a:t>
            </a:r>
            <a:r>
              <a:rPr kumimoji="0" lang="en-US" altLang="en-US" sz="1800" b="0" i="0" u="none" strike="noStrike" cap="none" normalizeH="0" baseline="0" dirty="0">
                <a:ln>
                  <a:noFill/>
                </a:ln>
                <a:solidFill>
                  <a:srgbClr val="067D17"/>
                </a:solidFill>
                <a:effectLst/>
                <a:latin typeface="Consolas" panose="020B0609020204030204" pitchFamily="49" charset="0"/>
              </a:rPr>
              <a:t>="File" </a:t>
            </a:r>
            <a:r>
              <a:rPr kumimoji="0" lang="en-US" altLang="en-US" sz="1800" b="0" i="0" u="none" strike="noStrike" cap="none" normalizeH="0" baseline="0" dirty="0">
                <a:ln>
                  <a:noFill/>
                </a:ln>
                <a:solidFill>
                  <a:srgbClr val="080808"/>
                </a:solidFill>
                <a:effectLst/>
                <a:latin typeface="Consolas" panose="020B0609020204030204" pitchFamily="49" charset="0"/>
              </a:rPr>
              <a:t>&gt;</a:t>
            </a:r>
            <a:br>
              <a:rPr kumimoji="0" lang="en-US" altLang="en-US" sz="1800" b="0" i="0" u="none" strike="noStrike" cap="none" normalizeH="0" baseline="0" dirty="0">
                <a:ln>
                  <a:noFill/>
                </a:ln>
                <a:solidFill>
                  <a:srgbClr val="080808"/>
                </a:solidFill>
                <a:effectLst/>
                <a:latin typeface="Consolas" panose="020B0609020204030204" pitchFamily="49" charset="0"/>
              </a:rPr>
            </a:br>
            <a:r>
              <a:rPr kumimoji="0" lang="en-US" altLang="en-US" sz="1800" b="0" i="0" u="none" strike="noStrike" cap="none" normalizeH="0" baseline="0" dirty="0">
                <a:ln>
                  <a:noFill/>
                </a:ln>
                <a:solidFill>
                  <a:srgbClr val="080808"/>
                </a:solidFill>
                <a:effectLst/>
                <a:latin typeface="Consolas" panose="020B0609020204030204" pitchFamily="49" charset="0"/>
              </a:rPr>
              <a:t>   </a:t>
            </a:r>
            <a:r>
              <a:rPr kumimoji="0" lang="en-US" altLang="en-US" sz="1800" b="0" i="1" u="none" strike="noStrike" cap="none" normalizeH="0" baseline="0" dirty="0">
                <a:ln>
                  <a:noFill/>
                </a:ln>
                <a:solidFill>
                  <a:srgbClr val="8C8C8C"/>
                </a:solidFill>
                <a:effectLst/>
                <a:latin typeface="Consolas" panose="020B0609020204030204" pitchFamily="49" charset="0"/>
              </a:rPr>
              <a:t>&lt;!-- "file" submenu --&gt;</a:t>
            </a:r>
            <a:br>
              <a:rPr kumimoji="0" lang="en-US" altLang="en-US" sz="1800" b="0" i="1" u="none" strike="noStrike" cap="none" normalizeH="0" baseline="0" dirty="0">
                <a:ln>
                  <a:noFill/>
                </a:ln>
                <a:solidFill>
                  <a:srgbClr val="8C8C8C"/>
                </a:solidFill>
                <a:effectLst/>
                <a:latin typeface="Consolas" panose="020B0609020204030204" pitchFamily="49" charset="0"/>
              </a:rPr>
            </a:br>
            <a:r>
              <a:rPr kumimoji="0" lang="en-US" altLang="en-US" sz="1800" b="0" i="1" u="none" strike="noStrike" cap="none" normalizeH="0" baseline="0" dirty="0">
                <a:ln>
                  <a:noFill/>
                </a:ln>
                <a:solidFill>
                  <a:srgbClr val="8C8C8C"/>
                </a:solidFill>
                <a:effectLst/>
                <a:latin typeface="Consolas" panose="020B0609020204030204" pitchFamily="49" charset="0"/>
              </a:rPr>
              <a:t>    </a:t>
            </a:r>
            <a:r>
              <a:rPr kumimoji="0" lang="en-US" altLang="en-US" sz="1800" b="0" i="0" u="none" strike="noStrike" cap="none" normalizeH="0" baseline="0" dirty="0">
                <a:ln>
                  <a:noFill/>
                </a:ln>
                <a:solidFill>
                  <a:srgbClr val="080808"/>
                </a:solidFill>
                <a:effectLst/>
                <a:latin typeface="Consolas" panose="020B0609020204030204" pitchFamily="49" charset="0"/>
              </a:rPr>
              <a:t>&lt;</a:t>
            </a:r>
            <a:r>
              <a:rPr kumimoji="0" lang="en-US" altLang="en-US" sz="1800" b="0" i="0" u="none" strike="noStrike" cap="none" normalizeH="0" baseline="0" dirty="0">
                <a:ln>
                  <a:noFill/>
                </a:ln>
                <a:solidFill>
                  <a:srgbClr val="0033B3"/>
                </a:solidFill>
                <a:effectLst/>
                <a:latin typeface="Consolas" panose="020B0609020204030204" pitchFamily="49" charset="0"/>
              </a:rPr>
              <a:t>menu</a:t>
            </a:r>
            <a:r>
              <a:rPr kumimoji="0" lang="en-US" altLang="en-US" sz="1800" b="0" i="0" u="none" strike="noStrike" cap="none" normalizeH="0" baseline="0" dirty="0">
                <a:ln>
                  <a:noFill/>
                </a:ln>
                <a:solidFill>
                  <a:srgbClr val="080808"/>
                </a:solidFill>
                <a:effectLst/>
                <a:latin typeface="Consolas" panose="020B0609020204030204" pitchFamily="49" charset="0"/>
              </a:rPr>
              <a:t>&gt;</a:t>
            </a:r>
            <a:br>
              <a:rPr kumimoji="0" lang="en-US" altLang="en-US" sz="1800" b="0" i="0" u="none" strike="noStrike" cap="none" normalizeH="0" baseline="0" dirty="0">
                <a:ln>
                  <a:noFill/>
                </a:ln>
                <a:solidFill>
                  <a:srgbClr val="080808"/>
                </a:solidFill>
                <a:effectLst/>
                <a:latin typeface="Consolas" panose="020B0609020204030204" pitchFamily="49" charset="0"/>
              </a:rPr>
            </a:br>
            <a:r>
              <a:rPr kumimoji="0" lang="en-US" altLang="en-US" sz="1800" b="0" i="0" u="none" strike="noStrike" cap="none" normalizeH="0" baseline="0" dirty="0">
                <a:ln>
                  <a:noFill/>
                </a:ln>
                <a:solidFill>
                  <a:srgbClr val="080808"/>
                </a:solidFill>
                <a:effectLst/>
                <a:latin typeface="Consolas" panose="020B0609020204030204" pitchFamily="49" charset="0"/>
              </a:rPr>
              <a:t>       &lt;</a:t>
            </a:r>
            <a:r>
              <a:rPr kumimoji="0" lang="en-US" altLang="en-US" sz="1800" b="0" i="0" u="none" strike="noStrike" cap="none" normalizeH="0" baseline="0" dirty="0">
                <a:ln>
                  <a:noFill/>
                </a:ln>
                <a:solidFill>
                  <a:srgbClr val="0033B3"/>
                </a:solidFill>
                <a:effectLst/>
                <a:latin typeface="Consolas" panose="020B0609020204030204" pitchFamily="49" charset="0"/>
              </a:rPr>
              <a:t>item </a:t>
            </a:r>
            <a:r>
              <a:rPr kumimoji="0" lang="en-US" altLang="en-US" sz="1800" b="0" i="0" u="none" strike="noStrike" cap="none" normalizeH="0" baseline="0" dirty="0" err="1">
                <a:ln>
                  <a:noFill/>
                </a:ln>
                <a:solidFill>
                  <a:srgbClr val="871094"/>
                </a:solidFill>
                <a:effectLst/>
                <a:latin typeface="Consolas" panose="020B0609020204030204" pitchFamily="49" charset="0"/>
              </a:rPr>
              <a:t>android</a:t>
            </a:r>
            <a:r>
              <a:rPr kumimoji="0" lang="en-US" altLang="en-US" sz="1800" b="0" i="0" u="none" strike="noStrike" cap="none" normalizeH="0" baseline="0" dirty="0" err="1">
                <a:ln>
                  <a:noFill/>
                </a:ln>
                <a:solidFill>
                  <a:srgbClr val="174AD4"/>
                </a:solidFill>
                <a:effectLst/>
                <a:latin typeface="Consolas" panose="020B0609020204030204" pitchFamily="49" charset="0"/>
              </a:rPr>
              <a:t>:id</a:t>
            </a:r>
            <a:r>
              <a:rPr kumimoji="0" lang="en-US" altLang="en-US" sz="1800" b="0" i="0" u="none" strike="noStrike" cap="none" normalizeH="0" baseline="0" dirty="0">
                <a:ln>
                  <a:noFill/>
                </a:ln>
                <a:solidFill>
                  <a:srgbClr val="067D17"/>
                </a:solidFill>
                <a:effectLst/>
                <a:latin typeface="Consolas" panose="020B0609020204030204" pitchFamily="49" charset="0"/>
              </a:rPr>
              <a:t>="@+id/</a:t>
            </a:r>
            <a:r>
              <a:rPr kumimoji="0" lang="en-US" altLang="en-US" sz="1800" b="0" i="0" u="none" strike="noStrike" cap="none" normalizeH="0" baseline="0" dirty="0" err="1">
                <a:ln>
                  <a:noFill/>
                </a:ln>
                <a:solidFill>
                  <a:srgbClr val="067D17"/>
                </a:solidFill>
                <a:effectLst/>
                <a:latin typeface="Consolas" panose="020B0609020204030204" pitchFamily="49" charset="0"/>
              </a:rPr>
              <a:t>create_new</a:t>
            </a:r>
            <a:r>
              <a:rPr kumimoji="0" lang="en-US" altLang="en-US" sz="1800" b="0" i="0" u="none" strike="noStrike" cap="none" normalizeH="0" baseline="0" dirty="0">
                <a:ln>
                  <a:noFill/>
                </a:ln>
                <a:solidFill>
                  <a:srgbClr val="067D17"/>
                </a:solidFill>
                <a:effectLst/>
                <a:latin typeface="Consolas" panose="020B0609020204030204" pitchFamily="49" charset="0"/>
              </a:rPr>
              <a:t>"</a:t>
            </a:r>
            <a:br>
              <a:rPr kumimoji="0" lang="en-US" altLang="en-US" sz="1800" b="0" i="0" u="none" strike="noStrike" cap="none" normalizeH="0" baseline="0" dirty="0">
                <a:ln>
                  <a:noFill/>
                </a:ln>
                <a:solidFill>
                  <a:srgbClr val="067D17"/>
                </a:solidFill>
                <a:effectLst/>
                <a:latin typeface="Consolas" panose="020B0609020204030204" pitchFamily="49" charset="0"/>
              </a:rPr>
            </a:br>
            <a:r>
              <a:rPr kumimoji="0" lang="en-US" altLang="en-US" sz="1800" b="0" i="0" u="none" strike="noStrike" cap="none" normalizeH="0" baseline="0" dirty="0">
                <a:ln>
                  <a:noFill/>
                </a:ln>
                <a:solidFill>
                  <a:srgbClr val="067D17"/>
                </a:solidFill>
                <a:effectLst/>
                <a:latin typeface="Consolas" panose="020B0609020204030204" pitchFamily="49" charset="0"/>
              </a:rPr>
              <a:t>           </a:t>
            </a:r>
            <a:r>
              <a:rPr kumimoji="0" lang="en-US" altLang="en-US" sz="1800" b="0" i="0" u="none" strike="noStrike" cap="none" normalizeH="0" baseline="0" dirty="0" err="1">
                <a:ln>
                  <a:noFill/>
                </a:ln>
                <a:solidFill>
                  <a:srgbClr val="871094"/>
                </a:solidFill>
                <a:effectLst/>
                <a:latin typeface="Consolas" panose="020B0609020204030204" pitchFamily="49" charset="0"/>
              </a:rPr>
              <a:t>android</a:t>
            </a:r>
            <a:r>
              <a:rPr kumimoji="0" lang="en-US" altLang="en-US" sz="1800" b="0" i="0" u="none" strike="noStrike" cap="none" normalizeH="0" baseline="0" dirty="0" err="1">
                <a:ln>
                  <a:noFill/>
                </a:ln>
                <a:solidFill>
                  <a:srgbClr val="174AD4"/>
                </a:solidFill>
                <a:effectLst/>
                <a:latin typeface="Consolas" panose="020B0609020204030204" pitchFamily="49" charset="0"/>
              </a:rPr>
              <a:t>:title</a:t>
            </a:r>
            <a:r>
              <a:rPr kumimoji="0" lang="en-US" altLang="en-US" sz="1800" b="0" i="0" u="none" strike="noStrike" cap="none" normalizeH="0" baseline="0" dirty="0">
                <a:ln>
                  <a:noFill/>
                </a:ln>
                <a:solidFill>
                  <a:srgbClr val="067D17"/>
                </a:solidFill>
                <a:effectLst/>
                <a:latin typeface="Consolas" panose="020B0609020204030204" pitchFamily="49" charset="0"/>
              </a:rPr>
              <a:t>="New File" </a:t>
            </a:r>
            <a:r>
              <a:rPr kumimoji="0" lang="en-US" altLang="en-US" sz="1800" b="0" i="0" u="none" strike="noStrike" cap="none" normalizeH="0" baseline="0" dirty="0">
                <a:ln>
                  <a:noFill/>
                </a:ln>
                <a:solidFill>
                  <a:srgbClr val="080808"/>
                </a:solidFill>
                <a:effectLst/>
                <a:latin typeface="Consolas" panose="020B0609020204030204" pitchFamily="49" charset="0"/>
              </a:rPr>
              <a:t>/&gt;</a:t>
            </a:r>
            <a:br>
              <a:rPr kumimoji="0" lang="en-US" altLang="en-US" sz="1800" b="0" i="0" u="none" strike="noStrike" cap="none" normalizeH="0" baseline="0" dirty="0">
                <a:ln>
                  <a:noFill/>
                </a:ln>
                <a:solidFill>
                  <a:srgbClr val="080808"/>
                </a:solidFill>
                <a:effectLst/>
                <a:latin typeface="Consolas" panose="020B0609020204030204" pitchFamily="49" charset="0"/>
              </a:rPr>
            </a:br>
            <a:r>
              <a:rPr kumimoji="0" lang="en-US" altLang="en-US" sz="1800" b="0" i="0" u="none" strike="noStrike" cap="none" normalizeH="0" baseline="0" dirty="0">
                <a:ln>
                  <a:noFill/>
                </a:ln>
                <a:solidFill>
                  <a:srgbClr val="080808"/>
                </a:solidFill>
                <a:effectLst/>
                <a:latin typeface="Consolas" panose="020B0609020204030204" pitchFamily="49" charset="0"/>
              </a:rPr>
              <a:t>        &lt;</a:t>
            </a:r>
            <a:r>
              <a:rPr kumimoji="0" lang="en-US" altLang="en-US" sz="1800" b="0" i="0" u="none" strike="noStrike" cap="none" normalizeH="0" baseline="0" dirty="0">
                <a:ln>
                  <a:noFill/>
                </a:ln>
                <a:solidFill>
                  <a:srgbClr val="0033B3"/>
                </a:solidFill>
                <a:effectLst/>
                <a:latin typeface="Consolas" panose="020B0609020204030204" pitchFamily="49" charset="0"/>
              </a:rPr>
              <a:t>item </a:t>
            </a:r>
            <a:r>
              <a:rPr kumimoji="0" lang="en-US" altLang="en-US" sz="1800" b="0" i="0" u="none" strike="noStrike" cap="none" normalizeH="0" baseline="0" dirty="0" err="1">
                <a:ln>
                  <a:noFill/>
                </a:ln>
                <a:solidFill>
                  <a:srgbClr val="871094"/>
                </a:solidFill>
                <a:effectLst/>
                <a:latin typeface="Consolas" panose="020B0609020204030204" pitchFamily="49" charset="0"/>
              </a:rPr>
              <a:t>android</a:t>
            </a:r>
            <a:r>
              <a:rPr kumimoji="0" lang="en-US" altLang="en-US" sz="1800" b="0" i="0" u="none" strike="noStrike" cap="none" normalizeH="0" baseline="0" dirty="0" err="1">
                <a:ln>
                  <a:noFill/>
                </a:ln>
                <a:solidFill>
                  <a:srgbClr val="174AD4"/>
                </a:solidFill>
                <a:effectLst/>
                <a:latin typeface="Consolas" panose="020B0609020204030204" pitchFamily="49" charset="0"/>
              </a:rPr>
              <a:t>:id</a:t>
            </a:r>
            <a:r>
              <a:rPr kumimoji="0" lang="en-US" altLang="en-US" sz="1800" b="0" i="0" u="none" strike="noStrike" cap="none" normalizeH="0" baseline="0" dirty="0">
                <a:ln>
                  <a:noFill/>
                </a:ln>
                <a:solidFill>
                  <a:srgbClr val="067D17"/>
                </a:solidFill>
                <a:effectLst/>
                <a:latin typeface="Consolas" panose="020B0609020204030204" pitchFamily="49" charset="0"/>
              </a:rPr>
              <a:t>="@+id/open"</a:t>
            </a:r>
            <a:br>
              <a:rPr kumimoji="0" lang="en-US" altLang="en-US" sz="1800" b="0" i="0" u="none" strike="noStrike" cap="none" normalizeH="0" baseline="0" dirty="0">
                <a:ln>
                  <a:noFill/>
                </a:ln>
                <a:solidFill>
                  <a:srgbClr val="067D17"/>
                </a:solidFill>
                <a:effectLst/>
                <a:latin typeface="Consolas" panose="020B0609020204030204" pitchFamily="49" charset="0"/>
              </a:rPr>
            </a:br>
            <a:r>
              <a:rPr kumimoji="0" lang="en-US" altLang="en-US" sz="1800" b="0" i="0" u="none" strike="noStrike" cap="none" normalizeH="0" baseline="0" dirty="0">
                <a:ln>
                  <a:noFill/>
                </a:ln>
                <a:solidFill>
                  <a:srgbClr val="067D17"/>
                </a:solidFill>
                <a:effectLst/>
                <a:latin typeface="Consolas" panose="020B0609020204030204" pitchFamily="49" charset="0"/>
              </a:rPr>
              <a:t>           </a:t>
            </a:r>
            <a:r>
              <a:rPr kumimoji="0" lang="en-US" altLang="en-US" sz="1800" b="0" i="0" u="none" strike="noStrike" cap="none" normalizeH="0" baseline="0" dirty="0" err="1">
                <a:ln>
                  <a:noFill/>
                </a:ln>
                <a:solidFill>
                  <a:srgbClr val="871094"/>
                </a:solidFill>
                <a:effectLst/>
                <a:latin typeface="Consolas" panose="020B0609020204030204" pitchFamily="49" charset="0"/>
              </a:rPr>
              <a:t>android</a:t>
            </a:r>
            <a:r>
              <a:rPr kumimoji="0" lang="en-US" altLang="en-US" sz="1800" b="0" i="0" u="none" strike="noStrike" cap="none" normalizeH="0" baseline="0" dirty="0" err="1">
                <a:ln>
                  <a:noFill/>
                </a:ln>
                <a:solidFill>
                  <a:srgbClr val="174AD4"/>
                </a:solidFill>
                <a:effectLst/>
                <a:latin typeface="Consolas" panose="020B0609020204030204" pitchFamily="49" charset="0"/>
              </a:rPr>
              <a:t>:title</a:t>
            </a:r>
            <a:r>
              <a:rPr kumimoji="0" lang="en-US" altLang="en-US" sz="1800" b="0" i="0" u="none" strike="noStrike" cap="none" normalizeH="0" baseline="0" dirty="0">
                <a:ln>
                  <a:noFill/>
                </a:ln>
                <a:solidFill>
                  <a:srgbClr val="067D17"/>
                </a:solidFill>
                <a:effectLst/>
                <a:latin typeface="Consolas" panose="020B0609020204030204" pitchFamily="49" charset="0"/>
              </a:rPr>
              <a:t>="Open" </a:t>
            </a:r>
            <a:r>
              <a:rPr kumimoji="0" lang="en-US" altLang="en-US" sz="1800" b="0" i="0" u="none" strike="noStrike" cap="none" normalizeH="0" baseline="0" dirty="0">
                <a:ln>
                  <a:noFill/>
                </a:ln>
                <a:solidFill>
                  <a:srgbClr val="080808"/>
                </a:solidFill>
                <a:effectLst/>
                <a:latin typeface="Consolas" panose="020B0609020204030204" pitchFamily="49" charset="0"/>
              </a:rPr>
              <a:t>/&gt;</a:t>
            </a:r>
            <a:br>
              <a:rPr kumimoji="0" lang="en-US" altLang="en-US" sz="1800" b="0" i="0" u="none" strike="noStrike" cap="none" normalizeH="0" baseline="0" dirty="0">
                <a:ln>
                  <a:noFill/>
                </a:ln>
                <a:solidFill>
                  <a:srgbClr val="080808"/>
                </a:solidFill>
                <a:effectLst/>
                <a:latin typeface="Consolas" panose="020B0609020204030204" pitchFamily="49" charset="0"/>
              </a:rPr>
            </a:br>
            <a:r>
              <a:rPr kumimoji="0" lang="en-US" altLang="en-US" sz="1800" b="0" i="0" u="none" strike="noStrike" cap="none" normalizeH="0" baseline="0" dirty="0">
                <a:ln>
                  <a:noFill/>
                </a:ln>
                <a:solidFill>
                  <a:srgbClr val="080808"/>
                </a:solidFill>
                <a:effectLst/>
                <a:latin typeface="Consolas" panose="020B0609020204030204" pitchFamily="49" charset="0"/>
              </a:rPr>
              <a:t>     &lt;/</a:t>
            </a:r>
            <a:r>
              <a:rPr kumimoji="0" lang="en-US" altLang="en-US" sz="1800" b="0" i="0" u="none" strike="noStrike" cap="none" normalizeH="0" baseline="0" dirty="0">
                <a:ln>
                  <a:noFill/>
                </a:ln>
                <a:solidFill>
                  <a:srgbClr val="0033B3"/>
                </a:solidFill>
                <a:effectLst/>
                <a:latin typeface="Consolas" panose="020B0609020204030204" pitchFamily="49" charset="0"/>
              </a:rPr>
              <a:t>menu</a:t>
            </a:r>
            <a:r>
              <a:rPr kumimoji="0" lang="en-US" altLang="en-US" sz="1800" b="0" i="0" u="none" strike="noStrike" cap="none" normalizeH="0" baseline="0" dirty="0">
                <a:ln>
                  <a:noFill/>
                </a:ln>
                <a:solidFill>
                  <a:srgbClr val="080808"/>
                </a:solidFill>
                <a:effectLst/>
                <a:latin typeface="Consolas" panose="020B0609020204030204" pitchFamily="49" charset="0"/>
              </a:rPr>
              <a:t>&gt;</a:t>
            </a:r>
            <a:br>
              <a:rPr kumimoji="0" lang="en-US" altLang="en-US" sz="1800" b="0" i="0" u="none" strike="noStrike" cap="none" normalizeH="0" baseline="0" dirty="0">
                <a:ln>
                  <a:noFill/>
                </a:ln>
                <a:solidFill>
                  <a:srgbClr val="080808"/>
                </a:solidFill>
                <a:effectLst/>
                <a:latin typeface="Consolas" panose="020B0609020204030204" pitchFamily="49" charset="0"/>
              </a:rPr>
            </a:br>
            <a:r>
              <a:rPr kumimoji="0" lang="en-US" altLang="en-US" sz="1800" b="0" i="0" u="none" strike="noStrike" cap="none" normalizeH="0" baseline="0" dirty="0">
                <a:ln>
                  <a:noFill/>
                </a:ln>
                <a:solidFill>
                  <a:srgbClr val="080808"/>
                </a:solidFill>
                <a:effectLst/>
                <a:latin typeface="Consolas" panose="020B0609020204030204" pitchFamily="49" charset="0"/>
              </a:rPr>
              <a:t>&lt;/</a:t>
            </a:r>
            <a:r>
              <a:rPr kumimoji="0" lang="en-US" altLang="en-US" sz="1800" b="0" i="0" u="none" strike="noStrike" cap="none" normalizeH="0" baseline="0" dirty="0">
                <a:ln>
                  <a:noFill/>
                </a:ln>
                <a:solidFill>
                  <a:srgbClr val="0033B3"/>
                </a:solidFill>
                <a:effectLst/>
                <a:latin typeface="Consolas" panose="020B0609020204030204" pitchFamily="49" charset="0"/>
              </a:rPr>
              <a:t>item</a:t>
            </a:r>
            <a:r>
              <a:rPr kumimoji="0" lang="en-US" altLang="en-US" sz="1800" b="0" i="0" u="none" strike="noStrike" cap="none" normalizeH="0" baseline="0" dirty="0">
                <a:ln>
                  <a:noFill/>
                </a:ln>
                <a:solidFill>
                  <a:srgbClr val="080808"/>
                </a:solidFill>
                <a:effectLst/>
                <a:latin typeface="Consolas" panose="020B0609020204030204" pitchFamily="49" charset="0"/>
              </a:rPr>
              <a:t>&gt;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73A22F6F-15BA-44C9-AD84-1FB932883178}"/>
              </a:ext>
            </a:extLst>
          </p:cNvPr>
          <p:cNvSpPr txBox="1"/>
          <p:nvPr/>
        </p:nvSpPr>
        <p:spPr>
          <a:xfrm>
            <a:off x="-106416" y="3417318"/>
            <a:ext cx="1127232" cy="338554"/>
          </a:xfrm>
          <a:prstGeom prst="rect">
            <a:avLst/>
          </a:prstGeom>
          <a:noFill/>
        </p:spPr>
        <p:txBody>
          <a:bodyPr wrap="none" rtlCol="0">
            <a:spAutoFit/>
          </a:bodyPr>
          <a:lstStyle/>
          <a:p>
            <a:r>
              <a:rPr lang="en-US" sz="1600" dirty="0"/>
              <a:t>Main menu</a:t>
            </a:r>
          </a:p>
        </p:txBody>
      </p:sp>
      <p:sp>
        <p:nvSpPr>
          <p:cNvPr id="11" name="TextBox 10">
            <a:extLst>
              <a:ext uri="{FF2B5EF4-FFF2-40B4-BE49-F238E27FC236}">
                <a16:creationId xmlns:a16="http://schemas.microsoft.com/office/drawing/2014/main" id="{E7161785-58BB-4A26-91B5-7336886A3051}"/>
              </a:ext>
            </a:extLst>
          </p:cNvPr>
          <p:cNvSpPr txBox="1"/>
          <p:nvPr/>
        </p:nvSpPr>
        <p:spPr>
          <a:xfrm>
            <a:off x="6324600" y="4037078"/>
            <a:ext cx="926857" cy="338554"/>
          </a:xfrm>
          <a:prstGeom prst="rect">
            <a:avLst/>
          </a:prstGeom>
          <a:noFill/>
        </p:spPr>
        <p:txBody>
          <a:bodyPr wrap="none" rtlCol="0">
            <a:spAutoFit/>
          </a:bodyPr>
          <a:lstStyle/>
          <a:p>
            <a:r>
              <a:rPr lang="en-US" sz="1600" dirty="0"/>
              <a:t>submenu</a:t>
            </a:r>
          </a:p>
        </p:txBody>
      </p:sp>
      <p:sp>
        <p:nvSpPr>
          <p:cNvPr id="12" name="Right Brace 11">
            <a:extLst>
              <a:ext uri="{FF2B5EF4-FFF2-40B4-BE49-F238E27FC236}">
                <a16:creationId xmlns:a16="http://schemas.microsoft.com/office/drawing/2014/main" id="{9EE57C62-D229-4236-8DDE-FB0D2CF66AA3}"/>
              </a:ext>
            </a:extLst>
          </p:cNvPr>
          <p:cNvSpPr/>
          <p:nvPr/>
        </p:nvSpPr>
        <p:spPr>
          <a:xfrm>
            <a:off x="5873894" y="3657600"/>
            <a:ext cx="450706" cy="1295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a:extLst>
              <a:ext uri="{FF2B5EF4-FFF2-40B4-BE49-F238E27FC236}">
                <a16:creationId xmlns:a16="http://schemas.microsoft.com/office/drawing/2014/main" id="{E94A9AAD-1DF8-4A46-8062-B8BED6D0869D}"/>
              </a:ext>
            </a:extLst>
          </p:cNvPr>
          <p:cNvSpPr/>
          <p:nvPr/>
        </p:nvSpPr>
        <p:spPr>
          <a:xfrm flipH="1">
            <a:off x="231847" y="2879830"/>
            <a:ext cx="450706" cy="24541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0" name="Group 9">
            <a:extLst>
              <a:ext uri="{FF2B5EF4-FFF2-40B4-BE49-F238E27FC236}">
                <a16:creationId xmlns:a16="http://schemas.microsoft.com/office/drawing/2014/main" id="{BA240A43-3163-4433-9C0F-1D63C6B544E9}"/>
              </a:ext>
            </a:extLst>
          </p:cNvPr>
          <p:cNvGrpSpPr/>
          <p:nvPr/>
        </p:nvGrpSpPr>
        <p:grpSpPr>
          <a:xfrm>
            <a:off x="7772400" y="6060661"/>
            <a:ext cx="673244" cy="591378"/>
            <a:chOff x="6872486" y="5853338"/>
            <a:chExt cx="918260" cy="830439"/>
          </a:xfrm>
        </p:grpSpPr>
        <p:pic>
          <p:nvPicPr>
            <p:cNvPr id="14" name="Picture 2" descr="Xml Format, Xml File Format, Xml File, xml, Extensible Markup Language, Xml  Symbol, interface icon">
              <a:extLst>
                <a:ext uri="{FF2B5EF4-FFF2-40B4-BE49-F238E27FC236}">
                  <a16:creationId xmlns:a16="http://schemas.microsoft.com/office/drawing/2014/main" id="{EE19923F-86B2-46FA-AC25-6DB901F05B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2486" y="5853338"/>
              <a:ext cx="805368" cy="805368"/>
            </a:xfrm>
            <a:prstGeom prst="rect">
              <a:avLst/>
            </a:prstGeom>
            <a:noFill/>
            <a:extLst>
              <a:ext uri="{909E8E84-426E-40DD-AFC4-6F175D3DCCD1}">
                <a14:hiddenFill xmlns:a14="http://schemas.microsoft.com/office/drawing/2010/main">
                  <a:solidFill>
                    <a:srgbClr val="FFFFFF"/>
                  </a:solidFill>
                </a14:hiddenFill>
              </a:ext>
            </a:extLst>
          </p:spPr>
        </p:pic>
        <p:sp>
          <p:nvSpPr>
            <p:cNvPr id="15" name="Arrow: Down 14">
              <a:extLst>
                <a:ext uri="{FF2B5EF4-FFF2-40B4-BE49-F238E27FC236}">
                  <a16:creationId xmlns:a16="http://schemas.microsoft.com/office/drawing/2014/main" id="{296CFA35-335C-4BDF-A30A-6F73F4CFAEEC}"/>
                </a:ext>
              </a:extLst>
            </p:cNvPr>
            <p:cNvSpPr/>
            <p:nvPr/>
          </p:nvSpPr>
          <p:spPr>
            <a:xfrm>
              <a:off x="7543800" y="5853338"/>
              <a:ext cx="246946" cy="830439"/>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grpSp>
    </p:spTree>
    <p:extLst>
      <p:ext uri="{BB962C8B-B14F-4D97-AF65-F5344CB8AC3E}">
        <p14:creationId xmlns:p14="http://schemas.microsoft.com/office/powerpoint/2010/main" val="4494512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467A-54B3-4431-B12F-2A67C8E57F20}"/>
              </a:ext>
            </a:extLst>
          </p:cNvPr>
          <p:cNvSpPr>
            <a:spLocks noGrp="1"/>
          </p:cNvSpPr>
          <p:nvPr>
            <p:ph type="title"/>
          </p:nvPr>
        </p:nvSpPr>
        <p:spPr/>
        <p:txBody>
          <a:bodyPr/>
          <a:lstStyle/>
          <a:p>
            <a:r>
              <a:rPr lang="en-US" dirty="0" err="1"/>
              <a:t>MenuInflater</a:t>
            </a:r>
            <a:endParaRPr lang="en-US" dirty="0"/>
          </a:p>
        </p:txBody>
      </p:sp>
      <p:sp>
        <p:nvSpPr>
          <p:cNvPr id="3" name="Content Placeholder 2">
            <a:extLst>
              <a:ext uri="{FF2B5EF4-FFF2-40B4-BE49-F238E27FC236}">
                <a16:creationId xmlns:a16="http://schemas.microsoft.com/office/drawing/2014/main" id="{FB9179CE-2DF6-4050-8003-87DB8C27363A}"/>
              </a:ext>
            </a:extLst>
          </p:cNvPr>
          <p:cNvSpPr>
            <a:spLocks noGrp="1"/>
          </p:cNvSpPr>
          <p:nvPr>
            <p:ph idx="1"/>
          </p:nvPr>
        </p:nvSpPr>
        <p:spPr/>
        <p:txBody>
          <a:bodyPr/>
          <a:lstStyle/>
          <a:p>
            <a:r>
              <a:rPr lang="en-US" dirty="0"/>
              <a:t>To inflate the menu resource, override the </a:t>
            </a:r>
            <a:r>
              <a:rPr lang="en-US" dirty="0" err="1"/>
              <a:t>onCreateOptionsMenu</a:t>
            </a:r>
            <a:r>
              <a:rPr lang="en-US" dirty="0"/>
              <a:t> method:</a:t>
            </a:r>
          </a:p>
        </p:txBody>
      </p:sp>
      <p:sp>
        <p:nvSpPr>
          <p:cNvPr id="4" name="Slide Number Placeholder 3">
            <a:extLst>
              <a:ext uri="{FF2B5EF4-FFF2-40B4-BE49-F238E27FC236}">
                <a16:creationId xmlns:a16="http://schemas.microsoft.com/office/drawing/2014/main" id="{C99B1EA8-F2A1-4332-AD64-7031A4C6F6E1}"/>
              </a:ext>
            </a:extLst>
          </p:cNvPr>
          <p:cNvSpPr>
            <a:spLocks noGrp="1"/>
          </p:cNvSpPr>
          <p:nvPr>
            <p:ph type="sldNum" sz="quarter" idx="12"/>
          </p:nvPr>
        </p:nvSpPr>
        <p:spPr/>
        <p:txBody>
          <a:bodyPr/>
          <a:lstStyle/>
          <a:p>
            <a:pPr>
              <a:defRPr/>
            </a:pPr>
            <a:fld id="{0C649DF8-EF65-4EDE-82FD-490E53F18845}" type="slidenum">
              <a:rPr lang="en-US" smtClean="0"/>
              <a:pPr>
                <a:defRPr/>
              </a:pPr>
              <a:t>51</a:t>
            </a:fld>
            <a:endParaRPr lang="en-US"/>
          </a:p>
        </p:txBody>
      </p:sp>
      <p:sp>
        <p:nvSpPr>
          <p:cNvPr id="5" name="Rectangle 1">
            <a:extLst>
              <a:ext uri="{FF2B5EF4-FFF2-40B4-BE49-F238E27FC236}">
                <a16:creationId xmlns:a16="http://schemas.microsoft.com/office/drawing/2014/main" id="{AE14416B-4275-4D89-8036-38C4D5D84251}"/>
              </a:ext>
            </a:extLst>
          </p:cNvPr>
          <p:cNvSpPr>
            <a:spLocks noChangeArrowheads="1"/>
          </p:cNvSpPr>
          <p:nvPr/>
        </p:nvSpPr>
        <p:spPr bwMode="auto">
          <a:xfrm>
            <a:off x="1219200" y="3048000"/>
            <a:ext cx="5943600" cy="132343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E880D"/>
                </a:solidFill>
                <a:effectLst/>
                <a:latin typeface="Consolas" panose="020B0609020204030204" pitchFamily="49" charset="0"/>
              </a:rPr>
              <a:t>@Override</a:t>
            </a:r>
            <a:br>
              <a:rPr kumimoji="0" lang="en-US" altLang="en-US" sz="1600" b="0" i="0" u="none" strike="noStrike" cap="none" normalizeH="0" baseline="0" dirty="0">
                <a:ln>
                  <a:noFill/>
                </a:ln>
                <a:solidFill>
                  <a:srgbClr val="9E880D"/>
                </a:solidFill>
                <a:effectLst/>
                <a:latin typeface="Consolas" panose="020B0609020204030204" pitchFamily="49" charset="0"/>
              </a:rPr>
            </a:br>
            <a:r>
              <a:rPr kumimoji="0" lang="en-US" altLang="en-US" sz="1600" b="0" i="0" u="none" strike="noStrike" cap="none" normalizeH="0" baseline="0" dirty="0">
                <a:ln>
                  <a:noFill/>
                </a:ln>
                <a:solidFill>
                  <a:srgbClr val="0033B3"/>
                </a:solidFill>
                <a:effectLst/>
                <a:latin typeface="Consolas" panose="020B0609020204030204" pitchFamily="49" charset="0"/>
              </a:rPr>
              <a:t>public </a:t>
            </a:r>
            <a:r>
              <a:rPr kumimoji="0" lang="en-US" altLang="en-US" sz="1600" b="0" i="0" u="none" strike="noStrike" cap="none" normalizeH="0" baseline="0" dirty="0" err="1">
                <a:ln>
                  <a:noFill/>
                </a:ln>
                <a:solidFill>
                  <a:srgbClr val="0033B3"/>
                </a:solidFill>
                <a:effectLst/>
                <a:latin typeface="Consolas" panose="020B0609020204030204" pitchFamily="49" charset="0"/>
              </a:rPr>
              <a:t>boolean</a:t>
            </a:r>
            <a:r>
              <a:rPr kumimoji="0" lang="en-US" altLang="en-US" sz="1600" b="0" i="0" u="none" strike="noStrike" cap="none" normalizeH="0" baseline="0" dirty="0">
                <a:ln>
                  <a:noFill/>
                </a:ln>
                <a:solidFill>
                  <a:srgbClr val="0033B3"/>
                </a:solidFill>
                <a:effectLst/>
                <a:latin typeface="Consolas" panose="020B0609020204030204" pitchFamily="49" charset="0"/>
              </a:rPr>
              <a:t> </a:t>
            </a:r>
            <a:r>
              <a:rPr kumimoji="0" lang="en-US" altLang="en-US" sz="1600" b="0" i="0" u="none" strike="noStrike" cap="none" normalizeH="0" baseline="0" dirty="0" err="1">
                <a:ln>
                  <a:noFill/>
                </a:ln>
                <a:solidFill>
                  <a:srgbClr val="00627A"/>
                </a:solidFill>
                <a:effectLst/>
                <a:latin typeface="Consolas" panose="020B0609020204030204" pitchFamily="49" charset="0"/>
              </a:rPr>
              <a:t>onCreateOptionsMenu</a:t>
            </a:r>
            <a:r>
              <a:rPr kumimoji="0" lang="en-US" altLang="en-US" sz="1600" b="0" i="0" u="none" strike="noStrike" cap="none" normalizeH="0" baseline="0" dirty="0">
                <a:ln>
                  <a:noFill/>
                </a:ln>
                <a:solidFill>
                  <a:srgbClr val="080808"/>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Menu </a:t>
            </a:r>
            <a:r>
              <a:rPr kumimoji="0" lang="en-US" altLang="en-US" sz="1600" b="0" i="0" u="none" strike="noStrike" cap="none" normalizeH="0" baseline="0" dirty="0">
                <a:ln>
                  <a:noFill/>
                </a:ln>
                <a:solidFill>
                  <a:srgbClr val="080808"/>
                </a:solidFill>
                <a:effectLst/>
                <a:latin typeface="Consolas" panose="020B0609020204030204" pitchFamily="49" charset="0"/>
              </a:rPr>
              <a:t>menu){</a:t>
            </a:r>
            <a:br>
              <a:rPr kumimoji="0" lang="en-US" altLang="en-US" sz="1600" b="0" i="0" u="none" strike="noStrike" cap="none" normalizeH="0" baseline="0" dirty="0">
                <a:ln>
                  <a:noFill/>
                </a:ln>
                <a:solidFill>
                  <a:srgbClr val="080808"/>
                </a:solidFill>
                <a:effectLst/>
                <a:latin typeface="Consolas" panose="020B0609020204030204" pitchFamily="49" charset="0"/>
              </a:rPr>
            </a:br>
            <a:r>
              <a:rPr kumimoji="0" lang="en-US" altLang="en-US" sz="1600" b="0" i="0" u="none" strike="noStrike" cap="none" normalizeH="0" baseline="0" dirty="0">
                <a:ln>
                  <a:noFill/>
                </a:ln>
                <a:solidFill>
                  <a:srgbClr val="080808"/>
                </a:solidFill>
                <a:effectLst/>
                <a:latin typeface="Consolas" panose="020B0609020204030204" pitchFamily="49" charset="0"/>
              </a:rPr>
              <a:t>    </a:t>
            </a:r>
            <a:r>
              <a:rPr kumimoji="0" lang="en-US" altLang="en-US" sz="1600" b="0" i="0" u="none" strike="noStrike" cap="none" normalizeH="0" baseline="0" dirty="0" err="1">
                <a:ln>
                  <a:noFill/>
                </a:ln>
                <a:solidFill>
                  <a:srgbClr val="080808"/>
                </a:solidFill>
                <a:effectLst/>
                <a:latin typeface="Consolas" panose="020B0609020204030204" pitchFamily="49" charset="0"/>
              </a:rPr>
              <a:t>getMenuInflater</a:t>
            </a:r>
            <a:r>
              <a:rPr kumimoji="0" lang="en-US" altLang="en-US" sz="1600" b="0" i="0" u="none" strike="noStrike" cap="none" normalizeH="0" baseline="0" dirty="0">
                <a:ln>
                  <a:noFill/>
                </a:ln>
                <a:solidFill>
                  <a:srgbClr val="080808"/>
                </a:solidFill>
                <a:effectLst/>
                <a:latin typeface="Consolas" panose="020B0609020204030204" pitchFamily="49" charset="0"/>
              </a:rPr>
              <a:t>().inflate(</a:t>
            </a:r>
            <a:r>
              <a:rPr kumimoji="0" lang="en-US" altLang="en-US" sz="1600" b="0" i="0" u="none" strike="noStrike" cap="none" normalizeH="0" baseline="0" dirty="0">
                <a:ln>
                  <a:noFill/>
                </a:ln>
                <a:solidFill>
                  <a:srgbClr val="000000"/>
                </a:solidFill>
                <a:effectLst/>
                <a:latin typeface="Consolas" panose="020B0609020204030204" pitchFamily="49" charset="0"/>
              </a:rPr>
              <a:t>R</a:t>
            </a:r>
            <a:r>
              <a:rPr kumimoji="0" lang="en-US" altLang="en-US" sz="1600" b="0" i="0" u="none" strike="noStrike" cap="none" normalizeH="0" baseline="0" dirty="0">
                <a:ln>
                  <a:noFill/>
                </a:ln>
                <a:solidFill>
                  <a:srgbClr val="080808"/>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menu</a:t>
            </a:r>
            <a:r>
              <a:rPr kumimoji="0" lang="en-US" altLang="en-US" sz="1600" b="0" i="0" u="none" strike="noStrike" cap="none" normalizeH="0" baseline="0" dirty="0">
                <a:ln>
                  <a:noFill/>
                </a:ln>
                <a:solidFill>
                  <a:srgbClr val="080808"/>
                </a:solidFill>
                <a:effectLst/>
                <a:latin typeface="Consolas" panose="020B0609020204030204" pitchFamily="49" charset="0"/>
              </a:rPr>
              <a:t>.</a:t>
            </a:r>
            <a:r>
              <a:rPr kumimoji="0" lang="en-US" altLang="en-US" sz="1600" b="0" i="1" u="none" strike="noStrike" cap="none" normalizeH="0" baseline="0" dirty="0">
                <a:ln>
                  <a:noFill/>
                </a:ln>
                <a:solidFill>
                  <a:srgbClr val="871094"/>
                </a:solidFill>
                <a:effectLst/>
                <a:latin typeface="Consolas" panose="020B0609020204030204" pitchFamily="49" charset="0"/>
              </a:rPr>
              <a:t>menu1</a:t>
            </a:r>
            <a:r>
              <a:rPr kumimoji="0" lang="en-US" altLang="en-US" sz="1600" b="0" i="0" u="none" strike="noStrike" cap="none" normalizeH="0" baseline="0" dirty="0">
                <a:ln>
                  <a:noFill/>
                </a:ln>
                <a:solidFill>
                  <a:srgbClr val="080808"/>
                </a:solidFill>
                <a:effectLst/>
                <a:latin typeface="Consolas" panose="020B0609020204030204" pitchFamily="49" charset="0"/>
              </a:rPr>
              <a:t>,menu);</a:t>
            </a:r>
            <a:br>
              <a:rPr kumimoji="0" lang="en-US" altLang="en-US" sz="1600" b="0" i="0" u="none" strike="noStrike" cap="none" normalizeH="0" baseline="0" dirty="0">
                <a:ln>
                  <a:noFill/>
                </a:ln>
                <a:solidFill>
                  <a:srgbClr val="080808"/>
                </a:solidFill>
                <a:effectLst/>
                <a:latin typeface="Consolas" panose="020B0609020204030204" pitchFamily="49" charset="0"/>
              </a:rPr>
            </a:br>
            <a:r>
              <a:rPr kumimoji="0" lang="en-US" altLang="en-US" sz="1600" b="0" i="0" u="none" strike="noStrike" cap="none" normalizeH="0" baseline="0" dirty="0">
                <a:ln>
                  <a:noFill/>
                </a:ln>
                <a:solidFill>
                  <a:srgbClr val="080808"/>
                </a:solidFill>
                <a:effectLst/>
                <a:latin typeface="Consolas" panose="020B0609020204030204" pitchFamily="49" charset="0"/>
              </a:rPr>
              <a:t>    </a:t>
            </a:r>
            <a:r>
              <a:rPr kumimoji="0" lang="en-US" altLang="en-US" sz="1600" b="0" i="0" u="none" strike="noStrike" cap="none" normalizeH="0" baseline="0" dirty="0">
                <a:ln>
                  <a:noFill/>
                </a:ln>
                <a:solidFill>
                  <a:srgbClr val="0033B3"/>
                </a:solidFill>
                <a:effectLst/>
                <a:latin typeface="Consolas" panose="020B0609020204030204" pitchFamily="49" charset="0"/>
              </a:rPr>
              <a:t>return true</a:t>
            </a:r>
            <a:r>
              <a:rPr kumimoji="0" lang="en-US" altLang="en-US" sz="1600" b="0" i="0" u="none" strike="noStrike" cap="none" normalizeH="0" baseline="0" dirty="0">
                <a:ln>
                  <a:noFill/>
                </a:ln>
                <a:solidFill>
                  <a:srgbClr val="080808"/>
                </a:solidFill>
                <a:effectLst/>
                <a:latin typeface="Consolas" panose="020B0609020204030204" pitchFamily="49" charset="0"/>
              </a:rPr>
              <a:t>;</a:t>
            </a:r>
            <a:br>
              <a:rPr kumimoji="0" lang="en-US" altLang="en-US" sz="1600" b="0" i="0" u="none" strike="noStrike" cap="none" normalizeH="0" baseline="0" dirty="0">
                <a:ln>
                  <a:noFill/>
                </a:ln>
                <a:solidFill>
                  <a:srgbClr val="080808"/>
                </a:solidFill>
                <a:effectLst/>
                <a:latin typeface="Consolas" panose="020B0609020204030204" pitchFamily="49" charset="0"/>
              </a:rPr>
            </a:br>
            <a:r>
              <a:rPr kumimoji="0" lang="en-US" altLang="en-US" sz="1600" b="0" i="0" u="none" strike="noStrike" cap="none" normalizeH="0" baseline="0" dirty="0">
                <a:ln>
                  <a:noFill/>
                </a:ln>
                <a:solidFill>
                  <a:srgbClr val="08080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cxnSp>
        <p:nvCxnSpPr>
          <p:cNvPr id="7" name="Straight Arrow Connector 6">
            <a:extLst>
              <a:ext uri="{FF2B5EF4-FFF2-40B4-BE49-F238E27FC236}">
                <a16:creationId xmlns:a16="http://schemas.microsoft.com/office/drawing/2014/main" id="{26785FE7-3025-4F70-A063-54041D374FF8}"/>
              </a:ext>
            </a:extLst>
          </p:cNvPr>
          <p:cNvCxnSpPr>
            <a:cxnSpLocks/>
            <a:stCxn id="8" idx="0"/>
          </p:cNvCxnSpPr>
          <p:nvPr/>
        </p:nvCxnSpPr>
        <p:spPr>
          <a:xfrm flipH="1" flipV="1">
            <a:off x="5562600" y="3886200"/>
            <a:ext cx="54896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F7B945D-071D-4990-B0FB-1C3DC952C36E}"/>
              </a:ext>
            </a:extLst>
          </p:cNvPr>
          <p:cNvSpPr txBox="1"/>
          <p:nvPr/>
        </p:nvSpPr>
        <p:spPr>
          <a:xfrm>
            <a:off x="5257800" y="4724400"/>
            <a:ext cx="1707519" cy="461665"/>
          </a:xfrm>
          <a:prstGeom prst="rect">
            <a:avLst/>
          </a:prstGeom>
          <a:noFill/>
        </p:spPr>
        <p:txBody>
          <a:bodyPr wrap="none" rtlCol="0">
            <a:spAutoFit/>
          </a:bodyPr>
          <a:lstStyle/>
          <a:p>
            <a:r>
              <a:rPr lang="en-US" sz="1200" dirty="0"/>
              <a:t>Menu xml definition</a:t>
            </a:r>
          </a:p>
          <a:p>
            <a:r>
              <a:rPr lang="en-US" sz="1200" dirty="0"/>
              <a:t>Res&gt; menu&gt; menu1.xml</a:t>
            </a:r>
          </a:p>
        </p:txBody>
      </p:sp>
      <p:cxnSp>
        <p:nvCxnSpPr>
          <p:cNvPr id="12" name="Straight Arrow Connector 11">
            <a:extLst>
              <a:ext uri="{FF2B5EF4-FFF2-40B4-BE49-F238E27FC236}">
                <a16:creationId xmlns:a16="http://schemas.microsoft.com/office/drawing/2014/main" id="{DDB878AE-951E-49D2-993F-5E02BA320405}"/>
              </a:ext>
            </a:extLst>
          </p:cNvPr>
          <p:cNvCxnSpPr>
            <a:cxnSpLocks/>
            <a:stCxn id="14" idx="0"/>
          </p:cNvCxnSpPr>
          <p:nvPr/>
        </p:nvCxnSpPr>
        <p:spPr>
          <a:xfrm flipH="1" flipV="1">
            <a:off x="3395758" y="3852644"/>
            <a:ext cx="79210" cy="93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86ED0B0-BD79-423E-9781-8253117411DF}"/>
              </a:ext>
            </a:extLst>
          </p:cNvPr>
          <p:cNvSpPr txBox="1"/>
          <p:nvPr/>
        </p:nvSpPr>
        <p:spPr>
          <a:xfrm>
            <a:off x="2209800" y="4785954"/>
            <a:ext cx="2530336" cy="461665"/>
          </a:xfrm>
          <a:prstGeom prst="rect">
            <a:avLst/>
          </a:prstGeom>
          <a:noFill/>
        </p:spPr>
        <p:txBody>
          <a:bodyPr wrap="square" rtlCol="0">
            <a:spAutoFit/>
          </a:bodyPr>
          <a:lstStyle/>
          <a:p>
            <a:r>
              <a:rPr lang="en-US" sz="1200" dirty="0"/>
              <a:t>Instantiates a layout XML file into its corresponding View objects</a:t>
            </a:r>
          </a:p>
        </p:txBody>
      </p:sp>
      <p:grpSp>
        <p:nvGrpSpPr>
          <p:cNvPr id="10" name="Group 9">
            <a:extLst>
              <a:ext uri="{FF2B5EF4-FFF2-40B4-BE49-F238E27FC236}">
                <a16:creationId xmlns:a16="http://schemas.microsoft.com/office/drawing/2014/main" id="{F2ED4AAC-FBA7-4AC3-9A09-2F050FACD371}"/>
              </a:ext>
            </a:extLst>
          </p:cNvPr>
          <p:cNvGrpSpPr/>
          <p:nvPr/>
        </p:nvGrpSpPr>
        <p:grpSpPr>
          <a:xfrm>
            <a:off x="8325113" y="6096000"/>
            <a:ext cx="746350" cy="730099"/>
            <a:chOff x="6566350" y="1360863"/>
            <a:chExt cx="746350" cy="730099"/>
          </a:xfrm>
        </p:grpSpPr>
        <p:grpSp>
          <p:nvGrpSpPr>
            <p:cNvPr id="11" name="Group 10">
              <a:extLst>
                <a:ext uri="{FF2B5EF4-FFF2-40B4-BE49-F238E27FC236}">
                  <a16:creationId xmlns:a16="http://schemas.microsoft.com/office/drawing/2014/main" id="{1EAF0603-C66E-4225-BFC8-5EF32CAA2779}"/>
                </a:ext>
              </a:extLst>
            </p:cNvPr>
            <p:cNvGrpSpPr/>
            <p:nvPr/>
          </p:nvGrpSpPr>
          <p:grpSpPr>
            <a:xfrm>
              <a:off x="6566350" y="1360863"/>
              <a:ext cx="643125" cy="730099"/>
              <a:chOff x="7244423" y="361806"/>
              <a:chExt cx="643125" cy="730099"/>
            </a:xfrm>
          </p:grpSpPr>
          <p:pic>
            <p:nvPicPr>
              <p:cNvPr id="15" name="Picture 2" descr="Kotlin Vector Logo - Download Free SVG Icon | Worldvectorlogo">
                <a:extLst>
                  <a:ext uri="{FF2B5EF4-FFF2-40B4-BE49-F238E27FC236}">
                    <a16:creationId xmlns:a16="http://schemas.microsoft.com/office/drawing/2014/main" id="{6A35CEBC-8AB6-4355-9328-940AE60B10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7648" y="361806"/>
                <a:ext cx="504000" cy="47435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F2721E91-FB4A-4D1A-83B4-978C3F8E6DB9}"/>
                  </a:ext>
                </a:extLst>
              </p:cNvPr>
              <p:cNvSpPr/>
              <p:nvPr/>
            </p:nvSpPr>
            <p:spPr>
              <a:xfrm>
                <a:off x="7244423" y="784128"/>
                <a:ext cx="643125" cy="307777"/>
              </a:xfrm>
              <a:prstGeom prst="rect">
                <a:avLst/>
              </a:prstGeom>
            </p:spPr>
            <p:txBody>
              <a:bodyPr wrap="none">
                <a:spAutoFit/>
              </a:bodyPr>
              <a:lstStyle/>
              <a:p>
                <a:r>
                  <a:rPr lang="en-US" sz="1400" dirty="0"/>
                  <a:t>Kotlin</a:t>
                </a:r>
                <a:endParaRPr lang="en-AE" sz="1400" dirty="0"/>
              </a:p>
            </p:txBody>
          </p:sp>
        </p:grpSp>
        <p:sp>
          <p:nvSpPr>
            <p:cNvPr id="13" name="Arrow: Down 12">
              <a:extLst>
                <a:ext uri="{FF2B5EF4-FFF2-40B4-BE49-F238E27FC236}">
                  <a16:creationId xmlns:a16="http://schemas.microsoft.com/office/drawing/2014/main" id="{216CBECD-FA92-44A2-8F5C-423F7D13B6EB}"/>
                </a:ext>
              </a:extLst>
            </p:cNvPr>
            <p:cNvSpPr/>
            <p:nvPr/>
          </p:nvSpPr>
          <p:spPr>
            <a:xfrm>
              <a:off x="7209475" y="1360863"/>
              <a:ext cx="103225" cy="612000"/>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grpSp>
    </p:spTree>
    <p:extLst>
      <p:ext uri="{BB962C8B-B14F-4D97-AF65-F5344CB8AC3E}">
        <p14:creationId xmlns:p14="http://schemas.microsoft.com/office/powerpoint/2010/main" val="501452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38C6-B46A-43A6-8037-BAC3089F1500}"/>
              </a:ext>
            </a:extLst>
          </p:cNvPr>
          <p:cNvSpPr>
            <a:spLocks noGrp="1"/>
          </p:cNvSpPr>
          <p:nvPr>
            <p:ph type="title"/>
          </p:nvPr>
        </p:nvSpPr>
        <p:spPr/>
        <p:txBody>
          <a:bodyPr/>
          <a:lstStyle/>
          <a:p>
            <a:r>
              <a:rPr lang="en-US" dirty="0"/>
              <a:t>Example</a:t>
            </a:r>
          </a:p>
        </p:txBody>
      </p:sp>
      <p:sp>
        <p:nvSpPr>
          <p:cNvPr id="3" name="Slide Number Placeholder 2">
            <a:extLst>
              <a:ext uri="{FF2B5EF4-FFF2-40B4-BE49-F238E27FC236}">
                <a16:creationId xmlns:a16="http://schemas.microsoft.com/office/drawing/2014/main" id="{59123721-CA80-4C74-926A-DBEF6F552A99}"/>
              </a:ext>
            </a:extLst>
          </p:cNvPr>
          <p:cNvSpPr>
            <a:spLocks noGrp="1"/>
          </p:cNvSpPr>
          <p:nvPr>
            <p:ph type="sldNum" sz="quarter" idx="12"/>
          </p:nvPr>
        </p:nvSpPr>
        <p:spPr/>
        <p:txBody>
          <a:bodyPr/>
          <a:lstStyle/>
          <a:p>
            <a:pPr>
              <a:defRPr/>
            </a:pPr>
            <a:fld id="{AE2342F7-0D32-4329-B405-E60D722CA26F}" type="slidenum">
              <a:rPr lang="en-US" smtClean="0"/>
              <a:pPr>
                <a:defRPr/>
              </a:pPr>
              <a:t>52</a:t>
            </a:fld>
            <a:endParaRPr lang="en-US"/>
          </a:p>
        </p:txBody>
      </p:sp>
      <p:pic>
        <p:nvPicPr>
          <p:cNvPr id="5" name="Picture 4">
            <a:extLst>
              <a:ext uri="{FF2B5EF4-FFF2-40B4-BE49-F238E27FC236}">
                <a16:creationId xmlns:a16="http://schemas.microsoft.com/office/drawing/2014/main" id="{FB2D6A2B-4C5F-49E3-A516-97DDD5DBABEE}"/>
              </a:ext>
            </a:extLst>
          </p:cNvPr>
          <p:cNvPicPr>
            <a:picLocks noChangeAspect="1"/>
          </p:cNvPicPr>
          <p:nvPr/>
        </p:nvPicPr>
        <p:blipFill>
          <a:blip r:embed="rId2"/>
          <a:stretch>
            <a:fillRect/>
          </a:stretch>
        </p:blipFill>
        <p:spPr>
          <a:xfrm>
            <a:off x="5105400" y="2228851"/>
            <a:ext cx="1469571" cy="1143000"/>
          </a:xfrm>
          <a:prstGeom prst="rect">
            <a:avLst/>
          </a:prstGeom>
        </p:spPr>
      </p:pic>
      <p:pic>
        <p:nvPicPr>
          <p:cNvPr id="7" name="Picture 6">
            <a:extLst>
              <a:ext uri="{FF2B5EF4-FFF2-40B4-BE49-F238E27FC236}">
                <a16:creationId xmlns:a16="http://schemas.microsoft.com/office/drawing/2014/main" id="{6226C297-228A-400B-A52B-D23C17BFB838}"/>
              </a:ext>
            </a:extLst>
          </p:cNvPr>
          <p:cNvPicPr>
            <a:picLocks noChangeAspect="1"/>
          </p:cNvPicPr>
          <p:nvPr/>
        </p:nvPicPr>
        <p:blipFill>
          <a:blip r:embed="rId3"/>
          <a:stretch>
            <a:fillRect/>
          </a:stretch>
        </p:blipFill>
        <p:spPr>
          <a:xfrm>
            <a:off x="914400" y="2133600"/>
            <a:ext cx="3514725" cy="1047750"/>
          </a:xfrm>
          <a:prstGeom prst="rect">
            <a:avLst/>
          </a:prstGeom>
        </p:spPr>
      </p:pic>
      <p:cxnSp>
        <p:nvCxnSpPr>
          <p:cNvPr id="9" name="Straight Arrow Connector 8">
            <a:extLst>
              <a:ext uri="{FF2B5EF4-FFF2-40B4-BE49-F238E27FC236}">
                <a16:creationId xmlns:a16="http://schemas.microsoft.com/office/drawing/2014/main" id="{DA7AD15B-B2FD-45FE-9D22-4FDCE1D0908D}"/>
              </a:ext>
            </a:extLst>
          </p:cNvPr>
          <p:cNvCxnSpPr/>
          <p:nvPr/>
        </p:nvCxnSpPr>
        <p:spPr>
          <a:xfrm>
            <a:off x="4343400" y="2438400"/>
            <a:ext cx="76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1AC2EF63-C7EB-4695-9241-98B7B0B49088}"/>
              </a:ext>
            </a:extLst>
          </p:cNvPr>
          <p:cNvPicPr>
            <a:picLocks noChangeAspect="1"/>
          </p:cNvPicPr>
          <p:nvPr/>
        </p:nvPicPr>
        <p:blipFill>
          <a:blip r:embed="rId4"/>
          <a:stretch>
            <a:fillRect/>
          </a:stretch>
        </p:blipFill>
        <p:spPr>
          <a:xfrm>
            <a:off x="7284720" y="2698296"/>
            <a:ext cx="1828800" cy="1461407"/>
          </a:xfrm>
          <a:prstGeom prst="rect">
            <a:avLst/>
          </a:prstGeom>
        </p:spPr>
      </p:pic>
      <p:cxnSp>
        <p:nvCxnSpPr>
          <p:cNvPr id="12" name="Straight Arrow Connector 11">
            <a:extLst>
              <a:ext uri="{FF2B5EF4-FFF2-40B4-BE49-F238E27FC236}">
                <a16:creationId xmlns:a16="http://schemas.microsoft.com/office/drawing/2014/main" id="{442609C9-6117-4119-AA82-71E55F5D470D}"/>
              </a:ext>
            </a:extLst>
          </p:cNvPr>
          <p:cNvCxnSpPr/>
          <p:nvPr/>
        </p:nvCxnSpPr>
        <p:spPr>
          <a:xfrm>
            <a:off x="6477000" y="3154680"/>
            <a:ext cx="76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
            <a:extLst>
              <a:ext uri="{FF2B5EF4-FFF2-40B4-BE49-F238E27FC236}">
                <a16:creationId xmlns:a16="http://schemas.microsoft.com/office/drawing/2014/main" id="{EED8756C-0C7B-4786-8396-0A9812B31995}"/>
              </a:ext>
            </a:extLst>
          </p:cNvPr>
          <p:cNvSpPr>
            <a:spLocks noChangeArrowheads="1"/>
          </p:cNvSpPr>
          <p:nvPr/>
        </p:nvSpPr>
        <p:spPr bwMode="auto">
          <a:xfrm>
            <a:off x="228600" y="3792556"/>
            <a:ext cx="6248400" cy="249299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080808"/>
                </a:solidFill>
                <a:effectLst/>
                <a:latin typeface="Consolas" panose="020B0609020204030204" pitchFamily="49" charset="0"/>
              </a:rPr>
              <a:t>&lt;?</a:t>
            </a:r>
            <a:r>
              <a:rPr kumimoji="0" lang="en-US" altLang="en-US" sz="1200" b="0" i="0" u="none" strike="noStrike" cap="none" normalizeH="0" baseline="0" dirty="0">
                <a:ln>
                  <a:noFill/>
                </a:ln>
                <a:solidFill>
                  <a:srgbClr val="174AD4"/>
                </a:solidFill>
                <a:effectLst/>
                <a:latin typeface="Consolas" panose="020B0609020204030204" pitchFamily="49" charset="0"/>
              </a:rPr>
              <a:t>xml version</a:t>
            </a:r>
            <a:r>
              <a:rPr kumimoji="0" lang="en-US" altLang="en-US" sz="1200" b="0" i="0" u="none" strike="noStrike" cap="none" normalizeH="0" baseline="0" dirty="0">
                <a:ln>
                  <a:noFill/>
                </a:ln>
                <a:solidFill>
                  <a:srgbClr val="067D17"/>
                </a:solidFill>
                <a:effectLst/>
                <a:latin typeface="Consolas" panose="020B0609020204030204" pitchFamily="49" charset="0"/>
              </a:rPr>
              <a:t>="1.0" </a:t>
            </a:r>
            <a:r>
              <a:rPr kumimoji="0" lang="en-US" altLang="en-US" sz="1200" b="0" i="0" u="none" strike="noStrike" cap="none" normalizeH="0" baseline="0" dirty="0">
                <a:ln>
                  <a:noFill/>
                </a:ln>
                <a:solidFill>
                  <a:srgbClr val="174AD4"/>
                </a:solidFill>
                <a:effectLst/>
                <a:latin typeface="Consolas" panose="020B0609020204030204" pitchFamily="49" charset="0"/>
              </a:rPr>
              <a:t>encoding</a:t>
            </a:r>
            <a:r>
              <a:rPr kumimoji="0" lang="en-US" altLang="en-US" sz="1200" b="0" i="0" u="none" strike="noStrike" cap="none" normalizeH="0" baseline="0" dirty="0">
                <a:ln>
                  <a:noFill/>
                </a:ln>
                <a:solidFill>
                  <a:srgbClr val="067D17"/>
                </a:solidFill>
                <a:effectLst/>
                <a:latin typeface="Consolas" panose="020B0609020204030204" pitchFamily="49" charset="0"/>
              </a:rPr>
              <a:t>="utf-8"</a:t>
            </a:r>
            <a:r>
              <a:rPr kumimoji="0" lang="en-US" altLang="en-US" sz="1200" b="0" i="1" u="none" strike="noStrike" cap="none" normalizeH="0" baseline="0" dirty="0">
                <a:ln>
                  <a:noFill/>
                </a:ln>
                <a:solidFill>
                  <a:srgbClr val="080808"/>
                </a:solidFill>
                <a:effectLst/>
                <a:latin typeface="Consolas" panose="020B0609020204030204" pitchFamily="49" charset="0"/>
              </a:rPr>
              <a:t>?&gt;</a:t>
            </a:r>
            <a:br>
              <a:rPr kumimoji="0" lang="en-US" altLang="en-US" sz="1200" b="0" i="1"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&lt;</a:t>
            </a:r>
            <a:r>
              <a:rPr kumimoji="0" lang="en-US" altLang="en-US" sz="1200" b="0" i="0" u="none" strike="noStrike" cap="none" normalizeH="0" baseline="0" dirty="0">
                <a:ln>
                  <a:noFill/>
                </a:ln>
                <a:solidFill>
                  <a:srgbClr val="0033B3"/>
                </a:solidFill>
                <a:effectLst/>
                <a:latin typeface="Consolas" panose="020B0609020204030204" pitchFamily="49" charset="0"/>
              </a:rPr>
              <a:t>menu </a:t>
            </a:r>
            <a:r>
              <a:rPr kumimoji="0" lang="en-US" altLang="en-US" sz="1200" b="0" i="0" u="none" strike="noStrike" cap="none" normalizeH="0" baseline="0" dirty="0" err="1">
                <a:ln>
                  <a:noFill/>
                </a:ln>
                <a:solidFill>
                  <a:srgbClr val="174AD4"/>
                </a:solidFill>
                <a:effectLst/>
                <a:latin typeface="Consolas" panose="020B0609020204030204" pitchFamily="49" charset="0"/>
              </a:rPr>
              <a:t>xmlns:</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a:ln>
                  <a:noFill/>
                </a:ln>
                <a:solidFill>
                  <a:srgbClr val="067D17"/>
                </a:solidFill>
                <a:effectLst/>
                <a:latin typeface="Consolas" panose="020B0609020204030204" pitchFamily="49" charset="0"/>
              </a:rPr>
              <a:t>="http://schemas.android.com/</a:t>
            </a:r>
            <a:r>
              <a:rPr kumimoji="0" lang="en-US" altLang="en-US" sz="1200" b="0" i="0" u="none" strike="noStrike" cap="none" normalizeH="0" baseline="0" dirty="0" err="1">
                <a:ln>
                  <a:noFill/>
                </a:ln>
                <a:solidFill>
                  <a:srgbClr val="067D17"/>
                </a:solidFill>
                <a:effectLst/>
                <a:latin typeface="Consolas" panose="020B0609020204030204" pitchFamily="49" charset="0"/>
              </a:rPr>
              <a:t>apk</a:t>
            </a:r>
            <a:r>
              <a:rPr kumimoji="0" lang="en-US" altLang="en-US" sz="1200" b="0" i="0" u="none" strike="noStrike" cap="none" normalizeH="0" baseline="0" dirty="0">
                <a:ln>
                  <a:noFill/>
                </a:ln>
                <a:solidFill>
                  <a:srgbClr val="067D17"/>
                </a:solidFill>
                <a:effectLst/>
                <a:latin typeface="Consolas" panose="020B0609020204030204" pitchFamily="49" charset="0"/>
              </a:rPr>
              <a:t>/res/android"</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174AD4"/>
                </a:solidFill>
                <a:effectLst/>
                <a:latin typeface="Consolas" panose="020B0609020204030204" pitchFamily="49" charset="0"/>
              </a:rPr>
              <a:t>xmlns:</a:t>
            </a:r>
            <a:r>
              <a:rPr kumimoji="0" lang="en-US" altLang="en-US" sz="1200" b="0" i="0" u="none" strike="noStrike" cap="none" normalizeH="0" baseline="0" dirty="0" err="1">
                <a:ln>
                  <a:noFill/>
                </a:ln>
                <a:solidFill>
                  <a:srgbClr val="871094"/>
                </a:solidFill>
                <a:effectLst/>
                <a:latin typeface="Consolas" panose="020B0609020204030204" pitchFamily="49" charset="0"/>
              </a:rPr>
              <a:t>app</a:t>
            </a:r>
            <a:r>
              <a:rPr kumimoji="0" lang="en-US" altLang="en-US" sz="1200" b="0" i="0" u="none" strike="noStrike" cap="none" normalizeH="0" baseline="0" dirty="0">
                <a:ln>
                  <a:noFill/>
                </a:ln>
                <a:solidFill>
                  <a:srgbClr val="067D17"/>
                </a:solidFill>
                <a:effectLst/>
                <a:latin typeface="Consolas" panose="020B0609020204030204" pitchFamily="49" charset="0"/>
              </a:rPr>
              <a:t>="http://schemas.android.com/</a:t>
            </a:r>
            <a:r>
              <a:rPr kumimoji="0" lang="en-US" altLang="en-US" sz="1200" b="0" i="0" u="none" strike="noStrike" cap="none" normalizeH="0" baseline="0" dirty="0" err="1">
                <a:ln>
                  <a:noFill/>
                </a:ln>
                <a:solidFill>
                  <a:srgbClr val="067D17"/>
                </a:solidFill>
                <a:effectLst/>
                <a:latin typeface="Consolas" panose="020B0609020204030204" pitchFamily="49" charset="0"/>
              </a:rPr>
              <a:t>apk</a:t>
            </a:r>
            <a:r>
              <a:rPr kumimoji="0" lang="en-US" altLang="en-US" sz="1200" b="0" i="0" u="none" strike="noStrike" cap="none" normalizeH="0" baseline="0" dirty="0">
                <a:ln>
                  <a:noFill/>
                </a:ln>
                <a:solidFill>
                  <a:srgbClr val="067D17"/>
                </a:solidFill>
                <a:effectLst/>
                <a:latin typeface="Consolas" panose="020B0609020204030204" pitchFamily="49" charset="0"/>
              </a:rPr>
              <a:t>/res-auto"</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:id</a:t>
            </a:r>
            <a:r>
              <a:rPr kumimoji="0" lang="en-US" altLang="en-US" sz="1200" b="0" i="0" u="none" strike="noStrike" cap="none" normalizeH="0" baseline="0" dirty="0">
                <a:ln>
                  <a:noFill/>
                </a:ln>
                <a:solidFill>
                  <a:srgbClr val="067D17"/>
                </a:solidFill>
                <a:effectLst/>
                <a:latin typeface="Consolas" panose="020B0609020204030204" pitchFamily="49" charset="0"/>
              </a:rPr>
              <a:t>="@+id/</a:t>
            </a:r>
            <a:r>
              <a:rPr kumimoji="0" lang="en-US" altLang="en-US" sz="1200" b="0" i="0" u="none" strike="noStrike" cap="none" normalizeH="0" baseline="0" dirty="0" err="1">
                <a:ln>
                  <a:noFill/>
                </a:ln>
                <a:solidFill>
                  <a:srgbClr val="067D17"/>
                </a:solidFill>
                <a:effectLst/>
                <a:latin typeface="Consolas" panose="020B0609020204030204" pitchFamily="49" charset="0"/>
              </a:rPr>
              <a:t>main_menu</a:t>
            </a:r>
            <a:r>
              <a:rPr kumimoji="0" lang="en-US" altLang="en-US" sz="1200" b="0" i="0" u="none" strike="noStrike" cap="none" normalizeH="0" baseline="0" dirty="0">
                <a:ln>
                  <a:noFill/>
                </a:ln>
                <a:solidFill>
                  <a:srgbClr val="067D17"/>
                </a:solidFill>
                <a:effectLst/>
                <a:latin typeface="Consolas" panose="020B0609020204030204" pitchFamily="49" charset="0"/>
              </a:rPr>
              <a:t>"</a:t>
            </a:r>
            <a:r>
              <a:rPr kumimoji="0" lang="en-US" altLang="en-US" sz="1200" b="0" i="0" u="none" strike="noStrike" cap="none" normalizeH="0" baseline="0" dirty="0">
                <a:ln>
                  <a:noFill/>
                </a:ln>
                <a:solidFill>
                  <a:srgbClr val="080808"/>
                </a:solidFill>
                <a:effectLst/>
                <a:latin typeface="Consolas" panose="020B0609020204030204" pitchFamily="49" charset="0"/>
              </a:rPr>
              <a:t>&gt;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&lt;</a:t>
            </a:r>
            <a:r>
              <a:rPr kumimoji="0" lang="en-US" altLang="en-US" sz="1200" b="0" i="0" u="none" strike="noStrike" cap="none" normalizeH="0" baseline="0" dirty="0">
                <a:ln>
                  <a:noFill/>
                </a:ln>
                <a:solidFill>
                  <a:srgbClr val="0033B3"/>
                </a:solidFill>
                <a:effectLst/>
                <a:latin typeface="Consolas" panose="020B0609020204030204" pitchFamily="49" charset="0"/>
              </a:rPr>
              <a:t>item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:id</a:t>
            </a:r>
            <a:r>
              <a:rPr kumimoji="0" lang="en-US" altLang="en-US" sz="1200" b="0" i="0" u="none" strike="noStrike" cap="none" normalizeH="0" baseline="0" dirty="0">
                <a:ln>
                  <a:noFill/>
                </a:ln>
                <a:solidFill>
                  <a:srgbClr val="067D17"/>
                </a:solidFill>
                <a:effectLst/>
                <a:latin typeface="Consolas" panose="020B0609020204030204" pitchFamily="49" charset="0"/>
              </a:rPr>
              <a:t>="@+id/mi_1"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:title</a:t>
            </a:r>
            <a:r>
              <a:rPr kumimoji="0" lang="en-US" altLang="en-US" sz="1200" b="0" i="0" u="none" strike="noStrike" cap="none" normalizeH="0" baseline="0" dirty="0">
                <a:ln>
                  <a:noFill/>
                </a:ln>
                <a:solidFill>
                  <a:srgbClr val="067D17"/>
                </a:solidFill>
                <a:effectLst/>
                <a:latin typeface="Consolas" panose="020B0609020204030204" pitchFamily="49" charset="0"/>
              </a:rPr>
              <a:t>="menu item1"</a:t>
            </a:r>
            <a:r>
              <a:rPr kumimoji="0" lang="en-US" altLang="en-US" sz="1200" b="0" i="0" u="none" strike="noStrike" cap="none" normalizeH="0" baseline="0" dirty="0">
                <a:ln>
                  <a:noFill/>
                </a:ln>
                <a:solidFill>
                  <a:srgbClr val="080808"/>
                </a:solidFill>
                <a:effectLst/>
                <a:latin typeface="Consolas" panose="020B0609020204030204" pitchFamily="49" charset="0"/>
              </a:rPr>
              <a:t>/&gt;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&lt;</a:t>
            </a:r>
            <a:r>
              <a:rPr kumimoji="0" lang="en-US" altLang="en-US" sz="1200" b="0" i="0" u="none" strike="noStrike" cap="none" normalizeH="0" baseline="0" dirty="0">
                <a:ln>
                  <a:noFill/>
                </a:ln>
                <a:solidFill>
                  <a:srgbClr val="0033B3"/>
                </a:solidFill>
                <a:effectLst/>
                <a:latin typeface="Consolas" panose="020B0609020204030204" pitchFamily="49" charset="0"/>
              </a:rPr>
              <a:t>item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:id</a:t>
            </a:r>
            <a:r>
              <a:rPr kumimoji="0" lang="en-US" altLang="en-US" sz="1200" b="0" i="0" u="none" strike="noStrike" cap="none" normalizeH="0" baseline="0" dirty="0">
                <a:ln>
                  <a:noFill/>
                </a:ln>
                <a:solidFill>
                  <a:srgbClr val="067D17"/>
                </a:solidFill>
                <a:effectLst/>
                <a:latin typeface="Consolas" panose="020B0609020204030204" pitchFamily="49" charset="0"/>
              </a:rPr>
              <a:t>="@+id/mi_2"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:title</a:t>
            </a:r>
            <a:r>
              <a:rPr kumimoji="0" lang="en-US" altLang="en-US" sz="1200" b="0" i="0" u="none" strike="noStrike" cap="none" normalizeH="0" baseline="0" dirty="0">
                <a:ln>
                  <a:noFill/>
                </a:ln>
                <a:solidFill>
                  <a:srgbClr val="067D17"/>
                </a:solidFill>
                <a:effectLst/>
                <a:latin typeface="Consolas" panose="020B0609020204030204" pitchFamily="49" charset="0"/>
              </a:rPr>
              <a:t>="menu item2"</a:t>
            </a:r>
            <a:r>
              <a:rPr kumimoji="0" lang="en-US" altLang="en-US" sz="1200" b="0" i="0" u="none" strike="noStrike" cap="none" normalizeH="0" baseline="0" dirty="0">
                <a:ln>
                  <a:noFill/>
                </a:ln>
                <a:solidFill>
                  <a:srgbClr val="080808"/>
                </a:solidFill>
                <a:effectLst/>
                <a:latin typeface="Consolas" panose="020B0609020204030204" pitchFamily="49" charset="0"/>
              </a:rPr>
              <a:t>/&gt;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&lt;</a:t>
            </a:r>
            <a:r>
              <a:rPr kumimoji="0" lang="en-US" altLang="en-US" sz="1200" b="0" i="0" u="none" strike="noStrike" cap="none" normalizeH="0" baseline="0" dirty="0">
                <a:ln>
                  <a:noFill/>
                </a:ln>
                <a:solidFill>
                  <a:srgbClr val="0033B3"/>
                </a:solidFill>
                <a:effectLst/>
                <a:latin typeface="Consolas" panose="020B0609020204030204" pitchFamily="49" charset="0"/>
              </a:rPr>
              <a:t>item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:title</a:t>
            </a:r>
            <a:r>
              <a:rPr kumimoji="0" lang="en-US" altLang="en-US" sz="1200" b="0" i="0" u="none" strike="noStrike" cap="none" normalizeH="0" baseline="0" dirty="0">
                <a:ln>
                  <a:noFill/>
                </a:ln>
                <a:solidFill>
                  <a:srgbClr val="067D17"/>
                </a:solidFill>
                <a:effectLst/>
                <a:latin typeface="Consolas" panose="020B0609020204030204" pitchFamily="49" charset="0"/>
              </a:rPr>
              <a:t>="submenu"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:id</a:t>
            </a:r>
            <a:r>
              <a:rPr kumimoji="0" lang="en-US" altLang="en-US" sz="1200" b="0" i="0" u="none" strike="noStrike" cap="none" normalizeH="0" baseline="0" dirty="0">
                <a:ln>
                  <a:noFill/>
                </a:ln>
                <a:solidFill>
                  <a:srgbClr val="067D17"/>
                </a:solidFill>
                <a:effectLst/>
                <a:latin typeface="Consolas" panose="020B0609020204030204" pitchFamily="49" charset="0"/>
              </a:rPr>
              <a:t>="@+id/submenu"</a:t>
            </a:r>
            <a:r>
              <a:rPr kumimoji="0" lang="en-US" altLang="en-US" sz="1200" b="0" i="0" u="none" strike="noStrike" cap="none" normalizeH="0" baseline="0" dirty="0">
                <a:ln>
                  <a:noFill/>
                </a:ln>
                <a:solidFill>
                  <a:srgbClr val="080808"/>
                </a:solidFill>
                <a:effectLst/>
                <a:latin typeface="Consolas" panose="020B0609020204030204" pitchFamily="49" charset="0"/>
              </a:rPr>
              <a:t>&gt;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&lt;</a:t>
            </a:r>
            <a:r>
              <a:rPr kumimoji="0" lang="en-US" altLang="en-US" sz="1200" b="0" i="0" u="none" strike="noStrike" cap="none" normalizeH="0" baseline="0" dirty="0">
                <a:ln>
                  <a:noFill/>
                </a:ln>
                <a:solidFill>
                  <a:srgbClr val="0033B3"/>
                </a:solidFill>
                <a:effectLst/>
                <a:latin typeface="Consolas" panose="020B0609020204030204" pitchFamily="49" charset="0"/>
              </a:rPr>
              <a:t>menu</a:t>
            </a:r>
            <a:r>
              <a:rPr kumimoji="0" lang="en-US" altLang="en-US" sz="1200" b="0" i="0" u="none" strike="noStrike" cap="none" normalizeH="0" baseline="0" dirty="0">
                <a:ln>
                  <a:noFill/>
                </a:ln>
                <a:solidFill>
                  <a:srgbClr val="080808"/>
                </a:solidFill>
                <a:effectLst/>
                <a:latin typeface="Consolas" panose="020B0609020204030204" pitchFamily="49" charset="0"/>
              </a:rPr>
              <a:t>&gt;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&lt;</a:t>
            </a:r>
            <a:r>
              <a:rPr kumimoji="0" lang="en-US" altLang="en-US" sz="1200" b="0" i="0" u="none" strike="noStrike" cap="none" normalizeH="0" baseline="0" dirty="0">
                <a:ln>
                  <a:noFill/>
                </a:ln>
                <a:solidFill>
                  <a:srgbClr val="0033B3"/>
                </a:solidFill>
                <a:effectLst/>
                <a:latin typeface="Consolas" panose="020B0609020204030204" pitchFamily="49" charset="0"/>
              </a:rPr>
              <a:t>item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:id</a:t>
            </a:r>
            <a:r>
              <a:rPr kumimoji="0" lang="en-US" altLang="en-US" sz="1200" b="0" i="0" u="none" strike="noStrike" cap="none" normalizeH="0" baseline="0" dirty="0">
                <a:ln>
                  <a:noFill/>
                </a:ln>
                <a:solidFill>
                  <a:srgbClr val="067D17"/>
                </a:solidFill>
                <a:effectLst/>
                <a:latin typeface="Consolas" panose="020B0609020204030204" pitchFamily="49" charset="0"/>
              </a:rPr>
              <a:t>="@+id/sm_1"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:title</a:t>
            </a:r>
            <a:r>
              <a:rPr kumimoji="0" lang="en-US" altLang="en-US" sz="1200" b="0" i="0" u="none" strike="noStrike" cap="none" normalizeH="0" baseline="0" dirty="0">
                <a:ln>
                  <a:noFill/>
                </a:ln>
                <a:solidFill>
                  <a:srgbClr val="067D17"/>
                </a:solidFill>
                <a:effectLst/>
                <a:latin typeface="Consolas" panose="020B0609020204030204" pitchFamily="49" charset="0"/>
              </a:rPr>
              <a:t>="submenu item1"</a:t>
            </a:r>
            <a:r>
              <a:rPr kumimoji="0" lang="en-US" altLang="en-US" sz="1200" b="0" i="0" u="none" strike="noStrike" cap="none" normalizeH="0" baseline="0" dirty="0">
                <a:ln>
                  <a:noFill/>
                </a:ln>
                <a:solidFill>
                  <a:srgbClr val="080808"/>
                </a:solidFill>
                <a:effectLst/>
                <a:latin typeface="Consolas" panose="020B0609020204030204" pitchFamily="49" charset="0"/>
              </a:rPr>
              <a:t>/&gt;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&lt;</a:t>
            </a:r>
            <a:r>
              <a:rPr kumimoji="0" lang="en-US" altLang="en-US" sz="1200" b="0" i="0" u="none" strike="noStrike" cap="none" normalizeH="0" baseline="0" dirty="0">
                <a:ln>
                  <a:noFill/>
                </a:ln>
                <a:solidFill>
                  <a:srgbClr val="0033B3"/>
                </a:solidFill>
                <a:effectLst/>
                <a:latin typeface="Consolas" panose="020B0609020204030204" pitchFamily="49" charset="0"/>
              </a:rPr>
              <a:t>item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:id</a:t>
            </a:r>
            <a:r>
              <a:rPr kumimoji="0" lang="en-US" altLang="en-US" sz="1200" b="0" i="0" u="none" strike="noStrike" cap="none" normalizeH="0" baseline="0" dirty="0">
                <a:ln>
                  <a:noFill/>
                </a:ln>
                <a:solidFill>
                  <a:srgbClr val="067D17"/>
                </a:solidFill>
                <a:effectLst/>
                <a:latin typeface="Consolas" panose="020B0609020204030204" pitchFamily="49" charset="0"/>
              </a:rPr>
              <a:t>="@+id/sm_2"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:title</a:t>
            </a:r>
            <a:r>
              <a:rPr kumimoji="0" lang="en-US" altLang="en-US" sz="1200" b="0" i="0" u="none" strike="noStrike" cap="none" normalizeH="0" baseline="0" dirty="0">
                <a:ln>
                  <a:noFill/>
                </a:ln>
                <a:solidFill>
                  <a:srgbClr val="067D17"/>
                </a:solidFill>
                <a:effectLst/>
                <a:latin typeface="Consolas" panose="020B0609020204030204" pitchFamily="49" charset="0"/>
              </a:rPr>
              <a:t>="submenu item2"</a:t>
            </a:r>
            <a:r>
              <a:rPr kumimoji="0" lang="en-US" altLang="en-US" sz="1200" b="0" i="0" u="none" strike="noStrike" cap="none" normalizeH="0" baseline="0" dirty="0">
                <a:ln>
                  <a:noFill/>
                </a:ln>
                <a:solidFill>
                  <a:srgbClr val="080808"/>
                </a:solidFill>
                <a:effectLst/>
                <a:latin typeface="Consolas" panose="020B0609020204030204" pitchFamily="49" charset="0"/>
              </a:rPr>
              <a:t>/&gt;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&lt;/</a:t>
            </a:r>
            <a:r>
              <a:rPr kumimoji="0" lang="en-US" altLang="en-US" sz="1200" b="0" i="0" u="none" strike="noStrike" cap="none" normalizeH="0" baseline="0" dirty="0">
                <a:ln>
                  <a:noFill/>
                </a:ln>
                <a:solidFill>
                  <a:srgbClr val="0033B3"/>
                </a:solidFill>
                <a:effectLst/>
                <a:latin typeface="Consolas" panose="020B0609020204030204" pitchFamily="49" charset="0"/>
              </a:rPr>
              <a:t>menu</a:t>
            </a:r>
            <a:r>
              <a:rPr kumimoji="0" lang="en-US" altLang="en-US" sz="1200" b="0" i="0" u="none" strike="noStrike" cap="none" normalizeH="0" baseline="0" dirty="0">
                <a:ln>
                  <a:noFill/>
                </a:ln>
                <a:solidFill>
                  <a:srgbClr val="080808"/>
                </a:solidFill>
                <a:effectLst/>
                <a:latin typeface="Consolas" panose="020B0609020204030204" pitchFamily="49" charset="0"/>
              </a:rPr>
              <a:t>&gt;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&lt;/</a:t>
            </a:r>
            <a:r>
              <a:rPr kumimoji="0" lang="en-US" altLang="en-US" sz="1200" b="0" i="0" u="none" strike="noStrike" cap="none" normalizeH="0" baseline="0" dirty="0">
                <a:ln>
                  <a:noFill/>
                </a:ln>
                <a:solidFill>
                  <a:srgbClr val="0033B3"/>
                </a:solidFill>
                <a:effectLst/>
                <a:latin typeface="Consolas" panose="020B0609020204030204" pitchFamily="49" charset="0"/>
              </a:rPr>
              <a:t>item</a:t>
            </a:r>
            <a:r>
              <a:rPr kumimoji="0" lang="en-US" altLang="en-US" sz="1200" b="0" i="0" u="none" strike="noStrike" cap="none" normalizeH="0" baseline="0" dirty="0">
                <a:ln>
                  <a:noFill/>
                </a:ln>
                <a:solidFill>
                  <a:srgbClr val="080808"/>
                </a:solidFill>
                <a:effectLst/>
                <a:latin typeface="Consolas" panose="020B0609020204030204" pitchFamily="49" charset="0"/>
              </a:rPr>
              <a:t>&gt;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&lt;/</a:t>
            </a:r>
            <a:r>
              <a:rPr kumimoji="0" lang="en-US" altLang="en-US" sz="1200" b="0" i="0" u="none" strike="noStrike" cap="none" normalizeH="0" baseline="0" dirty="0">
                <a:ln>
                  <a:noFill/>
                </a:ln>
                <a:solidFill>
                  <a:srgbClr val="0033B3"/>
                </a:solidFill>
                <a:effectLst/>
                <a:latin typeface="Consolas" panose="020B0609020204030204" pitchFamily="49" charset="0"/>
              </a:rPr>
              <a:t>menu</a:t>
            </a:r>
            <a:r>
              <a:rPr kumimoji="0" lang="en-US" altLang="en-US" sz="1200" b="0" i="0" u="none" strike="noStrike" cap="none" normalizeH="0" baseline="0" dirty="0">
                <a:ln>
                  <a:noFill/>
                </a:ln>
                <a:solidFill>
                  <a:srgbClr val="080808"/>
                </a:solidFill>
                <a:effectLst/>
                <a:latin typeface="Consolas" panose="020B0609020204030204" pitchFamily="49" charset="0"/>
              </a:rPr>
              <a:t>&gt;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F336EC8F-7B18-4DAB-86C4-EDB197427E1B}"/>
              </a:ext>
            </a:extLst>
          </p:cNvPr>
          <p:cNvSpPr>
            <a:spLocks noChangeArrowheads="1"/>
          </p:cNvSpPr>
          <p:nvPr/>
        </p:nvSpPr>
        <p:spPr bwMode="auto">
          <a:xfrm>
            <a:off x="3124200" y="5681617"/>
            <a:ext cx="5943600" cy="116955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9E880D"/>
                </a:solidFill>
                <a:effectLst/>
                <a:latin typeface="Consolas" panose="020B0609020204030204" pitchFamily="49" charset="0"/>
              </a:rPr>
              <a:t>@Override</a:t>
            </a:r>
            <a:br>
              <a:rPr kumimoji="0" lang="en-US" altLang="en-US" sz="1400" b="0" i="0" u="none" strike="noStrike" cap="none" normalizeH="0" baseline="0">
                <a:ln>
                  <a:noFill/>
                </a:ln>
                <a:solidFill>
                  <a:srgbClr val="9E880D"/>
                </a:solidFill>
                <a:effectLst/>
                <a:latin typeface="Consolas" panose="020B0609020204030204" pitchFamily="49" charset="0"/>
              </a:rPr>
            </a:br>
            <a:r>
              <a:rPr kumimoji="0" lang="en-US" altLang="en-US" sz="1400" b="0" i="0" u="none" strike="noStrike" cap="none" normalizeH="0" baseline="0">
                <a:ln>
                  <a:noFill/>
                </a:ln>
                <a:solidFill>
                  <a:srgbClr val="0033B3"/>
                </a:solidFill>
                <a:effectLst/>
                <a:latin typeface="Consolas" panose="020B0609020204030204" pitchFamily="49" charset="0"/>
              </a:rPr>
              <a:t>public boolean </a:t>
            </a:r>
            <a:r>
              <a:rPr kumimoji="0" lang="en-US" altLang="en-US" sz="1400" b="0" i="0" u="none" strike="noStrike" cap="none" normalizeH="0" baseline="0">
                <a:ln>
                  <a:noFill/>
                </a:ln>
                <a:solidFill>
                  <a:srgbClr val="00627A"/>
                </a:solidFill>
                <a:effectLst/>
                <a:latin typeface="Consolas" panose="020B0609020204030204" pitchFamily="49" charset="0"/>
              </a:rPr>
              <a:t>onCreateOptionsMenu</a:t>
            </a:r>
            <a:r>
              <a:rPr kumimoji="0" lang="en-US" altLang="en-US" sz="1400" b="0" i="0" u="none" strike="noStrike" cap="none" normalizeH="0" baseline="0">
                <a:ln>
                  <a:noFill/>
                </a:ln>
                <a:solidFill>
                  <a:srgbClr val="080808"/>
                </a:solidFill>
                <a:effectLst/>
                <a:latin typeface="Consolas" panose="020B0609020204030204" pitchFamily="49" charset="0"/>
              </a:rPr>
              <a:t>(</a:t>
            </a:r>
            <a:r>
              <a:rPr kumimoji="0" lang="en-US" altLang="en-US" sz="1400" b="0" i="0" u="none" strike="noStrike" cap="none" normalizeH="0" baseline="0">
                <a:ln>
                  <a:noFill/>
                </a:ln>
                <a:solidFill>
                  <a:srgbClr val="000000"/>
                </a:solidFill>
                <a:effectLst/>
                <a:latin typeface="Consolas" panose="020B0609020204030204" pitchFamily="49" charset="0"/>
              </a:rPr>
              <a:t>Menu </a:t>
            </a:r>
            <a:r>
              <a:rPr kumimoji="0" lang="en-US" altLang="en-US" sz="1400" b="0" i="0" u="none" strike="noStrike" cap="none" normalizeH="0" baseline="0">
                <a:ln>
                  <a:noFill/>
                </a:ln>
                <a:solidFill>
                  <a:srgbClr val="080808"/>
                </a:solidFill>
                <a:effectLst/>
                <a:latin typeface="Consolas" panose="020B0609020204030204" pitchFamily="49" charset="0"/>
              </a:rPr>
              <a:t>menu){</a:t>
            </a:r>
            <a:br>
              <a:rPr kumimoji="0" lang="en-US" altLang="en-US" sz="1400" b="0" i="0" u="none" strike="noStrike" cap="none" normalizeH="0" baseline="0">
                <a:ln>
                  <a:noFill/>
                </a:ln>
                <a:solidFill>
                  <a:srgbClr val="080808"/>
                </a:solidFill>
                <a:effectLst/>
                <a:latin typeface="Consolas" panose="020B0609020204030204" pitchFamily="49" charset="0"/>
              </a:rPr>
            </a:br>
            <a:r>
              <a:rPr kumimoji="0" lang="en-US" altLang="en-US" sz="1400" b="0" i="0" u="none" strike="noStrike" cap="none" normalizeH="0" baseline="0">
                <a:ln>
                  <a:noFill/>
                </a:ln>
                <a:solidFill>
                  <a:srgbClr val="080808"/>
                </a:solidFill>
                <a:effectLst/>
                <a:latin typeface="Consolas" panose="020B0609020204030204" pitchFamily="49" charset="0"/>
              </a:rPr>
              <a:t>    getMenuInflater().inflate(</a:t>
            </a:r>
            <a:r>
              <a:rPr kumimoji="0" lang="en-US" altLang="en-US" sz="1400" b="0" i="0" u="none" strike="noStrike" cap="none" normalizeH="0" baseline="0">
                <a:ln>
                  <a:noFill/>
                </a:ln>
                <a:solidFill>
                  <a:srgbClr val="000000"/>
                </a:solidFill>
                <a:effectLst/>
                <a:latin typeface="Consolas" panose="020B0609020204030204" pitchFamily="49" charset="0"/>
              </a:rPr>
              <a:t>R</a:t>
            </a:r>
            <a:r>
              <a:rPr kumimoji="0" lang="en-US" altLang="en-US" sz="1400" b="0" i="0" u="none" strike="noStrike" cap="none" normalizeH="0" baseline="0">
                <a:ln>
                  <a:noFill/>
                </a:ln>
                <a:solidFill>
                  <a:srgbClr val="080808"/>
                </a:solidFill>
                <a:effectLst/>
                <a:latin typeface="Consolas" panose="020B0609020204030204" pitchFamily="49" charset="0"/>
              </a:rPr>
              <a:t>.</a:t>
            </a:r>
            <a:r>
              <a:rPr kumimoji="0" lang="en-US" altLang="en-US" sz="1400" b="0" i="0" u="none" strike="noStrike" cap="none" normalizeH="0" baseline="0">
                <a:ln>
                  <a:noFill/>
                </a:ln>
                <a:solidFill>
                  <a:srgbClr val="000000"/>
                </a:solidFill>
                <a:effectLst/>
                <a:latin typeface="Consolas" panose="020B0609020204030204" pitchFamily="49" charset="0"/>
              </a:rPr>
              <a:t>menu</a:t>
            </a:r>
            <a:r>
              <a:rPr kumimoji="0" lang="en-US" altLang="en-US" sz="1400" b="0" i="0" u="none" strike="noStrike" cap="none" normalizeH="0" baseline="0">
                <a:ln>
                  <a:noFill/>
                </a:ln>
                <a:solidFill>
                  <a:srgbClr val="080808"/>
                </a:solidFill>
                <a:effectLst/>
                <a:latin typeface="Consolas" panose="020B0609020204030204" pitchFamily="49" charset="0"/>
              </a:rPr>
              <a:t>.</a:t>
            </a:r>
            <a:r>
              <a:rPr kumimoji="0" lang="en-US" altLang="en-US" sz="1400" b="0" i="1" u="none" strike="noStrike" cap="none" normalizeH="0" baseline="0">
                <a:ln>
                  <a:noFill/>
                </a:ln>
                <a:solidFill>
                  <a:srgbClr val="871094"/>
                </a:solidFill>
                <a:effectLst/>
                <a:latin typeface="Consolas" panose="020B0609020204030204" pitchFamily="49" charset="0"/>
              </a:rPr>
              <a:t>menu1</a:t>
            </a:r>
            <a:r>
              <a:rPr kumimoji="0" lang="en-US" altLang="en-US" sz="1400" b="0" i="0" u="none" strike="noStrike" cap="none" normalizeH="0" baseline="0">
                <a:ln>
                  <a:noFill/>
                </a:ln>
                <a:solidFill>
                  <a:srgbClr val="080808"/>
                </a:solidFill>
                <a:effectLst/>
                <a:latin typeface="Consolas" panose="020B0609020204030204" pitchFamily="49" charset="0"/>
              </a:rPr>
              <a:t>,menu);</a:t>
            </a:r>
            <a:br>
              <a:rPr kumimoji="0" lang="en-US" altLang="en-US" sz="1400" b="0" i="0" u="none" strike="noStrike" cap="none" normalizeH="0" baseline="0">
                <a:ln>
                  <a:noFill/>
                </a:ln>
                <a:solidFill>
                  <a:srgbClr val="080808"/>
                </a:solidFill>
                <a:effectLst/>
                <a:latin typeface="Consolas" panose="020B0609020204030204" pitchFamily="49" charset="0"/>
              </a:rPr>
            </a:br>
            <a:r>
              <a:rPr kumimoji="0" lang="en-US" altLang="en-US" sz="1400" b="0" i="0" u="none" strike="noStrike" cap="none" normalizeH="0" baseline="0">
                <a:ln>
                  <a:noFill/>
                </a:ln>
                <a:solidFill>
                  <a:srgbClr val="080808"/>
                </a:solidFill>
                <a:effectLst/>
                <a:latin typeface="Consolas" panose="020B0609020204030204" pitchFamily="49" charset="0"/>
              </a:rPr>
              <a:t>    </a:t>
            </a:r>
            <a:r>
              <a:rPr kumimoji="0" lang="en-US" altLang="en-US" sz="1400" b="0" i="0" u="none" strike="noStrike" cap="none" normalizeH="0" baseline="0">
                <a:ln>
                  <a:noFill/>
                </a:ln>
                <a:solidFill>
                  <a:srgbClr val="0033B3"/>
                </a:solidFill>
                <a:effectLst/>
                <a:latin typeface="Consolas" panose="020B0609020204030204" pitchFamily="49" charset="0"/>
              </a:rPr>
              <a:t>return true</a:t>
            </a:r>
            <a:r>
              <a:rPr kumimoji="0" lang="en-US" altLang="en-US" sz="1400" b="0" i="0" u="none" strike="noStrike" cap="none" normalizeH="0" baseline="0">
                <a:ln>
                  <a:noFill/>
                </a:ln>
                <a:solidFill>
                  <a:srgbClr val="080808"/>
                </a:solidFill>
                <a:effectLst/>
                <a:latin typeface="Consolas" panose="020B0609020204030204" pitchFamily="49" charset="0"/>
              </a:rPr>
              <a:t>;</a:t>
            </a:r>
            <a:br>
              <a:rPr kumimoji="0" lang="en-US" altLang="en-US" sz="1400" b="0" i="0" u="none" strike="noStrike" cap="none" normalizeH="0" baseline="0">
                <a:ln>
                  <a:noFill/>
                </a:ln>
                <a:solidFill>
                  <a:srgbClr val="080808"/>
                </a:solidFill>
                <a:effectLst/>
                <a:latin typeface="Consolas" panose="020B0609020204030204" pitchFamily="49" charset="0"/>
              </a:rPr>
            </a:br>
            <a:r>
              <a:rPr kumimoji="0" lang="en-US" altLang="en-US" sz="1400" b="0" i="0" u="none" strike="noStrike" cap="none" normalizeH="0" baseline="0">
                <a:ln>
                  <a:noFill/>
                </a:ln>
                <a:solidFill>
                  <a:srgbClr val="080808"/>
                </a:solidFill>
                <a:effectLst/>
                <a:latin typeface="Consolas" panose="020B0609020204030204" pitchFamily="49" charset="0"/>
              </a:rPr>
              <a:t>}</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A74AF67D-CB68-4572-947F-278B7FCF0B5A}"/>
              </a:ext>
            </a:extLst>
          </p:cNvPr>
          <p:cNvSpPr txBox="1"/>
          <p:nvPr/>
        </p:nvSpPr>
        <p:spPr>
          <a:xfrm>
            <a:off x="228600" y="3412927"/>
            <a:ext cx="2297424" cy="338554"/>
          </a:xfrm>
          <a:prstGeom prst="rect">
            <a:avLst/>
          </a:prstGeom>
          <a:noFill/>
        </p:spPr>
        <p:txBody>
          <a:bodyPr wrap="none" rtlCol="0">
            <a:spAutoFit/>
          </a:bodyPr>
          <a:lstStyle/>
          <a:p>
            <a:r>
              <a:rPr lang="en-US" sz="1600" dirty="0"/>
              <a:t>res&gt;&gt;menu&gt;&gt;Menu1.xml</a:t>
            </a:r>
          </a:p>
        </p:txBody>
      </p:sp>
    </p:spTree>
    <p:extLst>
      <p:ext uri="{BB962C8B-B14F-4D97-AF65-F5344CB8AC3E}">
        <p14:creationId xmlns:p14="http://schemas.microsoft.com/office/powerpoint/2010/main" val="306112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861A-D1B3-4EF3-8916-8A9E060E1D30}"/>
              </a:ext>
            </a:extLst>
          </p:cNvPr>
          <p:cNvSpPr>
            <a:spLocks noGrp="1"/>
          </p:cNvSpPr>
          <p:nvPr>
            <p:ph type="title"/>
          </p:nvPr>
        </p:nvSpPr>
        <p:spPr/>
        <p:txBody>
          <a:bodyPr/>
          <a:lstStyle/>
          <a:p>
            <a:r>
              <a:rPr lang="en-US" dirty="0"/>
              <a:t>Menu Item Handler</a:t>
            </a:r>
          </a:p>
        </p:txBody>
      </p:sp>
      <p:sp>
        <p:nvSpPr>
          <p:cNvPr id="3" name="Content Placeholder 2">
            <a:extLst>
              <a:ext uri="{FF2B5EF4-FFF2-40B4-BE49-F238E27FC236}">
                <a16:creationId xmlns:a16="http://schemas.microsoft.com/office/drawing/2014/main" id="{40E9C934-4110-41B0-951A-7F88481731BA}"/>
              </a:ext>
            </a:extLst>
          </p:cNvPr>
          <p:cNvSpPr>
            <a:spLocks noGrp="1"/>
          </p:cNvSpPr>
          <p:nvPr>
            <p:ph idx="1"/>
          </p:nvPr>
        </p:nvSpPr>
        <p:spPr/>
        <p:txBody>
          <a:bodyPr/>
          <a:lstStyle/>
          <a:p>
            <a:r>
              <a:rPr lang="en-US" dirty="0"/>
              <a:t>Override the </a:t>
            </a:r>
            <a:r>
              <a:rPr lang="en-US" dirty="0" err="1"/>
              <a:t>onOptionsItemSelected</a:t>
            </a:r>
            <a:r>
              <a:rPr lang="en-US" dirty="0"/>
              <a:t> method:</a:t>
            </a:r>
          </a:p>
        </p:txBody>
      </p:sp>
      <p:sp>
        <p:nvSpPr>
          <p:cNvPr id="4" name="Slide Number Placeholder 3">
            <a:extLst>
              <a:ext uri="{FF2B5EF4-FFF2-40B4-BE49-F238E27FC236}">
                <a16:creationId xmlns:a16="http://schemas.microsoft.com/office/drawing/2014/main" id="{84DD1B2E-EE91-4087-9FDA-C5FEAA3F2181}"/>
              </a:ext>
            </a:extLst>
          </p:cNvPr>
          <p:cNvSpPr>
            <a:spLocks noGrp="1"/>
          </p:cNvSpPr>
          <p:nvPr>
            <p:ph type="sldNum" sz="quarter" idx="12"/>
          </p:nvPr>
        </p:nvSpPr>
        <p:spPr/>
        <p:txBody>
          <a:bodyPr/>
          <a:lstStyle/>
          <a:p>
            <a:pPr>
              <a:defRPr/>
            </a:pPr>
            <a:fld id="{0C649DF8-EF65-4EDE-82FD-490E53F18845}" type="slidenum">
              <a:rPr lang="en-US" smtClean="0"/>
              <a:pPr>
                <a:defRPr/>
              </a:pPr>
              <a:t>53</a:t>
            </a:fld>
            <a:endParaRPr lang="en-US"/>
          </a:p>
        </p:txBody>
      </p:sp>
      <p:sp>
        <p:nvSpPr>
          <p:cNvPr id="6" name="TextBox 5">
            <a:extLst>
              <a:ext uri="{FF2B5EF4-FFF2-40B4-BE49-F238E27FC236}">
                <a16:creationId xmlns:a16="http://schemas.microsoft.com/office/drawing/2014/main" id="{84EE90F3-E1C0-48D8-8B00-5EF752207CC6}"/>
              </a:ext>
            </a:extLst>
          </p:cNvPr>
          <p:cNvSpPr txBox="1"/>
          <p:nvPr/>
        </p:nvSpPr>
        <p:spPr>
          <a:xfrm>
            <a:off x="571500" y="2608598"/>
            <a:ext cx="8001000" cy="2631490"/>
          </a:xfrm>
          <a:prstGeom prst="rect">
            <a:avLst/>
          </a:prstGeom>
          <a:noFill/>
          <a:ln>
            <a:solidFill>
              <a:schemeClr val="tx1"/>
            </a:solidFill>
          </a:ln>
        </p:spPr>
        <p:txBody>
          <a:bodyPr wrap="square">
            <a:spAutoFit/>
          </a:bodyPr>
          <a:lstStyle/>
          <a:p>
            <a:pPr marL="0" marR="0">
              <a:lnSpc>
                <a:spcPct val="115000"/>
              </a:lnSpc>
              <a:spcBef>
                <a:spcPts val="0"/>
              </a:spcBef>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80"/>
                </a:solidFill>
                <a:effectLst/>
                <a:latin typeface="Courier New" panose="02070309020205020404" pitchFamily="49" charset="0"/>
                <a:ea typeface="Times New Roman" panose="02020603050405020304" pitchFamily="18" charset="0"/>
                <a:cs typeface="Arial" panose="020B0604020202020204" pitchFamily="34" charset="0"/>
              </a:rPr>
              <a:t>Public </a:t>
            </a:r>
            <a:r>
              <a:rPr lang="en-US" sz="1600" b="1" dirty="0" err="1">
                <a:solidFill>
                  <a:srgbClr val="000080"/>
                </a:solidFill>
                <a:effectLst/>
                <a:latin typeface="Courier New" panose="02070309020205020404" pitchFamily="49" charset="0"/>
                <a:ea typeface="Times New Roman" panose="02020603050405020304" pitchFamily="18" charset="0"/>
                <a:cs typeface="Arial" panose="020B0604020202020204" pitchFamily="34" charset="0"/>
              </a:rPr>
              <a:t>boolean</a:t>
            </a:r>
            <a:r>
              <a:rPr lang="en-US" sz="1600" b="1" dirty="0">
                <a:solidFill>
                  <a:srgbClr val="00008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60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onOptionsItemSelected</a:t>
            </a:r>
            <a:r>
              <a:rPr lang="en-US" sz="16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60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MenuItem</a:t>
            </a:r>
            <a:r>
              <a:rPr lang="en-US" sz="16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item) {</a:t>
            </a:r>
            <a:br>
              <a:rPr lang="en-US" sz="16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br>
            <a:r>
              <a:rPr lang="en-US" sz="16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600" b="1" dirty="0">
                <a:solidFill>
                  <a:srgbClr val="000080"/>
                </a:solidFill>
                <a:effectLst/>
                <a:latin typeface="Courier New" panose="02070309020205020404" pitchFamily="49" charset="0"/>
                <a:ea typeface="Times New Roman" panose="02020603050405020304" pitchFamily="18" charset="0"/>
                <a:cs typeface="Arial" panose="020B0604020202020204" pitchFamily="34" charset="0"/>
              </a:rPr>
              <a:t>int </a:t>
            </a:r>
            <a:r>
              <a:rPr lang="en-US" sz="16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id = </a:t>
            </a:r>
            <a:r>
              <a:rPr lang="en-US" sz="160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item.getItemId</a:t>
            </a:r>
            <a:r>
              <a:rPr lang="en-US" sz="16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br>
              <a:rPr lang="en-US" sz="16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br>
            <a:r>
              <a:rPr lang="en-US" sz="16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600" b="1" dirty="0">
                <a:solidFill>
                  <a:srgbClr val="000080"/>
                </a:solidFill>
                <a:effectLst/>
                <a:latin typeface="Courier New" panose="02070309020205020404" pitchFamily="49" charset="0"/>
                <a:ea typeface="Times New Roman" panose="02020603050405020304" pitchFamily="18" charset="0"/>
                <a:cs typeface="Arial" panose="020B0604020202020204" pitchFamily="34" charset="0"/>
              </a:rPr>
              <a:t>if </a:t>
            </a:r>
            <a:r>
              <a:rPr lang="en-US" sz="16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(id == R.id.</a:t>
            </a:r>
            <a:r>
              <a:rPr lang="en-US" sz="1600" b="1" i="1" dirty="0">
                <a:solidFill>
                  <a:srgbClr val="660E7A"/>
                </a:solidFill>
                <a:latin typeface="Courier New" panose="02070309020205020404" pitchFamily="49" charset="0"/>
                <a:ea typeface="Times New Roman" panose="02020603050405020304" pitchFamily="18" charset="0"/>
                <a:cs typeface="Arial" panose="020B0604020202020204" pitchFamily="34" charset="0"/>
              </a:rPr>
              <a:t>mi_1</a:t>
            </a:r>
            <a:r>
              <a:rPr lang="en-US" sz="16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br>
              <a:rPr lang="en-US" sz="16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br>
            <a:r>
              <a:rPr lang="en-US" sz="16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60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startActivity</a:t>
            </a:r>
            <a:r>
              <a:rPr lang="en-US" sz="16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new Intent(this, </a:t>
            </a:r>
            <a:r>
              <a:rPr lang="en-US" sz="160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SOME_ACTIVITY.class</a:t>
            </a:r>
            <a:r>
              <a:rPr lang="en-US" sz="16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br>
              <a:rPr lang="en-US" sz="16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br>
            <a:r>
              <a:rPr lang="en-US" sz="16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600" b="1" dirty="0">
                <a:solidFill>
                  <a:srgbClr val="000080"/>
                </a:solidFill>
                <a:effectLst/>
                <a:latin typeface="Courier New" panose="02070309020205020404" pitchFamily="49" charset="0"/>
                <a:ea typeface="Times New Roman" panose="02020603050405020304" pitchFamily="18" charset="0"/>
                <a:cs typeface="Arial" panose="020B0604020202020204" pitchFamily="34" charset="0"/>
              </a:rPr>
              <a:t>return true</a:t>
            </a:r>
            <a:r>
              <a:rPr lang="en-US" sz="16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br>
              <a:rPr lang="en-US" sz="16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br>
            <a:r>
              <a:rPr lang="en-US" sz="16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}else if(id == R.id.mi_2){ …}</a:t>
            </a:r>
            <a:br>
              <a:rPr lang="en-US" sz="16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br>
            <a:r>
              <a:rPr lang="en-US" sz="16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600" i="1" dirty="0">
                <a:solidFill>
                  <a:srgbClr val="808080"/>
                </a:solidFill>
                <a:effectLst/>
                <a:latin typeface="Courier New" panose="02070309020205020404" pitchFamily="49" charset="0"/>
                <a:ea typeface="Times New Roman" panose="02020603050405020304" pitchFamily="18" charset="0"/>
                <a:cs typeface="Arial" panose="020B0604020202020204" pitchFamily="34" charset="0"/>
              </a:rPr>
              <a:t>//add code to handle other menu items.</a:t>
            </a:r>
            <a:br>
              <a:rPr lang="en-US" sz="1600" i="1" dirty="0">
                <a:solidFill>
                  <a:srgbClr val="808080"/>
                </a:solidFill>
                <a:effectLst/>
                <a:latin typeface="Courier New" panose="02070309020205020404" pitchFamily="49" charset="0"/>
                <a:ea typeface="Times New Roman" panose="02020603050405020304" pitchFamily="18" charset="0"/>
                <a:cs typeface="Arial" panose="020B0604020202020204" pitchFamily="34" charset="0"/>
              </a:rPr>
            </a:br>
            <a:r>
              <a:rPr lang="en-US" sz="1600" i="1" dirty="0">
                <a:solidFill>
                  <a:srgbClr val="80808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600" b="1" dirty="0">
                <a:solidFill>
                  <a:srgbClr val="000080"/>
                </a:solidFill>
                <a:effectLst/>
                <a:latin typeface="Courier New" panose="02070309020205020404" pitchFamily="49" charset="0"/>
                <a:ea typeface="Times New Roman" panose="02020603050405020304" pitchFamily="18" charset="0"/>
                <a:cs typeface="Arial" panose="020B0604020202020204" pitchFamily="34" charset="0"/>
              </a:rPr>
              <a:t>return </a:t>
            </a:r>
            <a:r>
              <a:rPr lang="en-US" sz="1600" b="1" dirty="0" err="1">
                <a:solidFill>
                  <a:srgbClr val="000080"/>
                </a:solidFill>
                <a:effectLst/>
                <a:latin typeface="Courier New" panose="02070309020205020404" pitchFamily="49" charset="0"/>
                <a:ea typeface="Times New Roman" panose="02020603050405020304" pitchFamily="18" charset="0"/>
                <a:cs typeface="Arial" panose="020B0604020202020204" pitchFamily="34" charset="0"/>
              </a:rPr>
              <a:t>super</a:t>
            </a:r>
            <a:r>
              <a:rPr lang="en-US" sz="160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.onOptionsItemSelected</a:t>
            </a:r>
            <a:r>
              <a:rPr lang="en-US" sz="16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(item);</a:t>
            </a:r>
            <a:br>
              <a:rPr lang="en-US" sz="16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br>
            <a:r>
              <a:rPr lang="en-US" sz="16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975D71AE-9662-440D-8401-F1D0F1C20C28}"/>
              </a:ext>
            </a:extLst>
          </p:cNvPr>
          <p:cNvGrpSpPr/>
          <p:nvPr/>
        </p:nvGrpSpPr>
        <p:grpSpPr>
          <a:xfrm>
            <a:off x="8325113" y="6096000"/>
            <a:ext cx="746350" cy="730099"/>
            <a:chOff x="6566350" y="1360863"/>
            <a:chExt cx="746350" cy="730099"/>
          </a:xfrm>
        </p:grpSpPr>
        <p:grpSp>
          <p:nvGrpSpPr>
            <p:cNvPr id="8" name="Group 7">
              <a:extLst>
                <a:ext uri="{FF2B5EF4-FFF2-40B4-BE49-F238E27FC236}">
                  <a16:creationId xmlns:a16="http://schemas.microsoft.com/office/drawing/2014/main" id="{609A3C6B-F9A5-4172-9002-9905296E1E9E}"/>
                </a:ext>
              </a:extLst>
            </p:cNvPr>
            <p:cNvGrpSpPr/>
            <p:nvPr/>
          </p:nvGrpSpPr>
          <p:grpSpPr>
            <a:xfrm>
              <a:off x="6566350" y="1360863"/>
              <a:ext cx="643125" cy="730099"/>
              <a:chOff x="7244423" y="361806"/>
              <a:chExt cx="643125" cy="730099"/>
            </a:xfrm>
          </p:grpSpPr>
          <p:pic>
            <p:nvPicPr>
              <p:cNvPr id="10" name="Picture 2" descr="Kotlin Vector Logo - Download Free SVG Icon | Worldvectorlogo">
                <a:extLst>
                  <a:ext uri="{FF2B5EF4-FFF2-40B4-BE49-F238E27FC236}">
                    <a16:creationId xmlns:a16="http://schemas.microsoft.com/office/drawing/2014/main" id="{4681364D-C9C8-4374-8235-CCB9A92697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7648" y="361806"/>
                <a:ext cx="504000" cy="47435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04BD6132-886B-457C-BF82-13A4957A2098}"/>
                  </a:ext>
                </a:extLst>
              </p:cNvPr>
              <p:cNvSpPr/>
              <p:nvPr/>
            </p:nvSpPr>
            <p:spPr>
              <a:xfrm>
                <a:off x="7244423" y="784128"/>
                <a:ext cx="643125" cy="307777"/>
              </a:xfrm>
              <a:prstGeom prst="rect">
                <a:avLst/>
              </a:prstGeom>
            </p:spPr>
            <p:txBody>
              <a:bodyPr wrap="none">
                <a:spAutoFit/>
              </a:bodyPr>
              <a:lstStyle/>
              <a:p>
                <a:r>
                  <a:rPr lang="en-US" sz="1400" dirty="0"/>
                  <a:t>Kotlin</a:t>
                </a:r>
                <a:endParaRPr lang="en-AE" sz="1400" dirty="0"/>
              </a:p>
            </p:txBody>
          </p:sp>
        </p:grpSp>
        <p:sp>
          <p:nvSpPr>
            <p:cNvPr id="9" name="Arrow: Down 8">
              <a:extLst>
                <a:ext uri="{FF2B5EF4-FFF2-40B4-BE49-F238E27FC236}">
                  <a16:creationId xmlns:a16="http://schemas.microsoft.com/office/drawing/2014/main" id="{A96C5A34-1639-467C-84D4-F6B1F30F6A47}"/>
                </a:ext>
              </a:extLst>
            </p:cNvPr>
            <p:cNvSpPr/>
            <p:nvPr/>
          </p:nvSpPr>
          <p:spPr>
            <a:xfrm>
              <a:off x="7209475" y="1360863"/>
              <a:ext cx="103225" cy="612000"/>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grpSp>
    </p:spTree>
    <p:extLst>
      <p:ext uri="{BB962C8B-B14F-4D97-AF65-F5344CB8AC3E}">
        <p14:creationId xmlns:p14="http://schemas.microsoft.com/office/powerpoint/2010/main" val="41308428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Back Button</a:t>
            </a:r>
          </a:p>
        </p:txBody>
      </p:sp>
      <p:sp>
        <p:nvSpPr>
          <p:cNvPr id="3" name="Content Placeholder 2"/>
          <p:cNvSpPr>
            <a:spLocks noGrp="1"/>
          </p:cNvSpPr>
          <p:nvPr>
            <p:ph idx="1"/>
          </p:nvPr>
        </p:nvSpPr>
        <p:spPr/>
        <p:txBody>
          <a:bodyPr>
            <a:normAutofit/>
          </a:bodyPr>
          <a:lstStyle/>
          <a:p>
            <a:r>
              <a:rPr lang="en-US" dirty="0"/>
              <a:t>Step1:</a:t>
            </a:r>
          </a:p>
          <a:p>
            <a:pPr lvl="1"/>
            <a:r>
              <a:rPr lang="en-US" sz="2000" dirty="0"/>
              <a:t>In the </a:t>
            </a:r>
            <a:r>
              <a:rPr lang="en-US" sz="2000" dirty="0" err="1"/>
              <a:t>MainActivity</a:t>
            </a:r>
            <a:r>
              <a:rPr lang="en-US" sz="2000" dirty="0"/>
              <a:t> - </a:t>
            </a:r>
            <a:r>
              <a:rPr lang="en-US" sz="2000" dirty="0" err="1"/>
              <a:t>onCreate</a:t>
            </a:r>
            <a:r>
              <a:rPr lang="en-US" sz="2000" dirty="0"/>
              <a:t> method enable the home/menu as follows.</a:t>
            </a:r>
          </a:p>
          <a:p>
            <a:endParaRPr lang="en-US" sz="2400" dirty="0"/>
          </a:p>
          <a:p>
            <a:endParaRPr lang="en-US" sz="2400" dirty="0"/>
          </a:p>
          <a:p>
            <a:r>
              <a:rPr lang="en-US" dirty="0"/>
              <a:t>Step2: add a handler in case you want to add extra steps</a:t>
            </a:r>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54</a:t>
            </a:fld>
            <a:endParaRPr lang="en-US"/>
          </a:p>
        </p:txBody>
      </p:sp>
      <p:sp>
        <p:nvSpPr>
          <p:cNvPr id="10" name="Rectangle 2"/>
          <p:cNvSpPr>
            <a:spLocks noChangeArrowheads="1"/>
          </p:cNvSpPr>
          <p:nvPr/>
        </p:nvSpPr>
        <p:spPr bwMode="auto">
          <a:xfrm>
            <a:off x="2209800" y="2819400"/>
            <a:ext cx="6553200" cy="116955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9E880D"/>
                </a:solidFill>
                <a:effectLst/>
                <a:latin typeface="Consolas" panose="020B0609020204030204" pitchFamily="49" charset="0"/>
              </a:rPr>
              <a:t>@Override</a:t>
            </a:r>
            <a:br>
              <a:rPr kumimoji="0" lang="en-US" altLang="en-US" sz="1400" b="0" i="0" u="none" strike="noStrike" cap="none" normalizeH="0" baseline="0" dirty="0">
                <a:ln>
                  <a:noFill/>
                </a:ln>
                <a:solidFill>
                  <a:srgbClr val="9E880D"/>
                </a:solidFill>
                <a:effectLst/>
                <a:latin typeface="Consolas" panose="020B0609020204030204" pitchFamily="49" charset="0"/>
              </a:rPr>
            </a:br>
            <a:r>
              <a:rPr kumimoji="0" lang="en-US" altLang="en-US" sz="1400" b="0" i="0" u="none" strike="noStrike" cap="none" normalizeH="0" baseline="0" dirty="0">
                <a:ln>
                  <a:noFill/>
                </a:ln>
                <a:solidFill>
                  <a:srgbClr val="0033B3"/>
                </a:solidFill>
                <a:effectLst/>
                <a:latin typeface="Consolas" panose="020B0609020204030204" pitchFamily="49" charset="0"/>
              </a:rPr>
              <a:t>protected void </a:t>
            </a:r>
            <a:r>
              <a:rPr kumimoji="0" lang="en-US" altLang="en-US" sz="1400" b="0" i="0" u="none" strike="noStrike" cap="none" normalizeH="0" baseline="0" dirty="0" err="1">
                <a:ln>
                  <a:noFill/>
                </a:ln>
                <a:solidFill>
                  <a:srgbClr val="00627A"/>
                </a:solidFill>
                <a:effectLst/>
                <a:latin typeface="Consolas" panose="020B0609020204030204" pitchFamily="49" charset="0"/>
              </a:rPr>
              <a:t>onCreate</a:t>
            </a:r>
            <a:r>
              <a:rPr kumimoji="0" lang="en-US" altLang="en-US" sz="1400" b="0" i="0" u="none" strike="noStrike" cap="none" normalizeH="0" baseline="0" dirty="0">
                <a:ln>
                  <a:noFill/>
                </a:ln>
                <a:solidFill>
                  <a:srgbClr val="080808"/>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Bundle </a:t>
            </a:r>
            <a:r>
              <a:rPr kumimoji="0" lang="en-US" altLang="en-US" sz="1400" b="0" i="0" u="none" strike="noStrike" cap="none" normalizeH="0" baseline="0" dirty="0" err="1">
                <a:ln>
                  <a:noFill/>
                </a:ln>
                <a:solidFill>
                  <a:srgbClr val="080808"/>
                </a:solidFill>
                <a:effectLst/>
                <a:latin typeface="Consolas" panose="020B0609020204030204" pitchFamily="49" charset="0"/>
              </a:rPr>
              <a:t>savedInstanceState</a:t>
            </a:r>
            <a:r>
              <a:rPr kumimoji="0" lang="en-US" altLang="en-US" sz="1400" b="0" i="0" u="none" strike="noStrike" cap="none" normalizeH="0" baseline="0" dirty="0">
                <a:ln>
                  <a:noFill/>
                </a:ln>
                <a:solidFill>
                  <a:srgbClr val="080808"/>
                </a:solidFill>
                <a:effectLst/>
                <a:latin typeface="Consolas" panose="020B0609020204030204" pitchFamily="49" charset="0"/>
              </a:rPr>
              <a:t>) {</a:t>
            </a:r>
            <a:br>
              <a:rPr kumimoji="0" lang="en-US" altLang="en-US" sz="1400" b="0" i="0" u="none" strike="noStrike" cap="none" normalizeH="0" baseline="0" dirty="0">
                <a:ln>
                  <a:noFill/>
                </a:ln>
                <a:solidFill>
                  <a:srgbClr val="080808"/>
                </a:solidFill>
                <a:effectLst/>
                <a:latin typeface="Consolas" panose="020B0609020204030204" pitchFamily="49" charset="0"/>
              </a:rPr>
            </a:br>
            <a:r>
              <a:rPr kumimoji="0" lang="en-US" altLang="en-US" sz="1400" b="0" i="0" u="none" strike="noStrike" cap="none" normalizeH="0" baseline="0" dirty="0">
                <a:ln>
                  <a:noFill/>
                </a:ln>
                <a:solidFill>
                  <a:srgbClr val="080808"/>
                </a:solidFill>
                <a:effectLst/>
                <a:latin typeface="Consolas" panose="020B0609020204030204" pitchFamily="49" charset="0"/>
              </a:rPr>
              <a:t>    </a:t>
            </a:r>
            <a:r>
              <a:rPr kumimoji="0" lang="en-US" altLang="en-US" sz="1400" b="0" i="0" u="none" strike="noStrike" cap="none" normalizeH="0" baseline="0" dirty="0" err="1">
                <a:ln>
                  <a:noFill/>
                </a:ln>
                <a:solidFill>
                  <a:srgbClr val="0033B3"/>
                </a:solidFill>
                <a:effectLst/>
                <a:latin typeface="Consolas" panose="020B0609020204030204" pitchFamily="49" charset="0"/>
              </a:rPr>
              <a:t>super</a:t>
            </a:r>
            <a:r>
              <a:rPr kumimoji="0" lang="en-US" altLang="en-US" sz="1400" b="0" i="0" u="none" strike="noStrike" cap="none" normalizeH="0" baseline="0" dirty="0" err="1">
                <a:ln>
                  <a:noFill/>
                </a:ln>
                <a:solidFill>
                  <a:srgbClr val="080808"/>
                </a:solidFill>
                <a:effectLst/>
                <a:latin typeface="Consolas" panose="020B0609020204030204" pitchFamily="49" charset="0"/>
              </a:rPr>
              <a:t>.onCreate</a:t>
            </a:r>
            <a:r>
              <a:rPr kumimoji="0" lang="en-US" altLang="en-US" sz="1400" b="0" i="0" u="none" strike="noStrike" cap="none" normalizeH="0" baseline="0" dirty="0">
                <a:ln>
                  <a:noFill/>
                </a:ln>
                <a:solidFill>
                  <a:srgbClr val="080808"/>
                </a:solidFill>
                <a:effectLst/>
                <a:latin typeface="Consolas" panose="020B0609020204030204" pitchFamily="49" charset="0"/>
              </a:rPr>
              <a:t>(</a:t>
            </a:r>
            <a:r>
              <a:rPr kumimoji="0" lang="en-US" altLang="en-US" sz="1400" b="0" i="0" u="none" strike="noStrike" cap="none" normalizeH="0" baseline="0" dirty="0" err="1">
                <a:ln>
                  <a:noFill/>
                </a:ln>
                <a:solidFill>
                  <a:srgbClr val="080808"/>
                </a:solidFill>
                <a:effectLst/>
                <a:latin typeface="Consolas" panose="020B0609020204030204" pitchFamily="49" charset="0"/>
              </a:rPr>
              <a:t>savedInstanceState</a:t>
            </a:r>
            <a:r>
              <a:rPr kumimoji="0" lang="en-US" altLang="en-US" sz="1400" b="0" i="0" u="none" strike="noStrike" cap="none" normalizeH="0" baseline="0" dirty="0">
                <a:ln>
                  <a:noFill/>
                </a:ln>
                <a:solidFill>
                  <a:srgbClr val="080808"/>
                </a:solidFill>
                <a:effectLst/>
                <a:latin typeface="Consolas" panose="020B0609020204030204" pitchFamily="49" charset="0"/>
              </a:rPr>
              <a:t>);</a:t>
            </a:r>
            <a:br>
              <a:rPr kumimoji="0" lang="en-US" altLang="en-US" sz="1400" b="0" i="0" u="none" strike="noStrike" cap="none" normalizeH="0" baseline="0" dirty="0">
                <a:ln>
                  <a:noFill/>
                </a:ln>
                <a:solidFill>
                  <a:srgbClr val="080808"/>
                </a:solidFill>
                <a:effectLst/>
                <a:latin typeface="Consolas" panose="020B0609020204030204" pitchFamily="49" charset="0"/>
              </a:rPr>
            </a:br>
            <a:r>
              <a:rPr kumimoji="0" lang="en-US" altLang="en-US" sz="1400" b="0" i="0" u="none" strike="noStrike" cap="none" normalizeH="0" baseline="0" dirty="0">
                <a:ln>
                  <a:noFill/>
                </a:ln>
                <a:solidFill>
                  <a:srgbClr val="080808"/>
                </a:solidFill>
                <a:effectLst/>
                <a:latin typeface="Consolas" panose="020B0609020204030204" pitchFamily="49" charset="0"/>
              </a:rPr>
              <a:t>    </a:t>
            </a:r>
            <a:r>
              <a:rPr kumimoji="0" lang="en-US" altLang="en-US" sz="1400" b="0" i="0" u="none" strike="noStrike" cap="none" normalizeH="0" baseline="0" dirty="0" err="1">
                <a:ln>
                  <a:noFill/>
                </a:ln>
                <a:solidFill>
                  <a:srgbClr val="080808"/>
                </a:solidFill>
                <a:effectLst/>
                <a:latin typeface="Consolas" panose="020B0609020204030204" pitchFamily="49" charset="0"/>
              </a:rPr>
              <a:t>setContentView</a:t>
            </a:r>
            <a:r>
              <a:rPr kumimoji="0" lang="en-US" altLang="en-US" sz="1400" b="0" i="0" u="none" strike="noStrike" cap="none" normalizeH="0" baseline="0" dirty="0">
                <a:ln>
                  <a:noFill/>
                </a:ln>
                <a:solidFill>
                  <a:srgbClr val="080808"/>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R</a:t>
            </a:r>
            <a:r>
              <a:rPr kumimoji="0" lang="en-US" altLang="en-US" sz="1400" b="0" i="0" u="none" strike="noStrike" cap="none" normalizeH="0" baseline="0" dirty="0" err="1">
                <a:ln>
                  <a:noFill/>
                </a:ln>
                <a:solidFill>
                  <a:srgbClr val="080808"/>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layout</a:t>
            </a:r>
            <a:r>
              <a:rPr kumimoji="0" lang="en-US" altLang="en-US" sz="1400" b="0" i="0" u="none" strike="noStrike" cap="none" normalizeH="0" baseline="0" dirty="0" err="1">
                <a:ln>
                  <a:noFill/>
                </a:ln>
                <a:solidFill>
                  <a:srgbClr val="080808"/>
                </a:solidFill>
                <a:effectLst/>
                <a:latin typeface="Consolas" panose="020B0609020204030204" pitchFamily="49" charset="0"/>
              </a:rPr>
              <a:t>.</a:t>
            </a:r>
            <a:r>
              <a:rPr kumimoji="0" lang="en-US" altLang="en-US" sz="1400" b="0" i="1" u="none" strike="noStrike" cap="none" normalizeH="0" baseline="0" dirty="0" err="1">
                <a:ln>
                  <a:noFill/>
                </a:ln>
                <a:solidFill>
                  <a:srgbClr val="871094"/>
                </a:solidFill>
                <a:effectLst/>
                <a:latin typeface="Consolas" panose="020B0609020204030204" pitchFamily="49" charset="0"/>
              </a:rPr>
              <a:t>activity_main</a:t>
            </a:r>
            <a:r>
              <a:rPr kumimoji="0" lang="en-US" altLang="en-US" sz="1400" b="0" i="0" u="none" strike="noStrike" cap="none" normalizeH="0" baseline="0" dirty="0">
                <a:ln>
                  <a:noFill/>
                </a:ln>
                <a:solidFill>
                  <a:srgbClr val="080808"/>
                </a:solidFill>
                <a:effectLst/>
                <a:latin typeface="Consolas" panose="020B0609020204030204" pitchFamily="49" charset="0"/>
              </a:rPr>
              <a:t>);</a:t>
            </a:r>
            <a:br>
              <a:rPr kumimoji="0" lang="en-US" altLang="en-US" sz="1400" b="0" i="0" u="none" strike="noStrike" cap="none" normalizeH="0" baseline="0" dirty="0">
                <a:ln>
                  <a:noFill/>
                </a:ln>
                <a:solidFill>
                  <a:srgbClr val="080808"/>
                </a:solidFill>
                <a:effectLst/>
                <a:latin typeface="Consolas" panose="020B0609020204030204" pitchFamily="49" charset="0"/>
              </a:rPr>
            </a:br>
            <a:r>
              <a:rPr kumimoji="0" lang="en-US" altLang="en-US" sz="1400" b="1" i="0" u="none" strike="noStrike" cap="none" normalizeH="0" baseline="0" dirty="0">
                <a:ln>
                  <a:noFill/>
                </a:ln>
                <a:solidFill>
                  <a:srgbClr val="FF0000"/>
                </a:solidFill>
                <a:effectLst/>
                <a:latin typeface="Consolas" panose="020B0609020204030204" pitchFamily="49" charset="0"/>
              </a:rPr>
              <a:t>    </a:t>
            </a:r>
            <a:r>
              <a:rPr kumimoji="0" lang="en-US" altLang="en-US" sz="1400" b="1" i="0" u="none" strike="noStrike" cap="none" normalizeH="0" baseline="0" dirty="0" err="1">
                <a:ln>
                  <a:noFill/>
                </a:ln>
                <a:solidFill>
                  <a:srgbClr val="FF0000"/>
                </a:solidFill>
                <a:effectLst/>
                <a:latin typeface="Consolas" panose="020B0609020204030204" pitchFamily="49" charset="0"/>
              </a:rPr>
              <a:t>getSupportActionBar</a:t>
            </a:r>
            <a:r>
              <a:rPr kumimoji="0" lang="en-US" altLang="en-US" sz="1400" b="1" i="0" u="none" strike="noStrike" cap="none" normalizeH="0" baseline="0" dirty="0">
                <a:ln>
                  <a:noFill/>
                </a:ln>
                <a:solidFill>
                  <a:srgbClr val="FF0000"/>
                </a:solidFill>
                <a:effectLst/>
                <a:latin typeface="Consolas" panose="020B0609020204030204" pitchFamily="49" charset="0"/>
              </a:rPr>
              <a:t>().</a:t>
            </a:r>
            <a:r>
              <a:rPr kumimoji="0" lang="en-US" altLang="en-US" sz="1400" b="1" i="0" u="none" strike="noStrike" cap="none" normalizeH="0" baseline="0" dirty="0" err="1">
                <a:ln>
                  <a:noFill/>
                </a:ln>
                <a:solidFill>
                  <a:srgbClr val="FF0000"/>
                </a:solidFill>
                <a:effectLst/>
                <a:latin typeface="Consolas" panose="020B0609020204030204" pitchFamily="49" charset="0"/>
              </a:rPr>
              <a:t>setDisplayHomeAsUpEnabled</a:t>
            </a:r>
            <a:r>
              <a:rPr kumimoji="0" lang="en-US" altLang="en-US" sz="1400" b="1" i="0" u="none" strike="noStrike" cap="none" normalizeH="0" baseline="0" dirty="0">
                <a:ln>
                  <a:noFill/>
                </a:ln>
                <a:solidFill>
                  <a:srgbClr val="FF0000"/>
                </a:solidFill>
                <a:effectLst/>
                <a:latin typeface="Consolas" panose="020B0609020204030204" pitchFamily="49" charset="0"/>
              </a:rPr>
              <a:t>(true);}</a:t>
            </a:r>
            <a:endParaRPr kumimoji="0" lang="en-US" altLang="en-US" sz="3600" b="1" i="0" u="none" strike="noStrike" cap="none" normalizeH="0" baseline="0" dirty="0">
              <a:ln>
                <a:noFill/>
              </a:ln>
              <a:solidFill>
                <a:srgbClr val="FF0000"/>
              </a:solidFill>
              <a:effectLst/>
              <a:latin typeface="Arial" panose="020B0604020202020204" pitchFamily="34" charset="0"/>
            </a:endParaRPr>
          </a:p>
        </p:txBody>
      </p:sp>
      <p:sp>
        <p:nvSpPr>
          <p:cNvPr id="11" name="Rectangle 3"/>
          <p:cNvSpPr>
            <a:spLocks noChangeArrowheads="1"/>
          </p:cNvSpPr>
          <p:nvPr/>
        </p:nvSpPr>
        <p:spPr bwMode="auto">
          <a:xfrm>
            <a:off x="2209800" y="4786392"/>
            <a:ext cx="6553200" cy="138499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9E880D"/>
                </a:solidFill>
                <a:effectLst/>
                <a:latin typeface="Consolas" panose="020B0609020204030204" pitchFamily="49" charset="0"/>
              </a:rPr>
              <a:t>@Override</a:t>
            </a:r>
            <a:br>
              <a:rPr kumimoji="0" lang="en-US" altLang="en-US" sz="1400" b="0" i="0" u="none" strike="noStrike" cap="none" normalizeH="0" baseline="0" dirty="0">
                <a:ln>
                  <a:noFill/>
                </a:ln>
                <a:solidFill>
                  <a:srgbClr val="9E880D"/>
                </a:solidFill>
                <a:effectLst/>
                <a:latin typeface="Consolas" panose="020B0609020204030204" pitchFamily="49" charset="0"/>
              </a:rPr>
            </a:br>
            <a:r>
              <a:rPr kumimoji="0" lang="en-US" altLang="en-US" sz="1400" b="0" i="0" u="none" strike="noStrike" cap="none" normalizeH="0" baseline="0" dirty="0">
                <a:ln>
                  <a:noFill/>
                </a:ln>
                <a:solidFill>
                  <a:srgbClr val="0033B3"/>
                </a:solidFill>
                <a:effectLst/>
                <a:latin typeface="Consolas" panose="020B0609020204030204" pitchFamily="49" charset="0"/>
              </a:rPr>
              <a:t>public </a:t>
            </a:r>
            <a:r>
              <a:rPr kumimoji="0" lang="en-US" altLang="en-US" sz="1400" b="0" i="0" u="none" strike="noStrike" cap="none" normalizeH="0" baseline="0" dirty="0" err="1">
                <a:ln>
                  <a:noFill/>
                </a:ln>
                <a:solidFill>
                  <a:srgbClr val="0033B3"/>
                </a:solidFill>
                <a:effectLst/>
                <a:latin typeface="Consolas" panose="020B0609020204030204" pitchFamily="49" charset="0"/>
              </a:rPr>
              <a:t>boolean</a:t>
            </a:r>
            <a:r>
              <a:rPr kumimoji="0" lang="en-US" altLang="en-US" sz="1400" b="0" i="0" u="none" strike="noStrike" cap="none" normalizeH="0" baseline="0" dirty="0">
                <a:ln>
                  <a:noFill/>
                </a:ln>
                <a:solidFill>
                  <a:srgbClr val="0033B3"/>
                </a:solidFill>
                <a:effectLst/>
                <a:latin typeface="Consolas" panose="020B0609020204030204" pitchFamily="49" charset="0"/>
              </a:rPr>
              <a:t> </a:t>
            </a:r>
            <a:r>
              <a:rPr kumimoji="0" lang="en-US" altLang="en-US" sz="1400" b="0" i="0" u="none" strike="noStrike" cap="none" normalizeH="0" baseline="0" dirty="0" err="1">
                <a:ln>
                  <a:noFill/>
                </a:ln>
                <a:solidFill>
                  <a:srgbClr val="00627A"/>
                </a:solidFill>
                <a:effectLst/>
                <a:latin typeface="Consolas" panose="020B0609020204030204" pitchFamily="49" charset="0"/>
              </a:rPr>
              <a:t>onSupportNavigateUp</a:t>
            </a:r>
            <a:r>
              <a:rPr kumimoji="0" lang="en-US" altLang="en-US" sz="1400" b="0" i="0" u="none" strike="noStrike" cap="none" normalizeH="0" baseline="0" dirty="0">
                <a:ln>
                  <a:noFill/>
                </a:ln>
                <a:solidFill>
                  <a:srgbClr val="080808"/>
                </a:solidFill>
                <a:effectLst/>
                <a:latin typeface="Consolas" panose="020B0609020204030204" pitchFamily="49" charset="0"/>
              </a:rPr>
              <a:t>(){</a:t>
            </a:r>
            <a:br>
              <a:rPr kumimoji="0" lang="en-US" altLang="en-US" sz="1400" b="0" i="0" u="none" strike="noStrike" cap="none" normalizeH="0" baseline="0" dirty="0">
                <a:ln>
                  <a:noFill/>
                </a:ln>
                <a:solidFill>
                  <a:srgbClr val="080808"/>
                </a:solidFill>
                <a:effectLst/>
                <a:latin typeface="Consolas" panose="020B0609020204030204" pitchFamily="49" charset="0"/>
              </a:rPr>
            </a:br>
            <a:r>
              <a:rPr kumimoji="0" lang="en-US" altLang="en-US" sz="1400" b="0" i="0" u="none" strike="noStrike" cap="none" normalizeH="0" baseline="0" dirty="0">
                <a:ln>
                  <a:noFill/>
                </a:ln>
                <a:solidFill>
                  <a:srgbClr val="080808"/>
                </a:solidFill>
                <a:effectLst/>
                <a:latin typeface="Consolas" panose="020B0609020204030204" pitchFamily="49" charset="0"/>
              </a:rPr>
              <a:t>    </a:t>
            </a:r>
            <a:r>
              <a:rPr kumimoji="0" lang="en-US" altLang="en-US" sz="1400" b="0" i="1" u="none" strike="noStrike" cap="none" normalizeH="0" baseline="0" dirty="0">
                <a:ln>
                  <a:noFill/>
                </a:ln>
                <a:solidFill>
                  <a:srgbClr val="8C8C8C"/>
                </a:solidFill>
                <a:effectLst/>
                <a:latin typeface="Consolas" panose="020B0609020204030204" pitchFamily="49" charset="0"/>
              </a:rPr>
              <a:t>//Replace your Back Handler</a:t>
            </a:r>
            <a:br>
              <a:rPr kumimoji="0" lang="en-US" altLang="en-US" sz="1400" b="0" i="1" u="none" strike="noStrike" cap="none" normalizeH="0" baseline="0" dirty="0">
                <a:ln>
                  <a:noFill/>
                </a:ln>
                <a:solidFill>
                  <a:srgbClr val="8C8C8C"/>
                </a:solidFill>
                <a:effectLst/>
                <a:latin typeface="Consolas" panose="020B0609020204030204" pitchFamily="49" charset="0"/>
              </a:rPr>
            </a:br>
            <a:r>
              <a:rPr kumimoji="0" lang="en-US" altLang="en-US" sz="1400" b="0" i="1" u="none" strike="noStrike" cap="none" normalizeH="0" baseline="0" dirty="0">
                <a:ln>
                  <a:noFill/>
                </a:ln>
                <a:solidFill>
                  <a:srgbClr val="8C8C8C"/>
                </a:solidFill>
                <a:effectLst/>
                <a:latin typeface="Consolas" panose="020B0609020204030204" pitchFamily="49" charset="0"/>
              </a:rPr>
              <a:t>    </a:t>
            </a:r>
            <a:r>
              <a:rPr kumimoji="0" lang="en-US" altLang="en-US" sz="1400" b="0" i="0" u="none" strike="noStrike" cap="none" normalizeH="0" baseline="0" dirty="0">
                <a:ln>
                  <a:noFill/>
                </a:ln>
                <a:solidFill>
                  <a:srgbClr val="080808"/>
                </a:solidFill>
                <a:effectLst/>
                <a:latin typeface="Consolas" panose="020B0609020204030204" pitchFamily="49" charset="0"/>
              </a:rPr>
              <a:t>finish(); //just destroy the activity for now</a:t>
            </a:r>
            <a:br>
              <a:rPr kumimoji="0" lang="en-US" altLang="en-US" sz="1400" b="0" i="0" u="none" strike="noStrike" cap="none" normalizeH="0" baseline="0" dirty="0">
                <a:ln>
                  <a:noFill/>
                </a:ln>
                <a:solidFill>
                  <a:srgbClr val="080808"/>
                </a:solidFill>
                <a:effectLst/>
                <a:latin typeface="Consolas" panose="020B0609020204030204" pitchFamily="49" charset="0"/>
              </a:rPr>
            </a:br>
            <a:r>
              <a:rPr kumimoji="0" lang="en-US" altLang="en-US" sz="1400" b="0" i="0" u="none" strike="noStrike" cap="none" normalizeH="0" baseline="0" dirty="0">
                <a:ln>
                  <a:noFill/>
                </a:ln>
                <a:solidFill>
                  <a:srgbClr val="080808"/>
                </a:solidFill>
                <a:effectLst/>
                <a:latin typeface="Consolas" panose="020B0609020204030204" pitchFamily="49" charset="0"/>
              </a:rPr>
              <a:t>    </a:t>
            </a:r>
            <a:r>
              <a:rPr kumimoji="0" lang="en-US" altLang="en-US" sz="1400" b="0" i="0" u="none" strike="noStrike" cap="none" normalizeH="0" baseline="0" dirty="0">
                <a:ln>
                  <a:noFill/>
                </a:ln>
                <a:solidFill>
                  <a:srgbClr val="0033B3"/>
                </a:solidFill>
                <a:effectLst/>
                <a:latin typeface="Consolas" panose="020B0609020204030204" pitchFamily="49" charset="0"/>
              </a:rPr>
              <a:t>return true</a:t>
            </a:r>
            <a:r>
              <a:rPr kumimoji="0" lang="en-US" altLang="en-US" sz="1400" b="0" i="0" u="none" strike="noStrike" cap="none" normalizeH="0" baseline="0" dirty="0">
                <a:ln>
                  <a:noFill/>
                </a:ln>
                <a:solidFill>
                  <a:srgbClr val="080808"/>
                </a:solidFill>
                <a:effectLst/>
                <a:latin typeface="Consolas" panose="020B0609020204030204" pitchFamily="49" charset="0"/>
              </a:rPr>
              <a:t>;</a:t>
            </a:r>
            <a:br>
              <a:rPr kumimoji="0" lang="en-US" altLang="en-US" sz="1400" b="0" i="0" u="none" strike="noStrike" cap="none" normalizeH="0" baseline="0" dirty="0">
                <a:ln>
                  <a:noFill/>
                </a:ln>
                <a:solidFill>
                  <a:srgbClr val="080808"/>
                </a:solidFill>
                <a:effectLst/>
                <a:latin typeface="Consolas" panose="020B0609020204030204" pitchFamily="49" charset="0"/>
              </a:rPr>
            </a:br>
            <a:r>
              <a:rPr kumimoji="0" lang="en-US" altLang="en-US" sz="1400" b="0" i="0" u="none" strike="noStrike" cap="none" normalizeH="0" baseline="0" dirty="0">
                <a:ln>
                  <a:noFill/>
                </a:ln>
                <a:solidFill>
                  <a:srgbClr val="080808"/>
                </a:solidFill>
                <a:effectLst/>
                <a:latin typeface="Consolas" panose="020B06090202040302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D7A32389-A6D9-47DF-A70B-C079211E4FE8}"/>
              </a:ext>
            </a:extLst>
          </p:cNvPr>
          <p:cNvPicPr>
            <a:picLocks noChangeAspect="1"/>
          </p:cNvPicPr>
          <p:nvPr/>
        </p:nvPicPr>
        <p:blipFill>
          <a:blip r:embed="rId3"/>
          <a:stretch>
            <a:fillRect/>
          </a:stretch>
        </p:blipFill>
        <p:spPr>
          <a:xfrm>
            <a:off x="6477000" y="2021959"/>
            <a:ext cx="2543530" cy="323895"/>
          </a:xfrm>
          <a:prstGeom prst="rect">
            <a:avLst/>
          </a:prstGeom>
        </p:spPr>
      </p:pic>
      <p:sp>
        <p:nvSpPr>
          <p:cNvPr id="7" name="Oval 6">
            <a:extLst>
              <a:ext uri="{FF2B5EF4-FFF2-40B4-BE49-F238E27FC236}">
                <a16:creationId xmlns:a16="http://schemas.microsoft.com/office/drawing/2014/main" id="{68C39141-25D0-475A-8683-F950E9B7D978}"/>
              </a:ext>
            </a:extLst>
          </p:cNvPr>
          <p:cNvSpPr/>
          <p:nvPr/>
        </p:nvSpPr>
        <p:spPr>
          <a:xfrm>
            <a:off x="6324600" y="1935480"/>
            <a:ext cx="609600" cy="385154"/>
          </a:xfrm>
          <a:prstGeom prst="ellipse">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grpSp>
        <p:nvGrpSpPr>
          <p:cNvPr id="9" name="Group 8">
            <a:extLst>
              <a:ext uri="{FF2B5EF4-FFF2-40B4-BE49-F238E27FC236}">
                <a16:creationId xmlns:a16="http://schemas.microsoft.com/office/drawing/2014/main" id="{AD7C1500-1338-4F1A-B915-5AADD0C9FFDE}"/>
              </a:ext>
            </a:extLst>
          </p:cNvPr>
          <p:cNvGrpSpPr/>
          <p:nvPr/>
        </p:nvGrpSpPr>
        <p:grpSpPr>
          <a:xfrm>
            <a:off x="8325113" y="6096000"/>
            <a:ext cx="746350" cy="730099"/>
            <a:chOff x="6566350" y="1360863"/>
            <a:chExt cx="746350" cy="730099"/>
          </a:xfrm>
        </p:grpSpPr>
        <p:grpSp>
          <p:nvGrpSpPr>
            <p:cNvPr id="12" name="Group 11">
              <a:extLst>
                <a:ext uri="{FF2B5EF4-FFF2-40B4-BE49-F238E27FC236}">
                  <a16:creationId xmlns:a16="http://schemas.microsoft.com/office/drawing/2014/main" id="{E09147C9-A832-43F2-8032-18DE9ADCF46B}"/>
                </a:ext>
              </a:extLst>
            </p:cNvPr>
            <p:cNvGrpSpPr/>
            <p:nvPr/>
          </p:nvGrpSpPr>
          <p:grpSpPr>
            <a:xfrm>
              <a:off x="6566350" y="1360863"/>
              <a:ext cx="643125" cy="730099"/>
              <a:chOff x="7244423" y="361806"/>
              <a:chExt cx="643125" cy="730099"/>
            </a:xfrm>
          </p:grpSpPr>
          <p:pic>
            <p:nvPicPr>
              <p:cNvPr id="14" name="Picture 2" descr="Kotlin Vector Logo - Download Free SVG Icon | Worldvectorlogo">
                <a:extLst>
                  <a:ext uri="{FF2B5EF4-FFF2-40B4-BE49-F238E27FC236}">
                    <a16:creationId xmlns:a16="http://schemas.microsoft.com/office/drawing/2014/main" id="{B12E9F38-4084-4103-8BB6-4EEFB98923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7648" y="361806"/>
                <a:ext cx="504000" cy="474355"/>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6C04771-303F-4450-A270-18BB989CB295}"/>
                  </a:ext>
                </a:extLst>
              </p:cNvPr>
              <p:cNvSpPr/>
              <p:nvPr/>
            </p:nvSpPr>
            <p:spPr>
              <a:xfrm>
                <a:off x="7244423" y="784128"/>
                <a:ext cx="643125" cy="307777"/>
              </a:xfrm>
              <a:prstGeom prst="rect">
                <a:avLst/>
              </a:prstGeom>
            </p:spPr>
            <p:txBody>
              <a:bodyPr wrap="none">
                <a:spAutoFit/>
              </a:bodyPr>
              <a:lstStyle/>
              <a:p>
                <a:r>
                  <a:rPr lang="en-US" sz="1400" dirty="0"/>
                  <a:t>Kotlin</a:t>
                </a:r>
                <a:endParaRPr lang="en-AE" sz="1400" dirty="0"/>
              </a:p>
            </p:txBody>
          </p:sp>
        </p:grpSp>
        <p:sp>
          <p:nvSpPr>
            <p:cNvPr id="13" name="Arrow: Down 12">
              <a:extLst>
                <a:ext uri="{FF2B5EF4-FFF2-40B4-BE49-F238E27FC236}">
                  <a16:creationId xmlns:a16="http://schemas.microsoft.com/office/drawing/2014/main" id="{A0B6D1BA-062B-4DF6-B410-508BE3D48D3E}"/>
                </a:ext>
              </a:extLst>
            </p:cNvPr>
            <p:cNvSpPr/>
            <p:nvPr/>
          </p:nvSpPr>
          <p:spPr>
            <a:xfrm>
              <a:off x="7209475" y="1360863"/>
              <a:ext cx="103225" cy="612000"/>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grpSp>
    </p:spTree>
    <p:extLst>
      <p:ext uri="{BB962C8B-B14F-4D97-AF65-F5344CB8AC3E}">
        <p14:creationId xmlns:p14="http://schemas.microsoft.com/office/powerpoint/2010/main" val="16304373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floating context menu</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55</a:t>
            </a:fld>
            <a:endParaRPr lang="en-US"/>
          </a:p>
        </p:txBody>
      </p:sp>
    </p:spTree>
    <p:extLst>
      <p:ext uri="{BB962C8B-B14F-4D97-AF65-F5344CB8AC3E}">
        <p14:creationId xmlns:p14="http://schemas.microsoft.com/office/powerpoint/2010/main" val="13798892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2A74B-1540-4ADA-BF23-15B0BA10F64D}"/>
              </a:ext>
            </a:extLst>
          </p:cNvPr>
          <p:cNvSpPr>
            <a:spLocks noGrp="1"/>
          </p:cNvSpPr>
          <p:nvPr>
            <p:ph type="title"/>
          </p:nvPr>
        </p:nvSpPr>
        <p:spPr>
          <a:xfrm>
            <a:off x="457200" y="372280"/>
            <a:ext cx="8229600" cy="1143000"/>
          </a:xfrm>
        </p:spPr>
        <p:txBody>
          <a:bodyPr/>
          <a:lstStyle/>
          <a:p>
            <a:r>
              <a:rPr lang="en-US" dirty="0"/>
              <a:t>Popup Menu</a:t>
            </a:r>
          </a:p>
        </p:txBody>
      </p:sp>
      <p:sp>
        <p:nvSpPr>
          <p:cNvPr id="3" name="Content Placeholder 2">
            <a:extLst>
              <a:ext uri="{FF2B5EF4-FFF2-40B4-BE49-F238E27FC236}">
                <a16:creationId xmlns:a16="http://schemas.microsoft.com/office/drawing/2014/main" id="{41C0D9BD-37F3-48EB-841E-4CF5AB14F049}"/>
              </a:ext>
            </a:extLst>
          </p:cNvPr>
          <p:cNvSpPr>
            <a:spLocks noGrp="1"/>
          </p:cNvSpPr>
          <p:nvPr>
            <p:ph idx="1"/>
          </p:nvPr>
        </p:nvSpPr>
        <p:spPr>
          <a:xfrm>
            <a:off x="365071" y="1587869"/>
            <a:ext cx="8229600" cy="4389120"/>
          </a:xfrm>
        </p:spPr>
        <p:txBody>
          <a:bodyPr/>
          <a:lstStyle/>
          <a:p>
            <a:r>
              <a:rPr lang="en-US" b="0" i="0" u="none" strike="noStrike" dirty="0">
                <a:solidFill>
                  <a:srgbClr val="202124"/>
                </a:solidFill>
                <a:effectLst/>
                <a:latin typeface="Arial" panose="020B0604020202020204" pitchFamily="34" charset="0"/>
              </a:rPr>
              <a:t>A popup menu displays a list of items in a vertical list that's anchored to the view that invoked the menu. </a:t>
            </a:r>
          </a:p>
          <a:p>
            <a:r>
              <a:rPr lang="en-US" dirty="0">
                <a:solidFill>
                  <a:srgbClr val="202124"/>
                </a:solidFill>
                <a:latin typeface="Arial" panose="020B0604020202020204" pitchFamily="34" charset="0"/>
              </a:rPr>
              <a:t>To define popup menu:</a:t>
            </a:r>
          </a:p>
          <a:p>
            <a:pPr marL="850392" lvl="1" indent="-457200">
              <a:buFont typeface="+mj-lt"/>
              <a:buAutoNum type="arabicPeriod"/>
            </a:pPr>
            <a:r>
              <a:rPr lang="en-US" dirty="0">
                <a:solidFill>
                  <a:srgbClr val="202124"/>
                </a:solidFill>
                <a:latin typeface="Arial" panose="020B0604020202020204" pitchFamily="34" charset="0"/>
              </a:rPr>
              <a:t>Define a menu layout (menu1.xml)</a:t>
            </a:r>
          </a:p>
          <a:p>
            <a:pPr marL="850392" lvl="1" indent="-457200">
              <a:buFont typeface="+mj-lt"/>
              <a:buAutoNum type="arabicPeriod"/>
            </a:pPr>
            <a:r>
              <a:rPr lang="en-US" dirty="0">
                <a:solidFill>
                  <a:srgbClr val="202124"/>
                </a:solidFill>
                <a:latin typeface="Arial" panose="020B0604020202020204" pitchFamily="34" charset="0"/>
              </a:rPr>
              <a:t>In the view handler, create </a:t>
            </a:r>
            <a:r>
              <a:rPr lang="en-US" dirty="0" err="1">
                <a:solidFill>
                  <a:srgbClr val="202124"/>
                </a:solidFill>
                <a:latin typeface="Arial" panose="020B0604020202020204" pitchFamily="34" charset="0"/>
              </a:rPr>
              <a:t>PopupMenu</a:t>
            </a:r>
            <a:r>
              <a:rPr lang="en-US" dirty="0">
                <a:solidFill>
                  <a:srgbClr val="202124"/>
                </a:solidFill>
                <a:latin typeface="Arial" panose="020B0604020202020204" pitchFamily="34" charset="0"/>
              </a:rPr>
              <a:t> object and set it up.</a:t>
            </a:r>
            <a:endParaRPr lang="en-US" dirty="0"/>
          </a:p>
        </p:txBody>
      </p:sp>
      <p:sp>
        <p:nvSpPr>
          <p:cNvPr id="4" name="Slide Number Placeholder 3">
            <a:extLst>
              <a:ext uri="{FF2B5EF4-FFF2-40B4-BE49-F238E27FC236}">
                <a16:creationId xmlns:a16="http://schemas.microsoft.com/office/drawing/2014/main" id="{DB770C64-1A31-4ED4-AC31-44325F4F029A}"/>
              </a:ext>
            </a:extLst>
          </p:cNvPr>
          <p:cNvSpPr>
            <a:spLocks noGrp="1"/>
          </p:cNvSpPr>
          <p:nvPr>
            <p:ph type="sldNum" sz="quarter" idx="12"/>
          </p:nvPr>
        </p:nvSpPr>
        <p:spPr>
          <a:xfrm>
            <a:off x="7924800" y="6203950"/>
            <a:ext cx="762000" cy="365125"/>
          </a:xfrm>
        </p:spPr>
        <p:txBody>
          <a:bodyPr/>
          <a:lstStyle/>
          <a:p>
            <a:pPr>
              <a:defRPr/>
            </a:pPr>
            <a:fld id="{0C649DF8-EF65-4EDE-82FD-490E53F18845}" type="slidenum">
              <a:rPr lang="en-US" smtClean="0"/>
              <a:pPr>
                <a:defRPr/>
              </a:pPr>
              <a:t>56</a:t>
            </a:fld>
            <a:endParaRPr lang="en-US"/>
          </a:p>
        </p:txBody>
      </p:sp>
      <p:sp>
        <p:nvSpPr>
          <p:cNvPr id="5" name="Rectangle 1">
            <a:extLst>
              <a:ext uri="{FF2B5EF4-FFF2-40B4-BE49-F238E27FC236}">
                <a16:creationId xmlns:a16="http://schemas.microsoft.com/office/drawing/2014/main" id="{A1DCB481-0CC2-4D14-B3AA-FE399F215E74}"/>
              </a:ext>
            </a:extLst>
          </p:cNvPr>
          <p:cNvSpPr>
            <a:spLocks noChangeArrowheads="1"/>
          </p:cNvSpPr>
          <p:nvPr/>
        </p:nvSpPr>
        <p:spPr bwMode="auto">
          <a:xfrm>
            <a:off x="101991" y="4508796"/>
            <a:ext cx="5638800" cy="160043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33B3"/>
                </a:solidFill>
                <a:effectLst/>
                <a:latin typeface="Consolas" panose="020B0609020204030204" pitchFamily="49" charset="0"/>
              </a:rPr>
              <a:t>public void </a:t>
            </a:r>
            <a:r>
              <a:rPr kumimoji="0" lang="en-US" altLang="en-US" sz="1400" b="0" i="0" u="none" strike="noStrike" cap="none" normalizeH="0" baseline="0" dirty="0" err="1">
                <a:ln>
                  <a:noFill/>
                </a:ln>
                <a:solidFill>
                  <a:srgbClr val="00627A"/>
                </a:solidFill>
                <a:effectLst/>
                <a:latin typeface="Consolas" panose="020B0609020204030204" pitchFamily="49" charset="0"/>
              </a:rPr>
              <a:t>showMenu</a:t>
            </a:r>
            <a:r>
              <a:rPr kumimoji="0" lang="en-US" altLang="en-US" sz="1400" b="0" i="0" u="none" strike="noStrike" cap="none" normalizeH="0" baseline="0" dirty="0">
                <a:ln>
                  <a:noFill/>
                </a:ln>
                <a:solidFill>
                  <a:srgbClr val="080808"/>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View </a:t>
            </a:r>
            <a:r>
              <a:rPr kumimoji="0" lang="en-US" altLang="en-US" sz="1400" b="0" i="0" u="none" strike="noStrike" cap="none" normalizeH="0" baseline="0" dirty="0">
                <a:ln>
                  <a:noFill/>
                </a:ln>
                <a:solidFill>
                  <a:srgbClr val="080808"/>
                </a:solidFill>
                <a:effectLst/>
                <a:latin typeface="Consolas" panose="020B0609020204030204" pitchFamily="49" charset="0"/>
              </a:rPr>
              <a:t>view) {</a:t>
            </a:r>
            <a:br>
              <a:rPr kumimoji="0" lang="en-US" altLang="en-US" sz="1400" b="0" i="0" u="none" strike="noStrike" cap="none" normalizeH="0" baseline="0" dirty="0">
                <a:ln>
                  <a:noFill/>
                </a:ln>
                <a:solidFill>
                  <a:srgbClr val="080808"/>
                </a:solidFill>
                <a:effectLst/>
                <a:latin typeface="Consolas" panose="020B0609020204030204" pitchFamily="49" charset="0"/>
              </a:rPr>
            </a:br>
            <a:r>
              <a:rPr kumimoji="0" lang="en-US" altLang="en-US" sz="1400" b="0" i="0" u="none" strike="noStrike" cap="none" normalizeH="0" baseline="0" dirty="0">
                <a:ln>
                  <a:noFill/>
                </a:ln>
                <a:solidFill>
                  <a:srgbClr val="080808"/>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PopupMenu</a:t>
            </a:r>
            <a:r>
              <a:rPr kumimoji="0" lang="en-US" altLang="en-US" sz="1400" b="0" i="0" u="none" strike="noStrike" cap="none" normalizeH="0" baseline="0" dirty="0">
                <a:ln>
                  <a:noFill/>
                </a:ln>
                <a:solidFill>
                  <a:srgbClr val="000000"/>
                </a:solidFill>
                <a:effectLst/>
                <a:latin typeface="Consolas" panose="020B0609020204030204" pitchFamily="49" charset="0"/>
              </a:rPr>
              <a:t> menu </a:t>
            </a:r>
            <a:r>
              <a:rPr kumimoji="0" lang="en-US" altLang="en-US" sz="1400" b="0" i="0" u="none" strike="noStrike" cap="none" normalizeH="0" baseline="0" dirty="0">
                <a:ln>
                  <a:noFill/>
                </a:ln>
                <a:solidFill>
                  <a:srgbClr val="080808"/>
                </a:solidFill>
                <a:effectLst/>
                <a:latin typeface="Consolas" panose="020B0609020204030204" pitchFamily="49" charset="0"/>
              </a:rPr>
              <a:t>= </a:t>
            </a:r>
            <a:r>
              <a:rPr kumimoji="0" lang="en-US" altLang="en-US" sz="1400" b="0" i="0" u="none" strike="noStrike" cap="none" normalizeH="0" baseline="0" dirty="0">
                <a:ln>
                  <a:noFill/>
                </a:ln>
                <a:solidFill>
                  <a:srgbClr val="0033B3"/>
                </a:solidFill>
                <a:effectLst/>
                <a:latin typeface="Consolas" panose="020B0609020204030204" pitchFamily="49" charset="0"/>
              </a:rPr>
              <a:t>new </a:t>
            </a:r>
            <a:r>
              <a:rPr kumimoji="0" lang="en-US" altLang="en-US" sz="1400" b="0" i="0" u="none" strike="noStrike" cap="none" normalizeH="0" baseline="0" dirty="0" err="1">
                <a:ln>
                  <a:noFill/>
                </a:ln>
                <a:solidFill>
                  <a:srgbClr val="080808"/>
                </a:solidFill>
                <a:effectLst/>
                <a:latin typeface="Consolas" panose="020B0609020204030204" pitchFamily="49" charset="0"/>
              </a:rPr>
              <a:t>PopupMenu</a:t>
            </a:r>
            <a:r>
              <a:rPr kumimoji="0" lang="en-US" altLang="en-US" sz="1400" b="0" i="0" u="none" strike="noStrike" cap="none" normalizeH="0" baseline="0" dirty="0">
                <a:ln>
                  <a:noFill/>
                </a:ln>
                <a:solidFill>
                  <a:srgbClr val="080808"/>
                </a:solidFill>
                <a:effectLst/>
                <a:latin typeface="Consolas" panose="020B0609020204030204" pitchFamily="49" charset="0"/>
              </a:rPr>
              <a:t>(</a:t>
            </a:r>
            <a:r>
              <a:rPr kumimoji="0" lang="en-US" altLang="en-US" sz="1400" b="0" i="0" u="none" strike="noStrike" cap="none" normalizeH="0" baseline="0" dirty="0" err="1">
                <a:ln>
                  <a:noFill/>
                </a:ln>
                <a:solidFill>
                  <a:srgbClr val="0033B3"/>
                </a:solidFill>
                <a:effectLst/>
                <a:latin typeface="Consolas" panose="020B0609020204030204" pitchFamily="49" charset="0"/>
              </a:rPr>
              <a:t>this</a:t>
            </a:r>
            <a:r>
              <a:rPr kumimoji="0" lang="en-US" altLang="en-US" sz="1400" b="0" i="0" u="none" strike="noStrike" cap="none" normalizeH="0" baseline="0" dirty="0" err="1">
                <a:ln>
                  <a:noFill/>
                </a:ln>
                <a:solidFill>
                  <a:srgbClr val="080808"/>
                </a:solidFill>
                <a:effectLst/>
                <a:latin typeface="Consolas" panose="020B0609020204030204" pitchFamily="49" charset="0"/>
              </a:rPr>
              <a:t>,view</a:t>
            </a:r>
            <a:r>
              <a:rPr kumimoji="0" lang="en-US" altLang="en-US" sz="1400" b="0" i="0" u="none" strike="noStrike" cap="none" normalizeH="0" baseline="0" dirty="0">
                <a:ln>
                  <a:noFill/>
                </a:ln>
                <a:solidFill>
                  <a:srgbClr val="080808"/>
                </a:solidFill>
                <a:effectLst/>
                <a:latin typeface="Consolas" panose="020B0609020204030204" pitchFamily="49" charset="0"/>
              </a:rPr>
              <a:t>);</a:t>
            </a:r>
            <a:br>
              <a:rPr kumimoji="0" lang="en-US" altLang="en-US" sz="1400" b="0" i="0" u="none" strike="noStrike" cap="none" normalizeH="0" baseline="0" dirty="0">
                <a:ln>
                  <a:noFill/>
                </a:ln>
                <a:solidFill>
                  <a:srgbClr val="080808"/>
                </a:solidFill>
                <a:effectLst/>
                <a:latin typeface="Consolas" panose="020B0609020204030204" pitchFamily="49" charset="0"/>
              </a:rPr>
            </a:br>
            <a:r>
              <a:rPr kumimoji="0" lang="en-US" altLang="en-US" sz="1400" b="0" i="0" u="none" strike="noStrike" cap="none" normalizeH="0" baseline="0" dirty="0">
                <a:ln>
                  <a:noFill/>
                </a:ln>
                <a:solidFill>
                  <a:srgbClr val="080808"/>
                </a:solidFill>
                <a:effectLst/>
                <a:latin typeface="Consolas" panose="020B0609020204030204" pitchFamily="49" charset="0"/>
              </a:rPr>
              <a:t>    </a:t>
            </a:r>
            <a:r>
              <a:rPr kumimoji="0" lang="en-US" altLang="en-US" sz="1400" b="0" i="0" u="none" strike="noStrike" cap="none" normalizeH="0" baseline="0" dirty="0" err="1">
                <a:ln>
                  <a:noFill/>
                </a:ln>
                <a:solidFill>
                  <a:srgbClr val="080808"/>
                </a:solidFill>
                <a:effectLst/>
                <a:latin typeface="Consolas" panose="020B0609020204030204" pitchFamily="49" charset="0"/>
              </a:rPr>
              <a:t>getMenuInflater</a:t>
            </a:r>
            <a:r>
              <a:rPr kumimoji="0" lang="en-US" altLang="en-US" sz="1400" b="0" i="0" u="none" strike="noStrike" cap="none" normalizeH="0" baseline="0" dirty="0">
                <a:ln>
                  <a:noFill/>
                </a:ln>
                <a:solidFill>
                  <a:srgbClr val="08080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80808"/>
                </a:solidFill>
                <a:latin typeface="Consolas" panose="020B0609020204030204" pitchFamily="49" charset="0"/>
              </a:rPr>
              <a:t>      </a:t>
            </a:r>
            <a:r>
              <a:rPr kumimoji="0" lang="en-US" altLang="en-US" sz="1400" b="0" i="0" u="none" strike="noStrike" cap="none" normalizeH="0" baseline="0" dirty="0">
                <a:ln>
                  <a:noFill/>
                </a:ln>
                <a:solidFill>
                  <a:srgbClr val="080808"/>
                </a:solidFill>
                <a:effectLst/>
                <a:latin typeface="Consolas" panose="020B0609020204030204" pitchFamily="49" charset="0"/>
              </a:rPr>
              <a:t>inflate(</a:t>
            </a:r>
            <a:r>
              <a:rPr kumimoji="0" lang="en-US" altLang="en-US" sz="1400" b="0" i="0" u="none" strike="noStrike" cap="none" normalizeH="0" baseline="0" dirty="0">
                <a:ln>
                  <a:noFill/>
                </a:ln>
                <a:solidFill>
                  <a:srgbClr val="000000"/>
                </a:solidFill>
                <a:effectLst/>
                <a:latin typeface="Consolas" panose="020B0609020204030204" pitchFamily="49" charset="0"/>
              </a:rPr>
              <a:t>R</a:t>
            </a:r>
            <a:r>
              <a:rPr kumimoji="0" lang="en-US" altLang="en-US" sz="1400" b="0" i="0" u="none" strike="noStrike" cap="none" normalizeH="0" baseline="0" dirty="0">
                <a:ln>
                  <a:noFill/>
                </a:ln>
                <a:solidFill>
                  <a:srgbClr val="080808"/>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menu</a:t>
            </a:r>
            <a:r>
              <a:rPr kumimoji="0" lang="en-US" altLang="en-US" sz="1400" b="0" i="0" u="none" strike="noStrike" cap="none" normalizeH="0" baseline="0" dirty="0">
                <a:ln>
                  <a:noFill/>
                </a:ln>
                <a:solidFill>
                  <a:srgbClr val="080808"/>
                </a:solidFill>
                <a:effectLst/>
                <a:latin typeface="Consolas" panose="020B0609020204030204" pitchFamily="49" charset="0"/>
              </a:rPr>
              <a:t>.</a:t>
            </a:r>
            <a:r>
              <a:rPr kumimoji="0" lang="en-US" altLang="en-US" sz="1400" b="0" i="1" u="none" strike="noStrike" cap="none" normalizeH="0" baseline="0" dirty="0">
                <a:ln>
                  <a:noFill/>
                </a:ln>
                <a:solidFill>
                  <a:srgbClr val="871094"/>
                </a:solidFill>
                <a:effectLst/>
                <a:latin typeface="Consolas" panose="020B0609020204030204" pitchFamily="49" charset="0"/>
              </a:rPr>
              <a:t>menu1</a:t>
            </a:r>
            <a:r>
              <a:rPr kumimoji="0" lang="en-US" altLang="en-US" sz="1400" b="0" i="0" u="none" strike="noStrike" cap="none" normalizeH="0" baseline="0" dirty="0">
                <a:ln>
                  <a:noFill/>
                </a:ln>
                <a:solidFill>
                  <a:srgbClr val="080808"/>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menu</a:t>
            </a:r>
            <a:r>
              <a:rPr kumimoji="0" lang="en-US" altLang="en-US" sz="1400" b="0" i="0" u="none" strike="noStrike" cap="none" normalizeH="0" baseline="0" dirty="0">
                <a:ln>
                  <a:noFill/>
                </a:ln>
                <a:solidFill>
                  <a:srgbClr val="080808"/>
                </a:solidFill>
                <a:effectLst/>
                <a:latin typeface="Consolas" panose="020B0609020204030204" pitchFamily="49" charset="0"/>
              </a:rPr>
              <a:t>.getMenu());</a:t>
            </a:r>
            <a:br>
              <a:rPr kumimoji="0" lang="en-US" altLang="en-US" sz="1400" b="0" i="0" u="none" strike="noStrike" cap="none" normalizeH="0" baseline="0" dirty="0">
                <a:ln>
                  <a:noFill/>
                </a:ln>
                <a:solidFill>
                  <a:srgbClr val="080808"/>
                </a:solidFill>
                <a:effectLst/>
                <a:latin typeface="Consolas" panose="020B0609020204030204" pitchFamily="49" charset="0"/>
              </a:rPr>
            </a:br>
            <a:r>
              <a:rPr kumimoji="0" lang="en-US" altLang="en-US" sz="1400" b="0" i="0" u="none" strike="noStrike" cap="none" normalizeH="0" baseline="0" dirty="0">
                <a:ln>
                  <a:noFill/>
                </a:ln>
                <a:solidFill>
                  <a:srgbClr val="080808"/>
                </a:solidFill>
                <a:effectLst/>
                <a:latin typeface="Consolas" panose="020B0609020204030204" pitchFamily="49" charset="0"/>
              </a:rPr>
              <a:t>    </a:t>
            </a:r>
            <a:r>
              <a:rPr kumimoji="0" lang="en-US" altLang="en-US" sz="1400" b="0" i="0" u="none" strike="noStrike" cap="none" normalizeH="0" baseline="0" dirty="0" err="1">
                <a:ln>
                  <a:noFill/>
                </a:ln>
                <a:solidFill>
                  <a:srgbClr val="080808"/>
                </a:solidFill>
                <a:effectLst/>
                <a:latin typeface="Consolas" panose="020B0609020204030204" pitchFamily="49" charset="0"/>
              </a:rPr>
              <a:t>menu.setOnMenuItem</a:t>
            </a:r>
            <a:r>
              <a:rPr kumimoji="0" lang="en-US" altLang="en-US" sz="1400" b="0" i="0" u="none" strike="noStrike" cap="none" normalizeH="0" baseline="0" dirty="0">
                <a:ln>
                  <a:noFill/>
                </a:ln>
                <a:solidFill>
                  <a:srgbClr val="080808"/>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808"/>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menu</a:t>
            </a:r>
            <a:r>
              <a:rPr kumimoji="0" lang="en-US" altLang="en-US" sz="1400" b="0" i="0" u="none" strike="noStrike" cap="none" normalizeH="0" baseline="0" dirty="0" err="1">
                <a:ln>
                  <a:noFill/>
                </a:ln>
                <a:solidFill>
                  <a:srgbClr val="080808"/>
                </a:solidFill>
                <a:effectLst/>
                <a:latin typeface="Consolas" panose="020B0609020204030204" pitchFamily="49" charset="0"/>
              </a:rPr>
              <a:t>.show</a:t>
            </a:r>
            <a:r>
              <a:rPr kumimoji="0" lang="en-US" altLang="en-US" sz="1400" b="0" i="0" u="none" strike="noStrike" cap="none" normalizeH="0" baseline="0" dirty="0">
                <a:ln>
                  <a:noFill/>
                </a:ln>
                <a:solidFill>
                  <a:srgbClr val="080808"/>
                </a:solidFill>
                <a:effectLst/>
                <a:latin typeface="Consolas" panose="020B0609020204030204" pitchFamily="49" charset="0"/>
              </a:rPr>
              <a:t>();</a:t>
            </a:r>
            <a:br>
              <a:rPr kumimoji="0" lang="en-US" altLang="en-US" sz="1400" b="0" i="0" u="none" strike="noStrike" cap="none" normalizeH="0" baseline="0" dirty="0">
                <a:ln>
                  <a:noFill/>
                </a:ln>
                <a:solidFill>
                  <a:srgbClr val="080808"/>
                </a:solidFill>
                <a:effectLst/>
                <a:latin typeface="Consolas" panose="020B0609020204030204" pitchFamily="49" charset="0"/>
              </a:rPr>
            </a:br>
            <a:r>
              <a:rPr kumimoji="0" lang="en-US" altLang="en-US" sz="1400" b="0" i="0" u="none" strike="noStrike" cap="none" normalizeH="0" baseline="0" dirty="0">
                <a:ln>
                  <a:noFill/>
                </a:ln>
                <a:solidFill>
                  <a:srgbClr val="080808"/>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9865ED08-F49E-4FAD-8946-A5EF8E3FD383}"/>
              </a:ext>
            </a:extLst>
          </p:cNvPr>
          <p:cNvSpPr txBox="1"/>
          <p:nvPr/>
        </p:nvSpPr>
        <p:spPr>
          <a:xfrm>
            <a:off x="1295400" y="4190861"/>
            <a:ext cx="2664512" cy="338554"/>
          </a:xfrm>
          <a:prstGeom prst="rect">
            <a:avLst/>
          </a:prstGeom>
          <a:noFill/>
        </p:spPr>
        <p:txBody>
          <a:bodyPr wrap="none" rtlCol="0">
            <a:spAutoFit/>
          </a:bodyPr>
          <a:lstStyle/>
          <a:p>
            <a:r>
              <a:rPr lang="en-US" sz="1600" dirty="0"/>
              <a:t>Button/view handler (onclick)</a:t>
            </a:r>
          </a:p>
        </p:txBody>
      </p:sp>
      <p:sp>
        <p:nvSpPr>
          <p:cNvPr id="6" name="Rectangle 1">
            <a:extLst>
              <a:ext uri="{FF2B5EF4-FFF2-40B4-BE49-F238E27FC236}">
                <a16:creationId xmlns:a16="http://schemas.microsoft.com/office/drawing/2014/main" id="{7737C652-43C7-4F99-9821-CDB81E537ECE}"/>
              </a:ext>
            </a:extLst>
          </p:cNvPr>
          <p:cNvSpPr>
            <a:spLocks noChangeArrowheads="1"/>
          </p:cNvSpPr>
          <p:nvPr/>
        </p:nvSpPr>
        <p:spPr bwMode="auto">
          <a:xfrm>
            <a:off x="4664130" y="4943579"/>
            <a:ext cx="4387740" cy="176202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err="1">
                <a:ln>
                  <a:noFill/>
                </a:ln>
                <a:solidFill>
                  <a:srgbClr val="000000"/>
                </a:solidFill>
                <a:effectLst/>
                <a:latin typeface="Consolas" panose="020B0609020204030204" pitchFamily="49" charset="0"/>
              </a:rPr>
              <a:t>menu</a:t>
            </a:r>
            <a:r>
              <a:rPr kumimoji="0" lang="en-US" altLang="en-US" sz="1050" b="0" i="0" u="none" strike="noStrike" cap="none" normalizeH="0" baseline="0" dirty="0" err="1">
                <a:ln>
                  <a:noFill/>
                </a:ln>
                <a:solidFill>
                  <a:srgbClr val="080808"/>
                </a:solidFill>
                <a:effectLst/>
                <a:latin typeface="Consolas" panose="020B0609020204030204" pitchFamily="49" charset="0"/>
              </a:rPr>
              <a:t>.setOnMenuItemClickListener</a:t>
            </a:r>
            <a:r>
              <a:rPr kumimoji="0" lang="en-US" altLang="en-US" sz="1050" b="0" i="0" u="none" strike="noStrike" cap="none" normalizeH="0" baseline="0" dirty="0">
                <a:ln>
                  <a:noFill/>
                </a:ln>
                <a:solidFill>
                  <a:srgbClr val="08080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solidFill>
                  <a:srgbClr val="080808"/>
                </a:solidFill>
                <a:latin typeface="Consolas" panose="020B0609020204030204" pitchFamily="49" charset="0"/>
              </a:rPr>
              <a:t>  </a:t>
            </a:r>
            <a:r>
              <a:rPr kumimoji="0" lang="en-US" altLang="en-US" sz="1050" b="0" i="0" u="none" strike="noStrike" cap="none" normalizeH="0" baseline="0" dirty="0">
                <a:ln>
                  <a:noFill/>
                </a:ln>
                <a:solidFill>
                  <a:srgbClr val="0033B3"/>
                </a:solidFill>
                <a:effectLst/>
                <a:latin typeface="Consolas" panose="020B0609020204030204" pitchFamily="49" charset="0"/>
              </a:rPr>
              <a:t>new </a:t>
            </a:r>
            <a:r>
              <a:rPr kumimoji="0" lang="en-US" altLang="en-US" sz="1050" b="0" i="0" u="none" strike="noStrike" cap="none" normalizeH="0" baseline="0" dirty="0" err="1">
                <a:ln>
                  <a:noFill/>
                </a:ln>
                <a:solidFill>
                  <a:srgbClr val="000000"/>
                </a:solidFill>
                <a:effectLst/>
                <a:latin typeface="Consolas" panose="020B0609020204030204" pitchFamily="49" charset="0"/>
              </a:rPr>
              <a:t>PopupMenu</a:t>
            </a:r>
            <a:r>
              <a:rPr kumimoji="0" lang="en-US" altLang="en-US" sz="1050" b="0" i="0" u="none" strike="noStrike" cap="none" normalizeH="0" baseline="0" dirty="0" err="1">
                <a:ln>
                  <a:noFill/>
                </a:ln>
                <a:solidFill>
                  <a:srgbClr val="080808"/>
                </a:solidFill>
                <a:effectLst/>
                <a:latin typeface="Consolas" panose="020B0609020204030204" pitchFamily="49" charset="0"/>
              </a:rPr>
              <a:t>.</a:t>
            </a:r>
            <a:r>
              <a:rPr kumimoji="0" lang="en-US" altLang="en-US" sz="1050" b="0" i="0" u="none" strike="noStrike" cap="none" normalizeH="0" baseline="0" dirty="0" err="1">
                <a:ln>
                  <a:noFill/>
                </a:ln>
                <a:solidFill>
                  <a:srgbClr val="000000"/>
                </a:solidFill>
                <a:effectLst/>
                <a:latin typeface="Consolas" panose="020B0609020204030204" pitchFamily="49" charset="0"/>
              </a:rPr>
              <a:t>OnMenuItemClickListener</a:t>
            </a:r>
            <a:r>
              <a:rPr kumimoji="0" lang="en-US" altLang="en-US" sz="1050" b="0" i="0" u="none" strike="noStrike" cap="none" normalizeH="0" baseline="0" dirty="0">
                <a:ln>
                  <a:noFill/>
                </a:ln>
                <a:solidFill>
                  <a:srgbClr val="080808"/>
                </a:solidFill>
                <a:effectLst/>
                <a:latin typeface="Consolas" panose="020B0609020204030204" pitchFamily="49" charset="0"/>
              </a:rPr>
              <a:t>() {</a:t>
            </a:r>
            <a:br>
              <a:rPr kumimoji="0" lang="en-US" altLang="en-US" sz="1050" b="0" i="0" u="none" strike="noStrike" cap="none" normalizeH="0" baseline="0" dirty="0">
                <a:ln>
                  <a:noFill/>
                </a:ln>
                <a:solidFill>
                  <a:srgbClr val="080808"/>
                </a:solidFill>
                <a:effectLst/>
                <a:latin typeface="Consolas" panose="020B0609020204030204" pitchFamily="49" charset="0"/>
              </a:rPr>
            </a:br>
            <a:r>
              <a:rPr kumimoji="0" lang="en-US" altLang="en-US" sz="1050" b="0" i="0" u="none" strike="noStrike" cap="none" normalizeH="0" baseline="0" dirty="0">
                <a:ln>
                  <a:noFill/>
                </a:ln>
                <a:solidFill>
                  <a:srgbClr val="080808"/>
                </a:solidFill>
                <a:effectLst/>
                <a:latin typeface="Consolas" panose="020B0609020204030204" pitchFamily="49" charset="0"/>
              </a:rPr>
              <a:t>    </a:t>
            </a:r>
            <a:r>
              <a:rPr kumimoji="0" lang="en-US" altLang="en-US" sz="1050" b="0" i="0" u="none" strike="noStrike" cap="none" normalizeH="0" baseline="0" dirty="0">
                <a:ln>
                  <a:noFill/>
                </a:ln>
                <a:solidFill>
                  <a:srgbClr val="9E880D"/>
                </a:solidFill>
                <a:effectLst/>
                <a:latin typeface="Consolas" panose="020B0609020204030204" pitchFamily="49" charset="0"/>
              </a:rPr>
              <a:t>@Override</a:t>
            </a:r>
            <a:br>
              <a:rPr kumimoji="0" lang="en-US" altLang="en-US" sz="1050" b="0" i="0" u="none" strike="noStrike" cap="none" normalizeH="0" baseline="0" dirty="0">
                <a:ln>
                  <a:noFill/>
                </a:ln>
                <a:solidFill>
                  <a:srgbClr val="9E880D"/>
                </a:solidFill>
                <a:effectLst/>
                <a:latin typeface="Consolas" panose="020B0609020204030204" pitchFamily="49" charset="0"/>
              </a:rPr>
            </a:br>
            <a:r>
              <a:rPr kumimoji="0" lang="en-US" altLang="en-US" sz="1050" b="0" i="0" u="none" strike="noStrike" cap="none" normalizeH="0" baseline="0" dirty="0">
                <a:ln>
                  <a:noFill/>
                </a:ln>
                <a:solidFill>
                  <a:srgbClr val="9E880D"/>
                </a:solidFill>
                <a:effectLst/>
                <a:latin typeface="Consolas" panose="020B0609020204030204" pitchFamily="49" charset="0"/>
              </a:rPr>
              <a:t>    </a:t>
            </a:r>
            <a:r>
              <a:rPr kumimoji="0" lang="en-US" altLang="en-US" sz="1050" b="0" i="0" u="none" strike="noStrike" cap="none" normalizeH="0" baseline="0" dirty="0">
                <a:ln>
                  <a:noFill/>
                </a:ln>
                <a:solidFill>
                  <a:srgbClr val="0033B3"/>
                </a:solidFill>
                <a:effectLst/>
                <a:latin typeface="Consolas" panose="020B0609020204030204" pitchFamily="49" charset="0"/>
              </a:rPr>
              <a:t>public </a:t>
            </a:r>
            <a:r>
              <a:rPr kumimoji="0" lang="en-US" altLang="en-US" sz="1050" b="0" i="0" u="none" strike="noStrike" cap="none" normalizeH="0" baseline="0" dirty="0" err="1">
                <a:ln>
                  <a:noFill/>
                </a:ln>
                <a:solidFill>
                  <a:srgbClr val="0033B3"/>
                </a:solidFill>
                <a:effectLst/>
                <a:latin typeface="Consolas" panose="020B0609020204030204" pitchFamily="49" charset="0"/>
              </a:rPr>
              <a:t>boolean</a:t>
            </a:r>
            <a:r>
              <a:rPr kumimoji="0" lang="en-US" altLang="en-US" sz="1050" b="0" i="0" u="none" strike="noStrike" cap="none" normalizeH="0" baseline="0" dirty="0">
                <a:ln>
                  <a:noFill/>
                </a:ln>
                <a:solidFill>
                  <a:srgbClr val="0033B3"/>
                </a:solidFill>
                <a:effectLst/>
                <a:latin typeface="Consolas" panose="020B0609020204030204" pitchFamily="49" charset="0"/>
              </a:rPr>
              <a:t> </a:t>
            </a:r>
            <a:r>
              <a:rPr kumimoji="0" lang="en-US" altLang="en-US" sz="1050" b="0" i="0" u="none" strike="noStrike" cap="none" normalizeH="0" baseline="0" dirty="0" err="1">
                <a:ln>
                  <a:noFill/>
                </a:ln>
                <a:solidFill>
                  <a:srgbClr val="00627A"/>
                </a:solidFill>
                <a:effectLst/>
                <a:latin typeface="Consolas" panose="020B0609020204030204" pitchFamily="49" charset="0"/>
              </a:rPr>
              <a:t>onMenuItemClick</a:t>
            </a:r>
            <a:r>
              <a:rPr kumimoji="0" lang="en-US" altLang="en-US" sz="1050" b="0" i="0" u="none" strike="noStrike" cap="none" normalizeH="0" baseline="0" dirty="0">
                <a:ln>
                  <a:noFill/>
                </a:ln>
                <a:solidFill>
                  <a:srgbClr val="080808"/>
                </a:solidFill>
                <a:effectLst/>
                <a:latin typeface="Consolas" panose="020B0609020204030204" pitchFamily="49" charset="0"/>
              </a:rPr>
              <a:t>(</a:t>
            </a:r>
            <a:r>
              <a:rPr kumimoji="0" lang="en-US" altLang="en-US" sz="1050" b="0" i="0" u="none" strike="noStrike" cap="none" normalizeH="0" baseline="0" dirty="0" err="1">
                <a:ln>
                  <a:noFill/>
                </a:ln>
                <a:solidFill>
                  <a:srgbClr val="000000"/>
                </a:solidFill>
                <a:effectLst/>
                <a:latin typeface="Consolas" panose="020B0609020204030204" pitchFamily="49" charset="0"/>
              </a:rPr>
              <a:t>MenuItem</a:t>
            </a:r>
            <a:r>
              <a:rPr kumimoji="0" lang="en-US" altLang="en-US" sz="1050" b="0" i="0" u="none" strike="noStrike" cap="none" normalizeH="0" baseline="0" dirty="0">
                <a:ln>
                  <a:noFill/>
                </a:ln>
                <a:solidFill>
                  <a:srgbClr val="000000"/>
                </a:solidFill>
                <a:effectLst/>
                <a:latin typeface="Consolas" panose="020B0609020204030204" pitchFamily="49" charset="0"/>
              </a:rPr>
              <a:t> </a:t>
            </a:r>
            <a:r>
              <a:rPr kumimoji="0" lang="en-US" altLang="en-US" sz="1050" b="0" i="0" u="none" strike="noStrike" cap="none" normalizeH="0" baseline="0" dirty="0" err="1">
                <a:ln>
                  <a:noFill/>
                </a:ln>
                <a:solidFill>
                  <a:srgbClr val="080808"/>
                </a:solidFill>
                <a:effectLst/>
                <a:latin typeface="Consolas" panose="020B0609020204030204" pitchFamily="49" charset="0"/>
              </a:rPr>
              <a:t>menuItem</a:t>
            </a:r>
            <a:r>
              <a:rPr kumimoji="0" lang="en-US" altLang="en-US" sz="1050" b="0" i="0" u="none" strike="noStrike" cap="none" normalizeH="0" baseline="0" dirty="0">
                <a:ln>
                  <a:noFill/>
                </a:ln>
                <a:solidFill>
                  <a:srgbClr val="080808"/>
                </a:solidFill>
                <a:effectLst/>
                <a:latin typeface="Consolas" panose="020B0609020204030204" pitchFamily="49" charset="0"/>
              </a:rPr>
              <a:t>) {</a:t>
            </a:r>
            <a:br>
              <a:rPr kumimoji="0" lang="en-US" altLang="en-US" sz="1050" b="0" i="0" u="none" strike="noStrike" cap="none" normalizeH="0" baseline="0" dirty="0">
                <a:ln>
                  <a:noFill/>
                </a:ln>
                <a:solidFill>
                  <a:srgbClr val="080808"/>
                </a:solidFill>
                <a:effectLst/>
                <a:latin typeface="Consolas" panose="020B0609020204030204" pitchFamily="49" charset="0"/>
              </a:rPr>
            </a:br>
            <a:r>
              <a:rPr kumimoji="0" lang="en-US" altLang="en-US" sz="1050" b="0" i="0" u="none" strike="noStrike" cap="none" normalizeH="0" baseline="0" dirty="0">
                <a:ln>
                  <a:noFill/>
                </a:ln>
                <a:solidFill>
                  <a:srgbClr val="080808"/>
                </a:solidFill>
                <a:effectLst/>
                <a:latin typeface="Consolas" panose="020B0609020204030204" pitchFamily="49" charset="0"/>
              </a:rPr>
              <a:t>        </a:t>
            </a:r>
            <a:r>
              <a:rPr kumimoji="0" lang="en-US" altLang="en-US" sz="1050" b="0" i="0" u="none" strike="noStrike" cap="none" normalizeH="0" baseline="0" dirty="0">
                <a:ln>
                  <a:noFill/>
                </a:ln>
                <a:solidFill>
                  <a:srgbClr val="0033B3"/>
                </a:solidFill>
                <a:effectLst/>
                <a:latin typeface="Consolas" panose="020B0609020204030204" pitchFamily="49" charset="0"/>
              </a:rPr>
              <a:t>int </a:t>
            </a:r>
            <a:r>
              <a:rPr kumimoji="0" lang="en-US" altLang="en-US" sz="1050" b="0" i="0" u="none" strike="noStrike" cap="none" normalizeH="0" baseline="0" dirty="0">
                <a:ln>
                  <a:noFill/>
                </a:ln>
                <a:solidFill>
                  <a:srgbClr val="000000"/>
                </a:solidFill>
                <a:effectLst/>
                <a:latin typeface="Consolas" panose="020B0609020204030204" pitchFamily="49" charset="0"/>
              </a:rPr>
              <a:t>id </a:t>
            </a:r>
            <a:r>
              <a:rPr kumimoji="0" lang="en-US" altLang="en-US" sz="1050" b="0" i="0" u="none" strike="noStrike" cap="none" normalizeH="0" baseline="0" dirty="0">
                <a:ln>
                  <a:noFill/>
                </a:ln>
                <a:solidFill>
                  <a:srgbClr val="080808"/>
                </a:solidFill>
                <a:effectLst/>
                <a:latin typeface="Consolas" panose="020B0609020204030204" pitchFamily="49" charset="0"/>
              </a:rPr>
              <a:t>= </a:t>
            </a:r>
            <a:r>
              <a:rPr kumimoji="0" lang="en-US" altLang="en-US" sz="1050" b="0" i="0" u="none" strike="noStrike" cap="none" normalizeH="0" baseline="0" dirty="0" err="1">
                <a:ln>
                  <a:noFill/>
                </a:ln>
                <a:solidFill>
                  <a:srgbClr val="080808"/>
                </a:solidFill>
                <a:effectLst/>
                <a:latin typeface="Consolas" panose="020B0609020204030204" pitchFamily="49" charset="0"/>
              </a:rPr>
              <a:t>menuItem.getItemId</a:t>
            </a:r>
            <a:r>
              <a:rPr kumimoji="0" lang="en-US" altLang="en-US" sz="1050" b="0" i="0" u="none" strike="noStrike" cap="none" normalizeH="0" baseline="0" dirty="0">
                <a:ln>
                  <a:noFill/>
                </a:ln>
                <a:solidFill>
                  <a:srgbClr val="080808"/>
                </a:solidFill>
                <a:effectLst/>
                <a:latin typeface="Consolas" panose="020B0609020204030204" pitchFamily="49" charset="0"/>
              </a:rPr>
              <a:t>();</a:t>
            </a:r>
            <a:br>
              <a:rPr kumimoji="0" lang="en-US" altLang="en-US" sz="1050" b="0" i="0" u="none" strike="noStrike" cap="none" normalizeH="0" baseline="0" dirty="0">
                <a:ln>
                  <a:noFill/>
                </a:ln>
                <a:solidFill>
                  <a:srgbClr val="080808"/>
                </a:solidFill>
                <a:effectLst/>
                <a:latin typeface="Consolas" panose="020B0609020204030204" pitchFamily="49" charset="0"/>
              </a:rPr>
            </a:br>
            <a:r>
              <a:rPr kumimoji="0" lang="en-US" altLang="en-US" sz="1050" b="0" i="0" u="none" strike="noStrike" cap="none" normalizeH="0" baseline="0" dirty="0">
                <a:ln>
                  <a:noFill/>
                </a:ln>
                <a:solidFill>
                  <a:srgbClr val="080808"/>
                </a:solidFill>
                <a:effectLst/>
                <a:latin typeface="Consolas" panose="020B0609020204030204" pitchFamily="49" charset="0"/>
              </a:rPr>
              <a:t>        </a:t>
            </a:r>
            <a:r>
              <a:rPr kumimoji="0" lang="en-US" altLang="en-US" sz="1050" b="0" i="0" u="none" strike="noStrike" cap="none" normalizeH="0" baseline="0" dirty="0">
                <a:ln>
                  <a:noFill/>
                </a:ln>
                <a:solidFill>
                  <a:srgbClr val="0033B3"/>
                </a:solidFill>
                <a:effectLst/>
                <a:latin typeface="Consolas" panose="020B0609020204030204" pitchFamily="49" charset="0"/>
              </a:rPr>
              <a:t>if</a:t>
            </a:r>
            <a:r>
              <a:rPr kumimoji="0" lang="en-US" altLang="en-US" sz="1050" b="0" i="0" u="none" strike="noStrike" cap="none" normalizeH="0" baseline="0" dirty="0">
                <a:ln>
                  <a:noFill/>
                </a:ln>
                <a:solidFill>
                  <a:srgbClr val="080808"/>
                </a:solidFill>
                <a:effectLst/>
                <a:latin typeface="Consolas" panose="020B0609020204030204" pitchFamily="49" charset="0"/>
              </a:rPr>
              <a:t>(</a:t>
            </a:r>
            <a:r>
              <a:rPr kumimoji="0" lang="en-US" altLang="en-US" sz="1050" b="0" i="0" u="none" strike="noStrike" cap="none" normalizeH="0" baseline="0" dirty="0">
                <a:ln>
                  <a:noFill/>
                </a:ln>
                <a:solidFill>
                  <a:srgbClr val="000000"/>
                </a:solidFill>
                <a:effectLst/>
                <a:latin typeface="Consolas" panose="020B0609020204030204" pitchFamily="49" charset="0"/>
              </a:rPr>
              <a:t>id </a:t>
            </a:r>
            <a:r>
              <a:rPr kumimoji="0" lang="en-US" altLang="en-US" sz="1050" b="0" i="0" u="none" strike="noStrike" cap="none" normalizeH="0" baseline="0" dirty="0">
                <a:ln>
                  <a:noFill/>
                </a:ln>
                <a:solidFill>
                  <a:srgbClr val="080808"/>
                </a:solidFill>
                <a:effectLst/>
                <a:latin typeface="Consolas" panose="020B0609020204030204" pitchFamily="49" charset="0"/>
              </a:rPr>
              <a:t>== </a:t>
            </a:r>
            <a:r>
              <a:rPr kumimoji="0" lang="en-US" altLang="en-US" sz="1050" b="0" i="0" u="none" strike="noStrike" cap="none" normalizeH="0" baseline="0" dirty="0">
                <a:ln>
                  <a:noFill/>
                </a:ln>
                <a:solidFill>
                  <a:srgbClr val="000000"/>
                </a:solidFill>
                <a:effectLst/>
                <a:latin typeface="Consolas" panose="020B0609020204030204" pitchFamily="49" charset="0"/>
              </a:rPr>
              <a:t>R</a:t>
            </a:r>
            <a:r>
              <a:rPr kumimoji="0" lang="en-US" altLang="en-US" sz="1050" b="0" i="0" u="none" strike="noStrike" cap="none" normalizeH="0" baseline="0" dirty="0">
                <a:ln>
                  <a:noFill/>
                </a:ln>
                <a:solidFill>
                  <a:srgbClr val="080808"/>
                </a:solidFill>
                <a:effectLst/>
                <a:latin typeface="Consolas" panose="020B0609020204030204" pitchFamily="49" charset="0"/>
              </a:rPr>
              <a:t>.</a:t>
            </a:r>
            <a:r>
              <a:rPr kumimoji="0" lang="en-US" altLang="en-US" sz="1050" b="0" i="0" u="none" strike="noStrike" cap="none" normalizeH="0" baseline="0" dirty="0">
                <a:ln>
                  <a:noFill/>
                </a:ln>
                <a:solidFill>
                  <a:srgbClr val="000000"/>
                </a:solidFill>
                <a:effectLst/>
                <a:latin typeface="Consolas" panose="020B0609020204030204" pitchFamily="49" charset="0"/>
              </a:rPr>
              <a:t>id</a:t>
            </a:r>
            <a:r>
              <a:rPr kumimoji="0" lang="en-US" altLang="en-US" sz="1050" b="0" i="0" u="none" strike="noStrike" cap="none" normalizeH="0" baseline="0" dirty="0">
                <a:ln>
                  <a:noFill/>
                </a:ln>
                <a:solidFill>
                  <a:srgbClr val="080808"/>
                </a:solidFill>
                <a:effectLst/>
                <a:latin typeface="Consolas" panose="020B0609020204030204" pitchFamily="49" charset="0"/>
              </a:rPr>
              <a:t>.</a:t>
            </a:r>
            <a:r>
              <a:rPr kumimoji="0" lang="en-US" altLang="en-US" sz="1050" b="0" i="1" u="none" strike="noStrike" cap="none" normalizeH="0" baseline="0" dirty="0">
                <a:ln>
                  <a:noFill/>
                </a:ln>
                <a:solidFill>
                  <a:srgbClr val="871094"/>
                </a:solidFill>
                <a:effectLst/>
                <a:latin typeface="Consolas" panose="020B0609020204030204" pitchFamily="49" charset="0"/>
              </a:rPr>
              <a:t>mi_1</a:t>
            </a:r>
            <a:r>
              <a:rPr kumimoji="0" lang="en-US" altLang="en-US" sz="1050" b="0" i="0" u="none" strike="noStrike" cap="none" normalizeH="0" baseline="0" dirty="0">
                <a:ln>
                  <a:noFill/>
                </a:ln>
                <a:solidFill>
                  <a:srgbClr val="080808"/>
                </a:solidFill>
                <a:effectLst/>
                <a:latin typeface="Consolas" panose="020B0609020204030204" pitchFamily="49" charset="0"/>
              </a:rPr>
              <a:t>){ /* write your code here */ }</a:t>
            </a:r>
            <a:br>
              <a:rPr kumimoji="0" lang="en-US" altLang="en-US" sz="1050" b="0" i="0" u="none" strike="noStrike" cap="none" normalizeH="0" baseline="0" dirty="0">
                <a:ln>
                  <a:noFill/>
                </a:ln>
                <a:solidFill>
                  <a:srgbClr val="080808"/>
                </a:solidFill>
                <a:effectLst/>
                <a:latin typeface="Consolas" panose="020B0609020204030204" pitchFamily="49" charset="0"/>
              </a:rPr>
            </a:br>
            <a:r>
              <a:rPr kumimoji="0" lang="en-US" altLang="en-US" sz="1050" b="0" i="0" u="none" strike="noStrike" cap="none" normalizeH="0" baseline="0" dirty="0">
                <a:ln>
                  <a:noFill/>
                </a:ln>
                <a:solidFill>
                  <a:srgbClr val="080808"/>
                </a:solidFill>
                <a:effectLst/>
                <a:latin typeface="Consolas" panose="020B0609020204030204" pitchFamily="49" charset="0"/>
              </a:rPr>
              <a:t>        </a:t>
            </a:r>
            <a:r>
              <a:rPr kumimoji="0" lang="en-US" altLang="en-US" sz="1050" b="0" i="0" u="none" strike="noStrike" cap="none" normalizeH="0" baseline="0" dirty="0">
                <a:ln>
                  <a:noFill/>
                </a:ln>
                <a:solidFill>
                  <a:srgbClr val="0033B3"/>
                </a:solidFill>
                <a:effectLst/>
                <a:latin typeface="Consolas" panose="020B0609020204030204" pitchFamily="49" charset="0"/>
              </a:rPr>
              <a:t>return false</a:t>
            </a:r>
            <a:r>
              <a:rPr kumimoji="0" lang="en-US" altLang="en-US" sz="1050" b="0" i="0" u="none" strike="noStrike" cap="none" normalizeH="0" baseline="0" dirty="0">
                <a:ln>
                  <a:noFill/>
                </a:ln>
                <a:solidFill>
                  <a:srgbClr val="080808"/>
                </a:solidFill>
                <a:effectLst/>
                <a:latin typeface="Consolas" panose="020B0609020204030204" pitchFamily="49" charset="0"/>
              </a:rPr>
              <a:t>;</a:t>
            </a:r>
            <a:br>
              <a:rPr kumimoji="0" lang="en-US" altLang="en-US" sz="1050" b="0" i="0" u="none" strike="noStrike" cap="none" normalizeH="0" baseline="0" dirty="0">
                <a:ln>
                  <a:noFill/>
                </a:ln>
                <a:solidFill>
                  <a:srgbClr val="080808"/>
                </a:solidFill>
                <a:effectLst/>
                <a:latin typeface="Consolas" panose="020B0609020204030204" pitchFamily="49" charset="0"/>
              </a:rPr>
            </a:br>
            <a:r>
              <a:rPr kumimoji="0" lang="en-US" altLang="en-US" sz="1050" b="0" i="0" u="none" strike="noStrike" cap="none" normalizeH="0" baseline="0" dirty="0">
                <a:ln>
                  <a:noFill/>
                </a:ln>
                <a:solidFill>
                  <a:srgbClr val="080808"/>
                </a:solidFill>
                <a:effectLst/>
                <a:latin typeface="Consolas" panose="020B0609020204030204" pitchFamily="49" charset="0"/>
              </a:rPr>
              <a:t>    }</a:t>
            </a:r>
            <a:br>
              <a:rPr kumimoji="0" lang="en-US" altLang="en-US" sz="1050" b="0" i="0" u="none" strike="noStrike" cap="none" normalizeH="0" baseline="0" dirty="0">
                <a:ln>
                  <a:noFill/>
                </a:ln>
                <a:solidFill>
                  <a:srgbClr val="080808"/>
                </a:solidFill>
                <a:effectLst/>
                <a:latin typeface="Consolas" panose="020B0609020204030204" pitchFamily="49" charset="0"/>
              </a:rPr>
            </a:br>
            <a:r>
              <a:rPr kumimoji="0" lang="en-US" altLang="en-US" sz="1050" b="0" i="0" u="none" strike="noStrike" cap="none" normalizeH="0" baseline="0" dirty="0">
                <a:ln>
                  <a:noFill/>
                </a:ln>
                <a:solidFill>
                  <a:srgbClr val="080808"/>
                </a:solidFill>
                <a:effectLst/>
                <a:latin typeface="Consolas" panose="020B0609020204030204" pitchFamily="49" charset="0"/>
              </a:rPr>
              <a:t>});</a:t>
            </a:r>
            <a:br>
              <a:rPr kumimoji="0" lang="en-US" altLang="en-US" sz="1050" b="0" i="0" u="none" strike="noStrike" cap="none" normalizeH="0" baseline="0" dirty="0">
                <a:ln>
                  <a:noFill/>
                </a:ln>
                <a:solidFill>
                  <a:srgbClr val="080808"/>
                </a:solidFill>
                <a:effectLst/>
                <a:latin typeface="Consolas" panose="020B0609020204030204" pitchFamily="49"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cxnSp>
        <p:nvCxnSpPr>
          <p:cNvPr id="8" name="Straight Arrow Connector 7">
            <a:extLst>
              <a:ext uri="{FF2B5EF4-FFF2-40B4-BE49-F238E27FC236}">
                <a16:creationId xmlns:a16="http://schemas.microsoft.com/office/drawing/2014/main" id="{C59D4A12-09C6-43E5-9B56-481DF079B894}"/>
              </a:ext>
            </a:extLst>
          </p:cNvPr>
          <p:cNvCxnSpPr/>
          <p:nvPr/>
        </p:nvCxnSpPr>
        <p:spPr>
          <a:xfrm>
            <a:off x="2743200" y="5562600"/>
            <a:ext cx="2057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7282B8B-1C7E-4027-AD3A-6B4396184803}"/>
              </a:ext>
            </a:extLst>
          </p:cNvPr>
          <p:cNvSpPr txBox="1"/>
          <p:nvPr/>
        </p:nvSpPr>
        <p:spPr>
          <a:xfrm>
            <a:off x="5740791" y="4640571"/>
            <a:ext cx="2589170" cy="307777"/>
          </a:xfrm>
          <a:prstGeom prst="rect">
            <a:avLst/>
          </a:prstGeom>
          <a:noFill/>
        </p:spPr>
        <p:txBody>
          <a:bodyPr wrap="none" rtlCol="0">
            <a:spAutoFit/>
          </a:bodyPr>
          <a:lstStyle/>
          <a:p>
            <a:r>
              <a:rPr lang="en-US" sz="1400" dirty="0"/>
              <a:t>Handlers for clicking menu items</a:t>
            </a:r>
          </a:p>
        </p:txBody>
      </p:sp>
      <p:pic>
        <p:nvPicPr>
          <p:cNvPr id="3074" name="Picture 2" descr="An image showing a popup menu in the Gmail app, anchored to the overflow button at the top-right.">
            <a:extLst>
              <a:ext uri="{FF2B5EF4-FFF2-40B4-BE49-F238E27FC236}">
                <a16:creationId xmlns:a16="http://schemas.microsoft.com/office/drawing/2014/main" id="{EA3F58CD-0F3F-4486-8A4E-0F14285DC0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3585" y="440543"/>
            <a:ext cx="734073"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649A5E3F-AC76-4C4F-8EB2-62DEF6623E37}"/>
              </a:ext>
            </a:extLst>
          </p:cNvPr>
          <p:cNvGrpSpPr/>
          <p:nvPr/>
        </p:nvGrpSpPr>
        <p:grpSpPr>
          <a:xfrm>
            <a:off x="8325113" y="6096000"/>
            <a:ext cx="746350" cy="730099"/>
            <a:chOff x="6566350" y="1360863"/>
            <a:chExt cx="746350" cy="730099"/>
          </a:xfrm>
        </p:grpSpPr>
        <p:grpSp>
          <p:nvGrpSpPr>
            <p:cNvPr id="12" name="Group 11">
              <a:extLst>
                <a:ext uri="{FF2B5EF4-FFF2-40B4-BE49-F238E27FC236}">
                  <a16:creationId xmlns:a16="http://schemas.microsoft.com/office/drawing/2014/main" id="{F0B9C0B7-9930-4663-8888-CB65A4F5E4E1}"/>
                </a:ext>
              </a:extLst>
            </p:cNvPr>
            <p:cNvGrpSpPr/>
            <p:nvPr/>
          </p:nvGrpSpPr>
          <p:grpSpPr>
            <a:xfrm>
              <a:off x="6566350" y="1360863"/>
              <a:ext cx="643125" cy="730099"/>
              <a:chOff x="7244423" y="361806"/>
              <a:chExt cx="643125" cy="730099"/>
            </a:xfrm>
          </p:grpSpPr>
          <p:pic>
            <p:nvPicPr>
              <p:cNvPr id="14" name="Picture 2" descr="Kotlin Vector Logo - Download Free SVG Icon | Worldvectorlogo">
                <a:extLst>
                  <a:ext uri="{FF2B5EF4-FFF2-40B4-BE49-F238E27FC236}">
                    <a16:creationId xmlns:a16="http://schemas.microsoft.com/office/drawing/2014/main" id="{E8574498-0B34-428C-A30B-5CC253EFAA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7648" y="361806"/>
                <a:ext cx="504000" cy="474355"/>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0312A8D5-D827-468A-8993-41D9B3BA7AA7}"/>
                  </a:ext>
                </a:extLst>
              </p:cNvPr>
              <p:cNvSpPr/>
              <p:nvPr/>
            </p:nvSpPr>
            <p:spPr>
              <a:xfrm>
                <a:off x="7244423" y="784128"/>
                <a:ext cx="643125" cy="307777"/>
              </a:xfrm>
              <a:prstGeom prst="rect">
                <a:avLst/>
              </a:prstGeom>
            </p:spPr>
            <p:txBody>
              <a:bodyPr wrap="none">
                <a:spAutoFit/>
              </a:bodyPr>
              <a:lstStyle/>
              <a:p>
                <a:r>
                  <a:rPr lang="en-US" sz="1400" dirty="0"/>
                  <a:t>Kotlin</a:t>
                </a:r>
                <a:endParaRPr lang="en-AE" sz="1400" dirty="0"/>
              </a:p>
            </p:txBody>
          </p:sp>
        </p:grpSp>
        <p:sp>
          <p:nvSpPr>
            <p:cNvPr id="13" name="Arrow: Down 12">
              <a:extLst>
                <a:ext uri="{FF2B5EF4-FFF2-40B4-BE49-F238E27FC236}">
                  <a16:creationId xmlns:a16="http://schemas.microsoft.com/office/drawing/2014/main" id="{D5DA79B1-00C6-40F1-8AA0-4DCB0CCF750F}"/>
                </a:ext>
              </a:extLst>
            </p:cNvPr>
            <p:cNvSpPr/>
            <p:nvPr/>
          </p:nvSpPr>
          <p:spPr>
            <a:xfrm>
              <a:off x="7209475" y="1360863"/>
              <a:ext cx="103225" cy="612000"/>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grpSp>
    </p:spTree>
    <p:extLst>
      <p:ext uri="{BB962C8B-B14F-4D97-AF65-F5344CB8AC3E}">
        <p14:creationId xmlns:p14="http://schemas.microsoft.com/office/powerpoint/2010/main" val="6550195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A7DBA-0FBE-4450-A827-E34BDFAB8C89}"/>
              </a:ext>
            </a:extLst>
          </p:cNvPr>
          <p:cNvSpPr>
            <a:spLocks noGrp="1"/>
          </p:cNvSpPr>
          <p:nvPr>
            <p:ph type="title"/>
          </p:nvPr>
        </p:nvSpPr>
        <p:spPr/>
        <p:txBody>
          <a:bodyPr/>
          <a:lstStyle/>
          <a:p>
            <a:r>
              <a:rPr lang="en-US" dirty="0"/>
              <a:t>Dialog Layout</a:t>
            </a:r>
          </a:p>
        </p:txBody>
      </p:sp>
      <p:sp>
        <p:nvSpPr>
          <p:cNvPr id="3" name="Content Placeholder 2">
            <a:extLst>
              <a:ext uri="{FF2B5EF4-FFF2-40B4-BE49-F238E27FC236}">
                <a16:creationId xmlns:a16="http://schemas.microsoft.com/office/drawing/2014/main" id="{18590AF6-ED5F-4C54-B5AC-B3802D91ED9D}"/>
              </a:ext>
            </a:extLst>
          </p:cNvPr>
          <p:cNvSpPr>
            <a:spLocks noGrp="1"/>
          </p:cNvSpPr>
          <p:nvPr>
            <p:ph idx="1"/>
          </p:nvPr>
        </p:nvSpPr>
        <p:spPr/>
        <p:txBody>
          <a:bodyPr/>
          <a:lstStyle/>
          <a:p>
            <a:r>
              <a:rPr lang="en-US" b="0" i="0" dirty="0">
                <a:solidFill>
                  <a:srgbClr val="202124"/>
                </a:solidFill>
                <a:effectLst/>
                <a:latin typeface="arial" panose="020B0604020202020204" pitchFamily="34" charset="0"/>
              </a:rPr>
              <a:t>A dialog is </a:t>
            </a:r>
            <a:r>
              <a:rPr lang="en-US" b="1" i="0" dirty="0">
                <a:solidFill>
                  <a:srgbClr val="202124"/>
                </a:solidFill>
                <a:effectLst/>
                <a:latin typeface="arial" panose="020B0604020202020204" pitchFamily="34" charset="0"/>
              </a:rPr>
              <a:t>a small window that prompts the user to make a decision or enter additional information</a:t>
            </a:r>
            <a:r>
              <a:rPr lang="en-US" b="0" i="0" dirty="0">
                <a:solidFill>
                  <a:srgbClr val="202124"/>
                </a:solidFill>
                <a:effectLst/>
                <a:latin typeface="arial" panose="020B0604020202020204" pitchFamily="34" charset="0"/>
              </a:rPr>
              <a:t>. </a:t>
            </a:r>
          </a:p>
          <a:p>
            <a:r>
              <a:rPr lang="en-US" b="0" i="0" dirty="0">
                <a:solidFill>
                  <a:srgbClr val="202124"/>
                </a:solidFill>
                <a:effectLst/>
                <a:latin typeface="arial" panose="020B0604020202020204" pitchFamily="34" charset="0"/>
              </a:rPr>
              <a:t>A dialog does not fill the screen and is normally used for modal events that require users to take an action before they can proceed.</a:t>
            </a:r>
          </a:p>
          <a:p>
            <a:r>
              <a:rPr lang="en-US" dirty="0">
                <a:solidFill>
                  <a:srgbClr val="202124"/>
                </a:solidFill>
                <a:latin typeface="arial" panose="020B0604020202020204" pitchFamily="34" charset="0"/>
              </a:rPr>
              <a:t>Dialog can have an xml layout attached to it.</a:t>
            </a:r>
            <a:endParaRPr lang="en-US" b="0" i="0" dirty="0">
              <a:solidFill>
                <a:srgbClr val="202124"/>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08A86F1C-B4FF-45EC-BB01-E9156B4B970B}"/>
              </a:ext>
            </a:extLst>
          </p:cNvPr>
          <p:cNvSpPr>
            <a:spLocks noGrp="1"/>
          </p:cNvSpPr>
          <p:nvPr>
            <p:ph type="sldNum" sz="quarter" idx="12"/>
          </p:nvPr>
        </p:nvSpPr>
        <p:spPr/>
        <p:txBody>
          <a:bodyPr/>
          <a:lstStyle/>
          <a:p>
            <a:pPr>
              <a:defRPr/>
            </a:pPr>
            <a:fld id="{0C649DF8-EF65-4EDE-82FD-490E53F18845}" type="slidenum">
              <a:rPr lang="en-US" smtClean="0"/>
              <a:pPr>
                <a:defRPr/>
              </a:pPr>
              <a:t>57</a:t>
            </a:fld>
            <a:endParaRPr lang="en-US"/>
          </a:p>
        </p:txBody>
      </p:sp>
      <p:pic>
        <p:nvPicPr>
          <p:cNvPr id="6" name="Picture 5">
            <a:extLst>
              <a:ext uri="{FF2B5EF4-FFF2-40B4-BE49-F238E27FC236}">
                <a16:creationId xmlns:a16="http://schemas.microsoft.com/office/drawing/2014/main" id="{F47B131A-823E-4727-9191-C18128ABB63C}"/>
              </a:ext>
            </a:extLst>
          </p:cNvPr>
          <p:cNvPicPr>
            <a:picLocks noChangeAspect="1"/>
          </p:cNvPicPr>
          <p:nvPr/>
        </p:nvPicPr>
        <p:blipFill>
          <a:blip r:embed="rId2"/>
          <a:stretch>
            <a:fillRect/>
          </a:stretch>
        </p:blipFill>
        <p:spPr>
          <a:xfrm>
            <a:off x="3124200" y="5410200"/>
            <a:ext cx="3143250" cy="1143000"/>
          </a:xfrm>
          <a:prstGeom prst="rect">
            <a:avLst/>
          </a:prstGeom>
        </p:spPr>
      </p:pic>
    </p:spTree>
    <p:extLst>
      <p:ext uri="{BB962C8B-B14F-4D97-AF65-F5344CB8AC3E}">
        <p14:creationId xmlns:p14="http://schemas.microsoft.com/office/powerpoint/2010/main" val="30077726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F4C63-F553-4F91-BA6F-FC9DC37C8EB7}"/>
              </a:ext>
            </a:extLst>
          </p:cNvPr>
          <p:cNvSpPr>
            <a:spLocks noGrp="1"/>
          </p:cNvSpPr>
          <p:nvPr>
            <p:ph type="title"/>
          </p:nvPr>
        </p:nvSpPr>
        <p:spPr>
          <a:xfrm>
            <a:off x="381000" y="0"/>
            <a:ext cx="8305800" cy="1143000"/>
          </a:xfrm>
        </p:spPr>
        <p:txBody>
          <a:bodyPr/>
          <a:lstStyle/>
          <a:p>
            <a:r>
              <a:rPr lang="en-US" dirty="0"/>
              <a:t>Dialog -  Setting</a:t>
            </a:r>
          </a:p>
        </p:txBody>
      </p:sp>
      <p:sp>
        <p:nvSpPr>
          <p:cNvPr id="3" name="Slide Number Placeholder 2">
            <a:extLst>
              <a:ext uri="{FF2B5EF4-FFF2-40B4-BE49-F238E27FC236}">
                <a16:creationId xmlns:a16="http://schemas.microsoft.com/office/drawing/2014/main" id="{33F7D0B4-E13F-4EA1-A3F8-513967BEA682}"/>
              </a:ext>
            </a:extLst>
          </p:cNvPr>
          <p:cNvSpPr>
            <a:spLocks noGrp="1"/>
          </p:cNvSpPr>
          <p:nvPr>
            <p:ph type="sldNum" sz="quarter" idx="12"/>
          </p:nvPr>
        </p:nvSpPr>
        <p:spPr>
          <a:xfrm>
            <a:off x="8237217" y="6430822"/>
            <a:ext cx="762000" cy="365125"/>
          </a:xfrm>
        </p:spPr>
        <p:txBody>
          <a:bodyPr/>
          <a:lstStyle/>
          <a:p>
            <a:pPr>
              <a:defRPr/>
            </a:pPr>
            <a:fld id="{AE2342F7-0D32-4329-B405-E60D722CA26F}" type="slidenum">
              <a:rPr lang="en-US" smtClean="0"/>
              <a:pPr>
                <a:defRPr/>
              </a:pPr>
              <a:t>58</a:t>
            </a:fld>
            <a:endParaRPr lang="en-US"/>
          </a:p>
        </p:txBody>
      </p:sp>
      <p:sp>
        <p:nvSpPr>
          <p:cNvPr id="4" name="Rectangle 1">
            <a:extLst>
              <a:ext uri="{FF2B5EF4-FFF2-40B4-BE49-F238E27FC236}">
                <a16:creationId xmlns:a16="http://schemas.microsoft.com/office/drawing/2014/main" id="{237EED5A-3B64-440B-A1B7-4BA6D10D2A90}"/>
              </a:ext>
            </a:extLst>
          </p:cNvPr>
          <p:cNvSpPr>
            <a:spLocks noChangeArrowheads="1"/>
          </p:cNvSpPr>
          <p:nvPr/>
        </p:nvSpPr>
        <p:spPr bwMode="auto">
          <a:xfrm>
            <a:off x="175708" y="1339176"/>
            <a:ext cx="3962400" cy="397031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080808"/>
                </a:solidFill>
                <a:effectLst/>
                <a:latin typeface="Consolas" panose="020B0609020204030204" pitchFamily="49" charset="0"/>
              </a:rPr>
              <a:t>&lt;?</a:t>
            </a:r>
            <a:r>
              <a:rPr kumimoji="0" lang="en-US" altLang="en-US" sz="1200" b="0" i="0" u="none" strike="noStrike" cap="none" normalizeH="0" baseline="0" dirty="0">
                <a:ln>
                  <a:noFill/>
                </a:ln>
                <a:solidFill>
                  <a:srgbClr val="174AD4"/>
                </a:solidFill>
                <a:effectLst/>
                <a:latin typeface="Consolas" panose="020B0609020204030204" pitchFamily="49" charset="0"/>
              </a:rPr>
              <a:t>xml version</a:t>
            </a:r>
            <a:r>
              <a:rPr kumimoji="0" lang="en-US" altLang="en-US" sz="1200" b="0" i="0" u="none" strike="noStrike" cap="none" normalizeH="0" baseline="0" dirty="0">
                <a:ln>
                  <a:noFill/>
                </a:ln>
                <a:solidFill>
                  <a:srgbClr val="067D17"/>
                </a:solidFill>
                <a:effectLst/>
                <a:latin typeface="Consolas" panose="020B0609020204030204" pitchFamily="49" charset="0"/>
              </a:rPr>
              <a:t>="1.0" </a:t>
            </a:r>
            <a:r>
              <a:rPr kumimoji="0" lang="en-US" altLang="en-US" sz="1200" b="0" i="0" u="none" strike="noStrike" cap="none" normalizeH="0" baseline="0" dirty="0">
                <a:ln>
                  <a:noFill/>
                </a:ln>
                <a:solidFill>
                  <a:srgbClr val="174AD4"/>
                </a:solidFill>
                <a:effectLst/>
                <a:latin typeface="Consolas" panose="020B0609020204030204" pitchFamily="49" charset="0"/>
              </a:rPr>
              <a:t>encoding</a:t>
            </a:r>
            <a:r>
              <a:rPr kumimoji="0" lang="en-US" altLang="en-US" sz="1200" b="0" i="0" u="none" strike="noStrike" cap="none" normalizeH="0" baseline="0" dirty="0">
                <a:ln>
                  <a:noFill/>
                </a:ln>
                <a:solidFill>
                  <a:srgbClr val="067D17"/>
                </a:solidFill>
                <a:effectLst/>
                <a:latin typeface="Consolas" panose="020B0609020204030204" pitchFamily="49" charset="0"/>
              </a:rPr>
              <a:t>="utf-8"</a:t>
            </a:r>
            <a:r>
              <a:rPr kumimoji="0" lang="en-US" altLang="en-US" sz="1200" b="0" i="1" u="none" strike="noStrike" cap="none" normalizeH="0" baseline="0" dirty="0">
                <a:ln>
                  <a:noFill/>
                </a:ln>
                <a:solidFill>
                  <a:srgbClr val="080808"/>
                </a:solidFill>
                <a:effectLst/>
                <a:latin typeface="Consolas" panose="020B0609020204030204" pitchFamily="49" charset="0"/>
              </a:rPr>
              <a:t>?&gt;</a:t>
            </a:r>
            <a:br>
              <a:rPr kumimoji="0" lang="en-US" altLang="en-US" sz="1200" b="0" i="1"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&lt;</a:t>
            </a:r>
            <a:r>
              <a:rPr kumimoji="0" lang="en-US" altLang="en-US" sz="1200" b="0" i="0" u="none" strike="noStrike" cap="none" normalizeH="0" baseline="0" dirty="0" err="1">
                <a:ln>
                  <a:noFill/>
                </a:ln>
                <a:solidFill>
                  <a:srgbClr val="0033B3"/>
                </a:solidFill>
                <a:effectLst/>
                <a:latin typeface="Consolas" panose="020B0609020204030204" pitchFamily="49" charset="0"/>
              </a:rPr>
              <a:t>LinearLayout</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:layout_width</a:t>
            </a:r>
            <a:r>
              <a:rPr kumimoji="0" lang="en-US" altLang="en-US" sz="1200" b="0" i="0" u="none" strike="noStrike" cap="none" normalizeH="0" baseline="0" dirty="0">
                <a:ln>
                  <a:noFill/>
                </a:ln>
                <a:solidFill>
                  <a:srgbClr val="067D17"/>
                </a:solidFill>
                <a:effectLst/>
                <a:latin typeface="Consolas" panose="020B0609020204030204" pitchFamily="49" charset="0"/>
              </a:rPr>
              <a:t>="300dp"</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:orientation</a:t>
            </a:r>
            <a:r>
              <a:rPr kumimoji="0" lang="en-US" altLang="en-US" sz="1200" b="0" i="0" u="none" strike="noStrike" cap="none" normalizeH="0" baseline="0" dirty="0">
                <a:ln>
                  <a:noFill/>
                </a:ln>
                <a:solidFill>
                  <a:srgbClr val="067D17"/>
                </a:solidFill>
                <a:effectLst/>
                <a:latin typeface="Consolas" panose="020B0609020204030204" pitchFamily="49" charset="0"/>
              </a:rPr>
              <a:t>="vertical"</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:layout_height</a:t>
            </a:r>
            <a:r>
              <a:rPr kumimoji="0" lang="en-US" altLang="en-US" sz="1200" b="0" i="0" u="none" strike="noStrike" cap="none" normalizeH="0" baseline="0" dirty="0">
                <a:ln>
                  <a:noFill/>
                </a:ln>
                <a:solidFill>
                  <a:srgbClr val="067D17"/>
                </a:solidFill>
                <a:effectLst/>
                <a:latin typeface="Consolas" panose="020B0609020204030204" pitchFamily="49" charset="0"/>
              </a:rPr>
              <a:t>="</a:t>
            </a:r>
            <a:r>
              <a:rPr kumimoji="0" lang="en-US" altLang="en-US" sz="1200" b="0" i="0" u="none" strike="noStrike" cap="none" normalizeH="0" baseline="0" dirty="0" err="1">
                <a:ln>
                  <a:noFill/>
                </a:ln>
                <a:solidFill>
                  <a:srgbClr val="067D17"/>
                </a:solidFill>
                <a:effectLst/>
                <a:latin typeface="Consolas" panose="020B0609020204030204" pitchFamily="49" charset="0"/>
              </a:rPr>
              <a:t>match_parent</a:t>
            </a:r>
            <a:r>
              <a:rPr kumimoji="0" lang="en-US" altLang="en-US" sz="1200" b="0" i="0" u="none" strike="noStrike" cap="none" normalizeH="0" baseline="0" dirty="0">
                <a:ln>
                  <a:noFill/>
                </a:ln>
                <a:solidFill>
                  <a:srgbClr val="067D17"/>
                </a:solidFill>
                <a:effectLst/>
                <a:latin typeface="Consolas" panose="020B0609020204030204" pitchFamily="49" charset="0"/>
              </a:rPr>
              <a:t>"</a:t>
            </a:r>
            <a:r>
              <a:rPr kumimoji="0" lang="en-US" altLang="en-US" sz="1200" b="0" i="0" u="none" strike="noStrike" cap="none" normalizeH="0" baseline="0" dirty="0">
                <a:ln>
                  <a:noFill/>
                </a:ln>
                <a:solidFill>
                  <a:srgbClr val="080808"/>
                </a:solidFill>
                <a:effectLst/>
                <a:latin typeface="Consolas" panose="020B0609020204030204" pitchFamily="49" charset="0"/>
              </a:rPr>
              <a:t>&gt;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&lt;</a:t>
            </a:r>
            <a:r>
              <a:rPr kumimoji="0" lang="en-US" altLang="en-US" sz="1200" b="0" i="0" u="none" strike="noStrike" cap="none" normalizeH="0" baseline="0" dirty="0" err="1">
                <a:ln>
                  <a:noFill/>
                </a:ln>
                <a:solidFill>
                  <a:srgbClr val="0033B3"/>
                </a:solidFill>
                <a:effectLst/>
                <a:latin typeface="Consolas" panose="020B0609020204030204" pitchFamily="49" charset="0"/>
              </a:rPr>
              <a:t>TextView</a:t>
            </a:r>
            <a:r>
              <a:rPr lang="en-US" altLang="en-US" sz="1200" dirty="0">
                <a:solidFill>
                  <a:srgbClr val="0033B3"/>
                </a:solidFill>
                <a:latin typeface="Consolas" panose="020B0609020204030204" pitchFamily="49" charset="0"/>
              </a:rPr>
              <a:t> …</a:t>
            </a:r>
            <a:r>
              <a:rPr kumimoji="0" lang="en-US" altLang="en-US" sz="1200" b="0" i="0" u="none" strike="noStrike" cap="none" normalizeH="0" baseline="0" dirty="0">
                <a:ln>
                  <a:noFill/>
                </a:ln>
                <a:solidFill>
                  <a:srgbClr val="080808"/>
                </a:solidFill>
                <a:effectLst/>
                <a:latin typeface="Consolas" panose="020B0609020204030204" pitchFamily="49" charset="0"/>
              </a:rPr>
              <a:t>/&gt;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&lt;</a:t>
            </a:r>
            <a:r>
              <a:rPr kumimoji="0" lang="en-US" altLang="en-US" sz="1200" b="0" i="0" u="none" strike="noStrike" cap="none" normalizeH="0" baseline="0" dirty="0" err="1">
                <a:ln>
                  <a:noFill/>
                </a:ln>
                <a:solidFill>
                  <a:srgbClr val="0033B3"/>
                </a:solidFill>
                <a:effectLst/>
                <a:latin typeface="Consolas" panose="020B0609020204030204" pitchFamily="49" charset="0"/>
              </a:rPr>
              <a:t>EditText</a:t>
            </a:r>
            <a:r>
              <a:rPr lang="en-US" altLang="en-US" sz="1200" dirty="0">
                <a:solidFill>
                  <a:srgbClr val="0033B3"/>
                </a:solidFill>
                <a:latin typeface="Consolas" panose="020B0609020204030204" pitchFamily="49" charset="0"/>
              </a:rPr>
              <a:t> …</a:t>
            </a:r>
            <a:r>
              <a:rPr kumimoji="0" lang="en-US" altLang="en-US" sz="1200" b="0" i="0" u="none" strike="noStrike" cap="none" normalizeH="0" baseline="0" dirty="0">
                <a:ln>
                  <a:noFill/>
                </a:ln>
                <a:solidFill>
                  <a:srgbClr val="080808"/>
                </a:solidFill>
                <a:effectLst/>
                <a:latin typeface="Consolas" panose="020B0609020204030204" pitchFamily="49" charset="0"/>
              </a:rPr>
              <a:t>/&gt;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&lt;</a:t>
            </a:r>
            <a:r>
              <a:rPr kumimoji="0" lang="en-US" altLang="en-US" sz="1200" b="0" i="0" u="none" strike="noStrike" cap="none" normalizeH="0" baseline="0" dirty="0" err="1">
                <a:ln>
                  <a:noFill/>
                </a:ln>
                <a:solidFill>
                  <a:srgbClr val="0033B3"/>
                </a:solidFill>
                <a:effectLst/>
                <a:latin typeface="Consolas" panose="020B0609020204030204" pitchFamily="49" charset="0"/>
              </a:rPr>
              <a:t>LinearLayout</a:t>
            </a:r>
            <a:br>
              <a:rPr kumimoji="0" lang="en-US" altLang="en-US" sz="1200" b="0" i="0" u="none" strike="noStrike" cap="none" normalizeH="0" baseline="0" dirty="0">
                <a:ln>
                  <a:noFill/>
                </a:ln>
                <a:solidFill>
                  <a:srgbClr val="0033B3"/>
                </a:solidFill>
                <a:effectLst/>
                <a:latin typeface="Consolas" panose="020B0609020204030204" pitchFamily="49" charset="0"/>
              </a:rPr>
            </a:br>
            <a:r>
              <a:rPr kumimoji="0" lang="en-US" altLang="en-US" sz="1200" b="0" i="0" u="none" strike="noStrike" cap="none" normalizeH="0" baseline="0" dirty="0">
                <a:ln>
                  <a:noFill/>
                </a:ln>
                <a:solidFill>
                  <a:srgbClr val="0033B3"/>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:layout_width</a:t>
            </a:r>
            <a:r>
              <a:rPr kumimoji="0" lang="en-US" altLang="en-US" sz="1200" b="0" i="0" u="none" strike="noStrike" cap="none" normalizeH="0" baseline="0" dirty="0">
                <a:ln>
                  <a:noFill/>
                </a:ln>
                <a:solidFill>
                  <a:srgbClr val="067D17"/>
                </a:solidFill>
                <a:effectLst/>
                <a:latin typeface="Consolas" panose="020B0609020204030204" pitchFamily="49" charset="0"/>
              </a:rPr>
              <a:t>="</a:t>
            </a:r>
            <a:r>
              <a:rPr kumimoji="0" lang="en-US" altLang="en-US" sz="1200" b="0" i="0" u="none" strike="noStrike" cap="none" normalizeH="0" baseline="0" dirty="0" err="1">
                <a:ln>
                  <a:noFill/>
                </a:ln>
                <a:solidFill>
                  <a:srgbClr val="067D17"/>
                </a:solidFill>
                <a:effectLst/>
                <a:latin typeface="Consolas" panose="020B0609020204030204" pitchFamily="49" charset="0"/>
              </a:rPr>
              <a:t>match_parent</a:t>
            </a:r>
            <a:r>
              <a:rPr kumimoji="0" lang="en-US" altLang="en-US" sz="1200" b="0" i="0" u="none" strike="noStrike" cap="none" normalizeH="0" baseline="0" dirty="0">
                <a:ln>
                  <a:noFill/>
                </a:ln>
                <a:solidFill>
                  <a:srgbClr val="067D17"/>
                </a:solidFill>
                <a:effectLst/>
                <a:latin typeface="Consolas" panose="020B0609020204030204" pitchFamily="49" charset="0"/>
              </a:rPr>
              <a:t>"</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:layout_height</a:t>
            </a:r>
            <a:r>
              <a:rPr kumimoji="0" lang="en-US" altLang="en-US" sz="1200" b="0" i="0" u="none" strike="noStrike" cap="none" normalizeH="0" baseline="0" dirty="0">
                <a:ln>
                  <a:noFill/>
                </a:ln>
                <a:solidFill>
                  <a:srgbClr val="067D17"/>
                </a:solidFill>
                <a:effectLst/>
                <a:latin typeface="Consolas" panose="020B0609020204030204" pitchFamily="49" charset="0"/>
              </a:rPr>
              <a:t>="</a:t>
            </a:r>
            <a:r>
              <a:rPr kumimoji="0" lang="en-US" altLang="en-US" sz="1200" b="0" i="0" u="none" strike="noStrike" cap="none" normalizeH="0" baseline="0" dirty="0" err="1">
                <a:ln>
                  <a:noFill/>
                </a:ln>
                <a:solidFill>
                  <a:srgbClr val="067D17"/>
                </a:solidFill>
                <a:effectLst/>
                <a:latin typeface="Consolas" panose="020B0609020204030204" pitchFamily="49" charset="0"/>
              </a:rPr>
              <a:t>wrap_content</a:t>
            </a:r>
            <a:r>
              <a:rPr kumimoji="0" lang="en-US" altLang="en-US" sz="1200" b="0" i="0" u="none" strike="noStrike" cap="none" normalizeH="0" baseline="0" dirty="0">
                <a:ln>
                  <a:noFill/>
                </a:ln>
                <a:solidFill>
                  <a:srgbClr val="067D17"/>
                </a:solidFill>
                <a:effectLst/>
                <a:latin typeface="Consolas" panose="020B0609020204030204" pitchFamily="49" charset="0"/>
              </a:rPr>
              <a:t>"</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:orientation</a:t>
            </a:r>
            <a:r>
              <a:rPr kumimoji="0" lang="en-US" altLang="en-US" sz="1200" b="0" i="0" u="none" strike="noStrike" cap="none" normalizeH="0" baseline="0" dirty="0">
                <a:ln>
                  <a:noFill/>
                </a:ln>
                <a:solidFill>
                  <a:srgbClr val="067D17"/>
                </a:solidFill>
                <a:effectLst/>
                <a:latin typeface="Consolas" panose="020B0609020204030204" pitchFamily="49" charset="0"/>
              </a:rPr>
              <a:t>="horizontal"</a:t>
            </a:r>
            <a:r>
              <a:rPr kumimoji="0" lang="en-US" altLang="en-US" sz="1200" b="0" i="0" u="none" strike="noStrike" cap="none" normalizeH="0" baseline="0" dirty="0">
                <a:ln>
                  <a:noFill/>
                </a:ln>
                <a:solidFill>
                  <a:srgbClr val="080808"/>
                </a:solidFill>
                <a:effectLst/>
                <a:latin typeface="Consolas" panose="020B0609020204030204" pitchFamily="49" charset="0"/>
              </a:rPr>
              <a:t>&gt;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&lt;</a:t>
            </a:r>
            <a:r>
              <a:rPr kumimoji="0" lang="en-US" altLang="en-US" sz="1200" b="0" i="0" u="none" strike="noStrike" cap="none" normalizeH="0" baseline="0" dirty="0">
                <a:ln>
                  <a:noFill/>
                </a:ln>
                <a:solidFill>
                  <a:srgbClr val="0033B3"/>
                </a:solidFill>
                <a:effectLst/>
                <a:latin typeface="Consolas" panose="020B0609020204030204" pitchFamily="49" charset="0"/>
              </a:rPr>
              <a:t>Button</a:t>
            </a:r>
            <a:br>
              <a:rPr kumimoji="0" lang="en-US" altLang="en-US" sz="1200" b="0" i="0" u="none" strike="noStrike" cap="none" normalizeH="0" baseline="0" dirty="0">
                <a:ln>
                  <a:noFill/>
                </a:ln>
                <a:solidFill>
                  <a:srgbClr val="0033B3"/>
                </a:solidFill>
                <a:effectLst/>
                <a:latin typeface="Consolas" panose="020B0609020204030204" pitchFamily="49" charset="0"/>
              </a:rPr>
            </a:br>
            <a:r>
              <a:rPr kumimoji="0" lang="en-US" altLang="en-US" sz="1200" b="0" i="0" u="none" strike="noStrike" cap="none" normalizeH="0" baseline="0" dirty="0">
                <a:ln>
                  <a:noFill/>
                </a:ln>
                <a:solidFill>
                  <a:srgbClr val="0033B3"/>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:id</a:t>
            </a:r>
            <a:r>
              <a:rPr kumimoji="0" lang="en-US" altLang="en-US" sz="1200" b="0" i="0" u="none" strike="noStrike" cap="none" normalizeH="0" baseline="0" dirty="0">
                <a:ln>
                  <a:noFill/>
                </a:ln>
                <a:solidFill>
                  <a:srgbClr val="067D17"/>
                </a:solidFill>
                <a:effectLst/>
                <a:latin typeface="Consolas" panose="020B0609020204030204" pitchFamily="49" charset="0"/>
              </a:rPr>
              <a:t>="@+id/</a:t>
            </a:r>
            <a:r>
              <a:rPr kumimoji="0" lang="en-US" altLang="en-US" sz="1200" b="0" i="0" u="none" strike="noStrike" cap="none" normalizeH="0" baseline="0" dirty="0" err="1">
                <a:ln>
                  <a:noFill/>
                </a:ln>
                <a:solidFill>
                  <a:srgbClr val="067D17"/>
                </a:solidFill>
                <a:effectLst/>
                <a:latin typeface="Consolas" panose="020B0609020204030204" pitchFamily="49" charset="0"/>
              </a:rPr>
              <a:t>call_bt</a:t>
            </a:r>
            <a:r>
              <a:rPr kumimoji="0" lang="en-US" altLang="en-US" sz="1200" b="0" i="0" u="none" strike="noStrike" cap="none" normalizeH="0" baseline="0" dirty="0">
                <a:ln>
                  <a:noFill/>
                </a:ln>
                <a:solidFill>
                  <a:srgbClr val="067D17"/>
                </a:solidFill>
                <a:effectLst/>
                <a:latin typeface="Consolas" panose="020B0609020204030204" pitchFamily="49" charset="0"/>
              </a:rPr>
              <a:t>"</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:text</a:t>
            </a:r>
            <a:r>
              <a:rPr kumimoji="0" lang="en-US" altLang="en-US" sz="1200" b="0" i="0" u="none" strike="noStrike" cap="none" normalizeH="0" baseline="0" dirty="0">
                <a:ln>
                  <a:noFill/>
                </a:ln>
                <a:solidFill>
                  <a:srgbClr val="067D17"/>
                </a:solidFill>
                <a:effectLst/>
                <a:latin typeface="Consolas" panose="020B0609020204030204" pitchFamily="49" charset="0"/>
              </a:rPr>
              <a:t>="Call"</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a:ln>
                  <a:noFill/>
                </a:ln>
                <a:solidFill>
                  <a:srgbClr val="080808"/>
                </a:solidFill>
                <a:effectLst/>
                <a:latin typeface="Consolas" panose="020B0609020204030204" pitchFamily="49" charset="0"/>
              </a:rPr>
              <a:t>/&gt;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&lt;</a:t>
            </a:r>
            <a:r>
              <a:rPr kumimoji="0" lang="en-US" altLang="en-US" sz="1200" b="0" i="0" u="none" strike="noStrike" cap="none" normalizeH="0" baseline="0" dirty="0">
                <a:ln>
                  <a:noFill/>
                </a:ln>
                <a:solidFill>
                  <a:srgbClr val="0033B3"/>
                </a:solidFill>
                <a:effectLst/>
                <a:latin typeface="Consolas" panose="020B0609020204030204" pitchFamily="49" charset="0"/>
              </a:rPr>
              <a:t>Button</a:t>
            </a:r>
            <a:br>
              <a:rPr kumimoji="0" lang="en-US" altLang="en-US" sz="1200" b="0" i="0" u="none" strike="noStrike" cap="none" normalizeH="0" baseline="0" dirty="0">
                <a:ln>
                  <a:noFill/>
                </a:ln>
                <a:solidFill>
                  <a:srgbClr val="0033B3"/>
                </a:solidFill>
                <a:effectLst/>
                <a:latin typeface="Consolas" panose="020B0609020204030204" pitchFamily="49" charset="0"/>
              </a:rPr>
            </a:br>
            <a:r>
              <a:rPr kumimoji="0" lang="en-US" altLang="en-US" sz="1200" b="0" i="0" u="none" strike="noStrike" cap="none" normalizeH="0" baseline="0" dirty="0">
                <a:ln>
                  <a:noFill/>
                </a:ln>
                <a:solidFill>
                  <a:srgbClr val="0033B3"/>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:id</a:t>
            </a:r>
            <a:r>
              <a:rPr kumimoji="0" lang="en-US" altLang="en-US" sz="1200" b="0" i="0" u="none" strike="noStrike" cap="none" normalizeH="0" baseline="0" dirty="0">
                <a:ln>
                  <a:noFill/>
                </a:ln>
                <a:solidFill>
                  <a:srgbClr val="067D17"/>
                </a:solidFill>
                <a:effectLst/>
                <a:latin typeface="Consolas" panose="020B0609020204030204" pitchFamily="49" charset="0"/>
              </a:rPr>
              <a:t>="@+id/</a:t>
            </a:r>
            <a:r>
              <a:rPr kumimoji="0" lang="en-US" altLang="en-US" sz="1200" b="0" i="0" u="none" strike="noStrike" cap="none" normalizeH="0" baseline="0" dirty="0" err="1">
                <a:ln>
                  <a:noFill/>
                </a:ln>
                <a:solidFill>
                  <a:srgbClr val="067D17"/>
                </a:solidFill>
                <a:effectLst/>
                <a:latin typeface="Consolas" panose="020B0609020204030204" pitchFamily="49" charset="0"/>
              </a:rPr>
              <a:t>cancel_bt</a:t>
            </a:r>
            <a:r>
              <a:rPr kumimoji="0" lang="en-US" altLang="en-US" sz="1200" b="0" i="0" u="none" strike="noStrike" cap="none" normalizeH="0" baseline="0" dirty="0">
                <a:ln>
                  <a:noFill/>
                </a:ln>
                <a:solidFill>
                  <a:srgbClr val="067D17"/>
                </a:solidFill>
                <a:effectLst/>
                <a:latin typeface="Consolas" panose="020B0609020204030204" pitchFamily="49" charset="0"/>
              </a:rPr>
              <a:t>"</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err="1">
                <a:ln>
                  <a:noFill/>
                </a:ln>
                <a:solidFill>
                  <a:srgbClr val="871094"/>
                </a:solidFill>
                <a:effectLst/>
                <a:latin typeface="Consolas" panose="020B0609020204030204" pitchFamily="49" charset="0"/>
              </a:rPr>
              <a:t>android</a:t>
            </a:r>
            <a:r>
              <a:rPr kumimoji="0" lang="en-US" altLang="en-US" sz="1200" b="0" i="0" u="none" strike="noStrike" cap="none" normalizeH="0" baseline="0" dirty="0" err="1">
                <a:ln>
                  <a:noFill/>
                </a:ln>
                <a:solidFill>
                  <a:srgbClr val="174AD4"/>
                </a:solidFill>
                <a:effectLst/>
                <a:latin typeface="Consolas" panose="020B0609020204030204" pitchFamily="49" charset="0"/>
              </a:rPr>
              <a:t>:text</a:t>
            </a:r>
            <a:r>
              <a:rPr kumimoji="0" lang="en-US" altLang="en-US" sz="1200" b="0" i="0" u="none" strike="noStrike" cap="none" normalizeH="0" baseline="0" dirty="0">
                <a:ln>
                  <a:noFill/>
                </a:ln>
                <a:solidFill>
                  <a:srgbClr val="067D17"/>
                </a:solidFill>
                <a:effectLst/>
                <a:latin typeface="Consolas" panose="020B0609020204030204" pitchFamily="49" charset="0"/>
              </a:rPr>
              <a:t>="Cancel"</a:t>
            </a:r>
            <a:br>
              <a:rPr kumimoji="0" lang="en-US" altLang="en-US" sz="1200" b="0" i="0" u="none" strike="noStrike" cap="none" normalizeH="0" baseline="0" dirty="0">
                <a:ln>
                  <a:noFill/>
                </a:ln>
                <a:solidFill>
                  <a:srgbClr val="067D17"/>
                </a:solidFill>
                <a:effectLst/>
                <a:latin typeface="Consolas" panose="020B0609020204030204" pitchFamily="49" charset="0"/>
              </a:rPr>
            </a:br>
            <a:r>
              <a:rPr kumimoji="0" lang="en-US" altLang="en-US" sz="1200" b="0" i="0" u="none" strike="noStrike" cap="none" normalizeH="0" baseline="0" dirty="0">
                <a:ln>
                  <a:noFill/>
                </a:ln>
                <a:solidFill>
                  <a:srgbClr val="067D17"/>
                </a:solidFill>
                <a:effectLst/>
                <a:latin typeface="Consolas" panose="020B0609020204030204" pitchFamily="49" charset="0"/>
              </a:rPr>
              <a:t>        </a:t>
            </a:r>
            <a:r>
              <a:rPr kumimoji="0" lang="en-US" altLang="en-US" sz="1200" b="0" i="0" u="none" strike="noStrike" cap="none" normalizeH="0" baseline="0" dirty="0">
                <a:ln>
                  <a:noFill/>
                </a:ln>
                <a:solidFill>
                  <a:srgbClr val="080808"/>
                </a:solidFill>
                <a:effectLst/>
                <a:latin typeface="Consolas" panose="020B0609020204030204" pitchFamily="49" charset="0"/>
              </a:rPr>
              <a:t>/&gt;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    &lt;/</a:t>
            </a:r>
            <a:r>
              <a:rPr kumimoji="0" lang="en-US" altLang="en-US" sz="1200" b="0" i="0" u="none" strike="noStrike" cap="none" normalizeH="0" baseline="0" dirty="0" err="1">
                <a:ln>
                  <a:noFill/>
                </a:ln>
                <a:solidFill>
                  <a:srgbClr val="0033B3"/>
                </a:solidFill>
                <a:effectLst/>
                <a:latin typeface="Consolas" panose="020B0609020204030204" pitchFamily="49" charset="0"/>
              </a:rPr>
              <a:t>LinearLayout</a:t>
            </a:r>
            <a:r>
              <a:rPr kumimoji="0" lang="en-US" altLang="en-US" sz="1200" b="0" i="0" u="none" strike="noStrike" cap="none" normalizeH="0" baseline="0" dirty="0">
                <a:ln>
                  <a:noFill/>
                </a:ln>
                <a:solidFill>
                  <a:srgbClr val="080808"/>
                </a:solidFill>
                <a:effectLst/>
                <a:latin typeface="Consolas" panose="020B0609020204030204" pitchFamily="49" charset="0"/>
              </a:rPr>
              <a:t>&gt;</a:t>
            </a:r>
            <a:br>
              <a:rPr kumimoji="0" lang="en-US" altLang="en-US" sz="1200" b="0" i="0" u="none" strike="noStrike" cap="none" normalizeH="0" baseline="0" dirty="0">
                <a:ln>
                  <a:noFill/>
                </a:ln>
                <a:solidFill>
                  <a:srgbClr val="080808"/>
                </a:solidFill>
                <a:effectLst/>
                <a:latin typeface="Consolas" panose="020B0609020204030204" pitchFamily="49" charset="0"/>
              </a:rPr>
            </a:br>
            <a:r>
              <a:rPr kumimoji="0" lang="en-US" altLang="en-US" sz="1200" b="0" i="0" u="none" strike="noStrike" cap="none" normalizeH="0" baseline="0" dirty="0">
                <a:ln>
                  <a:noFill/>
                </a:ln>
                <a:solidFill>
                  <a:srgbClr val="080808"/>
                </a:solidFill>
                <a:effectLst/>
                <a:latin typeface="Consolas" panose="020B0609020204030204" pitchFamily="49" charset="0"/>
              </a:rPr>
              <a:t>&lt;/</a:t>
            </a:r>
            <a:r>
              <a:rPr kumimoji="0" lang="en-US" altLang="en-US" sz="1200" b="0" i="0" u="none" strike="noStrike" cap="none" normalizeH="0" baseline="0" dirty="0" err="1">
                <a:ln>
                  <a:noFill/>
                </a:ln>
                <a:solidFill>
                  <a:srgbClr val="0033B3"/>
                </a:solidFill>
                <a:effectLst/>
                <a:latin typeface="Consolas" panose="020B0609020204030204" pitchFamily="49" charset="0"/>
              </a:rPr>
              <a:t>LinearLayout</a:t>
            </a:r>
            <a:r>
              <a:rPr kumimoji="0" lang="en-US" altLang="en-US" sz="1200" b="0" i="0" u="none" strike="noStrike" cap="none" normalizeH="0" baseline="0" dirty="0">
                <a:ln>
                  <a:noFill/>
                </a:ln>
                <a:solidFill>
                  <a:srgbClr val="080808"/>
                </a:solidFill>
                <a:effectLst/>
                <a:latin typeface="Consolas" panose="020B0609020204030204" pitchFamily="49" charset="0"/>
              </a:rPr>
              <a:t>&gt;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030B6E70-D310-474A-8EA8-6046E5E73B1A}"/>
              </a:ext>
            </a:extLst>
          </p:cNvPr>
          <p:cNvSpPr txBox="1"/>
          <p:nvPr/>
        </p:nvSpPr>
        <p:spPr>
          <a:xfrm>
            <a:off x="556708" y="1031399"/>
            <a:ext cx="2648482" cy="307777"/>
          </a:xfrm>
          <a:prstGeom prst="rect">
            <a:avLst/>
          </a:prstGeom>
          <a:noFill/>
        </p:spPr>
        <p:txBody>
          <a:bodyPr wrap="none" rtlCol="0">
            <a:spAutoFit/>
          </a:bodyPr>
          <a:lstStyle/>
          <a:p>
            <a:r>
              <a:rPr lang="en-US" sz="1400" dirty="0"/>
              <a:t>Res&gt;&gt;layout&gt;Dialog_layout1.xml</a:t>
            </a:r>
          </a:p>
        </p:txBody>
      </p:sp>
      <p:sp>
        <p:nvSpPr>
          <p:cNvPr id="6" name="Rectangle 2">
            <a:extLst>
              <a:ext uri="{FF2B5EF4-FFF2-40B4-BE49-F238E27FC236}">
                <a16:creationId xmlns:a16="http://schemas.microsoft.com/office/drawing/2014/main" id="{D5BA44E4-86E9-432F-A3FD-A457BC890238}"/>
              </a:ext>
            </a:extLst>
          </p:cNvPr>
          <p:cNvSpPr>
            <a:spLocks noChangeArrowheads="1"/>
          </p:cNvSpPr>
          <p:nvPr/>
        </p:nvSpPr>
        <p:spPr bwMode="auto">
          <a:xfrm>
            <a:off x="3654911" y="2559865"/>
            <a:ext cx="5336689" cy="381642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33B3"/>
                </a:solidFill>
                <a:effectLst/>
                <a:latin typeface="Consolas" panose="020B0609020204030204" pitchFamily="49" charset="0"/>
              </a:rPr>
              <a:t>public void </a:t>
            </a:r>
            <a:r>
              <a:rPr kumimoji="0" lang="en-US" altLang="en-US" sz="1100" b="0" i="0" u="none" strike="noStrike" cap="none" normalizeH="0" baseline="0" dirty="0" err="1">
                <a:ln>
                  <a:noFill/>
                </a:ln>
                <a:solidFill>
                  <a:srgbClr val="00627A"/>
                </a:solidFill>
                <a:effectLst/>
                <a:latin typeface="Consolas" panose="020B0609020204030204" pitchFamily="49" charset="0"/>
              </a:rPr>
              <a:t>startDialog</a:t>
            </a:r>
            <a:r>
              <a:rPr kumimoji="0" lang="en-US" altLang="en-US" sz="1100" b="0" i="0" u="none" strike="noStrike" cap="none" normalizeH="0" baseline="0" dirty="0">
                <a:ln>
                  <a:noFill/>
                </a:ln>
                <a:solidFill>
                  <a:srgbClr val="080808"/>
                </a:solidFill>
                <a:effectLst/>
                <a:latin typeface="Consolas" panose="020B0609020204030204" pitchFamily="49" charset="0"/>
              </a:rPr>
              <a:t>(){</a:t>
            </a:r>
            <a:br>
              <a:rPr kumimoji="0" lang="en-US" altLang="en-US" sz="1100" b="0" i="0" u="none" strike="noStrike" cap="none" normalizeH="0" baseline="0" dirty="0">
                <a:ln>
                  <a:noFill/>
                </a:ln>
                <a:solidFill>
                  <a:srgbClr val="080808"/>
                </a:solidFill>
                <a:effectLst/>
                <a:latin typeface="Consolas" panose="020B0609020204030204" pitchFamily="49" charset="0"/>
              </a:rPr>
            </a:br>
            <a:r>
              <a:rPr kumimoji="0" lang="en-US" altLang="en-US" sz="1100" b="0" i="0" u="none" strike="noStrike" cap="none" normalizeH="0" baseline="0" dirty="0">
                <a:ln>
                  <a:noFill/>
                </a:ln>
                <a:solidFill>
                  <a:srgbClr val="080808"/>
                </a:solidFill>
                <a:effectLst/>
                <a:latin typeface="Consolas" panose="020B0609020204030204" pitchFamily="49" charset="0"/>
              </a:rPr>
              <a:t>  </a:t>
            </a:r>
            <a:r>
              <a:rPr kumimoji="0" lang="en-US" altLang="en-US" sz="1100" b="0" i="0" u="none" strike="noStrike" cap="none" normalizeH="0" baseline="0" dirty="0">
                <a:ln>
                  <a:noFill/>
                </a:ln>
                <a:solidFill>
                  <a:srgbClr val="0033B3"/>
                </a:solidFill>
                <a:effectLst/>
                <a:latin typeface="Consolas" panose="020B0609020204030204" pitchFamily="49" charset="0"/>
              </a:rPr>
              <a:t>final </a:t>
            </a:r>
            <a:r>
              <a:rPr kumimoji="0" lang="en-US" altLang="en-US" sz="1100" b="0" i="0" u="none" strike="noStrike" cap="none" normalizeH="0" baseline="0" dirty="0">
                <a:ln>
                  <a:noFill/>
                </a:ln>
                <a:solidFill>
                  <a:srgbClr val="000000"/>
                </a:solidFill>
                <a:effectLst/>
                <a:latin typeface="Consolas" panose="020B0609020204030204" pitchFamily="49" charset="0"/>
              </a:rPr>
              <a:t>Dialog </a:t>
            </a:r>
            <a:r>
              <a:rPr kumimoji="0" lang="en-US" altLang="en-US" sz="1100" b="0" i="0" u="none" strike="noStrike" cap="none" normalizeH="0" baseline="0" dirty="0" err="1">
                <a:ln>
                  <a:noFill/>
                </a:ln>
                <a:solidFill>
                  <a:srgbClr val="000000"/>
                </a:solidFill>
                <a:effectLst/>
                <a:latin typeface="Consolas" panose="020B0609020204030204" pitchFamily="49" charset="0"/>
              </a:rPr>
              <a:t>dialog</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a:ln>
                  <a:noFill/>
                </a:ln>
                <a:solidFill>
                  <a:srgbClr val="080808"/>
                </a:solidFill>
                <a:effectLst/>
                <a:latin typeface="Consolas" panose="020B0609020204030204" pitchFamily="49" charset="0"/>
              </a:rPr>
              <a:t>= </a:t>
            </a:r>
            <a:r>
              <a:rPr kumimoji="0" lang="en-US" altLang="en-US" sz="1100" b="0" i="0" u="none" strike="noStrike" cap="none" normalizeH="0" baseline="0" dirty="0">
                <a:ln>
                  <a:noFill/>
                </a:ln>
                <a:solidFill>
                  <a:srgbClr val="0033B3"/>
                </a:solidFill>
                <a:effectLst/>
                <a:latin typeface="Consolas" panose="020B0609020204030204" pitchFamily="49" charset="0"/>
              </a:rPr>
              <a:t>new </a:t>
            </a:r>
            <a:r>
              <a:rPr kumimoji="0" lang="en-US" altLang="en-US" sz="1100" b="0" i="0" u="none" strike="noStrike" cap="none" normalizeH="0" baseline="0" dirty="0">
                <a:ln>
                  <a:noFill/>
                </a:ln>
                <a:solidFill>
                  <a:srgbClr val="080808"/>
                </a:solidFill>
                <a:effectLst/>
                <a:latin typeface="Consolas" panose="020B0609020204030204" pitchFamily="49" charset="0"/>
              </a:rPr>
              <a:t>Dialog(</a:t>
            </a:r>
            <a:r>
              <a:rPr kumimoji="0" lang="en-US" altLang="en-US" sz="1100" b="0" i="0" u="none" strike="noStrike" cap="none" normalizeH="0" baseline="0" dirty="0">
                <a:ln>
                  <a:noFill/>
                </a:ln>
                <a:solidFill>
                  <a:srgbClr val="0033B3"/>
                </a:solidFill>
                <a:effectLst/>
                <a:latin typeface="Consolas" panose="020B0609020204030204" pitchFamily="49" charset="0"/>
              </a:rPr>
              <a:t>this</a:t>
            </a:r>
            <a:r>
              <a:rPr kumimoji="0" lang="en-US" altLang="en-US" sz="1100" b="0" i="0" u="none" strike="noStrike" cap="none" normalizeH="0" baseline="0" dirty="0">
                <a:ln>
                  <a:noFill/>
                </a:ln>
                <a:solidFill>
                  <a:srgbClr val="080808"/>
                </a:solidFill>
                <a:effectLst/>
                <a:latin typeface="Consolas" panose="020B0609020204030204" pitchFamily="49" charset="0"/>
              </a:rPr>
              <a:t>);</a:t>
            </a:r>
            <a:br>
              <a:rPr kumimoji="0" lang="en-US" altLang="en-US" sz="1100" b="0" i="0" u="none" strike="noStrike" cap="none" normalizeH="0" baseline="0" dirty="0">
                <a:ln>
                  <a:noFill/>
                </a:ln>
                <a:solidFill>
                  <a:srgbClr val="080808"/>
                </a:solidFill>
                <a:effectLst/>
                <a:latin typeface="Consolas" panose="020B0609020204030204" pitchFamily="49" charset="0"/>
              </a:rPr>
            </a:br>
            <a:r>
              <a:rPr kumimoji="0" lang="en-US" altLang="en-US" sz="1100" b="0" i="0" u="none" strike="noStrike" cap="none" normalizeH="0" baseline="0" dirty="0">
                <a:ln>
                  <a:noFill/>
                </a:ln>
                <a:solidFill>
                  <a:srgbClr val="080808"/>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dialog</a:t>
            </a:r>
            <a:r>
              <a:rPr kumimoji="0" lang="en-US" altLang="en-US" sz="1100" b="0" i="0" u="none" strike="noStrike" cap="none" normalizeH="0" baseline="0" dirty="0" err="1">
                <a:ln>
                  <a:noFill/>
                </a:ln>
                <a:solidFill>
                  <a:srgbClr val="080808"/>
                </a:solidFill>
                <a:effectLst/>
                <a:latin typeface="Consolas" panose="020B0609020204030204" pitchFamily="49" charset="0"/>
              </a:rPr>
              <a:t>.setContentView</a:t>
            </a:r>
            <a:r>
              <a:rPr kumimoji="0" lang="en-US" altLang="en-US" sz="1100" b="0" i="0" u="none" strike="noStrike" cap="none" normalizeH="0" baseline="0" dirty="0">
                <a:ln>
                  <a:noFill/>
                </a:ln>
                <a:solidFill>
                  <a:srgbClr val="080808"/>
                </a:solidFill>
                <a:effectLst/>
                <a:latin typeface="Consolas" panose="020B0609020204030204" pitchFamily="49" charset="0"/>
              </a:rPr>
              <a:t>(</a:t>
            </a:r>
            <a:r>
              <a:rPr kumimoji="0" lang="en-US" altLang="en-US" sz="1100" b="0" i="0" u="none" strike="noStrike" cap="none" normalizeH="0" baseline="0" dirty="0">
                <a:ln>
                  <a:noFill/>
                </a:ln>
                <a:solidFill>
                  <a:srgbClr val="000000"/>
                </a:solidFill>
                <a:effectLst/>
                <a:latin typeface="Consolas" panose="020B0609020204030204" pitchFamily="49" charset="0"/>
              </a:rPr>
              <a:t>R</a:t>
            </a:r>
            <a:r>
              <a:rPr kumimoji="0" lang="en-US" altLang="en-US" sz="1100" b="0" i="0" u="none" strike="noStrike" cap="none" normalizeH="0" baseline="0" dirty="0">
                <a:ln>
                  <a:noFill/>
                </a:ln>
                <a:solidFill>
                  <a:srgbClr val="080808"/>
                </a:solidFill>
                <a:effectLst/>
                <a:latin typeface="Consolas" panose="020B0609020204030204" pitchFamily="49" charset="0"/>
              </a:rPr>
              <a:t>.</a:t>
            </a:r>
            <a:r>
              <a:rPr kumimoji="0" lang="en-US" altLang="en-US" sz="1100" b="0" i="0" u="none" strike="noStrike" cap="none" normalizeH="0" baseline="0" dirty="0">
                <a:ln>
                  <a:noFill/>
                </a:ln>
                <a:solidFill>
                  <a:srgbClr val="000000"/>
                </a:solidFill>
                <a:effectLst/>
                <a:latin typeface="Consolas" panose="020B0609020204030204" pitchFamily="49" charset="0"/>
              </a:rPr>
              <a:t>layout</a:t>
            </a:r>
            <a:r>
              <a:rPr kumimoji="0" lang="en-US" altLang="en-US" sz="1100" b="0" i="0" u="none" strike="noStrike" cap="none" normalizeH="0" baseline="0" dirty="0">
                <a:ln>
                  <a:noFill/>
                </a:ln>
                <a:solidFill>
                  <a:srgbClr val="080808"/>
                </a:solidFill>
                <a:effectLst/>
                <a:latin typeface="Consolas" panose="020B0609020204030204" pitchFamily="49" charset="0"/>
              </a:rPr>
              <a:t>.</a:t>
            </a:r>
            <a:r>
              <a:rPr kumimoji="0" lang="en-US" altLang="en-US" sz="1100" b="0" i="1" u="none" strike="noStrike" cap="none" normalizeH="0" baseline="0" dirty="0">
                <a:ln>
                  <a:noFill/>
                </a:ln>
                <a:solidFill>
                  <a:srgbClr val="871094"/>
                </a:solidFill>
                <a:effectLst/>
                <a:latin typeface="Consolas" panose="020B0609020204030204" pitchFamily="49" charset="0"/>
              </a:rPr>
              <a:t>dialog_layout1</a:t>
            </a:r>
            <a:r>
              <a:rPr kumimoji="0" lang="en-US" altLang="en-US" sz="1100" b="0" i="0" u="none" strike="noStrike" cap="none" normalizeH="0" baseline="0" dirty="0">
                <a:ln>
                  <a:noFill/>
                </a:ln>
                <a:solidFill>
                  <a:srgbClr val="080808"/>
                </a:solidFill>
                <a:effectLst/>
                <a:latin typeface="Consolas" panose="020B0609020204030204" pitchFamily="49" charset="0"/>
              </a:rPr>
              <a:t>);</a:t>
            </a:r>
            <a:br>
              <a:rPr kumimoji="0" lang="en-US" altLang="en-US" sz="1100" b="0" i="0" u="none" strike="noStrike" cap="none" normalizeH="0" baseline="0" dirty="0">
                <a:ln>
                  <a:noFill/>
                </a:ln>
                <a:solidFill>
                  <a:srgbClr val="080808"/>
                </a:solidFill>
                <a:effectLst/>
                <a:latin typeface="Consolas" panose="020B0609020204030204" pitchFamily="49" charset="0"/>
              </a:rPr>
            </a:br>
            <a:r>
              <a:rPr kumimoji="0" lang="en-US" altLang="en-US" sz="1100" b="0" i="0" u="none" strike="noStrike" cap="none" normalizeH="0" baseline="0" dirty="0">
                <a:ln>
                  <a:noFill/>
                </a:ln>
                <a:solidFill>
                  <a:srgbClr val="080808"/>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Button call </a:t>
            </a:r>
            <a:r>
              <a:rPr kumimoji="0" lang="en-US" altLang="en-US" sz="1100" b="0" i="0" u="none" strike="noStrike" cap="none" normalizeH="0" baseline="0" dirty="0">
                <a:ln>
                  <a:noFill/>
                </a:ln>
                <a:solidFill>
                  <a:srgbClr val="080808"/>
                </a:solidFill>
                <a:effectLst/>
                <a:latin typeface="Consolas" panose="020B0609020204030204" pitchFamily="49" charset="0"/>
              </a:rPr>
              <a:t>= </a:t>
            </a:r>
            <a:r>
              <a:rPr kumimoji="0" lang="en-US" altLang="en-US" sz="1100" b="0" i="0" u="none" strike="noStrike" cap="none" normalizeH="0" baseline="0" dirty="0" err="1">
                <a:ln>
                  <a:noFill/>
                </a:ln>
                <a:solidFill>
                  <a:srgbClr val="FF0000"/>
                </a:solidFill>
                <a:effectLst/>
                <a:latin typeface="Consolas" panose="020B0609020204030204" pitchFamily="49" charset="0"/>
              </a:rPr>
              <a:t>dialog</a:t>
            </a:r>
            <a:r>
              <a:rPr kumimoji="0" lang="en-US" altLang="en-US" sz="1100" b="0" i="0" u="none" strike="noStrike" cap="none" normalizeH="0" baseline="0" dirty="0" err="1">
                <a:ln>
                  <a:noFill/>
                </a:ln>
                <a:solidFill>
                  <a:srgbClr val="080808"/>
                </a:solidFill>
                <a:effectLst/>
                <a:latin typeface="Consolas" panose="020B0609020204030204" pitchFamily="49" charset="0"/>
              </a:rPr>
              <a:t>.findViewById</a:t>
            </a:r>
            <a:r>
              <a:rPr kumimoji="0" lang="en-US" altLang="en-US" sz="1100" b="0" i="0" u="none" strike="noStrike" cap="none" normalizeH="0" baseline="0" dirty="0">
                <a:ln>
                  <a:noFill/>
                </a:ln>
                <a:solidFill>
                  <a:srgbClr val="080808"/>
                </a:solidFill>
                <a:effectLst/>
                <a:latin typeface="Consolas" panose="020B0609020204030204" pitchFamily="49" charset="0"/>
              </a:rPr>
              <a:t>(</a:t>
            </a:r>
            <a:r>
              <a:rPr kumimoji="0" lang="en-US" altLang="en-US" sz="1100" b="0" i="0" u="none" strike="noStrike" cap="none" normalizeH="0" baseline="0" dirty="0" err="1">
                <a:ln>
                  <a:noFill/>
                </a:ln>
                <a:solidFill>
                  <a:srgbClr val="000000"/>
                </a:solidFill>
                <a:effectLst/>
                <a:latin typeface="Consolas" panose="020B0609020204030204" pitchFamily="49" charset="0"/>
              </a:rPr>
              <a:t>R</a:t>
            </a:r>
            <a:r>
              <a:rPr kumimoji="0" lang="en-US" altLang="en-US" sz="1100" b="0" i="0" u="none" strike="noStrike" cap="none" normalizeH="0" baseline="0" dirty="0" err="1">
                <a:ln>
                  <a:noFill/>
                </a:ln>
                <a:solidFill>
                  <a:srgbClr val="080808"/>
                </a:solidFill>
                <a:effectLst/>
                <a:latin typeface="Consolas" panose="020B0609020204030204" pitchFamily="49" charset="0"/>
              </a:rPr>
              <a:t>.</a:t>
            </a:r>
            <a:r>
              <a:rPr kumimoji="0" lang="en-US" altLang="en-US" sz="1100" b="0" i="0" u="none" strike="noStrike" cap="none" normalizeH="0" baseline="0" dirty="0" err="1">
                <a:ln>
                  <a:noFill/>
                </a:ln>
                <a:solidFill>
                  <a:srgbClr val="000000"/>
                </a:solidFill>
                <a:effectLst/>
                <a:latin typeface="Consolas" panose="020B0609020204030204" pitchFamily="49" charset="0"/>
              </a:rPr>
              <a:t>id</a:t>
            </a:r>
            <a:r>
              <a:rPr kumimoji="0" lang="en-US" altLang="en-US" sz="1100" b="0" i="0" u="none" strike="noStrike" cap="none" normalizeH="0" baseline="0" dirty="0" err="1">
                <a:ln>
                  <a:noFill/>
                </a:ln>
                <a:solidFill>
                  <a:srgbClr val="080808"/>
                </a:solidFill>
                <a:effectLst/>
                <a:latin typeface="Consolas" panose="020B0609020204030204" pitchFamily="49" charset="0"/>
              </a:rPr>
              <a:t>.</a:t>
            </a:r>
            <a:r>
              <a:rPr kumimoji="0" lang="en-US" altLang="en-US" sz="1100" b="0" i="1" u="none" strike="noStrike" cap="none" normalizeH="0" baseline="0" dirty="0" err="1">
                <a:ln>
                  <a:noFill/>
                </a:ln>
                <a:solidFill>
                  <a:srgbClr val="871094"/>
                </a:solidFill>
                <a:effectLst/>
                <a:latin typeface="Consolas" panose="020B0609020204030204" pitchFamily="49" charset="0"/>
              </a:rPr>
              <a:t>call_bt</a:t>
            </a:r>
            <a:r>
              <a:rPr kumimoji="0" lang="en-US" altLang="en-US" sz="1100" b="0" i="0" u="none" strike="noStrike" cap="none" normalizeH="0" baseline="0" dirty="0">
                <a:ln>
                  <a:noFill/>
                </a:ln>
                <a:solidFill>
                  <a:srgbClr val="080808"/>
                </a:solidFill>
                <a:effectLst/>
                <a:latin typeface="Consolas" panose="020B0609020204030204" pitchFamily="49" charset="0"/>
              </a:rPr>
              <a:t>);</a:t>
            </a:r>
            <a:br>
              <a:rPr kumimoji="0" lang="en-US" altLang="en-US" sz="1100" b="0" i="0" u="none" strike="noStrike" cap="none" normalizeH="0" baseline="0" dirty="0">
                <a:ln>
                  <a:noFill/>
                </a:ln>
                <a:solidFill>
                  <a:srgbClr val="080808"/>
                </a:solidFill>
                <a:effectLst/>
                <a:latin typeface="Consolas" panose="020B0609020204030204" pitchFamily="49" charset="0"/>
              </a:rPr>
            </a:br>
            <a:r>
              <a:rPr kumimoji="0" lang="en-US" altLang="en-US" sz="1100" b="0" i="0" u="none" strike="noStrike" cap="none" normalizeH="0" baseline="0" dirty="0">
                <a:ln>
                  <a:noFill/>
                </a:ln>
                <a:solidFill>
                  <a:srgbClr val="080808"/>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call</a:t>
            </a:r>
            <a:r>
              <a:rPr kumimoji="0" lang="en-US" altLang="en-US" sz="1100" b="0" i="0" u="none" strike="noStrike" cap="none" normalizeH="0" baseline="0" dirty="0" err="1">
                <a:ln>
                  <a:noFill/>
                </a:ln>
                <a:solidFill>
                  <a:srgbClr val="080808"/>
                </a:solidFill>
                <a:effectLst/>
                <a:latin typeface="Consolas" panose="020B0609020204030204" pitchFamily="49" charset="0"/>
              </a:rPr>
              <a:t>.setOnClickListener</a:t>
            </a:r>
            <a:r>
              <a:rPr kumimoji="0" lang="en-US" altLang="en-US" sz="1100" b="0" i="0" u="none" strike="noStrike" cap="none" normalizeH="0" baseline="0" dirty="0">
                <a:ln>
                  <a:noFill/>
                </a:ln>
                <a:solidFill>
                  <a:srgbClr val="080808"/>
                </a:solidFill>
                <a:effectLst/>
                <a:latin typeface="Consolas" panose="020B0609020204030204" pitchFamily="49" charset="0"/>
              </a:rPr>
              <a:t>(</a:t>
            </a:r>
            <a:r>
              <a:rPr kumimoji="0" lang="en-US" altLang="en-US" sz="1100" b="0" i="0" u="none" strike="noStrike" cap="none" normalizeH="0" baseline="0" dirty="0">
                <a:ln>
                  <a:noFill/>
                </a:ln>
                <a:solidFill>
                  <a:srgbClr val="0033B3"/>
                </a:solidFill>
                <a:effectLst/>
                <a:latin typeface="Consolas" panose="020B0609020204030204" pitchFamily="49" charset="0"/>
              </a:rPr>
              <a:t>new </a:t>
            </a:r>
            <a:r>
              <a:rPr kumimoji="0" lang="en-US" altLang="en-US" sz="1100" b="0" i="0" u="none" strike="noStrike" cap="none" normalizeH="0" baseline="0" dirty="0" err="1">
                <a:ln>
                  <a:noFill/>
                </a:ln>
                <a:solidFill>
                  <a:srgbClr val="000000"/>
                </a:solidFill>
                <a:effectLst/>
                <a:latin typeface="Consolas" panose="020B0609020204030204" pitchFamily="49" charset="0"/>
              </a:rPr>
              <a:t>View</a:t>
            </a:r>
            <a:r>
              <a:rPr kumimoji="0" lang="en-US" altLang="en-US" sz="1100" b="0" i="0" u="none" strike="noStrike" cap="none" normalizeH="0" baseline="0" dirty="0" err="1">
                <a:ln>
                  <a:noFill/>
                </a:ln>
                <a:solidFill>
                  <a:srgbClr val="080808"/>
                </a:solidFill>
                <a:effectLst/>
                <a:latin typeface="Consolas" panose="020B0609020204030204" pitchFamily="49" charset="0"/>
              </a:rPr>
              <a:t>.</a:t>
            </a:r>
            <a:r>
              <a:rPr kumimoji="0" lang="en-US" altLang="en-US" sz="1100" b="0" i="0" u="none" strike="noStrike" cap="none" normalizeH="0" baseline="0" dirty="0" err="1">
                <a:ln>
                  <a:noFill/>
                </a:ln>
                <a:solidFill>
                  <a:srgbClr val="000000"/>
                </a:solidFill>
                <a:effectLst/>
                <a:latin typeface="Consolas" panose="020B0609020204030204" pitchFamily="49" charset="0"/>
              </a:rPr>
              <a:t>OnClickListener</a:t>
            </a:r>
            <a:r>
              <a:rPr kumimoji="0" lang="en-US" altLang="en-US" sz="1100" b="0" i="0" u="none" strike="noStrike" cap="none" normalizeH="0" baseline="0" dirty="0">
                <a:ln>
                  <a:noFill/>
                </a:ln>
                <a:solidFill>
                  <a:srgbClr val="080808"/>
                </a:solidFill>
                <a:effectLst/>
                <a:latin typeface="Consolas" panose="020B0609020204030204" pitchFamily="49" charset="0"/>
              </a:rPr>
              <a:t>() {</a:t>
            </a:r>
            <a:br>
              <a:rPr kumimoji="0" lang="en-US" altLang="en-US" sz="1100" b="0" i="0" u="none" strike="noStrike" cap="none" normalizeH="0" baseline="0" dirty="0">
                <a:ln>
                  <a:noFill/>
                </a:ln>
                <a:solidFill>
                  <a:srgbClr val="080808"/>
                </a:solidFill>
                <a:effectLst/>
                <a:latin typeface="Consolas" panose="020B0609020204030204" pitchFamily="49" charset="0"/>
              </a:rPr>
            </a:br>
            <a:r>
              <a:rPr kumimoji="0" lang="en-US" altLang="en-US" sz="1100" b="0" i="0" u="none" strike="noStrike" cap="none" normalizeH="0" baseline="0" dirty="0">
                <a:ln>
                  <a:noFill/>
                </a:ln>
                <a:solidFill>
                  <a:srgbClr val="080808"/>
                </a:solidFill>
                <a:effectLst/>
                <a:latin typeface="Consolas" panose="020B0609020204030204" pitchFamily="49" charset="0"/>
              </a:rPr>
              <a:t>     </a:t>
            </a:r>
            <a:r>
              <a:rPr kumimoji="0" lang="en-US" altLang="en-US" sz="1100" b="0" i="0" u="none" strike="noStrike" cap="none" normalizeH="0" baseline="0" dirty="0">
                <a:ln>
                  <a:noFill/>
                </a:ln>
                <a:solidFill>
                  <a:srgbClr val="0033B3"/>
                </a:solidFill>
                <a:effectLst/>
                <a:latin typeface="Consolas" panose="020B0609020204030204" pitchFamily="49" charset="0"/>
              </a:rPr>
              <a:t>public void </a:t>
            </a:r>
            <a:r>
              <a:rPr kumimoji="0" lang="en-US" altLang="en-US" sz="1100" b="0" i="0" u="none" strike="noStrike" cap="none" normalizeH="0" baseline="0" dirty="0" err="1">
                <a:ln>
                  <a:noFill/>
                </a:ln>
                <a:solidFill>
                  <a:srgbClr val="00627A"/>
                </a:solidFill>
                <a:effectLst/>
                <a:latin typeface="Consolas" panose="020B0609020204030204" pitchFamily="49" charset="0"/>
              </a:rPr>
              <a:t>onClick</a:t>
            </a:r>
            <a:r>
              <a:rPr kumimoji="0" lang="en-US" altLang="en-US" sz="1100" b="0" i="0" u="none" strike="noStrike" cap="none" normalizeH="0" baseline="0" dirty="0">
                <a:ln>
                  <a:noFill/>
                </a:ln>
                <a:solidFill>
                  <a:srgbClr val="080808"/>
                </a:solidFill>
                <a:effectLst/>
                <a:latin typeface="Consolas" panose="020B0609020204030204" pitchFamily="49" charset="0"/>
              </a:rPr>
              <a:t>(</a:t>
            </a:r>
            <a:r>
              <a:rPr kumimoji="0" lang="en-US" altLang="en-US" sz="1100" b="0" i="0" u="none" strike="noStrike" cap="none" normalizeH="0" baseline="0" dirty="0">
                <a:ln>
                  <a:noFill/>
                </a:ln>
                <a:solidFill>
                  <a:srgbClr val="000000"/>
                </a:solidFill>
                <a:effectLst/>
                <a:latin typeface="Consolas" panose="020B0609020204030204" pitchFamily="49" charset="0"/>
              </a:rPr>
              <a:t>View </a:t>
            </a:r>
            <a:r>
              <a:rPr kumimoji="0" lang="en-US" altLang="en-US" sz="1100" b="0" i="0" u="none" strike="noStrike" cap="none" normalizeH="0" baseline="0" dirty="0">
                <a:ln>
                  <a:noFill/>
                </a:ln>
                <a:solidFill>
                  <a:srgbClr val="080808"/>
                </a:solidFill>
                <a:effectLst/>
                <a:latin typeface="Consolas" panose="020B0609020204030204" pitchFamily="49" charset="0"/>
              </a:rPr>
              <a:t>view) {</a:t>
            </a:r>
            <a:br>
              <a:rPr kumimoji="0" lang="en-US" altLang="en-US" sz="1100" b="0" i="0" u="none" strike="noStrike" cap="none" normalizeH="0" baseline="0" dirty="0">
                <a:ln>
                  <a:noFill/>
                </a:ln>
                <a:solidFill>
                  <a:srgbClr val="080808"/>
                </a:solidFill>
                <a:effectLst/>
                <a:latin typeface="Consolas" panose="020B0609020204030204" pitchFamily="49" charset="0"/>
              </a:rPr>
            </a:br>
            <a:r>
              <a:rPr kumimoji="0" lang="en-US" altLang="en-US" sz="1100" b="0" i="0" u="none" strike="noStrike" cap="none" normalizeH="0" baseline="0" dirty="0">
                <a:ln>
                  <a:noFill/>
                </a:ln>
                <a:solidFill>
                  <a:srgbClr val="080808"/>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String phone </a:t>
            </a:r>
            <a:r>
              <a:rPr kumimoji="0" lang="en-US" altLang="en-US" sz="1100" b="0" i="0" u="none" strike="noStrike" cap="none" normalizeH="0" baseline="0" dirty="0">
                <a:ln>
                  <a:noFill/>
                </a:ln>
                <a:solidFill>
                  <a:srgbClr val="080808"/>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80808"/>
                </a:solidFill>
                <a:latin typeface="Consolas" panose="020B0609020204030204" pitchFamily="49" charset="0"/>
              </a:rPr>
              <a:t>        </a:t>
            </a:r>
            <a:r>
              <a:rPr kumimoji="0" lang="en-US" altLang="en-US" sz="1100" b="0" i="0" u="none" strike="noStrike" cap="none" normalizeH="0" baseline="0" dirty="0">
                <a:ln>
                  <a:noFill/>
                </a:ln>
                <a:solidFill>
                  <a:srgbClr val="080808"/>
                </a:solidFill>
                <a:effectLst/>
                <a:latin typeface="Consolas" panose="020B0609020204030204" pitchFamily="49" charset="0"/>
              </a:rPr>
              <a:t>((</a:t>
            </a:r>
            <a:r>
              <a:rPr kumimoji="0" lang="en-US" altLang="en-US" sz="1100" b="0" i="0" u="none" strike="noStrike" cap="none" normalizeH="0" baseline="0" dirty="0" err="1">
                <a:ln>
                  <a:noFill/>
                </a:ln>
                <a:solidFill>
                  <a:srgbClr val="000000"/>
                </a:solidFill>
                <a:effectLst/>
                <a:latin typeface="Consolas" panose="020B0609020204030204" pitchFamily="49" charset="0"/>
              </a:rPr>
              <a:t>EditText</a:t>
            </a:r>
            <a:r>
              <a:rPr kumimoji="0" lang="en-US" altLang="en-US" sz="1100" b="0" i="0" u="none" strike="noStrike" cap="none" normalizeH="0" baseline="0" dirty="0">
                <a:ln>
                  <a:noFill/>
                </a:ln>
                <a:solidFill>
                  <a:srgbClr val="080808"/>
                </a:solidFill>
                <a:effectLst/>
                <a:latin typeface="Consolas" panose="020B0609020204030204" pitchFamily="49" charset="0"/>
              </a:rPr>
              <a:t>)</a:t>
            </a:r>
            <a:r>
              <a:rPr kumimoji="0" lang="en-US" altLang="en-US" sz="1100" b="0" i="0" u="none" strike="noStrike" cap="none" normalizeH="0" baseline="0" dirty="0" err="1">
                <a:ln>
                  <a:noFill/>
                </a:ln>
                <a:solidFill>
                  <a:srgbClr val="851691"/>
                </a:solidFill>
                <a:effectLst/>
                <a:latin typeface="Consolas" panose="020B0609020204030204" pitchFamily="49" charset="0"/>
              </a:rPr>
              <a:t>dialog</a:t>
            </a:r>
            <a:r>
              <a:rPr kumimoji="0" lang="en-US" altLang="en-US" sz="1100" b="0" i="0" u="none" strike="noStrike" cap="none" normalizeH="0" baseline="0" dirty="0" err="1">
                <a:ln>
                  <a:noFill/>
                </a:ln>
                <a:solidFill>
                  <a:srgbClr val="080808"/>
                </a:solidFill>
                <a:effectLst/>
                <a:latin typeface="Consolas" panose="020B0609020204030204" pitchFamily="49" charset="0"/>
              </a:rPr>
              <a:t>.findViewById</a:t>
            </a:r>
            <a:r>
              <a:rPr kumimoji="0" lang="en-US" altLang="en-US" sz="1100" b="0" i="0" u="none" strike="noStrike" cap="none" normalizeH="0" baseline="0" dirty="0">
                <a:ln>
                  <a:noFill/>
                </a:ln>
                <a:solidFill>
                  <a:srgbClr val="080808"/>
                </a:solidFill>
                <a:effectLst/>
                <a:latin typeface="Consolas" panose="020B0609020204030204" pitchFamily="49" charset="0"/>
              </a:rPr>
              <a:t>(</a:t>
            </a:r>
            <a:r>
              <a:rPr kumimoji="0" lang="en-US" altLang="en-US" sz="1100" b="0" i="0" u="none" strike="noStrike" cap="none" normalizeH="0" baseline="0" dirty="0" err="1">
                <a:ln>
                  <a:noFill/>
                </a:ln>
                <a:solidFill>
                  <a:srgbClr val="000000"/>
                </a:solidFill>
                <a:effectLst/>
                <a:latin typeface="Consolas" panose="020B0609020204030204" pitchFamily="49" charset="0"/>
              </a:rPr>
              <a:t>R</a:t>
            </a:r>
            <a:r>
              <a:rPr kumimoji="0" lang="en-US" altLang="en-US" sz="1100" b="0" i="0" u="none" strike="noStrike" cap="none" normalizeH="0" baseline="0" dirty="0" err="1">
                <a:ln>
                  <a:noFill/>
                </a:ln>
                <a:solidFill>
                  <a:srgbClr val="080808"/>
                </a:solidFill>
                <a:effectLst/>
                <a:latin typeface="Consolas" panose="020B0609020204030204" pitchFamily="49" charset="0"/>
              </a:rPr>
              <a:t>.</a:t>
            </a:r>
            <a:r>
              <a:rPr kumimoji="0" lang="en-US" altLang="en-US" sz="1100" b="0" i="0" u="none" strike="noStrike" cap="none" normalizeH="0" baseline="0" dirty="0" err="1">
                <a:ln>
                  <a:noFill/>
                </a:ln>
                <a:solidFill>
                  <a:srgbClr val="000000"/>
                </a:solidFill>
                <a:effectLst/>
                <a:latin typeface="Consolas" panose="020B0609020204030204" pitchFamily="49" charset="0"/>
              </a:rPr>
              <a:t>id</a:t>
            </a:r>
            <a:r>
              <a:rPr kumimoji="0" lang="en-US" altLang="en-US" sz="1100" b="0" i="0" u="none" strike="noStrike" cap="none" normalizeH="0" baseline="0" dirty="0" err="1">
                <a:ln>
                  <a:noFill/>
                </a:ln>
                <a:solidFill>
                  <a:srgbClr val="080808"/>
                </a:solidFill>
                <a:effectLst/>
                <a:latin typeface="Consolas" panose="020B0609020204030204" pitchFamily="49" charset="0"/>
              </a:rPr>
              <a:t>.</a:t>
            </a:r>
            <a:r>
              <a:rPr kumimoji="0" lang="en-US" altLang="en-US" sz="1100" b="0" i="1" u="none" strike="noStrike" cap="none" normalizeH="0" baseline="0" dirty="0" err="1">
                <a:ln>
                  <a:noFill/>
                </a:ln>
                <a:solidFill>
                  <a:srgbClr val="871094"/>
                </a:solidFill>
                <a:effectLst/>
                <a:latin typeface="Consolas" panose="020B0609020204030204" pitchFamily="49" charset="0"/>
              </a:rPr>
              <a:t>phone_et</a:t>
            </a:r>
            <a:r>
              <a:rPr kumimoji="0" lang="en-US" altLang="en-US" sz="1100" b="0" i="0" u="none" strike="noStrike" cap="none" normalizeH="0" baseline="0" dirty="0">
                <a:ln>
                  <a:noFill/>
                </a:ln>
                <a:solidFill>
                  <a:srgbClr val="08080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80808"/>
                </a:solidFill>
                <a:effectLst/>
                <a:latin typeface="Consolas" panose="020B0609020204030204" pitchFamily="49" charset="0"/>
              </a:rPr>
              <a:t>                      </a:t>
            </a:r>
            <a:r>
              <a:rPr kumimoji="0" lang="en-US" altLang="en-US" sz="1100" b="0" i="0" u="none" strike="noStrike" cap="none" normalizeH="0" baseline="0" dirty="0" err="1">
                <a:ln>
                  <a:noFill/>
                </a:ln>
                <a:solidFill>
                  <a:srgbClr val="080808"/>
                </a:solidFill>
                <a:effectLst/>
                <a:latin typeface="Consolas" panose="020B0609020204030204" pitchFamily="49" charset="0"/>
              </a:rPr>
              <a:t>getText</a:t>
            </a:r>
            <a:r>
              <a:rPr kumimoji="0" lang="en-US" altLang="en-US" sz="1100" b="0" i="0" u="none" strike="noStrike" cap="none" normalizeH="0" baseline="0" dirty="0">
                <a:ln>
                  <a:noFill/>
                </a:ln>
                <a:solidFill>
                  <a:srgbClr val="080808"/>
                </a:solidFill>
                <a:effectLst/>
                <a:latin typeface="Consolas" panose="020B0609020204030204" pitchFamily="49" charset="0"/>
              </a:rPr>
              <a:t>().</a:t>
            </a:r>
            <a:r>
              <a:rPr kumimoji="0" lang="en-US" altLang="en-US" sz="1100" b="0" i="0" u="none" strike="noStrike" cap="none" normalizeH="0" baseline="0" dirty="0" err="1">
                <a:ln>
                  <a:noFill/>
                </a:ln>
                <a:solidFill>
                  <a:srgbClr val="080808"/>
                </a:solidFill>
                <a:effectLst/>
                <a:latin typeface="Consolas" panose="020B0609020204030204" pitchFamily="49" charset="0"/>
              </a:rPr>
              <a:t>toString</a:t>
            </a:r>
            <a:r>
              <a:rPr kumimoji="0" lang="en-US" altLang="en-US" sz="1100" b="0" i="0" u="none" strike="noStrike" cap="none" normalizeH="0" baseline="0" dirty="0">
                <a:ln>
                  <a:noFill/>
                </a:ln>
                <a:solidFill>
                  <a:srgbClr val="080808"/>
                </a:solidFill>
                <a:effectLst/>
                <a:latin typeface="Consolas" panose="020B0609020204030204" pitchFamily="49" charset="0"/>
              </a:rPr>
              <a:t>();</a:t>
            </a:r>
            <a:br>
              <a:rPr kumimoji="0" lang="en-US" altLang="en-US" sz="1100" b="0" i="0" u="none" strike="noStrike" cap="none" normalizeH="0" baseline="0" dirty="0">
                <a:ln>
                  <a:noFill/>
                </a:ln>
                <a:solidFill>
                  <a:srgbClr val="080808"/>
                </a:solidFill>
                <a:effectLst/>
                <a:latin typeface="Consolas" panose="020B0609020204030204" pitchFamily="49" charset="0"/>
              </a:rPr>
            </a:br>
            <a:r>
              <a:rPr kumimoji="0" lang="en-US" altLang="en-US" sz="1100" b="0" i="0" u="none" strike="noStrike" cap="none" normalizeH="0" baseline="0" dirty="0">
                <a:ln>
                  <a:noFill/>
                </a:ln>
                <a:solidFill>
                  <a:srgbClr val="080808"/>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Uri number </a:t>
            </a:r>
            <a:r>
              <a:rPr kumimoji="0" lang="en-US" altLang="en-US" sz="1100" b="0" i="0" u="none" strike="noStrike" cap="none" normalizeH="0" baseline="0" dirty="0">
                <a:ln>
                  <a:noFill/>
                </a:ln>
                <a:solidFill>
                  <a:srgbClr val="080808"/>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Uri</a:t>
            </a:r>
            <a:r>
              <a:rPr kumimoji="0" lang="en-US" altLang="en-US" sz="1100" b="0" i="0" u="none" strike="noStrike" cap="none" normalizeH="0" baseline="0" dirty="0" err="1">
                <a:ln>
                  <a:noFill/>
                </a:ln>
                <a:solidFill>
                  <a:srgbClr val="080808"/>
                </a:solidFill>
                <a:effectLst/>
                <a:latin typeface="Consolas" panose="020B0609020204030204" pitchFamily="49" charset="0"/>
              </a:rPr>
              <a:t>.</a:t>
            </a:r>
            <a:r>
              <a:rPr kumimoji="0" lang="en-US" altLang="en-US" sz="1100" b="0" i="1" u="none" strike="noStrike" cap="none" normalizeH="0" baseline="0" dirty="0" err="1">
                <a:ln>
                  <a:noFill/>
                </a:ln>
                <a:solidFill>
                  <a:srgbClr val="080808"/>
                </a:solidFill>
                <a:effectLst/>
                <a:latin typeface="Consolas" panose="020B0609020204030204" pitchFamily="49" charset="0"/>
              </a:rPr>
              <a:t>parse</a:t>
            </a:r>
            <a:r>
              <a:rPr kumimoji="0" lang="en-US" altLang="en-US" sz="1100" b="0" i="0" u="none" strike="noStrike" cap="none" normalizeH="0" baseline="0" dirty="0">
                <a:ln>
                  <a:noFill/>
                </a:ln>
                <a:solidFill>
                  <a:srgbClr val="080808"/>
                </a:solidFill>
                <a:effectLst/>
                <a:latin typeface="Consolas" panose="020B0609020204030204" pitchFamily="49" charset="0"/>
              </a:rPr>
              <a:t>(</a:t>
            </a:r>
            <a:r>
              <a:rPr kumimoji="0" lang="en-US" altLang="en-US" sz="1100" b="0" i="0" u="none" strike="noStrike" cap="none" normalizeH="0" baseline="0" dirty="0">
                <a:ln>
                  <a:noFill/>
                </a:ln>
                <a:solidFill>
                  <a:srgbClr val="F49100"/>
                </a:solidFill>
                <a:effectLst/>
                <a:latin typeface="Consolas" panose="020B0609020204030204" pitchFamily="49" charset="0"/>
                <a:hlinkClick r:id="rId3">
                  <a:extLst>
                    <a:ext uri="{A12FA001-AC4F-418D-AE19-62706E023703}">
                      <ahyp:hlinkClr xmlns:ahyp="http://schemas.microsoft.com/office/drawing/2018/hyperlinkcolor" val="tx"/>
                    </a:ext>
                  </a:extLst>
                </a:hlinkClick>
              </a:rPr>
              <a:t>“</a:t>
            </a:r>
            <a:r>
              <a:rPr kumimoji="0" lang="en-US" altLang="en-US" sz="1100" b="0" i="0" u="none" strike="noStrike" cap="none" normalizeH="0" baseline="0" dirty="0" err="1">
                <a:ln>
                  <a:noFill/>
                </a:ln>
                <a:effectLst/>
                <a:latin typeface="Consolas" panose="020B0609020204030204" pitchFamily="49" charset="0"/>
                <a:hlinkClick r:id="rId3">
                  <a:extLst>
                    <a:ext uri="{A12FA001-AC4F-418D-AE19-62706E023703}">
                      <ahyp:hlinkClr xmlns:ahyp="http://schemas.microsoft.com/office/drawing/2018/hyperlinkcolor" val="tx"/>
                    </a:ext>
                  </a:extLst>
                </a:hlinkClick>
              </a:rPr>
              <a:t>tel</a:t>
            </a:r>
            <a:r>
              <a:rPr kumimoji="0" lang="en-US" altLang="en-US" sz="1100" b="0" i="0" u="none" strike="noStrike" cap="none" normalizeH="0" baseline="0" dirty="0">
                <a:ln>
                  <a:noFill/>
                </a:ln>
                <a:solidFill>
                  <a:srgbClr val="F49100"/>
                </a:solidFill>
                <a:effectLst/>
                <a:latin typeface="Consolas" panose="020B0609020204030204" pitchFamily="49" charset="0"/>
                <a:hlinkClick r:id="rId3">
                  <a:extLst>
                    <a:ext uri="{A12FA001-AC4F-418D-AE19-62706E023703}">
                      <ahyp:hlinkClr xmlns:ahyp="http://schemas.microsoft.com/office/drawing/2018/hyperlinkcolor" val="tx"/>
                    </a:ext>
                  </a:extLst>
                </a:hlinkClick>
              </a:rPr>
              <a:t>:</a:t>
            </a:r>
            <a:r>
              <a:rPr kumimoji="0" lang="en-US" altLang="en-US" sz="1100" b="0" i="0" u="none" strike="noStrike" cap="none" normalizeH="0" baseline="0" dirty="0">
                <a:ln>
                  <a:noFill/>
                </a:ln>
                <a:solidFill>
                  <a:srgbClr val="067D17"/>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phone</a:t>
            </a:r>
            <a:r>
              <a:rPr kumimoji="0" lang="en-US" altLang="en-US" sz="1100" b="0" i="0" u="none" strike="noStrike" cap="none" normalizeH="0" baseline="0" dirty="0">
                <a:ln>
                  <a:noFill/>
                </a:ln>
                <a:solidFill>
                  <a:srgbClr val="080808"/>
                </a:solidFill>
                <a:effectLst/>
                <a:latin typeface="Consolas" panose="020B0609020204030204" pitchFamily="49" charset="0"/>
              </a:rPr>
              <a:t>);</a:t>
            </a:r>
            <a:br>
              <a:rPr kumimoji="0" lang="en-US" altLang="en-US" sz="1100" b="0" i="0" u="none" strike="noStrike" cap="none" normalizeH="0" baseline="0" dirty="0">
                <a:ln>
                  <a:noFill/>
                </a:ln>
                <a:solidFill>
                  <a:srgbClr val="080808"/>
                </a:solidFill>
                <a:effectLst/>
                <a:latin typeface="Consolas" panose="020B0609020204030204" pitchFamily="49" charset="0"/>
              </a:rPr>
            </a:br>
            <a:r>
              <a:rPr kumimoji="0" lang="en-US" altLang="en-US" sz="1100" b="0" i="0" u="none" strike="noStrike" cap="none" normalizeH="0" baseline="0" dirty="0">
                <a:ln>
                  <a:noFill/>
                </a:ln>
                <a:solidFill>
                  <a:srgbClr val="080808"/>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Intent </a:t>
            </a:r>
            <a:r>
              <a:rPr kumimoji="0" lang="en-US" altLang="en-US" sz="1100" b="0" i="0" u="none" strike="noStrike" cap="none" normalizeH="0" baseline="0" dirty="0" err="1">
                <a:ln>
                  <a:noFill/>
                </a:ln>
                <a:solidFill>
                  <a:srgbClr val="000000"/>
                </a:solidFill>
                <a:effectLst/>
                <a:latin typeface="Consolas" panose="020B0609020204030204" pitchFamily="49" charset="0"/>
              </a:rPr>
              <a:t>callIntent</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a:ln>
                  <a:noFill/>
                </a:ln>
                <a:solidFill>
                  <a:srgbClr val="080808"/>
                </a:solidFill>
                <a:effectLst/>
                <a:latin typeface="Consolas" panose="020B0609020204030204" pitchFamily="49" charset="0"/>
              </a:rPr>
              <a:t>= </a:t>
            </a:r>
            <a:r>
              <a:rPr kumimoji="0" lang="en-US" altLang="en-US" sz="1100" b="0" i="0" u="none" strike="noStrike" cap="none" normalizeH="0" baseline="0" dirty="0">
                <a:ln>
                  <a:noFill/>
                </a:ln>
                <a:solidFill>
                  <a:srgbClr val="0033B3"/>
                </a:solidFill>
                <a:effectLst/>
                <a:latin typeface="Consolas" panose="020B0609020204030204" pitchFamily="49" charset="0"/>
              </a:rPr>
              <a:t>new </a:t>
            </a:r>
            <a:r>
              <a:rPr kumimoji="0" lang="en-US" altLang="en-US" sz="1100" b="0" i="0" u="none" strike="noStrike" cap="none" normalizeH="0" baseline="0" dirty="0">
                <a:ln>
                  <a:noFill/>
                </a:ln>
                <a:solidFill>
                  <a:srgbClr val="080808"/>
                </a:solidFill>
                <a:effectLst/>
                <a:latin typeface="Consolas" panose="020B0609020204030204" pitchFamily="49" charset="0"/>
              </a:rPr>
              <a:t>Intent(</a:t>
            </a:r>
            <a:r>
              <a:rPr kumimoji="0" lang="en-US" altLang="en-US" sz="1100" b="0" i="0" u="none" strike="noStrike" cap="none" normalizeH="0" baseline="0" dirty="0" err="1">
                <a:ln>
                  <a:noFill/>
                </a:ln>
                <a:solidFill>
                  <a:srgbClr val="000000"/>
                </a:solidFill>
                <a:effectLst/>
                <a:latin typeface="Consolas" panose="020B0609020204030204" pitchFamily="49" charset="0"/>
              </a:rPr>
              <a:t>Intent</a:t>
            </a:r>
            <a:r>
              <a:rPr kumimoji="0" lang="en-US" altLang="en-US" sz="1100" b="0" i="0" u="none" strike="noStrike" cap="none" normalizeH="0" baseline="0" dirty="0" err="1">
                <a:ln>
                  <a:noFill/>
                </a:ln>
                <a:solidFill>
                  <a:srgbClr val="080808"/>
                </a:solidFill>
                <a:effectLst/>
                <a:latin typeface="Consolas" panose="020B0609020204030204" pitchFamily="49" charset="0"/>
              </a:rPr>
              <a:t>.</a:t>
            </a:r>
            <a:r>
              <a:rPr kumimoji="0" lang="en-US" altLang="en-US" sz="1100" b="0" i="1" u="none" strike="noStrike" cap="none" normalizeH="0" baseline="0" dirty="0" err="1">
                <a:ln>
                  <a:noFill/>
                </a:ln>
                <a:solidFill>
                  <a:srgbClr val="871094"/>
                </a:solidFill>
                <a:effectLst/>
                <a:latin typeface="Consolas" panose="020B0609020204030204" pitchFamily="49" charset="0"/>
              </a:rPr>
              <a:t>ACTION_DIAL</a:t>
            </a:r>
            <a:r>
              <a:rPr kumimoji="0" lang="en-US" altLang="en-US" sz="1100" b="0" i="0" u="none" strike="noStrike" cap="none" normalizeH="0" baseline="0" dirty="0">
                <a:ln>
                  <a:noFill/>
                </a:ln>
                <a:solidFill>
                  <a:srgbClr val="080808"/>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number</a:t>
            </a:r>
            <a:r>
              <a:rPr kumimoji="0" lang="en-US" altLang="en-US" sz="1100" b="0" i="0" u="none" strike="noStrike" cap="none" normalizeH="0" baseline="0" dirty="0">
                <a:ln>
                  <a:noFill/>
                </a:ln>
                <a:solidFill>
                  <a:srgbClr val="080808"/>
                </a:solidFill>
                <a:effectLst/>
                <a:latin typeface="Consolas" panose="020B0609020204030204" pitchFamily="49" charset="0"/>
              </a:rPr>
              <a:t>);</a:t>
            </a:r>
            <a:br>
              <a:rPr kumimoji="0" lang="en-US" altLang="en-US" sz="1100" b="0" i="0" u="none" strike="noStrike" cap="none" normalizeH="0" baseline="0" dirty="0">
                <a:ln>
                  <a:noFill/>
                </a:ln>
                <a:solidFill>
                  <a:srgbClr val="080808"/>
                </a:solidFill>
                <a:effectLst/>
                <a:latin typeface="Consolas" panose="020B0609020204030204" pitchFamily="49" charset="0"/>
              </a:rPr>
            </a:br>
            <a:r>
              <a:rPr kumimoji="0" lang="en-US" altLang="en-US" sz="1100" b="0" i="0" u="none" strike="noStrike" cap="none" normalizeH="0" baseline="0" dirty="0">
                <a:ln>
                  <a:noFill/>
                </a:ln>
                <a:solidFill>
                  <a:srgbClr val="080808"/>
                </a:solidFill>
                <a:effectLst/>
                <a:latin typeface="Consolas" panose="020B0609020204030204" pitchFamily="49" charset="0"/>
              </a:rPr>
              <a:t>      </a:t>
            </a:r>
            <a:r>
              <a:rPr kumimoji="0" lang="en-US" altLang="en-US" sz="1100" b="0" i="0" u="none" strike="noStrike" cap="none" normalizeH="0" baseline="0" dirty="0" err="1">
                <a:ln>
                  <a:noFill/>
                </a:ln>
                <a:solidFill>
                  <a:srgbClr val="080808"/>
                </a:solidFill>
                <a:effectLst/>
                <a:latin typeface="Consolas" panose="020B0609020204030204" pitchFamily="49" charset="0"/>
              </a:rPr>
              <a:t>startActivity</a:t>
            </a:r>
            <a:r>
              <a:rPr kumimoji="0" lang="en-US" altLang="en-US" sz="1100" b="0" i="0" u="none" strike="noStrike" cap="none" normalizeH="0" baseline="0" dirty="0">
                <a:ln>
                  <a:noFill/>
                </a:ln>
                <a:solidFill>
                  <a:srgbClr val="080808"/>
                </a:solidFill>
                <a:effectLst/>
                <a:latin typeface="Consolas" panose="020B0609020204030204" pitchFamily="49" charset="0"/>
              </a:rPr>
              <a:t>(</a:t>
            </a:r>
            <a:r>
              <a:rPr kumimoji="0" lang="en-US" altLang="en-US" sz="1100" b="0" i="0" u="none" strike="noStrike" cap="none" normalizeH="0" baseline="0" dirty="0" err="1">
                <a:ln>
                  <a:noFill/>
                </a:ln>
                <a:solidFill>
                  <a:srgbClr val="000000"/>
                </a:solidFill>
                <a:effectLst/>
                <a:latin typeface="Consolas" panose="020B0609020204030204" pitchFamily="49" charset="0"/>
              </a:rPr>
              <a:t>callIntent</a:t>
            </a:r>
            <a:r>
              <a:rPr kumimoji="0" lang="en-US" altLang="en-US" sz="1100" b="0" i="0" u="none" strike="noStrike" cap="none" normalizeH="0" baseline="0" dirty="0">
                <a:ln>
                  <a:noFill/>
                </a:ln>
                <a:solidFill>
                  <a:srgbClr val="080808"/>
                </a:solidFill>
                <a:effectLst/>
                <a:latin typeface="Consolas" panose="020B0609020204030204" pitchFamily="49" charset="0"/>
              </a:rPr>
              <a:t>);</a:t>
            </a:r>
            <a:br>
              <a:rPr kumimoji="0" lang="en-US" altLang="en-US" sz="1100" b="0" i="0" u="none" strike="noStrike" cap="none" normalizeH="0" baseline="0" dirty="0">
                <a:ln>
                  <a:noFill/>
                </a:ln>
                <a:solidFill>
                  <a:srgbClr val="080808"/>
                </a:solidFill>
                <a:effectLst/>
                <a:latin typeface="Consolas" panose="020B0609020204030204" pitchFamily="49" charset="0"/>
              </a:rPr>
            </a:br>
            <a:r>
              <a:rPr kumimoji="0" lang="en-US" altLang="en-US" sz="1100" b="0" i="0" u="none" strike="noStrike" cap="none" normalizeH="0" baseline="0" dirty="0">
                <a:ln>
                  <a:noFill/>
                </a:ln>
                <a:solidFill>
                  <a:srgbClr val="080808"/>
                </a:solidFill>
                <a:effectLst/>
                <a:latin typeface="Consolas" panose="020B0609020204030204" pitchFamily="49" charset="0"/>
              </a:rPr>
              <a:t>     }});</a:t>
            </a:r>
            <a:br>
              <a:rPr kumimoji="0" lang="en-US" altLang="en-US" sz="1100" b="0" i="0" u="none" strike="noStrike" cap="none" normalizeH="0" baseline="0" dirty="0">
                <a:ln>
                  <a:noFill/>
                </a:ln>
                <a:solidFill>
                  <a:srgbClr val="080808"/>
                </a:solidFill>
                <a:effectLst/>
                <a:latin typeface="Consolas" panose="020B0609020204030204" pitchFamily="49" charset="0"/>
              </a:rPr>
            </a:br>
            <a:r>
              <a:rPr kumimoji="0" lang="en-US" altLang="en-US" sz="1100" b="0" i="0" u="none" strike="noStrike" cap="none" normalizeH="0" baseline="0" dirty="0">
                <a:ln>
                  <a:noFill/>
                </a:ln>
                <a:solidFill>
                  <a:srgbClr val="080808"/>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Button cancel </a:t>
            </a:r>
            <a:r>
              <a:rPr kumimoji="0" lang="en-US" altLang="en-US" sz="1100" b="0" i="0" u="none" strike="noStrike" cap="none" normalizeH="0" baseline="0" dirty="0">
                <a:ln>
                  <a:noFill/>
                </a:ln>
                <a:solidFill>
                  <a:srgbClr val="080808"/>
                </a:solidFill>
                <a:effectLst/>
                <a:latin typeface="Consolas" panose="020B0609020204030204" pitchFamily="49" charset="0"/>
              </a:rPr>
              <a:t>= </a:t>
            </a:r>
            <a:r>
              <a:rPr kumimoji="0" lang="en-US" altLang="en-US" sz="1100" b="0" i="0" u="none" strike="noStrike" cap="none" normalizeH="0" baseline="0" dirty="0" err="1">
                <a:ln>
                  <a:noFill/>
                </a:ln>
                <a:solidFill>
                  <a:srgbClr val="FF0000"/>
                </a:solidFill>
                <a:effectLst/>
                <a:latin typeface="Consolas" panose="020B0609020204030204" pitchFamily="49" charset="0"/>
              </a:rPr>
              <a:t>dialog</a:t>
            </a:r>
            <a:r>
              <a:rPr kumimoji="0" lang="en-US" altLang="en-US" sz="1100" b="0" i="0" u="none" strike="noStrike" cap="none" normalizeH="0" baseline="0" dirty="0" err="1">
                <a:ln>
                  <a:noFill/>
                </a:ln>
                <a:solidFill>
                  <a:srgbClr val="080808"/>
                </a:solidFill>
                <a:effectLst/>
                <a:latin typeface="Consolas" panose="020B0609020204030204" pitchFamily="49" charset="0"/>
              </a:rPr>
              <a:t>.findViewById</a:t>
            </a:r>
            <a:r>
              <a:rPr kumimoji="0" lang="en-US" altLang="en-US" sz="1100" b="0" i="0" u="none" strike="noStrike" cap="none" normalizeH="0" baseline="0" dirty="0">
                <a:ln>
                  <a:noFill/>
                </a:ln>
                <a:solidFill>
                  <a:srgbClr val="080808"/>
                </a:solidFill>
                <a:effectLst/>
                <a:latin typeface="Consolas" panose="020B0609020204030204" pitchFamily="49" charset="0"/>
              </a:rPr>
              <a:t>(</a:t>
            </a:r>
            <a:r>
              <a:rPr kumimoji="0" lang="en-US" altLang="en-US" sz="1100" b="0" i="0" u="none" strike="noStrike" cap="none" normalizeH="0" baseline="0" dirty="0" err="1">
                <a:ln>
                  <a:noFill/>
                </a:ln>
                <a:solidFill>
                  <a:srgbClr val="000000"/>
                </a:solidFill>
                <a:effectLst/>
                <a:latin typeface="Consolas" panose="020B0609020204030204" pitchFamily="49" charset="0"/>
              </a:rPr>
              <a:t>R</a:t>
            </a:r>
            <a:r>
              <a:rPr kumimoji="0" lang="en-US" altLang="en-US" sz="1100" b="0" i="0" u="none" strike="noStrike" cap="none" normalizeH="0" baseline="0" dirty="0" err="1">
                <a:ln>
                  <a:noFill/>
                </a:ln>
                <a:solidFill>
                  <a:srgbClr val="080808"/>
                </a:solidFill>
                <a:effectLst/>
                <a:latin typeface="Consolas" panose="020B0609020204030204" pitchFamily="49" charset="0"/>
              </a:rPr>
              <a:t>.</a:t>
            </a:r>
            <a:r>
              <a:rPr kumimoji="0" lang="en-US" altLang="en-US" sz="1100" b="0" i="0" u="none" strike="noStrike" cap="none" normalizeH="0" baseline="0" dirty="0" err="1">
                <a:ln>
                  <a:noFill/>
                </a:ln>
                <a:solidFill>
                  <a:srgbClr val="000000"/>
                </a:solidFill>
                <a:effectLst/>
                <a:latin typeface="Consolas" panose="020B0609020204030204" pitchFamily="49" charset="0"/>
              </a:rPr>
              <a:t>id</a:t>
            </a:r>
            <a:r>
              <a:rPr kumimoji="0" lang="en-US" altLang="en-US" sz="1100" b="0" i="0" u="none" strike="noStrike" cap="none" normalizeH="0" baseline="0" dirty="0" err="1">
                <a:ln>
                  <a:noFill/>
                </a:ln>
                <a:solidFill>
                  <a:srgbClr val="080808"/>
                </a:solidFill>
                <a:effectLst/>
                <a:latin typeface="Consolas" panose="020B0609020204030204" pitchFamily="49" charset="0"/>
              </a:rPr>
              <a:t>.</a:t>
            </a:r>
            <a:r>
              <a:rPr kumimoji="0" lang="en-US" altLang="en-US" sz="1100" b="0" i="1" u="none" strike="noStrike" cap="none" normalizeH="0" baseline="0" dirty="0" err="1">
                <a:ln>
                  <a:noFill/>
                </a:ln>
                <a:solidFill>
                  <a:srgbClr val="871094"/>
                </a:solidFill>
                <a:effectLst/>
                <a:latin typeface="Consolas" panose="020B0609020204030204" pitchFamily="49" charset="0"/>
              </a:rPr>
              <a:t>cancel_bt</a:t>
            </a:r>
            <a:r>
              <a:rPr kumimoji="0" lang="en-US" altLang="en-US" sz="1100" b="0" i="0" u="none" strike="noStrike" cap="none" normalizeH="0" baseline="0" dirty="0">
                <a:ln>
                  <a:noFill/>
                </a:ln>
                <a:solidFill>
                  <a:srgbClr val="080808"/>
                </a:solidFill>
                <a:effectLst/>
                <a:latin typeface="Consolas" panose="020B0609020204030204" pitchFamily="49" charset="0"/>
              </a:rPr>
              <a:t>);</a:t>
            </a:r>
            <a:br>
              <a:rPr kumimoji="0" lang="en-US" altLang="en-US" sz="1100" b="0" i="0" u="none" strike="noStrike" cap="none" normalizeH="0" baseline="0" dirty="0">
                <a:ln>
                  <a:noFill/>
                </a:ln>
                <a:solidFill>
                  <a:srgbClr val="080808"/>
                </a:solidFill>
                <a:effectLst/>
                <a:latin typeface="Consolas" panose="020B0609020204030204" pitchFamily="49" charset="0"/>
              </a:rPr>
            </a:br>
            <a:r>
              <a:rPr kumimoji="0" lang="en-US" altLang="en-US" sz="1100" b="0" i="0" u="none" strike="noStrike" cap="none" normalizeH="0" baseline="0" dirty="0">
                <a:ln>
                  <a:noFill/>
                </a:ln>
                <a:solidFill>
                  <a:srgbClr val="080808"/>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cancel</a:t>
            </a:r>
            <a:r>
              <a:rPr kumimoji="0" lang="en-US" altLang="en-US" sz="1100" b="0" i="0" u="none" strike="noStrike" cap="none" normalizeH="0" baseline="0" dirty="0" err="1">
                <a:ln>
                  <a:noFill/>
                </a:ln>
                <a:solidFill>
                  <a:srgbClr val="080808"/>
                </a:solidFill>
                <a:effectLst/>
                <a:latin typeface="Consolas" panose="020B0609020204030204" pitchFamily="49" charset="0"/>
              </a:rPr>
              <a:t>.setOnClickListener</a:t>
            </a:r>
            <a:r>
              <a:rPr kumimoji="0" lang="en-US" altLang="en-US" sz="1100" b="0" i="0" u="none" strike="noStrike" cap="none" normalizeH="0" baseline="0" dirty="0">
                <a:ln>
                  <a:noFill/>
                </a:ln>
                <a:solidFill>
                  <a:srgbClr val="080808"/>
                </a:solidFill>
                <a:effectLst/>
                <a:latin typeface="Consolas" panose="020B0609020204030204" pitchFamily="49" charset="0"/>
              </a:rPr>
              <a:t>(</a:t>
            </a:r>
            <a:r>
              <a:rPr kumimoji="0" lang="en-US" altLang="en-US" sz="1100" b="0" i="0" u="none" strike="noStrike" cap="none" normalizeH="0" baseline="0" dirty="0">
                <a:ln>
                  <a:noFill/>
                </a:ln>
                <a:solidFill>
                  <a:srgbClr val="0033B3"/>
                </a:solidFill>
                <a:effectLst/>
                <a:latin typeface="Consolas" panose="020B0609020204030204" pitchFamily="49" charset="0"/>
              </a:rPr>
              <a:t>new </a:t>
            </a:r>
            <a:r>
              <a:rPr kumimoji="0" lang="en-US" altLang="en-US" sz="1100" b="0" i="0" u="none" strike="noStrike" cap="none" normalizeH="0" baseline="0" dirty="0" err="1">
                <a:ln>
                  <a:noFill/>
                </a:ln>
                <a:solidFill>
                  <a:srgbClr val="000000"/>
                </a:solidFill>
                <a:effectLst/>
                <a:latin typeface="Consolas" panose="020B0609020204030204" pitchFamily="49" charset="0"/>
              </a:rPr>
              <a:t>View</a:t>
            </a:r>
            <a:r>
              <a:rPr kumimoji="0" lang="en-US" altLang="en-US" sz="1100" b="0" i="0" u="none" strike="noStrike" cap="none" normalizeH="0" baseline="0" dirty="0" err="1">
                <a:ln>
                  <a:noFill/>
                </a:ln>
                <a:solidFill>
                  <a:srgbClr val="080808"/>
                </a:solidFill>
                <a:effectLst/>
                <a:latin typeface="Consolas" panose="020B0609020204030204" pitchFamily="49" charset="0"/>
              </a:rPr>
              <a:t>.</a:t>
            </a:r>
            <a:r>
              <a:rPr kumimoji="0" lang="en-US" altLang="en-US" sz="1100" b="0" i="0" u="none" strike="noStrike" cap="none" normalizeH="0" baseline="0" dirty="0" err="1">
                <a:ln>
                  <a:noFill/>
                </a:ln>
                <a:solidFill>
                  <a:srgbClr val="000000"/>
                </a:solidFill>
                <a:effectLst/>
                <a:latin typeface="Consolas" panose="020B0609020204030204" pitchFamily="49" charset="0"/>
              </a:rPr>
              <a:t>OnClickListener</a:t>
            </a:r>
            <a:r>
              <a:rPr kumimoji="0" lang="en-US" altLang="en-US" sz="1100" b="0" i="0" u="none" strike="noStrike" cap="none" normalizeH="0" baseline="0" dirty="0">
                <a:ln>
                  <a:noFill/>
                </a:ln>
                <a:solidFill>
                  <a:srgbClr val="080808"/>
                </a:solidFill>
                <a:effectLst/>
                <a:latin typeface="Consolas" panose="020B0609020204030204" pitchFamily="49" charset="0"/>
              </a:rPr>
              <a:t>() {</a:t>
            </a:r>
            <a:br>
              <a:rPr kumimoji="0" lang="en-US" altLang="en-US" sz="1100" b="0" i="0" u="none" strike="noStrike" cap="none" normalizeH="0" baseline="0" dirty="0">
                <a:ln>
                  <a:noFill/>
                </a:ln>
                <a:solidFill>
                  <a:srgbClr val="080808"/>
                </a:solidFill>
                <a:effectLst/>
                <a:latin typeface="Consolas" panose="020B0609020204030204" pitchFamily="49" charset="0"/>
              </a:rPr>
            </a:br>
            <a:r>
              <a:rPr kumimoji="0" lang="en-US" altLang="en-US" sz="1100" b="0" i="0" u="none" strike="noStrike" cap="none" normalizeH="0" baseline="0" dirty="0">
                <a:ln>
                  <a:noFill/>
                </a:ln>
                <a:solidFill>
                  <a:srgbClr val="080808"/>
                </a:solidFill>
                <a:effectLst/>
                <a:latin typeface="Consolas" panose="020B0609020204030204" pitchFamily="49" charset="0"/>
              </a:rPr>
              <a:t>        </a:t>
            </a:r>
            <a:r>
              <a:rPr kumimoji="0" lang="en-US" altLang="en-US" sz="1100" b="0" i="0" u="none" strike="noStrike" cap="none" normalizeH="0" baseline="0" dirty="0">
                <a:ln>
                  <a:noFill/>
                </a:ln>
                <a:solidFill>
                  <a:srgbClr val="0033B3"/>
                </a:solidFill>
                <a:effectLst/>
                <a:latin typeface="Consolas" panose="020B0609020204030204" pitchFamily="49" charset="0"/>
              </a:rPr>
              <a:t>public void </a:t>
            </a:r>
            <a:r>
              <a:rPr kumimoji="0" lang="en-US" altLang="en-US" sz="1100" b="0" i="0" u="none" strike="noStrike" cap="none" normalizeH="0" baseline="0" dirty="0" err="1">
                <a:ln>
                  <a:noFill/>
                </a:ln>
                <a:solidFill>
                  <a:srgbClr val="00627A"/>
                </a:solidFill>
                <a:effectLst/>
                <a:latin typeface="Consolas" panose="020B0609020204030204" pitchFamily="49" charset="0"/>
              </a:rPr>
              <a:t>onClick</a:t>
            </a:r>
            <a:r>
              <a:rPr kumimoji="0" lang="en-US" altLang="en-US" sz="1100" b="0" i="0" u="none" strike="noStrike" cap="none" normalizeH="0" baseline="0" dirty="0">
                <a:ln>
                  <a:noFill/>
                </a:ln>
                <a:solidFill>
                  <a:srgbClr val="080808"/>
                </a:solidFill>
                <a:effectLst/>
                <a:latin typeface="Consolas" panose="020B0609020204030204" pitchFamily="49" charset="0"/>
              </a:rPr>
              <a:t>(</a:t>
            </a:r>
            <a:r>
              <a:rPr kumimoji="0" lang="en-US" altLang="en-US" sz="1100" b="0" i="0" u="none" strike="noStrike" cap="none" normalizeH="0" baseline="0" dirty="0">
                <a:ln>
                  <a:noFill/>
                </a:ln>
                <a:solidFill>
                  <a:srgbClr val="000000"/>
                </a:solidFill>
                <a:effectLst/>
                <a:latin typeface="Consolas" panose="020B0609020204030204" pitchFamily="49" charset="0"/>
              </a:rPr>
              <a:t>View </a:t>
            </a:r>
            <a:r>
              <a:rPr kumimoji="0" lang="en-US" altLang="en-US" sz="1100" b="0" i="0" u="none" strike="noStrike" cap="none" normalizeH="0" baseline="0" dirty="0">
                <a:ln>
                  <a:noFill/>
                </a:ln>
                <a:solidFill>
                  <a:srgbClr val="080808"/>
                </a:solidFill>
                <a:effectLst/>
                <a:latin typeface="Consolas" panose="020B0609020204030204" pitchFamily="49" charset="0"/>
              </a:rPr>
              <a:t>view) {</a:t>
            </a:r>
            <a:br>
              <a:rPr kumimoji="0" lang="en-US" altLang="en-US" sz="1100" b="0" i="0" u="none" strike="noStrike" cap="none" normalizeH="0" baseline="0" dirty="0">
                <a:ln>
                  <a:noFill/>
                </a:ln>
                <a:solidFill>
                  <a:srgbClr val="080808"/>
                </a:solidFill>
                <a:effectLst/>
                <a:latin typeface="Consolas" panose="020B0609020204030204" pitchFamily="49" charset="0"/>
              </a:rPr>
            </a:br>
            <a:r>
              <a:rPr kumimoji="0" lang="en-US" altLang="en-US" sz="1100" b="0" i="0" u="none" strike="noStrike" cap="none" normalizeH="0" baseline="0" dirty="0">
                <a:ln>
                  <a:noFill/>
                </a:ln>
                <a:solidFill>
                  <a:srgbClr val="080808"/>
                </a:solidFill>
                <a:effectLst/>
                <a:latin typeface="Consolas" panose="020B0609020204030204" pitchFamily="49" charset="0"/>
              </a:rPr>
              <a:t>            </a:t>
            </a:r>
            <a:r>
              <a:rPr kumimoji="0" lang="en-US" altLang="en-US" sz="1100" b="0" i="0" u="none" strike="noStrike" cap="none" normalizeH="0" baseline="0" dirty="0" err="1">
                <a:ln>
                  <a:noFill/>
                </a:ln>
                <a:solidFill>
                  <a:srgbClr val="851691"/>
                </a:solidFill>
                <a:effectLst/>
                <a:latin typeface="Consolas" panose="020B0609020204030204" pitchFamily="49" charset="0"/>
              </a:rPr>
              <a:t>dialog</a:t>
            </a:r>
            <a:r>
              <a:rPr kumimoji="0" lang="en-US" altLang="en-US" sz="1100" b="0" i="0" u="none" strike="noStrike" cap="none" normalizeH="0" baseline="0" dirty="0" err="1">
                <a:ln>
                  <a:noFill/>
                </a:ln>
                <a:solidFill>
                  <a:srgbClr val="080808"/>
                </a:solidFill>
                <a:effectLst/>
                <a:latin typeface="Consolas" panose="020B0609020204030204" pitchFamily="49" charset="0"/>
              </a:rPr>
              <a:t>.dismiss</a:t>
            </a:r>
            <a:r>
              <a:rPr kumimoji="0" lang="en-US" altLang="en-US" sz="1100" b="0" i="0" u="none" strike="noStrike" cap="none" normalizeH="0" baseline="0" dirty="0">
                <a:ln>
                  <a:noFill/>
                </a:ln>
                <a:solidFill>
                  <a:srgbClr val="080808"/>
                </a:solidFill>
                <a:effectLst/>
                <a:latin typeface="Consolas" panose="020B0609020204030204" pitchFamily="49" charset="0"/>
              </a:rPr>
              <a:t>();</a:t>
            </a:r>
            <a:br>
              <a:rPr kumimoji="0" lang="en-US" altLang="en-US" sz="1100" b="0" i="0" u="none" strike="noStrike" cap="none" normalizeH="0" baseline="0" dirty="0">
                <a:ln>
                  <a:noFill/>
                </a:ln>
                <a:solidFill>
                  <a:srgbClr val="080808"/>
                </a:solidFill>
                <a:effectLst/>
                <a:latin typeface="Consolas" panose="020B0609020204030204" pitchFamily="49" charset="0"/>
              </a:rPr>
            </a:br>
            <a:r>
              <a:rPr kumimoji="0" lang="en-US" altLang="en-US" sz="1100" b="0" i="0" u="none" strike="noStrike" cap="none" normalizeH="0" baseline="0" dirty="0">
                <a:ln>
                  <a:noFill/>
                </a:ln>
                <a:solidFill>
                  <a:srgbClr val="080808"/>
                </a:solidFill>
                <a:effectLst/>
                <a:latin typeface="Consolas" panose="020B0609020204030204" pitchFamily="49" charset="0"/>
              </a:rPr>
              <a:t>       }</a:t>
            </a:r>
            <a:br>
              <a:rPr kumimoji="0" lang="en-US" altLang="en-US" sz="1100" b="0" i="0" u="none" strike="noStrike" cap="none" normalizeH="0" baseline="0" dirty="0">
                <a:ln>
                  <a:noFill/>
                </a:ln>
                <a:solidFill>
                  <a:srgbClr val="080808"/>
                </a:solidFill>
                <a:effectLst/>
                <a:latin typeface="Consolas" panose="020B0609020204030204" pitchFamily="49" charset="0"/>
              </a:rPr>
            </a:br>
            <a:r>
              <a:rPr kumimoji="0" lang="en-US" altLang="en-US" sz="1100" b="0" i="0" u="none" strike="noStrike" cap="none" normalizeH="0" baseline="0" dirty="0">
                <a:ln>
                  <a:noFill/>
                </a:ln>
                <a:solidFill>
                  <a:srgbClr val="080808"/>
                </a:solidFill>
                <a:effectLst/>
                <a:latin typeface="Consolas" panose="020B0609020204030204" pitchFamily="49" charset="0"/>
              </a:rPr>
              <a:t>   });</a:t>
            </a:r>
            <a:br>
              <a:rPr kumimoji="0" lang="en-US" altLang="en-US" sz="1100" b="0" i="0" u="none" strike="noStrike" cap="none" normalizeH="0" baseline="0" dirty="0">
                <a:ln>
                  <a:noFill/>
                </a:ln>
                <a:solidFill>
                  <a:srgbClr val="080808"/>
                </a:solidFill>
                <a:effectLst/>
                <a:latin typeface="Consolas" panose="020B0609020204030204" pitchFamily="49" charset="0"/>
              </a:rPr>
            </a:br>
            <a:r>
              <a:rPr kumimoji="0" lang="en-US" altLang="en-US" sz="1100" b="0" i="0" u="none" strike="noStrike" cap="none" normalizeH="0" baseline="0" dirty="0">
                <a:ln>
                  <a:noFill/>
                </a:ln>
                <a:solidFill>
                  <a:srgbClr val="080808"/>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dialog</a:t>
            </a:r>
            <a:r>
              <a:rPr kumimoji="0" lang="en-US" altLang="en-US" sz="1100" b="0" i="0" u="none" strike="noStrike" cap="none" normalizeH="0" baseline="0" dirty="0" err="1">
                <a:ln>
                  <a:noFill/>
                </a:ln>
                <a:solidFill>
                  <a:srgbClr val="080808"/>
                </a:solidFill>
                <a:effectLst/>
                <a:latin typeface="Consolas" panose="020B0609020204030204" pitchFamily="49" charset="0"/>
              </a:rPr>
              <a:t>.setTitle</a:t>
            </a:r>
            <a:r>
              <a:rPr kumimoji="0" lang="en-US" altLang="en-US" sz="1100" b="0" i="0" u="none" strike="noStrike" cap="none" normalizeH="0" baseline="0" dirty="0">
                <a:ln>
                  <a:noFill/>
                </a:ln>
                <a:solidFill>
                  <a:srgbClr val="080808"/>
                </a:solidFill>
                <a:effectLst/>
                <a:latin typeface="Consolas" panose="020B0609020204030204" pitchFamily="49" charset="0"/>
              </a:rPr>
              <a:t>(</a:t>
            </a:r>
            <a:r>
              <a:rPr kumimoji="0" lang="en-US" altLang="en-US" sz="1100" b="0" i="0" u="none" strike="noStrike" cap="none" normalizeH="0" baseline="0" dirty="0">
                <a:ln>
                  <a:noFill/>
                </a:ln>
                <a:solidFill>
                  <a:srgbClr val="067D17"/>
                </a:solidFill>
                <a:effectLst/>
                <a:latin typeface="Consolas" panose="020B0609020204030204" pitchFamily="49" charset="0"/>
              </a:rPr>
              <a:t>"Making Call"</a:t>
            </a:r>
            <a:r>
              <a:rPr kumimoji="0" lang="en-US" altLang="en-US" sz="1100" b="0" i="0" u="none" strike="noStrike" cap="none" normalizeH="0" baseline="0" dirty="0">
                <a:ln>
                  <a:noFill/>
                </a:ln>
                <a:solidFill>
                  <a:srgbClr val="080808"/>
                </a:solidFill>
                <a:effectLst/>
                <a:latin typeface="Consolas" panose="020B0609020204030204" pitchFamily="49" charset="0"/>
              </a:rPr>
              <a:t>);</a:t>
            </a:r>
            <a:br>
              <a:rPr kumimoji="0" lang="en-US" altLang="en-US" sz="1100" b="0" i="0" u="none" strike="noStrike" cap="none" normalizeH="0" baseline="0" dirty="0">
                <a:ln>
                  <a:noFill/>
                </a:ln>
                <a:solidFill>
                  <a:srgbClr val="080808"/>
                </a:solidFill>
                <a:effectLst/>
                <a:latin typeface="Consolas" panose="020B0609020204030204" pitchFamily="49" charset="0"/>
              </a:rPr>
            </a:br>
            <a:r>
              <a:rPr kumimoji="0" lang="en-US" altLang="en-US" sz="1100" b="0" i="0" u="none" strike="noStrike" cap="none" normalizeH="0" baseline="0" dirty="0">
                <a:ln>
                  <a:noFill/>
                </a:ln>
                <a:solidFill>
                  <a:srgbClr val="080808"/>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dialog</a:t>
            </a:r>
            <a:r>
              <a:rPr kumimoji="0" lang="en-US" altLang="en-US" sz="1100" b="0" i="0" u="none" strike="noStrike" cap="none" normalizeH="0" baseline="0" dirty="0" err="1">
                <a:ln>
                  <a:noFill/>
                </a:ln>
                <a:solidFill>
                  <a:srgbClr val="080808"/>
                </a:solidFill>
                <a:effectLst/>
                <a:latin typeface="Consolas" panose="020B0609020204030204" pitchFamily="49" charset="0"/>
              </a:rPr>
              <a:t>.show</a:t>
            </a:r>
            <a:r>
              <a:rPr kumimoji="0" lang="en-US" altLang="en-US" sz="1100" b="0" i="0" u="none" strike="noStrike" cap="none" normalizeH="0" baseline="0" dirty="0">
                <a:ln>
                  <a:noFill/>
                </a:ln>
                <a:solidFill>
                  <a:srgbClr val="080808"/>
                </a:solidFill>
                <a:effectLst/>
                <a:latin typeface="Consolas" panose="020B0609020204030204" pitchFamily="49" charset="0"/>
              </a:rPr>
              <a:t>();</a:t>
            </a:r>
            <a:br>
              <a:rPr kumimoji="0" lang="en-US" altLang="en-US" sz="1100" b="0" i="0" u="none" strike="noStrike" cap="none" normalizeH="0" baseline="0" dirty="0">
                <a:ln>
                  <a:noFill/>
                </a:ln>
                <a:solidFill>
                  <a:srgbClr val="080808"/>
                </a:solidFill>
                <a:effectLst/>
                <a:latin typeface="Consolas" panose="020B0609020204030204" pitchFamily="49" charset="0"/>
              </a:rPr>
            </a:br>
            <a:r>
              <a:rPr kumimoji="0" lang="en-US" altLang="en-US" sz="1100" b="0" i="0" u="none" strike="noStrike" cap="none" normalizeH="0" baseline="0" dirty="0">
                <a:ln>
                  <a:noFill/>
                </a:ln>
                <a:solidFill>
                  <a:srgbClr val="080808"/>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B6E9389C-B3B8-4F9E-B405-F4CA4C33C538}"/>
              </a:ext>
            </a:extLst>
          </p:cNvPr>
          <p:cNvSpPr txBox="1"/>
          <p:nvPr/>
        </p:nvSpPr>
        <p:spPr>
          <a:xfrm>
            <a:off x="5523110" y="2209800"/>
            <a:ext cx="2350323" cy="307777"/>
          </a:xfrm>
          <a:prstGeom prst="rect">
            <a:avLst/>
          </a:prstGeom>
          <a:noFill/>
        </p:spPr>
        <p:txBody>
          <a:bodyPr wrap="none" rtlCol="0">
            <a:spAutoFit/>
          </a:bodyPr>
          <a:lstStyle/>
          <a:p>
            <a:r>
              <a:rPr lang="en-US" sz="1400" dirty="0"/>
              <a:t>Handler to set/view the dialog</a:t>
            </a:r>
          </a:p>
        </p:txBody>
      </p:sp>
      <p:grpSp>
        <p:nvGrpSpPr>
          <p:cNvPr id="10" name="Group 9">
            <a:extLst>
              <a:ext uri="{FF2B5EF4-FFF2-40B4-BE49-F238E27FC236}">
                <a16:creationId xmlns:a16="http://schemas.microsoft.com/office/drawing/2014/main" id="{99DF1ECC-7CF6-49C3-98BC-F8A65594BFFD}"/>
              </a:ext>
            </a:extLst>
          </p:cNvPr>
          <p:cNvGrpSpPr/>
          <p:nvPr/>
        </p:nvGrpSpPr>
        <p:grpSpPr>
          <a:xfrm>
            <a:off x="7428154" y="2517577"/>
            <a:ext cx="1371599" cy="646331"/>
            <a:chOff x="7772400" y="2937301"/>
            <a:chExt cx="1371599" cy="646331"/>
          </a:xfrm>
        </p:grpSpPr>
        <p:sp>
          <p:nvSpPr>
            <p:cNvPr id="8" name="Right Brace 7">
              <a:extLst>
                <a:ext uri="{FF2B5EF4-FFF2-40B4-BE49-F238E27FC236}">
                  <a16:creationId xmlns:a16="http://schemas.microsoft.com/office/drawing/2014/main" id="{6AAEC12D-15F9-4DBF-AD21-448E998DE95C}"/>
                </a:ext>
              </a:extLst>
            </p:cNvPr>
            <p:cNvSpPr/>
            <p:nvPr/>
          </p:nvSpPr>
          <p:spPr>
            <a:xfrm>
              <a:off x="7772400" y="3124200"/>
              <a:ext cx="228600" cy="457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FC36A447-ADD5-42FA-9DBC-04CB83A3B052}"/>
                </a:ext>
              </a:extLst>
            </p:cNvPr>
            <p:cNvSpPr txBox="1"/>
            <p:nvPr/>
          </p:nvSpPr>
          <p:spPr>
            <a:xfrm>
              <a:off x="8018928" y="2937301"/>
              <a:ext cx="1125071" cy="646331"/>
            </a:xfrm>
            <a:prstGeom prst="rect">
              <a:avLst/>
            </a:prstGeom>
            <a:noFill/>
          </p:spPr>
          <p:txBody>
            <a:bodyPr wrap="square" rtlCol="0">
              <a:spAutoFit/>
            </a:bodyPr>
            <a:lstStyle/>
            <a:p>
              <a:r>
                <a:rPr lang="en-US" sz="1200" dirty="0">
                  <a:solidFill>
                    <a:srgbClr val="00B0F0"/>
                  </a:solidFill>
                </a:rPr>
                <a:t>Create the dialog and set the layout</a:t>
              </a:r>
            </a:p>
          </p:txBody>
        </p:sp>
      </p:grpSp>
      <p:grpSp>
        <p:nvGrpSpPr>
          <p:cNvPr id="11" name="Group 10">
            <a:extLst>
              <a:ext uri="{FF2B5EF4-FFF2-40B4-BE49-F238E27FC236}">
                <a16:creationId xmlns:a16="http://schemas.microsoft.com/office/drawing/2014/main" id="{36E04E69-9BD0-4D1E-8870-381367D7D068}"/>
              </a:ext>
            </a:extLst>
          </p:cNvPr>
          <p:cNvGrpSpPr/>
          <p:nvPr/>
        </p:nvGrpSpPr>
        <p:grpSpPr>
          <a:xfrm>
            <a:off x="7886700" y="3377215"/>
            <a:ext cx="1479130" cy="1330700"/>
            <a:chOff x="7772400" y="3124200"/>
            <a:chExt cx="1479130" cy="1330700"/>
          </a:xfrm>
        </p:grpSpPr>
        <p:sp>
          <p:nvSpPr>
            <p:cNvPr id="12" name="Right Brace 11">
              <a:extLst>
                <a:ext uri="{FF2B5EF4-FFF2-40B4-BE49-F238E27FC236}">
                  <a16:creationId xmlns:a16="http://schemas.microsoft.com/office/drawing/2014/main" id="{68502DAC-8AF5-4401-A206-832180F6BD12}"/>
                </a:ext>
              </a:extLst>
            </p:cNvPr>
            <p:cNvSpPr/>
            <p:nvPr/>
          </p:nvSpPr>
          <p:spPr>
            <a:xfrm>
              <a:off x="7772400" y="3124200"/>
              <a:ext cx="227254" cy="13307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CBA90439-4BBB-4780-AF0B-ADE7FC67D60E}"/>
                </a:ext>
              </a:extLst>
            </p:cNvPr>
            <p:cNvSpPr txBox="1"/>
            <p:nvPr/>
          </p:nvSpPr>
          <p:spPr>
            <a:xfrm>
              <a:off x="7957519" y="3187085"/>
              <a:ext cx="1294011" cy="646331"/>
            </a:xfrm>
            <a:prstGeom prst="rect">
              <a:avLst/>
            </a:prstGeom>
            <a:noFill/>
          </p:spPr>
          <p:txBody>
            <a:bodyPr wrap="square" rtlCol="0">
              <a:spAutoFit/>
            </a:bodyPr>
            <a:lstStyle/>
            <a:p>
              <a:r>
                <a:rPr lang="en-US" sz="1200" dirty="0">
                  <a:solidFill>
                    <a:srgbClr val="00B0F0"/>
                  </a:solidFill>
                </a:rPr>
                <a:t>Set handler to the button in the dialog</a:t>
              </a:r>
            </a:p>
          </p:txBody>
        </p:sp>
      </p:grpSp>
      <p:grpSp>
        <p:nvGrpSpPr>
          <p:cNvPr id="14" name="Group 13">
            <a:extLst>
              <a:ext uri="{FF2B5EF4-FFF2-40B4-BE49-F238E27FC236}">
                <a16:creationId xmlns:a16="http://schemas.microsoft.com/office/drawing/2014/main" id="{3A9FE854-AA57-4640-8343-460B207432BC}"/>
              </a:ext>
            </a:extLst>
          </p:cNvPr>
          <p:cNvGrpSpPr/>
          <p:nvPr/>
        </p:nvGrpSpPr>
        <p:grpSpPr>
          <a:xfrm>
            <a:off x="7878652" y="4886516"/>
            <a:ext cx="1479130" cy="721170"/>
            <a:chOff x="7772400" y="3124200"/>
            <a:chExt cx="1479130" cy="721170"/>
          </a:xfrm>
        </p:grpSpPr>
        <p:sp>
          <p:nvSpPr>
            <p:cNvPr id="15" name="Right Brace 14">
              <a:extLst>
                <a:ext uri="{FF2B5EF4-FFF2-40B4-BE49-F238E27FC236}">
                  <a16:creationId xmlns:a16="http://schemas.microsoft.com/office/drawing/2014/main" id="{782BDCFF-E0FD-459B-B61B-CAFC5275BC52}"/>
                </a:ext>
              </a:extLst>
            </p:cNvPr>
            <p:cNvSpPr/>
            <p:nvPr/>
          </p:nvSpPr>
          <p:spPr>
            <a:xfrm>
              <a:off x="7772400" y="3124200"/>
              <a:ext cx="185119" cy="7211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7F24D644-0FF9-4BEB-AC3F-FE20C81D448C}"/>
                </a:ext>
              </a:extLst>
            </p:cNvPr>
            <p:cNvSpPr txBox="1"/>
            <p:nvPr/>
          </p:nvSpPr>
          <p:spPr>
            <a:xfrm>
              <a:off x="7957519" y="3187085"/>
              <a:ext cx="1294011" cy="461665"/>
            </a:xfrm>
            <a:prstGeom prst="rect">
              <a:avLst/>
            </a:prstGeom>
            <a:noFill/>
          </p:spPr>
          <p:txBody>
            <a:bodyPr wrap="square" rtlCol="0">
              <a:spAutoFit/>
            </a:bodyPr>
            <a:lstStyle/>
            <a:p>
              <a:r>
                <a:rPr lang="en-US" sz="1200" dirty="0">
                  <a:solidFill>
                    <a:srgbClr val="00B0F0"/>
                  </a:solidFill>
                </a:rPr>
                <a:t>Setting a handler for cancel</a:t>
              </a:r>
            </a:p>
          </p:txBody>
        </p:sp>
      </p:grpSp>
      <p:pic>
        <p:nvPicPr>
          <p:cNvPr id="17" name="Picture 16">
            <a:extLst>
              <a:ext uri="{FF2B5EF4-FFF2-40B4-BE49-F238E27FC236}">
                <a16:creationId xmlns:a16="http://schemas.microsoft.com/office/drawing/2014/main" id="{465AB687-2C67-4347-AA79-E3301550E85C}"/>
              </a:ext>
            </a:extLst>
          </p:cNvPr>
          <p:cNvPicPr>
            <a:picLocks noChangeAspect="1"/>
          </p:cNvPicPr>
          <p:nvPr/>
        </p:nvPicPr>
        <p:blipFill>
          <a:blip r:embed="rId4"/>
          <a:stretch>
            <a:fillRect/>
          </a:stretch>
        </p:blipFill>
        <p:spPr>
          <a:xfrm>
            <a:off x="762000" y="5309494"/>
            <a:ext cx="3143250" cy="1143000"/>
          </a:xfrm>
          <a:prstGeom prst="rect">
            <a:avLst/>
          </a:prstGeom>
          <a:ln>
            <a:solidFill>
              <a:schemeClr val="tx1"/>
            </a:solidFill>
          </a:ln>
        </p:spPr>
      </p:pic>
      <p:sp>
        <p:nvSpPr>
          <p:cNvPr id="18" name="Oval 17">
            <a:extLst>
              <a:ext uri="{FF2B5EF4-FFF2-40B4-BE49-F238E27FC236}">
                <a16:creationId xmlns:a16="http://schemas.microsoft.com/office/drawing/2014/main" id="{3F307630-073E-4522-9587-C7932A12C33F}"/>
              </a:ext>
            </a:extLst>
          </p:cNvPr>
          <p:cNvSpPr/>
          <p:nvPr/>
        </p:nvSpPr>
        <p:spPr>
          <a:xfrm>
            <a:off x="5440209" y="2895600"/>
            <a:ext cx="2249290" cy="281464"/>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05954E68-072B-4A4E-88A1-D854F2DBAC0F}"/>
              </a:ext>
            </a:extLst>
          </p:cNvPr>
          <p:cNvCxnSpPr>
            <a:stCxn id="18" idx="2"/>
          </p:cNvCxnSpPr>
          <p:nvPr/>
        </p:nvCxnSpPr>
        <p:spPr>
          <a:xfrm flipH="1" flipV="1">
            <a:off x="3505200" y="2133600"/>
            <a:ext cx="1935009" cy="902732"/>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5604BA49-EC7C-408B-B8F7-F712E9755512}"/>
              </a:ext>
            </a:extLst>
          </p:cNvPr>
          <p:cNvGrpSpPr/>
          <p:nvPr/>
        </p:nvGrpSpPr>
        <p:grpSpPr>
          <a:xfrm>
            <a:off x="8325113" y="6127901"/>
            <a:ext cx="746350" cy="730099"/>
            <a:chOff x="6566350" y="1360863"/>
            <a:chExt cx="746350" cy="730099"/>
          </a:xfrm>
        </p:grpSpPr>
        <p:grpSp>
          <p:nvGrpSpPr>
            <p:cNvPr id="22" name="Group 21">
              <a:extLst>
                <a:ext uri="{FF2B5EF4-FFF2-40B4-BE49-F238E27FC236}">
                  <a16:creationId xmlns:a16="http://schemas.microsoft.com/office/drawing/2014/main" id="{0D3492EC-9D4C-4587-9635-5F4233E97779}"/>
                </a:ext>
              </a:extLst>
            </p:cNvPr>
            <p:cNvGrpSpPr/>
            <p:nvPr/>
          </p:nvGrpSpPr>
          <p:grpSpPr>
            <a:xfrm>
              <a:off x="6566350" y="1360863"/>
              <a:ext cx="643125" cy="730099"/>
              <a:chOff x="7244423" y="361806"/>
              <a:chExt cx="643125" cy="730099"/>
            </a:xfrm>
          </p:grpSpPr>
          <p:pic>
            <p:nvPicPr>
              <p:cNvPr id="24" name="Picture 2" descr="Kotlin Vector Logo - Download Free SVG Icon | Worldvectorlogo">
                <a:extLst>
                  <a:ext uri="{FF2B5EF4-FFF2-40B4-BE49-F238E27FC236}">
                    <a16:creationId xmlns:a16="http://schemas.microsoft.com/office/drawing/2014/main" id="{08B725E6-9E17-47DA-AB16-817E232288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7648" y="361806"/>
                <a:ext cx="504000" cy="474355"/>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C77C3022-7B2E-4FC0-A054-2D35DFEFF0C0}"/>
                  </a:ext>
                </a:extLst>
              </p:cNvPr>
              <p:cNvSpPr/>
              <p:nvPr/>
            </p:nvSpPr>
            <p:spPr>
              <a:xfrm>
                <a:off x="7244423" y="784128"/>
                <a:ext cx="643125" cy="307777"/>
              </a:xfrm>
              <a:prstGeom prst="rect">
                <a:avLst/>
              </a:prstGeom>
            </p:spPr>
            <p:txBody>
              <a:bodyPr wrap="none">
                <a:spAutoFit/>
              </a:bodyPr>
              <a:lstStyle/>
              <a:p>
                <a:r>
                  <a:rPr lang="en-US" sz="1400" dirty="0"/>
                  <a:t>Kotlin</a:t>
                </a:r>
                <a:endParaRPr lang="en-AE" sz="1400" dirty="0"/>
              </a:p>
            </p:txBody>
          </p:sp>
        </p:grpSp>
        <p:sp>
          <p:nvSpPr>
            <p:cNvPr id="23" name="Arrow: Down 22">
              <a:extLst>
                <a:ext uri="{FF2B5EF4-FFF2-40B4-BE49-F238E27FC236}">
                  <a16:creationId xmlns:a16="http://schemas.microsoft.com/office/drawing/2014/main" id="{7843A699-CD92-4F60-8CF5-E32DE61C77D1}"/>
                </a:ext>
              </a:extLst>
            </p:cNvPr>
            <p:cNvSpPr/>
            <p:nvPr/>
          </p:nvSpPr>
          <p:spPr>
            <a:xfrm>
              <a:off x="7209475" y="1360863"/>
              <a:ext cx="103225" cy="612000"/>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grpSp>
    </p:spTree>
    <p:extLst>
      <p:ext uri="{BB962C8B-B14F-4D97-AF65-F5344CB8AC3E}">
        <p14:creationId xmlns:p14="http://schemas.microsoft.com/office/powerpoint/2010/main" val="10053979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GridLayout from Android Developers</a:t>
            </a:r>
            <a:endParaRPr lang="en-US" dirty="0"/>
          </a:p>
          <a:p>
            <a:r>
              <a:rPr lang="en-US" dirty="0">
                <a:hlinkClick r:id="rId3"/>
              </a:rPr>
              <a:t>https://developer.android.com/guide/topics/ui/menus#java</a:t>
            </a:r>
            <a:endParaRPr lang="en-US" dirty="0"/>
          </a:p>
          <a:p>
            <a:r>
              <a:rPr lang="en-US" dirty="0">
                <a:hlinkClick r:id="rId4"/>
              </a:rPr>
              <a:t>https://guides.codepath.com/android/Using-an-ArrayAdapter-with-ListView</a:t>
            </a:r>
            <a:endParaRPr lang="en-US" dirty="0"/>
          </a:p>
          <a:p>
            <a:endParaRPr lang="en-US" dirty="0"/>
          </a:p>
          <a:p>
            <a:pPr marL="0" indent="0">
              <a:buNone/>
            </a:pP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59</a:t>
            </a:fld>
            <a:endParaRPr lang="en-US"/>
          </a:p>
        </p:txBody>
      </p:sp>
    </p:spTree>
    <p:extLst>
      <p:ext uri="{BB962C8B-B14F-4D97-AF65-F5344CB8AC3E}">
        <p14:creationId xmlns:p14="http://schemas.microsoft.com/office/powerpoint/2010/main" val="288161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Linearlayout</a:t>
            </a:r>
            <a:endParaRPr lang="en-US" dirty="0"/>
          </a:p>
        </p:txBody>
      </p:sp>
      <p:sp>
        <p:nvSpPr>
          <p:cNvPr id="3" name="Content Placeholder 2"/>
          <p:cNvSpPr>
            <a:spLocks noGrp="1"/>
          </p:cNvSpPr>
          <p:nvPr>
            <p:ph idx="1"/>
          </p:nvPr>
        </p:nvSpPr>
        <p:spPr>
          <a:xfrm>
            <a:off x="457200" y="1935480"/>
            <a:ext cx="6248400" cy="4389120"/>
          </a:xfrm>
        </p:spPr>
        <p:txBody>
          <a:bodyPr>
            <a:normAutofit/>
          </a:bodyPr>
          <a:lstStyle/>
          <a:p>
            <a:r>
              <a:rPr lang="en-US" sz="2000" dirty="0"/>
              <a:t>A layout that arranges other views either horizontally in a single column or vertically in a single row.</a:t>
            </a:r>
          </a:p>
          <a:p>
            <a:pPr lvl="1"/>
            <a:r>
              <a:rPr lang="en-US" sz="2000" b="1" dirty="0" err="1"/>
              <a:t>android:orientation</a:t>
            </a:r>
            <a:r>
              <a:rPr lang="en-US" sz="2000" dirty="0"/>
              <a:t>:  to specify whether child views are displayed in a row or column.</a:t>
            </a:r>
          </a:p>
          <a:p>
            <a:pPr lvl="1"/>
            <a:r>
              <a:rPr lang="en-US" sz="2000" b="1" dirty="0" err="1"/>
              <a:t>android:gravity</a:t>
            </a:r>
            <a:r>
              <a:rPr lang="en-US" sz="2000" dirty="0"/>
              <a:t>: To control how linear layout aligns all the views it contains</a:t>
            </a:r>
          </a:p>
          <a:p>
            <a:pPr lvl="1"/>
            <a:r>
              <a:rPr lang="en-US" sz="2000" b="1" dirty="0" err="1"/>
              <a:t>android:layout_weight</a:t>
            </a:r>
            <a:r>
              <a:rPr lang="en-US" sz="2000" dirty="0"/>
              <a:t>: to specify how linear layout divides remaining space amongst the views it contains. </a:t>
            </a:r>
          </a:p>
          <a:p>
            <a:pPr lvl="1"/>
            <a:r>
              <a:rPr lang="en-US" sz="2000" b="1" dirty="0" err="1"/>
              <a:t>LinearLayout.LayoutParams</a:t>
            </a:r>
            <a:r>
              <a:rPr lang="en-US" sz="2000" b="1" dirty="0"/>
              <a:t> </a:t>
            </a:r>
            <a:r>
              <a:rPr lang="en-US" sz="2000" dirty="0"/>
              <a:t>: to set on a child view to affect its position and size in the containing linear layout.</a:t>
            </a:r>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6</a:t>
            </a:fld>
            <a:endParaRPr lang="en-US"/>
          </a:p>
        </p:txBody>
      </p:sp>
      <p:pic>
        <p:nvPicPr>
          <p:cNvPr id="7" name="Picture 6"/>
          <p:cNvPicPr>
            <a:picLocks noChangeAspect="1"/>
          </p:cNvPicPr>
          <p:nvPr/>
        </p:nvPicPr>
        <p:blipFill>
          <a:blip r:embed="rId2"/>
          <a:stretch>
            <a:fillRect/>
          </a:stretch>
        </p:blipFill>
        <p:spPr>
          <a:xfrm>
            <a:off x="6781800" y="926194"/>
            <a:ext cx="2057400" cy="2895600"/>
          </a:xfrm>
          <a:prstGeom prst="rect">
            <a:avLst/>
          </a:prstGeom>
        </p:spPr>
      </p:pic>
      <p:pic>
        <p:nvPicPr>
          <p:cNvPr id="8" name="Picture 7"/>
          <p:cNvPicPr>
            <a:picLocks noChangeAspect="1"/>
          </p:cNvPicPr>
          <p:nvPr/>
        </p:nvPicPr>
        <p:blipFill>
          <a:blip r:embed="rId3"/>
          <a:stretch>
            <a:fillRect/>
          </a:stretch>
        </p:blipFill>
        <p:spPr>
          <a:xfrm>
            <a:off x="6816436" y="3895725"/>
            <a:ext cx="2085975" cy="2886075"/>
          </a:xfrm>
          <a:prstGeom prst="rect">
            <a:avLst/>
          </a:prstGeom>
        </p:spPr>
      </p:pic>
    </p:spTree>
    <p:extLst>
      <p:ext uri="{BB962C8B-B14F-4D97-AF65-F5344CB8AC3E}">
        <p14:creationId xmlns:p14="http://schemas.microsoft.com/office/powerpoint/2010/main" val="2732431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Layout</a:t>
            </a:r>
          </a:p>
        </p:txBody>
      </p:sp>
      <p:sp>
        <p:nvSpPr>
          <p:cNvPr id="3" name="Content Placeholder 2"/>
          <p:cNvSpPr>
            <a:spLocks noGrp="1"/>
          </p:cNvSpPr>
          <p:nvPr>
            <p:ph idx="1"/>
          </p:nvPr>
        </p:nvSpPr>
        <p:spPr>
          <a:xfrm>
            <a:off x="457200" y="1935480"/>
            <a:ext cx="6331244" cy="4389120"/>
          </a:xfrm>
        </p:spPr>
        <p:txBody>
          <a:bodyPr/>
          <a:lstStyle/>
          <a:p>
            <a:r>
              <a:rPr lang="en-US" dirty="0" err="1"/>
              <a:t>RelativeLayout</a:t>
            </a:r>
            <a:r>
              <a:rPr lang="en-US" dirty="0"/>
              <a:t> is a view group that displays child views in relative positions. </a:t>
            </a:r>
          </a:p>
          <a:p>
            <a:r>
              <a:rPr lang="en-US" dirty="0"/>
              <a:t>The position of each view can be specified as relative to sibling elements (such as to the left-of or below another view) or in positions relative to the parent </a:t>
            </a:r>
            <a:r>
              <a:rPr lang="en-US" dirty="0" err="1"/>
              <a:t>RelativeLayout</a:t>
            </a:r>
            <a:r>
              <a:rPr lang="en-US" dirty="0"/>
              <a:t> area (such as aligned to the bottom, left or center).</a:t>
            </a:r>
          </a:p>
          <a:p>
            <a:r>
              <a:rPr lang="en-US" dirty="0">
                <a:solidFill>
                  <a:srgbClr val="FF0000"/>
                </a:solidFill>
              </a:rPr>
              <a:t>For better performance, use Constraint Layout instead.</a:t>
            </a:r>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7</a:t>
            </a:fld>
            <a:endParaRPr lang="en-US"/>
          </a:p>
        </p:txBody>
      </p:sp>
      <p:pic>
        <p:nvPicPr>
          <p:cNvPr id="5124" name="Picture 4" descr="Image result for relativelayout andro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8444" y="1935480"/>
            <a:ext cx="2272711" cy="4058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156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a:t>Constraint Layout</a:t>
            </a:r>
          </a:p>
        </p:txBody>
      </p:sp>
      <p:sp>
        <p:nvSpPr>
          <p:cNvPr id="3" name="Content Placeholder 2"/>
          <p:cNvSpPr>
            <a:spLocks noGrp="1"/>
          </p:cNvSpPr>
          <p:nvPr>
            <p:ph idx="1"/>
          </p:nvPr>
        </p:nvSpPr>
        <p:spPr>
          <a:xfrm>
            <a:off x="457200" y="1828800"/>
            <a:ext cx="8229600" cy="4389120"/>
          </a:xfrm>
        </p:spPr>
        <p:txBody>
          <a:bodyPr>
            <a:normAutofit/>
          </a:bodyPr>
          <a:lstStyle/>
          <a:p>
            <a:r>
              <a:rPr lang="en-US" dirty="0"/>
              <a:t>A </a:t>
            </a:r>
            <a:r>
              <a:rPr lang="en-US" dirty="0" err="1"/>
              <a:t>ConstraintLayout</a:t>
            </a:r>
            <a:r>
              <a:rPr lang="en-US" dirty="0"/>
              <a:t> is a </a:t>
            </a:r>
            <a:r>
              <a:rPr lang="en-US" dirty="0" err="1"/>
              <a:t>ViewGroup</a:t>
            </a:r>
            <a:r>
              <a:rPr lang="en-US" dirty="0"/>
              <a:t> which allows you to position and size widgets in a flexible way.</a:t>
            </a:r>
          </a:p>
          <a:p>
            <a:r>
              <a:rPr lang="en-US" dirty="0"/>
              <a:t>Available as a support library that you can use on Android systems starting with API level 9 (Gingerbread). </a:t>
            </a:r>
          </a:p>
          <a:p>
            <a:r>
              <a:rPr lang="en-US" dirty="0"/>
              <a:t>There are various of constraints we can use:</a:t>
            </a:r>
          </a:p>
          <a:p>
            <a:pPr lvl="1"/>
            <a:endParaRPr lang="en-US" dirty="0"/>
          </a:p>
        </p:txBody>
      </p:sp>
      <p:sp>
        <p:nvSpPr>
          <p:cNvPr id="4" name="Slide Number Placeholder 3"/>
          <p:cNvSpPr>
            <a:spLocks noGrp="1"/>
          </p:cNvSpPr>
          <p:nvPr>
            <p:ph type="sldNum" sz="quarter" idx="12"/>
          </p:nvPr>
        </p:nvSpPr>
        <p:spPr/>
        <p:txBody>
          <a:bodyPr/>
          <a:lstStyle/>
          <a:p>
            <a:pPr>
              <a:defRPr/>
            </a:pPr>
            <a:fld id="{0C649DF8-EF65-4EDE-82FD-490E53F18845}" type="slidenum">
              <a:rPr lang="en-US" smtClean="0"/>
              <a:pPr>
                <a:defRPr/>
              </a:pPr>
              <a:t>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216413364"/>
              </p:ext>
            </p:extLst>
          </p:nvPr>
        </p:nvGraphicFramePr>
        <p:xfrm>
          <a:off x="1524000" y="4521257"/>
          <a:ext cx="4953000" cy="2003064"/>
        </p:xfrm>
        <a:graphic>
          <a:graphicData uri="http://schemas.openxmlformats.org/drawingml/2006/table">
            <a:tbl>
              <a:tblPr firstRow="1" bandRow="1">
                <a:tableStyleId>{5940675A-B579-460E-94D1-54222C63F5DA}</a:tableStyleId>
              </a:tblPr>
              <a:tblGrid>
                <a:gridCol w="2286000">
                  <a:extLst>
                    <a:ext uri="{9D8B030D-6E8A-4147-A177-3AD203B41FA5}">
                      <a16:colId xmlns:a16="http://schemas.microsoft.com/office/drawing/2014/main" val="206757089"/>
                    </a:ext>
                  </a:extLst>
                </a:gridCol>
                <a:gridCol w="2667000">
                  <a:extLst>
                    <a:ext uri="{9D8B030D-6E8A-4147-A177-3AD203B41FA5}">
                      <a16:colId xmlns:a16="http://schemas.microsoft.com/office/drawing/2014/main" val="4167828506"/>
                    </a:ext>
                  </a:extLst>
                </a:gridCol>
              </a:tblGrid>
              <a:tr h="40932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a:t>Relative positioning</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a:t>Centering positioning</a:t>
                      </a:r>
                    </a:p>
                  </a:txBody>
                  <a:tcPr/>
                </a:tc>
                <a:extLst>
                  <a:ext uri="{0D108BD9-81ED-4DB2-BD59-A6C34878D82A}">
                    <a16:rowId xmlns:a16="http://schemas.microsoft.com/office/drawing/2014/main" val="2712440058"/>
                  </a:ext>
                </a:extLst>
              </a:tr>
              <a:tr h="409326">
                <a:tc>
                  <a:txBody>
                    <a:bodyPr/>
                    <a:lstStyle/>
                    <a:p>
                      <a:r>
                        <a:rPr lang="en-US" sz="1800" dirty="0"/>
                        <a:t>Margins</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a:t>Visibility behavior</a:t>
                      </a:r>
                    </a:p>
                  </a:txBody>
                  <a:tcPr/>
                </a:tc>
                <a:extLst>
                  <a:ext uri="{0D108BD9-81ED-4DB2-BD59-A6C34878D82A}">
                    <a16:rowId xmlns:a16="http://schemas.microsoft.com/office/drawing/2014/main" val="3818213748"/>
                  </a:ext>
                </a:extLst>
              </a:tr>
              <a:tr h="40932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a:t>Circular positioning</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a:t>Dimension constraints</a:t>
                      </a:r>
                    </a:p>
                  </a:txBody>
                  <a:tcPr/>
                </a:tc>
                <a:extLst>
                  <a:ext uri="{0D108BD9-81ED-4DB2-BD59-A6C34878D82A}">
                    <a16:rowId xmlns:a16="http://schemas.microsoft.com/office/drawing/2014/main" val="1837092788"/>
                  </a:ext>
                </a:extLst>
              </a:tr>
              <a:tr h="409326">
                <a:tc>
                  <a:txBody>
                    <a:bodyPr/>
                    <a:lstStyle/>
                    <a:p>
                      <a:r>
                        <a:rPr lang="en-US" sz="1800" dirty="0"/>
                        <a:t>Chains</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a:t>Virtual Helpers objects</a:t>
                      </a:r>
                    </a:p>
                  </a:txBody>
                  <a:tcPr/>
                </a:tc>
                <a:extLst>
                  <a:ext uri="{0D108BD9-81ED-4DB2-BD59-A6C34878D82A}">
                    <a16:rowId xmlns:a16="http://schemas.microsoft.com/office/drawing/2014/main" val="2811810657"/>
                  </a:ext>
                </a:extLst>
              </a:tr>
              <a:tr h="301713">
                <a:tc>
                  <a:txBody>
                    <a:bodyPr/>
                    <a:lstStyle/>
                    <a:p>
                      <a:r>
                        <a:rPr lang="en-US" sz="1800" dirty="0"/>
                        <a:t>Optimizer</a:t>
                      </a:r>
                    </a:p>
                  </a:txBody>
                  <a:tcPr/>
                </a:tc>
                <a:tc>
                  <a:txBody>
                    <a:bodyPr/>
                    <a:lstStyle/>
                    <a:p>
                      <a:endParaRPr lang="en-US" sz="1800" dirty="0"/>
                    </a:p>
                  </a:txBody>
                  <a:tcPr/>
                </a:tc>
                <a:extLst>
                  <a:ext uri="{0D108BD9-81ED-4DB2-BD59-A6C34878D82A}">
                    <a16:rowId xmlns:a16="http://schemas.microsoft.com/office/drawing/2014/main" val="3041836075"/>
                  </a:ext>
                </a:extLst>
              </a:tr>
            </a:tbl>
          </a:graphicData>
        </a:graphic>
      </p:graphicFrame>
    </p:spTree>
    <p:extLst>
      <p:ext uri="{BB962C8B-B14F-4D97-AF65-F5344CB8AC3E}">
        <p14:creationId xmlns:p14="http://schemas.microsoft.com/office/powerpoint/2010/main" val="3909127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DA429-B0A1-4ED3-A150-062C591FC5A8}"/>
              </a:ext>
            </a:extLst>
          </p:cNvPr>
          <p:cNvSpPr>
            <a:spLocks noGrp="1"/>
          </p:cNvSpPr>
          <p:nvPr>
            <p:ph type="title"/>
          </p:nvPr>
        </p:nvSpPr>
        <p:spPr/>
        <p:txBody>
          <a:bodyPr/>
          <a:lstStyle/>
          <a:p>
            <a:r>
              <a:rPr lang="en-US" dirty="0"/>
              <a:t>Constraints</a:t>
            </a:r>
          </a:p>
        </p:txBody>
      </p:sp>
      <p:sp>
        <p:nvSpPr>
          <p:cNvPr id="3" name="Content Placeholder 2">
            <a:extLst>
              <a:ext uri="{FF2B5EF4-FFF2-40B4-BE49-F238E27FC236}">
                <a16:creationId xmlns:a16="http://schemas.microsoft.com/office/drawing/2014/main" id="{6A8C0755-F3B8-4D81-B223-5499249B765B}"/>
              </a:ext>
            </a:extLst>
          </p:cNvPr>
          <p:cNvSpPr>
            <a:spLocks noGrp="1"/>
          </p:cNvSpPr>
          <p:nvPr>
            <p:ph idx="1"/>
          </p:nvPr>
        </p:nvSpPr>
        <p:spPr/>
        <p:txBody>
          <a:bodyPr>
            <a:normAutofit fontScale="77500" lnSpcReduction="20000"/>
          </a:bodyPr>
          <a:lstStyle/>
          <a:p>
            <a:pPr algn="l"/>
            <a:r>
              <a:rPr lang="en-US" b="1" dirty="0">
                <a:solidFill>
                  <a:srgbClr val="202124"/>
                </a:solidFill>
              </a:rPr>
              <a:t>Relative Positioning:</a:t>
            </a:r>
          </a:p>
          <a:p>
            <a:pPr lvl="1"/>
            <a:r>
              <a:rPr lang="en-US" sz="2500" dirty="0">
                <a:solidFill>
                  <a:srgbClr val="202124"/>
                </a:solidFill>
                <a:latin typeface="Roboto" panose="02000000000000000000" pitchFamily="2" charset="0"/>
              </a:rPr>
              <a:t>Allows position a given widget relative to another one</a:t>
            </a:r>
          </a:p>
          <a:p>
            <a:pPr algn="l"/>
            <a:r>
              <a:rPr lang="en-US" b="1" i="0" dirty="0">
                <a:solidFill>
                  <a:srgbClr val="202124"/>
                </a:solidFill>
                <a:effectLst/>
              </a:rPr>
              <a:t>Centering positioning and bias</a:t>
            </a:r>
          </a:p>
          <a:p>
            <a:pPr lvl="1"/>
            <a:r>
              <a:rPr lang="en-US" dirty="0">
                <a:solidFill>
                  <a:srgbClr val="202124"/>
                </a:solidFill>
                <a:latin typeface="Roboto" panose="02000000000000000000" pitchFamily="2" charset="0"/>
              </a:rPr>
              <a:t>"impossible" constraints, the constraints act like opposite forces pulling the widget apart equally </a:t>
            </a:r>
          </a:p>
          <a:p>
            <a:pPr lvl="1"/>
            <a:r>
              <a:rPr lang="en-US" dirty="0">
                <a:solidFill>
                  <a:srgbClr val="202124"/>
                </a:solidFill>
                <a:latin typeface="Roboto" panose="02000000000000000000" pitchFamily="2" charset="0"/>
              </a:rPr>
              <a:t>Bias: favor one axis over the other.</a:t>
            </a:r>
            <a:endParaRPr lang="en-US" b="1" i="0" dirty="0">
              <a:solidFill>
                <a:srgbClr val="202124"/>
              </a:solidFill>
              <a:effectLst/>
            </a:endParaRPr>
          </a:p>
          <a:p>
            <a:pPr algn="l"/>
            <a:r>
              <a:rPr lang="en-US" b="1" i="0" dirty="0">
                <a:solidFill>
                  <a:srgbClr val="202124"/>
                </a:solidFill>
                <a:effectLst/>
              </a:rPr>
              <a:t>Circular positioning (Added in 1.1)</a:t>
            </a:r>
          </a:p>
          <a:p>
            <a:pPr lvl="1"/>
            <a:r>
              <a:rPr lang="en-US" b="0" i="0" dirty="0">
                <a:solidFill>
                  <a:srgbClr val="202124"/>
                </a:solidFill>
                <a:effectLst/>
                <a:latin typeface="Roboto" panose="02000000000000000000" pitchFamily="2" charset="0"/>
              </a:rPr>
              <a:t>angle and a distance constraints allowing position a widget on a circle. (e.g., Circle, radius, angle)</a:t>
            </a:r>
          </a:p>
          <a:p>
            <a:r>
              <a:rPr lang="en-US" b="1" i="0" dirty="0">
                <a:solidFill>
                  <a:srgbClr val="202124"/>
                </a:solidFill>
                <a:effectLst/>
              </a:rPr>
              <a:t>Visibility behavior</a:t>
            </a:r>
          </a:p>
          <a:p>
            <a:pPr lvl="1"/>
            <a:r>
              <a:rPr lang="en-US" b="0" i="0" dirty="0" err="1">
                <a:solidFill>
                  <a:srgbClr val="202124"/>
                </a:solidFill>
                <a:effectLst/>
                <a:latin typeface="Roboto" panose="02000000000000000000" pitchFamily="2" charset="0"/>
              </a:rPr>
              <a:t>View.GONE</a:t>
            </a:r>
            <a:r>
              <a:rPr lang="en-US" b="0" i="0" dirty="0">
                <a:solidFill>
                  <a:srgbClr val="202124"/>
                </a:solidFill>
                <a:effectLst/>
                <a:latin typeface="Roboto" panose="02000000000000000000" pitchFamily="2" charset="0"/>
              </a:rPr>
              <a:t> is considered in layout computation</a:t>
            </a:r>
          </a:p>
          <a:p>
            <a:r>
              <a:rPr lang="en-US" b="1" dirty="0">
                <a:solidFill>
                  <a:srgbClr val="202124"/>
                </a:solidFill>
              </a:rPr>
              <a:t>Dimension Constraints</a:t>
            </a:r>
          </a:p>
          <a:p>
            <a:pPr lvl="1"/>
            <a:r>
              <a:rPr lang="en-US" b="0" i="0" dirty="0">
                <a:solidFill>
                  <a:srgbClr val="202124"/>
                </a:solidFill>
                <a:effectLst/>
                <a:latin typeface="Roboto" panose="02000000000000000000" pitchFamily="2" charset="0"/>
              </a:rPr>
              <a:t> can define minimum and maximum of the constraint layout</a:t>
            </a:r>
          </a:p>
          <a:p>
            <a:r>
              <a:rPr lang="en-US" b="1" dirty="0">
                <a:solidFill>
                  <a:srgbClr val="202124"/>
                </a:solidFill>
              </a:rPr>
              <a:t>Chains</a:t>
            </a:r>
          </a:p>
          <a:p>
            <a:pPr lvl="1"/>
            <a:r>
              <a:rPr lang="en-US" b="0" i="0" dirty="0">
                <a:solidFill>
                  <a:srgbClr val="202124"/>
                </a:solidFill>
                <a:effectLst/>
                <a:latin typeface="Roboto" panose="02000000000000000000" pitchFamily="2" charset="0"/>
              </a:rPr>
              <a:t>provide group-like behavior in a single axis</a:t>
            </a:r>
          </a:p>
          <a:p>
            <a:pPr marL="0" indent="0">
              <a:buNone/>
            </a:pPr>
            <a:endParaRPr lang="en-US" b="0" i="0" dirty="0">
              <a:solidFill>
                <a:srgbClr val="202124"/>
              </a:solidFill>
              <a:effectLst/>
              <a:latin typeface="Roboto" panose="02000000000000000000" pitchFamily="2" charset="0"/>
            </a:endParaRPr>
          </a:p>
          <a:p>
            <a:endParaRPr lang="en-US" b="0" i="0" dirty="0">
              <a:solidFill>
                <a:srgbClr val="202124"/>
              </a:solidFill>
              <a:effectLst/>
              <a:latin typeface="Roboto" panose="02000000000000000000" pitchFamily="2" charset="0"/>
            </a:endParaRPr>
          </a:p>
          <a:p>
            <a:endParaRPr lang="en-US" dirty="0"/>
          </a:p>
        </p:txBody>
      </p:sp>
      <p:sp>
        <p:nvSpPr>
          <p:cNvPr id="4" name="Slide Number Placeholder 3">
            <a:extLst>
              <a:ext uri="{FF2B5EF4-FFF2-40B4-BE49-F238E27FC236}">
                <a16:creationId xmlns:a16="http://schemas.microsoft.com/office/drawing/2014/main" id="{FF0ACFA1-F024-46DB-B8E4-41945FAFB783}"/>
              </a:ext>
            </a:extLst>
          </p:cNvPr>
          <p:cNvSpPr>
            <a:spLocks noGrp="1"/>
          </p:cNvSpPr>
          <p:nvPr>
            <p:ph type="sldNum" sz="quarter" idx="12"/>
          </p:nvPr>
        </p:nvSpPr>
        <p:spPr/>
        <p:txBody>
          <a:bodyPr/>
          <a:lstStyle/>
          <a:p>
            <a:pPr>
              <a:defRPr/>
            </a:pPr>
            <a:fld id="{0C649DF8-EF65-4EDE-82FD-490E53F18845}" type="slidenum">
              <a:rPr lang="en-US" smtClean="0"/>
              <a:pPr>
                <a:defRPr/>
              </a:pPr>
              <a:t>9</a:t>
            </a:fld>
            <a:endParaRPr lang="en-US"/>
          </a:p>
        </p:txBody>
      </p:sp>
      <p:sp>
        <p:nvSpPr>
          <p:cNvPr id="7" name="TextBox 6">
            <a:extLst>
              <a:ext uri="{FF2B5EF4-FFF2-40B4-BE49-F238E27FC236}">
                <a16:creationId xmlns:a16="http://schemas.microsoft.com/office/drawing/2014/main" id="{7C3CBFE5-AAF5-4208-9B97-C8DED645488E}"/>
              </a:ext>
            </a:extLst>
          </p:cNvPr>
          <p:cNvSpPr txBox="1"/>
          <p:nvPr/>
        </p:nvSpPr>
        <p:spPr>
          <a:xfrm>
            <a:off x="57462" y="6514802"/>
            <a:ext cx="8243341" cy="307777"/>
          </a:xfrm>
          <a:prstGeom prst="rect">
            <a:avLst/>
          </a:prstGeom>
          <a:noFill/>
        </p:spPr>
        <p:txBody>
          <a:bodyPr wrap="square">
            <a:spAutoFit/>
          </a:bodyPr>
          <a:lstStyle/>
          <a:p>
            <a:r>
              <a:rPr lang="en-US" sz="1400" dirty="0">
                <a:hlinkClick r:id="rId3"/>
              </a:rPr>
              <a:t>https://developer.android.com/reference/androidx/constraintlayout/widget/ConstraintLayout</a:t>
            </a:r>
            <a:r>
              <a:rPr lang="en-US" sz="1400" dirty="0"/>
              <a:t> </a:t>
            </a:r>
          </a:p>
        </p:txBody>
      </p:sp>
    </p:spTree>
    <p:extLst>
      <p:ext uri="{BB962C8B-B14F-4D97-AF65-F5344CB8AC3E}">
        <p14:creationId xmlns:p14="http://schemas.microsoft.com/office/powerpoint/2010/main" val="41795113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18397</TotalTime>
  <Words>15950</Words>
  <Application>Microsoft Office PowerPoint</Application>
  <PresentationFormat>On-screen Show (4:3)</PresentationFormat>
  <Paragraphs>827</Paragraphs>
  <Slides>59</Slides>
  <Notes>28</Notes>
  <HiddenSlides>4</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59</vt:i4>
      </vt:variant>
    </vt:vector>
  </HeadingPairs>
  <TitlesOfParts>
    <vt:vector size="72" baseType="lpstr">
      <vt:lpstr>Arial</vt:lpstr>
      <vt:lpstr>Arial</vt:lpstr>
      <vt:lpstr>Calibri</vt:lpstr>
      <vt:lpstr>Consolas</vt:lpstr>
      <vt:lpstr>Constantia</vt:lpstr>
      <vt:lpstr>Courier New</vt:lpstr>
      <vt:lpstr>Google Sans Text</vt:lpstr>
      <vt:lpstr>JetBrains Mono</vt:lpstr>
      <vt:lpstr>Roboto</vt:lpstr>
      <vt:lpstr>Roboto Mono</vt:lpstr>
      <vt:lpstr>Times New Roman</vt:lpstr>
      <vt:lpstr>Wingdings 2</vt:lpstr>
      <vt:lpstr>Flow</vt:lpstr>
      <vt:lpstr>CSBP483  Mobile Web Content and Development</vt:lpstr>
      <vt:lpstr>Outline</vt:lpstr>
      <vt:lpstr>Program Learning Outcomes</vt:lpstr>
      <vt:lpstr>Layouts</vt:lpstr>
      <vt:lpstr>Layouts</vt:lpstr>
      <vt:lpstr>Linearlayout</vt:lpstr>
      <vt:lpstr>Relative Layout</vt:lpstr>
      <vt:lpstr>Constraint Layout</vt:lpstr>
      <vt:lpstr>Constraints</vt:lpstr>
      <vt:lpstr>Constraint Layout - Relative Positioning</vt:lpstr>
      <vt:lpstr>Constraint Layout</vt:lpstr>
      <vt:lpstr>Relative Positioning</vt:lpstr>
      <vt:lpstr>List of Available Constraints (Relative Positioning)</vt:lpstr>
      <vt:lpstr>Relative Positioning</vt:lpstr>
      <vt:lpstr>Example: align TextView: Hello relative to parent</vt:lpstr>
      <vt:lpstr>Constraint Layout Example (1) </vt:lpstr>
      <vt:lpstr>Constraint Layout Example (2 )</vt:lpstr>
      <vt:lpstr>Constraint Layout Example (2 )</vt:lpstr>
      <vt:lpstr>Overlapping</vt:lpstr>
      <vt:lpstr>GridLayout</vt:lpstr>
      <vt:lpstr>CSBP483  Mobile Web Content and Development</vt:lpstr>
      <vt:lpstr>GridLayout Example (XML)</vt:lpstr>
      <vt:lpstr>GridLayout Example</vt:lpstr>
      <vt:lpstr>GridView vs. ListView</vt:lpstr>
      <vt:lpstr>GridView &amp; ListView</vt:lpstr>
      <vt:lpstr>GridView vs. ListView</vt:lpstr>
      <vt:lpstr>GridView/ListView Design</vt:lpstr>
      <vt:lpstr>Setting the Adapter from resource.</vt:lpstr>
      <vt:lpstr>Setting the Adapter Manually</vt:lpstr>
      <vt:lpstr>Setting the Adapter with Notification</vt:lpstr>
      <vt:lpstr>Build Layout from Adapter</vt:lpstr>
      <vt:lpstr>Customized GridView (ListView)</vt:lpstr>
      <vt:lpstr>Customized GridView – Step 1</vt:lpstr>
      <vt:lpstr>Customized GridView (Step2 &amp; 3)</vt:lpstr>
      <vt:lpstr>BaseAdapter (Doctor Adapter)</vt:lpstr>
      <vt:lpstr>BaseAdapter</vt:lpstr>
      <vt:lpstr>Exercise 1</vt:lpstr>
      <vt:lpstr>Exercise - Solution</vt:lpstr>
      <vt:lpstr>Exercise 2 - Customized ListView Item</vt:lpstr>
      <vt:lpstr>(1) Customized ListView Item Layout</vt:lpstr>
      <vt:lpstr>(2) Define Adapter</vt:lpstr>
      <vt:lpstr>(3) Set the ListView</vt:lpstr>
      <vt:lpstr>Show/Hide Action Bar</vt:lpstr>
      <vt:lpstr>Menus in Action Bar</vt:lpstr>
      <vt:lpstr>Menus Definition</vt:lpstr>
      <vt:lpstr>Menus Definition</vt:lpstr>
      <vt:lpstr>Menu example</vt:lpstr>
      <vt:lpstr>Menu Resources</vt:lpstr>
      <vt:lpstr>ShowAsAction Attribute</vt:lpstr>
      <vt:lpstr>Sub menus</vt:lpstr>
      <vt:lpstr>MenuInflater</vt:lpstr>
      <vt:lpstr>Example</vt:lpstr>
      <vt:lpstr>Menu Item Handler</vt:lpstr>
      <vt:lpstr>Adding Back Button</vt:lpstr>
      <vt:lpstr>Creating a floating context menu</vt:lpstr>
      <vt:lpstr>Popup Menu</vt:lpstr>
      <vt:lpstr>Dialog Layout</vt:lpstr>
      <vt:lpstr>Dialog -  Setting</vt:lpstr>
      <vt:lpstr>References</vt:lpstr>
    </vt:vector>
  </TitlesOfParts>
  <Company>Columbia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UI - Ch2</dc:title>
  <dc:creator>Course Technology;Mamoun Awad</dc:creator>
  <cp:lastModifiedBy>Mamoun Awad</cp:lastModifiedBy>
  <cp:revision>1597</cp:revision>
  <dcterms:created xsi:type="dcterms:W3CDTF">2002-11-15T07:59:11Z</dcterms:created>
  <dcterms:modified xsi:type="dcterms:W3CDTF">2025-04-07T18:31:41Z</dcterms:modified>
</cp:coreProperties>
</file>