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75" r:id="rId1"/>
  </p:sldMasterIdLst>
  <p:notesMasterIdLst>
    <p:notesMasterId r:id="rId63"/>
  </p:notesMasterIdLst>
  <p:handoutMasterIdLst>
    <p:handoutMasterId r:id="rId64"/>
  </p:handoutMasterIdLst>
  <p:sldIdLst>
    <p:sldId id="258" r:id="rId2"/>
    <p:sldId id="338" r:id="rId3"/>
    <p:sldId id="340" r:id="rId4"/>
    <p:sldId id="322" r:id="rId5"/>
    <p:sldId id="358" r:id="rId6"/>
    <p:sldId id="359" r:id="rId7"/>
    <p:sldId id="389" r:id="rId8"/>
    <p:sldId id="363" r:id="rId9"/>
    <p:sldId id="385" r:id="rId10"/>
    <p:sldId id="386" r:id="rId11"/>
    <p:sldId id="368" r:id="rId12"/>
    <p:sldId id="402" r:id="rId13"/>
    <p:sldId id="413" r:id="rId14"/>
    <p:sldId id="373" r:id="rId15"/>
    <p:sldId id="374" r:id="rId16"/>
    <p:sldId id="344" r:id="rId17"/>
    <p:sldId id="394" r:id="rId18"/>
    <p:sldId id="388" r:id="rId19"/>
    <p:sldId id="347" r:id="rId20"/>
    <p:sldId id="405" r:id="rId21"/>
    <p:sldId id="346" r:id="rId22"/>
    <p:sldId id="404" r:id="rId23"/>
    <p:sldId id="396" r:id="rId24"/>
    <p:sldId id="412" r:id="rId25"/>
    <p:sldId id="406" r:id="rId26"/>
    <p:sldId id="348" r:id="rId27"/>
    <p:sldId id="342" r:id="rId28"/>
    <p:sldId id="381" r:id="rId29"/>
    <p:sldId id="382" r:id="rId30"/>
    <p:sldId id="383" r:id="rId31"/>
    <p:sldId id="411" r:id="rId32"/>
    <p:sldId id="321" r:id="rId33"/>
    <p:sldId id="403" r:id="rId34"/>
    <p:sldId id="398" r:id="rId35"/>
    <p:sldId id="384" r:id="rId36"/>
    <p:sldId id="369" r:id="rId37"/>
    <p:sldId id="380" r:id="rId38"/>
    <p:sldId id="376" r:id="rId39"/>
    <p:sldId id="377" r:id="rId40"/>
    <p:sldId id="378" r:id="rId41"/>
    <p:sldId id="379" r:id="rId42"/>
    <p:sldId id="375" r:id="rId43"/>
    <p:sldId id="399" r:id="rId44"/>
    <p:sldId id="360" r:id="rId45"/>
    <p:sldId id="397" r:id="rId46"/>
    <p:sldId id="400" r:id="rId47"/>
    <p:sldId id="365" r:id="rId48"/>
    <p:sldId id="366" r:id="rId49"/>
    <p:sldId id="367" r:id="rId50"/>
    <p:sldId id="390" r:id="rId51"/>
    <p:sldId id="401" r:id="rId52"/>
    <p:sldId id="370" r:id="rId53"/>
    <p:sldId id="371" r:id="rId54"/>
    <p:sldId id="372" r:id="rId55"/>
    <p:sldId id="391" r:id="rId56"/>
    <p:sldId id="395" r:id="rId57"/>
    <p:sldId id="407" r:id="rId58"/>
    <p:sldId id="408" r:id="rId59"/>
    <p:sldId id="409" r:id="rId60"/>
    <p:sldId id="410" r:id="rId61"/>
    <p:sldId id="345" r:id="rId6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2088" autoAdjust="0"/>
  </p:normalViewPr>
  <p:slideViewPr>
    <p:cSldViewPr>
      <p:cViewPr varScale="1">
        <p:scale>
          <a:sx n="93" d="100"/>
          <a:sy n="93" d="100"/>
        </p:scale>
        <p:origin x="2124" y="-17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10242"/>
    </p:cViewPr>
  </p:notesTextViewPr>
  <p:sorterViewPr>
    <p:cViewPr>
      <p:scale>
        <a:sx n="100" d="100"/>
        <a:sy n="100" d="100"/>
      </p:scale>
      <p:origin x="0" y="682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oun Awad" userId="ad47208e-5146-4070-901e-5ff9d668801b" providerId="ADAL" clId="{7DC8DF77-C9C2-4A3D-B07A-0BD7179A902C}"/>
    <pc:docChg chg="undo custSel addSld modSld sldOrd">
      <pc:chgData name="Mamoun Awad" userId="ad47208e-5146-4070-901e-5ff9d668801b" providerId="ADAL" clId="{7DC8DF77-C9C2-4A3D-B07A-0BD7179A902C}" dt="2025-04-18T16:17:16.038" v="807" actId="15"/>
      <pc:docMkLst>
        <pc:docMk/>
      </pc:docMkLst>
      <pc:sldChg chg="modSp">
        <pc:chgData name="Mamoun Awad" userId="ad47208e-5146-4070-901e-5ff9d668801b" providerId="ADAL" clId="{7DC8DF77-C9C2-4A3D-B07A-0BD7179A902C}" dt="2025-04-18T16:11:38.003" v="411" actId="20577"/>
        <pc:sldMkLst>
          <pc:docMk/>
          <pc:sldMk cId="711659287" sldId="344"/>
        </pc:sldMkLst>
        <pc:spChg chg="mod">
          <ac:chgData name="Mamoun Awad" userId="ad47208e-5146-4070-901e-5ff9d668801b" providerId="ADAL" clId="{7DC8DF77-C9C2-4A3D-B07A-0BD7179A902C}" dt="2025-04-18T16:11:38.003" v="411" actId="20577"/>
          <ac:spMkLst>
            <pc:docMk/>
            <pc:sldMk cId="711659287" sldId="344"/>
            <ac:spMk id="19" creationId="{219E99B9-4E2C-41DC-A518-D0C1DDC80C85}"/>
          </ac:spMkLst>
        </pc:spChg>
      </pc:sldChg>
      <pc:sldChg chg="modTransition">
        <pc:chgData name="Mamoun Awad" userId="ad47208e-5146-4070-901e-5ff9d668801b" providerId="ADAL" clId="{7DC8DF77-C9C2-4A3D-B07A-0BD7179A902C}" dt="2025-04-18T16:14:49.670" v="448"/>
        <pc:sldMkLst>
          <pc:docMk/>
          <pc:sldMk cId="3978518782" sldId="345"/>
        </pc:sldMkLst>
      </pc:sldChg>
      <pc:sldChg chg="ord">
        <pc:chgData name="Mamoun Awad" userId="ad47208e-5146-4070-901e-5ff9d668801b" providerId="ADAL" clId="{7DC8DF77-C9C2-4A3D-B07A-0BD7179A902C}" dt="2025-04-18T16:04:16.874" v="3"/>
        <pc:sldMkLst>
          <pc:docMk/>
          <pc:sldMk cId="961947336" sldId="347"/>
        </pc:sldMkLst>
      </pc:sldChg>
      <pc:sldChg chg="modSp">
        <pc:chgData name="Mamoun Awad" userId="ad47208e-5146-4070-901e-5ff9d668801b" providerId="ADAL" clId="{7DC8DF77-C9C2-4A3D-B07A-0BD7179A902C}" dt="2025-04-18T16:12:19.426" v="433" actId="113"/>
        <pc:sldMkLst>
          <pc:docMk/>
          <pc:sldMk cId="1205432734" sldId="388"/>
        </pc:sldMkLst>
        <pc:spChg chg="mod">
          <ac:chgData name="Mamoun Awad" userId="ad47208e-5146-4070-901e-5ff9d668801b" providerId="ADAL" clId="{7DC8DF77-C9C2-4A3D-B07A-0BD7179A902C}" dt="2025-04-18T16:12:19.426" v="433" actId="113"/>
          <ac:spMkLst>
            <pc:docMk/>
            <pc:sldMk cId="1205432734" sldId="388"/>
            <ac:spMk id="17" creationId="{B729A9B7-7BA4-4838-9283-C26BC04D9B29}"/>
          </ac:spMkLst>
        </pc:spChg>
      </pc:sldChg>
      <pc:sldChg chg="modSp">
        <pc:chgData name="Mamoun Awad" userId="ad47208e-5146-4070-901e-5ff9d668801b" providerId="ADAL" clId="{7DC8DF77-C9C2-4A3D-B07A-0BD7179A902C}" dt="2025-04-18T16:10:48.123" v="407" actId="20577"/>
        <pc:sldMkLst>
          <pc:docMk/>
          <pc:sldMk cId="2485948477" sldId="394"/>
        </pc:sldMkLst>
        <pc:spChg chg="mod">
          <ac:chgData name="Mamoun Awad" userId="ad47208e-5146-4070-901e-5ff9d668801b" providerId="ADAL" clId="{7DC8DF77-C9C2-4A3D-B07A-0BD7179A902C}" dt="2025-04-18T16:10:48.123" v="407" actId="20577"/>
          <ac:spMkLst>
            <pc:docMk/>
            <pc:sldMk cId="2485948477" sldId="394"/>
            <ac:spMk id="5" creationId="{00000000-0000-0000-0000-000000000000}"/>
          </ac:spMkLst>
        </pc:spChg>
      </pc:sldChg>
      <pc:sldChg chg="modSp">
        <pc:chgData name="Mamoun Awad" userId="ad47208e-5146-4070-901e-5ff9d668801b" providerId="ADAL" clId="{7DC8DF77-C9C2-4A3D-B07A-0BD7179A902C}" dt="2025-04-18T16:13:30.348" v="447" actId="113"/>
        <pc:sldMkLst>
          <pc:docMk/>
          <pc:sldMk cId="1605349810" sldId="404"/>
        </pc:sldMkLst>
        <pc:spChg chg="mod">
          <ac:chgData name="Mamoun Awad" userId="ad47208e-5146-4070-901e-5ff9d668801b" providerId="ADAL" clId="{7DC8DF77-C9C2-4A3D-B07A-0BD7179A902C}" dt="2025-04-18T16:03:55.026" v="2" actId="20577"/>
          <ac:spMkLst>
            <pc:docMk/>
            <pc:sldMk cId="1605349810" sldId="404"/>
            <ac:spMk id="5" creationId="{94B97C69-7C15-469F-899A-C4727778C657}"/>
          </ac:spMkLst>
        </pc:spChg>
        <pc:spChg chg="mod">
          <ac:chgData name="Mamoun Awad" userId="ad47208e-5146-4070-901e-5ff9d668801b" providerId="ADAL" clId="{7DC8DF77-C9C2-4A3D-B07A-0BD7179A902C}" dt="2025-04-18T16:13:30.348" v="447" actId="113"/>
          <ac:spMkLst>
            <pc:docMk/>
            <pc:sldMk cId="1605349810" sldId="404"/>
            <ac:spMk id="24" creationId="{12967C5F-2DCD-4655-BCF7-12DFCB268604}"/>
          </ac:spMkLst>
        </pc:spChg>
      </pc:sldChg>
      <pc:sldChg chg="modSp add">
        <pc:chgData name="Mamoun Awad" userId="ad47208e-5146-4070-901e-5ff9d668801b" providerId="ADAL" clId="{7DC8DF77-C9C2-4A3D-B07A-0BD7179A902C}" dt="2025-04-18T16:09:08.149" v="396" actId="20577"/>
        <pc:sldMkLst>
          <pc:docMk/>
          <pc:sldMk cId="908597100" sldId="405"/>
        </pc:sldMkLst>
        <pc:spChg chg="mod">
          <ac:chgData name="Mamoun Awad" userId="ad47208e-5146-4070-901e-5ff9d668801b" providerId="ADAL" clId="{7DC8DF77-C9C2-4A3D-B07A-0BD7179A902C}" dt="2025-04-18T16:05:28.993" v="15" actId="6549"/>
          <ac:spMkLst>
            <pc:docMk/>
            <pc:sldMk cId="908597100" sldId="405"/>
            <ac:spMk id="2" creationId="{00000000-0000-0000-0000-000000000000}"/>
          </ac:spMkLst>
        </pc:spChg>
        <pc:spChg chg="mod">
          <ac:chgData name="Mamoun Awad" userId="ad47208e-5146-4070-901e-5ff9d668801b" providerId="ADAL" clId="{7DC8DF77-C9C2-4A3D-B07A-0BD7179A902C}" dt="2025-04-18T16:09:08.149" v="396" actId="20577"/>
          <ac:spMkLst>
            <pc:docMk/>
            <pc:sldMk cId="908597100" sldId="405"/>
            <ac:spMk id="3" creationId="{00000000-0000-0000-0000-000000000000}"/>
          </ac:spMkLst>
        </pc:spChg>
        <pc:graphicFrameChg chg="modGraphic">
          <ac:chgData name="Mamoun Awad" userId="ad47208e-5146-4070-901e-5ff9d668801b" providerId="ADAL" clId="{7DC8DF77-C9C2-4A3D-B07A-0BD7179A902C}" dt="2025-04-18T16:08:51.255" v="393" actId="20577"/>
          <ac:graphicFrameMkLst>
            <pc:docMk/>
            <pc:sldMk cId="908597100" sldId="405"/>
            <ac:graphicFrameMk id="5" creationId="{9D4F44AF-9615-43BD-A378-ADA6BDC909E7}"/>
          </ac:graphicFrameMkLst>
        </pc:graphicFrameChg>
      </pc:sldChg>
      <pc:sldChg chg="modSp add">
        <pc:chgData name="Mamoun Awad" userId="ad47208e-5146-4070-901e-5ff9d668801b" providerId="ADAL" clId="{7DC8DF77-C9C2-4A3D-B07A-0BD7179A902C}" dt="2025-04-18T16:17:16.038" v="807" actId="15"/>
        <pc:sldMkLst>
          <pc:docMk/>
          <pc:sldMk cId="1230579585" sldId="406"/>
        </pc:sldMkLst>
        <pc:spChg chg="mod">
          <ac:chgData name="Mamoun Awad" userId="ad47208e-5146-4070-901e-5ff9d668801b" providerId="ADAL" clId="{7DC8DF77-C9C2-4A3D-B07A-0BD7179A902C}" dt="2025-04-18T16:15:35.937" v="492" actId="20577"/>
          <ac:spMkLst>
            <pc:docMk/>
            <pc:sldMk cId="1230579585" sldId="406"/>
            <ac:spMk id="2" creationId="{1AF02F46-0A9E-4242-8806-8DCD014C9627}"/>
          </ac:spMkLst>
        </pc:spChg>
        <pc:spChg chg="mod">
          <ac:chgData name="Mamoun Awad" userId="ad47208e-5146-4070-901e-5ff9d668801b" providerId="ADAL" clId="{7DC8DF77-C9C2-4A3D-B07A-0BD7179A902C}" dt="2025-04-18T16:17:16.038" v="807" actId="15"/>
          <ac:spMkLst>
            <pc:docMk/>
            <pc:sldMk cId="1230579585" sldId="406"/>
            <ac:spMk id="3" creationId="{C5C4242A-7026-4702-8073-82FE62EA0F81}"/>
          </ac:spMkLst>
        </pc:spChg>
      </pc:sldChg>
    </pc:docChg>
  </pc:docChgLst>
  <pc:docChgLst>
    <pc:chgData name="Mamoun Awad" userId="ad47208e-5146-4070-901e-5ff9d668801b" providerId="ADAL" clId="{E966890E-425B-4D95-9DAE-6E771A01ECAC}"/>
    <pc:docChg chg="undo custSel addSld delSld modSld sldOrd">
      <pc:chgData name="Mamoun Awad" userId="ad47208e-5146-4070-901e-5ff9d668801b" providerId="ADAL" clId="{E966890E-425B-4D95-9DAE-6E771A01ECAC}" dt="2025-04-28T05:33:07.637" v="7106" actId="14100"/>
      <pc:docMkLst>
        <pc:docMk/>
      </pc:docMkLst>
      <pc:sldChg chg="modSp mod">
        <pc:chgData name="Mamoun Awad" userId="ad47208e-5146-4070-901e-5ff9d668801b" providerId="ADAL" clId="{E966890E-425B-4D95-9DAE-6E771A01ECAC}" dt="2025-04-28T05:19:59.785" v="6861" actId="20577"/>
        <pc:sldMkLst>
          <pc:docMk/>
          <pc:sldMk cId="1747332454" sldId="320"/>
        </pc:sldMkLst>
        <pc:spChg chg="mod">
          <ac:chgData name="Mamoun Awad" userId="ad47208e-5146-4070-901e-5ff9d668801b" providerId="ADAL" clId="{E966890E-425B-4D95-9DAE-6E771A01ECAC}" dt="2025-04-28T05:19:59.785" v="6861" actId="20577"/>
          <ac:spMkLst>
            <pc:docMk/>
            <pc:sldMk cId="1747332454" sldId="320"/>
            <ac:spMk id="3" creationId="{00000000-0000-0000-0000-000000000000}"/>
          </ac:spMkLst>
        </pc:spChg>
      </pc:sldChg>
      <pc:sldChg chg="addSp delSp modSp mod modAnim modNotesTx">
        <pc:chgData name="Mamoun Awad" userId="ad47208e-5146-4070-901e-5ff9d668801b" providerId="ADAL" clId="{E966890E-425B-4D95-9DAE-6E771A01ECAC}" dt="2025-04-19T09:30:24.700" v="3039"/>
        <pc:sldMkLst>
          <pc:docMk/>
          <pc:sldMk cId="4087376657" sldId="338"/>
        </pc:sldMkLst>
        <pc:spChg chg="mod">
          <ac:chgData name="Mamoun Awad" userId="ad47208e-5146-4070-901e-5ff9d668801b" providerId="ADAL" clId="{E966890E-425B-4D95-9DAE-6E771A01ECAC}" dt="2025-04-19T09:29:06.924" v="3005" actId="6549"/>
          <ac:spMkLst>
            <pc:docMk/>
            <pc:sldMk cId="4087376657" sldId="338"/>
            <ac:spMk id="3" creationId="{00000000-0000-0000-0000-000000000000}"/>
          </ac:spMkLst>
        </pc:spChg>
        <pc:spChg chg="add mod">
          <ac:chgData name="Mamoun Awad" userId="ad47208e-5146-4070-901e-5ff9d668801b" providerId="ADAL" clId="{E966890E-425B-4D95-9DAE-6E771A01ECAC}" dt="2025-04-19T09:29:34.112" v="3016" actId="14100"/>
          <ac:spMkLst>
            <pc:docMk/>
            <pc:sldMk cId="4087376657" sldId="338"/>
            <ac:spMk id="5" creationId="{04D64596-9A20-4883-A163-A87DA7F6E485}"/>
          </ac:spMkLst>
        </pc:spChg>
        <pc:spChg chg="add mod">
          <ac:chgData name="Mamoun Awad" userId="ad47208e-5146-4070-901e-5ff9d668801b" providerId="ADAL" clId="{E966890E-425B-4D95-9DAE-6E771A01ECAC}" dt="2025-04-19T09:29:43.666" v="3029" actId="14100"/>
          <ac:spMkLst>
            <pc:docMk/>
            <pc:sldMk cId="4087376657" sldId="338"/>
            <ac:spMk id="6" creationId="{AF77EDC3-6B18-4CFB-BAD2-A775CE0618B9}"/>
          </ac:spMkLst>
        </pc:spChg>
        <pc:spChg chg="add mod">
          <ac:chgData name="Mamoun Awad" userId="ad47208e-5146-4070-901e-5ff9d668801b" providerId="ADAL" clId="{E966890E-425B-4D95-9DAE-6E771A01ECAC}" dt="2025-04-19T09:29:14.552" v="3006" actId="1076"/>
          <ac:spMkLst>
            <pc:docMk/>
            <pc:sldMk cId="4087376657" sldId="338"/>
            <ac:spMk id="7" creationId="{84A7E28E-4567-425D-981B-4B20342BB3E4}"/>
          </ac:spMkLst>
        </pc:spChg>
        <pc:spChg chg="add del mod">
          <ac:chgData name="Mamoun Awad" userId="ad47208e-5146-4070-901e-5ff9d668801b" providerId="ADAL" clId="{E966890E-425B-4D95-9DAE-6E771A01ECAC}" dt="2025-04-19T09:26:00.645" v="2720" actId="478"/>
          <ac:spMkLst>
            <pc:docMk/>
            <pc:sldMk cId="4087376657" sldId="338"/>
            <ac:spMk id="9" creationId="{5F2DACA8-DAC5-4317-A21D-D4E12D6A61C3}"/>
          </ac:spMkLst>
        </pc:spChg>
        <pc:spChg chg="add mod">
          <ac:chgData name="Mamoun Awad" userId="ad47208e-5146-4070-901e-5ff9d668801b" providerId="ADAL" clId="{E966890E-425B-4D95-9DAE-6E771A01ECAC}" dt="2025-04-19T09:29:49.242" v="3037" actId="1035"/>
          <ac:spMkLst>
            <pc:docMk/>
            <pc:sldMk cId="4087376657" sldId="338"/>
            <ac:spMk id="10" creationId="{D3F40698-5579-4C91-B982-ADC604B826DF}"/>
          </ac:spMkLst>
        </pc:spChg>
        <pc:spChg chg="add mod">
          <ac:chgData name="Mamoun Awad" userId="ad47208e-5146-4070-901e-5ff9d668801b" providerId="ADAL" clId="{E966890E-425B-4D95-9DAE-6E771A01ECAC}" dt="2025-04-19T09:29:49.242" v="3037" actId="1035"/>
          <ac:spMkLst>
            <pc:docMk/>
            <pc:sldMk cId="4087376657" sldId="338"/>
            <ac:spMk id="11" creationId="{B1915AD3-51D0-4B4B-A3FE-DD0E03CA0AB0}"/>
          </ac:spMkLst>
        </pc:spChg>
      </pc:sldChg>
      <pc:sldChg chg="addSp modSp mod">
        <pc:chgData name="Mamoun Awad" userId="ad47208e-5146-4070-901e-5ff9d668801b" providerId="ADAL" clId="{E966890E-425B-4D95-9DAE-6E771A01ECAC}" dt="2025-04-19T11:46:41.877" v="5353" actId="1076"/>
        <pc:sldMkLst>
          <pc:docMk/>
          <pc:sldMk cId="3114860039" sldId="342"/>
        </pc:sldMkLst>
        <pc:spChg chg="mod">
          <ac:chgData name="Mamoun Awad" userId="ad47208e-5146-4070-901e-5ff9d668801b" providerId="ADAL" clId="{E966890E-425B-4D95-9DAE-6E771A01ECAC}" dt="2025-04-19T11:17:35.165" v="4896" actId="20577"/>
          <ac:spMkLst>
            <pc:docMk/>
            <pc:sldMk cId="3114860039" sldId="342"/>
            <ac:spMk id="3" creationId="{00000000-0000-0000-0000-000000000000}"/>
          </ac:spMkLst>
        </pc:spChg>
        <pc:spChg chg="add mod">
          <ac:chgData name="Mamoun Awad" userId="ad47208e-5146-4070-901e-5ff9d668801b" providerId="ADAL" clId="{E966890E-425B-4D95-9DAE-6E771A01ECAC}" dt="2025-04-19T11:34:20.541" v="5056"/>
          <ac:spMkLst>
            <pc:docMk/>
            <pc:sldMk cId="3114860039" sldId="342"/>
            <ac:spMk id="6" creationId="{0147B563-66F1-4C8D-8F5E-590C013C59E3}"/>
          </ac:spMkLst>
        </pc:spChg>
        <pc:picChg chg="mod">
          <ac:chgData name="Mamoun Awad" userId="ad47208e-5146-4070-901e-5ff9d668801b" providerId="ADAL" clId="{E966890E-425B-4D95-9DAE-6E771A01ECAC}" dt="2025-04-19T11:46:41.877" v="5353" actId="1076"/>
          <ac:picMkLst>
            <pc:docMk/>
            <pc:sldMk cId="3114860039" sldId="342"/>
            <ac:picMk id="1028" creationId="{00000000-0000-0000-0000-000000000000}"/>
          </ac:picMkLst>
        </pc:picChg>
      </pc:sldChg>
      <pc:sldChg chg="addSp delSp modSp mod delAnim modAnim">
        <pc:chgData name="Mamoun Awad" userId="ad47208e-5146-4070-901e-5ff9d668801b" providerId="ADAL" clId="{E966890E-425B-4D95-9DAE-6E771A01ECAC}" dt="2025-04-19T10:22:17.489" v="4386"/>
        <pc:sldMkLst>
          <pc:docMk/>
          <pc:sldMk cId="711659287" sldId="344"/>
        </pc:sldMkLst>
        <pc:spChg chg="mod">
          <ac:chgData name="Mamoun Awad" userId="ad47208e-5146-4070-901e-5ff9d668801b" providerId="ADAL" clId="{E966890E-425B-4D95-9DAE-6E771A01ECAC}" dt="2025-04-18T07:11:25.237" v="1983" actId="1036"/>
          <ac:spMkLst>
            <pc:docMk/>
            <pc:sldMk cId="711659287" sldId="344"/>
            <ac:spMk id="5" creationId="{00000000-0000-0000-0000-000000000000}"/>
          </ac:spMkLst>
        </pc:spChg>
        <pc:spChg chg="del">
          <ac:chgData name="Mamoun Awad" userId="ad47208e-5146-4070-901e-5ff9d668801b" providerId="ADAL" clId="{E966890E-425B-4D95-9DAE-6E771A01ECAC}" dt="2025-04-18T07:02:07.103" v="1896" actId="478"/>
          <ac:spMkLst>
            <pc:docMk/>
            <pc:sldMk cId="711659287" sldId="344"/>
            <ac:spMk id="6" creationId="{00000000-0000-0000-0000-000000000000}"/>
          </ac:spMkLst>
        </pc:spChg>
        <pc:spChg chg="add mod">
          <ac:chgData name="Mamoun Awad" userId="ad47208e-5146-4070-901e-5ff9d668801b" providerId="ADAL" clId="{E966890E-425B-4D95-9DAE-6E771A01ECAC}" dt="2025-04-19T09:59:15.549" v="3334" actId="164"/>
          <ac:spMkLst>
            <pc:docMk/>
            <pc:sldMk cId="711659287" sldId="344"/>
            <ac:spMk id="6" creationId="{F1C456B3-2C47-4D56-B9F7-6C29A927671B}"/>
          </ac:spMkLst>
        </pc:spChg>
        <pc:spChg chg="del">
          <ac:chgData name="Mamoun Awad" userId="ad47208e-5146-4070-901e-5ff9d668801b" providerId="ADAL" clId="{E966890E-425B-4D95-9DAE-6E771A01ECAC}" dt="2025-04-18T07:01:59.872" v="1895" actId="478"/>
          <ac:spMkLst>
            <pc:docMk/>
            <pc:sldMk cId="711659287" sldId="344"/>
            <ac:spMk id="7" creationId="{00000000-0000-0000-0000-000000000000}"/>
          </ac:spMkLst>
        </pc:spChg>
        <pc:spChg chg="add mod">
          <ac:chgData name="Mamoun Awad" userId="ad47208e-5146-4070-901e-5ff9d668801b" providerId="ADAL" clId="{E966890E-425B-4D95-9DAE-6E771A01ECAC}" dt="2025-04-19T09:59:15.549" v="3334" actId="164"/>
          <ac:spMkLst>
            <pc:docMk/>
            <pc:sldMk cId="711659287" sldId="344"/>
            <ac:spMk id="7" creationId="{02F70F3B-D5DA-496D-96BB-1AA1B19483F9}"/>
          </ac:spMkLst>
        </pc:spChg>
        <pc:spChg chg="mod">
          <ac:chgData name="Mamoun Awad" userId="ad47208e-5146-4070-901e-5ff9d668801b" providerId="ADAL" clId="{E966890E-425B-4D95-9DAE-6E771A01ECAC}" dt="2025-04-18T07:11:25.237" v="1983" actId="1036"/>
          <ac:spMkLst>
            <pc:docMk/>
            <pc:sldMk cId="711659287" sldId="344"/>
            <ac:spMk id="8" creationId="{00000000-0000-0000-0000-000000000000}"/>
          </ac:spMkLst>
        </pc:spChg>
        <pc:spChg chg="mod topLvl">
          <ac:chgData name="Mamoun Awad" userId="ad47208e-5146-4070-901e-5ff9d668801b" providerId="ADAL" clId="{E966890E-425B-4D95-9DAE-6E771A01ECAC}" dt="2025-04-18T07:04:10.465" v="1932" actId="164"/>
          <ac:spMkLst>
            <pc:docMk/>
            <pc:sldMk cId="711659287" sldId="344"/>
            <ac:spMk id="9" creationId="{00000000-0000-0000-0000-000000000000}"/>
          </ac:spMkLst>
        </pc:spChg>
        <pc:spChg chg="mod topLvl">
          <ac:chgData name="Mamoun Awad" userId="ad47208e-5146-4070-901e-5ff9d668801b" providerId="ADAL" clId="{E966890E-425B-4D95-9DAE-6E771A01ECAC}" dt="2025-04-18T07:04:10.465" v="1932" actId="164"/>
          <ac:spMkLst>
            <pc:docMk/>
            <pc:sldMk cId="711659287" sldId="344"/>
            <ac:spMk id="10" creationId="{00000000-0000-0000-0000-000000000000}"/>
          </ac:spMkLst>
        </pc:spChg>
        <pc:spChg chg="mod">
          <ac:chgData name="Mamoun Awad" userId="ad47208e-5146-4070-901e-5ff9d668801b" providerId="ADAL" clId="{E966890E-425B-4D95-9DAE-6E771A01ECAC}" dt="2025-04-18T07:05:03.103" v="1936" actId="14100"/>
          <ac:spMkLst>
            <pc:docMk/>
            <pc:sldMk cId="711659287" sldId="344"/>
            <ac:spMk id="11" creationId="{00000000-0000-0000-0000-000000000000}"/>
          </ac:spMkLst>
        </pc:spChg>
        <pc:spChg chg="mod">
          <ac:chgData name="Mamoun Awad" userId="ad47208e-5146-4070-901e-5ff9d668801b" providerId="ADAL" clId="{E966890E-425B-4D95-9DAE-6E771A01ECAC}" dt="2025-04-18T07:05:10.216" v="1939" actId="14100"/>
          <ac:spMkLst>
            <pc:docMk/>
            <pc:sldMk cId="711659287" sldId="344"/>
            <ac:spMk id="12" creationId="{00000000-0000-0000-0000-000000000000}"/>
          </ac:spMkLst>
        </pc:spChg>
        <pc:spChg chg="mod">
          <ac:chgData name="Mamoun Awad" userId="ad47208e-5146-4070-901e-5ff9d668801b" providerId="ADAL" clId="{E966890E-425B-4D95-9DAE-6E771A01ECAC}" dt="2025-04-18T07:06:28.495" v="1943" actId="1076"/>
          <ac:spMkLst>
            <pc:docMk/>
            <pc:sldMk cId="711659287" sldId="344"/>
            <ac:spMk id="17" creationId="{3EB05867-DD25-4FEF-A435-CC057A200E67}"/>
          </ac:spMkLst>
        </pc:spChg>
        <pc:spChg chg="del">
          <ac:chgData name="Mamoun Awad" userId="ad47208e-5146-4070-901e-5ff9d668801b" providerId="ADAL" clId="{E966890E-425B-4D95-9DAE-6E771A01ECAC}" dt="2025-04-18T07:02:10.655" v="1897" actId="478"/>
          <ac:spMkLst>
            <pc:docMk/>
            <pc:sldMk cId="711659287" sldId="344"/>
            <ac:spMk id="18" creationId="{AA107C64-C806-4E52-AEC1-E33EE0B642CA}"/>
          </ac:spMkLst>
        </pc:spChg>
        <pc:spChg chg="add mod ord">
          <ac:chgData name="Mamoun Awad" userId="ad47208e-5146-4070-901e-5ff9d668801b" providerId="ADAL" clId="{E966890E-425B-4D95-9DAE-6E771A01ECAC}" dt="2025-04-19T09:59:15.549" v="3334" actId="164"/>
          <ac:spMkLst>
            <pc:docMk/>
            <pc:sldMk cId="711659287" sldId="344"/>
            <ac:spMk id="19" creationId="{219E99B9-4E2C-41DC-A518-D0C1DDC80C85}"/>
          </ac:spMkLst>
        </pc:spChg>
        <pc:spChg chg="add mod">
          <ac:chgData name="Mamoun Awad" userId="ad47208e-5146-4070-901e-5ff9d668801b" providerId="ADAL" clId="{E966890E-425B-4D95-9DAE-6E771A01ECAC}" dt="2025-04-19T10:22:17.489" v="4386"/>
          <ac:spMkLst>
            <pc:docMk/>
            <pc:sldMk cId="711659287" sldId="344"/>
            <ac:spMk id="20" creationId="{B6D45182-45E0-436A-834F-E19AFD4C30DE}"/>
          </ac:spMkLst>
        </pc:spChg>
        <pc:grpChg chg="add mod">
          <ac:chgData name="Mamoun Awad" userId="ad47208e-5146-4070-901e-5ff9d668801b" providerId="ADAL" clId="{E966890E-425B-4D95-9DAE-6E771A01ECAC}" dt="2025-04-18T07:11:25.237" v="1983" actId="1036"/>
          <ac:grpSpMkLst>
            <pc:docMk/>
            <pc:sldMk cId="711659287" sldId="344"/>
            <ac:grpSpMk id="3" creationId="{C855FEE5-3600-4D88-B59F-69712D68DF1C}"/>
          </ac:grpSpMkLst>
        </pc:grpChg>
        <pc:grpChg chg="del mod">
          <ac:chgData name="Mamoun Awad" userId="ad47208e-5146-4070-901e-5ff9d668801b" providerId="ADAL" clId="{E966890E-425B-4D95-9DAE-6E771A01ECAC}" dt="2025-04-18T07:03:43.604" v="1922" actId="165"/>
          <ac:grpSpMkLst>
            <pc:docMk/>
            <pc:sldMk cId="711659287" sldId="344"/>
            <ac:grpSpMk id="13" creationId="{00000000-0000-0000-0000-000000000000}"/>
          </ac:grpSpMkLst>
        </pc:grpChg>
        <pc:grpChg chg="add mod">
          <ac:chgData name="Mamoun Awad" userId="ad47208e-5146-4070-901e-5ff9d668801b" providerId="ADAL" clId="{E966890E-425B-4D95-9DAE-6E771A01ECAC}" dt="2025-04-19T09:59:15.549" v="3334" actId="164"/>
          <ac:grpSpMkLst>
            <pc:docMk/>
            <pc:sldMk cId="711659287" sldId="344"/>
            <ac:grpSpMk id="13" creationId="{723CFA92-E83F-4FF5-9D97-35AC62A51340}"/>
          </ac:grpSpMkLst>
        </pc:grpChg>
        <pc:grpChg chg="mod">
          <ac:chgData name="Mamoun Awad" userId="ad47208e-5146-4070-901e-5ff9d668801b" providerId="ADAL" clId="{E966890E-425B-4D95-9DAE-6E771A01ECAC}" dt="2025-04-18T07:11:25.237" v="1983" actId="1036"/>
          <ac:grpSpMkLst>
            <pc:docMk/>
            <pc:sldMk cId="711659287" sldId="344"/>
            <ac:grpSpMk id="14" creationId="{00000000-0000-0000-0000-000000000000}"/>
          </ac:grpSpMkLst>
        </pc:grpChg>
        <pc:grpChg chg="mod">
          <ac:chgData name="Mamoun Awad" userId="ad47208e-5146-4070-901e-5ff9d668801b" providerId="ADAL" clId="{E966890E-425B-4D95-9DAE-6E771A01ECAC}" dt="2025-04-18T07:06:28.495" v="1943" actId="1076"/>
          <ac:grpSpMkLst>
            <pc:docMk/>
            <pc:sldMk cId="711659287" sldId="344"/>
            <ac:grpSpMk id="15" creationId="{749C567D-2BA3-443D-BF14-3E453DBF7FBF}"/>
          </ac:grpSpMkLst>
        </pc:grpChg>
        <pc:picChg chg="mod">
          <ac:chgData name="Mamoun Awad" userId="ad47208e-5146-4070-901e-5ff9d668801b" providerId="ADAL" clId="{E966890E-425B-4D95-9DAE-6E771A01ECAC}" dt="2025-04-18T07:06:28.495" v="1943" actId="1076"/>
          <ac:picMkLst>
            <pc:docMk/>
            <pc:sldMk cId="711659287" sldId="344"/>
            <ac:picMk id="16" creationId="{2B9E1D93-8F22-4E40-ADB5-6196E7219130}"/>
          </ac:picMkLst>
        </pc:picChg>
      </pc:sldChg>
      <pc:sldChg chg="addSp modSp mod ord">
        <pc:chgData name="Mamoun Awad" userId="ad47208e-5146-4070-901e-5ff9d668801b" providerId="ADAL" clId="{E966890E-425B-4D95-9DAE-6E771A01ECAC}" dt="2025-04-19T11:55:40.926" v="5853"/>
        <pc:sldMkLst>
          <pc:docMk/>
          <pc:sldMk cId="3978518782" sldId="345"/>
        </pc:sldMkLst>
        <pc:spChg chg="mod">
          <ac:chgData name="Mamoun Awad" userId="ad47208e-5146-4070-901e-5ff9d668801b" providerId="ADAL" clId="{E966890E-425B-4D95-9DAE-6E771A01ECAC}" dt="2025-04-17T15:04:36.963" v="363" actId="20577"/>
          <ac:spMkLst>
            <pc:docMk/>
            <pc:sldMk cId="3978518782" sldId="345"/>
            <ac:spMk id="2" creationId="{00000000-0000-0000-0000-000000000000}"/>
          </ac:spMkLst>
        </pc:spChg>
        <pc:spChg chg="mod">
          <ac:chgData name="Mamoun Awad" userId="ad47208e-5146-4070-901e-5ff9d668801b" providerId="ADAL" clId="{E966890E-425B-4D95-9DAE-6E771A01ECAC}" dt="2025-04-17T15:06:27.639" v="365" actId="115"/>
          <ac:spMkLst>
            <pc:docMk/>
            <pc:sldMk cId="3978518782" sldId="345"/>
            <ac:spMk id="3" creationId="{00000000-0000-0000-0000-000000000000}"/>
          </ac:spMkLst>
        </pc:spChg>
        <pc:spChg chg="add mod">
          <ac:chgData name="Mamoun Awad" userId="ad47208e-5146-4070-901e-5ff9d668801b" providerId="ADAL" clId="{E966890E-425B-4D95-9DAE-6E771A01ECAC}" dt="2025-04-19T10:22:34.322" v="4393"/>
          <ac:spMkLst>
            <pc:docMk/>
            <pc:sldMk cId="3978518782" sldId="345"/>
            <ac:spMk id="10" creationId="{7F44A3C4-6581-4D15-9DDF-196B7CE3F659}"/>
          </ac:spMkLst>
        </pc:spChg>
      </pc:sldChg>
      <pc:sldChg chg="addSp modSp">
        <pc:chgData name="Mamoun Awad" userId="ad47208e-5146-4070-901e-5ff9d668801b" providerId="ADAL" clId="{E966890E-425B-4D95-9DAE-6E771A01ECAC}" dt="2025-04-19T10:22:29.954" v="4391"/>
        <pc:sldMkLst>
          <pc:docMk/>
          <pc:sldMk cId="3358751007" sldId="346"/>
        </pc:sldMkLst>
        <pc:spChg chg="add mod">
          <ac:chgData name="Mamoun Awad" userId="ad47208e-5146-4070-901e-5ff9d668801b" providerId="ADAL" clId="{E966890E-425B-4D95-9DAE-6E771A01ECAC}" dt="2025-04-19T10:22:29.954" v="4391"/>
          <ac:spMkLst>
            <pc:docMk/>
            <pc:sldMk cId="3358751007" sldId="346"/>
            <ac:spMk id="25" creationId="{8096B4A0-CF0A-44F9-B1D2-AAF1FB512F8F}"/>
          </ac:spMkLst>
        </pc:spChg>
      </pc:sldChg>
      <pc:sldChg chg="addSp modSp">
        <pc:chgData name="Mamoun Awad" userId="ad47208e-5146-4070-901e-5ff9d668801b" providerId="ADAL" clId="{E966890E-425B-4D95-9DAE-6E771A01ECAC}" dt="2025-04-19T10:22:24.546" v="4389"/>
        <pc:sldMkLst>
          <pc:docMk/>
          <pc:sldMk cId="961947336" sldId="347"/>
        </pc:sldMkLst>
        <pc:spChg chg="add mod">
          <ac:chgData name="Mamoun Awad" userId="ad47208e-5146-4070-901e-5ff9d668801b" providerId="ADAL" clId="{E966890E-425B-4D95-9DAE-6E771A01ECAC}" dt="2025-04-19T10:22:24.546" v="4389"/>
          <ac:spMkLst>
            <pc:docMk/>
            <pc:sldMk cId="961947336" sldId="347"/>
            <ac:spMk id="6" creationId="{3AF2FE4C-C77D-4FDD-A33A-EC90193352C5}"/>
          </ac:spMkLst>
        </pc:spChg>
      </pc:sldChg>
      <pc:sldChg chg="addSp modSp add del">
        <pc:chgData name="Mamoun Awad" userId="ad47208e-5146-4070-901e-5ff9d668801b" providerId="ADAL" clId="{E966890E-425B-4D95-9DAE-6E771A01ECAC}" dt="2025-04-19T11:17:47.352" v="4898"/>
        <pc:sldMkLst>
          <pc:docMk/>
          <pc:sldMk cId="1163203961" sldId="348"/>
        </pc:sldMkLst>
        <pc:spChg chg="add mod">
          <ac:chgData name="Mamoun Awad" userId="ad47208e-5146-4070-901e-5ff9d668801b" providerId="ADAL" clId="{E966890E-425B-4D95-9DAE-6E771A01ECAC}" dt="2025-04-19T11:17:47.352" v="4898"/>
          <ac:spMkLst>
            <pc:docMk/>
            <pc:sldMk cId="1163203961" sldId="348"/>
            <ac:spMk id="5" creationId="{B844DE0E-EC8F-411A-A601-91E309E6967C}"/>
          </ac:spMkLst>
        </pc:spChg>
      </pc:sldChg>
      <pc:sldChg chg="add del">
        <pc:chgData name="Mamoun Awad" userId="ad47208e-5146-4070-901e-5ff9d668801b" providerId="ADAL" clId="{E966890E-425B-4D95-9DAE-6E771A01ECAC}" dt="2025-04-17T14:50:02.469" v="153"/>
        <pc:sldMkLst>
          <pc:docMk/>
          <pc:sldMk cId="2999044876" sldId="348"/>
        </pc:sldMkLst>
      </pc:sldChg>
      <pc:sldChg chg="modSp mod">
        <pc:chgData name="Mamoun Awad" userId="ad47208e-5146-4070-901e-5ff9d668801b" providerId="ADAL" clId="{E966890E-425B-4D95-9DAE-6E771A01ECAC}" dt="2025-04-19T09:46:16.899" v="3244" actId="403"/>
        <pc:sldMkLst>
          <pc:docMk/>
          <pc:sldMk cId="1510205748" sldId="358"/>
        </pc:sldMkLst>
        <pc:spChg chg="mod">
          <ac:chgData name="Mamoun Awad" userId="ad47208e-5146-4070-901e-5ff9d668801b" providerId="ADAL" clId="{E966890E-425B-4D95-9DAE-6E771A01ECAC}" dt="2025-04-19T09:33:09.703" v="3048" actId="207"/>
          <ac:spMkLst>
            <pc:docMk/>
            <pc:sldMk cId="1510205748" sldId="358"/>
            <ac:spMk id="3" creationId="{00000000-0000-0000-0000-000000000000}"/>
          </ac:spMkLst>
        </pc:spChg>
        <pc:spChg chg="mod">
          <ac:chgData name="Mamoun Awad" userId="ad47208e-5146-4070-901e-5ff9d668801b" providerId="ADAL" clId="{E966890E-425B-4D95-9DAE-6E771A01ECAC}" dt="2025-04-19T09:46:16.899" v="3244" actId="403"/>
          <ac:spMkLst>
            <pc:docMk/>
            <pc:sldMk cId="1510205748" sldId="358"/>
            <ac:spMk id="6" creationId="{00000000-0000-0000-0000-000000000000}"/>
          </ac:spMkLst>
        </pc:spChg>
        <pc:graphicFrameChg chg="modGraphic">
          <ac:chgData name="Mamoun Awad" userId="ad47208e-5146-4070-901e-5ff9d668801b" providerId="ADAL" clId="{E966890E-425B-4D95-9DAE-6E771A01ECAC}" dt="2025-04-19T09:31:27.901" v="3046" actId="20577"/>
          <ac:graphicFrameMkLst>
            <pc:docMk/>
            <pc:sldMk cId="1510205748" sldId="358"/>
            <ac:graphicFrameMk id="8" creationId="{00000000-0000-0000-0000-000000000000}"/>
          </ac:graphicFrameMkLst>
        </pc:graphicFrameChg>
      </pc:sldChg>
      <pc:sldChg chg="modSp mod">
        <pc:chgData name="Mamoun Awad" userId="ad47208e-5146-4070-901e-5ff9d668801b" providerId="ADAL" clId="{E966890E-425B-4D95-9DAE-6E771A01ECAC}" dt="2025-04-19T09:46:10.267" v="3239" actId="403"/>
        <pc:sldMkLst>
          <pc:docMk/>
          <pc:sldMk cId="935868857" sldId="359"/>
        </pc:sldMkLst>
        <pc:spChg chg="mod">
          <ac:chgData name="Mamoun Awad" userId="ad47208e-5146-4070-901e-5ff9d668801b" providerId="ADAL" clId="{E966890E-425B-4D95-9DAE-6E771A01ECAC}" dt="2025-04-19T09:46:10.267" v="3239" actId="403"/>
          <ac:spMkLst>
            <pc:docMk/>
            <pc:sldMk cId="935868857" sldId="359"/>
            <ac:spMk id="8" creationId="{00000000-0000-0000-0000-000000000000}"/>
          </ac:spMkLst>
        </pc:spChg>
      </pc:sldChg>
      <pc:sldChg chg="addSp modSp add mod">
        <pc:chgData name="Mamoun Awad" userId="ad47208e-5146-4070-901e-5ff9d668801b" providerId="ADAL" clId="{E966890E-425B-4D95-9DAE-6E771A01ECAC}" dt="2025-04-19T09:52:34.419" v="3257" actId="404"/>
        <pc:sldMkLst>
          <pc:docMk/>
          <pc:sldMk cId="141148840" sldId="360"/>
        </pc:sldMkLst>
        <pc:spChg chg="add mod">
          <ac:chgData name="Mamoun Awad" userId="ad47208e-5146-4070-901e-5ff9d668801b" providerId="ADAL" clId="{E966890E-425B-4D95-9DAE-6E771A01ECAC}" dt="2025-04-19T09:52:34.419" v="3257" actId="404"/>
          <ac:spMkLst>
            <pc:docMk/>
            <pc:sldMk cId="141148840" sldId="360"/>
            <ac:spMk id="24" creationId="{CB373DA2-7296-48DA-B714-EC6D9BA27C9D}"/>
          </ac:spMkLst>
        </pc:spChg>
      </pc:sldChg>
      <pc:sldChg chg="del">
        <pc:chgData name="Mamoun Awad" userId="ad47208e-5146-4070-901e-5ff9d668801b" providerId="ADAL" clId="{E966890E-425B-4D95-9DAE-6E771A01ECAC}" dt="2025-04-18T06:25:23.093" v="772" actId="2696"/>
        <pc:sldMkLst>
          <pc:docMk/>
          <pc:sldMk cId="256900300" sldId="360"/>
        </pc:sldMkLst>
      </pc:sldChg>
      <pc:sldChg chg="addSp modSp mod">
        <pc:chgData name="Mamoun Awad" userId="ad47208e-5146-4070-901e-5ff9d668801b" providerId="ADAL" clId="{E966890E-425B-4D95-9DAE-6E771A01ECAC}" dt="2025-04-19T09:55:04.180" v="3288" actId="1076"/>
        <pc:sldMkLst>
          <pc:docMk/>
          <pc:sldMk cId="3018079216" sldId="363"/>
        </pc:sldMkLst>
        <pc:spChg chg="add mod">
          <ac:chgData name="Mamoun Awad" userId="ad47208e-5146-4070-901e-5ff9d668801b" providerId="ADAL" clId="{E966890E-425B-4D95-9DAE-6E771A01ECAC}" dt="2025-04-19T09:55:02.390" v="3287" actId="1076"/>
          <ac:spMkLst>
            <pc:docMk/>
            <pc:sldMk cId="3018079216" sldId="363"/>
            <ac:spMk id="5" creationId="{9FD3AFDE-A11F-40F0-B8E4-F7EB40484C93}"/>
          </ac:spMkLst>
        </pc:spChg>
        <pc:spChg chg="add mod">
          <ac:chgData name="Mamoun Awad" userId="ad47208e-5146-4070-901e-5ff9d668801b" providerId="ADAL" clId="{E966890E-425B-4D95-9DAE-6E771A01ECAC}" dt="2025-04-19T09:55:04.180" v="3288" actId="1076"/>
          <ac:spMkLst>
            <pc:docMk/>
            <pc:sldMk cId="3018079216" sldId="363"/>
            <ac:spMk id="6" creationId="{3DA1B3B0-FFC3-4CA3-B1C3-B1040A742C2C}"/>
          </ac:spMkLst>
        </pc:spChg>
      </pc:sldChg>
      <pc:sldChg chg="addSp delSp modSp add mod">
        <pc:chgData name="Mamoun Awad" userId="ad47208e-5146-4070-901e-5ff9d668801b" providerId="ADAL" clId="{E966890E-425B-4D95-9DAE-6E771A01ECAC}" dt="2025-04-19T09:55:59.698" v="3290"/>
        <pc:sldMkLst>
          <pc:docMk/>
          <pc:sldMk cId="3083788693" sldId="365"/>
        </pc:sldMkLst>
        <pc:spChg chg="add del mod">
          <ac:chgData name="Mamoun Awad" userId="ad47208e-5146-4070-901e-5ff9d668801b" providerId="ADAL" clId="{E966890E-425B-4D95-9DAE-6E771A01ECAC}" dt="2025-04-19T09:55:59.312" v="3289" actId="478"/>
          <ac:spMkLst>
            <pc:docMk/>
            <pc:sldMk cId="3083788693" sldId="365"/>
            <ac:spMk id="11" creationId="{A5456649-7609-4669-9457-491E6B6B5045}"/>
          </ac:spMkLst>
        </pc:spChg>
        <pc:spChg chg="add mod">
          <ac:chgData name="Mamoun Awad" userId="ad47208e-5146-4070-901e-5ff9d668801b" providerId="ADAL" clId="{E966890E-425B-4D95-9DAE-6E771A01ECAC}" dt="2025-04-19T09:55:59.698" v="3290"/>
          <ac:spMkLst>
            <pc:docMk/>
            <pc:sldMk cId="3083788693" sldId="365"/>
            <ac:spMk id="12" creationId="{C18BEF22-4F54-4685-B40D-1566E10D91B3}"/>
          </ac:spMkLst>
        </pc:spChg>
        <pc:grpChg chg="mod">
          <ac:chgData name="Mamoun Awad" userId="ad47208e-5146-4070-901e-5ff9d668801b" providerId="ADAL" clId="{E966890E-425B-4D95-9DAE-6E771A01ECAC}" dt="2025-04-19T09:53:28.070" v="3281" actId="1036"/>
          <ac:grpSpMkLst>
            <pc:docMk/>
            <pc:sldMk cId="3083788693" sldId="365"/>
            <ac:grpSpMk id="8" creationId="{64DC677A-614B-4AF2-A5DD-03D4BAEFEC0A}"/>
          </ac:grpSpMkLst>
        </pc:grpChg>
        <pc:graphicFrameChg chg="mod">
          <ac:chgData name="Mamoun Awad" userId="ad47208e-5146-4070-901e-5ff9d668801b" providerId="ADAL" clId="{E966890E-425B-4D95-9DAE-6E771A01ECAC}" dt="2025-04-19T09:53:28.070" v="3281" actId="1036"/>
          <ac:graphicFrameMkLst>
            <pc:docMk/>
            <pc:sldMk cId="3083788693" sldId="365"/>
            <ac:graphicFrameMk id="6" creationId="{5F42CDDB-75B6-4062-B2F1-C164A83CA56C}"/>
          </ac:graphicFrameMkLst>
        </pc:graphicFrameChg>
        <pc:graphicFrameChg chg="mod">
          <ac:chgData name="Mamoun Awad" userId="ad47208e-5146-4070-901e-5ff9d668801b" providerId="ADAL" clId="{E966890E-425B-4D95-9DAE-6E771A01ECAC}" dt="2025-04-19T09:53:28.070" v="3281" actId="1036"/>
          <ac:graphicFrameMkLst>
            <pc:docMk/>
            <pc:sldMk cId="3083788693" sldId="365"/>
            <ac:graphicFrameMk id="7" creationId="{6F223187-6942-4F38-9703-3D7A4364E2E4}"/>
          </ac:graphicFrameMkLst>
        </pc:graphicFrameChg>
      </pc:sldChg>
      <pc:sldChg chg="del">
        <pc:chgData name="Mamoun Awad" userId="ad47208e-5146-4070-901e-5ff9d668801b" providerId="ADAL" clId="{E966890E-425B-4D95-9DAE-6E771A01ECAC}" dt="2025-04-18T06:32:19.761" v="914" actId="2696"/>
        <pc:sldMkLst>
          <pc:docMk/>
          <pc:sldMk cId="3801857165" sldId="365"/>
        </pc:sldMkLst>
      </pc:sldChg>
      <pc:sldChg chg="del">
        <pc:chgData name="Mamoun Awad" userId="ad47208e-5146-4070-901e-5ff9d668801b" providerId="ADAL" clId="{E966890E-425B-4D95-9DAE-6E771A01ECAC}" dt="2025-04-18T06:32:19.761" v="914" actId="2696"/>
        <pc:sldMkLst>
          <pc:docMk/>
          <pc:sldMk cId="1693232799" sldId="366"/>
        </pc:sldMkLst>
      </pc:sldChg>
      <pc:sldChg chg="addSp delSp modSp add mod">
        <pc:chgData name="Mamoun Awad" userId="ad47208e-5146-4070-901e-5ff9d668801b" providerId="ADAL" clId="{E966890E-425B-4D95-9DAE-6E771A01ECAC}" dt="2025-04-19T09:56:06.657" v="3294" actId="1035"/>
        <pc:sldMkLst>
          <pc:docMk/>
          <pc:sldMk cId="3897645792" sldId="366"/>
        </pc:sldMkLst>
        <pc:spChg chg="add del">
          <ac:chgData name="Mamoun Awad" userId="ad47208e-5146-4070-901e-5ff9d668801b" providerId="ADAL" clId="{E966890E-425B-4D95-9DAE-6E771A01ECAC}" dt="2025-04-19T09:50:59.140" v="3252" actId="22"/>
          <ac:spMkLst>
            <pc:docMk/>
            <pc:sldMk cId="3897645792" sldId="366"/>
            <ac:spMk id="23" creationId="{C1958962-0009-4295-8A95-9A19D3CA3DBF}"/>
          </ac:spMkLst>
        </pc:spChg>
        <pc:spChg chg="add del mod">
          <ac:chgData name="Mamoun Awad" userId="ad47208e-5146-4070-901e-5ff9d668801b" providerId="ADAL" clId="{E966890E-425B-4D95-9DAE-6E771A01ECAC}" dt="2025-04-19T09:56:03.535" v="3291" actId="478"/>
          <ac:spMkLst>
            <pc:docMk/>
            <pc:sldMk cId="3897645792" sldId="366"/>
            <ac:spMk id="24" creationId="{E7270481-AD8E-4B1D-81A8-9CCA0E65287A}"/>
          </ac:spMkLst>
        </pc:spChg>
        <pc:spChg chg="add mod">
          <ac:chgData name="Mamoun Awad" userId="ad47208e-5146-4070-901e-5ff9d668801b" providerId="ADAL" clId="{E966890E-425B-4D95-9DAE-6E771A01ECAC}" dt="2025-04-19T09:56:06.657" v="3294" actId="1035"/>
          <ac:spMkLst>
            <pc:docMk/>
            <pc:sldMk cId="3897645792" sldId="366"/>
            <ac:spMk id="25" creationId="{4621CE95-68CF-4AAD-8977-1C582D4A810F}"/>
          </ac:spMkLst>
        </pc:spChg>
      </pc:sldChg>
      <pc:sldChg chg="del">
        <pc:chgData name="Mamoun Awad" userId="ad47208e-5146-4070-901e-5ff9d668801b" providerId="ADAL" clId="{E966890E-425B-4D95-9DAE-6E771A01ECAC}" dt="2025-04-18T06:32:19.761" v="914" actId="2696"/>
        <pc:sldMkLst>
          <pc:docMk/>
          <pc:sldMk cId="1738584225" sldId="367"/>
        </pc:sldMkLst>
      </pc:sldChg>
      <pc:sldChg chg="addSp delSp modSp add mod">
        <pc:chgData name="Mamoun Awad" userId="ad47208e-5146-4070-901e-5ff9d668801b" providerId="ADAL" clId="{E966890E-425B-4D95-9DAE-6E771A01ECAC}" dt="2025-04-19T09:56:22.692" v="3296"/>
        <pc:sldMkLst>
          <pc:docMk/>
          <pc:sldMk cId="2357073969" sldId="367"/>
        </pc:sldMkLst>
        <pc:spChg chg="add del mod">
          <ac:chgData name="Mamoun Awad" userId="ad47208e-5146-4070-901e-5ff9d668801b" providerId="ADAL" clId="{E966890E-425B-4D95-9DAE-6E771A01ECAC}" dt="2025-04-19T09:56:21.951" v="3295" actId="478"/>
          <ac:spMkLst>
            <pc:docMk/>
            <pc:sldMk cId="2357073969" sldId="367"/>
            <ac:spMk id="13" creationId="{3B0CD2C5-64C0-480F-A266-EAE52EF19800}"/>
          </ac:spMkLst>
        </pc:spChg>
        <pc:spChg chg="add mod">
          <ac:chgData name="Mamoun Awad" userId="ad47208e-5146-4070-901e-5ff9d668801b" providerId="ADAL" clId="{E966890E-425B-4D95-9DAE-6E771A01ECAC}" dt="2025-04-19T09:56:22.692" v="3296"/>
          <ac:spMkLst>
            <pc:docMk/>
            <pc:sldMk cId="2357073969" sldId="367"/>
            <ac:spMk id="15" creationId="{72347FC6-7CAC-44F7-A691-A6466FF0BC40}"/>
          </ac:spMkLst>
        </pc:spChg>
      </pc:sldChg>
      <pc:sldChg chg="addSp delSp modSp mod">
        <pc:chgData name="Mamoun Awad" userId="ad47208e-5146-4070-901e-5ff9d668801b" providerId="ADAL" clId="{E966890E-425B-4D95-9DAE-6E771A01ECAC}" dt="2025-04-19T10:21:45.429" v="4378" actId="1076"/>
        <pc:sldMkLst>
          <pc:docMk/>
          <pc:sldMk cId="3266486317" sldId="368"/>
        </pc:sldMkLst>
        <pc:spChg chg="mod">
          <ac:chgData name="Mamoun Awad" userId="ad47208e-5146-4070-901e-5ff9d668801b" providerId="ADAL" clId="{E966890E-425B-4D95-9DAE-6E771A01ECAC}" dt="2025-04-18T06:48:32.879" v="1685" actId="20577"/>
          <ac:spMkLst>
            <pc:docMk/>
            <pc:sldMk cId="3266486317" sldId="368"/>
            <ac:spMk id="3" creationId="{00000000-0000-0000-0000-000000000000}"/>
          </ac:spMkLst>
        </pc:spChg>
        <pc:spChg chg="mod">
          <ac:chgData name="Mamoun Awad" userId="ad47208e-5146-4070-901e-5ff9d668801b" providerId="ADAL" clId="{E966890E-425B-4D95-9DAE-6E771A01ECAC}" dt="2025-04-18T06:30:16.985" v="887" actId="1076"/>
          <ac:spMkLst>
            <pc:docMk/>
            <pc:sldMk cId="3266486317" sldId="368"/>
            <ac:spMk id="4" creationId="{00000000-0000-0000-0000-000000000000}"/>
          </ac:spMkLst>
        </pc:spChg>
        <pc:spChg chg="mod">
          <ac:chgData name="Mamoun Awad" userId="ad47208e-5146-4070-901e-5ff9d668801b" providerId="ADAL" clId="{E966890E-425B-4D95-9DAE-6E771A01ECAC}" dt="2025-04-18T06:47:11.054" v="1580" actId="1035"/>
          <ac:spMkLst>
            <pc:docMk/>
            <pc:sldMk cId="3266486317" sldId="368"/>
            <ac:spMk id="10" creationId="{9B997FFC-CCF1-49A7-A2D4-445A25B277DE}"/>
          </ac:spMkLst>
        </pc:spChg>
        <pc:spChg chg="add mod">
          <ac:chgData name="Mamoun Awad" userId="ad47208e-5146-4070-901e-5ff9d668801b" providerId="ADAL" clId="{E966890E-425B-4D95-9DAE-6E771A01ECAC}" dt="2025-04-18T06:30:30.149" v="890" actId="164"/>
          <ac:spMkLst>
            <pc:docMk/>
            <pc:sldMk cId="3266486317" sldId="368"/>
            <ac:spMk id="11" creationId="{39735D89-C154-419B-9B4F-27EC55142FA8}"/>
          </ac:spMkLst>
        </pc:spChg>
        <pc:spChg chg="add mod">
          <ac:chgData name="Mamoun Awad" userId="ad47208e-5146-4070-901e-5ff9d668801b" providerId="ADAL" clId="{E966890E-425B-4D95-9DAE-6E771A01ECAC}" dt="2025-04-18T06:30:30.149" v="890" actId="164"/>
          <ac:spMkLst>
            <pc:docMk/>
            <pc:sldMk cId="3266486317" sldId="368"/>
            <ac:spMk id="12" creationId="{4BCF58D7-20B3-49FE-A183-7261BE917221}"/>
          </ac:spMkLst>
        </pc:spChg>
        <pc:spChg chg="add mod">
          <ac:chgData name="Mamoun Awad" userId="ad47208e-5146-4070-901e-5ff9d668801b" providerId="ADAL" clId="{E966890E-425B-4D95-9DAE-6E771A01ECAC}" dt="2025-04-18T06:30:30.149" v="890" actId="164"/>
          <ac:spMkLst>
            <pc:docMk/>
            <pc:sldMk cId="3266486317" sldId="368"/>
            <ac:spMk id="13" creationId="{026AC6F4-F03E-4B28-9708-6C54F1A6C014}"/>
          </ac:spMkLst>
        </pc:spChg>
        <pc:spChg chg="add mod">
          <ac:chgData name="Mamoun Awad" userId="ad47208e-5146-4070-901e-5ff9d668801b" providerId="ADAL" clId="{E966890E-425B-4D95-9DAE-6E771A01ECAC}" dt="2025-04-18T06:30:30.149" v="890" actId="164"/>
          <ac:spMkLst>
            <pc:docMk/>
            <pc:sldMk cId="3266486317" sldId="368"/>
            <ac:spMk id="14" creationId="{840E8796-CC89-487E-974D-4B08A00331CD}"/>
          </ac:spMkLst>
        </pc:spChg>
        <pc:spChg chg="add del mod">
          <ac:chgData name="Mamoun Awad" userId="ad47208e-5146-4070-901e-5ff9d668801b" providerId="ADAL" clId="{E966890E-425B-4D95-9DAE-6E771A01ECAC}" dt="2025-04-18T06:30:10.265" v="886" actId="478"/>
          <ac:spMkLst>
            <pc:docMk/>
            <pc:sldMk cId="3266486317" sldId="368"/>
            <ac:spMk id="16" creationId="{B07DE890-C47D-42D9-83CB-1FCCB288585A}"/>
          </ac:spMkLst>
        </pc:spChg>
        <pc:spChg chg="add mod">
          <ac:chgData name="Mamoun Awad" userId="ad47208e-5146-4070-901e-5ff9d668801b" providerId="ADAL" clId="{E966890E-425B-4D95-9DAE-6E771A01ECAC}" dt="2025-04-18T06:30:50.131" v="895" actId="404"/>
          <ac:spMkLst>
            <pc:docMk/>
            <pc:sldMk cId="3266486317" sldId="368"/>
            <ac:spMk id="19" creationId="{4330246B-34C3-4901-9397-3F406560C87D}"/>
          </ac:spMkLst>
        </pc:spChg>
        <pc:spChg chg="add mod">
          <ac:chgData name="Mamoun Awad" userId="ad47208e-5146-4070-901e-5ff9d668801b" providerId="ADAL" clId="{E966890E-425B-4D95-9DAE-6E771A01ECAC}" dt="2025-04-18T06:30:30.149" v="890" actId="164"/>
          <ac:spMkLst>
            <pc:docMk/>
            <pc:sldMk cId="3266486317" sldId="368"/>
            <ac:spMk id="20" creationId="{B9A9EDF8-6306-44E7-8ABD-3E8DDC691C46}"/>
          </ac:spMkLst>
        </pc:spChg>
        <pc:spChg chg="add mod">
          <ac:chgData name="Mamoun Awad" userId="ad47208e-5146-4070-901e-5ff9d668801b" providerId="ADAL" clId="{E966890E-425B-4D95-9DAE-6E771A01ECAC}" dt="2025-04-18T06:31:26.493" v="912" actId="164"/>
          <ac:spMkLst>
            <pc:docMk/>
            <pc:sldMk cId="3266486317" sldId="368"/>
            <ac:spMk id="23" creationId="{60BB6367-E9B5-43BE-B89D-5BC3CEA31A4C}"/>
          </ac:spMkLst>
        </pc:spChg>
        <pc:spChg chg="add mod">
          <ac:chgData name="Mamoun Awad" userId="ad47208e-5146-4070-901e-5ff9d668801b" providerId="ADAL" clId="{E966890E-425B-4D95-9DAE-6E771A01ECAC}" dt="2025-04-18T06:34:45.782" v="938" actId="1076"/>
          <ac:spMkLst>
            <pc:docMk/>
            <pc:sldMk cId="3266486317" sldId="368"/>
            <ac:spMk id="25" creationId="{96E33285-5CF4-4683-812C-D63C4D5CE184}"/>
          </ac:spMkLst>
        </pc:spChg>
        <pc:spChg chg="add mod">
          <ac:chgData name="Mamoun Awad" userId="ad47208e-5146-4070-901e-5ff9d668801b" providerId="ADAL" clId="{E966890E-425B-4D95-9DAE-6E771A01ECAC}" dt="2025-04-19T10:21:45.429" v="4378" actId="1076"/>
          <ac:spMkLst>
            <pc:docMk/>
            <pc:sldMk cId="3266486317" sldId="368"/>
            <ac:spMk id="26" creationId="{DA75A079-32E1-43C9-8D8A-C1B9CC98223F}"/>
          </ac:spMkLst>
        </pc:spChg>
        <pc:spChg chg="add del mod">
          <ac:chgData name="Mamoun Awad" userId="ad47208e-5146-4070-901e-5ff9d668801b" providerId="ADAL" clId="{E966890E-425B-4D95-9DAE-6E771A01ECAC}" dt="2025-04-18T06:48:19.007" v="1682" actId="478"/>
          <ac:spMkLst>
            <pc:docMk/>
            <pc:sldMk cId="3266486317" sldId="368"/>
            <ac:spMk id="27" creationId="{64F5D87F-8BB9-4CF4-B4AB-191BD26AAB21}"/>
          </ac:spMkLst>
        </pc:spChg>
        <pc:grpChg chg="mod">
          <ac:chgData name="Mamoun Awad" userId="ad47208e-5146-4070-901e-5ff9d668801b" providerId="ADAL" clId="{E966890E-425B-4D95-9DAE-6E771A01ECAC}" dt="2025-04-18T06:48:36.830" v="1686" actId="14100"/>
          <ac:grpSpMkLst>
            <pc:docMk/>
            <pc:sldMk cId="3266486317" sldId="368"/>
            <ac:grpSpMk id="5" creationId="{013E96D3-F246-490F-8B02-9925AE238500}"/>
          </ac:grpSpMkLst>
        </pc:grpChg>
        <pc:grpChg chg="add mod">
          <ac:chgData name="Mamoun Awad" userId="ad47208e-5146-4070-901e-5ff9d668801b" providerId="ADAL" clId="{E966890E-425B-4D95-9DAE-6E771A01ECAC}" dt="2025-04-18T06:31:26.493" v="912" actId="164"/>
          <ac:grpSpMkLst>
            <pc:docMk/>
            <pc:sldMk cId="3266486317" sldId="368"/>
            <ac:grpSpMk id="22" creationId="{119D21FC-DB74-4530-BFB5-89A39751D97E}"/>
          </ac:grpSpMkLst>
        </pc:grpChg>
        <pc:grpChg chg="add mod">
          <ac:chgData name="Mamoun Awad" userId="ad47208e-5146-4070-901e-5ff9d668801b" providerId="ADAL" clId="{E966890E-425B-4D95-9DAE-6E771A01ECAC}" dt="2025-04-18T06:47:11.054" v="1580" actId="1035"/>
          <ac:grpSpMkLst>
            <pc:docMk/>
            <pc:sldMk cId="3266486317" sldId="368"/>
            <ac:grpSpMk id="24" creationId="{5738572C-CC2C-4EEB-93E2-3EE47FCE445B}"/>
          </ac:grpSpMkLst>
        </pc:grpChg>
        <pc:picChg chg="mod">
          <ac:chgData name="Mamoun Awad" userId="ad47208e-5146-4070-901e-5ff9d668801b" providerId="ADAL" clId="{E966890E-425B-4D95-9DAE-6E771A01ECAC}" dt="2025-04-18T06:48:36.830" v="1686" actId="14100"/>
          <ac:picMkLst>
            <pc:docMk/>
            <pc:sldMk cId="3266486317" sldId="368"/>
            <ac:picMk id="6" creationId="{DEEC032A-FC23-47BA-BB4E-9D44644FA249}"/>
          </ac:picMkLst>
        </pc:picChg>
        <pc:cxnChg chg="mod">
          <ac:chgData name="Mamoun Awad" userId="ad47208e-5146-4070-901e-5ff9d668801b" providerId="ADAL" clId="{E966890E-425B-4D95-9DAE-6E771A01ECAC}" dt="2025-04-18T06:48:36.830" v="1686" actId="14100"/>
          <ac:cxnSpMkLst>
            <pc:docMk/>
            <pc:sldMk cId="3266486317" sldId="368"/>
            <ac:cxnSpMk id="7" creationId="{10EAF1DD-2FD5-424F-A31F-D2639C0D29B1}"/>
          </ac:cxnSpMkLst>
        </pc:cxnChg>
        <pc:cxnChg chg="mod">
          <ac:chgData name="Mamoun Awad" userId="ad47208e-5146-4070-901e-5ff9d668801b" providerId="ADAL" clId="{E966890E-425B-4D95-9DAE-6E771A01ECAC}" dt="2025-04-18T06:48:36.830" v="1686" actId="14100"/>
          <ac:cxnSpMkLst>
            <pc:docMk/>
            <pc:sldMk cId="3266486317" sldId="368"/>
            <ac:cxnSpMk id="8" creationId="{09706649-79D7-4ACF-9D3E-98EBD22ED648}"/>
          </ac:cxnSpMkLst>
        </pc:cxnChg>
        <pc:cxnChg chg="add mod">
          <ac:chgData name="Mamoun Awad" userId="ad47208e-5146-4070-901e-5ff9d668801b" providerId="ADAL" clId="{E966890E-425B-4D95-9DAE-6E771A01ECAC}" dt="2025-04-18T06:30:30.149" v="890" actId="164"/>
          <ac:cxnSpMkLst>
            <pc:docMk/>
            <pc:sldMk cId="3266486317" sldId="368"/>
            <ac:cxnSpMk id="15" creationId="{F0EB8681-479A-4F5C-921F-7B73F972814A}"/>
          </ac:cxnSpMkLst>
        </pc:cxnChg>
        <pc:cxnChg chg="add mod">
          <ac:chgData name="Mamoun Awad" userId="ad47208e-5146-4070-901e-5ff9d668801b" providerId="ADAL" clId="{E966890E-425B-4D95-9DAE-6E771A01ECAC}" dt="2025-04-18T06:30:30.149" v="890" actId="164"/>
          <ac:cxnSpMkLst>
            <pc:docMk/>
            <pc:sldMk cId="3266486317" sldId="368"/>
            <ac:cxnSpMk id="17" creationId="{FCE2C819-F3E8-43EC-B015-39721ED94A07}"/>
          </ac:cxnSpMkLst>
        </pc:cxnChg>
        <pc:cxnChg chg="add mod">
          <ac:chgData name="Mamoun Awad" userId="ad47208e-5146-4070-901e-5ff9d668801b" providerId="ADAL" clId="{E966890E-425B-4D95-9DAE-6E771A01ECAC}" dt="2025-04-18T06:30:30.149" v="890" actId="164"/>
          <ac:cxnSpMkLst>
            <pc:docMk/>
            <pc:sldMk cId="3266486317" sldId="368"/>
            <ac:cxnSpMk id="18" creationId="{C60B83C9-162E-429A-BC8F-377E6C5B5764}"/>
          </ac:cxnSpMkLst>
        </pc:cxnChg>
      </pc:sldChg>
      <pc:sldChg chg="add del">
        <pc:chgData name="Mamoun Awad" userId="ad47208e-5146-4070-901e-5ff9d668801b" providerId="ADAL" clId="{E966890E-425B-4D95-9DAE-6E771A01ECAC}" dt="2025-04-17T14:50:02.469" v="153"/>
        <pc:sldMkLst>
          <pc:docMk/>
          <pc:sldMk cId="436697175" sldId="369"/>
        </pc:sldMkLst>
      </pc:sldChg>
      <pc:sldChg chg="add del">
        <pc:chgData name="Mamoun Awad" userId="ad47208e-5146-4070-901e-5ff9d668801b" providerId="ADAL" clId="{E966890E-425B-4D95-9DAE-6E771A01ECAC}" dt="2025-04-17T14:50:20.444" v="155" actId="2696"/>
        <pc:sldMkLst>
          <pc:docMk/>
          <pc:sldMk cId="3030339007" sldId="369"/>
        </pc:sldMkLst>
      </pc:sldChg>
      <pc:sldChg chg="add">
        <pc:chgData name="Mamoun Awad" userId="ad47208e-5146-4070-901e-5ff9d668801b" providerId="ADAL" clId="{E966890E-425B-4D95-9DAE-6E771A01ECAC}" dt="2025-04-17T14:50:23.351" v="156"/>
        <pc:sldMkLst>
          <pc:docMk/>
          <pc:sldMk cId="3859833841" sldId="369"/>
        </pc:sldMkLst>
      </pc:sldChg>
      <pc:sldChg chg="addSp modSp add">
        <pc:chgData name="Mamoun Awad" userId="ad47208e-5146-4070-901e-5ff9d668801b" providerId="ADAL" clId="{E966890E-425B-4D95-9DAE-6E771A01ECAC}" dt="2025-04-19T09:57:00.789" v="3300"/>
        <pc:sldMkLst>
          <pc:docMk/>
          <pc:sldMk cId="397292359" sldId="370"/>
        </pc:sldMkLst>
        <pc:spChg chg="add mod">
          <ac:chgData name="Mamoun Awad" userId="ad47208e-5146-4070-901e-5ff9d668801b" providerId="ADAL" clId="{E966890E-425B-4D95-9DAE-6E771A01ECAC}" dt="2025-04-19T09:57:00.789" v="3300"/>
          <ac:spMkLst>
            <pc:docMk/>
            <pc:sldMk cId="397292359" sldId="370"/>
            <ac:spMk id="6" creationId="{9C359F98-2656-415F-886F-FC71D103B7F5}"/>
          </ac:spMkLst>
        </pc:spChg>
      </pc:sldChg>
      <pc:sldChg chg="del">
        <pc:chgData name="Mamoun Awad" userId="ad47208e-5146-4070-901e-5ff9d668801b" providerId="ADAL" clId="{E966890E-425B-4D95-9DAE-6E771A01ECAC}" dt="2025-04-18T06:38:26.898" v="1050" actId="2696"/>
        <pc:sldMkLst>
          <pc:docMk/>
          <pc:sldMk cId="3119084831" sldId="370"/>
        </pc:sldMkLst>
      </pc:sldChg>
      <pc:sldChg chg="del">
        <pc:chgData name="Mamoun Awad" userId="ad47208e-5146-4070-901e-5ff9d668801b" providerId="ADAL" clId="{E966890E-425B-4D95-9DAE-6E771A01ECAC}" dt="2025-04-18T06:38:26.898" v="1050" actId="2696"/>
        <pc:sldMkLst>
          <pc:docMk/>
          <pc:sldMk cId="1549541596" sldId="371"/>
        </pc:sldMkLst>
      </pc:sldChg>
      <pc:sldChg chg="addSp modSp add">
        <pc:chgData name="Mamoun Awad" userId="ad47208e-5146-4070-901e-5ff9d668801b" providerId="ADAL" clId="{E966890E-425B-4D95-9DAE-6E771A01ECAC}" dt="2025-04-19T09:57:02.613" v="3301"/>
        <pc:sldMkLst>
          <pc:docMk/>
          <pc:sldMk cId="3256826605" sldId="371"/>
        </pc:sldMkLst>
        <pc:spChg chg="add mod">
          <ac:chgData name="Mamoun Awad" userId="ad47208e-5146-4070-901e-5ff9d668801b" providerId="ADAL" clId="{E966890E-425B-4D95-9DAE-6E771A01ECAC}" dt="2025-04-19T09:57:02.613" v="3301"/>
          <ac:spMkLst>
            <pc:docMk/>
            <pc:sldMk cId="3256826605" sldId="371"/>
            <ac:spMk id="9" creationId="{60124D6C-772C-4E40-88EC-C5CDD2BF62F3}"/>
          </ac:spMkLst>
        </pc:spChg>
      </pc:sldChg>
      <pc:sldChg chg="addSp modSp add">
        <pc:chgData name="Mamoun Awad" userId="ad47208e-5146-4070-901e-5ff9d668801b" providerId="ADAL" clId="{E966890E-425B-4D95-9DAE-6E771A01ECAC}" dt="2025-04-19T09:57:04.540" v="3302"/>
        <pc:sldMkLst>
          <pc:docMk/>
          <pc:sldMk cId="3417434628" sldId="372"/>
        </pc:sldMkLst>
        <pc:spChg chg="add mod">
          <ac:chgData name="Mamoun Awad" userId="ad47208e-5146-4070-901e-5ff9d668801b" providerId="ADAL" clId="{E966890E-425B-4D95-9DAE-6E771A01ECAC}" dt="2025-04-19T09:57:04.540" v="3302"/>
          <ac:spMkLst>
            <pc:docMk/>
            <pc:sldMk cId="3417434628" sldId="372"/>
            <ac:spMk id="6" creationId="{4CD864E1-D64A-43F2-BC03-22963B3285F1}"/>
          </ac:spMkLst>
        </pc:spChg>
      </pc:sldChg>
      <pc:sldChg chg="del">
        <pc:chgData name="Mamoun Awad" userId="ad47208e-5146-4070-901e-5ff9d668801b" providerId="ADAL" clId="{E966890E-425B-4D95-9DAE-6E771A01ECAC}" dt="2025-04-18T06:38:26.898" v="1050" actId="2696"/>
        <pc:sldMkLst>
          <pc:docMk/>
          <pc:sldMk cId="3867888912" sldId="372"/>
        </pc:sldMkLst>
      </pc:sldChg>
      <pc:sldChg chg="addSp modSp mod">
        <pc:chgData name="Mamoun Awad" userId="ad47208e-5146-4070-901e-5ff9d668801b" providerId="ADAL" clId="{E966890E-425B-4D95-9DAE-6E771A01ECAC}" dt="2025-04-19T10:21:56.619" v="4381" actId="1035"/>
        <pc:sldMkLst>
          <pc:docMk/>
          <pc:sldMk cId="3873616995" sldId="373"/>
        </pc:sldMkLst>
        <pc:spChg chg="mod">
          <ac:chgData name="Mamoun Awad" userId="ad47208e-5146-4070-901e-5ff9d668801b" providerId="ADAL" clId="{E966890E-425B-4D95-9DAE-6E771A01ECAC}" dt="2025-04-18T06:51:21.169" v="1781" actId="1076"/>
          <ac:spMkLst>
            <pc:docMk/>
            <pc:sldMk cId="3873616995" sldId="373"/>
            <ac:spMk id="2" creationId="{00000000-0000-0000-0000-000000000000}"/>
          </ac:spMkLst>
        </pc:spChg>
        <pc:spChg chg="mod">
          <ac:chgData name="Mamoun Awad" userId="ad47208e-5146-4070-901e-5ff9d668801b" providerId="ADAL" clId="{E966890E-425B-4D95-9DAE-6E771A01ECAC}" dt="2025-04-18T06:51:23.776" v="1782" actId="1076"/>
          <ac:spMkLst>
            <pc:docMk/>
            <pc:sldMk cId="3873616995" sldId="373"/>
            <ac:spMk id="3" creationId="{00000000-0000-0000-0000-000000000000}"/>
          </ac:spMkLst>
        </pc:spChg>
        <pc:spChg chg="add mod">
          <ac:chgData name="Mamoun Awad" userId="ad47208e-5146-4070-901e-5ff9d668801b" providerId="ADAL" clId="{E966890E-425B-4D95-9DAE-6E771A01ECAC}" dt="2025-04-19T10:21:56.619" v="4381" actId="1035"/>
          <ac:spMkLst>
            <pc:docMk/>
            <pc:sldMk cId="3873616995" sldId="373"/>
            <ac:spMk id="6" creationId="{2BC3DCB9-3629-4CDD-B069-CCF0711D3F8F}"/>
          </ac:spMkLst>
        </pc:spChg>
        <pc:graphicFrameChg chg="mod modGraphic">
          <ac:chgData name="Mamoun Awad" userId="ad47208e-5146-4070-901e-5ff9d668801b" providerId="ADAL" clId="{E966890E-425B-4D95-9DAE-6E771A01ECAC}" dt="2025-04-18T06:58:49.381" v="1835" actId="207"/>
          <ac:graphicFrameMkLst>
            <pc:docMk/>
            <pc:sldMk cId="3873616995" sldId="373"/>
            <ac:graphicFrameMk id="5" creationId="{8AFE739B-8A66-4FA5-84BE-722D1E2FC546}"/>
          </ac:graphicFrameMkLst>
        </pc:graphicFrameChg>
      </pc:sldChg>
      <pc:sldChg chg="addSp delSp modSp mod">
        <pc:chgData name="Mamoun Awad" userId="ad47208e-5146-4070-901e-5ff9d668801b" providerId="ADAL" clId="{E966890E-425B-4D95-9DAE-6E771A01ECAC}" dt="2025-04-19T10:22:14.037" v="4385" actId="1076"/>
        <pc:sldMkLst>
          <pc:docMk/>
          <pc:sldMk cId="3049292670" sldId="374"/>
        </pc:sldMkLst>
        <pc:spChg chg="mod">
          <ac:chgData name="Mamoun Awad" userId="ad47208e-5146-4070-901e-5ff9d668801b" providerId="ADAL" clId="{E966890E-425B-4D95-9DAE-6E771A01ECAC}" dt="2025-04-19T10:22:07.741" v="4384" actId="1076"/>
          <ac:spMkLst>
            <pc:docMk/>
            <pc:sldMk cId="3049292670" sldId="374"/>
            <ac:spMk id="3" creationId="{00000000-0000-0000-0000-000000000000}"/>
          </ac:spMkLst>
        </pc:spChg>
        <pc:spChg chg="add del">
          <ac:chgData name="Mamoun Awad" userId="ad47208e-5146-4070-901e-5ff9d668801b" providerId="ADAL" clId="{E966890E-425B-4D95-9DAE-6E771A01ECAC}" dt="2025-04-18T06:59:25.530" v="1842" actId="478"/>
          <ac:spMkLst>
            <pc:docMk/>
            <pc:sldMk cId="3049292670" sldId="374"/>
            <ac:spMk id="5" creationId="{F7F0EC23-4EA4-4393-9581-CC7F700A0EA4}"/>
          </ac:spMkLst>
        </pc:spChg>
        <pc:spChg chg="add mod">
          <ac:chgData name="Mamoun Awad" userId="ad47208e-5146-4070-901e-5ff9d668801b" providerId="ADAL" clId="{E966890E-425B-4D95-9DAE-6E771A01ECAC}" dt="2025-04-18T07:00:06.314" v="1869" actId="1076"/>
          <ac:spMkLst>
            <pc:docMk/>
            <pc:sldMk cId="3049292670" sldId="374"/>
            <ac:spMk id="10" creationId="{45164023-8A05-47E0-BADE-9CA90C48B89B}"/>
          </ac:spMkLst>
        </pc:spChg>
        <pc:spChg chg="mod">
          <ac:chgData name="Mamoun Awad" userId="ad47208e-5146-4070-901e-5ff9d668801b" providerId="ADAL" clId="{E966890E-425B-4D95-9DAE-6E771A01ECAC}" dt="2025-04-18T07:00:25.786" v="1882" actId="1076"/>
          <ac:spMkLst>
            <pc:docMk/>
            <pc:sldMk cId="3049292670" sldId="374"/>
            <ac:spMk id="14" creationId="{CDB2B222-CB8A-486B-93F8-EA9D090785A8}"/>
          </ac:spMkLst>
        </pc:spChg>
        <pc:spChg chg="mod">
          <ac:chgData name="Mamoun Awad" userId="ad47208e-5146-4070-901e-5ff9d668801b" providerId="ADAL" clId="{E966890E-425B-4D95-9DAE-6E771A01ECAC}" dt="2025-04-18T07:00:40.605" v="1893" actId="6549"/>
          <ac:spMkLst>
            <pc:docMk/>
            <pc:sldMk cId="3049292670" sldId="374"/>
            <ac:spMk id="17" creationId="{3EE17330-93E0-4E57-9BF0-19D8F010E0FC}"/>
          </ac:spMkLst>
        </pc:spChg>
        <pc:spChg chg="add mod">
          <ac:chgData name="Mamoun Awad" userId="ad47208e-5146-4070-901e-5ff9d668801b" providerId="ADAL" clId="{E966890E-425B-4D95-9DAE-6E771A01ECAC}" dt="2025-04-19T10:21:59.761" v="4382"/>
          <ac:spMkLst>
            <pc:docMk/>
            <pc:sldMk cId="3049292670" sldId="374"/>
            <ac:spMk id="18" creationId="{FCA45305-46CE-4EFC-A4E8-8B831609F0AD}"/>
          </ac:spMkLst>
        </pc:spChg>
        <pc:grpChg chg="add mod">
          <ac:chgData name="Mamoun Awad" userId="ad47208e-5146-4070-901e-5ff9d668801b" providerId="ADAL" clId="{E966890E-425B-4D95-9DAE-6E771A01ECAC}" dt="2025-04-19T10:22:14.037" v="4385" actId="1076"/>
          <ac:grpSpMkLst>
            <pc:docMk/>
            <pc:sldMk cId="3049292670" sldId="374"/>
            <ac:grpSpMk id="11" creationId="{6EB32552-7E0E-47EC-BA7D-DB4DEB40F3EF}"/>
          </ac:grpSpMkLst>
        </pc:grpChg>
        <pc:grpChg chg="add mod">
          <ac:chgData name="Mamoun Awad" userId="ad47208e-5146-4070-901e-5ff9d668801b" providerId="ADAL" clId="{E966890E-425B-4D95-9DAE-6E771A01ECAC}" dt="2025-04-19T10:22:14.037" v="4385" actId="1076"/>
          <ac:grpSpMkLst>
            <pc:docMk/>
            <pc:sldMk cId="3049292670" sldId="374"/>
            <ac:grpSpMk id="12" creationId="{2292582E-5DF1-4E7F-9D8D-F3AB31E1EC04}"/>
          </ac:grpSpMkLst>
        </pc:grpChg>
        <pc:grpChg chg="add mod">
          <ac:chgData name="Mamoun Awad" userId="ad47208e-5146-4070-901e-5ff9d668801b" providerId="ADAL" clId="{E966890E-425B-4D95-9DAE-6E771A01ECAC}" dt="2025-04-19T10:22:14.037" v="4385" actId="1076"/>
          <ac:grpSpMkLst>
            <pc:docMk/>
            <pc:sldMk cId="3049292670" sldId="374"/>
            <ac:grpSpMk id="15" creationId="{7831089D-9109-4961-AC33-1BFB62AF5335}"/>
          </ac:grpSpMkLst>
        </pc:grpChg>
        <pc:graphicFrameChg chg="add mod modGraphic">
          <ac:chgData name="Mamoun Awad" userId="ad47208e-5146-4070-901e-5ff9d668801b" providerId="ADAL" clId="{E966890E-425B-4D95-9DAE-6E771A01ECAC}" dt="2025-04-19T10:22:05.654" v="4383" actId="1076"/>
          <ac:graphicFrameMkLst>
            <pc:docMk/>
            <pc:sldMk cId="3049292670" sldId="374"/>
            <ac:graphicFrameMk id="6" creationId="{F0CDEDB4-C915-4C18-864D-C88D640EB784}"/>
          </ac:graphicFrameMkLst>
        </pc:graphicFrameChg>
        <pc:graphicFrameChg chg="del modGraphic">
          <ac:chgData name="Mamoun Awad" userId="ad47208e-5146-4070-901e-5ff9d668801b" providerId="ADAL" clId="{E966890E-425B-4D95-9DAE-6E771A01ECAC}" dt="2025-04-18T06:52:35.866" v="1821" actId="478"/>
          <ac:graphicFrameMkLst>
            <pc:docMk/>
            <pc:sldMk cId="3049292670" sldId="374"/>
            <ac:graphicFrameMk id="7" creationId="{64DA0B52-5BCD-4DD7-8FFE-5D375AEB5A7E}"/>
          </ac:graphicFrameMkLst>
        </pc:graphicFrameChg>
        <pc:cxnChg chg="add mod">
          <ac:chgData name="Mamoun Awad" userId="ad47208e-5146-4070-901e-5ff9d668801b" providerId="ADAL" clId="{E966890E-425B-4D95-9DAE-6E771A01ECAC}" dt="2025-04-18T06:59:56.094" v="1867" actId="164"/>
          <ac:cxnSpMkLst>
            <pc:docMk/>
            <pc:sldMk cId="3049292670" sldId="374"/>
            <ac:cxnSpMk id="9" creationId="{456E88C8-7428-4842-BA14-D9E0B86D2769}"/>
          </ac:cxnSpMkLst>
        </pc:cxnChg>
        <pc:cxnChg chg="mod">
          <ac:chgData name="Mamoun Awad" userId="ad47208e-5146-4070-901e-5ff9d668801b" providerId="ADAL" clId="{E966890E-425B-4D95-9DAE-6E771A01ECAC}" dt="2025-04-18T07:00:20.677" v="1881" actId="14100"/>
          <ac:cxnSpMkLst>
            <pc:docMk/>
            <pc:sldMk cId="3049292670" sldId="374"/>
            <ac:cxnSpMk id="13" creationId="{F0F5348A-86D1-4FCF-8B86-5A6D17AD16DF}"/>
          </ac:cxnSpMkLst>
        </pc:cxnChg>
        <pc:cxnChg chg="mod">
          <ac:chgData name="Mamoun Awad" userId="ad47208e-5146-4070-901e-5ff9d668801b" providerId="ADAL" clId="{E966890E-425B-4D95-9DAE-6E771A01ECAC}" dt="2025-04-18T07:00:32.912" v="1883"/>
          <ac:cxnSpMkLst>
            <pc:docMk/>
            <pc:sldMk cId="3049292670" sldId="374"/>
            <ac:cxnSpMk id="16" creationId="{1045F002-2BE5-4CA6-BBE2-7A0C4B406C78}"/>
          </ac:cxnSpMkLst>
        </pc:cxnChg>
      </pc:sldChg>
      <pc:sldChg chg="add">
        <pc:chgData name="Mamoun Awad" userId="ad47208e-5146-4070-901e-5ff9d668801b" providerId="ADAL" clId="{E966890E-425B-4D95-9DAE-6E771A01ECAC}" dt="2025-04-17T14:50:23.351" v="156"/>
        <pc:sldMkLst>
          <pc:docMk/>
          <pc:sldMk cId="341563632" sldId="375"/>
        </pc:sldMkLst>
      </pc:sldChg>
      <pc:sldChg chg="add del">
        <pc:chgData name="Mamoun Awad" userId="ad47208e-5146-4070-901e-5ff9d668801b" providerId="ADAL" clId="{E966890E-425B-4D95-9DAE-6E771A01ECAC}" dt="2025-04-17T14:50:20.444" v="155" actId="2696"/>
        <pc:sldMkLst>
          <pc:docMk/>
          <pc:sldMk cId="942180582" sldId="375"/>
        </pc:sldMkLst>
      </pc:sldChg>
      <pc:sldChg chg="add del">
        <pc:chgData name="Mamoun Awad" userId="ad47208e-5146-4070-901e-5ff9d668801b" providerId="ADAL" clId="{E966890E-425B-4D95-9DAE-6E771A01ECAC}" dt="2025-04-17T14:50:02.469" v="153"/>
        <pc:sldMkLst>
          <pc:docMk/>
          <pc:sldMk cId="1821741769" sldId="375"/>
        </pc:sldMkLst>
      </pc:sldChg>
      <pc:sldChg chg="add del">
        <pc:chgData name="Mamoun Awad" userId="ad47208e-5146-4070-901e-5ff9d668801b" providerId="ADAL" clId="{E966890E-425B-4D95-9DAE-6E771A01ECAC}" dt="2025-04-17T14:50:02.469" v="153"/>
        <pc:sldMkLst>
          <pc:docMk/>
          <pc:sldMk cId="35669826" sldId="376"/>
        </pc:sldMkLst>
      </pc:sldChg>
      <pc:sldChg chg="add">
        <pc:chgData name="Mamoun Awad" userId="ad47208e-5146-4070-901e-5ff9d668801b" providerId="ADAL" clId="{E966890E-425B-4D95-9DAE-6E771A01ECAC}" dt="2025-04-17T14:50:23.351" v="156"/>
        <pc:sldMkLst>
          <pc:docMk/>
          <pc:sldMk cId="2097382063" sldId="376"/>
        </pc:sldMkLst>
      </pc:sldChg>
      <pc:sldChg chg="add del">
        <pc:chgData name="Mamoun Awad" userId="ad47208e-5146-4070-901e-5ff9d668801b" providerId="ADAL" clId="{E966890E-425B-4D95-9DAE-6E771A01ECAC}" dt="2025-04-17T14:50:20.444" v="155" actId="2696"/>
        <pc:sldMkLst>
          <pc:docMk/>
          <pc:sldMk cId="3235970260" sldId="376"/>
        </pc:sldMkLst>
      </pc:sldChg>
      <pc:sldChg chg="add del">
        <pc:chgData name="Mamoun Awad" userId="ad47208e-5146-4070-901e-5ff9d668801b" providerId="ADAL" clId="{E966890E-425B-4D95-9DAE-6E771A01ECAC}" dt="2025-04-17T14:50:02.469" v="153"/>
        <pc:sldMkLst>
          <pc:docMk/>
          <pc:sldMk cId="416470592" sldId="377"/>
        </pc:sldMkLst>
      </pc:sldChg>
      <pc:sldChg chg="add del">
        <pc:chgData name="Mamoun Awad" userId="ad47208e-5146-4070-901e-5ff9d668801b" providerId="ADAL" clId="{E966890E-425B-4D95-9DAE-6E771A01ECAC}" dt="2025-04-17T14:50:20.444" v="155" actId="2696"/>
        <pc:sldMkLst>
          <pc:docMk/>
          <pc:sldMk cId="798918058" sldId="377"/>
        </pc:sldMkLst>
      </pc:sldChg>
      <pc:sldChg chg="add">
        <pc:chgData name="Mamoun Awad" userId="ad47208e-5146-4070-901e-5ff9d668801b" providerId="ADAL" clId="{E966890E-425B-4D95-9DAE-6E771A01ECAC}" dt="2025-04-17T14:50:23.351" v="156"/>
        <pc:sldMkLst>
          <pc:docMk/>
          <pc:sldMk cId="3363073685" sldId="377"/>
        </pc:sldMkLst>
      </pc:sldChg>
      <pc:sldChg chg="add del">
        <pc:chgData name="Mamoun Awad" userId="ad47208e-5146-4070-901e-5ff9d668801b" providerId="ADAL" clId="{E966890E-425B-4D95-9DAE-6E771A01ECAC}" dt="2025-04-17T14:50:02.469" v="153"/>
        <pc:sldMkLst>
          <pc:docMk/>
          <pc:sldMk cId="1302350284" sldId="378"/>
        </pc:sldMkLst>
      </pc:sldChg>
      <pc:sldChg chg="add">
        <pc:chgData name="Mamoun Awad" userId="ad47208e-5146-4070-901e-5ff9d668801b" providerId="ADAL" clId="{E966890E-425B-4D95-9DAE-6E771A01ECAC}" dt="2025-04-17T14:50:23.351" v="156"/>
        <pc:sldMkLst>
          <pc:docMk/>
          <pc:sldMk cId="1664457027" sldId="378"/>
        </pc:sldMkLst>
      </pc:sldChg>
      <pc:sldChg chg="add del">
        <pc:chgData name="Mamoun Awad" userId="ad47208e-5146-4070-901e-5ff9d668801b" providerId="ADAL" clId="{E966890E-425B-4D95-9DAE-6E771A01ECAC}" dt="2025-04-17T14:50:20.444" v="155" actId="2696"/>
        <pc:sldMkLst>
          <pc:docMk/>
          <pc:sldMk cId="2401611326" sldId="378"/>
        </pc:sldMkLst>
      </pc:sldChg>
      <pc:sldChg chg="add del">
        <pc:chgData name="Mamoun Awad" userId="ad47208e-5146-4070-901e-5ff9d668801b" providerId="ADAL" clId="{E966890E-425B-4D95-9DAE-6E771A01ECAC}" dt="2025-04-17T14:50:02.469" v="153"/>
        <pc:sldMkLst>
          <pc:docMk/>
          <pc:sldMk cId="358682035" sldId="379"/>
        </pc:sldMkLst>
      </pc:sldChg>
      <pc:sldChg chg="add">
        <pc:chgData name="Mamoun Awad" userId="ad47208e-5146-4070-901e-5ff9d668801b" providerId="ADAL" clId="{E966890E-425B-4D95-9DAE-6E771A01ECAC}" dt="2025-04-17T14:50:23.351" v="156"/>
        <pc:sldMkLst>
          <pc:docMk/>
          <pc:sldMk cId="624067364" sldId="379"/>
        </pc:sldMkLst>
      </pc:sldChg>
      <pc:sldChg chg="add del">
        <pc:chgData name="Mamoun Awad" userId="ad47208e-5146-4070-901e-5ff9d668801b" providerId="ADAL" clId="{E966890E-425B-4D95-9DAE-6E771A01ECAC}" dt="2025-04-17T14:50:20.444" v="155" actId="2696"/>
        <pc:sldMkLst>
          <pc:docMk/>
          <pc:sldMk cId="2384061225" sldId="379"/>
        </pc:sldMkLst>
      </pc:sldChg>
      <pc:sldChg chg="add">
        <pc:chgData name="Mamoun Awad" userId="ad47208e-5146-4070-901e-5ff9d668801b" providerId="ADAL" clId="{E966890E-425B-4D95-9DAE-6E771A01ECAC}" dt="2025-04-17T14:50:23.351" v="156"/>
        <pc:sldMkLst>
          <pc:docMk/>
          <pc:sldMk cId="487027484" sldId="380"/>
        </pc:sldMkLst>
      </pc:sldChg>
      <pc:sldChg chg="add del">
        <pc:chgData name="Mamoun Awad" userId="ad47208e-5146-4070-901e-5ff9d668801b" providerId="ADAL" clId="{E966890E-425B-4D95-9DAE-6E771A01ECAC}" dt="2025-04-17T14:50:20.444" v="155" actId="2696"/>
        <pc:sldMkLst>
          <pc:docMk/>
          <pc:sldMk cId="3766358438" sldId="380"/>
        </pc:sldMkLst>
      </pc:sldChg>
      <pc:sldChg chg="add del">
        <pc:chgData name="Mamoun Awad" userId="ad47208e-5146-4070-901e-5ff9d668801b" providerId="ADAL" clId="{E966890E-425B-4D95-9DAE-6E771A01ECAC}" dt="2025-04-17T14:50:02.469" v="153"/>
        <pc:sldMkLst>
          <pc:docMk/>
          <pc:sldMk cId="4030316136" sldId="380"/>
        </pc:sldMkLst>
      </pc:sldChg>
      <pc:sldChg chg="addSp delSp modSp mod modAnim">
        <pc:chgData name="Mamoun Awad" userId="ad47208e-5146-4070-901e-5ff9d668801b" providerId="ADAL" clId="{E966890E-425B-4D95-9DAE-6E771A01ECAC}" dt="2025-04-19T11:46:51.781" v="5356" actId="1076"/>
        <pc:sldMkLst>
          <pc:docMk/>
          <pc:sldMk cId="3954266768" sldId="381"/>
        </pc:sldMkLst>
        <pc:spChg chg="mod">
          <ac:chgData name="Mamoun Awad" userId="ad47208e-5146-4070-901e-5ff9d668801b" providerId="ADAL" clId="{E966890E-425B-4D95-9DAE-6E771A01ECAC}" dt="2025-04-19T11:33:52.199" v="5049" actId="1076"/>
          <ac:spMkLst>
            <pc:docMk/>
            <pc:sldMk cId="3954266768" sldId="381"/>
            <ac:spMk id="2" creationId="{00000000-0000-0000-0000-000000000000}"/>
          </ac:spMkLst>
        </pc:spChg>
        <pc:spChg chg="mod">
          <ac:chgData name="Mamoun Awad" userId="ad47208e-5146-4070-901e-5ff9d668801b" providerId="ADAL" clId="{E966890E-425B-4D95-9DAE-6E771A01ECAC}" dt="2025-04-19T11:33:52.199" v="5049" actId="1076"/>
          <ac:spMkLst>
            <pc:docMk/>
            <pc:sldMk cId="3954266768" sldId="381"/>
            <ac:spMk id="3" creationId="{00000000-0000-0000-0000-000000000000}"/>
          </ac:spMkLst>
        </pc:spChg>
        <pc:spChg chg="add mod">
          <ac:chgData name="Mamoun Awad" userId="ad47208e-5146-4070-901e-5ff9d668801b" providerId="ADAL" clId="{E966890E-425B-4D95-9DAE-6E771A01ECAC}" dt="2025-04-19T11:36:02.011" v="5128" actId="164"/>
          <ac:spMkLst>
            <pc:docMk/>
            <pc:sldMk cId="3954266768" sldId="381"/>
            <ac:spMk id="5" creationId="{787185C7-448D-4084-A3DB-2C66BEEF304F}"/>
          </ac:spMkLst>
        </pc:spChg>
        <pc:spChg chg="mod">
          <ac:chgData name="Mamoun Awad" userId="ad47208e-5146-4070-901e-5ff9d668801b" providerId="ADAL" clId="{E966890E-425B-4D95-9DAE-6E771A01ECAC}" dt="2025-04-19T11:34:10.566" v="5054" actId="1076"/>
          <ac:spMkLst>
            <pc:docMk/>
            <pc:sldMk cId="3954266768" sldId="381"/>
            <ac:spMk id="6" creationId="{00000000-0000-0000-0000-000000000000}"/>
          </ac:spMkLst>
        </pc:spChg>
        <pc:spChg chg="add del mod">
          <ac:chgData name="Mamoun Awad" userId="ad47208e-5146-4070-901e-5ff9d668801b" providerId="ADAL" clId="{E966890E-425B-4D95-9DAE-6E771A01ECAC}" dt="2025-04-19T11:34:07.534" v="5053" actId="478"/>
          <ac:spMkLst>
            <pc:docMk/>
            <pc:sldMk cId="3954266768" sldId="381"/>
            <ac:spMk id="8" creationId="{DB74C867-36E6-4FE5-8AE4-DBDA73EC1346}"/>
          </ac:spMkLst>
        </pc:spChg>
        <pc:spChg chg="add mod">
          <ac:chgData name="Mamoun Awad" userId="ad47208e-5146-4070-901e-5ff9d668801b" providerId="ADAL" clId="{E966890E-425B-4D95-9DAE-6E771A01ECAC}" dt="2025-04-19T11:34:21.739" v="5057"/>
          <ac:spMkLst>
            <pc:docMk/>
            <pc:sldMk cId="3954266768" sldId="381"/>
            <ac:spMk id="9" creationId="{DAF612C6-34DA-46A0-93E7-91ED227631E5}"/>
          </ac:spMkLst>
        </pc:spChg>
        <pc:spChg chg="add mod">
          <ac:chgData name="Mamoun Awad" userId="ad47208e-5146-4070-901e-5ff9d668801b" providerId="ADAL" clId="{E966890E-425B-4D95-9DAE-6E771A01ECAC}" dt="2025-04-19T11:36:02.011" v="5128" actId="164"/>
          <ac:spMkLst>
            <pc:docMk/>
            <pc:sldMk cId="3954266768" sldId="381"/>
            <ac:spMk id="10" creationId="{564215C7-C40E-49D3-AD8D-65623B28CE2F}"/>
          </ac:spMkLst>
        </pc:spChg>
        <pc:spChg chg="add del mod">
          <ac:chgData name="Mamoun Awad" userId="ad47208e-5146-4070-901e-5ff9d668801b" providerId="ADAL" clId="{E966890E-425B-4D95-9DAE-6E771A01ECAC}" dt="2025-04-19T11:46:49.455" v="5355" actId="478"/>
          <ac:spMkLst>
            <pc:docMk/>
            <pc:sldMk cId="3954266768" sldId="381"/>
            <ac:spMk id="13" creationId="{E60F439B-1C52-4FDD-BFB8-DA920377FEE8}"/>
          </ac:spMkLst>
        </pc:spChg>
        <pc:grpChg chg="add mod">
          <ac:chgData name="Mamoun Awad" userId="ad47208e-5146-4070-901e-5ff9d668801b" providerId="ADAL" clId="{E966890E-425B-4D95-9DAE-6E771A01ECAC}" dt="2025-04-19T11:36:04.718" v="5129" actId="1076"/>
          <ac:grpSpMkLst>
            <pc:docMk/>
            <pc:sldMk cId="3954266768" sldId="381"/>
            <ac:grpSpMk id="11" creationId="{4CE39DF9-3562-402B-A716-9A5A9DC9BDDF}"/>
          </ac:grpSpMkLst>
        </pc:grpChg>
        <pc:graphicFrameChg chg="mod">
          <ac:chgData name="Mamoun Awad" userId="ad47208e-5146-4070-901e-5ff9d668801b" providerId="ADAL" clId="{E966890E-425B-4D95-9DAE-6E771A01ECAC}" dt="2025-04-19T11:34:15.192" v="5055" actId="1076"/>
          <ac:graphicFrameMkLst>
            <pc:docMk/>
            <pc:sldMk cId="3954266768" sldId="381"/>
            <ac:graphicFrameMk id="7" creationId="{585A57B8-BBE0-4A73-906A-638DE4944FAA}"/>
          </ac:graphicFrameMkLst>
        </pc:graphicFrameChg>
        <pc:picChg chg="add mod">
          <ac:chgData name="Mamoun Awad" userId="ad47208e-5146-4070-901e-5ff9d668801b" providerId="ADAL" clId="{E966890E-425B-4D95-9DAE-6E771A01ECAC}" dt="2025-04-19T11:46:51.781" v="5356" actId="1076"/>
          <ac:picMkLst>
            <pc:docMk/>
            <pc:sldMk cId="3954266768" sldId="381"/>
            <ac:picMk id="12" creationId="{3364B10E-24C0-4C0C-AB90-45AFB1FE0CB3}"/>
          </ac:picMkLst>
        </pc:picChg>
      </pc:sldChg>
      <pc:sldChg chg="addSp delSp modSp mod">
        <pc:chgData name="Mamoun Awad" userId="ad47208e-5146-4070-901e-5ff9d668801b" providerId="ADAL" clId="{E966890E-425B-4D95-9DAE-6E771A01ECAC}" dt="2025-04-19T11:47:04.373" v="5363" actId="1076"/>
        <pc:sldMkLst>
          <pc:docMk/>
          <pc:sldMk cId="2905800840" sldId="382"/>
        </pc:sldMkLst>
        <pc:spChg chg="mod">
          <ac:chgData name="Mamoun Awad" userId="ad47208e-5146-4070-901e-5ff9d668801b" providerId="ADAL" clId="{E966890E-425B-4D95-9DAE-6E771A01ECAC}" dt="2025-04-19T11:40:14.529" v="5278" actId="1076"/>
          <ac:spMkLst>
            <pc:docMk/>
            <pc:sldMk cId="2905800840" sldId="382"/>
            <ac:spMk id="4" creationId="{00000000-0000-0000-0000-000000000000}"/>
          </ac:spMkLst>
        </pc:spChg>
        <pc:spChg chg="mod">
          <ac:chgData name="Mamoun Awad" userId="ad47208e-5146-4070-901e-5ff9d668801b" providerId="ADAL" clId="{E966890E-425B-4D95-9DAE-6E771A01ECAC}" dt="2025-04-19T11:37:48.312" v="5218" actId="14100"/>
          <ac:spMkLst>
            <pc:docMk/>
            <pc:sldMk cId="2905800840" sldId="382"/>
            <ac:spMk id="6" creationId="{00000000-0000-0000-0000-000000000000}"/>
          </ac:spMkLst>
        </pc:spChg>
        <pc:spChg chg="add mod">
          <ac:chgData name="Mamoun Awad" userId="ad47208e-5146-4070-901e-5ff9d668801b" providerId="ADAL" clId="{E966890E-425B-4D95-9DAE-6E771A01ECAC}" dt="2025-04-19T11:34:24.494" v="5058"/>
          <ac:spMkLst>
            <pc:docMk/>
            <pc:sldMk cId="2905800840" sldId="382"/>
            <ac:spMk id="7" creationId="{2EBD4D54-EBDD-49B9-BF08-36FB9761AFAE}"/>
          </ac:spMkLst>
        </pc:spChg>
        <pc:spChg chg="add del mod">
          <ac:chgData name="Mamoun Awad" userId="ad47208e-5146-4070-901e-5ff9d668801b" providerId="ADAL" clId="{E966890E-425B-4D95-9DAE-6E771A01ECAC}" dt="2025-04-19T11:46:57.182" v="5358" actId="478"/>
          <ac:spMkLst>
            <pc:docMk/>
            <pc:sldMk cId="2905800840" sldId="382"/>
            <ac:spMk id="9" creationId="{C3AF6AF8-66ED-49EB-98F4-835BC67397B4}"/>
          </ac:spMkLst>
        </pc:spChg>
        <pc:picChg chg="add mod">
          <ac:chgData name="Mamoun Awad" userId="ad47208e-5146-4070-901e-5ff9d668801b" providerId="ADAL" clId="{E966890E-425B-4D95-9DAE-6E771A01ECAC}" dt="2025-04-19T11:47:04.373" v="5363" actId="1076"/>
          <ac:picMkLst>
            <pc:docMk/>
            <pc:sldMk cId="2905800840" sldId="382"/>
            <ac:picMk id="8" creationId="{65796338-0FD5-4C07-BE50-02C75949E873}"/>
          </ac:picMkLst>
        </pc:picChg>
      </pc:sldChg>
      <pc:sldChg chg="addSp modSp mod">
        <pc:chgData name="Mamoun Awad" userId="ad47208e-5146-4070-901e-5ff9d668801b" providerId="ADAL" clId="{E966890E-425B-4D95-9DAE-6E771A01ECAC}" dt="2025-04-19T11:47:16.997" v="5368" actId="1076"/>
        <pc:sldMkLst>
          <pc:docMk/>
          <pc:sldMk cId="1036183250" sldId="383"/>
        </pc:sldMkLst>
        <pc:spChg chg="mod">
          <ac:chgData name="Mamoun Awad" userId="ad47208e-5146-4070-901e-5ff9d668801b" providerId="ADAL" clId="{E966890E-425B-4D95-9DAE-6E771A01ECAC}" dt="2025-04-19T11:46:32.769" v="5351" actId="6549"/>
          <ac:spMkLst>
            <pc:docMk/>
            <pc:sldMk cId="1036183250" sldId="383"/>
            <ac:spMk id="2" creationId="{00000000-0000-0000-0000-000000000000}"/>
          </ac:spMkLst>
        </pc:spChg>
        <pc:spChg chg="mod">
          <ac:chgData name="Mamoun Awad" userId="ad47208e-5146-4070-901e-5ff9d668801b" providerId="ADAL" clId="{E966890E-425B-4D95-9DAE-6E771A01ECAC}" dt="2025-04-19T11:45:27.788" v="5349" actId="1076"/>
          <ac:spMkLst>
            <pc:docMk/>
            <pc:sldMk cId="1036183250" sldId="383"/>
            <ac:spMk id="4" creationId="{00000000-0000-0000-0000-000000000000}"/>
          </ac:spMkLst>
        </pc:spChg>
        <pc:spChg chg="mod">
          <ac:chgData name="Mamoun Awad" userId="ad47208e-5146-4070-901e-5ff9d668801b" providerId="ADAL" clId="{E966890E-425B-4D95-9DAE-6E771A01ECAC}" dt="2025-04-19T11:45:30.876" v="5350" actId="1076"/>
          <ac:spMkLst>
            <pc:docMk/>
            <pc:sldMk cId="1036183250" sldId="383"/>
            <ac:spMk id="5" creationId="{00000000-0000-0000-0000-000000000000}"/>
          </ac:spMkLst>
        </pc:spChg>
        <pc:spChg chg="add mod">
          <ac:chgData name="Mamoun Awad" userId="ad47208e-5146-4070-901e-5ff9d668801b" providerId="ADAL" clId="{E966890E-425B-4D95-9DAE-6E771A01ECAC}" dt="2025-04-19T11:47:12.574" v="5365" actId="1076"/>
          <ac:spMkLst>
            <pc:docMk/>
            <pc:sldMk cId="1036183250" sldId="383"/>
            <ac:spMk id="7" creationId="{60C9F508-6247-4611-A257-052355DF7D1A}"/>
          </ac:spMkLst>
        </pc:spChg>
        <pc:picChg chg="add mod">
          <ac:chgData name="Mamoun Awad" userId="ad47208e-5146-4070-901e-5ff9d668801b" providerId="ADAL" clId="{E966890E-425B-4D95-9DAE-6E771A01ECAC}" dt="2025-04-19T11:47:16.997" v="5368" actId="1076"/>
          <ac:picMkLst>
            <pc:docMk/>
            <pc:sldMk cId="1036183250" sldId="383"/>
            <ac:picMk id="6" creationId="{28D657EE-1DCF-44C5-8F18-310F90B15D70}"/>
          </ac:picMkLst>
        </pc:picChg>
      </pc:sldChg>
      <pc:sldChg chg="del">
        <pc:chgData name="Mamoun Awad" userId="ad47208e-5146-4070-901e-5ff9d668801b" providerId="ADAL" clId="{E966890E-425B-4D95-9DAE-6E771A01ECAC}" dt="2025-04-17T14:51:48.812" v="157" actId="2696"/>
        <pc:sldMkLst>
          <pc:docMk/>
          <pc:sldMk cId="2803887919" sldId="384"/>
        </pc:sldMkLst>
      </pc:sldChg>
      <pc:sldChg chg="add">
        <pc:chgData name="Mamoun Awad" userId="ad47208e-5146-4070-901e-5ff9d668801b" providerId="ADAL" clId="{E966890E-425B-4D95-9DAE-6E771A01ECAC}" dt="2025-04-17T14:51:56.500" v="158"/>
        <pc:sldMkLst>
          <pc:docMk/>
          <pc:sldMk cId="3019991097" sldId="384"/>
        </pc:sldMkLst>
      </pc:sldChg>
      <pc:sldChg chg="addSp modSp mod">
        <pc:chgData name="Mamoun Awad" userId="ad47208e-5146-4070-901e-5ff9d668801b" providerId="ADAL" clId="{E966890E-425B-4D95-9DAE-6E771A01ECAC}" dt="2025-04-19T09:46:36.610" v="3247" actId="1076"/>
        <pc:sldMkLst>
          <pc:docMk/>
          <pc:sldMk cId="672997937" sldId="385"/>
        </pc:sldMkLst>
        <pc:spChg chg="add mod">
          <ac:chgData name="Mamoun Awad" userId="ad47208e-5146-4070-901e-5ff9d668801b" providerId="ADAL" clId="{E966890E-425B-4D95-9DAE-6E771A01ECAC}" dt="2025-04-19T09:46:36.610" v="3247" actId="1076"/>
          <ac:spMkLst>
            <pc:docMk/>
            <pc:sldMk cId="672997937" sldId="385"/>
            <ac:spMk id="30" creationId="{C2E12CCC-8F1A-48D0-82D9-08FD0EE045D7}"/>
          </ac:spMkLst>
        </pc:spChg>
        <pc:spChg chg="add mod">
          <ac:chgData name="Mamoun Awad" userId="ad47208e-5146-4070-901e-5ff9d668801b" providerId="ADAL" clId="{E966890E-425B-4D95-9DAE-6E771A01ECAC}" dt="2025-04-19T09:46:32.988" v="3246"/>
          <ac:spMkLst>
            <pc:docMk/>
            <pc:sldMk cId="672997937" sldId="385"/>
            <ac:spMk id="31" creationId="{D13B0233-65AC-4544-8666-0D9307C895E4}"/>
          </ac:spMkLst>
        </pc:spChg>
      </pc:sldChg>
      <pc:sldChg chg="addSp modSp mod">
        <pc:chgData name="Mamoun Awad" userId="ad47208e-5146-4070-901e-5ff9d668801b" providerId="ADAL" clId="{E966890E-425B-4D95-9DAE-6E771A01ECAC}" dt="2025-04-19T09:46:42.970" v="3249" actId="1076"/>
        <pc:sldMkLst>
          <pc:docMk/>
          <pc:sldMk cId="929453919" sldId="386"/>
        </pc:sldMkLst>
        <pc:spChg chg="add mod">
          <ac:chgData name="Mamoun Awad" userId="ad47208e-5146-4070-901e-5ff9d668801b" providerId="ADAL" clId="{E966890E-425B-4D95-9DAE-6E771A01ECAC}" dt="2025-04-19T09:46:42.970" v="3249" actId="1076"/>
          <ac:spMkLst>
            <pc:docMk/>
            <pc:sldMk cId="929453919" sldId="386"/>
            <ac:spMk id="3" creationId="{891536E5-6208-42A6-8899-29254164F536}"/>
          </ac:spMkLst>
        </pc:spChg>
        <pc:spChg chg="add mod">
          <ac:chgData name="Mamoun Awad" userId="ad47208e-5146-4070-901e-5ff9d668801b" providerId="ADAL" clId="{E966890E-425B-4D95-9DAE-6E771A01ECAC}" dt="2025-04-19T09:46:39.943" v="3248"/>
          <ac:spMkLst>
            <pc:docMk/>
            <pc:sldMk cId="929453919" sldId="386"/>
            <ac:spMk id="37" creationId="{B00B01BD-6994-4204-9E25-D67CB48056E7}"/>
          </ac:spMkLst>
        </pc:spChg>
        <pc:spChg chg="mod">
          <ac:chgData name="Mamoun Awad" userId="ad47208e-5146-4070-901e-5ff9d668801b" providerId="ADAL" clId="{E966890E-425B-4D95-9DAE-6E771A01ECAC}" dt="2025-04-18T06:27:33.735" v="838" actId="1076"/>
          <ac:spMkLst>
            <pc:docMk/>
            <pc:sldMk cId="929453919" sldId="386"/>
            <ac:spMk id="48" creationId="{FC397E80-B452-4772-B338-D5E3753A14AC}"/>
          </ac:spMkLst>
        </pc:spChg>
      </pc:sldChg>
      <pc:sldChg chg="del">
        <pc:chgData name="Mamoun Awad" userId="ad47208e-5146-4070-901e-5ff9d668801b" providerId="ADAL" clId="{E966890E-425B-4D95-9DAE-6E771A01ECAC}" dt="2025-04-18T06:31:49.086" v="913" actId="47"/>
        <pc:sldMkLst>
          <pc:docMk/>
          <pc:sldMk cId="1941800977" sldId="387"/>
        </pc:sldMkLst>
      </pc:sldChg>
      <pc:sldChg chg="addSp delSp modSp mod">
        <pc:chgData name="Mamoun Awad" userId="ad47208e-5146-4070-901e-5ff9d668801b" providerId="ADAL" clId="{E966890E-425B-4D95-9DAE-6E771A01ECAC}" dt="2025-04-19T10:22:22.498" v="4388"/>
        <pc:sldMkLst>
          <pc:docMk/>
          <pc:sldMk cId="1205432734" sldId="388"/>
        </pc:sldMkLst>
        <pc:spChg chg="mod">
          <ac:chgData name="Mamoun Awad" userId="ad47208e-5146-4070-901e-5ff9d668801b" providerId="ADAL" clId="{E966890E-425B-4D95-9DAE-6E771A01ECAC}" dt="2025-04-18T07:17:04.316" v="2006" actId="1076"/>
          <ac:spMkLst>
            <pc:docMk/>
            <pc:sldMk cId="1205432734" sldId="388"/>
            <ac:spMk id="2" creationId="{B32E119C-287B-4172-887D-4D0FBCD936C6}"/>
          </ac:spMkLst>
        </pc:spChg>
        <pc:spChg chg="mod topLvl">
          <ac:chgData name="Mamoun Awad" userId="ad47208e-5146-4070-901e-5ff9d668801b" providerId="ADAL" clId="{E966890E-425B-4D95-9DAE-6E771A01ECAC}" dt="2025-04-18T07:24:51.362" v="2240" actId="404"/>
          <ac:spMkLst>
            <pc:docMk/>
            <pc:sldMk cId="1205432734" sldId="388"/>
            <ac:spMk id="4" creationId="{89EEB7C5-2CDA-4ED0-A536-F117C0FDE04B}"/>
          </ac:spMkLst>
        </pc:spChg>
        <pc:spChg chg="del mod topLvl">
          <ac:chgData name="Mamoun Awad" userId="ad47208e-5146-4070-901e-5ff9d668801b" providerId="ADAL" clId="{E966890E-425B-4D95-9DAE-6E771A01ECAC}" dt="2025-04-18T07:22:43.538" v="2165" actId="478"/>
          <ac:spMkLst>
            <pc:docMk/>
            <pc:sldMk cId="1205432734" sldId="388"/>
            <ac:spMk id="5" creationId="{0789A771-0461-45C8-9F55-2855186DC19A}"/>
          </ac:spMkLst>
        </pc:spChg>
        <pc:spChg chg="add mod">
          <ac:chgData name="Mamoun Awad" userId="ad47208e-5146-4070-901e-5ff9d668801b" providerId="ADAL" clId="{E966890E-425B-4D95-9DAE-6E771A01ECAC}" dt="2025-04-19T10:01:55.390" v="3372" actId="1076"/>
          <ac:spMkLst>
            <pc:docMk/>
            <pc:sldMk cId="1205432734" sldId="388"/>
            <ac:spMk id="5" creationId="{699A8E6A-6131-4C47-B618-FC6EC3C12AF2}"/>
          </ac:spMkLst>
        </pc:spChg>
        <pc:spChg chg="mod">
          <ac:chgData name="Mamoun Awad" userId="ad47208e-5146-4070-901e-5ff9d668801b" providerId="ADAL" clId="{E966890E-425B-4D95-9DAE-6E771A01ECAC}" dt="2025-04-18T07:21:05.120" v="2132" actId="165"/>
          <ac:spMkLst>
            <pc:docMk/>
            <pc:sldMk cId="1205432734" sldId="388"/>
            <ac:spMk id="6" creationId="{CB569EA7-6408-4F0F-8642-9060B62BE76B}"/>
          </ac:spMkLst>
        </pc:spChg>
        <pc:spChg chg="mod topLvl">
          <ac:chgData name="Mamoun Awad" userId="ad47208e-5146-4070-901e-5ff9d668801b" providerId="ADAL" clId="{E966890E-425B-4D95-9DAE-6E771A01ECAC}" dt="2025-04-18T07:21:44.230" v="2143" actId="14100"/>
          <ac:spMkLst>
            <pc:docMk/>
            <pc:sldMk cId="1205432734" sldId="388"/>
            <ac:spMk id="12" creationId="{BB592BF7-446E-4DDF-9B10-B9048DAD748D}"/>
          </ac:spMkLst>
        </pc:spChg>
        <pc:spChg chg="mod topLvl">
          <ac:chgData name="Mamoun Awad" userId="ad47208e-5146-4070-901e-5ff9d668801b" providerId="ADAL" clId="{E966890E-425B-4D95-9DAE-6E771A01ECAC}" dt="2025-04-18T07:25:03.470" v="2241" actId="255"/>
          <ac:spMkLst>
            <pc:docMk/>
            <pc:sldMk cId="1205432734" sldId="388"/>
            <ac:spMk id="13" creationId="{B682E0B0-AA6B-40E0-ABCF-27F8145220CD}"/>
          </ac:spMkLst>
        </pc:spChg>
        <pc:spChg chg="mod">
          <ac:chgData name="Mamoun Awad" userId="ad47208e-5146-4070-901e-5ff9d668801b" providerId="ADAL" clId="{E966890E-425B-4D95-9DAE-6E771A01ECAC}" dt="2025-04-19T10:00:27.396" v="3339" actId="207"/>
          <ac:spMkLst>
            <pc:docMk/>
            <pc:sldMk cId="1205432734" sldId="388"/>
            <ac:spMk id="17" creationId="{B729A9B7-7BA4-4838-9283-C26BC04D9B29}"/>
          </ac:spMkLst>
        </pc:spChg>
        <pc:spChg chg="mod topLvl">
          <ac:chgData name="Mamoun Awad" userId="ad47208e-5146-4070-901e-5ff9d668801b" providerId="ADAL" clId="{E966890E-425B-4D95-9DAE-6E771A01ECAC}" dt="2025-04-18T07:21:05.120" v="2132" actId="165"/>
          <ac:spMkLst>
            <pc:docMk/>
            <pc:sldMk cId="1205432734" sldId="388"/>
            <ac:spMk id="19" creationId="{F7433308-649B-4A4F-9F67-6F24C2DF5D1D}"/>
          </ac:spMkLst>
        </pc:spChg>
        <pc:spChg chg="add mod">
          <ac:chgData name="Mamoun Awad" userId="ad47208e-5146-4070-901e-5ff9d668801b" providerId="ADAL" clId="{E966890E-425B-4D95-9DAE-6E771A01ECAC}" dt="2025-04-19T10:22:22.498" v="4388"/>
          <ac:spMkLst>
            <pc:docMk/>
            <pc:sldMk cId="1205432734" sldId="388"/>
            <ac:spMk id="20" creationId="{67A0DDBA-71F9-4932-9759-E20C0BFEE471}"/>
          </ac:spMkLst>
        </pc:spChg>
        <pc:spChg chg="mod topLvl">
          <ac:chgData name="Mamoun Awad" userId="ad47208e-5146-4070-901e-5ff9d668801b" providerId="ADAL" clId="{E966890E-425B-4D95-9DAE-6E771A01ECAC}" dt="2025-04-18T07:25:03.470" v="2241" actId="255"/>
          <ac:spMkLst>
            <pc:docMk/>
            <pc:sldMk cId="1205432734" sldId="388"/>
            <ac:spMk id="22" creationId="{41B55BD8-30A4-4E6C-B384-6E9035DE6AA8}"/>
          </ac:spMkLst>
        </pc:spChg>
        <pc:spChg chg="mod topLvl">
          <ac:chgData name="Mamoun Awad" userId="ad47208e-5146-4070-901e-5ff9d668801b" providerId="ADAL" clId="{E966890E-425B-4D95-9DAE-6E771A01ECAC}" dt="2025-04-18T07:25:03.470" v="2241" actId="255"/>
          <ac:spMkLst>
            <pc:docMk/>
            <pc:sldMk cId="1205432734" sldId="388"/>
            <ac:spMk id="23" creationId="{96A43B30-9C13-4A9A-A078-68A68052E28F}"/>
          </ac:spMkLst>
        </pc:spChg>
        <pc:grpChg chg="add del mod">
          <ac:chgData name="Mamoun Awad" userId="ad47208e-5146-4070-901e-5ff9d668801b" providerId="ADAL" clId="{E966890E-425B-4D95-9DAE-6E771A01ECAC}" dt="2025-04-18T07:21:05.120" v="2132" actId="165"/>
          <ac:grpSpMkLst>
            <pc:docMk/>
            <pc:sldMk cId="1205432734" sldId="388"/>
            <ac:grpSpMk id="7" creationId="{BB654FA9-C181-42A7-A325-C0FB80143564}"/>
          </ac:grpSpMkLst>
        </pc:grpChg>
        <pc:grpChg chg="del mod topLvl">
          <ac:chgData name="Mamoun Awad" userId="ad47208e-5146-4070-901e-5ff9d668801b" providerId="ADAL" clId="{E966890E-425B-4D95-9DAE-6E771A01ECAC}" dt="2025-04-18T07:22:43.538" v="2165" actId="478"/>
          <ac:grpSpMkLst>
            <pc:docMk/>
            <pc:sldMk cId="1205432734" sldId="388"/>
            <ac:grpSpMk id="11" creationId="{77A2670B-C7F7-4710-A1E9-80C7E8BBE413}"/>
          </ac:grpSpMkLst>
        </pc:grpChg>
        <pc:cxnChg chg="add">
          <ac:chgData name="Mamoun Awad" userId="ad47208e-5146-4070-901e-5ff9d668801b" providerId="ADAL" clId="{E966890E-425B-4D95-9DAE-6E771A01ECAC}" dt="2025-04-19T10:02:07.528" v="3373" actId="11529"/>
          <ac:cxnSpMkLst>
            <pc:docMk/>
            <pc:sldMk cId="1205432734" sldId="388"/>
            <ac:cxnSpMk id="7" creationId="{88516955-2C4E-4BAA-B495-FDE025D3E2C4}"/>
          </ac:cxnSpMkLst>
        </pc:cxnChg>
        <pc:cxnChg chg="mod">
          <ac:chgData name="Mamoun Awad" userId="ad47208e-5146-4070-901e-5ff9d668801b" providerId="ADAL" clId="{E966890E-425B-4D95-9DAE-6E771A01ECAC}" dt="2025-04-18T07:22:43.538" v="2165" actId="478"/>
          <ac:cxnSpMkLst>
            <pc:docMk/>
            <pc:sldMk cId="1205432734" sldId="388"/>
            <ac:cxnSpMk id="8" creationId="{D5572935-FFD6-4CBC-B688-04E0DAEBE95B}"/>
          </ac:cxnSpMkLst>
        </pc:cxnChg>
        <pc:cxnChg chg="mod topLvl">
          <ac:chgData name="Mamoun Awad" userId="ad47208e-5146-4070-901e-5ff9d668801b" providerId="ADAL" clId="{E966890E-425B-4D95-9DAE-6E771A01ECAC}" dt="2025-04-18T07:21:44.230" v="2143" actId="14100"/>
          <ac:cxnSpMkLst>
            <pc:docMk/>
            <pc:sldMk cId="1205432734" sldId="388"/>
            <ac:cxnSpMk id="18" creationId="{53A50AF1-8674-49AC-AAD3-4F41632504F9}"/>
          </ac:cxnSpMkLst>
        </pc:cxnChg>
        <pc:cxnChg chg="mod topLvl">
          <ac:chgData name="Mamoun Awad" userId="ad47208e-5146-4070-901e-5ff9d668801b" providerId="ADAL" clId="{E966890E-425B-4D95-9DAE-6E771A01ECAC}" dt="2025-04-18T07:21:50.038" v="2144" actId="1076"/>
          <ac:cxnSpMkLst>
            <pc:docMk/>
            <pc:sldMk cId="1205432734" sldId="388"/>
            <ac:cxnSpMk id="21" creationId="{ED6EBA83-A1E5-4105-948B-5E2508B08E0C}"/>
          </ac:cxnSpMkLst>
        </pc:cxnChg>
        <pc:cxnChg chg="mod topLvl">
          <ac:chgData name="Mamoun Awad" userId="ad47208e-5146-4070-901e-5ff9d668801b" providerId="ADAL" clId="{E966890E-425B-4D95-9DAE-6E771A01ECAC}" dt="2025-04-18T07:23:10.920" v="2204" actId="1076"/>
          <ac:cxnSpMkLst>
            <pc:docMk/>
            <pc:sldMk cId="1205432734" sldId="388"/>
            <ac:cxnSpMk id="26" creationId="{91D4B9A1-9366-48C4-A7AD-D30F873045A0}"/>
          </ac:cxnSpMkLst>
        </pc:cxnChg>
      </pc:sldChg>
      <pc:sldChg chg="addSp modSp mod">
        <pc:chgData name="Mamoun Awad" userId="ad47208e-5146-4070-901e-5ff9d668801b" providerId="ADAL" clId="{E966890E-425B-4D95-9DAE-6E771A01ECAC}" dt="2025-04-19T09:46:03.962" v="3234" actId="404"/>
        <pc:sldMkLst>
          <pc:docMk/>
          <pc:sldMk cId="10897438" sldId="389"/>
        </pc:sldMkLst>
        <pc:spChg chg="mod">
          <ac:chgData name="Mamoun Awad" userId="ad47208e-5146-4070-901e-5ff9d668801b" providerId="ADAL" clId="{E966890E-425B-4D95-9DAE-6E771A01ECAC}" dt="2025-04-19T09:38:25.032" v="3143" actId="113"/>
          <ac:spMkLst>
            <pc:docMk/>
            <pc:sldMk cId="10897438" sldId="389"/>
            <ac:spMk id="4" creationId="{00000000-0000-0000-0000-000000000000}"/>
          </ac:spMkLst>
        </pc:spChg>
        <pc:spChg chg="add mod">
          <ac:chgData name="Mamoun Awad" userId="ad47208e-5146-4070-901e-5ff9d668801b" providerId="ADAL" clId="{E966890E-425B-4D95-9DAE-6E771A01ECAC}" dt="2025-04-19T09:46:03.962" v="3234" actId="404"/>
          <ac:spMkLst>
            <pc:docMk/>
            <pc:sldMk cId="10897438" sldId="389"/>
            <ac:spMk id="10" creationId="{F80FCCD4-F5E3-4E22-9295-1D812257CA33}"/>
          </ac:spMkLst>
        </pc:spChg>
      </pc:sldChg>
      <pc:sldChg chg="del">
        <pc:chgData name="Mamoun Awad" userId="ad47208e-5146-4070-901e-5ff9d668801b" providerId="ADAL" clId="{E966890E-425B-4D95-9DAE-6E771A01ECAC}" dt="2025-04-18T06:32:19.761" v="914" actId="2696"/>
        <pc:sldMkLst>
          <pc:docMk/>
          <pc:sldMk cId="2313561696" sldId="390"/>
        </pc:sldMkLst>
      </pc:sldChg>
      <pc:sldChg chg="addSp delSp modSp add mod">
        <pc:chgData name="Mamoun Awad" userId="ad47208e-5146-4070-901e-5ff9d668801b" providerId="ADAL" clId="{E966890E-425B-4D95-9DAE-6E771A01ECAC}" dt="2025-04-19T09:56:27.300" v="3298"/>
        <pc:sldMkLst>
          <pc:docMk/>
          <pc:sldMk cId="3641675049" sldId="390"/>
        </pc:sldMkLst>
        <pc:spChg chg="add del mod">
          <ac:chgData name="Mamoun Awad" userId="ad47208e-5146-4070-901e-5ff9d668801b" providerId="ADAL" clId="{E966890E-425B-4D95-9DAE-6E771A01ECAC}" dt="2025-04-19T09:56:26.799" v="3297" actId="478"/>
          <ac:spMkLst>
            <pc:docMk/>
            <pc:sldMk cId="3641675049" sldId="390"/>
            <ac:spMk id="13" creationId="{8FB8A3F8-D681-4325-8A04-5C75BFFC40B6}"/>
          </ac:spMkLst>
        </pc:spChg>
        <pc:spChg chg="add mod">
          <ac:chgData name="Mamoun Awad" userId="ad47208e-5146-4070-901e-5ff9d668801b" providerId="ADAL" clId="{E966890E-425B-4D95-9DAE-6E771A01ECAC}" dt="2025-04-19T09:56:27.300" v="3298"/>
          <ac:spMkLst>
            <pc:docMk/>
            <pc:sldMk cId="3641675049" sldId="390"/>
            <ac:spMk id="15" creationId="{014C950D-79E7-4114-AAF4-F49E02EA3D72}"/>
          </ac:spMkLst>
        </pc:spChg>
      </pc:sldChg>
      <pc:sldChg chg="addSp modSp add">
        <pc:chgData name="Mamoun Awad" userId="ad47208e-5146-4070-901e-5ff9d668801b" providerId="ADAL" clId="{E966890E-425B-4D95-9DAE-6E771A01ECAC}" dt="2025-04-19T09:57:06.389" v="3303"/>
        <pc:sldMkLst>
          <pc:docMk/>
          <pc:sldMk cId="3244818663" sldId="391"/>
        </pc:sldMkLst>
        <pc:spChg chg="add mod">
          <ac:chgData name="Mamoun Awad" userId="ad47208e-5146-4070-901e-5ff9d668801b" providerId="ADAL" clId="{E966890E-425B-4D95-9DAE-6E771A01ECAC}" dt="2025-04-19T09:57:06.389" v="3303"/>
          <ac:spMkLst>
            <pc:docMk/>
            <pc:sldMk cId="3244818663" sldId="391"/>
            <ac:spMk id="6" creationId="{1EBC762C-13EA-4E09-9410-87F53FF7C385}"/>
          </ac:spMkLst>
        </pc:spChg>
      </pc:sldChg>
      <pc:sldChg chg="del">
        <pc:chgData name="Mamoun Awad" userId="ad47208e-5146-4070-901e-5ff9d668801b" providerId="ADAL" clId="{E966890E-425B-4D95-9DAE-6E771A01ECAC}" dt="2025-04-18T06:38:26.898" v="1050" actId="2696"/>
        <pc:sldMkLst>
          <pc:docMk/>
          <pc:sldMk cId="4149352976" sldId="391"/>
        </pc:sldMkLst>
      </pc:sldChg>
      <pc:sldChg chg="addSp delSp modSp mod ord modNotesTx">
        <pc:chgData name="Mamoun Awad" userId="ad47208e-5146-4070-901e-5ff9d668801b" providerId="ADAL" clId="{E966890E-425B-4D95-9DAE-6E771A01ECAC}" dt="2025-04-19T11:54:49.274" v="5851"/>
        <pc:sldMkLst>
          <pc:docMk/>
          <pc:sldMk cId="439186093" sldId="392"/>
        </pc:sldMkLst>
        <pc:spChg chg="del mod">
          <ac:chgData name="Mamoun Awad" userId="ad47208e-5146-4070-901e-5ff9d668801b" providerId="ADAL" clId="{E966890E-425B-4D95-9DAE-6E771A01ECAC}" dt="2025-04-19T11:54:49.274" v="5851"/>
          <ac:spMkLst>
            <pc:docMk/>
            <pc:sldMk cId="439186093" sldId="392"/>
            <ac:spMk id="2" creationId="{8516DD4E-7979-436A-BA6C-A596164F23F2}"/>
          </ac:spMkLst>
        </pc:spChg>
        <pc:spChg chg="mod">
          <ac:chgData name="Mamoun Awad" userId="ad47208e-5146-4070-901e-5ff9d668801b" providerId="ADAL" clId="{E966890E-425B-4D95-9DAE-6E771A01ECAC}" dt="2025-04-18T06:18:32.645" v="754" actId="6549"/>
          <ac:spMkLst>
            <pc:docMk/>
            <pc:sldMk cId="439186093" sldId="392"/>
            <ac:spMk id="4" creationId="{D5085270-DC00-4557-9DE6-A8267FD2A42D}"/>
          </ac:spMkLst>
        </pc:spChg>
        <pc:spChg chg="del mod">
          <ac:chgData name="Mamoun Awad" userId="ad47208e-5146-4070-901e-5ff9d668801b" providerId="ADAL" clId="{E966890E-425B-4D95-9DAE-6E771A01ECAC}" dt="2025-04-18T06:12:00.325" v="579" actId="478"/>
          <ac:spMkLst>
            <pc:docMk/>
            <pc:sldMk cId="439186093" sldId="392"/>
            <ac:spMk id="5" creationId="{33695B68-CD7B-4908-A21E-DFCE6EDA8D48}"/>
          </ac:spMkLst>
        </pc:spChg>
        <pc:spChg chg="add del mod">
          <ac:chgData name="Mamoun Awad" userId="ad47208e-5146-4070-901e-5ff9d668801b" providerId="ADAL" clId="{E966890E-425B-4D95-9DAE-6E771A01ECAC}" dt="2025-04-17T14:47:41.916" v="130" actId="478"/>
          <ac:spMkLst>
            <pc:docMk/>
            <pc:sldMk cId="439186093" sldId="392"/>
            <ac:spMk id="6" creationId="{5D165369-54BE-4AED-9CF7-3F795AF526E4}"/>
          </ac:spMkLst>
        </pc:spChg>
        <pc:spChg chg="add mod">
          <ac:chgData name="Mamoun Awad" userId="ad47208e-5146-4070-901e-5ff9d668801b" providerId="ADAL" clId="{E966890E-425B-4D95-9DAE-6E771A01ECAC}" dt="2025-04-18T06:21:29.550" v="771" actId="20577"/>
          <ac:spMkLst>
            <pc:docMk/>
            <pc:sldMk cId="439186093" sldId="392"/>
            <ac:spMk id="7" creationId="{B7E1A920-C95A-47E7-AD34-323429701042}"/>
          </ac:spMkLst>
        </pc:spChg>
        <pc:spChg chg="add del mod">
          <ac:chgData name="Mamoun Awad" userId="ad47208e-5146-4070-901e-5ff9d668801b" providerId="ADAL" clId="{E966890E-425B-4D95-9DAE-6E771A01ECAC}" dt="2025-04-17T14:47:39.245" v="129" actId="478"/>
          <ac:spMkLst>
            <pc:docMk/>
            <pc:sldMk cId="439186093" sldId="392"/>
            <ac:spMk id="8" creationId="{BD880E4E-DDDA-4E2F-B6D2-FA1D5880A36F}"/>
          </ac:spMkLst>
        </pc:spChg>
        <pc:spChg chg="mod">
          <ac:chgData name="Mamoun Awad" userId="ad47208e-5146-4070-901e-5ff9d668801b" providerId="ADAL" clId="{E966890E-425B-4D95-9DAE-6E771A01ECAC}" dt="2025-04-18T06:06:49.401" v="548" actId="1076"/>
          <ac:spMkLst>
            <pc:docMk/>
            <pc:sldMk cId="439186093" sldId="392"/>
            <ac:spMk id="10" creationId="{A05A0114-E3E5-48CA-822C-8634DB421255}"/>
          </ac:spMkLst>
        </pc:spChg>
        <pc:spChg chg="mod">
          <ac:chgData name="Mamoun Awad" userId="ad47208e-5146-4070-901e-5ff9d668801b" providerId="ADAL" clId="{E966890E-425B-4D95-9DAE-6E771A01ECAC}" dt="2025-04-18T06:06:51.872" v="549"/>
          <ac:spMkLst>
            <pc:docMk/>
            <pc:sldMk cId="439186093" sldId="392"/>
            <ac:spMk id="13" creationId="{9E472E55-30C4-43C8-95C1-2CE0427CEEBC}"/>
          </ac:spMkLst>
        </pc:spChg>
        <pc:spChg chg="add mod">
          <ac:chgData name="Mamoun Awad" userId="ad47208e-5146-4070-901e-5ff9d668801b" providerId="ADAL" clId="{E966890E-425B-4D95-9DAE-6E771A01ECAC}" dt="2025-04-18T06:09:18.237" v="566" actId="20577"/>
          <ac:spMkLst>
            <pc:docMk/>
            <pc:sldMk cId="439186093" sldId="392"/>
            <ac:spMk id="18" creationId="{644A5360-E9E3-48F6-AAB5-9C37FE5C65C4}"/>
          </ac:spMkLst>
        </pc:spChg>
        <pc:spChg chg="add mod">
          <ac:chgData name="Mamoun Awad" userId="ad47208e-5146-4070-901e-5ff9d668801b" providerId="ADAL" clId="{E966890E-425B-4D95-9DAE-6E771A01ECAC}" dt="2025-04-18T06:09:39.237" v="574" actId="1076"/>
          <ac:spMkLst>
            <pc:docMk/>
            <pc:sldMk cId="439186093" sldId="392"/>
            <ac:spMk id="19" creationId="{5A5570A0-EA6F-4C47-8546-2F8546A33CB3}"/>
          </ac:spMkLst>
        </pc:spChg>
        <pc:spChg chg="add mod">
          <ac:chgData name="Mamoun Awad" userId="ad47208e-5146-4070-901e-5ff9d668801b" providerId="ADAL" clId="{E966890E-425B-4D95-9DAE-6E771A01ECAC}" dt="2025-04-18T06:12:21.473" v="587" actId="1076"/>
          <ac:spMkLst>
            <pc:docMk/>
            <pc:sldMk cId="439186093" sldId="392"/>
            <ac:spMk id="21" creationId="{EE7B1C0F-983C-4193-8246-C84F5FFB3D7B}"/>
          </ac:spMkLst>
        </pc:spChg>
        <pc:spChg chg="add mod">
          <ac:chgData name="Mamoun Awad" userId="ad47208e-5146-4070-901e-5ff9d668801b" providerId="ADAL" clId="{E966890E-425B-4D95-9DAE-6E771A01ECAC}" dt="2025-04-19T09:45:44.745" v="3227" actId="1076"/>
          <ac:spMkLst>
            <pc:docMk/>
            <pc:sldMk cId="439186093" sldId="392"/>
            <ac:spMk id="22" creationId="{2CA46A90-D3C9-40A6-8795-D859B239FBFF}"/>
          </ac:spMkLst>
        </pc:spChg>
        <pc:spChg chg="add mod">
          <ac:chgData name="Mamoun Awad" userId="ad47208e-5146-4070-901e-5ff9d668801b" providerId="ADAL" clId="{E966890E-425B-4D95-9DAE-6E771A01ECAC}" dt="2025-04-19T11:54:49.274" v="5851"/>
          <ac:spMkLst>
            <pc:docMk/>
            <pc:sldMk cId="439186093" sldId="392"/>
            <ac:spMk id="23" creationId="{3FDF2BC5-ACAD-4477-986F-C29090E0A4AD}"/>
          </ac:spMkLst>
        </pc:spChg>
        <pc:grpChg chg="add mod">
          <ac:chgData name="Mamoun Awad" userId="ad47208e-5146-4070-901e-5ff9d668801b" providerId="ADAL" clId="{E966890E-425B-4D95-9DAE-6E771A01ECAC}" dt="2025-04-18T06:06:35.929" v="545" actId="1076"/>
          <ac:grpSpMkLst>
            <pc:docMk/>
            <pc:sldMk cId="439186093" sldId="392"/>
            <ac:grpSpMk id="8" creationId="{AFD1AD1A-601A-4A38-A1B6-BA30BB2246CE}"/>
          </ac:grpSpMkLst>
        </pc:grpChg>
        <pc:grpChg chg="add mod">
          <ac:chgData name="Mamoun Awad" userId="ad47208e-5146-4070-901e-5ff9d668801b" providerId="ADAL" clId="{E966890E-425B-4D95-9DAE-6E771A01ECAC}" dt="2025-04-18T06:06:54.186" v="550" actId="1076"/>
          <ac:grpSpMkLst>
            <pc:docMk/>
            <pc:sldMk cId="439186093" sldId="392"/>
            <ac:grpSpMk id="11" creationId="{E55CA18F-EF50-46D4-8C0A-3AE3444B83DE}"/>
          </ac:grpSpMkLst>
        </pc:grpChg>
        <pc:cxnChg chg="mod">
          <ac:chgData name="Mamoun Awad" userId="ad47208e-5146-4070-901e-5ff9d668801b" providerId="ADAL" clId="{E966890E-425B-4D95-9DAE-6E771A01ECAC}" dt="2025-04-18T06:06:28.531" v="544"/>
          <ac:cxnSpMkLst>
            <pc:docMk/>
            <pc:sldMk cId="439186093" sldId="392"/>
            <ac:cxnSpMk id="9" creationId="{3B52E732-1D1C-4C25-8C53-5AC25BD616CD}"/>
          </ac:cxnSpMkLst>
        </pc:cxnChg>
        <pc:cxnChg chg="mod">
          <ac:chgData name="Mamoun Awad" userId="ad47208e-5146-4070-901e-5ff9d668801b" providerId="ADAL" clId="{E966890E-425B-4D95-9DAE-6E771A01ECAC}" dt="2025-04-18T06:06:51.872" v="549"/>
          <ac:cxnSpMkLst>
            <pc:docMk/>
            <pc:sldMk cId="439186093" sldId="392"/>
            <ac:cxnSpMk id="12" creationId="{A48701F1-76A5-4078-A4BE-65BF3FBAFAAE}"/>
          </ac:cxnSpMkLst>
        </pc:cxnChg>
        <pc:cxnChg chg="add mod">
          <ac:chgData name="Mamoun Awad" userId="ad47208e-5146-4070-901e-5ff9d668801b" providerId="ADAL" clId="{E966890E-425B-4D95-9DAE-6E771A01ECAC}" dt="2025-04-18T06:07:26.970" v="556" actId="1076"/>
          <ac:cxnSpMkLst>
            <pc:docMk/>
            <pc:sldMk cId="439186093" sldId="392"/>
            <ac:cxnSpMk id="14" creationId="{4DA2F040-A05D-40F2-A0DC-C84572E95435}"/>
          </ac:cxnSpMkLst>
        </pc:cxnChg>
        <pc:cxnChg chg="add mod">
          <ac:chgData name="Mamoun Awad" userId="ad47208e-5146-4070-901e-5ff9d668801b" providerId="ADAL" clId="{E966890E-425B-4D95-9DAE-6E771A01ECAC}" dt="2025-04-18T06:07:31.434" v="558" actId="1076"/>
          <ac:cxnSpMkLst>
            <pc:docMk/>
            <pc:sldMk cId="439186093" sldId="392"/>
            <ac:cxnSpMk id="17" creationId="{339FB455-3799-4C05-A84C-D9EB9CE056D2}"/>
          </ac:cxnSpMkLst>
        </pc:cxnChg>
        <pc:cxnChg chg="add mod">
          <ac:chgData name="Mamoun Awad" userId="ad47208e-5146-4070-901e-5ff9d668801b" providerId="ADAL" clId="{E966890E-425B-4D95-9DAE-6E771A01ECAC}" dt="2025-04-18T06:12:18.861" v="586" actId="14100"/>
          <ac:cxnSpMkLst>
            <pc:docMk/>
            <pc:sldMk cId="439186093" sldId="392"/>
            <ac:cxnSpMk id="20" creationId="{D5658FE6-6DDD-4C45-BA40-C934F79116D1}"/>
          </ac:cxnSpMkLst>
        </pc:cxnChg>
      </pc:sldChg>
      <pc:sldChg chg="addSp delSp modSp mod ord">
        <pc:chgData name="Mamoun Awad" userId="ad47208e-5146-4070-901e-5ff9d668801b" providerId="ADAL" clId="{E966890E-425B-4D95-9DAE-6E771A01ECAC}" dt="2025-04-19T11:54:43.993" v="5849" actId="1076"/>
        <pc:sldMkLst>
          <pc:docMk/>
          <pc:sldMk cId="2604503498" sldId="393"/>
        </pc:sldMkLst>
        <pc:spChg chg="mod">
          <ac:chgData name="Mamoun Awad" userId="ad47208e-5146-4070-901e-5ff9d668801b" providerId="ADAL" clId="{E966890E-425B-4D95-9DAE-6E771A01ECAC}" dt="2025-04-19T11:54:43.993" v="5849" actId="1076"/>
          <ac:spMkLst>
            <pc:docMk/>
            <pc:sldMk cId="2604503498" sldId="393"/>
            <ac:spMk id="2" creationId="{BA2FA10B-30DA-4241-9DD9-A1E0CC2AA59C}"/>
          </ac:spMkLst>
        </pc:spChg>
        <pc:spChg chg="add mod">
          <ac:chgData name="Mamoun Awad" userId="ad47208e-5146-4070-901e-5ff9d668801b" providerId="ADAL" clId="{E966890E-425B-4D95-9DAE-6E771A01ECAC}" dt="2025-04-19T09:40:31.617" v="3213" actId="1076"/>
          <ac:spMkLst>
            <pc:docMk/>
            <pc:sldMk cId="2604503498" sldId="393"/>
            <ac:spMk id="4" creationId="{B2D23947-14BE-4009-84D3-CF7ED6E782B5}"/>
          </ac:spMkLst>
        </pc:spChg>
        <pc:spChg chg="add mod">
          <ac:chgData name="Mamoun Awad" userId="ad47208e-5146-4070-901e-5ff9d668801b" providerId="ADAL" clId="{E966890E-425B-4D95-9DAE-6E771A01ECAC}" dt="2025-04-18T06:16:38.247" v="671" actId="20577"/>
          <ac:spMkLst>
            <pc:docMk/>
            <pc:sldMk cId="2604503498" sldId="393"/>
            <ac:spMk id="5" creationId="{7B3A9E1C-01F6-42ED-A4D2-8D6CD475BF29}"/>
          </ac:spMkLst>
        </pc:spChg>
        <pc:spChg chg="add mod">
          <ac:chgData name="Mamoun Awad" userId="ad47208e-5146-4070-901e-5ff9d668801b" providerId="ADAL" clId="{E966890E-425B-4D95-9DAE-6E771A01ECAC}" dt="2025-04-18T06:01:40.705" v="386" actId="1076"/>
          <ac:spMkLst>
            <pc:docMk/>
            <pc:sldMk cId="2604503498" sldId="393"/>
            <ac:spMk id="7" creationId="{A05569C9-438B-491F-9CDA-5F63E46B9F42}"/>
          </ac:spMkLst>
        </pc:spChg>
        <pc:spChg chg="add mod">
          <ac:chgData name="Mamoun Awad" userId="ad47208e-5146-4070-901e-5ff9d668801b" providerId="ADAL" clId="{E966890E-425B-4D95-9DAE-6E771A01ECAC}" dt="2025-04-18T06:07:59.267" v="559" actId="1076"/>
          <ac:spMkLst>
            <pc:docMk/>
            <pc:sldMk cId="2604503498" sldId="393"/>
            <ac:spMk id="9" creationId="{94D60E5A-4E76-4BB8-86B9-3B42C423B376}"/>
          </ac:spMkLst>
        </pc:spChg>
        <pc:spChg chg="add mod">
          <ac:chgData name="Mamoun Awad" userId="ad47208e-5146-4070-901e-5ff9d668801b" providerId="ADAL" clId="{E966890E-425B-4D95-9DAE-6E771A01ECAC}" dt="2025-04-18T06:04:01.820" v="519" actId="1076"/>
          <ac:spMkLst>
            <pc:docMk/>
            <pc:sldMk cId="2604503498" sldId="393"/>
            <ac:spMk id="11" creationId="{D5F5CC9D-8846-47E7-8573-B75A29013E08}"/>
          </ac:spMkLst>
        </pc:spChg>
        <pc:spChg chg="add mod">
          <ac:chgData name="Mamoun Awad" userId="ad47208e-5146-4070-901e-5ff9d668801b" providerId="ADAL" clId="{E966890E-425B-4D95-9DAE-6E771A01ECAC}" dt="2025-04-18T06:05:40.497" v="538" actId="164"/>
          <ac:spMkLst>
            <pc:docMk/>
            <pc:sldMk cId="2604503498" sldId="393"/>
            <ac:spMk id="15" creationId="{AFB9BFFF-4E4B-476D-BA63-C0C186CB4B6E}"/>
          </ac:spMkLst>
        </pc:spChg>
        <pc:spChg chg="add mod">
          <ac:chgData name="Mamoun Awad" userId="ad47208e-5146-4070-901e-5ff9d668801b" providerId="ADAL" clId="{E966890E-425B-4D95-9DAE-6E771A01ECAC}" dt="2025-04-19T09:45:59.242" v="3231" actId="404"/>
          <ac:spMkLst>
            <pc:docMk/>
            <pc:sldMk cId="2604503498" sldId="393"/>
            <ac:spMk id="17" creationId="{F160886D-4542-4FF2-8D92-0C6EA5C38414}"/>
          </ac:spMkLst>
        </pc:spChg>
        <pc:spChg chg="mod">
          <ac:chgData name="Mamoun Awad" userId="ad47208e-5146-4070-901e-5ff9d668801b" providerId="ADAL" clId="{E966890E-425B-4D95-9DAE-6E771A01ECAC}" dt="2025-04-19T09:42:02.187" v="3216" actId="1076"/>
          <ac:spMkLst>
            <pc:docMk/>
            <pc:sldMk cId="2604503498" sldId="393"/>
            <ac:spMk id="20" creationId="{2F18FE31-8957-4EEC-9A98-C240521D97C7}"/>
          </ac:spMkLst>
        </pc:spChg>
        <pc:spChg chg="mod">
          <ac:chgData name="Mamoun Awad" userId="ad47208e-5146-4070-901e-5ff9d668801b" providerId="ADAL" clId="{E966890E-425B-4D95-9DAE-6E771A01ECAC}" dt="2025-04-19T09:42:25.684" v="3221" actId="1076"/>
          <ac:spMkLst>
            <pc:docMk/>
            <pc:sldMk cId="2604503498" sldId="393"/>
            <ac:spMk id="23" creationId="{A17A37A5-DE91-4AD8-85C0-D4D5A517342C}"/>
          </ac:spMkLst>
        </pc:spChg>
        <pc:grpChg chg="add del mod">
          <ac:chgData name="Mamoun Awad" userId="ad47208e-5146-4070-901e-5ff9d668801b" providerId="ADAL" clId="{E966890E-425B-4D95-9DAE-6E771A01ECAC}" dt="2025-04-18T06:06:17.282" v="543" actId="21"/>
          <ac:grpSpMkLst>
            <pc:docMk/>
            <pc:sldMk cId="2604503498" sldId="393"/>
            <ac:grpSpMk id="16" creationId="{AF68F259-2F1D-42F5-A458-C4C5B21E81BB}"/>
          </ac:grpSpMkLst>
        </pc:grpChg>
        <pc:grpChg chg="add del mod">
          <ac:chgData name="Mamoun Awad" userId="ad47208e-5146-4070-901e-5ff9d668801b" providerId="ADAL" clId="{E966890E-425B-4D95-9DAE-6E771A01ECAC}" dt="2025-04-18T06:17:08.878" v="673" actId="478"/>
          <ac:grpSpMkLst>
            <pc:docMk/>
            <pc:sldMk cId="2604503498" sldId="393"/>
            <ac:grpSpMk id="18" creationId="{9EAB42BB-FAD6-4214-B10D-21ED3E7895E9}"/>
          </ac:grpSpMkLst>
        </pc:grpChg>
        <pc:grpChg chg="add mod">
          <ac:chgData name="Mamoun Awad" userId="ad47208e-5146-4070-901e-5ff9d668801b" providerId="ADAL" clId="{E966890E-425B-4D95-9DAE-6E771A01ECAC}" dt="2025-04-18T06:05:55.432" v="542" actId="1076"/>
          <ac:grpSpMkLst>
            <pc:docMk/>
            <pc:sldMk cId="2604503498" sldId="393"/>
            <ac:grpSpMk id="21" creationId="{B52BAA3E-8B30-4BD4-B009-8FEF26425FC3}"/>
          </ac:grpSpMkLst>
        </pc:grpChg>
        <pc:cxnChg chg="add mod">
          <ac:chgData name="Mamoun Awad" userId="ad47208e-5146-4070-901e-5ff9d668801b" providerId="ADAL" clId="{E966890E-425B-4D95-9DAE-6E771A01ECAC}" dt="2025-04-18T06:07:14.724" v="552" actId="208"/>
          <ac:cxnSpMkLst>
            <pc:docMk/>
            <pc:sldMk cId="2604503498" sldId="393"/>
            <ac:cxnSpMk id="6" creationId="{873BD883-30B0-42EE-B6FF-AFB8A1DB1C76}"/>
          </ac:cxnSpMkLst>
        </pc:cxnChg>
        <pc:cxnChg chg="add mod">
          <ac:chgData name="Mamoun Awad" userId="ad47208e-5146-4070-901e-5ff9d668801b" providerId="ADAL" clId="{E966890E-425B-4D95-9DAE-6E771A01ECAC}" dt="2025-04-18T06:07:59.267" v="559" actId="1076"/>
          <ac:cxnSpMkLst>
            <pc:docMk/>
            <pc:sldMk cId="2604503498" sldId="393"/>
            <ac:cxnSpMk id="10" creationId="{4BBA03A7-33F7-4A8E-9F0D-2661E1E7847A}"/>
          </ac:cxnSpMkLst>
        </pc:cxnChg>
        <pc:cxnChg chg="add mod">
          <ac:chgData name="Mamoun Awad" userId="ad47208e-5146-4070-901e-5ff9d668801b" providerId="ADAL" clId="{E966890E-425B-4D95-9DAE-6E771A01ECAC}" dt="2025-04-18T06:05:40.497" v="538" actId="164"/>
          <ac:cxnSpMkLst>
            <pc:docMk/>
            <pc:sldMk cId="2604503498" sldId="393"/>
            <ac:cxnSpMk id="13" creationId="{43BB72BF-7091-43A8-94D0-4749FE046233}"/>
          </ac:cxnSpMkLst>
        </pc:cxnChg>
        <pc:cxnChg chg="mod">
          <ac:chgData name="Mamoun Awad" userId="ad47208e-5146-4070-901e-5ff9d668801b" providerId="ADAL" clId="{E966890E-425B-4D95-9DAE-6E771A01ECAC}" dt="2025-04-19T09:42:12.781" v="3218" actId="693"/>
          <ac:cxnSpMkLst>
            <pc:docMk/>
            <pc:sldMk cId="2604503498" sldId="393"/>
            <ac:cxnSpMk id="19" creationId="{92771B88-DEDE-4D70-A16A-C4A855CF53FC}"/>
          </ac:cxnSpMkLst>
        </pc:cxnChg>
        <pc:cxnChg chg="mod">
          <ac:chgData name="Mamoun Awad" userId="ad47208e-5146-4070-901e-5ff9d668801b" providerId="ADAL" clId="{E966890E-425B-4D95-9DAE-6E771A01ECAC}" dt="2025-04-19T09:42:31.670" v="3222" actId="693"/>
          <ac:cxnSpMkLst>
            <pc:docMk/>
            <pc:sldMk cId="2604503498" sldId="393"/>
            <ac:cxnSpMk id="22" creationId="{1086B8D9-7D65-4735-80BF-C6908BF2BDC6}"/>
          </ac:cxnSpMkLst>
        </pc:cxnChg>
      </pc:sldChg>
      <pc:sldChg chg="addSp modSp mod modShow">
        <pc:chgData name="Mamoun Awad" userId="ad47208e-5146-4070-901e-5ff9d668801b" providerId="ADAL" clId="{E966890E-425B-4D95-9DAE-6E771A01ECAC}" dt="2025-04-19T10:22:19.921" v="4387"/>
        <pc:sldMkLst>
          <pc:docMk/>
          <pc:sldMk cId="2485948477" sldId="394"/>
        </pc:sldMkLst>
        <pc:spChg chg="add mod">
          <ac:chgData name="Mamoun Awad" userId="ad47208e-5146-4070-901e-5ff9d668801b" providerId="ADAL" clId="{E966890E-425B-4D95-9DAE-6E771A01ECAC}" dt="2025-04-19T10:22:19.921" v="4387"/>
          <ac:spMkLst>
            <pc:docMk/>
            <pc:sldMk cId="2485948477" sldId="394"/>
            <ac:spMk id="6" creationId="{EA770541-280B-4443-A481-0ECD1086950B}"/>
          </ac:spMkLst>
        </pc:spChg>
      </pc:sldChg>
      <pc:sldChg chg="modSp add">
        <pc:chgData name="Mamoun Awad" userId="ad47208e-5146-4070-901e-5ff9d668801b" providerId="ADAL" clId="{E966890E-425B-4D95-9DAE-6E771A01ECAC}" dt="2025-04-28T05:33:07.637" v="7106" actId="14100"/>
        <pc:sldMkLst>
          <pc:docMk/>
          <pc:sldMk cId="3325928678" sldId="395"/>
        </pc:sldMkLst>
        <pc:spChg chg="mod">
          <ac:chgData name="Mamoun Awad" userId="ad47208e-5146-4070-901e-5ff9d668801b" providerId="ADAL" clId="{E966890E-425B-4D95-9DAE-6E771A01ECAC}" dt="2025-04-28T05:33:07.637" v="7106" actId="14100"/>
          <ac:spMkLst>
            <pc:docMk/>
            <pc:sldMk cId="3325928678" sldId="395"/>
            <ac:spMk id="5" creationId="{4F823D40-7670-4287-AA5F-3B544D2A2B1D}"/>
          </ac:spMkLst>
        </pc:spChg>
      </pc:sldChg>
      <pc:sldChg chg="del ord">
        <pc:chgData name="Mamoun Awad" userId="ad47208e-5146-4070-901e-5ff9d668801b" providerId="ADAL" clId="{E966890E-425B-4D95-9DAE-6E771A01ECAC}" dt="2025-04-18T07:51:22.453" v="2660" actId="2696"/>
        <pc:sldMkLst>
          <pc:docMk/>
          <pc:sldMk cId="4241582819" sldId="395"/>
        </pc:sldMkLst>
      </pc:sldChg>
      <pc:sldChg chg="addSp modSp mod modNotesTx">
        <pc:chgData name="Mamoun Awad" userId="ad47208e-5146-4070-901e-5ff9d668801b" providerId="ADAL" clId="{E966890E-425B-4D95-9DAE-6E771A01ECAC}" dt="2025-04-25T05:24:11.142" v="6832" actId="20577"/>
        <pc:sldMkLst>
          <pc:docMk/>
          <pc:sldMk cId="3752014651" sldId="396"/>
        </pc:sldMkLst>
        <pc:spChg chg="mod">
          <ac:chgData name="Mamoun Awad" userId="ad47208e-5146-4070-901e-5ff9d668801b" providerId="ADAL" clId="{E966890E-425B-4D95-9DAE-6E771A01ECAC}" dt="2025-04-25T05:24:11.142" v="6832" actId="20577"/>
          <ac:spMkLst>
            <pc:docMk/>
            <pc:sldMk cId="3752014651" sldId="396"/>
            <ac:spMk id="2" creationId="{F611FC7F-8F00-4C58-91A8-FC35DEA7D223}"/>
          </ac:spMkLst>
        </pc:spChg>
        <pc:spChg chg="add mod">
          <ac:chgData name="Mamoun Awad" userId="ad47208e-5146-4070-901e-5ff9d668801b" providerId="ADAL" clId="{E966890E-425B-4D95-9DAE-6E771A01ECAC}" dt="2025-04-19T10:22:36.786" v="4394"/>
          <ac:spMkLst>
            <pc:docMk/>
            <pc:sldMk cId="3752014651" sldId="396"/>
            <ac:spMk id="15" creationId="{3B11272E-A675-4ECC-8C9D-8EE11DDA003F}"/>
          </ac:spMkLst>
        </pc:spChg>
        <pc:spChg chg="mod">
          <ac:chgData name="Mamoun Awad" userId="ad47208e-5146-4070-901e-5ff9d668801b" providerId="ADAL" clId="{E966890E-425B-4D95-9DAE-6E771A01ECAC}" dt="2025-04-25T04:46:06.927" v="5856" actId="14100"/>
          <ac:spMkLst>
            <pc:docMk/>
            <pc:sldMk cId="3752014651" sldId="396"/>
            <ac:spMk id="18" creationId="{43F4D193-3322-4C85-9058-1F152B3B2CAB}"/>
          </ac:spMkLst>
        </pc:spChg>
        <pc:grpChg chg="add mod">
          <ac:chgData name="Mamoun Awad" userId="ad47208e-5146-4070-901e-5ff9d668801b" providerId="ADAL" clId="{E966890E-425B-4D95-9DAE-6E771A01ECAC}" dt="2025-04-25T04:46:06.927" v="5856" actId="14100"/>
          <ac:grpSpMkLst>
            <pc:docMk/>
            <pc:sldMk cId="3752014651" sldId="396"/>
            <ac:grpSpMk id="16" creationId="{198AE1C5-F98A-40A1-9793-926703B2267A}"/>
          </ac:grpSpMkLst>
        </pc:grpChg>
        <pc:picChg chg="mod">
          <ac:chgData name="Mamoun Awad" userId="ad47208e-5146-4070-901e-5ff9d668801b" providerId="ADAL" clId="{E966890E-425B-4D95-9DAE-6E771A01ECAC}" dt="2025-04-25T04:46:06.927" v="5856" actId="14100"/>
          <ac:picMkLst>
            <pc:docMk/>
            <pc:sldMk cId="3752014651" sldId="396"/>
            <ac:picMk id="17" creationId="{BC87E6E2-7B0E-4B2C-A580-1BE6F0E6F8BF}"/>
          </ac:picMkLst>
        </pc:picChg>
      </pc:sldChg>
      <pc:sldChg chg="addSp modSp add mod">
        <pc:chgData name="Mamoun Awad" userId="ad47208e-5146-4070-901e-5ff9d668801b" providerId="ADAL" clId="{E966890E-425B-4D95-9DAE-6E771A01ECAC}" dt="2025-04-19T09:52:41.555" v="3262" actId="404"/>
        <pc:sldMkLst>
          <pc:docMk/>
          <pc:sldMk cId="3952617002" sldId="397"/>
        </pc:sldMkLst>
        <pc:spChg chg="add mod">
          <ac:chgData name="Mamoun Awad" userId="ad47208e-5146-4070-901e-5ff9d668801b" providerId="ADAL" clId="{E966890E-425B-4D95-9DAE-6E771A01ECAC}" dt="2025-04-19T09:52:41.555" v="3262" actId="404"/>
          <ac:spMkLst>
            <pc:docMk/>
            <pc:sldMk cId="3952617002" sldId="397"/>
            <ac:spMk id="23" creationId="{AD63DA88-F6D2-4E10-B106-298C853322E5}"/>
          </ac:spMkLst>
        </pc:spChg>
      </pc:sldChg>
      <pc:sldChg chg="del">
        <pc:chgData name="Mamoun Awad" userId="ad47208e-5146-4070-901e-5ff9d668801b" providerId="ADAL" clId="{E966890E-425B-4D95-9DAE-6E771A01ECAC}" dt="2025-04-18T06:25:23.093" v="772" actId="2696"/>
        <pc:sldMkLst>
          <pc:docMk/>
          <pc:sldMk cId="4111499333" sldId="397"/>
        </pc:sldMkLst>
      </pc:sldChg>
      <pc:sldChg chg="add">
        <pc:chgData name="Mamoun Awad" userId="ad47208e-5146-4070-901e-5ff9d668801b" providerId="ADAL" clId="{E966890E-425B-4D95-9DAE-6E771A01ECAC}" dt="2025-04-17T15:04:05.977" v="349"/>
        <pc:sldMkLst>
          <pc:docMk/>
          <pc:sldMk cId="871443966" sldId="398"/>
        </pc:sldMkLst>
      </pc:sldChg>
      <pc:sldChg chg="add del mod modShow">
        <pc:chgData name="Mamoun Awad" userId="ad47208e-5146-4070-901e-5ff9d668801b" providerId="ADAL" clId="{E966890E-425B-4D95-9DAE-6E771A01ECAC}" dt="2025-04-17T15:04:00.535" v="348" actId="2696"/>
        <pc:sldMkLst>
          <pc:docMk/>
          <pc:sldMk cId="1040703009" sldId="398"/>
        </pc:sldMkLst>
      </pc:sldChg>
      <pc:sldChg chg="addSp modSp new mod">
        <pc:chgData name="Mamoun Awad" userId="ad47208e-5146-4070-901e-5ff9d668801b" providerId="ADAL" clId="{E966890E-425B-4D95-9DAE-6E771A01ECAC}" dt="2025-04-19T09:51:33.411" v="3253"/>
        <pc:sldMkLst>
          <pc:docMk/>
          <pc:sldMk cId="3570331096" sldId="399"/>
        </pc:sldMkLst>
        <pc:spChg chg="mod">
          <ac:chgData name="Mamoun Awad" userId="ad47208e-5146-4070-901e-5ff9d668801b" providerId="ADAL" clId="{E966890E-425B-4D95-9DAE-6E771A01ECAC}" dt="2025-04-18T06:25:40.580" v="798" actId="20577"/>
          <ac:spMkLst>
            <pc:docMk/>
            <pc:sldMk cId="3570331096" sldId="399"/>
            <ac:spMk id="2" creationId="{AC6DB349-5482-475A-8147-8D6D17956ABD}"/>
          </ac:spMkLst>
        </pc:spChg>
        <pc:spChg chg="mod">
          <ac:chgData name="Mamoun Awad" userId="ad47208e-5146-4070-901e-5ff9d668801b" providerId="ADAL" clId="{E966890E-425B-4D95-9DAE-6E771A01ECAC}" dt="2025-04-18T06:35:52.080" v="1049" actId="20577"/>
          <ac:spMkLst>
            <pc:docMk/>
            <pc:sldMk cId="3570331096" sldId="399"/>
            <ac:spMk id="3" creationId="{CD069696-1852-4F2B-B51B-B5C51B7C5FB5}"/>
          </ac:spMkLst>
        </pc:spChg>
        <pc:spChg chg="add mod">
          <ac:chgData name="Mamoun Awad" userId="ad47208e-5146-4070-901e-5ff9d668801b" providerId="ADAL" clId="{E966890E-425B-4D95-9DAE-6E771A01ECAC}" dt="2025-04-19T09:51:33.411" v="3253"/>
          <ac:spMkLst>
            <pc:docMk/>
            <pc:sldMk cId="3570331096" sldId="399"/>
            <ac:spMk id="5" creationId="{D7AA879D-1E98-4818-B514-264B8ADA0F45}"/>
          </ac:spMkLst>
        </pc:spChg>
      </pc:sldChg>
      <pc:sldChg chg="addSp modSp new mod">
        <pc:chgData name="Mamoun Awad" userId="ad47208e-5146-4070-901e-5ff9d668801b" providerId="ADAL" clId="{E966890E-425B-4D95-9DAE-6E771A01ECAC}" dt="2025-04-19T09:53:16.244" v="3266" actId="404"/>
        <pc:sldMkLst>
          <pc:docMk/>
          <pc:sldMk cId="3520493040" sldId="400"/>
        </pc:sldMkLst>
        <pc:spChg chg="mod">
          <ac:chgData name="Mamoun Awad" userId="ad47208e-5146-4070-901e-5ff9d668801b" providerId="ADAL" clId="{E966890E-425B-4D95-9DAE-6E771A01ECAC}" dt="2025-04-18T06:32:33.662" v="931" actId="20577"/>
          <ac:spMkLst>
            <pc:docMk/>
            <pc:sldMk cId="3520493040" sldId="400"/>
            <ac:spMk id="2" creationId="{FF0714C9-C52B-472B-A5C5-488AB67DABA5}"/>
          </ac:spMkLst>
        </pc:spChg>
        <pc:spChg chg="mod">
          <ac:chgData name="Mamoun Awad" userId="ad47208e-5146-4070-901e-5ff9d668801b" providerId="ADAL" clId="{E966890E-425B-4D95-9DAE-6E771A01ECAC}" dt="2025-04-18T06:35:40.192" v="995" actId="20577"/>
          <ac:spMkLst>
            <pc:docMk/>
            <pc:sldMk cId="3520493040" sldId="400"/>
            <ac:spMk id="3" creationId="{FE051546-0156-4C27-8C5C-AA7CB5A9C887}"/>
          </ac:spMkLst>
        </pc:spChg>
        <pc:spChg chg="add mod">
          <ac:chgData name="Mamoun Awad" userId="ad47208e-5146-4070-901e-5ff9d668801b" providerId="ADAL" clId="{E966890E-425B-4D95-9DAE-6E771A01ECAC}" dt="2025-04-19T09:53:16.244" v="3266" actId="404"/>
          <ac:spMkLst>
            <pc:docMk/>
            <pc:sldMk cId="3520493040" sldId="400"/>
            <ac:spMk id="5" creationId="{0CF02EDD-07F0-4958-8A16-D17CB27CE254}"/>
          </ac:spMkLst>
        </pc:spChg>
      </pc:sldChg>
      <pc:sldChg chg="addSp modSp new mod">
        <pc:chgData name="Mamoun Awad" userId="ad47208e-5146-4070-901e-5ff9d668801b" providerId="ADAL" clId="{E966890E-425B-4D95-9DAE-6E771A01ECAC}" dt="2025-04-19T09:56:43.812" v="3299"/>
        <pc:sldMkLst>
          <pc:docMk/>
          <pc:sldMk cId="806338200" sldId="401"/>
        </pc:sldMkLst>
        <pc:spChg chg="mod">
          <ac:chgData name="Mamoun Awad" userId="ad47208e-5146-4070-901e-5ff9d668801b" providerId="ADAL" clId="{E966890E-425B-4D95-9DAE-6E771A01ECAC}" dt="2025-04-18T06:38:41.028" v="1060" actId="20577"/>
          <ac:spMkLst>
            <pc:docMk/>
            <pc:sldMk cId="806338200" sldId="401"/>
            <ac:spMk id="2" creationId="{C163888C-7D1E-45ED-A548-A5D30DF5622B}"/>
          </ac:spMkLst>
        </pc:spChg>
        <pc:spChg chg="mod">
          <ac:chgData name="Mamoun Awad" userId="ad47208e-5146-4070-901e-5ff9d668801b" providerId="ADAL" clId="{E966890E-425B-4D95-9DAE-6E771A01ECAC}" dt="2025-04-18T06:39:02.564" v="1126" actId="20577"/>
          <ac:spMkLst>
            <pc:docMk/>
            <pc:sldMk cId="806338200" sldId="401"/>
            <ac:spMk id="3" creationId="{25B8C56D-0514-4F8D-8FF6-FBC6E0D76A86}"/>
          </ac:spMkLst>
        </pc:spChg>
        <pc:spChg chg="add mod">
          <ac:chgData name="Mamoun Awad" userId="ad47208e-5146-4070-901e-5ff9d668801b" providerId="ADAL" clId="{E966890E-425B-4D95-9DAE-6E771A01ECAC}" dt="2025-04-19T09:56:43.812" v="3299"/>
          <ac:spMkLst>
            <pc:docMk/>
            <pc:sldMk cId="806338200" sldId="401"/>
            <ac:spMk id="5" creationId="{801F3872-568C-4CB5-BB71-1066FFF37DC4}"/>
          </ac:spMkLst>
        </pc:spChg>
      </pc:sldChg>
      <pc:sldChg chg="addSp delSp modSp add mod">
        <pc:chgData name="Mamoun Awad" userId="ad47208e-5146-4070-901e-5ff9d668801b" providerId="ADAL" clId="{E966890E-425B-4D95-9DAE-6E771A01ECAC}" dt="2025-04-19T09:47:11.627" v="3250"/>
        <pc:sldMkLst>
          <pc:docMk/>
          <pc:sldMk cId="376692157" sldId="402"/>
        </pc:sldMkLst>
        <pc:spChg chg="mod">
          <ac:chgData name="Mamoun Awad" userId="ad47208e-5146-4070-901e-5ff9d668801b" providerId="ADAL" clId="{E966890E-425B-4D95-9DAE-6E771A01ECAC}" dt="2025-04-18T06:39:52.373" v="1135" actId="20577"/>
          <ac:spMkLst>
            <pc:docMk/>
            <pc:sldMk cId="376692157" sldId="402"/>
            <ac:spMk id="2" creationId="{00000000-0000-0000-0000-000000000000}"/>
          </ac:spMkLst>
        </pc:spChg>
        <pc:spChg chg="mod">
          <ac:chgData name="Mamoun Awad" userId="ad47208e-5146-4070-901e-5ff9d668801b" providerId="ADAL" clId="{E966890E-425B-4D95-9DAE-6E771A01ECAC}" dt="2025-04-18T06:48:56.313" v="1688" actId="14"/>
          <ac:spMkLst>
            <pc:docMk/>
            <pc:sldMk cId="376692157" sldId="402"/>
            <ac:spMk id="3" creationId="{00000000-0000-0000-0000-000000000000}"/>
          </ac:spMkLst>
        </pc:spChg>
        <pc:spChg chg="add mod">
          <ac:chgData name="Mamoun Awad" userId="ad47208e-5146-4070-901e-5ff9d668801b" providerId="ADAL" clId="{E966890E-425B-4D95-9DAE-6E771A01ECAC}" dt="2025-04-19T09:47:11.627" v="3250"/>
          <ac:spMkLst>
            <pc:docMk/>
            <pc:sldMk cId="376692157" sldId="402"/>
            <ac:spMk id="7" creationId="{A3617A92-294D-426D-B84E-DDD86AE2BDD9}"/>
          </ac:spMkLst>
        </pc:spChg>
        <pc:spChg chg="del">
          <ac:chgData name="Mamoun Awad" userId="ad47208e-5146-4070-901e-5ff9d668801b" providerId="ADAL" clId="{E966890E-425B-4D95-9DAE-6E771A01ECAC}" dt="2025-04-18T06:41:23.446" v="1145" actId="478"/>
          <ac:spMkLst>
            <pc:docMk/>
            <pc:sldMk cId="376692157" sldId="402"/>
            <ac:spMk id="10" creationId="{9B997FFC-CCF1-49A7-A2D4-445A25B277DE}"/>
          </ac:spMkLst>
        </pc:spChg>
        <pc:grpChg chg="del">
          <ac:chgData name="Mamoun Awad" userId="ad47208e-5146-4070-901e-5ff9d668801b" providerId="ADAL" clId="{E966890E-425B-4D95-9DAE-6E771A01ECAC}" dt="2025-04-18T06:40:22.648" v="1136" actId="478"/>
          <ac:grpSpMkLst>
            <pc:docMk/>
            <pc:sldMk cId="376692157" sldId="402"/>
            <ac:grpSpMk id="5" creationId="{013E96D3-F246-490F-8B02-9925AE238500}"/>
          </ac:grpSpMkLst>
        </pc:grpChg>
        <pc:grpChg chg="del">
          <ac:chgData name="Mamoun Awad" userId="ad47208e-5146-4070-901e-5ff9d668801b" providerId="ADAL" clId="{E966890E-425B-4D95-9DAE-6E771A01ECAC}" dt="2025-04-18T06:41:20.151" v="1144" actId="478"/>
          <ac:grpSpMkLst>
            <pc:docMk/>
            <pc:sldMk cId="376692157" sldId="402"/>
            <ac:grpSpMk id="24" creationId="{5738572C-CC2C-4EEB-93E2-3EE47FCE445B}"/>
          </ac:grpSpMkLst>
        </pc:grpChg>
        <pc:picChg chg="add mod">
          <ac:chgData name="Mamoun Awad" userId="ad47208e-5146-4070-901e-5ff9d668801b" providerId="ADAL" clId="{E966890E-425B-4D95-9DAE-6E771A01ECAC}" dt="2025-04-18T06:49:05.039" v="1690" actId="14100"/>
          <ac:picMkLst>
            <pc:docMk/>
            <pc:sldMk cId="376692157" sldId="402"/>
            <ac:picMk id="1026" creationId="{267671BD-8E2F-420F-A3E3-1751EEED2864}"/>
          </ac:picMkLst>
        </pc:picChg>
      </pc:sldChg>
      <pc:sldChg chg="modSp new mod">
        <pc:chgData name="Mamoun Awad" userId="ad47208e-5146-4070-901e-5ff9d668801b" providerId="ADAL" clId="{E966890E-425B-4D95-9DAE-6E771A01ECAC}" dt="2025-04-18T06:50:55.843" v="1780" actId="20577"/>
        <pc:sldMkLst>
          <pc:docMk/>
          <pc:sldMk cId="776201750" sldId="403"/>
        </pc:sldMkLst>
        <pc:spChg chg="mod">
          <ac:chgData name="Mamoun Awad" userId="ad47208e-5146-4070-901e-5ff9d668801b" providerId="ADAL" clId="{E966890E-425B-4D95-9DAE-6E771A01ECAC}" dt="2025-04-18T06:50:37.058" v="1701" actId="20577"/>
          <ac:spMkLst>
            <pc:docMk/>
            <pc:sldMk cId="776201750" sldId="403"/>
            <ac:spMk id="2" creationId="{4965ACEA-756E-49F1-9EDB-1C2D3003AB20}"/>
          </ac:spMkLst>
        </pc:spChg>
        <pc:spChg chg="mod">
          <ac:chgData name="Mamoun Awad" userId="ad47208e-5146-4070-901e-5ff9d668801b" providerId="ADAL" clId="{E966890E-425B-4D95-9DAE-6E771A01ECAC}" dt="2025-04-18T06:50:55.843" v="1780" actId="20577"/>
          <ac:spMkLst>
            <pc:docMk/>
            <pc:sldMk cId="776201750" sldId="403"/>
            <ac:spMk id="3" creationId="{E5ABE443-C722-4A45-8447-F8A66BEAC96C}"/>
          </ac:spMkLst>
        </pc:spChg>
      </pc:sldChg>
      <pc:sldChg chg="add del">
        <pc:chgData name="Mamoun Awad" userId="ad47208e-5146-4070-901e-5ff9d668801b" providerId="ADAL" clId="{E966890E-425B-4D95-9DAE-6E771A01ECAC}" dt="2025-04-18T06:45:57.056" v="1538" actId="47"/>
        <pc:sldMkLst>
          <pc:docMk/>
          <pc:sldMk cId="1322716818" sldId="403"/>
        </pc:sldMkLst>
      </pc:sldChg>
      <pc:sldChg chg="addSp delSp modSp add mod modClrScheme chgLayout modNotesTx">
        <pc:chgData name="Mamoun Awad" userId="ad47208e-5146-4070-901e-5ff9d668801b" providerId="ADAL" clId="{E966890E-425B-4D95-9DAE-6E771A01ECAC}" dt="2025-04-19T10:48:26.131" v="4487" actId="14100"/>
        <pc:sldMkLst>
          <pc:docMk/>
          <pc:sldMk cId="1605349810" sldId="404"/>
        </pc:sldMkLst>
        <pc:spChg chg="mod ord">
          <ac:chgData name="Mamoun Awad" userId="ad47208e-5146-4070-901e-5ff9d668801b" providerId="ADAL" clId="{E966890E-425B-4D95-9DAE-6E771A01ECAC}" dt="2025-04-18T07:27:48.467" v="2465" actId="20577"/>
          <ac:spMkLst>
            <pc:docMk/>
            <pc:sldMk cId="1605349810" sldId="404"/>
            <ac:spMk id="2" creationId="{B32E119C-287B-4172-887D-4D0FBCD936C6}"/>
          </ac:spMkLst>
        </pc:spChg>
        <pc:spChg chg="mod ord">
          <ac:chgData name="Mamoun Awad" userId="ad47208e-5146-4070-901e-5ff9d668801b" providerId="ADAL" clId="{E966890E-425B-4D95-9DAE-6E771A01ECAC}" dt="2025-04-18T07:26:30.370" v="2245" actId="700"/>
          <ac:spMkLst>
            <pc:docMk/>
            <pc:sldMk cId="1605349810" sldId="404"/>
            <ac:spMk id="3" creationId="{3C8E6080-1087-42D8-9D28-5027F0699600}"/>
          </ac:spMkLst>
        </pc:spChg>
        <pc:spChg chg="del">
          <ac:chgData name="Mamoun Awad" userId="ad47208e-5146-4070-901e-5ff9d668801b" providerId="ADAL" clId="{E966890E-425B-4D95-9DAE-6E771A01ECAC}" dt="2025-04-18T07:26:24.356" v="2243" actId="478"/>
          <ac:spMkLst>
            <pc:docMk/>
            <pc:sldMk cId="1605349810" sldId="404"/>
            <ac:spMk id="4" creationId="{89EEB7C5-2CDA-4ED0-A536-F117C0FDE04B}"/>
          </ac:spMkLst>
        </pc:spChg>
        <pc:spChg chg="add mod ord">
          <ac:chgData name="Mamoun Awad" userId="ad47208e-5146-4070-901e-5ff9d668801b" providerId="ADAL" clId="{E966890E-425B-4D95-9DAE-6E771A01ECAC}" dt="2025-04-18T07:48:02.114" v="2569" actId="20577"/>
          <ac:spMkLst>
            <pc:docMk/>
            <pc:sldMk cId="1605349810" sldId="404"/>
            <ac:spMk id="5" creationId="{94B97C69-7C15-469F-899A-C4727778C657}"/>
          </ac:spMkLst>
        </pc:spChg>
        <pc:spChg chg="add mod">
          <ac:chgData name="Mamoun Awad" userId="ad47208e-5146-4070-901e-5ff9d668801b" providerId="ADAL" clId="{E966890E-425B-4D95-9DAE-6E771A01ECAC}" dt="2025-04-19T10:22:31.745" v="4392"/>
          <ac:spMkLst>
            <pc:docMk/>
            <pc:sldMk cId="1605349810" sldId="404"/>
            <ac:spMk id="9" creationId="{1B286052-3E73-40A7-8703-1942A5F04251}"/>
          </ac:spMkLst>
        </pc:spChg>
        <pc:spChg chg="del">
          <ac:chgData name="Mamoun Awad" userId="ad47208e-5146-4070-901e-5ff9d668801b" providerId="ADAL" clId="{E966890E-425B-4D95-9DAE-6E771A01ECAC}" dt="2025-04-18T07:26:24.356" v="2243" actId="478"/>
          <ac:spMkLst>
            <pc:docMk/>
            <pc:sldMk cId="1605349810" sldId="404"/>
            <ac:spMk id="12" creationId="{BB592BF7-446E-4DDF-9B10-B9048DAD748D}"/>
          </ac:spMkLst>
        </pc:spChg>
        <pc:spChg chg="del">
          <ac:chgData name="Mamoun Awad" userId="ad47208e-5146-4070-901e-5ff9d668801b" providerId="ADAL" clId="{E966890E-425B-4D95-9DAE-6E771A01ECAC}" dt="2025-04-18T07:26:24.356" v="2243" actId="478"/>
          <ac:spMkLst>
            <pc:docMk/>
            <pc:sldMk cId="1605349810" sldId="404"/>
            <ac:spMk id="13" creationId="{B682E0B0-AA6B-40E0-ABCF-27F8145220CD}"/>
          </ac:spMkLst>
        </pc:spChg>
        <pc:spChg chg="del mod">
          <ac:chgData name="Mamoun Awad" userId="ad47208e-5146-4070-901e-5ff9d668801b" providerId="ADAL" clId="{E966890E-425B-4D95-9DAE-6E771A01ECAC}" dt="2025-04-18T07:27:34.915" v="2421" actId="478"/>
          <ac:spMkLst>
            <pc:docMk/>
            <pc:sldMk cId="1605349810" sldId="404"/>
            <ac:spMk id="17" creationId="{B729A9B7-7BA4-4838-9283-C26BC04D9B29}"/>
          </ac:spMkLst>
        </pc:spChg>
        <pc:spChg chg="del">
          <ac:chgData name="Mamoun Awad" userId="ad47208e-5146-4070-901e-5ff9d668801b" providerId="ADAL" clId="{E966890E-425B-4D95-9DAE-6E771A01ECAC}" dt="2025-04-18T07:26:24.356" v="2243" actId="478"/>
          <ac:spMkLst>
            <pc:docMk/>
            <pc:sldMk cId="1605349810" sldId="404"/>
            <ac:spMk id="19" creationId="{F7433308-649B-4A4F-9F67-6F24C2DF5D1D}"/>
          </ac:spMkLst>
        </pc:spChg>
        <pc:spChg chg="mod">
          <ac:chgData name="Mamoun Awad" userId="ad47208e-5146-4070-901e-5ff9d668801b" providerId="ADAL" clId="{E966890E-425B-4D95-9DAE-6E771A01ECAC}" dt="2025-04-19T10:48:26.131" v="4487" actId="14100"/>
          <ac:spMkLst>
            <pc:docMk/>
            <pc:sldMk cId="1605349810" sldId="404"/>
            <ac:spMk id="20" creationId="{4C7641EE-2494-4287-83E3-6B40391EDAAB}"/>
          </ac:spMkLst>
        </pc:spChg>
        <pc:spChg chg="del">
          <ac:chgData name="Mamoun Awad" userId="ad47208e-5146-4070-901e-5ff9d668801b" providerId="ADAL" clId="{E966890E-425B-4D95-9DAE-6E771A01ECAC}" dt="2025-04-18T07:26:24.356" v="2243" actId="478"/>
          <ac:spMkLst>
            <pc:docMk/>
            <pc:sldMk cId="1605349810" sldId="404"/>
            <ac:spMk id="22" creationId="{41B55BD8-30A4-4E6C-B384-6E9035DE6AA8}"/>
          </ac:spMkLst>
        </pc:spChg>
        <pc:spChg chg="del">
          <ac:chgData name="Mamoun Awad" userId="ad47208e-5146-4070-901e-5ff9d668801b" providerId="ADAL" clId="{E966890E-425B-4D95-9DAE-6E771A01ECAC}" dt="2025-04-18T07:26:24.356" v="2243" actId="478"/>
          <ac:spMkLst>
            <pc:docMk/>
            <pc:sldMk cId="1605349810" sldId="404"/>
            <ac:spMk id="23" creationId="{96A43B30-9C13-4A9A-A078-68A68052E28F}"/>
          </ac:spMkLst>
        </pc:spChg>
        <pc:spChg chg="add mod">
          <ac:chgData name="Mamoun Awad" userId="ad47208e-5146-4070-901e-5ff9d668801b" providerId="ADAL" clId="{E966890E-425B-4D95-9DAE-6E771A01ECAC}" dt="2025-04-19T10:04:53.019" v="3429" actId="20577"/>
          <ac:spMkLst>
            <pc:docMk/>
            <pc:sldMk cId="1605349810" sldId="404"/>
            <ac:spMk id="24" creationId="{12967C5F-2DCD-4655-BCF7-12DFCB268604}"/>
          </ac:spMkLst>
        </pc:spChg>
        <pc:grpChg chg="add mod">
          <ac:chgData name="Mamoun Awad" userId="ad47208e-5146-4070-901e-5ff9d668801b" providerId="ADAL" clId="{E966890E-425B-4D95-9DAE-6E771A01ECAC}" dt="2025-04-19T10:48:26.131" v="4487" actId="14100"/>
          <ac:grpSpMkLst>
            <pc:docMk/>
            <pc:sldMk cId="1605349810" sldId="404"/>
            <ac:grpSpMk id="15" creationId="{2D6FB336-6058-4515-987A-3A1FAF13379A}"/>
          </ac:grpSpMkLst>
        </pc:grpChg>
        <pc:picChg chg="mod">
          <ac:chgData name="Mamoun Awad" userId="ad47208e-5146-4070-901e-5ff9d668801b" providerId="ADAL" clId="{E966890E-425B-4D95-9DAE-6E771A01ECAC}" dt="2025-04-19T10:48:26.131" v="4487" actId="14100"/>
          <ac:picMkLst>
            <pc:docMk/>
            <pc:sldMk cId="1605349810" sldId="404"/>
            <ac:picMk id="16" creationId="{FC3948DF-C246-4E7C-B4C2-6BF6D16A7712}"/>
          </ac:picMkLst>
        </pc:picChg>
        <pc:cxnChg chg="del mod">
          <ac:chgData name="Mamoun Awad" userId="ad47208e-5146-4070-901e-5ff9d668801b" providerId="ADAL" clId="{E966890E-425B-4D95-9DAE-6E771A01ECAC}" dt="2025-04-18T07:26:24.356" v="2243" actId="478"/>
          <ac:cxnSpMkLst>
            <pc:docMk/>
            <pc:sldMk cId="1605349810" sldId="404"/>
            <ac:cxnSpMk id="18" creationId="{53A50AF1-8674-49AC-AAD3-4F41632504F9}"/>
          </ac:cxnSpMkLst>
        </pc:cxnChg>
        <pc:cxnChg chg="del mod">
          <ac:chgData name="Mamoun Awad" userId="ad47208e-5146-4070-901e-5ff9d668801b" providerId="ADAL" clId="{E966890E-425B-4D95-9DAE-6E771A01ECAC}" dt="2025-04-18T07:26:24.356" v="2243" actId="478"/>
          <ac:cxnSpMkLst>
            <pc:docMk/>
            <pc:sldMk cId="1605349810" sldId="404"/>
            <ac:cxnSpMk id="21" creationId="{ED6EBA83-A1E5-4105-948B-5E2508B08E0C}"/>
          </ac:cxnSpMkLst>
        </pc:cxnChg>
        <pc:cxnChg chg="del mod">
          <ac:chgData name="Mamoun Awad" userId="ad47208e-5146-4070-901e-5ff9d668801b" providerId="ADAL" clId="{E966890E-425B-4D95-9DAE-6E771A01ECAC}" dt="2025-04-18T07:26:24.356" v="2243" actId="478"/>
          <ac:cxnSpMkLst>
            <pc:docMk/>
            <pc:sldMk cId="1605349810" sldId="404"/>
            <ac:cxnSpMk id="26" creationId="{91D4B9A1-9366-48C4-A7AD-D30F873045A0}"/>
          </ac:cxnSpMkLst>
        </pc:cxnChg>
      </pc:sldChg>
      <pc:sldChg chg="addSp modSp">
        <pc:chgData name="Mamoun Awad" userId="ad47208e-5146-4070-901e-5ff9d668801b" providerId="ADAL" clId="{E966890E-425B-4D95-9DAE-6E771A01ECAC}" dt="2025-04-19T10:22:27.220" v="4390"/>
        <pc:sldMkLst>
          <pc:docMk/>
          <pc:sldMk cId="908597100" sldId="405"/>
        </pc:sldMkLst>
        <pc:spChg chg="add mod">
          <ac:chgData name="Mamoun Awad" userId="ad47208e-5146-4070-901e-5ff9d668801b" providerId="ADAL" clId="{E966890E-425B-4D95-9DAE-6E771A01ECAC}" dt="2025-04-19T10:22:27.220" v="4390"/>
          <ac:spMkLst>
            <pc:docMk/>
            <pc:sldMk cId="908597100" sldId="405"/>
            <ac:spMk id="6" creationId="{E24AC143-2ACD-4F17-A3F5-3FF1166A8B36}"/>
          </ac:spMkLst>
        </pc:spChg>
      </pc:sldChg>
      <pc:sldChg chg="addSp delSp modSp mod">
        <pc:chgData name="Mamoun Awad" userId="ad47208e-5146-4070-901e-5ff9d668801b" providerId="ADAL" clId="{E966890E-425B-4D95-9DAE-6E771A01ECAC}" dt="2025-04-19T11:16:15.332" v="4893" actId="6549"/>
        <pc:sldMkLst>
          <pc:docMk/>
          <pc:sldMk cId="1230579585" sldId="406"/>
        </pc:sldMkLst>
        <pc:spChg chg="mod">
          <ac:chgData name="Mamoun Awad" userId="ad47208e-5146-4070-901e-5ff9d668801b" providerId="ADAL" clId="{E966890E-425B-4D95-9DAE-6E771A01ECAC}" dt="2025-04-19T11:16:15.332" v="4893" actId="6549"/>
          <ac:spMkLst>
            <pc:docMk/>
            <pc:sldMk cId="1230579585" sldId="406"/>
            <ac:spMk id="3" creationId="{C5C4242A-7026-4702-8073-82FE62EA0F81}"/>
          </ac:spMkLst>
        </pc:spChg>
        <pc:spChg chg="add del mod">
          <ac:chgData name="Mamoun Awad" userId="ad47208e-5146-4070-901e-5ff9d668801b" providerId="ADAL" clId="{E966890E-425B-4D95-9DAE-6E771A01ECAC}" dt="2025-04-19T10:23:44.816" v="4433" actId="478"/>
          <ac:spMkLst>
            <pc:docMk/>
            <pc:sldMk cId="1230579585" sldId="406"/>
            <ac:spMk id="5" creationId="{203DE3EA-BCFD-4A37-B468-5D22F3895E91}"/>
          </ac:spMkLst>
        </pc:spChg>
        <pc:spChg chg="add mod">
          <ac:chgData name="Mamoun Awad" userId="ad47208e-5146-4070-901e-5ff9d668801b" providerId="ADAL" clId="{E966890E-425B-4D95-9DAE-6E771A01ECAC}" dt="2025-04-19T10:22:38.995" v="4395"/>
          <ac:spMkLst>
            <pc:docMk/>
            <pc:sldMk cId="1230579585" sldId="406"/>
            <ac:spMk id="6" creationId="{C4F4DABD-E4F8-47AC-B09B-6E7FCAB72285}"/>
          </ac:spMkLst>
        </pc:spChg>
      </pc:sldChg>
      <pc:sldChg chg="addSp delSp modSp new mod modNotesTx">
        <pc:chgData name="Mamoun Awad" userId="ad47208e-5146-4070-901e-5ff9d668801b" providerId="ADAL" clId="{E966890E-425B-4D95-9DAE-6E771A01ECAC}" dt="2025-04-28T05:22:49.464" v="6978" actId="1076"/>
        <pc:sldMkLst>
          <pc:docMk/>
          <pc:sldMk cId="1926033399" sldId="407"/>
        </pc:sldMkLst>
        <pc:spChg chg="mod">
          <ac:chgData name="Mamoun Awad" userId="ad47208e-5146-4070-901e-5ff9d668801b" providerId="ADAL" clId="{E966890E-425B-4D95-9DAE-6E771A01ECAC}" dt="2025-04-19T10:08:29.867" v="3551" actId="1076"/>
          <ac:spMkLst>
            <pc:docMk/>
            <pc:sldMk cId="1926033399" sldId="407"/>
            <ac:spMk id="2" creationId="{26B004FE-D98E-4F5A-B4E0-D95A0987032C}"/>
          </ac:spMkLst>
        </pc:spChg>
        <pc:spChg chg="del">
          <ac:chgData name="Mamoun Awad" userId="ad47208e-5146-4070-901e-5ff9d668801b" providerId="ADAL" clId="{E966890E-425B-4D95-9DAE-6E771A01ECAC}" dt="2025-04-19T10:06:51.061" v="3484"/>
          <ac:spMkLst>
            <pc:docMk/>
            <pc:sldMk cId="1926033399" sldId="407"/>
            <ac:spMk id="3" creationId="{BAE2E38D-96A7-4FEE-9F36-56C7EAA1F328}"/>
          </ac:spMkLst>
        </pc:spChg>
        <pc:spChg chg="add mod">
          <ac:chgData name="Mamoun Awad" userId="ad47208e-5146-4070-901e-5ff9d668801b" providerId="ADAL" clId="{E966890E-425B-4D95-9DAE-6E771A01ECAC}" dt="2025-04-28T05:22:49.464" v="6978" actId="1076"/>
          <ac:spMkLst>
            <pc:docMk/>
            <pc:sldMk cId="1926033399" sldId="407"/>
            <ac:spMk id="5" creationId="{BFA2006F-3FB4-46D6-9787-B86D999F14B7}"/>
          </ac:spMkLst>
        </pc:spChg>
        <pc:spChg chg="add del mod">
          <ac:chgData name="Mamoun Awad" userId="ad47208e-5146-4070-901e-5ff9d668801b" providerId="ADAL" clId="{E966890E-425B-4D95-9DAE-6E771A01ECAC}" dt="2025-04-19T10:06:49.027" v="3483" actId="21"/>
          <ac:spMkLst>
            <pc:docMk/>
            <pc:sldMk cId="1926033399" sldId="407"/>
            <ac:spMk id="6" creationId="{E315EE45-02FC-4BD2-B9ED-A459F1D61420}"/>
          </ac:spMkLst>
        </pc:spChg>
        <pc:spChg chg="add mod">
          <ac:chgData name="Mamoun Awad" userId="ad47208e-5146-4070-901e-5ff9d668801b" providerId="ADAL" clId="{E966890E-425B-4D95-9DAE-6E771A01ECAC}" dt="2025-04-19T10:16:50.728" v="4156" actId="20577"/>
          <ac:spMkLst>
            <pc:docMk/>
            <pc:sldMk cId="1926033399" sldId="407"/>
            <ac:spMk id="7" creationId="{4D2AEF52-E9C5-4CB0-A835-283A9413EBD0}"/>
          </ac:spMkLst>
        </pc:spChg>
        <pc:spChg chg="add del mod">
          <ac:chgData name="Mamoun Awad" userId="ad47208e-5146-4070-901e-5ff9d668801b" providerId="ADAL" clId="{E966890E-425B-4D95-9DAE-6E771A01ECAC}" dt="2025-04-19T10:11:12.721" v="3686" actId="478"/>
          <ac:spMkLst>
            <pc:docMk/>
            <pc:sldMk cId="1926033399" sldId="407"/>
            <ac:spMk id="8" creationId="{61DDA66D-079A-4EC9-8542-65B2116DA694}"/>
          </ac:spMkLst>
        </pc:spChg>
        <pc:spChg chg="add del mod">
          <ac:chgData name="Mamoun Awad" userId="ad47208e-5146-4070-901e-5ff9d668801b" providerId="ADAL" clId="{E966890E-425B-4D95-9DAE-6E771A01ECAC}" dt="2025-04-28T05:21:41.563" v="6864" actId="478"/>
          <ac:spMkLst>
            <pc:docMk/>
            <pc:sldMk cId="1926033399" sldId="407"/>
            <ac:spMk id="8" creationId="{6C113463-7D91-4680-AA73-EA1AB1591A25}"/>
          </ac:spMkLst>
        </pc:spChg>
        <pc:spChg chg="add mod">
          <ac:chgData name="Mamoun Awad" userId="ad47208e-5146-4070-901e-5ff9d668801b" providerId="ADAL" clId="{E966890E-425B-4D95-9DAE-6E771A01ECAC}" dt="2025-04-19T10:16:25.718" v="4086" actId="1076"/>
          <ac:spMkLst>
            <pc:docMk/>
            <pc:sldMk cId="1926033399" sldId="407"/>
            <ac:spMk id="9" creationId="{AC3C7464-17D2-452F-876D-8B319C393585}"/>
          </ac:spMkLst>
        </pc:spChg>
        <pc:spChg chg="add mod">
          <ac:chgData name="Mamoun Awad" userId="ad47208e-5146-4070-901e-5ff9d668801b" providerId="ADAL" clId="{E966890E-425B-4D95-9DAE-6E771A01ECAC}" dt="2025-04-19T10:20:45.265" v="4372"/>
          <ac:spMkLst>
            <pc:docMk/>
            <pc:sldMk cId="1926033399" sldId="407"/>
            <ac:spMk id="10" creationId="{F21F45CC-3F53-4B57-A491-AEA6454ACA33}"/>
          </ac:spMkLst>
        </pc:spChg>
      </pc:sldChg>
      <pc:sldChg chg="addSp delSp modSp add mod modClrScheme chgLayout">
        <pc:chgData name="Mamoun Awad" userId="ad47208e-5146-4070-901e-5ff9d668801b" providerId="ADAL" clId="{E966890E-425B-4D95-9DAE-6E771A01ECAC}" dt="2025-04-19T10:21:08.928" v="4373"/>
        <pc:sldMkLst>
          <pc:docMk/>
          <pc:sldMk cId="693807147" sldId="408"/>
        </pc:sldMkLst>
        <pc:spChg chg="mod ord">
          <ac:chgData name="Mamoun Awad" userId="ad47208e-5146-4070-901e-5ff9d668801b" providerId="ADAL" clId="{E966890E-425B-4D95-9DAE-6E771A01ECAC}" dt="2025-04-19T10:14:07.587" v="3817" actId="1076"/>
          <ac:spMkLst>
            <pc:docMk/>
            <pc:sldMk cId="693807147" sldId="408"/>
            <ac:spMk id="2" creationId="{26B004FE-D98E-4F5A-B4E0-D95A0987032C}"/>
          </ac:spMkLst>
        </pc:spChg>
        <pc:spChg chg="add del">
          <ac:chgData name="Mamoun Awad" userId="ad47208e-5146-4070-901e-5ff9d668801b" providerId="ADAL" clId="{E966890E-425B-4D95-9DAE-6E771A01ECAC}" dt="2025-04-19T10:13:00.116" v="3715" actId="478"/>
          <ac:spMkLst>
            <pc:docMk/>
            <pc:sldMk cId="693807147" sldId="408"/>
            <ac:spMk id="3" creationId="{4A790E80-BC8D-471F-8B8C-63B1EAC0ECF5}"/>
          </ac:spMkLst>
        </pc:spChg>
        <pc:spChg chg="mod ord">
          <ac:chgData name="Mamoun Awad" userId="ad47208e-5146-4070-901e-5ff9d668801b" providerId="ADAL" clId="{E966890E-425B-4D95-9DAE-6E771A01ECAC}" dt="2025-04-19T10:12:58.335" v="3714" actId="700"/>
          <ac:spMkLst>
            <pc:docMk/>
            <pc:sldMk cId="693807147" sldId="408"/>
            <ac:spMk id="4" creationId="{CA32D6BF-E1A2-4B28-B100-03575AA2C609}"/>
          </ac:spMkLst>
        </pc:spChg>
        <pc:spChg chg="add del mod">
          <ac:chgData name="Mamoun Awad" userId="ad47208e-5146-4070-901e-5ff9d668801b" providerId="ADAL" clId="{E966890E-425B-4D95-9DAE-6E771A01ECAC}" dt="2025-04-19T10:12:58.335" v="3714" actId="700"/>
          <ac:spMkLst>
            <pc:docMk/>
            <pc:sldMk cId="693807147" sldId="408"/>
            <ac:spMk id="6" creationId="{A9BBD106-A8F6-40C2-898F-8858284E560D}"/>
          </ac:spMkLst>
        </pc:spChg>
        <pc:spChg chg="del mod">
          <ac:chgData name="Mamoun Awad" userId="ad47208e-5146-4070-901e-5ff9d668801b" providerId="ADAL" clId="{E966890E-425B-4D95-9DAE-6E771A01ECAC}" dt="2025-04-19T10:12:50.314" v="3713" actId="478"/>
          <ac:spMkLst>
            <pc:docMk/>
            <pc:sldMk cId="693807147" sldId="408"/>
            <ac:spMk id="7" creationId="{4D2AEF52-E9C5-4CB0-A835-283A9413EBD0}"/>
          </ac:spMkLst>
        </pc:spChg>
        <pc:spChg chg="mod">
          <ac:chgData name="Mamoun Awad" userId="ad47208e-5146-4070-901e-5ff9d668801b" providerId="ADAL" clId="{E966890E-425B-4D95-9DAE-6E771A01ECAC}" dt="2025-04-19T10:15:35.161" v="4031" actId="20577"/>
          <ac:spMkLst>
            <pc:docMk/>
            <pc:sldMk cId="693807147" sldId="408"/>
            <ac:spMk id="8" creationId="{61DDA66D-079A-4EC9-8542-65B2116DA694}"/>
          </ac:spMkLst>
        </pc:spChg>
        <pc:spChg chg="add mod">
          <ac:chgData name="Mamoun Awad" userId="ad47208e-5146-4070-901e-5ff9d668801b" providerId="ADAL" clId="{E966890E-425B-4D95-9DAE-6E771A01ECAC}" dt="2025-04-19T10:21:08.928" v="4373"/>
          <ac:spMkLst>
            <pc:docMk/>
            <pc:sldMk cId="693807147" sldId="408"/>
            <ac:spMk id="9" creationId="{B096B80A-219C-4479-AABA-71908395FE22}"/>
          </ac:spMkLst>
        </pc:spChg>
      </pc:sldChg>
      <pc:sldChg chg="addSp modSp add mod">
        <pc:chgData name="Mamoun Awad" userId="ad47208e-5146-4070-901e-5ff9d668801b" providerId="ADAL" clId="{E966890E-425B-4D95-9DAE-6E771A01ECAC}" dt="2025-04-28T05:30:29.224" v="7072" actId="6549"/>
        <pc:sldMkLst>
          <pc:docMk/>
          <pc:sldMk cId="2431416882" sldId="409"/>
        </pc:sldMkLst>
        <pc:spChg chg="add mod">
          <ac:chgData name="Mamoun Awad" userId="ad47208e-5146-4070-901e-5ff9d668801b" providerId="ADAL" clId="{E966890E-425B-4D95-9DAE-6E771A01ECAC}" dt="2025-04-19T10:21:10.081" v="4374"/>
          <ac:spMkLst>
            <pc:docMk/>
            <pc:sldMk cId="2431416882" sldId="409"/>
            <ac:spMk id="5" creationId="{1DFB0F31-4800-43DB-B475-ACDE6E00D8D8}"/>
          </ac:spMkLst>
        </pc:spChg>
        <pc:spChg chg="mod">
          <ac:chgData name="Mamoun Awad" userId="ad47208e-5146-4070-901e-5ff9d668801b" providerId="ADAL" clId="{E966890E-425B-4D95-9DAE-6E771A01ECAC}" dt="2025-04-28T05:30:29.224" v="7072" actId="6549"/>
          <ac:spMkLst>
            <pc:docMk/>
            <pc:sldMk cId="2431416882" sldId="409"/>
            <ac:spMk id="8" creationId="{61DDA66D-079A-4EC9-8542-65B2116DA694}"/>
          </ac:spMkLst>
        </pc:spChg>
      </pc:sldChg>
      <pc:sldChg chg="addSp modSp new mod modAnim modNotesTx">
        <pc:chgData name="Mamoun Awad" userId="ad47208e-5146-4070-901e-5ff9d668801b" providerId="ADAL" clId="{E966890E-425B-4D95-9DAE-6E771A01ECAC}" dt="2025-04-28T05:32:30.932" v="7105" actId="1076"/>
        <pc:sldMkLst>
          <pc:docMk/>
          <pc:sldMk cId="3612961718" sldId="410"/>
        </pc:sldMkLst>
        <pc:spChg chg="mod">
          <ac:chgData name="Mamoun Awad" userId="ad47208e-5146-4070-901e-5ff9d668801b" providerId="ADAL" clId="{E966890E-425B-4D95-9DAE-6E771A01ECAC}" dt="2025-04-19T10:59:08.625" v="4742" actId="1076"/>
          <ac:spMkLst>
            <pc:docMk/>
            <pc:sldMk cId="3612961718" sldId="410"/>
            <ac:spMk id="2" creationId="{28E03E39-897A-48CE-94C9-8D6D02352839}"/>
          </ac:spMkLst>
        </pc:spChg>
        <pc:spChg chg="mod">
          <ac:chgData name="Mamoun Awad" userId="ad47208e-5146-4070-901e-5ff9d668801b" providerId="ADAL" clId="{E966890E-425B-4D95-9DAE-6E771A01ECAC}" dt="2025-04-19T11:00:39.535" v="4878" actId="1076"/>
          <ac:spMkLst>
            <pc:docMk/>
            <pc:sldMk cId="3612961718" sldId="410"/>
            <ac:spMk id="3" creationId="{FDDF07A4-A1D1-4DE3-B2DB-3DCAD3A4ADDE}"/>
          </ac:spMkLst>
        </pc:spChg>
        <pc:spChg chg="add mod">
          <ac:chgData name="Mamoun Awad" userId="ad47208e-5146-4070-901e-5ff9d668801b" providerId="ADAL" clId="{E966890E-425B-4D95-9DAE-6E771A01ECAC}" dt="2025-04-19T11:00:39.535" v="4878" actId="1076"/>
          <ac:spMkLst>
            <pc:docMk/>
            <pc:sldMk cId="3612961718" sldId="410"/>
            <ac:spMk id="5" creationId="{50FD85F8-EBF2-459B-B571-94F69F081E77}"/>
          </ac:spMkLst>
        </pc:spChg>
        <pc:spChg chg="add mod">
          <ac:chgData name="Mamoun Awad" userId="ad47208e-5146-4070-901e-5ff9d668801b" providerId="ADAL" clId="{E966890E-425B-4D95-9DAE-6E771A01ECAC}" dt="2025-04-28T05:32:30.932" v="7105" actId="1076"/>
          <ac:spMkLst>
            <pc:docMk/>
            <pc:sldMk cId="3612961718" sldId="410"/>
            <ac:spMk id="6" creationId="{5A0F232B-66FE-4F32-8F94-128082C26E7B}"/>
          </ac:spMkLst>
        </pc:spChg>
        <pc:spChg chg="add mod">
          <ac:chgData name="Mamoun Awad" userId="ad47208e-5146-4070-901e-5ff9d668801b" providerId="ADAL" clId="{E966890E-425B-4D95-9DAE-6E771A01ECAC}" dt="2025-04-19T11:01:12.085" v="4881"/>
          <ac:spMkLst>
            <pc:docMk/>
            <pc:sldMk cId="3612961718" sldId="410"/>
            <ac:spMk id="7" creationId="{92D5E1BA-190E-4466-8E5B-1667B79A371E}"/>
          </ac:spMkLst>
        </pc:spChg>
      </pc:sldChg>
      <pc:sldChg chg="addSp modSp new mod">
        <pc:chgData name="Mamoun Awad" userId="ad47208e-5146-4070-901e-5ff9d668801b" providerId="ADAL" clId="{E966890E-425B-4D95-9DAE-6E771A01ECAC}" dt="2025-04-19T11:53:55.272" v="5845" actId="1076"/>
        <pc:sldMkLst>
          <pc:docMk/>
          <pc:sldMk cId="2561932105" sldId="411"/>
        </pc:sldMkLst>
        <pc:spChg chg="mod">
          <ac:chgData name="Mamoun Awad" userId="ad47208e-5146-4070-901e-5ff9d668801b" providerId="ADAL" clId="{E966890E-425B-4D95-9DAE-6E771A01ECAC}" dt="2025-04-19T11:53:42.832" v="5841" actId="1076"/>
          <ac:spMkLst>
            <pc:docMk/>
            <pc:sldMk cId="2561932105" sldId="411"/>
            <ac:spMk id="2" creationId="{48166DF5-17BE-401E-A597-57ADB7BBA73B}"/>
          </ac:spMkLst>
        </pc:spChg>
        <pc:spChg chg="mod">
          <ac:chgData name="Mamoun Awad" userId="ad47208e-5146-4070-901e-5ff9d668801b" providerId="ADAL" clId="{E966890E-425B-4D95-9DAE-6E771A01ECAC}" dt="2025-04-19T11:53:45.696" v="5842" actId="1076"/>
          <ac:spMkLst>
            <pc:docMk/>
            <pc:sldMk cId="2561932105" sldId="411"/>
            <ac:spMk id="3" creationId="{D533BF01-1348-4E42-B567-820F91D89204}"/>
          </ac:spMkLst>
        </pc:spChg>
        <pc:graphicFrameChg chg="add mod">
          <ac:chgData name="Mamoun Awad" userId="ad47208e-5146-4070-901e-5ff9d668801b" providerId="ADAL" clId="{E966890E-425B-4D95-9DAE-6E771A01ECAC}" dt="2025-04-19T11:53:55.272" v="5845" actId="1076"/>
          <ac:graphicFrameMkLst>
            <pc:docMk/>
            <pc:sldMk cId="2561932105" sldId="411"/>
            <ac:graphicFrameMk id="5" creationId="{E38F703A-2F4D-475C-8390-72BA7D023D36}"/>
          </ac:graphicFrameMkLst>
        </pc:graphicFrameChg>
        <pc:graphicFrameChg chg="add mod modGraphic">
          <ac:chgData name="Mamoun Awad" userId="ad47208e-5146-4070-901e-5ff9d668801b" providerId="ADAL" clId="{E966890E-425B-4D95-9DAE-6E771A01ECAC}" dt="2025-04-19T11:53:51.489" v="5844" actId="1076"/>
          <ac:graphicFrameMkLst>
            <pc:docMk/>
            <pc:sldMk cId="2561932105" sldId="411"/>
            <ac:graphicFrameMk id="6" creationId="{CF500749-285B-405C-B37E-EEC81FA04583}"/>
          </ac:graphicFrameMkLst>
        </pc:graphicFrameChg>
      </pc:sldChg>
      <pc:sldChg chg="modSp new del mod">
        <pc:chgData name="Mamoun Awad" userId="ad47208e-5146-4070-901e-5ff9d668801b" providerId="ADAL" clId="{E966890E-425B-4D95-9DAE-6E771A01ECAC}" dt="2025-04-19T11:15:25.090" v="4892" actId="47"/>
        <pc:sldMkLst>
          <pc:docMk/>
          <pc:sldMk cId="3676798621" sldId="411"/>
        </pc:sldMkLst>
        <pc:spChg chg="mod">
          <ac:chgData name="Mamoun Awad" userId="ad47208e-5146-4070-901e-5ff9d668801b" providerId="ADAL" clId="{E966890E-425B-4D95-9DAE-6E771A01ECAC}" dt="2025-04-19T11:15:21.627" v="4891" actId="20577"/>
          <ac:spMkLst>
            <pc:docMk/>
            <pc:sldMk cId="3676798621" sldId="411"/>
            <ac:spMk id="2" creationId="{221AB0FC-03FD-481A-BD5E-3AB8D79EBF56}"/>
          </ac:spMkLst>
        </pc:spChg>
      </pc:sldChg>
      <pc:sldChg chg="addSp modSp new mod ord modNotesTx">
        <pc:chgData name="Mamoun Awad" userId="ad47208e-5146-4070-901e-5ff9d668801b" providerId="ADAL" clId="{E966890E-425B-4D95-9DAE-6E771A01ECAC}" dt="2025-04-25T05:24:18.713" v="6852" actId="6549"/>
        <pc:sldMkLst>
          <pc:docMk/>
          <pc:sldMk cId="2835003170" sldId="412"/>
        </pc:sldMkLst>
        <pc:spChg chg="mod">
          <ac:chgData name="Mamoun Awad" userId="ad47208e-5146-4070-901e-5ff9d668801b" providerId="ADAL" clId="{E966890E-425B-4D95-9DAE-6E771A01ECAC}" dt="2025-04-25T05:24:18.713" v="6852" actId="6549"/>
          <ac:spMkLst>
            <pc:docMk/>
            <pc:sldMk cId="2835003170" sldId="412"/>
            <ac:spMk id="2" creationId="{CCEB0E1A-BC87-4B2D-8FC1-1413DE876183}"/>
          </ac:spMkLst>
        </pc:spChg>
        <pc:spChg chg="mod">
          <ac:chgData name="Mamoun Awad" userId="ad47208e-5146-4070-901e-5ff9d668801b" providerId="ADAL" clId="{E966890E-425B-4D95-9DAE-6E771A01ECAC}" dt="2025-04-25T05:23:59.385" v="6824" actId="20577"/>
          <ac:spMkLst>
            <pc:docMk/>
            <pc:sldMk cId="2835003170" sldId="412"/>
            <ac:spMk id="3" creationId="{8EFAF68D-6E75-495B-92B8-DC8A87CEF1D2}"/>
          </ac:spMkLst>
        </pc:spChg>
        <pc:spChg chg="add mod">
          <ac:chgData name="Mamoun Awad" userId="ad47208e-5146-4070-901e-5ff9d668801b" providerId="ADAL" clId="{E966890E-425B-4D95-9DAE-6E771A01ECAC}" dt="2025-04-25T05:23:19.284" v="6821" actId="164"/>
          <ac:spMkLst>
            <pc:docMk/>
            <pc:sldMk cId="2835003170" sldId="412"/>
            <ac:spMk id="5" creationId="{DE6BC83C-3E24-40A5-93BF-2E86A75B25D3}"/>
          </ac:spMkLst>
        </pc:spChg>
        <pc:spChg chg="add mod">
          <ac:chgData name="Mamoun Awad" userId="ad47208e-5146-4070-901e-5ff9d668801b" providerId="ADAL" clId="{E966890E-425B-4D95-9DAE-6E771A01ECAC}" dt="2025-04-25T05:23:19.284" v="6821" actId="164"/>
          <ac:spMkLst>
            <pc:docMk/>
            <pc:sldMk cId="2835003170" sldId="412"/>
            <ac:spMk id="6" creationId="{9C40F8F5-FB3C-4D6A-BFD2-A67EDE11F876}"/>
          </ac:spMkLst>
        </pc:spChg>
        <pc:spChg chg="mod">
          <ac:chgData name="Mamoun Awad" userId="ad47208e-5146-4070-901e-5ff9d668801b" providerId="ADAL" clId="{E966890E-425B-4D95-9DAE-6E771A01ECAC}" dt="2025-04-25T05:23:40.588" v="6822"/>
          <ac:spMkLst>
            <pc:docMk/>
            <pc:sldMk cId="2835003170" sldId="412"/>
            <ac:spMk id="25" creationId="{C8ED2A80-B88F-47B7-A9EE-BC7F0B903B23}"/>
          </ac:spMkLst>
        </pc:spChg>
        <pc:grpChg chg="add mod">
          <ac:chgData name="Mamoun Awad" userId="ad47208e-5146-4070-901e-5ff9d668801b" providerId="ADAL" clId="{E966890E-425B-4D95-9DAE-6E771A01ECAC}" dt="2025-04-25T05:23:19.284" v="6821" actId="164"/>
          <ac:grpSpMkLst>
            <pc:docMk/>
            <pc:sldMk cId="2835003170" sldId="412"/>
            <ac:grpSpMk id="22" creationId="{4063F287-40D6-48B2-8050-7ED20F2C1F78}"/>
          </ac:grpSpMkLst>
        </pc:grpChg>
        <pc:grpChg chg="add mod">
          <ac:chgData name="Mamoun Awad" userId="ad47208e-5146-4070-901e-5ff9d668801b" providerId="ADAL" clId="{E966890E-425B-4D95-9DAE-6E771A01ECAC}" dt="2025-04-25T05:23:40.588" v="6822"/>
          <ac:grpSpMkLst>
            <pc:docMk/>
            <pc:sldMk cId="2835003170" sldId="412"/>
            <ac:grpSpMk id="23" creationId="{F7E08071-811D-4612-8597-F9D82AE89A7D}"/>
          </ac:grpSpMkLst>
        </pc:grpChg>
        <pc:picChg chg="mod">
          <ac:chgData name="Mamoun Awad" userId="ad47208e-5146-4070-901e-5ff9d668801b" providerId="ADAL" clId="{E966890E-425B-4D95-9DAE-6E771A01ECAC}" dt="2025-04-25T05:23:40.588" v="6822"/>
          <ac:picMkLst>
            <pc:docMk/>
            <pc:sldMk cId="2835003170" sldId="412"/>
            <ac:picMk id="24" creationId="{80CCCE49-18CA-41C2-B5A6-EC4C036F62C9}"/>
          </ac:picMkLst>
        </pc:picChg>
        <pc:cxnChg chg="add mod">
          <ac:chgData name="Mamoun Awad" userId="ad47208e-5146-4070-901e-5ff9d668801b" providerId="ADAL" clId="{E966890E-425B-4D95-9DAE-6E771A01ECAC}" dt="2025-04-25T05:23:19.284" v="6821" actId="164"/>
          <ac:cxnSpMkLst>
            <pc:docMk/>
            <pc:sldMk cId="2835003170" sldId="412"/>
            <ac:cxnSpMk id="8" creationId="{C37B0528-CEDB-45A3-9B98-55B2F3606CC0}"/>
          </ac:cxnSpMkLst>
        </pc:cxnChg>
        <pc:cxnChg chg="add mod">
          <ac:chgData name="Mamoun Awad" userId="ad47208e-5146-4070-901e-5ff9d668801b" providerId="ADAL" clId="{E966890E-425B-4D95-9DAE-6E771A01ECAC}" dt="2025-04-25T05:23:19.284" v="6821" actId="164"/>
          <ac:cxnSpMkLst>
            <pc:docMk/>
            <pc:sldMk cId="2835003170" sldId="412"/>
            <ac:cxnSpMk id="10" creationId="{AC8B36A0-D425-4309-90B5-481654336C76}"/>
          </ac:cxnSpMkLst>
        </pc:cxnChg>
        <pc:cxnChg chg="add mod">
          <ac:chgData name="Mamoun Awad" userId="ad47208e-5146-4070-901e-5ff9d668801b" providerId="ADAL" clId="{E966890E-425B-4D95-9DAE-6E771A01ECAC}" dt="2025-04-25T05:23:19.284" v="6821" actId="164"/>
          <ac:cxnSpMkLst>
            <pc:docMk/>
            <pc:sldMk cId="2835003170" sldId="412"/>
            <ac:cxnSpMk id="12" creationId="{92C807C3-EDD3-494A-B097-D182042D5120}"/>
          </ac:cxnSpMkLst>
        </pc:cxnChg>
        <pc:cxnChg chg="add mod">
          <ac:chgData name="Mamoun Awad" userId="ad47208e-5146-4070-901e-5ff9d668801b" providerId="ADAL" clId="{E966890E-425B-4D95-9DAE-6E771A01ECAC}" dt="2025-04-25T05:23:19.284" v="6821" actId="164"/>
          <ac:cxnSpMkLst>
            <pc:docMk/>
            <pc:sldMk cId="2835003170" sldId="412"/>
            <ac:cxnSpMk id="19" creationId="{037980D5-9646-45DF-8FDC-296B78635E69}"/>
          </ac:cxnSpMkLst>
        </pc:cxnChg>
      </pc:sldChg>
      <pc:sldChg chg="add del mod modShow">
        <pc:chgData name="Mamoun Awad" userId="ad47208e-5146-4070-901e-5ff9d668801b" providerId="ADAL" clId="{E966890E-425B-4D95-9DAE-6E771A01ECAC}" dt="2025-04-28T05:31:43.937" v="7073" actId="47"/>
        <pc:sldMkLst>
          <pc:docMk/>
          <pc:sldMk cId="317721261" sldId="413"/>
        </pc:sldMkLst>
      </pc:sldChg>
    </pc:docChg>
  </pc:docChgLst>
  <pc:docChgLst>
    <pc:chgData name="Mamoun Awad" userId="ad47208e-5146-4070-901e-5ff9d668801b" providerId="ADAL" clId="{665DE927-D5B5-4B5A-8D67-3227A4A084CA}"/>
    <pc:docChg chg="undo custSel addSld delSld modSld">
      <pc:chgData name="Mamoun Awad" userId="ad47208e-5146-4070-901e-5ff9d668801b" providerId="ADAL" clId="{665DE927-D5B5-4B5A-8D67-3227A4A084CA}" dt="2025-04-30T11:15:31.034" v="195" actId="14100"/>
      <pc:docMkLst>
        <pc:docMk/>
      </pc:docMkLst>
      <pc:sldChg chg="modSp mod">
        <pc:chgData name="Mamoun Awad" userId="ad47208e-5146-4070-901e-5ff9d668801b" providerId="ADAL" clId="{665DE927-D5B5-4B5A-8D67-3227A4A084CA}" dt="2025-04-30T10:23:21.643" v="8" actId="20577"/>
        <pc:sldMkLst>
          <pc:docMk/>
          <pc:sldMk cId="2118032334" sldId="258"/>
        </pc:sldMkLst>
        <pc:spChg chg="mod">
          <ac:chgData name="Mamoun Awad" userId="ad47208e-5146-4070-901e-5ff9d668801b" providerId="ADAL" clId="{665DE927-D5B5-4B5A-8D67-3227A4A084CA}" dt="2025-04-30T10:23:21.643" v="8" actId="20577"/>
          <ac:spMkLst>
            <pc:docMk/>
            <pc:sldMk cId="2118032334" sldId="258"/>
            <ac:spMk id="3" creationId="{00000000-0000-0000-0000-000000000000}"/>
          </ac:spMkLst>
        </pc:spChg>
      </pc:sldChg>
      <pc:sldChg chg="del">
        <pc:chgData name="Mamoun Awad" userId="ad47208e-5146-4070-901e-5ff9d668801b" providerId="ADAL" clId="{665DE927-D5B5-4B5A-8D67-3227A4A084CA}" dt="2025-04-30T10:23:28.221" v="9" actId="47"/>
        <pc:sldMkLst>
          <pc:docMk/>
          <pc:sldMk cId="1747332454" sldId="320"/>
        </pc:sldMkLst>
      </pc:sldChg>
      <pc:sldChg chg="modNotesTx">
        <pc:chgData name="Mamoun Awad" userId="ad47208e-5146-4070-901e-5ff9d668801b" providerId="ADAL" clId="{665DE927-D5B5-4B5A-8D67-3227A4A084CA}" dt="2025-04-30T10:34:31.732" v="44" actId="20577"/>
        <pc:sldMkLst>
          <pc:docMk/>
          <pc:sldMk cId="2413404552" sldId="322"/>
        </pc:sldMkLst>
      </pc:sldChg>
      <pc:sldChg chg="del">
        <pc:chgData name="Mamoun Awad" userId="ad47208e-5146-4070-901e-5ff9d668801b" providerId="ADAL" clId="{665DE927-D5B5-4B5A-8D67-3227A4A084CA}" dt="2025-04-30T10:23:28.221" v="9" actId="47"/>
        <pc:sldMkLst>
          <pc:docMk/>
          <pc:sldMk cId="3363172377" sldId="337"/>
        </pc:sldMkLst>
      </pc:sldChg>
      <pc:sldChg chg="modNotesTx">
        <pc:chgData name="Mamoun Awad" userId="ad47208e-5146-4070-901e-5ff9d668801b" providerId="ADAL" clId="{665DE927-D5B5-4B5A-8D67-3227A4A084CA}" dt="2025-04-30T10:30:47.839" v="12"/>
        <pc:sldMkLst>
          <pc:docMk/>
          <pc:sldMk cId="1222462479" sldId="340"/>
        </pc:sldMkLst>
      </pc:sldChg>
      <pc:sldChg chg="modNotesTx">
        <pc:chgData name="Mamoun Awad" userId="ad47208e-5146-4070-901e-5ff9d668801b" providerId="ADAL" clId="{665DE927-D5B5-4B5A-8D67-3227A4A084CA}" dt="2025-04-30T10:48:16.494" v="65"/>
        <pc:sldMkLst>
          <pc:docMk/>
          <pc:sldMk cId="3018079216" sldId="363"/>
        </pc:sldMkLst>
      </pc:sldChg>
      <pc:sldChg chg="modNotesTx">
        <pc:chgData name="Mamoun Awad" userId="ad47208e-5146-4070-901e-5ff9d668801b" providerId="ADAL" clId="{665DE927-D5B5-4B5A-8D67-3227A4A084CA}" dt="2025-04-30T10:48:44.382" v="67" actId="20577"/>
        <pc:sldMkLst>
          <pc:docMk/>
          <pc:sldMk cId="3266486317" sldId="368"/>
        </pc:sldMkLst>
      </pc:sldChg>
      <pc:sldChg chg="del">
        <pc:chgData name="Mamoun Awad" userId="ad47208e-5146-4070-901e-5ff9d668801b" providerId="ADAL" clId="{665DE927-D5B5-4B5A-8D67-3227A4A084CA}" dt="2025-04-30T10:23:59.073" v="10" actId="47"/>
        <pc:sldMkLst>
          <pc:docMk/>
          <pc:sldMk cId="439186093" sldId="392"/>
        </pc:sldMkLst>
      </pc:sldChg>
      <pc:sldChg chg="del">
        <pc:chgData name="Mamoun Awad" userId="ad47208e-5146-4070-901e-5ff9d668801b" providerId="ADAL" clId="{665DE927-D5B5-4B5A-8D67-3227A4A084CA}" dt="2025-04-30T10:23:59.073" v="10" actId="47"/>
        <pc:sldMkLst>
          <pc:docMk/>
          <pc:sldMk cId="2604503498" sldId="393"/>
        </pc:sldMkLst>
      </pc:sldChg>
      <pc:sldChg chg="modSp">
        <pc:chgData name="Mamoun Awad" userId="ad47208e-5146-4070-901e-5ff9d668801b" providerId="ADAL" clId="{665DE927-D5B5-4B5A-8D67-3227A4A084CA}" dt="2025-04-30T10:50:16.021" v="69" actId="1076"/>
        <pc:sldMkLst>
          <pc:docMk/>
          <pc:sldMk cId="3612961718" sldId="410"/>
        </pc:sldMkLst>
        <pc:spChg chg="mod">
          <ac:chgData name="Mamoun Awad" userId="ad47208e-5146-4070-901e-5ff9d668801b" providerId="ADAL" clId="{665DE927-D5B5-4B5A-8D67-3227A4A084CA}" dt="2025-04-30T10:50:16.021" v="69" actId="1076"/>
          <ac:spMkLst>
            <pc:docMk/>
            <pc:sldMk cId="3612961718" sldId="410"/>
            <ac:spMk id="6" creationId="{5A0F232B-66FE-4F32-8F94-128082C26E7B}"/>
          </ac:spMkLst>
        </pc:spChg>
      </pc:sldChg>
      <pc:sldChg chg="addSp modSp new mod modNotesTx">
        <pc:chgData name="Mamoun Awad" userId="ad47208e-5146-4070-901e-5ff9d668801b" providerId="ADAL" clId="{665DE927-D5B5-4B5A-8D67-3227A4A084CA}" dt="2025-04-30T11:15:31.034" v="195" actId="14100"/>
        <pc:sldMkLst>
          <pc:docMk/>
          <pc:sldMk cId="846682975" sldId="413"/>
        </pc:sldMkLst>
        <pc:spChg chg="mod">
          <ac:chgData name="Mamoun Awad" userId="ad47208e-5146-4070-901e-5ff9d668801b" providerId="ADAL" clId="{665DE927-D5B5-4B5A-8D67-3227A4A084CA}" dt="2025-04-30T11:14:08.939" v="85" actId="20577"/>
          <ac:spMkLst>
            <pc:docMk/>
            <pc:sldMk cId="846682975" sldId="413"/>
            <ac:spMk id="2" creationId="{D7BD351B-A642-4FBA-AF90-96722FB731AA}"/>
          </ac:spMkLst>
        </pc:spChg>
        <pc:spChg chg="mod">
          <ac:chgData name="Mamoun Awad" userId="ad47208e-5146-4070-901e-5ff9d668801b" providerId="ADAL" clId="{665DE927-D5B5-4B5A-8D67-3227A4A084CA}" dt="2025-04-30T11:14:45.820" v="173" actId="20577"/>
          <ac:spMkLst>
            <pc:docMk/>
            <pc:sldMk cId="846682975" sldId="413"/>
            <ac:spMk id="3" creationId="{F9FB19E2-DF6A-419E-ABDC-C0CD8F941D0D}"/>
          </ac:spMkLst>
        </pc:spChg>
        <pc:spChg chg="add mod">
          <ac:chgData name="Mamoun Awad" userId="ad47208e-5146-4070-901e-5ff9d668801b" providerId="ADAL" clId="{665DE927-D5B5-4B5A-8D67-3227A4A084CA}" dt="2025-04-30T11:15:31.034" v="195" actId="14100"/>
          <ac:spMkLst>
            <pc:docMk/>
            <pc:sldMk cId="846682975" sldId="413"/>
            <ac:spMk id="5" creationId="{25A4F8AC-BF86-4CD0-B54E-E1E3C944269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394" name="Header Placeholder 59393"/>
          <p:cNvSpPr>
            <a:spLocks noGrp="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atin typeface="Calibri"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4DAB6BC0-C65B-417B-98C9-BCB9970C36C7}" type="datetime1">
              <a:rPr lang="en-US"/>
              <a:pPr>
                <a:defRPr/>
              </a:pPr>
              <a:t>4/30/2025</a:t>
            </a:fld>
            <a:endParaRPr lang="en-US"/>
          </a:p>
        </p:txBody>
      </p:sp>
      <p:sp>
        <p:nvSpPr>
          <p:cNvPr id="59396" name="Footer Placeholder 59395"/>
          <p:cNvSpPr>
            <a:spLocks noGrp="1"/>
          </p:cNvSpPr>
          <p:nvPr>
            <p:ph type="ftr" sz="quarter" idx="2"/>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atin typeface="Calibri" pitchFamily="34" charset="0"/>
              </a:defRPr>
            </a:lvl1pPr>
          </a:lstStyle>
          <a:p>
            <a:pPr>
              <a:defRPr/>
            </a:pPr>
            <a:r>
              <a:rPr lang="en-US"/>
              <a:t>Slides Modified and Adapted by Mohammad Mehedy Masud, CIT, Spring '14</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E96407D2-E81B-4D24-81E1-E2DE66C57431}" type="slidenum">
              <a:rPr lang="en-US"/>
              <a:pPr>
                <a:defRPr/>
              </a:pPr>
              <a:t>‹#›</a:t>
            </a:fld>
            <a:endParaRPr lang="en-US"/>
          </a:p>
        </p:txBody>
      </p:sp>
    </p:spTree>
    <p:extLst>
      <p:ext uri="{BB962C8B-B14F-4D97-AF65-F5344CB8AC3E}">
        <p14:creationId xmlns:p14="http://schemas.microsoft.com/office/powerpoint/2010/main" val="172971832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Header Placeholder 58369"/>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58371" name="Date Placeholder 58370"/>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59396" name="Rectangle 58371"/>
          <p:cNvSpPr>
            <a:spLocks noGrp="1" noRot="1" noChangeAspect="1" noChangeArrowheads="1" noTextEdit="1"/>
          </p:cNvSpPr>
          <p:nvPr>
            <p:ph type="sldImg" idx="2"/>
          </p:nvPr>
        </p:nvSpPr>
        <p:spPr bwMode="auto">
          <a:xfrm>
            <a:off x="1143000" y="685800"/>
            <a:ext cx="4572000" cy="3429000"/>
          </a:xfrm>
          <a:prstGeom prst="rect">
            <a:avLst/>
          </a:prstGeom>
          <a:noFill/>
          <a:ln w="9525" algn="ctr">
            <a:solidFill>
              <a:srgbClr val="000000"/>
            </a:solidFill>
            <a:miter lim="800000"/>
            <a:headEnd/>
            <a:tailEnd/>
          </a:ln>
        </p:spPr>
      </p:sp>
      <p:sp>
        <p:nvSpPr>
          <p:cNvPr id="152581" name="Notes Placeholder 152580"/>
          <p:cNvSpPr>
            <a:spLocks noGrp="1" noChangeArrowheads="1"/>
          </p:cNvSpPr>
          <p:nvPr>
            <p:ph type="body" sz="quarter" idx="3"/>
          </p:nvPr>
        </p:nvSpPr>
        <p:spPr bwMode="auto">
          <a:xfrm>
            <a:off x="685800" y="4343400"/>
            <a:ext cx="5486400" cy="411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374" name="Footer Placeholder 58373"/>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vl1pPr>
          </a:lstStyle>
          <a:p>
            <a:pPr>
              <a:defRPr/>
            </a:pPr>
            <a:r>
              <a:rPr lang="en-US"/>
              <a:t>Slides Modified and Adapted by Mohammad Mehedy Masud, CIT, Spring '14</a:t>
            </a:r>
          </a:p>
        </p:txBody>
      </p:sp>
      <p:sp>
        <p:nvSpPr>
          <p:cNvPr id="152583" name="Slide Number Placeholder 152582"/>
          <p:cNvSpPr>
            <a:spLocks noGrp="1" noChangeArrowheads="1"/>
          </p:cNvSpPr>
          <p:nvPr>
            <p:ph type="sldNum" sz="quarter" idx="5"/>
          </p:nvPr>
        </p:nvSpPr>
        <p:spPr bwMode="auto">
          <a:xfrm>
            <a:off x="3884613" y="8685213"/>
            <a:ext cx="2971800" cy="457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C2C166E-3AD8-4762-A0B0-090157C5C6CF}" type="slidenum">
              <a:rPr lang="en-US"/>
              <a:pPr>
                <a:defRPr/>
              </a:pPr>
              <a:t>‹#›</a:t>
            </a:fld>
            <a:endParaRPr lang="en-US"/>
          </a:p>
        </p:txBody>
      </p:sp>
    </p:spTree>
    <p:extLst>
      <p:ext uri="{BB962C8B-B14F-4D97-AF65-F5344CB8AC3E}">
        <p14:creationId xmlns:p14="http://schemas.microsoft.com/office/powerpoint/2010/main" val="57269821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1</a:t>
            </a:fld>
            <a:endParaRPr lang="en-US"/>
          </a:p>
        </p:txBody>
      </p:sp>
    </p:spTree>
    <p:extLst>
      <p:ext uri="{BB962C8B-B14F-4D97-AF65-F5344CB8AC3E}">
        <p14:creationId xmlns:p14="http://schemas.microsoft.com/office/powerpoint/2010/main" val="1063221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the timer when</a:t>
            </a:r>
            <a:r>
              <a:rPr lang="en-US" baseline="0" dirty="0"/>
              <a:t> the duration of time between </a:t>
            </a:r>
            <a:r>
              <a:rPr lang="en-US" baseline="0" dirty="0" err="1"/>
              <a:t>action_up</a:t>
            </a:r>
            <a:r>
              <a:rPr lang="en-US" baseline="0" dirty="0"/>
              <a:t> and </a:t>
            </a:r>
            <a:r>
              <a:rPr lang="en-US" baseline="0" dirty="0" err="1"/>
              <a:t>action_down</a:t>
            </a:r>
            <a:r>
              <a:rPr lang="en-US" baseline="0" dirty="0"/>
              <a:t> is large, say &gt; 700ms</a:t>
            </a:r>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10</a:t>
            </a:fld>
            <a:endParaRPr lang="en-US"/>
          </a:p>
        </p:txBody>
      </p:sp>
    </p:spTree>
    <p:extLst>
      <p:ext uri="{BB962C8B-B14F-4D97-AF65-F5344CB8AC3E}">
        <p14:creationId xmlns:p14="http://schemas.microsoft.com/office/powerpoint/2010/main" val="778387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a:t>
            </a:r>
          </a:p>
          <a:p>
            <a:pPr lvl="1"/>
            <a:r>
              <a:rPr lang="en-US" dirty="0"/>
              <a:t>When ACTION_DOWN is detected, keep track with position (</a:t>
            </a:r>
            <a:r>
              <a:rPr lang="en-US" dirty="0" err="1"/>
              <a:t>px,py</a:t>
            </a:r>
            <a:r>
              <a:rPr lang="en-US" dirty="0"/>
              <a:t>)</a:t>
            </a:r>
          </a:p>
          <a:p>
            <a:pPr lvl="1"/>
            <a:r>
              <a:rPr lang="en-US" dirty="0"/>
              <a:t>When ACTION_UP is detected, keep track of (</a:t>
            </a:r>
            <a:r>
              <a:rPr lang="en-US" dirty="0" err="1"/>
              <a:t>cx,cy</a:t>
            </a:r>
            <a:r>
              <a:rPr lang="en-US" dirty="0"/>
              <a:t>)</a:t>
            </a:r>
          </a:p>
          <a:p>
            <a:pPr lvl="1"/>
            <a:r>
              <a:rPr lang="en-US" dirty="0"/>
              <a:t>if |dx| &gt; |</a:t>
            </a:r>
            <a:r>
              <a:rPr lang="en-US" dirty="0" err="1"/>
              <a:t>dy</a:t>
            </a:r>
            <a:r>
              <a:rPr lang="en-US" dirty="0"/>
              <a:t>| then it is a Left/Right swipe</a:t>
            </a:r>
          </a:p>
          <a:p>
            <a:pPr lvl="1"/>
            <a:r>
              <a:rPr lang="en-US" dirty="0"/>
              <a:t>Else it is UP/DOWN swipe</a:t>
            </a:r>
          </a:p>
          <a:p>
            <a:pPr lvl="1"/>
            <a:r>
              <a:rPr lang="en-US" dirty="0"/>
              <a:t>Based on negativity or positivity you can determine if its UP/DOWN (LEFT/RIGHT).</a:t>
            </a:r>
          </a:p>
          <a:p>
            <a:pPr lvl="1"/>
            <a:endParaRPr lang="en-US" dirty="0"/>
          </a:p>
          <a:p>
            <a:pPr lvl="1"/>
            <a:endParaRPr lang="en-US" dirty="0"/>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11</a:t>
            </a:fld>
            <a:endParaRPr lang="en-US"/>
          </a:p>
        </p:txBody>
      </p:sp>
    </p:spTree>
    <p:extLst>
      <p:ext uri="{BB962C8B-B14F-4D97-AF65-F5344CB8AC3E}">
        <p14:creationId xmlns:p14="http://schemas.microsoft.com/office/powerpoint/2010/main" val="2577518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a:t>
            </a:r>
          </a:p>
          <a:p>
            <a:pPr lvl="1"/>
            <a:r>
              <a:rPr lang="en-US" dirty="0"/>
              <a:t>When ACTION_DOWN is detected, keep track with position (</a:t>
            </a:r>
            <a:r>
              <a:rPr lang="en-US" dirty="0" err="1"/>
              <a:t>px,py</a:t>
            </a:r>
            <a:r>
              <a:rPr lang="en-US" dirty="0"/>
              <a:t>)</a:t>
            </a:r>
          </a:p>
          <a:p>
            <a:pPr lvl="1"/>
            <a:r>
              <a:rPr lang="en-US" dirty="0"/>
              <a:t>When ACTION_UP is detected, keep track of (</a:t>
            </a:r>
            <a:r>
              <a:rPr lang="en-US" dirty="0" err="1"/>
              <a:t>cx,cy</a:t>
            </a:r>
            <a:r>
              <a:rPr lang="en-US" dirty="0"/>
              <a:t>)</a:t>
            </a:r>
          </a:p>
          <a:p>
            <a:pPr lvl="1"/>
            <a:r>
              <a:rPr lang="en-US" dirty="0"/>
              <a:t>if |dx| &gt; |</a:t>
            </a:r>
            <a:r>
              <a:rPr lang="en-US" dirty="0" err="1"/>
              <a:t>dy</a:t>
            </a:r>
            <a:r>
              <a:rPr lang="en-US" dirty="0"/>
              <a:t>| then it is a Left/Right swipe</a:t>
            </a:r>
          </a:p>
          <a:p>
            <a:pPr lvl="1"/>
            <a:r>
              <a:rPr lang="en-US" dirty="0"/>
              <a:t>Else it is UP/DOWN swipe</a:t>
            </a:r>
          </a:p>
          <a:p>
            <a:pPr lvl="1"/>
            <a:r>
              <a:rPr lang="en-US" dirty="0"/>
              <a:t>Based on negativity or positivity you can determine if its UP/DOWN (LEFT/RIGHT).</a:t>
            </a: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12</a:t>
            </a:fld>
            <a:endParaRPr lang="en-US"/>
          </a:p>
        </p:txBody>
      </p:sp>
    </p:spTree>
    <p:extLst>
      <p:ext uri="{BB962C8B-B14F-4D97-AF65-F5344CB8AC3E}">
        <p14:creationId xmlns:p14="http://schemas.microsoft.com/office/powerpoint/2010/main" val="691553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//activity: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CF8E6D"/>
                </a:solidFill>
                <a:effectLst/>
              </a:rPr>
              <a:t>private void </a:t>
            </a:r>
            <a:r>
              <a:rPr lang="en-US" dirty="0">
                <a:solidFill>
                  <a:srgbClr val="56A8F5"/>
                </a:solidFill>
                <a:effectLst/>
              </a:rPr>
              <a:t>trySwipeDemo0</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ImageView</a:t>
            </a:r>
            <a:r>
              <a:rPr lang="en-US" dirty="0">
                <a:solidFill>
                  <a:srgbClr val="BCBEC4"/>
                </a:solidFill>
                <a:effectLst/>
              </a:rPr>
              <a:t> iv = </a:t>
            </a:r>
            <a:r>
              <a:rPr lang="en-US" dirty="0" err="1">
                <a:solidFill>
                  <a:srgbClr val="BCBEC4"/>
                </a:solidFill>
                <a:effectLst/>
              </a:rPr>
              <a:t>findViewById</a:t>
            </a:r>
            <a:r>
              <a:rPr lang="en-US" dirty="0">
                <a:solidFill>
                  <a:srgbClr val="BCBEC4"/>
                </a:solidFill>
                <a:effectLst/>
              </a:rPr>
              <a:t>(</a:t>
            </a:r>
            <a:r>
              <a:rPr lang="en-US" dirty="0" err="1">
                <a:solidFill>
                  <a:srgbClr val="BCBEC4"/>
                </a:solidFill>
                <a:effectLst/>
              </a:rPr>
              <a:t>R.id.</a:t>
            </a:r>
            <a:r>
              <a:rPr lang="en-US" i="1" dirty="0" err="1">
                <a:solidFill>
                  <a:srgbClr val="C77DBB"/>
                </a:solidFill>
                <a:effectLst/>
              </a:rPr>
              <a:t>img_iv</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iv.setOnTouchListener</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new </a:t>
            </a:r>
            <a:r>
              <a:rPr lang="en-US" dirty="0">
                <a:solidFill>
                  <a:srgbClr val="BCBEC4"/>
                </a:solidFill>
                <a:effectLst/>
              </a:rPr>
              <a:t>SwipeListener2() {</a:t>
            </a:r>
            <a:br>
              <a:rPr lang="en-US" dirty="0">
                <a:solidFill>
                  <a:srgbClr val="BCBEC4"/>
                </a:solidFill>
                <a:effectLst/>
              </a:rPr>
            </a:br>
            <a:r>
              <a:rPr lang="en-US" dirty="0">
                <a:solidFill>
                  <a:srgbClr val="BCBEC4"/>
                </a:solidFill>
                <a:effectLst/>
              </a:rPr>
              <a:t>                </a:t>
            </a:r>
            <a:r>
              <a:rPr lang="en-US" dirty="0">
                <a:solidFill>
                  <a:srgbClr val="B3AE60"/>
                </a:solidFill>
                <a:effectLst/>
              </a:rPr>
              <a:t>@Override</a:t>
            </a:r>
            <a:br>
              <a:rPr lang="en-US" dirty="0">
                <a:solidFill>
                  <a:srgbClr val="B3AE60"/>
                </a:solidFill>
                <a:effectLst/>
              </a:rPr>
            </a:br>
            <a:r>
              <a:rPr lang="en-US" dirty="0">
                <a:solidFill>
                  <a:srgbClr val="B3AE60"/>
                </a:solidFill>
                <a:effectLst/>
              </a:rPr>
              <a:t>                </a:t>
            </a:r>
            <a:r>
              <a:rPr lang="en-US" dirty="0">
                <a:solidFill>
                  <a:srgbClr val="CF8E6D"/>
                </a:solidFill>
                <a:effectLst/>
              </a:rPr>
              <a:t>public void </a:t>
            </a:r>
            <a:r>
              <a:rPr lang="en-US" dirty="0" err="1">
                <a:solidFill>
                  <a:srgbClr val="56A8F5"/>
                </a:solidFill>
                <a:effectLst/>
              </a:rPr>
              <a:t>handleSwipe</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int </a:t>
            </a:r>
            <a:r>
              <a:rPr lang="en-US" dirty="0">
                <a:solidFill>
                  <a:srgbClr val="BCBEC4"/>
                </a:solidFill>
                <a:effectLst/>
              </a:rPr>
              <a:t>type = </a:t>
            </a:r>
            <a:r>
              <a:rPr lang="en-US" dirty="0" err="1">
                <a:solidFill>
                  <a:srgbClr val="BCBEC4"/>
                </a:solidFill>
                <a:effectLst/>
              </a:rPr>
              <a:t>getSwipeType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switch</a:t>
            </a:r>
            <a:r>
              <a:rPr lang="en-US" dirty="0">
                <a:solidFill>
                  <a:srgbClr val="BCBEC4"/>
                </a:solidFill>
                <a:effectLst/>
              </a:rPr>
              <a:t>(type){</a:t>
            </a:r>
            <a:br>
              <a:rPr lang="en-US" dirty="0">
                <a:solidFill>
                  <a:srgbClr val="BCBEC4"/>
                </a:solidFill>
                <a:effectLst/>
              </a:rPr>
            </a:br>
            <a:r>
              <a:rPr lang="en-US" dirty="0">
                <a:solidFill>
                  <a:srgbClr val="BCBEC4"/>
                </a:solidFill>
                <a:effectLst/>
              </a:rPr>
              <a:t>                        </a:t>
            </a:r>
            <a:r>
              <a:rPr lang="en-US" dirty="0">
                <a:solidFill>
                  <a:srgbClr val="CF8E6D"/>
                </a:solidFill>
                <a:effectLst/>
              </a:rPr>
              <a:t>case </a:t>
            </a:r>
            <a:r>
              <a:rPr lang="en-US" i="1" dirty="0">
                <a:solidFill>
                  <a:srgbClr val="C77DBB"/>
                </a:solidFill>
                <a:effectLst/>
              </a:rPr>
              <a:t>SWIPE_UP</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Toast.</a:t>
            </a:r>
            <a:r>
              <a:rPr lang="en-US" i="1" dirty="0" err="1">
                <a:solidFill>
                  <a:srgbClr val="BCBEC4"/>
                </a:solidFill>
                <a:effectLst/>
              </a:rPr>
              <a:t>makeText</a:t>
            </a:r>
            <a:r>
              <a:rPr lang="en-US" dirty="0">
                <a:solidFill>
                  <a:srgbClr val="BCBEC4"/>
                </a:solidFill>
                <a:effectLst/>
              </a:rPr>
              <a:t>(</a:t>
            </a:r>
            <a:r>
              <a:rPr lang="en-US" dirty="0" err="1">
                <a:solidFill>
                  <a:srgbClr val="BCBEC4"/>
                </a:solidFill>
                <a:effectLst/>
              </a:rPr>
              <a:t>GestureDemoActivity.</a:t>
            </a:r>
            <a:r>
              <a:rPr lang="en-US" dirty="0" err="1">
                <a:solidFill>
                  <a:srgbClr val="CF8E6D"/>
                </a:solidFill>
                <a:effectLst/>
              </a:rPr>
              <a:t>this</a:t>
            </a:r>
            <a:r>
              <a:rPr lang="en-US" dirty="0" err="1">
                <a:solidFill>
                  <a:srgbClr val="BCBEC4"/>
                </a:solidFill>
                <a:effectLst/>
              </a:rPr>
              <a:t>,</a:t>
            </a:r>
            <a:r>
              <a:rPr lang="en-US" dirty="0" err="1">
                <a:solidFill>
                  <a:srgbClr val="6AAB73"/>
                </a:solidFill>
                <a:effectLst/>
              </a:rPr>
              <a:t>"Swipe</a:t>
            </a:r>
            <a:r>
              <a:rPr lang="en-US" dirty="0">
                <a:solidFill>
                  <a:srgbClr val="6AAB73"/>
                </a:solidFill>
                <a:effectLst/>
              </a:rPr>
              <a:t> UP"</a:t>
            </a:r>
            <a:r>
              <a:rPr lang="en-US" dirty="0">
                <a:solidFill>
                  <a:srgbClr val="BCBEC4"/>
                </a:solidFill>
                <a:effectLst/>
              </a:rPr>
              <a:t>,</a:t>
            </a:r>
            <a:r>
              <a:rPr lang="en-US" dirty="0" err="1">
                <a:solidFill>
                  <a:srgbClr val="BCBEC4"/>
                </a:solidFill>
                <a:effectLst/>
              </a:rPr>
              <a:t>Toast.</a:t>
            </a:r>
            <a:r>
              <a:rPr lang="en-US" i="1" dirty="0" err="1">
                <a:solidFill>
                  <a:srgbClr val="C77DBB"/>
                </a:solidFill>
                <a:effectLst/>
              </a:rPr>
              <a:t>LENGTH_SHORT</a:t>
            </a:r>
            <a:r>
              <a:rPr lang="en-US" dirty="0">
                <a:solidFill>
                  <a:srgbClr val="BCBEC4"/>
                </a:solidFill>
                <a:effectLst/>
              </a:rPr>
              <a:t>).show();</a:t>
            </a:r>
            <a:br>
              <a:rPr lang="en-US" dirty="0">
                <a:solidFill>
                  <a:srgbClr val="BCBEC4"/>
                </a:solidFill>
                <a:effectLst/>
              </a:rPr>
            </a:br>
            <a:r>
              <a:rPr lang="en-US" dirty="0">
                <a:solidFill>
                  <a:srgbClr val="BCBEC4"/>
                </a:solidFill>
                <a:effectLst/>
              </a:rPr>
              <a:t>                            </a:t>
            </a:r>
            <a:r>
              <a:rPr lang="en-US" dirty="0">
                <a:solidFill>
                  <a:srgbClr val="CF8E6D"/>
                </a:solidFill>
                <a:effectLst/>
              </a:rPr>
              <a:t>break</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case </a:t>
            </a:r>
            <a:r>
              <a:rPr lang="en-US" i="1" dirty="0">
                <a:solidFill>
                  <a:srgbClr val="C77DBB"/>
                </a:solidFill>
                <a:effectLst/>
              </a:rPr>
              <a:t>SWIPE_DOWN</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Toast.</a:t>
            </a:r>
            <a:r>
              <a:rPr lang="en-US" i="1" dirty="0" err="1">
                <a:solidFill>
                  <a:srgbClr val="BCBEC4"/>
                </a:solidFill>
                <a:effectLst/>
              </a:rPr>
              <a:t>makeText</a:t>
            </a:r>
            <a:r>
              <a:rPr lang="en-US" dirty="0">
                <a:solidFill>
                  <a:srgbClr val="BCBEC4"/>
                </a:solidFill>
                <a:effectLst/>
              </a:rPr>
              <a:t>(</a:t>
            </a:r>
            <a:r>
              <a:rPr lang="en-US" dirty="0" err="1">
                <a:solidFill>
                  <a:srgbClr val="BCBEC4"/>
                </a:solidFill>
                <a:effectLst/>
              </a:rPr>
              <a:t>GestureDemoActivity.</a:t>
            </a:r>
            <a:r>
              <a:rPr lang="en-US" dirty="0" err="1">
                <a:solidFill>
                  <a:srgbClr val="CF8E6D"/>
                </a:solidFill>
                <a:effectLst/>
              </a:rPr>
              <a:t>this</a:t>
            </a:r>
            <a:r>
              <a:rPr lang="en-US" dirty="0" err="1">
                <a:solidFill>
                  <a:srgbClr val="BCBEC4"/>
                </a:solidFill>
                <a:effectLst/>
              </a:rPr>
              <a:t>,</a:t>
            </a:r>
            <a:r>
              <a:rPr lang="en-US" dirty="0" err="1">
                <a:solidFill>
                  <a:srgbClr val="6AAB73"/>
                </a:solidFill>
                <a:effectLst/>
              </a:rPr>
              <a:t>"Swipe</a:t>
            </a:r>
            <a:r>
              <a:rPr lang="en-US" dirty="0">
                <a:solidFill>
                  <a:srgbClr val="6AAB73"/>
                </a:solidFill>
                <a:effectLst/>
              </a:rPr>
              <a:t> DOWN"</a:t>
            </a:r>
            <a:r>
              <a:rPr lang="en-US" dirty="0">
                <a:solidFill>
                  <a:srgbClr val="BCBEC4"/>
                </a:solidFill>
                <a:effectLst/>
              </a:rPr>
              <a:t>,</a:t>
            </a:r>
            <a:r>
              <a:rPr lang="en-US" dirty="0" err="1">
                <a:solidFill>
                  <a:srgbClr val="BCBEC4"/>
                </a:solidFill>
                <a:effectLst/>
              </a:rPr>
              <a:t>Toast.</a:t>
            </a:r>
            <a:r>
              <a:rPr lang="en-US" i="1" dirty="0" err="1">
                <a:solidFill>
                  <a:srgbClr val="C77DBB"/>
                </a:solidFill>
                <a:effectLst/>
              </a:rPr>
              <a:t>LENGTH_SHORT</a:t>
            </a:r>
            <a:r>
              <a:rPr lang="en-US" dirty="0">
                <a:solidFill>
                  <a:srgbClr val="BCBEC4"/>
                </a:solidFill>
                <a:effectLst/>
              </a:rPr>
              <a:t>).show();</a:t>
            </a:r>
            <a:br>
              <a:rPr lang="en-US" dirty="0">
                <a:solidFill>
                  <a:srgbClr val="BCBEC4"/>
                </a:solidFill>
                <a:effectLst/>
              </a:rPr>
            </a:br>
            <a:r>
              <a:rPr lang="en-US" dirty="0">
                <a:solidFill>
                  <a:srgbClr val="BCBEC4"/>
                </a:solidFill>
                <a:effectLst/>
              </a:rPr>
              <a:t>                            </a:t>
            </a:r>
            <a:r>
              <a:rPr lang="en-US" dirty="0">
                <a:solidFill>
                  <a:srgbClr val="CF8E6D"/>
                </a:solidFill>
                <a:effectLst/>
              </a:rPr>
              <a:t>break</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case </a:t>
            </a:r>
            <a:r>
              <a:rPr lang="en-US" i="1" dirty="0">
                <a:solidFill>
                  <a:srgbClr val="C77DBB"/>
                </a:solidFill>
                <a:effectLst/>
              </a:rPr>
              <a:t>SWIPE_LEFT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Toast.</a:t>
            </a:r>
            <a:r>
              <a:rPr lang="en-US" i="1" dirty="0" err="1">
                <a:solidFill>
                  <a:srgbClr val="BCBEC4"/>
                </a:solidFill>
                <a:effectLst/>
              </a:rPr>
              <a:t>makeText</a:t>
            </a:r>
            <a:r>
              <a:rPr lang="en-US" dirty="0">
                <a:solidFill>
                  <a:srgbClr val="BCBEC4"/>
                </a:solidFill>
                <a:effectLst/>
              </a:rPr>
              <a:t>(</a:t>
            </a:r>
            <a:r>
              <a:rPr lang="en-US" dirty="0" err="1">
                <a:solidFill>
                  <a:srgbClr val="BCBEC4"/>
                </a:solidFill>
                <a:effectLst/>
              </a:rPr>
              <a:t>GestureDemoActivity.</a:t>
            </a:r>
            <a:r>
              <a:rPr lang="en-US" dirty="0" err="1">
                <a:solidFill>
                  <a:srgbClr val="CF8E6D"/>
                </a:solidFill>
                <a:effectLst/>
              </a:rPr>
              <a:t>this</a:t>
            </a:r>
            <a:r>
              <a:rPr lang="en-US" dirty="0" err="1">
                <a:solidFill>
                  <a:srgbClr val="BCBEC4"/>
                </a:solidFill>
                <a:effectLst/>
              </a:rPr>
              <a:t>,</a:t>
            </a:r>
            <a:r>
              <a:rPr lang="en-US" dirty="0" err="1">
                <a:solidFill>
                  <a:srgbClr val="6AAB73"/>
                </a:solidFill>
                <a:effectLst/>
              </a:rPr>
              <a:t>"Swipe</a:t>
            </a:r>
            <a:r>
              <a:rPr lang="en-US" dirty="0">
                <a:solidFill>
                  <a:srgbClr val="6AAB73"/>
                </a:solidFill>
                <a:effectLst/>
              </a:rPr>
              <a:t> LEFT"</a:t>
            </a:r>
            <a:r>
              <a:rPr lang="en-US" dirty="0">
                <a:solidFill>
                  <a:srgbClr val="BCBEC4"/>
                </a:solidFill>
                <a:effectLst/>
              </a:rPr>
              <a:t>,</a:t>
            </a:r>
            <a:r>
              <a:rPr lang="en-US" dirty="0" err="1">
                <a:solidFill>
                  <a:srgbClr val="BCBEC4"/>
                </a:solidFill>
                <a:effectLst/>
              </a:rPr>
              <a:t>Toast.</a:t>
            </a:r>
            <a:r>
              <a:rPr lang="en-US" i="1" dirty="0" err="1">
                <a:solidFill>
                  <a:srgbClr val="C77DBB"/>
                </a:solidFill>
                <a:effectLst/>
              </a:rPr>
              <a:t>LENGTH_SHORT</a:t>
            </a:r>
            <a:r>
              <a:rPr lang="en-US" dirty="0">
                <a:solidFill>
                  <a:srgbClr val="BCBEC4"/>
                </a:solidFill>
                <a:effectLst/>
              </a:rPr>
              <a:t>).show();</a:t>
            </a:r>
            <a:br>
              <a:rPr lang="en-US" dirty="0">
                <a:solidFill>
                  <a:srgbClr val="BCBEC4"/>
                </a:solidFill>
                <a:effectLst/>
              </a:rPr>
            </a:br>
            <a:r>
              <a:rPr lang="en-US" dirty="0">
                <a:solidFill>
                  <a:srgbClr val="BCBEC4"/>
                </a:solidFill>
                <a:effectLst/>
              </a:rPr>
              <a:t>                            </a:t>
            </a:r>
            <a:r>
              <a:rPr lang="en-US" dirty="0">
                <a:solidFill>
                  <a:srgbClr val="CF8E6D"/>
                </a:solidFill>
                <a:effectLst/>
              </a:rPr>
              <a:t>break</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case </a:t>
            </a:r>
            <a:r>
              <a:rPr lang="en-US" i="1" dirty="0">
                <a:solidFill>
                  <a:srgbClr val="C77DBB"/>
                </a:solidFill>
                <a:effectLst/>
              </a:rPr>
              <a:t>SWIPE_RIGHT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Toast.</a:t>
            </a:r>
            <a:r>
              <a:rPr lang="en-US" i="1" dirty="0" err="1">
                <a:solidFill>
                  <a:srgbClr val="BCBEC4"/>
                </a:solidFill>
                <a:effectLst/>
              </a:rPr>
              <a:t>makeText</a:t>
            </a:r>
            <a:r>
              <a:rPr lang="en-US" dirty="0">
                <a:solidFill>
                  <a:srgbClr val="BCBEC4"/>
                </a:solidFill>
                <a:effectLst/>
              </a:rPr>
              <a:t>(</a:t>
            </a:r>
            <a:r>
              <a:rPr lang="en-US" dirty="0" err="1">
                <a:solidFill>
                  <a:srgbClr val="BCBEC4"/>
                </a:solidFill>
                <a:effectLst/>
              </a:rPr>
              <a:t>GestureDemoActivity.</a:t>
            </a:r>
            <a:r>
              <a:rPr lang="en-US" dirty="0" err="1">
                <a:solidFill>
                  <a:srgbClr val="CF8E6D"/>
                </a:solidFill>
                <a:effectLst/>
              </a:rPr>
              <a:t>this</a:t>
            </a:r>
            <a:r>
              <a:rPr lang="en-US" dirty="0" err="1">
                <a:solidFill>
                  <a:srgbClr val="BCBEC4"/>
                </a:solidFill>
                <a:effectLst/>
              </a:rPr>
              <a:t>,</a:t>
            </a:r>
            <a:r>
              <a:rPr lang="en-US" dirty="0" err="1">
                <a:solidFill>
                  <a:srgbClr val="6AAB73"/>
                </a:solidFill>
                <a:effectLst/>
              </a:rPr>
              <a:t>"Swipe</a:t>
            </a:r>
            <a:r>
              <a:rPr lang="en-US" dirty="0">
                <a:solidFill>
                  <a:srgbClr val="6AAB73"/>
                </a:solidFill>
                <a:effectLst/>
              </a:rPr>
              <a:t> RIGHT"</a:t>
            </a:r>
            <a:r>
              <a:rPr lang="en-US" dirty="0">
                <a:solidFill>
                  <a:srgbClr val="BCBEC4"/>
                </a:solidFill>
                <a:effectLst/>
              </a:rPr>
              <a:t>,</a:t>
            </a:r>
            <a:r>
              <a:rPr lang="en-US" dirty="0" err="1">
                <a:solidFill>
                  <a:srgbClr val="BCBEC4"/>
                </a:solidFill>
                <a:effectLst/>
              </a:rPr>
              <a:t>Toast.</a:t>
            </a:r>
            <a:r>
              <a:rPr lang="en-US" i="1" dirty="0" err="1">
                <a:solidFill>
                  <a:srgbClr val="C77DBB"/>
                </a:solidFill>
                <a:effectLst/>
              </a:rPr>
              <a:t>LENGTH_SHORT</a:t>
            </a:r>
            <a:r>
              <a:rPr lang="en-US" dirty="0">
                <a:solidFill>
                  <a:srgbClr val="BCBEC4"/>
                </a:solidFill>
                <a:effectLst/>
              </a:rPr>
              <a:t>).show();</a:t>
            </a:r>
            <a:br>
              <a:rPr lang="en-US" dirty="0">
                <a:solidFill>
                  <a:srgbClr val="BCBEC4"/>
                </a:solidFill>
                <a:effectLst/>
              </a:rPr>
            </a:br>
            <a:r>
              <a:rPr lang="en-US" dirty="0">
                <a:solidFill>
                  <a:srgbClr val="BCBEC4"/>
                </a:solidFill>
                <a:effectLst/>
              </a:rPr>
              <a:t>                                </a:t>
            </a:r>
            <a:r>
              <a:rPr lang="en-US" dirty="0">
                <a:solidFill>
                  <a:srgbClr val="CF8E6D"/>
                </a:solidFill>
                <a:effectLst/>
              </a:rPr>
              <a:t>break</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a:t>
            </a:r>
          </a:p>
          <a:p>
            <a:endParaRPr lang="en-US" dirty="0"/>
          </a:p>
          <a:p>
            <a:endParaRPr lang="en-US" dirty="0"/>
          </a:p>
          <a:p>
            <a:r>
              <a:rPr lang="en-US" dirty="0"/>
              <a:t>///////////// SwipeListener2</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CF8E6D"/>
                </a:solidFill>
                <a:effectLst/>
              </a:rPr>
              <a:t>package </a:t>
            </a:r>
            <a:r>
              <a:rPr lang="en-US" dirty="0" err="1">
                <a:solidFill>
                  <a:srgbClr val="BCBEC4"/>
                </a:solidFill>
                <a:effectLst/>
              </a:rPr>
              <a:t>com.example.myapplication.myutil</a:t>
            </a:r>
            <a:r>
              <a:rPr lang="en-US" dirty="0">
                <a:solidFill>
                  <a:srgbClr val="BCBEC4"/>
                </a:solidFill>
                <a:effectLst/>
              </a:rPr>
              <a:t>;</a:t>
            </a:r>
            <a:br>
              <a:rPr lang="en-US" dirty="0">
                <a:solidFill>
                  <a:srgbClr val="BCBEC4"/>
                </a:solidFill>
                <a:effectLst/>
              </a:rPr>
            </a:br>
            <a:br>
              <a:rPr lang="en-US" dirty="0">
                <a:solidFill>
                  <a:srgbClr val="BCBEC4"/>
                </a:solidFill>
                <a:effectLst/>
              </a:rPr>
            </a:br>
            <a:r>
              <a:rPr lang="en-US" dirty="0">
                <a:solidFill>
                  <a:srgbClr val="CF8E6D"/>
                </a:solidFill>
                <a:effectLst/>
              </a:rPr>
              <a:t>import </a:t>
            </a:r>
            <a:r>
              <a:rPr lang="en-US" dirty="0" err="1">
                <a:solidFill>
                  <a:srgbClr val="BCBEC4"/>
                </a:solidFill>
                <a:effectLst/>
              </a:rPr>
              <a:t>android.util.Log</a:t>
            </a:r>
            <a:r>
              <a:rPr lang="en-US" dirty="0">
                <a:solidFill>
                  <a:srgbClr val="BCBEC4"/>
                </a:solidFill>
                <a:effectLst/>
              </a:rPr>
              <a:t>;</a:t>
            </a:r>
            <a:br>
              <a:rPr lang="en-US" dirty="0">
                <a:solidFill>
                  <a:srgbClr val="BCBEC4"/>
                </a:solidFill>
                <a:effectLst/>
              </a:rPr>
            </a:br>
            <a:r>
              <a:rPr lang="en-US" dirty="0">
                <a:solidFill>
                  <a:srgbClr val="CF8E6D"/>
                </a:solidFill>
                <a:effectLst/>
              </a:rPr>
              <a:t>import </a:t>
            </a:r>
            <a:r>
              <a:rPr lang="en-US" dirty="0" err="1">
                <a:solidFill>
                  <a:srgbClr val="BCBEC4"/>
                </a:solidFill>
                <a:effectLst/>
              </a:rPr>
              <a:t>android.view.GestureDetector</a:t>
            </a:r>
            <a:r>
              <a:rPr lang="en-US" dirty="0">
                <a:solidFill>
                  <a:srgbClr val="BCBEC4"/>
                </a:solidFill>
                <a:effectLst/>
              </a:rPr>
              <a:t>;</a:t>
            </a:r>
            <a:br>
              <a:rPr lang="en-US" dirty="0">
                <a:solidFill>
                  <a:srgbClr val="BCBEC4"/>
                </a:solidFill>
                <a:effectLst/>
              </a:rPr>
            </a:br>
            <a:r>
              <a:rPr lang="en-US" dirty="0">
                <a:solidFill>
                  <a:srgbClr val="CF8E6D"/>
                </a:solidFill>
                <a:effectLst/>
              </a:rPr>
              <a:t>import </a:t>
            </a:r>
            <a:r>
              <a:rPr lang="en-US" dirty="0" err="1">
                <a:solidFill>
                  <a:srgbClr val="BCBEC4"/>
                </a:solidFill>
                <a:effectLst/>
              </a:rPr>
              <a:t>android.view.MotionEvent</a:t>
            </a:r>
            <a:r>
              <a:rPr lang="en-US" dirty="0">
                <a:solidFill>
                  <a:srgbClr val="BCBEC4"/>
                </a:solidFill>
                <a:effectLst/>
              </a:rPr>
              <a:t>;</a:t>
            </a:r>
            <a:br>
              <a:rPr lang="en-US" dirty="0">
                <a:solidFill>
                  <a:srgbClr val="BCBEC4"/>
                </a:solidFill>
                <a:effectLst/>
              </a:rPr>
            </a:br>
            <a:r>
              <a:rPr lang="en-US" dirty="0">
                <a:solidFill>
                  <a:srgbClr val="CF8E6D"/>
                </a:solidFill>
                <a:effectLst/>
              </a:rPr>
              <a:t>import </a:t>
            </a:r>
            <a:r>
              <a:rPr lang="en-US" dirty="0" err="1">
                <a:solidFill>
                  <a:srgbClr val="BCBEC4"/>
                </a:solidFill>
                <a:effectLst/>
              </a:rPr>
              <a:t>android.view.View</a:t>
            </a:r>
            <a:r>
              <a:rPr lang="en-US" dirty="0">
                <a:solidFill>
                  <a:srgbClr val="BCBEC4"/>
                </a:solidFill>
                <a:effectLst/>
              </a:rPr>
              <a:t>;</a:t>
            </a:r>
            <a:br>
              <a:rPr lang="en-US" dirty="0">
                <a:solidFill>
                  <a:srgbClr val="BCBEC4"/>
                </a:solidFill>
                <a:effectLst/>
              </a:rPr>
            </a:br>
            <a:br>
              <a:rPr lang="en-US" dirty="0">
                <a:solidFill>
                  <a:srgbClr val="BCBEC4"/>
                </a:solidFill>
                <a:effectLst/>
              </a:rPr>
            </a:br>
            <a:r>
              <a:rPr lang="en-US" dirty="0">
                <a:solidFill>
                  <a:srgbClr val="CF8E6D"/>
                </a:solidFill>
                <a:effectLst/>
              </a:rPr>
              <a:t>public abstract class </a:t>
            </a:r>
            <a:r>
              <a:rPr lang="en-US" dirty="0">
                <a:solidFill>
                  <a:srgbClr val="BCBEC4"/>
                </a:solidFill>
                <a:effectLst/>
              </a:rPr>
              <a:t>SwipeListener2 </a:t>
            </a:r>
            <a:r>
              <a:rPr lang="en-US" dirty="0">
                <a:solidFill>
                  <a:srgbClr val="CF8E6D"/>
                </a:solidFill>
                <a:effectLst/>
              </a:rPr>
              <a:t>implements </a:t>
            </a:r>
            <a:r>
              <a:rPr lang="en-US" dirty="0" err="1">
                <a:solidFill>
                  <a:srgbClr val="BCBEC4"/>
                </a:solidFill>
                <a:effectLst/>
              </a:rPr>
              <a:t>View.OnTouchListener</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public static final int </a:t>
            </a:r>
            <a:r>
              <a:rPr lang="en-US" i="1" dirty="0">
                <a:solidFill>
                  <a:srgbClr val="C77DBB"/>
                </a:solidFill>
                <a:effectLst/>
              </a:rPr>
              <a:t>SWIPE_LEFT </a:t>
            </a:r>
            <a:r>
              <a:rPr lang="en-US" dirty="0">
                <a:solidFill>
                  <a:srgbClr val="BCBEC4"/>
                </a:solidFill>
                <a:effectLst/>
              </a:rPr>
              <a:t>= </a:t>
            </a:r>
            <a:r>
              <a:rPr lang="en-US" dirty="0">
                <a:solidFill>
                  <a:srgbClr val="2AACB8"/>
                </a:solidFill>
                <a:effectLst/>
              </a:rPr>
              <a:t>1</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public static final int </a:t>
            </a:r>
            <a:r>
              <a:rPr lang="en-US" i="1" dirty="0">
                <a:solidFill>
                  <a:srgbClr val="C77DBB"/>
                </a:solidFill>
                <a:effectLst/>
              </a:rPr>
              <a:t>SWIPE_RIGHT </a:t>
            </a:r>
            <a:r>
              <a:rPr lang="en-US" dirty="0">
                <a:solidFill>
                  <a:srgbClr val="BCBEC4"/>
                </a:solidFill>
                <a:effectLst/>
              </a:rPr>
              <a:t>= </a:t>
            </a:r>
            <a:r>
              <a:rPr lang="en-US" dirty="0">
                <a:solidFill>
                  <a:srgbClr val="2AACB8"/>
                </a:solidFill>
                <a:effectLst/>
              </a:rPr>
              <a:t>2</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public static final int </a:t>
            </a:r>
            <a:r>
              <a:rPr lang="en-US" i="1" dirty="0">
                <a:solidFill>
                  <a:srgbClr val="C77DBB"/>
                </a:solidFill>
                <a:effectLst/>
              </a:rPr>
              <a:t>SWIPE_UP </a:t>
            </a:r>
            <a:r>
              <a:rPr lang="en-US" dirty="0">
                <a:solidFill>
                  <a:srgbClr val="BCBEC4"/>
                </a:solidFill>
                <a:effectLst/>
              </a:rPr>
              <a:t>= </a:t>
            </a:r>
            <a:r>
              <a:rPr lang="en-US" dirty="0">
                <a:solidFill>
                  <a:srgbClr val="2AACB8"/>
                </a:solidFill>
                <a:effectLst/>
              </a:rPr>
              <a:t>3</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public static final int </a:t>
            </a:r>
            <a:r>
              <a:rPr lang="en-US" i="1" dirty="0">
                <a:solidFill>
                  <a:srgbClr val="C77DBB"/>
                </a:solidFill>
                <a:effectLst/>
              </a:rPr>
              <a:t>SWIPE_DOWN </a:t>
            </a:r>
            <a:r>
              <a:rPr lang="en-US" dirty="0">
                <a:solidFill>
                  <a:srgbClr val="BCBEC4"/>
                </a:solidFill>
                <a:effectLst/>
              </a:rPr>
              <a:t>= </a:t>
            </a:r>
            <a:r>
              <a:rPr lang="en-US" dirty="0">
                <a:solidFill>
                  <a:srgbClr val="2AACB8"/>
                </a:solidFill>
                <a:effectLst/>
              </a:rPr>
              <a:t>4</a:t>
            </a:r>
            <a:r>
              <a:rPr lang="en-US" dirty="0">
                <a:solidFill>
                  <a:srgbClr val="BCBEC4"/>
                </a:solidFill>
                <a:effectLst/>
              </a:rPr>
              <a:t>;</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CF8E6D"/>
                </a:solidFill>
                <a:effectLst/>
              </a:rPr>
              <a:t>private int </a:t>
            </a:r>
            <a:r>
              <a:rPr lang="en-US" dirty="0" err="1">
                <a:solidFill>
                  <a:srgbClr val="C77DBB"/>
                </a:solidFill>
                <a:effectLst/>
              </a:rPr>
              <a:t>swipeDirection</a:t>
            </a:r>
            <a:r>
              <a:rPr lang="en-US" dirty="0">
                <a:solidFill>
                  <a:srgbClr val="C77DBB"/>
                </a:solidFill>
                <a:effectLst/>
              </a:rPr>
              <a:t> </a:t>
            </a:r>
            <a:r>
              <a:rPr lang="en-US" dirty="0">
                <a:solidFill>
                  <a:srgbClr val="BCBEC4"/>
                </a:solidFill>
                <a:effectLst/>
              </a:rPr>
              <a:t>= -</a:t>
            </a:r>
            <a:r>
              <a:rPr lang="en-US" dirty="0">
                <a:solidFill>
                  <a:srgbClr val="2AACB8"/>
                </a:solidFill>
                <a:effectLst/>
              </a:rPr>
              <a:t>1</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private float </a:t>
            </a:r>
            <a:r>
              <a:rPr lang="en-US" dirty="0" err="1">
                <a:solidFill>
                  <a:srgbClr val="C77DBB"/>
                </a:solidFill>
                <a:effectLst/>
              </a:rPr>
              <a:t>velocityMinThreshold</a:t>
            </a:r>
            <a:r>
              <a:rPr lang="en-US" dirty="0">
                <a:solidFill>
                  <a:srgbClr val="C77DBB"/>
                </a:solidFill>
                <a:effectLst/>
              </a:rPr>
              <a:t> </a:t>
            </a:r>
            <a:r>
              <a:rPr lang="en-US" dirty="0">
                <a:solidFill>
                  <a:srgbClr val="BCBEC4"/>
                </a:solidFill>
                <a:effectLst/>
              </a:rPr>
              <a:t>=</a:t>
            </a:r>
            <a:r>
              <a:rPr lang="en-US" dirty="0">
                <a:solidFill>
                  <a:srgbClr val="2AACB8"/>
                </a:solidFill>
                <a:effectLst/>
              </a:rPr>
              <a:t>180f</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private float </a:t>
            </a:r>
            <a:r>
              <a:rPr lang="en-US" dirty="0" err="1">
                <a:solidFill>
                  <a:srgbClr val="C77DBB"/>
                </a:solidFill>
                <a:effectLst/>
              </a:rPr>
              <a:t>distanceMinThreshold</a:t>
            </a:r>
            <a:r>
              <a:rPr lang="en-US" dirty="0">
                <a:solidFill>
                  <a:srgbClr val="C77DBB"/>
                </a:solidFill>
                <a:effectLst/>
              </a:rPr>
              <a:t> </a:t>
            </a:r>
            <a:r>
              <a:rPr lang="en-US" dirty="0">
                <a:solidFill>
                  <a:srgbClr val="BCBEC4"/>
                </a:solidFill>
                <a:effectLst/>
              </a:rPr>
              <a:t>=</a:t>
            </a:r>
            <a:r>
              <a:rPr lang="en-US" dirty="0">
                <a:solidFill>
                  <a:srgbClr val="2AACB8"/>
                </a:solidFill>
                <a:effectLst/>
              </a:rPr>
              <a:t>50f</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public </a:t>
            </a:r>
            <a:r>
              <a:rPr lang="en-US" dirty="0">
                <a:solidFill>
                  <a:srgbClr val="56A8F5"/>
                </a:solidFill>
                <a:effectLst/>
              </a:rPr>
              <a:t>SwipeListener2</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super</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public int </a:t>
            </a:r>
            <a:r>
              <a:rPr lang="en-US" dirty="0" err="1">
                <a:solidFill>
                  <a:srgbClr val="56A8F5"/>
                </a:solidFill>
                <a:effectLst/>
              </a:rPr>
              <a:t>getSwipeType</a:t>
            </a:r>
            <a:r>
              <a:rPr lang="en-US" dirty="0">
                <a:solidFill>
                  <a:srgbClr val="BCBEC4"/>
                </a:solidFill>
                <a:effectLst/>
              </a:rPr>
              <a:t>(){ </a:t>
            </a:r>
            <a:r>
              <a:rPr lang="en-US" dirty="0">
                <a:solidFill>
                  <a:srgbClr val="CF8E6D"/>
                </a:solidFill>
                <a:effectLst/>
              </a:rPr>
              <a:t>return </a:t>
            </a:r>
            <a:r>
              <a:rPr lang="en-US" dirty="0" err="1">
                <a:solidFill>
                  <a:srgbClr val="C77DBB"/>
                </a:solidFill>
                <a:effectLst/>
              </a:rPr>
              <a:t>swipeDirection</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public void </a:t>
            </a:r>
            <a:r>
              <a:rPr lang="en-US" dirty="0" err="1">
                <a:solidFill>
                  <a:srgbClr val="56A8F5"/>
                </a:solidFill>
                <a:effectLst/>
              </a:rPr>
              <a:t>setVelocityThreshold</a:t>
            </a:r>
            <a:r>
              <a:rPr lang="en-US" dirty="0">
                <a:solidFill>
                  <a:srgbClr val="BCBEC4"/>
                </a:solidFill>
                <a:effectLst/>
              </a:rPr>
              <a:t>(</a:t>
            </a:r>
            <a:r>
              <a:rPr lang="en-US" dirty="0">
                <a:solidFill>
                  <a:srgbClr val="CF8E6D"/>
                </a:solidFill>
                <a:effectLst/>
              </a:rPr>
              <a:t>float </a:t>
            </a:r>
            <a:r>
              <a:rPr lang="en-US" dirty="0" err="1">
                <a:solidFill>
                  <a:srgbClr val="BCBEC4"/>
                </a:solidFill>
                <a:effectLst/>
              </a:rPr>
              <a:t>th</a:t>
            </a:r>
            <a:r>
              <a:rPr lang="en-US" dirty="0">
                <a:solidFill>
                  <a:srgbClr val="BCBEC4"/>
                </a:solidFill>
                <a:effectLst/>
              </a:rPr>
              <a:t>){</a:t>
            </a:r>
            <a:r>
              <a:rPr lang="en-US" dirty="0" err="1">
                <a:solidFill>
                  <a:srgbClr val="CF8E6D"/>
                </a:solidFill>
                <a:effectLst/>
              </a:rPr>
              <a:t>this</a:t>
            </a:r>
            <a:r>
              <a:rPr lang="en-US" dirty="0" err="1">
                <a:solidFill>
                  <a:srgbClr val="BCBEC4"/>
                </a:solidFill>
                <a:effectLst/>
              </a:rPr>
              <a:t>.</a:t>
            </a:r>
            <a:r>
              <a:rPr lang="en-US" dirty="0" err="1">
                <a:solidFill>
                  <a:srgbClr val="C77DBB"/>
                </a:solidFill>
                <a:effectLst/>
              </a:rPr>
              <a:t>velocityMinThreshold</a:t>
            </a:r>
            <a:r>
              <a:rPr lang="en-US" dirty="0">
                <a:solidFill>
                  <a:srgbClr val="C77DBB"/>
                </a:solidFill>
                <a:effectLst/>
              </a:rPr>
              <a:t> </a:t>
            </a:r>
            <a:r>
              <a:rPr lang="en-US" dirty="0">
                <a:solidFill>
                  <a:srgbClr val="BCBEC4"/>
                </a:solidFill>
                <a:effectLst/>
              </a:rPr>
              <a:t>= </a:t>
            </a:r>
            <a:r>
              <a:rPr lang="en-US" dirty="0" err="1">
                <a:solidFill>
                  <a:srgbClr val="BCBEC4"/>
                </a:solidFill>
                <a:effectLst/>
              </a:rPr>
              <a:t>th</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float </a:t>
            </a:r>
            <a:r>
              <a:rPr lang="en-US" dirty="0" err="1">
                <a:solidFill>
                  <a:srgbClr val="C77DBB"/>
                </a:solidFill>
                <a:effectLst/>
              </a:rPr>
              <a:t>downX</a:t>
            </a:r>
            <a:r>
              <a:rPr lang="en-US" dirty="0" err="1">
                <a:solidFill>
                  <a:srgbClr val="BCBEC4"/>
                </a:solidFill>
                <a:effectLst/>
              </a:rPr>
              <a:t>,</a:t>
            </a:r>
            <a:r>
              <a:rPr lang="en-US" dirty="0" err="1">
                <a:solidFill>
                  <a:srgbClr val="C77DBB"/>
                </a:solidFill>
                <a:effectLst/>
              </a:rPr>
              <a:t>downY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float </a:t>
            </a:r>
            <a:r>
              <a:rPr lang="en-US" dirty="0" err="1">
                <a:solidFill>
                  <a:srgbClr val="C77DBB"/>
                </a:solidFill>
                <a:effectLst/>
              </a:rPr>
              <a:t>downTime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public </a:t>
            </a:r>
            <a:r>
              <a:rPr lang="en-US" dirty="0" err="1">
                <a:solidFill>
                  <a:srgbClr val="CF8E6D"/>
                </a:solidFill>
                <a:effectLst/>
              </a:rPr>
              <a:t>boolean</a:t>
            </a:r>
            <a:r>
              <a:rPr lang="en-US" dirty="0">
                <a:solidFill>
                  <a:srgbClr val="CF8E6D"/>
                </a:solidFill>
                <a:effectLst/>
              </a:rPr>
              <a:t> </a:t>
            </a:r>
            <a:r>
              <a:rPr lang="en-US" dirty="0" err="1">
                <a:solidFill>
                  <a:srgbClr val="56A8F5"/>
                </a:solidFill>
                <a:effectLst/>
              </a:rPr>
              <a:t>onTouch</a:t>
            </a:r>
            <a:r>
              <a:rPr lang="en-US" dirty="0">
                <a:solidFill>
                  <a:srgbClr val="BCBEC4"/>
                </a:solidFill>
                <a:effectLst/>
              </a:rPr>
              <a:t>(View </a:t>
            </a:r>
            <a:r>
              <a:rPr lang="en-US" dirty="0" err="1">
                <a:solidFill>
                  <a:srgbClr val="BCBEC4"/>
                </a:solidFill>
                <a:effectLst/>
              </a:rPr>
              <a:t>view</a:t>
            </a:r>
            <a:r>
              <a:rPr lang="en-US" dirty="0">
                <a:solidFill>
                  <a:srgbClr val="BCBEC4"/>
                </a:solidFill>
                <a:effectLst/>
              </a:rPr>
              <a:t>, </a:t>
            </a:r>
            <a:r>
              <a:rPr lang="en-US" dirty="0" err="1">
                <a:solidFill>
                  <a:srgbClr val="BCBEC4"/>
                </a:solidFill>
                <a:effectLst/>
              </a:rPr>
              <a:t>MotionEvent</a:t>
            </a:r>
            <a:r>
              <a:rPr lang="en-US" dirty="0">
                <a:solidFill>
                  <a:srgbClr val="BCBEC4"/>
                </a:solidFill>
                <a:effectLst/>
              </a:rPr>
              <a:t> event){</a:t>
            </a:r>
            <a:br>
              <a:rPr lang="en-US" dirty="0">
                <a:solidFill>
                  <a:srgbClr val="BCBEC4"/>
                </a:solidFill>
                <a:effectLst/>
              </a:rPr>
            </a:br>
            <a:r>
              <a:rPr lang="en-US" dirty="0">
                <a:solidFill>
                  <a:srgbClr val="BCBEC4"/>
                </a:solidFill>
                <a:effectLst/>
              </a:rPr>
              <a:t>        </a:t>
            </a:r>
            <a:r>
              <a:rPr lang="en-US" dirty="0">
                <a:solidFill>
                  <a:srgbClr val="CF8E6D"/>
                </a:solidFill>
                <a:effectLst/>
              </a:rPr>
              <a:t>try </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int </a:t>
            </a:r>
            <a:r>
              <a:rPr lang="en-US" dirty="0">
                <a:solidFill>
                  <a:srgbClr val="BCBEC4"/>
                </a:solidFill>
                <a:effectLst/>
              </a:rPr>
              <a:t>action = </a:t>
            </a:r>
            <a:r>
              <a:rPr lang="en-US" dirty="0" err="1">
                <a:solidFill>
                  <a:srgbClr val="BCBEC4"/>
                </a:solidFill>
                <a:effectLst/>
              </a:rPr>
              <a:t>event.getAction</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switch </a:t>
            </a:r>
            <a:r>
              <a:rPr lang="en-US" dirty="0">
                <a:solidFill>
                  <a:srgbClr val="BCBEC4"/>
                </a:solidFill>
                <a:effectLst/>
              </a:rPr>
              <a:t>(action) {</a:t>
            </a:r>
            <a:br>
              <a:rPr lang="en-US" dirty="0">
                <a:solidFill>
                  <a:srgbClr val="BCBEC4"/>
                </a:solidFill>
                <a:effectLst/>
              </a:rPr>
            </a:br>
            <a:r>
              <a:rPr lang="en-US" dirty="0">
                <a:solidFill>
                  <a:srgbClr val="BCBEC4"/>
                </a:solidFill>
                <a:effectLst/>
              </a:rPr>
              <a:t>                </a:t>
            </a:r>
            <a:r>
              <a:rPr lang="en-US" dirty="0">
                <a:solidFill>
                  <a:srgbClr val="CF8E6D"/>
                </a:solidFill>
                <a:effectLst/>
              </a:rPr>
              <a:t>case </a:t>
            </a:r>
            <a:r>
              <a:rPr lang="en-US" dirty="0" err="1">
                <a:solidFill>
                  <a:srgbClr val="BCBEC4"/>
                </a:solidFill>
                <a:effectLst/>
              </a:rPr>
              <a:t>MotionEvent.</a:t>
            </a:r>
            <a:r>
              <a:rPr lang="en-US" i="1" dirty="0" err="1">
                <a:solidFill>
                  <a:srgbClr val="C77DBB"/>
                </a:solidFill>
                <a:effectLst/>
              </a:rPr>
              <a:t>ACTION_DOWN</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C77DBB"/>
                </a:solidFill>
                <a:effectLst/>
              </a:rPr>
              <a:t>downX</a:t>
            </a:r>
            <a:r>
              <a:rPr lang="en-US" dirty="0">
                <a:solidFill>
                  <a:srgbClr val="C77DBB"/>
                </a:solidFill>
                <a:effectLst/>
              </a:rPr>
              <a:t> </a:t>
            </a:r>
            <a:r>
              <a:rPr lang="en-US" dirty="0">
                <a:solidFill>
                  <a:srgbClr val="BCBEC4"/>
                </a:solidFill>
                <a:effectLst/>
              </a:rPr>
              <a:t>= </a:t>
            </a:r>
            <a:r>
              <a:rPr lang="en-US" dirty="0" err="1">
                <a:solidFill>
                  <a:srgbClr val="BCBEC4"/>
                </a:solidFill>
                <a:effectLst/>
              </a:rPr>
              <a:t>event.getX</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C77DBB"/>
                </a:solidFill>
                <a:effectLst/>
              </a:rPr>
              <a:t>downY</a:t>
            </a:r>
            <a:r>
              <a:rPr lang="en-US" dirty="0">
                <a:solidFill>
                  <a:srgbClr val="C77DBB"/>
                </a:solidFill>
                <a:effectLst/>
              </a:rPr>
              <a:t> </a:t>
            </a:r>
            <a:r>
              <a:rPr lang="en-US" dirty="0">
                <a:solidFill>
                  <a:srgbClr val="BCBEC4"/>
                </a:solidFill>
                <a:effectLst/>
              </a:rPr>
              <a:t>= </a:t>
            </a:r>
            <a:r>
              <a:rPr lang="en-US" dirty="0" err="1">
                <a:solidFill>
                  <a:srgbClr val="BCBEC4"/>
                </a:solidFill>
                <a:effectLst/>
              </a:rPr>
              <a:t>event.getY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C77DBB"/>
                </a:solidFill>
                <a:effectLst/>
              </a:rPr>
              <a:t>downTime</a:t>
            </a:r>
            <a:r>
              <a:rPr lang="en-US" dirty="0">
                <a:solidFill>
                  <a:srgbClr val="C77DBB"/>
                </a:solidFill>
                <a:effectLst/>
              </a:rPr>
              <a:t> </a:t>
            </a:r>
            <a:r>
              <a:rPr lang="en-US" dirty="0">
                <a:solidFill>
                  <a:srgbClr val="BCBEC4"/>
                </a:solidFill>
                <a:effectLst/>
              </a:rPr>
              <a:t>= </a:t>
            </a:r>
            <a:r>
              <a:rPr lang="en-US" dirty="0" err="1">
                <a:solidFill>
                  <a:srgbClr val="BCBEC4"/>
                </a:solidFill>
                <a:effectLst/>
              </a:rPr>
              <a:t>System.</a:t>
            </a:r>
            <a:r>
              <a:rPr lang="en-US" i="1" dirty="0" err="1">
                <a:solidFill>
                  <a:srgbClr val="BCBEC4"/>
                </a:solidFill>
                <a:effectLst/>
              </a:rPr>
              <a:t>currentTimeMillis</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break</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case </a:t>
            </a:r>
            <a:r>
              <a:rPr lang="en-US" dirty="0" err="1">
                <a:solidFill>
                  <a:srgbClr val="BCBEC4"/>
                </a:solidFill>
                <a:effectLst/>
              </a:rPr>
              <a:t>MotionEvent.</a:t>
            </a:r>
            <a:r>
              <a:rPr lang="en-US" i="1" dirty="0" err="1">
                <a:solidFill>
                  <a:srgbClr val="C77DBB"/>
                </a:solidFill>
                <a:effectLst/>
              </a:rPr>
              <a:t>ACTION_UP</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float </a:t>
            </a:r>
            <a:r>
              <a:rPr lang="en-US" dirty="0">
                <a:solidFill>
                  <a:srgbClr val="BCBEC4"/>
                </a:solidFill>
                <a:effectLst/>
              </a:rPr>
              <a:t>dx = </a:t>
            </a:r>
            <a:r>
              <a:rPr lang="en-US" dirty="0" err="1">
                <a:solidFill>
                  <a:srgbClr val="BCBEC4"/>
                </a:solidFill>
                <a:effectLst/>
              </a:rPr>
              <a:t>event.getX</a:t>
            </a:r>
            <a:r>
              <a:rPr lang="en-US" dirty="0">
                <a:solidFill>
                  <a:srgbClr val="BCBEC4"/>
                </a:solidFill>
                <a:effectLst/>
              </a:rPr>
              <a:t>() - </a:t>
            </a:r>
            <a:r>
              <a:rPr lang="en-US" dirty="0" err="1">
                <a:solidFill>
                  <a:srgbClr val="C77DBB"/>
                </a:solidFill>
                <a:effectLst/>
              </a:rPr>
              <a:t>downX</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float </a:t>
            </a:r>
            <a:r>
              <a:rPr lang="en-US" dirty="0" err="1">
                <a:solidFill>
                  <a:srgbClr val="BCBEC4"/>
                </a:solidFill>
                <a:effectLst/>
              </a:rPr>
              <a:t>dy</a:t>
            </a:r>
            <a:r>
              <a:rPr lang="en-US" dirty="0">
                <a:solidFill>
                  <a:srgbClr val="BCBEC4"/>
                </a:solidFill>
                <a:effectLst/>
              </a:rPr>
              <a:t> = </a:t>
            </a:r>
            <a:r>
              <a:rPr lang="en-US" dirty="0" err="1">
                <a:solidFill>
                  <a:srgbClr val="BCBEC4"/>
                </a:solidFill>
                <a:effectLst/>
              </a:rPr>
              <a:t>event.getY</a:t>
            </a:r>
            <a:r>
              <a:rPr lang="en-US" dirty="0">
                <a:solidFill>
                  <a:srgbClr val="BCBEC4"/>
                </a:solidFill>
                <a:effectLst/>
              </a:rPr>
              <a:t>() - </a:t>
            </a:r>
            <a:r>
              <a:rPr lang="en-US" dirty="0" err="1">
                <a:solidFill>
                  <a:srgbClr val="C77DBB"/>
                </a:solidFill>
                <a:effectLst/>
              </a:rPr>
              <a:t>downY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float </a:t>
            </a:r>
            <a:r>
              <a:rPr lang="en-US" dirty="0" err="1">
                <a:solidFill>
                  <a:srgbClr val="BCBEC4"/>
                </a:solidFill>
                <a:effectLst/>
              </a:rPr>
              <a:t>dTime</a:t>
            </a:r>
            <a:r>
              <a:rPr lang="en-US" dirty="0">
                <a:solidFill>
                  <a:srgbClr val="BCBEC4"/>
                </a:solidFill>
                <a:effectLst/>
              </a:rPr>
              <a:t> = </a:t>
            </a:r>
            <a:r>
              <a:rPr lang="en-US" dirty="0" err="1">
                <a:solidFill>
                  <a:srgbClr val="BCBEC4"/>
                </a:solidFill>
                <a:effectLst/>
              </a:rPr>
              <a:t>System.</a:t>
            </a:r>
            <a:r>
              <a:rPr lang="en-US" i="1" dirty="0" err="1">
                <a:solidFill>
                  <a:srgbClr val="BCBEC4"/>
                </a:solidFill>
                <a:effectLst/>
              </a:rPr>
              <a:t>currentTimeMillis</a:t>
            </a:r>
            <a:r>
              <a:rPr lang="en-US" dirty="0">
                <a:solidFill>
                  <a:srgbClr val="BCBEC4"/>
                </a:solidFill>
                <a:effectLst/>
              </a:rPr>
              <a:t>() - </a:t>
            </a:r>
            <a:r>
              <a:rPr lang="en-US" dirty="0" err="1">
                <a:solidFill>
                  <a:srgbClr val="C77DBB"/>
                </a:solidFill>
                <a:effectLst/>
              </a:rPr>
              <a:t>downTime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float </a:t>
            </a:r>
            <a:r>
              <a:rPr lang="en-US" dirty="0" err="1">
                <a:solidFill>
                  <a:srgbClr val="BCBEC4"/>
                </a:solidFill>
                <a:effectLst/>
              </a:rPr>
              <a:t>velocityX</a:t>
            </a:r>
            <a:r>
              <a:rPr lang="en-US" dirty="0">
                <a:solidFill>
                  <a:srgbClr val="BCBEC4"/>
                </a:solidFill>
                <a:effectLst/>
              </a:rPr>
              <a:t> = ( </a:t>
            </a:r>
            <a:r>
              <a:rPr lang="en-US" dirty="0" err="1">
                <a:solidFill>
                  <a:srgbClr val="BCBEC4"/>
                </a:solidFill>
                <a:effectLst/>
              </a:rPr>
              <a:t>event.getX</a:t>
            </a:r>
            <a:r>
              <a:rPr lang="en-US" dirty="0">
                <a:solidFill>
                  <a:srgbClr val="BCBEC4"/>
                </a:solidFill>
                <a:effectLst/>
              </a:rPr>
              <a:t>() - </a:t>
            </a:r>
            <a:r>
              <a:rPr lang="en-US" dirty="0" err="1">
                <a:solidFill>
                  <a:srgbClr val="C77DBB"/>
                </a:solidFill>
                <a:effectLst/>
              </a:rPr>
              <a:t>downX</a:t>
            </a:r>
            <a:r>
              <a:rPr lang="en-US" dirty="0">
                <a:solidFill>
                  <a:srgbClr val="C77DBB"/>
                </a:solidFill>
                <a:effectLst/>
              </a:rPr>
              <a:t> </a:t>
            </a:r>
            <a:r>
              <a:rPr lang="en-US" dirty="0">
                <a:solidFill>
                  <a:srgbClr val="BCBEC4"/>
                </a:solidFill>
                <a:effectLst/>
              </a:rPr>
              <a:t>) / </a:t>
            </a:r>
            <a:r>
              <a:rPr lang="en-US" dirty="0" err="1">
                <a:solidFill>
                  <a:srgbClr val="BCBEC4"/>
                </a:solidFill>
                <a:effectLst/>
              </a:rPr>
              <a:t>dTime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float </a:t>
            </a:r>
            <a:r>
              <a:rPr lang="en-US" dirty="0" err="1">
                <a:solidFill>
                  <a:srgbClr val="BCBEC4"/>
                </a:solidFill>
                <a:effectLst/>
              </a:rPr>
              <a:t>velocityY</a:t>
            </a:r>
            <a:r>
              <a:rPr lang="en-US" dirty="0">
                <a:solidFill>
                  <a:srgbClr val="BCBEC4"/>
                </a:solidFill>
                <a:effectLst/>
              </a:rPr>
              <a:t> = ( </a:t>
            </a:r>
            <a:r>
              <a:rPr lang="en-US" dirty="0" err="1">
                <a:solidFill>
                  <a:srgbClr val="BCBEC4"/>
                </a:solidFill>
                <a:effectLst/>
              </a:rPr>
              <a:t>event.getY</a:t>
            </a:r>
            <a:r>
              <a:rPr lang="en-US" dirty="0">
                <a:solidFill>
                  <a:srgbClr val="BCBEC4"/>
                </a:solidFill>
                <a:effectLst/>
              </a:rPr>
              <a:t>() - </a:t>
            </a:r>
            <a:r>
              <a:rPr lang="en-US" dirty="0" err="1">
                <a:solidFill>
                  <a:srgbClr val="C77DBB"/>
                </a:solidFill>
                <a:effectLst/>
              </a:rPr>
              <a:t>downY</a:t>
            </a:r>
            <a:r>
              <a:rPr lang="en-US" dirty="0">
                <a:solidFill>
                  <a:srgbClr val="C77DBB"/>
                </a:solidFill>
                <a:effectLst/>
              </a:rPr>
              <a:t> </a:t>
            </a:r>
            <a:r>
              <a:rPr lang="en-US" dirty="0">
                <a:solidFill>
                  <a:srgbClr val="BCBEC4"/>
                </a:solidFill>
                <a:effectLst/>
              </a:rPr>
              <a:t>) / </a:t>
            </a:r>
            <a:r>
              <a:rPr lang="en-US" dirty="0" err="1">
                <a:solidFill>
                  <a:srgbClr val="BCBEC4"/>
                </a:solidFill>
                <a:effectLst/>
              </a:rPr>
              <a:t>dTime</a:t>
            </a:r>
            <a:r>
              <a:rPr lang="en-US" dirty="0">
                <a:solidFill>
                  <a:srgbClr val="BCBEC4"/>
                </a:solidFill>
                <a:effectLst/>
              </a:rPr>
              <a:t>;</a:t>
            </a:r>
            <a:br>
              <a:rPr lang="en-US" dirty="0">
                <a:solidFill>
                  <a:srgbClr val="BCBEC4"/>
                </a:solidFill>
                <a:effectLst/>
              </a:rPr>
            </a:br>
            <a:r>
              <a:rPr lang="en-US" dirty="0">
                <a:solidFill>
                  <a:srgbClr val="BCBEC4"/>
                </a:solidFill>
                <a:effectLst/>
              </a:rPr>
              <a:t>                    check(</a:t>
            </a:r>
            <a:r>
              <a:rPr lang="en-US" dirty="0" err="1">
                <a:solidFill>
                  <a:srgbClr val="BCBEC4"/>
                </a:solidFill>
                <a:effectLst/>
              </a:rPr>
              <a:t>dx,dy,velocityX,velocityY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break</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return true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catch</a:t>
            </a:r>
            <a:r>
              <a:rPr lang="en-US" dirty="0">
                <a:solidFill>
                  <a:srgbClr val="BCBEC4"/>
                </a:solidFill>
                <a:effectLst/>
              </a:rPr>
              <a:t>(Exception ex){ </a:t>
            </a:r>
            <a:r>
              <a:rPr lang="en-US" dirty="0" err="1">
                <a:solidFill>
                  <a:srgbClr val="BCBEC4"/>
                </a:solidFill>
                <a:effectLst/>
              </a:rPr>
              <a:t>Log.</a:t>
            </a:r>
            <a:r>
              <a:rPr lang="en-US" i="1" dirty="0" err="1">
                <a:solidFill>
                  <a:srgbClr val="BCBEC4"/>
                </a:solidFill>
                <a:effectLst/>
              </a:rPr>
              <a:t>i</a:t>
            </a:r>
            <a:r>
              <a:rPr lang="en-US" dirty="0">
                <a:solidFill>
                  <a:srgbClr val="BCBEC4"/>
                </a:solidFill>
                <a:effectLst/>
              </a:rPr>
              <a:t>(</a:t>
            </a:r>
            <a:r>
              <a:rPr lang="en-US" dirty="0">
                <a:solidFill>
                  <a:srgbClr val="6AAB73"/>
                </a:solidFill>
                <a:effectLst/>
              </a:rPr>
              <a:t>"</a:t>
            </a:r>
            <a:r>
              <a:rPr lang="en-US" dirty="0" err="1">
                <a:solidFill>
                  <a:srgbClr val="6AAB73"/>
                </a:solidFill>
                <a:effectLst/>
              </a:rPr>
              <a:t>MyApp</a:t>
            </a:r>
            <a:r>
              <a:rPr lang="en-US" dirty="0">
                <a:solidFill>
                  <a:srgbClr val="6AAB73"/>
                </a:solidFill>
                <a:effectLst/>
              </a:rPr>
              <a:t>"</a:t>
            </a:r>
            <a:r>
              <a:rPr lang="en-US" dirty="0">
                <a:solidFill>
                  <a:srgbClr val="BCBEC4"/>
                </a:solidFill>
                <a:effectLst/>
              </a:rPr>
              <a:t>,</a:t>
            </a:r>
            <a:r>
              <a:rPr lang="en-US" dirty="0" err="1">
                <a:solidFill>
                  <a:srgbClr val="BCBEC4"/>
                </a:solidFill>
                <a:effectLst/>
              </a:rPr>
              <a:t>ex.getMessage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return true</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private void </a:t>
            </a:r>
            <a:r>
              <a:rPr lang="en-US" dirty="0">
                <a:solidFill>
                  <a:srgbClr val="56A8F5"/>
                </a:solidFill>
                <a:effectLst/>
              </a:rPr>
              <a:t>check</a:t>
            </a:r>
            <a:r>
              <a:rPr lang="en-US" dirty="0">
                <a:solidFill>
                  <a:srgbClr val="BCBEC4"/>
                </a:solidFill>
                <a:effectLst/>
              </a:rPr>
              <a:t>(</a:t>
            </a:r>
            <a:r>
              <a:rPr lang="en-US" dirty="0">
                <a:solidFill>
                  <a:srgbClr val="CF8E6D"/>
                </a:solidFill>
                <a:effectLst/>
              </a:rPr>
              <a:t>float </a:t>
            </a:r>
            <a:r>
              <a:rPr lang="en-US" dirty="0">
                <a:solidFill>
                  <a:srgbClr val="BCBEC4"/>
                </a:solidFill>
                <a:effectLst/>
              </a:rPr>
              <a:t>dx, </a:t>
            </a:r>
            <a:r>
              <a:rPr lang="en-US" dirty="0">
                <a:solidFill>
                  <a:srgbClr val="CF8E6D"/>
                </a:solidFill>
                <a:effectLst/>
              </a:rPr>
              <a:t>float </a:t>
            </a:r>
            <a:r>
              <a:rPr lang="en-US" dirty="0" err="1">
                <a:solidFill>
                  <a:srgbClr val="BCBEC4"/>
                </a:solidFill>
                <a:effectLst/>
              </a:rPr>
              <a:t>dy,</a:t>
            </a:r>
            <a:r>
              <a:rPr lang="en-US" dirty="0" err="1">
                <a:solidFill>
                  <a:srgbClr val="CF8E6D"/>
                </a:solidFill>
                <a:effectLst/>
              </a:rPr>
              <a:t>float</a:t>
            </a:r>
            <a:r>
              <a:rPr lang="en-US" dirty="0">
                <a:solidFill>
                  <a:srgbClr val="CF8E6D"/>
                </a:solidFill>
                <a:effectLst/>
              </a:rPr>
              <a:t> </a:t>
            </a:r>
            <a:r>
              <a:rPr lang="en-US" dirty="0" err="1">
                <a:solidFill>
                  <a:srgbClr val="BCBEC4"/>
                </a:solidFill>
                <a:effectLst/>
              </a:rPr>
              <a:t>velocityX</a:t>
            </a:r>
            <a:r>
              <a:rPr lang="en-US" dirty="0">
                <a:solidFill>
                  <a:srgbClr val="BCBEC4"/>
                </a:solidFill>
                <a:effectLst/>
              </a:rPr>
              <a:t>, </a:t>
            </a:r>
            <a:r>
              <a:rPr lang="en-US" dirty="0">
                <a:solidFill>
                  <a:srgbClr val="CF8E6D"/>
                </a:solidFill>
                <a:effectLst/>
              </a:rPr>
              <a:t>float </a:t>
            </a:r>
            <a:r>
              <a:rPr lang="en-US" dirty="0" err="1">
                <a:solidFill>
                  <a:srgbClr val="BCBEC4"/>
                </a:solidFill>
                <a:effectLst/>
              </a:rPr>
              <a:t>velocityY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if </a:t>
            </a:r>
            <a:r>
              <a:rPr lang="en-US" dirty="0">
                <a:solidFill>
                  <a:srgbClr val="BCBEC4"/>
                </a:solidFill>
                <a:effectLst/>
              </a:rPr>
              <a:t>(</a:t>
            </a:r>
            <a:r>
              <a:rPr lang="en-US" dirty="0" err="1">
                <a:solidFill>
                  <a:srgbClr val="BCBEC4"/>
                </a:solidFill>
                <a:effectLst/>
              </a:rPr>
              <a:t>Math.</a:t>
            </a:r>
            <a:r>
              <a:rPr lang="en-US" i="1" dirty="0" err="1">
                <a:solidFill>
                  <a:srgbClr val="BCBEC4"/>
                </a:solidFill>
                <a:effectLst/>
              </a:rPr>
              <a:t>abs</a:t>
            </a:r>
            <a:r>
              <a:rPr lang="en-US" dirty="0">
                <a:solidFill>
                  <a:srgbClr val="BCBEC4"/>
                </a:solidFill>
                <a:effectLst/>
              </a:rPr>
              <a:t>(dx) &gt; </a:t>
            </a:r>
            <a:r>
              <a:rPr lang="en-US" dirty="0" err="1">
                <a:solidFill>
                  <a:srgbClr val="BCBEC4"/>
                </a:solidFill>
                <a:effectLst/>
              </a:rPr>
              <a:t>Math.</a:t>
            </a:r>
            <a:r>
              <a:rPr lang="en-US" i="1" dirty="0" err="1">
                <a:solidFill>
                  <a:srgbClr val="BCBEC4"/>
                </a:solidFill>
                <a:effectLst/>
              </a:rPr>
              <a:t>abs</a:t>
            </a:r>
            <a:r>
              <a:rPr lang="en-US" dirty="0">
                <a:solidFill>
                  <a:srgbClr val="BCBEC4"/>
                </a:solidFill>
                <a:effectLst/>
              </a:rPr>
              <a:t>(</a:t>
            </a:r>
            <a:r>
              <a:rPr lang="en-US" dirty="0" err="1">
                <a:solidFill>
                  <a:srgbClr val="BCBEC4"/>
                </a:solidFill>
                <a:effectLst/>
              </a:rPr>
              <a:t>dy</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if </a:t>
            </a:r>
            <a:r>
              <a:rPr lang="en-US" dirty="0">
                <a:solidFill>
                  <a:srgbClr val="BCBEC4"/>
                </a:solidFill>
                <a:effectLst/>
              </a:rPr>
              <a:t>(</a:t>
            </a:r>
            <a:r>
              <a:rPr lang="en-US" dirty="0" err="1">
                <a:solidFill>
                  <a:srgbClr val="BCBEC4"/>
                </a:solidFill>
                <a:effectLst/>
              </a:rPr>
              <a:t>Math.</a:t>
            </a:r>
            <a:r>
              <a:rPr lang="en-US" i="1" dirty="0" err="1">
                <a:solidFill>
                  <a:srgbClr val="BCBEC4"/>
                </a:solidFill>
                <a:effectLst/>
              </a:rPr>
              <a:t>abs</a:t>
            </a:r>
            <a:r>
              <a:rPr lang="en-US" dirty="0">
                <a:solidFill>
                  <a:srgbClr val="BCBEC4"/>
                </a:solidFill>
                <a:effectLst/>
              </a:rPr>
              <a:t>(dx) &gt; </a:t>
            </a:r>
            <a:r>
              <a:rPr lang="en-US" dirty="0" err="1">
                <a:solidFill>
                  <a:srgbClr val="CF8E6D"/>
                </a:solidFill>
                <a:effectLst/>
              </a:rPr>
              <a:t>this</a:t>
            </a:r>
            <a:r>
              <a:rPr lang="en-US" dirty="0" err="1">
                <a:solidFill>
                  <a:srgbClr val="BCBEC4"/>
                </a:solidFill>
                <a:effectLst/>
              </a:rPr>
              <a:t>.</a:t>
            </a:r>
            <a:r>
              <a:rPr lang="en-US" dirty="0" err="1">
                <a:solidFill>
                  <a:srgbClr val="C77DBB"/>
                </a:solidFill>
                <a:effectLst/>
              </a:rPr>
              <a:t>distanceMinThreshold</a:t>
            </a:r>
            <a:r>
              <a:rPr lang="en-US" dirty="0">
                <a:solidFill>
                  <a:srgbClr val="C77DBB"/>
                </a:solidFill>
                <a:effectLst/>
              </a:rPr>
              <a:t> </a:t>
            </a:r>
            <a:r>
              <a:rPr lang="en-US" dirty="0">
                <a:solidFill>
                  <a:srgbClr val="BCBEC4"/>
                </a:solidFill>
                <a:effectLst/>
              </a:rPr>
              <a:t>&amp;&amp;</a:t>
            </a:r>
            <a:br>
              <a:rPr lang="en-US" dirty="0">
                <a:solidFill>
                  <a:srgbClr val="BCBEC4"/>
                </a:solidFill>
                <a:effectLst/>
              </a:rPr>
            </a:br>
            <a:r>
              <a:rPr lang="en-US" dirty="0">
                <a:solidFill>
                  <a:srgbClr val="BCBEC4"/>
                </a:solidFill>
                <a:effectLst/>
              </a:rPr>
              <a:t>                    </a:t>
            </a:r>
            <a:r>
              <a:rPr lang="en-US" dirty="0" err="1">
                <a:solidFill>
                  <a:srgbClr val="BCBEC4"/>
                </a:solidFill>
                <a:effectLst/>
              </a:rPr>
              <a:t>Math.</a:t>
            </a:r>
            <a:r>
              <a:rPr lang="en-US" i="1" dirty="0" err="1">
                <a:solidFill>
                  <a:srgbClr val="BCBEC4"/>
                </a:solidFill>
                <a:effectLst/>
              </a:rPr>
              <a:t>abs</a:t>
            </a:r>
            <a:r>
              <a:rPr lang="en-US" dirty="0">
                <a:solidFill>
                  <a:srgbClr val="BCBEC4"/>
                </a:solidFill>
                <a:effectLst/>
              </a:rPr>
              <a:t>(</a:t>
            </a:r>
            <a:r>
              <a:rPr lang="en-US" dirty="0" err="1">
                <a:solidFill>
                  <a:srgbClr val="BCBEC4"/>
                </a:solidFill>
                <a:effectLst/>
              </a:rPr>
              <a:t>velocityX</a:t>
            </a:r>
            <a:r>
              <a:rPr lang="en-US" dirty="0">
                <a:solidFill>
                  <a:srgbClr val="BCBEC4"/>
                </a:solidFill>
                <a:effectLst/>
              </a:rPr>
              <a:t>) &gt; </a:t>
            </a:r>
            <a:r>
              <a:rPr lang="en-US" dirty="0" err="1">
                <a:solidFill>
                  <a:srgbClr val="CF8E6D"/>
                </a:solidFill>
                <a:effectLst/>
              </a:rPr>
              <a:t>this</a:t>
            </a:r>
            <a:r>
              <a:rPr lang="en-US" dirty="0" err="1">
                <a:solidFill>
                  <a:srgbClr val="BCBEC4"/>
                </a:solidFill>
                <a:effectLst/>
              </a:rPr>
              <a:t>.</a:t>
            </a:r>
            <a:r>
              <a:rPr lang="en-US" dirty="0" err="1">
                <a:solidFill>
                  <a:srgbClr val="C77DBB"/>
                </a:solidFill>
                <a:effectLst/>
              </a:rPr>
              <a:t>velocityMinThreshold</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if </a:t>
            </a:r>
            <a:r>
              <a:rPr lang="en-US" dirty="0">
                <a:solidFill>
                  <a:srgbClr val="BCBEC4"/>
                </a:solidFill>
                <a:effectLst/>
              </a:rPr>
              <a:t>(dx &gt; </a:t>
            </a:r>
            <a:r>
              <a:rPr lang="en-US" dirty="0">
                <a:solidFill>
                  <a:srgbClr val="2AACB8"/>
                </a:solidFill>
                <a:effectLst/>
              </a:rPr>
              <a:t>0</a:t>
            </a:r>
            <a:r>
              <a:rPr lang="en-US" dirty="0">
                <a:solidFill>
                  <a:srgbClr val="BCBEC4"/>
                </a:solidFill>
                <a:effectLst/>
              </a:rPr>
              <a:t>) {</a:t>
            </a:r>
            <a:r>
              <a:rPr lang="en-US" dirty="0">
                <a:solidFill>
                  <a:srgbClr val="7A7E85"/>
                </a:solidFill>
                <a:effectLst/>
              </a:rPr>
              <a:t>//right</a:t>
            </a:r>
            <a:br>
              <a:rPr lang="en-US" dirty="0">
                <a:solidFill>
                  <a:srgbClr val="7A7E85"/>
                </a:solidFill>
                <a:effectLst/>
              </a:rPr>
            </a:br>
            <a:r>
              <a:rPr lang="en-US" dirty="0">
                <a:solidFill>
                  <a:srgbClr val="7A7E85"/>
                </a:solidFill>
                <a:effectLst/>
              </a:rPr>
              <a:t>                    </a:t>
            </a:r>
            <a:r>
              <a:rPr lang="en-US" dirty="0" err="1">
                <a:solidFill>
                  <a:srgbClr val="CF8E6D"/>
                </a:solidFill>
                <a:effectLst/>
              </a:rPr>
              <a:t>this</a:t>
            </a:r>
            <a:r>
              <a:rPr lang="en-US" dirty="0" err="1">
                <a:solidFill>
                  <a:srgbClr val="BCBEC4"/>
                </a:solidFill>
                <a:effectLst/>
              </a:rPr>
              <a:t>.</a:t>
            </a:r>
            <a:r>
              <a:rPr lang="en-US" dirty="0" err="1">
                <a:solidFill>
                  <a:srgbClr val="C77DBB"/>
                </a:solidFill>
                <a:effectLst/>
              </a:rPr>
              <a:t>swipeDirection</a:t>
            </a:r>
            <a:r>
              <a:rPr lang="en-US" dirty="0">
                <a:solidFill>
                  <a:srgbClr val="C77DBB"/>
                </a:solidFill>
                <a:effectLst/>
              </a:rPr>
              <a:t> </a:t>
            </a:r>
            <a:r>
              <a:rPr lang="en-US" dirty="0">
                <a:solidFill>
                  <a:srgbClr val="BCBEC4"/>
                </a:solidFill>
                <a:effectLst/>
              </a:rPr>
              <a:t>= </a:t>
            </a:r>
            <a:r>
              <a:rPr lang="en-US" i="1" dirty="0">
                <a:solidFill>
                  <a:srgbClr val="C77DBB"/>
                </a:solidFill>
                <a:effectLst/>
              </a:rPr>
              <a:t>SWIPE_RIGHT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handleSwipe</a:t>
            </a:r>
            <a:r>
              <a:rPr lang="en-US" dirty="0">
                <a:solidFill>
                  <a:srgbClr val="BCBEC4"/>
                </a:solidFill>
                <a:effectLst/>
              </a:rPr>
              <a:t>();</a:t>
            </a:r>
            <a:br>
              <a:rPr lang="en-US" dirty="0">
                <a:solidFill>
                  <a:srgbClr val="BCBEC4"/>
                </a:solidFill>
                <a:effectLst/>
              </a:rPr>
            </a:br>
            <a:r>
              <a:rPr lang="en-US" dirty="0">
                <a:solidFill>
                  <a:srgbClr val="BCBEC4"/>
                </a:solidFill>
                <a:effectLst/>
              </a:rPr>
              <a:t>                } </a:t>
            </a:r>
            <a:r>
              <a:rPr lang="en-US" dirty="0">
                <a:solidFill>
                  <a:srgbClr val="CF8E6D"/>
                </a:solidFill>
                <a:effectLst/>
              </a:rPr>
              <a:t>else </a:t>
            </a:r>
            <a:r>
              <a:rPr lang="en-US" dirty="0">
                <a:solidFill>
                  <a:srgbClr val="BCBEC4"/>
                </a:solidFill>
                <a:effectLst/>
              </a:rPr>
              <a:t>{ </a:t>
            </a:r>
            <a:r>
              <a:rPr lang="en-US" dirty="0">
                <a:solidFill>
                  <a:srgbClr val="7A7E85"/>
                </a:solidFill>
                <a:effectLst/>
              </a:rPr>
              <a:t>//left</a:t>
            </a:r>
            <a:br>
              <a:rPr lang="en-US" dirty="0">
                <a:solidFill>
                  <a:srgbClr val="7A7E85"/>
                </a:solidFill>
                <a:effectLst/>
              </a:rPr>
            </a:br>
            <a:r>
              <a:rPr lang="en-US" dirty="0">
                <a:solidFill>
                  <a:srgbClr val="7A7E85"/>
                </a:solidFill>
                <a:effectLst/>
              </a:rPr>
              <a:t>                    </a:t>
            </a:r>
            <a:r>
              <a:rPr lang="en-US" dirty="0" err="1">
                <a:solidFill>
                  <a:srgbClr val="CF8E6D"/>
                </a:solidFill>
                <a:effectLst/>
              </a:rPr>
              <a:t>this</a:t>
            </a:r>
            <a:r>
              <a:rPr lang="en-US" dirty="0" err="1">
                <a:solidFill>
                  <a:srgbClr val="BCBEC4"/>
                </a:solidFill>
                <a:effectLst/>
              </a:rPr>
              <a:t>.</a:t>
            </a:r>
            <a:r>
              <a:rPr lang="en-US" dirty="0" err="1">
                <a:solidFill>
                  <a:srgbClr val="C77DBB"/>
                </a:solidFill>
                <a:effectLst/>
              </a:rPr>
              <a:t>swipeDirection</a:t>
            </a:r>
            <a:r>
              <a:rPr lang="en-US" dirty="0">
                <a:solidFill>
                  <a:srgbClr val="C77DBB"/>
                </a:solidFill>
                <a:effectLst/>
              </a:rPr>
              <a:t> </a:t>
            </a:r>
            <a:r>
              <a:rPr lang="en-US" dirty="0">
                <a:solidFill>
                  <a:srgbClr val="BCBEC4"/>
                </a:solidFill>
                <a:effectLst/>
              </a:rPr>
              <a:t>= </a:t>
            </a:r>
            <a:r>
              <a:rPr lang="en-US" i="1" dirty="0">
                <a:solidFill>
                  <a:srgbClr val="C77DBB"/>
                </a:solidFill>
                <a:effectLst/>
              </a:rPr>
              <a:t>SWIPE_LEFT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handleSwipe</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else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if </a:t>
            </a:r>
            <a:r>
              <a:rPr lang="en-US" dirty="0">
                <a:solidFill>
                  <a:srgbClr val="BCBEC4"/>
                </a:solidFill>
                <a:effectLst/>
              </a:rPr>
              <a:t>(</a:t>
            </a:r>
            <a:r>
              <a:rPr lang="en-US" dirty="0" err="1">
                <a:solidFill>
                  <a:srgbClr val="BCBEC4"/>
                </a:solidFill>
                <a:effectLst/>
              </a:rPr>
              <a:t>Math.</a:t>
            </a:r>
            <a:r>
              <a:rPr lang="en-US" i="1" dirty="0" err="1">
                <a:solidFill>
                  <a:srgbClr val="BCBEC4"/>
                </a:solidFill>
                <a:effectLst/>
              </a:rPr>
              <a:t>abs</a:t>
            </a:r>
            <a:r>
              <a:rPr lang="en-US" dirty="0">
                <a:solidFill>
                  <a:srgbClr val="BCBEC4"/>
                </a:solidFill>
                <a:effectLst/>
              </a:rPr>
              <a:t>(</a:t>
            </a:r>
            <a:r>
              <a:rPr lang="en-US" dirty="0" err="1">
                <a:solidFill>
                  <a:srgbClr val="BCBEC4"/>
                </a:solidFill>
                <a:effectLst/>
              </a:rPr>
              <a:t>dy</a:t>
            </a:r>
            <a:r>
              <a:rPr lang="en-US" dirty="0">
                <a:solidFill>
                  <a:srgbClr val="BCBEC4"/>
                </a:solidFill>
                <a:effectLst/>
              </a:rPr>
              <a:t>) &gt; </a:t>
            </a:r>
            <a:r>
              <a:rPr lang="en-US" dirty="0" err="1">
                <a:solidFill>
                  <a:srgbClr val="CF8E6D"/>
                </a:solidFill>
                <a:effectLst/>
              </a:rPr>
              <a:t>this</a:t>
            </a:r>
            <a:r>
              <a:rPr lang="en-US" dirty="0" err="1">
                <a:solidFill>
                  <a:srgbClr val="BCBEC4"/>
                </a:solidFill>
                <a:effectLst/>
              </a:rPr>
              <a:t>.</a:t>
            </a:r>
            <a:r>
              <a:rPr lang="en-US" dirty="0" err="1">
                <a:solidFill>
                  <a:srgbClr val="C77DBB"/>
                </a:solidFill>
                <a:effectLst/>
              </a:rPr>
              <a:t>distanceMinThreshold</a:t>
            </a:r>
            <a:r>
              <a:rPr lang="en-US" dirty="0">
                <a:solidFill>
                  <a:srgbClr val="C77DBB"/>
                </a:solidFill>
                <a:effectLst/>
              </a:rPr>
              <a:t> </a:t>
            </a:r>
            <a:r>
              <a:rPr lang="en-US" dirty="0">
                <a:solidFill>
                  <a:srgbClr val="BCBEC4"/>
                </a:solidFill>
                <a:effectLst/>
              </a:rPr>
              <a:t>&amp;&amp;</a:t>
            </a:r>
            <a:br>
              <a:rPr lang="en-US" dirty="0">
                <a:solidFill>
                  <a:srgbClr val="BCBEC4"/>
                </a:solidFill>
                <a:effectLst/>
              </a:rPr>
            </a:br>
            <a:r>
              <a:rPr lang="en-US" dirty="0">
                <a:solidFill>
                  <a:srgbClr val="BCBEC4"/>
                </a:solidFill>
                <a:effectLst/>
              </a:rPr>
              <a:t>                    </a:t>
            </a:r>
            <a:r>
              <a:rPr lang="en-US" dirty="0" err="1">
                <a:solidFill>
                  <a:srgbClr val="BCBEC4"/>
                </a:solidFill>
                <a:effectLst/>
              </a:rPr>
              <a:t>Math.</a:t>
            </a:r>
            <a:r>
              <a:rPr lang="en-US" i="1" dirty="0" err="1">
                <a:solidFill>
                  <a:srgbClr val="BCBEC4"/>
                </a:solidFill>
                <a:effectLst/>
              </a:rPr>
              <a:t>abs</a:t>
            </a:r>
            <a:r>
              <a:rPr lang="en-US" dirty="0">
                <a:solidFill>
                  <a:srgbClr val="BCBEC4"/>
                </a:solidFill>
                <a:effectLst/>
              </a:rPr>
              <a:t>(</a:t>
            </a:r>
            <a:r>
              <a:rPr lang="en-US" dirty="0" err="1">
                <a:solidFill>
                  <a:srgbClr val="BCBEC4"/>
                </a:solidFill>
                <a:effectLst/>
              </a:rPr>
              <a:t>velocityY</a:t>
            </a:r>
            <a:r>
              <a:rPr lang="en-US" dirty="0">
                <a:solidFill>
                  <a:srgbClr val="BCBEC4"/>
                </a:solidFill>
                <a:effectLst/>
              </a:rPr>
              <a:t>) &gt; </a:t>
            </a:r>
            <a:r>
              <a:rPr lang="en-US" dirty="0" err="1">
                <a:solidFill>
                  <a:srgbClr val="CF8E6D"/>
                </a:solidFill>
                <a:effectLst/>
              </a:rPr>
              <a:t>this</a:t>
            </a:r>
            <a:r>
              <a:rPr lang="en-US" dirty="0" err="1">
                <a:solidFill>
                  <a:srgbClr val="BCBEC4"/>
                </a:solidFill>
                <a:effectLst/>
              </a:rPr>
              <a:t>.</a:t>
            </a:r>
            <a:r>
              <a:rPr lang="en-US" dirty="0" err="1">
                <a:solidFill>
                  <a:srgbClr val="C77DBB"/>
                </a:solidFill>
                <a:effectLst/>
              </a:rPr>
              <a:t>velocityMinThreshold</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if </a:t>
            </a:r>
            <a:r>
              <a:rPr lang="en-US" dirty="0">
                <a:solidFill>
                  <a:srgbClr val="BCBEC4"/>
                </a:solidFill>
                <a:effectLst/>
              </a:rPr>
              <a:t>(</a:t>
            </a:r>
            <a:r>
              <a:rPr lang="en-US" dirty="0" err="1">
                <a:solidFill>
                  <a:srgbClr val="BCBEC4"/>
                </a:solidFill>
                <a:effectLst/>
              </a:rPr>
              <a:t>dy</a:t>
            </a:r>
            <a:r>
              <a:rPr lang="en-US" dirty="0">
                <a:solidFill>
                  <a:srgbClr val="BCBEC4"/>
                </a:solidFill>
                <a:effectLst/>
              </a:rPr>
              <a:t> &gt; </a:t>
            </a:r>
            <a:r>
              <a:rPr lang="en-US" dirty="0">
                <a:solidFill>
                  <a:srgbClr val="2AACB8"/>
                </a:solidFill>
                <a:effectLst/>
              </a:rPr>
              <a:t>0</a:t>
            </a:r>
            <a:r>
              <a:rPr lang="en-US" dirty="0">
                <a:solidFill>
                  <a:srgbClr val="BCBEC4"/>
                </a:solidFill>
                <a:effectLst/>
              </a:rPr>
              <a:t>) {</a:t>
            </a:r>
            <a:r>
              <a:rPr lang="en-US" dirty="0">
                <a:solidFill>
                  <a:srgbClr val="7A7E85"/>
                </a:solidFill>
                <a:effectLst/>
              </a:rPr>
              <a:t>//UP</a:t>
            </a:r>
            <a:br>
              <a:rPr lang="en-US" dirty="0">
                <a:solidFill>
                  <a:srgbClr val="7A7E85"/>
                </a:solidFill>
                <a:effectLst/>
              </a:rPr>
            </a:br>
            <a:r>
              <a:rPr lang="en-US" dirty="0">
                <a:solidFill>
                  <a:srgbClr val="7A7E85"/>
                </a:solidFill>
                <a:effectLst/>
              </a:rPr>
              <a:t>                    </a:t>
            </a:r>
            <a:r>
              <a:rPr lang="en-US" dirty="0" err="1">
                <a:solidFill>
                  <a:srgbClr val="CF8E6D"/>
                </a:solidFill>
                <a:effectLst/>
              </a:rPr>
              <a:t>this</a:t>
            </a:r>
            <a:r>
              <a:rPr lang="en-US" dirty="0" err="1">
                <a:solidFill>
                  <a:srgbClr val="BCBEC4"/>
                </a:solidFill>
                <a:effectLst/>
              </a:rPr>
              <a:t>.</a:t>
            </a:r>
            <a:r>
              <a:rPr lang="en-US" dirty="0" err="1">
                <a:solidFill>
                  <a:srgbClr val="C77DBB"/>
                </a:solidFill>
                <a:effectLst/>
              </a:rPr>
              <a:t>swipeDirection</a:t>
            </a:r>
            <a:r>
              <a:rPr lang="en-US" dirty="0">
                <a:solidFill>
                  <a:srgbClr val="C77DBB"/>
                </a:solidFill>
                <a:effectLst/>
              </a:rPr>
              <a:t> </a:t>
            </a:r>
            <a:r>
              <a:rPr lang="en-US" dirty="0">
                <a:solidFill>
                  <a:srgbClr val="BCBEC4"/>
                </a:solidFill>
                <a:effectLst/>
              </a:rPr>
              <a:t>= </a:t>
            </a:r>
            <a:r>
              <a:rPr lang="en-US" i="1" dirty="0">
                <a:solidFill>
                  <a:srgbClr val="C77DBB"/>
                </a:solidFill>
                <a:effectLst/>
              </a:rPr>
              <a:t>SWIPE_DOWN</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handleSwipe</a:t>
            </a:r>
            <a:r>
              <a:rPr lang="en-US" dirty="0">
                <a:solidFill>
                  <a:srgbClr val="BCBEC4"/>
                </a:solidFill>
                <a:effectLst/>
              </a:rPr>
              <a:t>();</a:t>
            </a:r>
            <a:br>
              <a:rPr lang="en-US" dirty="0">
                <a:solidFill>
                  <a:srgbClr val="BCBEC4"/>
                </a:solidFill>
                <a:effectLst/>
              </a:rPr>
            </a:br>
            <a:r>
              <a:rPr lang="en-US" dirty="0">
                <a:solidFill>
                  <a:srgbClr val="BCBEC4"/>
                </a:solidFill>
                <a:effectLst/>
              </a:rPr>
              <a:t>                } </a:t>
            </a:r>
            <a:r>
              <a:rPr lang="en-US" dirty="0">
                <a:solidFill>
                  <a:srgbClr val="CF8E6D"/>
                </a:solidFill>
                <a:effectLst/>
              </a:rPr>
              <a:t>else </a:t>
            </a:r>
            <a:r>
              <a:rPr lang="en-US" dirty="0">
                <a:solidFill>
                  <a:srgbClr val="BCBEC4"/>
                </a:solidFill>
                <a:effectLst/>
              </a:rPr>
              <a:t>{ </a:t>
            </a:r>
            <a:r>
              <a:rPr lang="en-US" dirty="0">
                <a:solidFill>
                  <a:srgbClr val="7A7E85"/>
                </a:solidFill>
                <a:effectLst/>
              </a:rPr>
              <a:t>//down</a:t>
            </a:r>
            <a:br>
              <a:rPr lang="en-US" dirty="0">
                <a:solidFill>
                  <a:srgbClr val="7A7E85"/>
                </a:solidFill>
                <a:effectLst/>
              </a:rPr>
            </a:br>
            <a:r>
              <a:rPr lang="en-US" dirty="0">
                <a:solidFill>
                  <a:srgbClr val="7A7E85"/>
                </a:solidFill>
                <a:effectLst/>
              </a:rPr>
              <a:t>                    </a:t>
            </a:r>
            <a:r>
              <a:rPr lang="en-US" dirty="0" err="1">
                <a:solidFill>
                  <a:srgbClr val="CF8E6D"/>
                </a:solidFill>
                <a:effectLst/>
              </a:rPr>
              <a:t>this</a:t>
            </a:r>
            <a:r>
              <a:rPr lang="en-US" dirty="0" err="1">
                <a:solidFill>
                  <a:srgbClr val="BCBEC4"/>
                </a:solidFill>
                <a:effectLst/>
              </a:rPr>
              <a:t>.</a:t>
            </a:r>
            <a:r>
              <a:rPr lang="en-US" dirty="0" err="1">
                <a:solidFill>
                  <a:srgbClr val="C77DBB"/>
                </a:solidFill>
                <a:effectLst/>
              </a:rPr>
              <a:t>swipeDirection</a:t>
            </a:r>
            <a:r>
              <a:rPr lang="en-US" dirty="0">
                <a:solidFill>
                  <a:srgbClr val="C77DBB"/>
                </a:solidFill>
                <a:effectLst/>
              </a:rPr>
              <a:t> </a:t>
            </a:r>
            <a:r>
              <a:rPr lang="en-US" dirty="0">
                <a:solidFill>
                  <a:srgbClr val="BCBEC4"/>
                </a:solidFill>
                <a:effectLst/>
              </a:rPr>
              <a:t>= </a:t>
            </a:r>
            <a:r>
              <a:rPr lang="en-US" i="1" dirty="0">
                <a:solidFill>
                  <a:srgbClr val="C77DBB"/>
                </a:solidFill>
                <a:effectLst/>
              </a:rPr>
              <a:t>SWIPE_UP</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handleSwipe</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CF8E6D"/>
                </a:solidFill>
                <a:effectLst/>
              </a:rPr>
              <a:t>public abstract void </a:t>
            </a:r>
            <a:r>
              <a:rPr lang="en-US" dirty="0" err="1">
                <a:solidFill>
                  <a:srgbClr val="56A8F5"/>
                </a:solidFill>
                <a:effectLst/>
              </a:rPr>
              <a:t>handleSwipe</a:t>
            </a:r>
            <a:r>
              <a:rPr lang="en-US" dirty="0">
                <a:solidFill>
                  <a:srgbClr val="BCBEC4"/>
                </a:solidFill>
                <a:effectLst/>
              </a:rPr>
              <a:t>();</a:t>
            </a:r>
            <a:br>
              <a:rPr lang="en-US" dirty="0">
                <a:solidFill>
                  <a:srgbClr val="BCBEC4"/>
                </a:solidFill>
                <a:effectLst/>
              </a:rPr>
            </a:br>
            <a:r>
              <a:rPr lang="en-US" dirty="0">
                <a:solidFill>
                  <a:srgbClr val="BCBEC4"/>
                </a:solidFill>
                <a:effectLst/>
              </a:rPr>
              <a:t>};</a:t>
            </a:r>
            <a:br>
              <a:rPr lang="en-US" dirty="0">
                <a:solidFill>
                  <a:srgbClr val="BCBEC4"/>
                </a:solidFill>
                <a:effectLst/>
              </a:rPr>
            </a:br>
            <a:br>
              <a:rPr lang="en-US" dirty="0">
                <a:solidFill>
                  <a:srgbClr val="BCBEC4"/>
                </a:solidFill>
                <a:effectLst/>
              </a:rPr>
            </a:br>
            <a:endParaRPr lang="en-US" dirty="0">
              <a:solidFill>
                <a:srgbClr val="BCBEC4"/>
              </a:solidFill>
              <a:effectLst/>
            </a:endParaRP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13</a:t>
            </a:fld>
            <a:endParaRPr lang="en-US"/>
          </a:p>
        </p:txBody>
      </p:sp>
    </p:spTree>
    <p:extLst>
      <p:ext uri="{BB962C8B-B14F-4D97-AF65-F5344CB8AC3E}">
        <p14:creationId xmlns:p14="http://schemas.microsoft.com/office/powerpoint/2010/main" val="3002581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Fling = to throw </a:t>
            </a:r>
            <a:r>
              <a:rPr lang="ar-AE" dirty="0"/>
              <a:t>قذف</a:t>
            </a:r>
            <a:endParaRPr lang="en-US" dirty="0"/>
          </a:p>
          <a:p>
            <a:endParaRPr lang="ar-AE" dirty="0"/>
          </a:p>
          <a:p>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15</a:t>
            </a:fld>
            <a:endParaRPr lang="en-US"/>
          </a:p>
        </p:txBody>
      </p:sp>
    </p:spTree>
    <p:extLst>
      <p:ext uri="{BB962C8B-B14F-4D97-AF65-F5344CB8AC3E}">
        <p14:creationId xmlns:p14="http://schemas.microsoft.com/office/powerpoint/2010/main" val="1639967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a:t>Parameters</a:t>
            </a:r>
          </a:p>
          <a:p>
            <a:pPr fontAlgn="t"/>
            <a:r>
              <a:rPr lang="en-US" dirty="0">
                <a:effectLst/>
              </a:rPr>
              <a:t>E1 - </a:t>
            </a:r>
            <a:r>
              <a:rPr lang="en-US" dirty="0" err="1">
                <a:effectLst/>
              </a:rPr>
              <a:t>MotionEvent</a:t>
            </a:r>
            <a:r>
              <a:rPr lang="en-US" dirty="0">
                <a:effectLst/>
              </a:rPr>
              <a:t>: The first down motion event that started the scrolling. This value cannot be null.</a:t>
            </a:r>
          </a:p>
          <a:p>
            <a:pPr fontAlgn="t"/>
            <a:r>
              <a:rPr lang="en-US" dirty="0">
                <a:effectLst/>
              </a:rPr>
              <a:t>E2 - </a:t>
            </a:r>
            <a:r>
              <a:rPr lang="en-US" dirty="0" err="1">
                <a:effectLst/>
              </a:rPr>
              <a:t>MotionEvent</a:t>
            </a:r>
            <a:r>
              <a:rPr lang="en-US" dirty="0">
                <a:effectLst/>
              </a:rPr>
              <a:t>: The move motion event that triggered the current </a:t>
            </a:r>
            <a:r>
              <a:rPr lang="en-US" dirty="0" err="1">
                <a:effectLst/>
              </a:rPr>
              <a:t>onScroll</a:t>
            </a:r>
            <a:r>
              <a:rPr lang="en-US" dirty="0">
                <a:effectLst/>
              </a:rPr>
              <a:t>. This value cannot be null.</a:t>
            </a:r>
          </a:p>
          <a:p>
            <a:pPr fontAlgn="t"/>
            <a:r>
              <a:rPr lang="en-US" dirty="0" err="1">
                <a:effectLst/>
              </a:rPr>
              <a:t>distanceXfloat</a:t>
            </a:r>
            <a:r>
              <a:rPr lang="en-US" dirty="0">
                <a:effectLst/>
              </a:rPr>
              <a:t>: The distance along the X axis that has been scrolled since the last call to </a:t>
            </a:r>
            <a:r>
              <a:rPr lang="en-US" dirty="0" err="1">
                <a:effectLst/>
              </a:rPr>
              <a:t>onScroll</a:t>
            </a:r>
            <a:r>
              <a:rPr lang="en-US" dirty="0">
                <a:effectLst/>
              </a:rPr>
              <a:t>. This is NOT the distance between e1 and e2.</a:t>
            </a:r>
          </a:p>
          <a:p>
            <a:r>
              <a:rPr lang="en-US" dirty="0" err="1">
                <a:effectLst/>
              </a:rPr>
              <a:t>distanceYfloat</a:t>
            </a:r>
            <a:r>
              <a:rPr lang="en-US" dirty="0">
                <a:effectLst/>
              </a:rPr>
              <a:t>: The distance along the Y axis that has been scrolled since the last call to </a:t>
            </a:r>
            <a:r>
              <a:rPr lang="en-US" dirty="0" err="1">
                <a:effectLst/>
              </a:rPr>
              <a:t>onScroll</a:t>
            </a:r>
            <a:r>
              <a:rPr lang="en-US" dirty="0">
                <a:effectLst/>
              </a:rPr>
              <a:t>. This is NOT the distance between e1 and e2.</a:t>
            </a:r>
          </a:p>
          <a:p>
            <a:r>
              <a:rPr lang="en-US" dirty="0">
                <a:effectLst/>
              </a:rPr>
              <a:t>//////////////////////////////////</a:t>
            </a:r>
          </a:p>
          <a:p>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onScroll</a:t>
            </a:r>
            <a:r>
              <a:rPr lang="en-US" dirty="0"/>
              <a:t>(</a:t>
            </a:r>
            <a:r>
              <a:rPr lang="en-US" dirty="0" err="1"/>
              <a:t>MotionEvent</a:t>
            </a:r>
            <a:r>
              <a:rPr lang="en-US" dirty="0"/>
              <a:t> ev1</a:t>
            </a:r>
            <a:r>
              <a:rPr lang="en-US" sz="1200" kern="1200" dirty="0">
                <a:solidFill>
                  <a:schemeClr val="tx1"/>
                </a:solidFill>
                <a:effectLst/>
                <a:latin typeface="Times New Roman" pitchFamily="18" charset="0"/>
                <a:ea typeface="+mn-ea"/>
                <a:cs typeface="+mn-cs"/>
              </a:rPr>
              <a:t>, </a:t>
            </a:r>
            <a:r>
              <a:rPr lang="en-US" dirty="0" err="1"/>
              <a:t>MotionEvent</a:t>
            </a:r>
            <a:r>
              <a:rPr lang="en-US" dirty="0"/>
              <a:t> ev2</a:t>
            </a:r>
            <a:r>
              <a:rPr lang="en-US" sz="1200" kern="1200" dirty="0">
                <a:solidFill>
                  <a:schemeClr val="tx1"/>
                </a:solidFill>
                <a:effectLst/>
                <a:latin typeface="Times New Roman" pitchFamily="18" charset="0"/>
                <a:ea typeface="+mn-ea"/>
                <a:cs typeface="+mn-cs"/>
              </a:rPr>
              <a:t>,float </a:t>
            </a:r>
            <a:r>
              <a:rPr lang="en-US" dirty="0" err="1"/>
              <a:t>distx</a:t>
            </a:r>
            <a:r>
              <a:rPr lang="en-US" sz="1200" kern="1200" dirty="0" err="1">
                <a:solidFill>
                  <a:schemeClr val="tx1"/>
                </a:solidFill>
                <a:effectLst/>
                <a:latin typeface="Times New Roman" pitchFamily="18" charset="0"/>
                <a:ea typeface="+mn-ea"/>
                <a:cs typeface="+mn-cs"/>
              </a:rPr>
              <a:t>,float</a:t>
            </a:r>
            <a:r>
              <a:rPr lang="en-US" sz="1200" kern="1200" dirty="0">
                <a:solidFill>
                  <a:schemeClr val="tx1"/>
                </a:solidFill>
                <a:effectLst/>
                <a:latin typeface="Times New Roman" pitchFamily="18" charset="0"/>
                <a:ea typeface="+mn-ea"/>
                <a:cs typeface="+mn-cs"/>
              </a:rPr>
              <a:t> </a:t>
            </a:r>
            <a:r>
              <a:rPr lang="en-US" dirty="0" err="1"/>
              <a:t>disty</a:t>
            </a:r>
            <a:r>
              <a:rPr lang="en-US" dirty="0"/>
              <a:t>){</a:t>
            </a:r>
            <a:br>
              <a:rPr lang="en-US" dirty="0"/>
            </a:br>
            <a:r>
              <a:rPr lang="en-US" dirty="0"/>
              <a:t>    Button b = </a:t>
            </a:r>
            <a:r>
              <a:rPr lang="en-US" dirty="0" err="1"/>
              <a:t>findViewById</a:t>
            </a:r>
            <a:r>
              <a:rPr lang="en-US" dirty="0"/>
              <a:t>(</a:t>
            </a:r>
            <a:r>
              <a:rPr lang="en-US" dirty="0" err="1"/>
              <a:t>R.id.</a:t>
            </a:r>
            <a:r>
              <a:rPr lang="en-US" sz="1200" i="1" kern="1200" dirty="0" err="1">
                <a:solidFill>
                  <a:schemeClr val="tx1"/>
                </a:solidFill>
                <a:effectLst/>
                <a:latin typeface="Times New Roman" pitchFamily="18" charset="0"/>
                <a:ea typeface="+mn-ea"/>
                <a:cs typeface="+mn-cs"/>
              </a:rPr>
              <a:t>button</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err="1"/>
              <a:t>Log.</a:t>
            </a:r>
            <a:r>
              <a:rPr lang="en-US" i="1" dirty="0" err="1">
                <a:effectLst/>
              </a:rPr>
              <a:t>i</a:t>
            </a:r>
            <a:r>
              <a:rPr lang="en-US" dirty="0"/>
              <a:t>(</a:t>
            </a:r>
            <a:r>
              <a:rPr lang="en-US" dirty="0" err="1"/>
              <a:t>MyApp.</a:t>
            </a:r>
            <a:r>
              <a:rPr lang="en-US" sz="1200" i="1" kern="1200" dirty="0" err="1">
                <a:solidFill>
                  <a:schemeClr val="tx1"/>
                </a:solidFill>
                <a:effectLst/>
                <a:latin typeface="Times New Roman" pitchFamily="18" charset="0"/>
                <a:ea typeface="+mn-ea"/>
                <a:cs typeface="+mn-cs"/>
              </a:rPr>
              <a:t>appTag</a:t>
            </a:r>
            <a:r>
              <a:rPr lang="en-US" sz="1200" kern="1200" dirty="0" err="1">
                <a:solidFill>
                  <a:schemeClr val="tx1"/>
                </a:solidFill>
                <a:effectLst/>
                <a:latin typeface="Times New Roman" pitchFamily="18" charset="0"/>
                <a:ea typeface="+mn-ea"/>
                <a:cs typeface="+mn-cs"/>
              </a:rPr>
              <a:t>,</a:t>
            </a:r>
            <a:r>
              <a:rPr lang="en-US" dirty="0" err="1"/>
              <a:t>distx</a:t>
            </a:r>
            <a:r>
              <a:rPr lang="en-US" dirty="0"/>
              <a:t> + </a:t>
            </a:r>
            <a:r>
              <a:rPr lang="en-US" sz="1200" kern="1200" dirty="0">
                <a:solidFill>
                  <a:schemeClr val="tx1"/>
                </a:solidFill>
                <a:effectLst/>
                <a:latin typeface="Times New Roman" pitchFamily="18" charset="0"/>
                <a:ea typeface="+mn-ea"/>
                <a:cs typeface="+mn-cs"/>
              </a:rPr>
              <a:t>"," </a:t>
            </a:r>
            <a:r>
              <a:rPr lang="en-US" dirty="0"/>
              <a:t>+ </a:t>
            </a:r>
            <a:r>
              <a:rPr lang="en-US" dirty="0" err="1"/>
              <a:t>disty</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if</a:t>
            </a:r>
            <a:r>
              <a:rPr lang="en-US" dirty="0"/>
              <a:t>(</a:t>
            </a:r>
            <a:r>
              <a:rPr lang="en-US" dirty="0" err="1"/>
              <a:t>Math.</a:t>
            </a:r>
            <a:r>
              <a:rPr lang="en-US" i="1" dirty="0" err="1">
                <a:effectLst/>
              </a:rPr>
              <a:t>abs</a:t>
            </a:r>
            <a:r>
              <a:rPr lang="en-US" dirty="0"/>
              <a:t>(</a:t>
            </a:r>
            <a:r>
              <a:rPr lang="en-US" dirty="0" err="1"/>
              <a:t>distx</a:t>
            </a:r>
            <a:r>
              <a:rPr lang="en-US" dirty="0"/>
              <a:t>) &gt; </a:t>
            </a:r>
            <a:r>
              <a:rPr lang="en-US" dirty="0" err="1"/>
              <a:t>Math.</a:t>
            </a:r>
            <a:r>
              <a:rPr lang="en-US" i="1" dirty="0" err="1">
                <a:effectLst/>
              </a:rPr>
              <a:t>abs</a:t>
            </a:r>
            <a:r>
              <a:rPr lang="en-US" dirty="0"/>
              <a:t>(</a:t>
            </a:r>
            <a:r>
              <a:rPr lang="en-US" dirty="0" err="1"/>
              <a:t>disty</a:t>
            </a:r>
            <a:r>
              <a:rPr lang="en-US" dirty="0"/>
              <a:t>)){</a:t>
            </a:r>
            <a:br>
              <a:rPr lang="en-US" dirty="0"/>
            </a:br>
            <a:r>
              <a:rPr lang="en-US" dirty="0"/>
              <a:t>        </a:t>
            </a:r>
            <a:r>
              <a:rPr lang="en-US" sz="1200" kern="1200" dirty="0">
                <a:solidFill>
                  <a:schemeClr val="tx1"/>
                </a:solidFill>
                <a:effectLst/>
                <a:latin typeface="Times New Roman" pitchFamily="18" charset="0"/>
                <a:ea typeface="+mn-ea"/>
                <a:cs typeface="+mn-cs"/>
              </a:rPr>
              <a:t>if</a:t>
            </a:r>
            <a:r>
              <a:rPr lang="en-US" dirty="0"/>
              <a:t>(</a:t>
            </a:r>
            <a:r>
              <a:rPr lang="en-US" dirty="0" err="1"/>
              <a:t>distx</a:t>
            </a:r>
            <a:r>
              <a:rPr lang="en-US" dirty="0"/>
              <a:t>&lt;</a:t>
            </a:r>
            <a:r>
              <a:rPr lang="en-US" sz="1200" kern="1200" dirty="0">
                <a:solidFill>
                  <a:schemeClr val="tx1"/>
                </a:solidFill>
                <a:effectLst/>
                <a:latin typeface="Times New Roman" pitchFamily="18" charset="0"/>
                <a:ea typeface="+mn-ea"/>
                <a:cs typeface="+mn-cs"/>
              </a:rPr>
              <a:t>0</a:t>
            </a:r>
            <a:r>
              <a:rPr lang="en-US" dirty="0"/>
              <a:t>) </a:t>
            </a:r>
            <a:r>
              <a:rPr lang="en-US" dirty="0" err="1"/>
              <a:t>b.setText</a:t>
            </a:r>
            <a:r>
              <a:rPr lang="en-US" dirty="0"/>
              <a:t>(</a:t>
            </a:r>
            <a:r>
              <a:rPr lang="en-US" sz="1200" kern="1200" dirty="0">
                <a:solidFill>
                  <a:schemeClr val="tx1"/>
                </a:solidFill>
                <a:effectLst/>
                <a:latin typeface="Times New Roman" pitchFamily="18" charset="0"/>
                <a:ea typeface="+mn-ea"/>
                <a:cs typeface="+mn-cs"/>
              </a:rPr>
              <a:t>"Horizontal - Right"</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else </a:t>
            </a:r>
            <a:r>
              <a:rPr lang="en-US" dirty="0" err="1"/>
              <a:t>b.setText</a:t>
            </a:r>
            <a:r>
              <a:rPr lang="en-US" dirty="0"/>
              <a:t>(</a:t>
            </a:r>
            <a:r>
              <a:rPr lang="en-US" sz="1200" kern="1200" dirty="0">
                <a:solidFill>
                  <a:schemeClr val="tx1"/>
                </a:solidFill>
                <a:effectLst/>
                <a:latin typeface="Times New Roman" pitchFamily="18" charset="0"/>
                <a:ea typeface="+mn-ea"/>
                <a:cs typeface="+mn-cs"/>
              </a:rPr>
              <a:t>"Horizontal - Left"</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r>
              <a:rPr lang="en-US" sz="1200" kern="1200" dirty="0">
                <a:solidFill>
                  <a:schemeClr val="tx1"/>
                </a:solidFill>
                <a:effectLst/>
                <a:latin typeface="Times New Roman" pitchFamily="18" charset="0"/>
                <a:ea typeface="+mn-ea"/>
                <a:cs typeface="+mn-cs"/>
              </a:rPr>
              <a:t>else</a:t>
            </a:r>
            <a:r>
              <a:rPr lang="en-US" dirty="0"/>
              <a:t>{</a:t>
            </a:r>
            <a:br>
              <a:rPr lang="en-US" dirty="0"/>
            </a:br>
            <a:r>
              <a:rPr lang="en-US" dirty="0"/>
              <a:t>        </a:t>
            </a:r>
            <a:r>
              <a:rPr lang="en-US" sz="1200" kern="1200" dirty="0">
                <a:solidFill>
                  <a:schemeClr val="tx1"/>
                </a:solidFill>
                <a:effectLst/>
                <a:latin typeface="Times New Roman" pitchFamily="18" charset="0"/>
                <a:ea typeface="+mn-ea"/>
                <a:cs typeface="+mn-cs"/>
              </a:rPr>
              <a:t>if</a:t>
            </a:r>
            <a:r>
              <a:rPr lang="en-US" dirty="0"/>
              <a:t>(</a:t>
            </a:r>
            <a:r>
              <a:rPr lang="en-US" dirty="0" err="1"/>
              <a:t>disty</a:t>
            </a:r>
            <a:r>
              <a:rPr lang="en-US" dirty="0"/>
              <a:t>&gt;</a:t>
            </a:r>
            <a:r>
              <a:rPr lang="en-US" sz="1200" kern="1200" dirty="0">
                <a:solidFill>
                  <a:schemeClr val="tx1"/>
                </a:solidFill>
                <a:effectLst/>
                <a:latin typeface="Times New Roman" pitchFamily="18" charset="0"/>
                <a:ea typeface="+mn-ea"/>
                <a:cs typeface="+mn-cs"/>
              </a:rPr>
              <a:t>0</a:t>
            </a:r>
            <a:r>
              <a:rPr lang="en-US" dirty="0"/>
              <a:t>) </a:t>
            </a:r>
            <a:r>
              <a:rPr lang="en-US" dirty="0" err="1"/>
              <a:t>b.setText</a:t>
            </a:r>
            <a:r>
              <a:rPr lang="en-US" dirty="0"/>
              <a:t>(</a:t>
            </a:r>
            <a:r>
              <a:rPr lang="en-US" sz="1200" kern="1200" dirty="0">
                <a:solidFill>
                  <a:schemeClr val="tx1"/>
                </a:solidFill>
                <a:effectLst/>
                <a:latin typeface="Times New Roman" pitchFamily="18" charset="0"/>
                <a:ea typeface="+mn-ea"/>
                <a:cs typeface="+mn-cs"/>
              </a:rPr>
              <a:t>"Vertical - UP"</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else </a:t>
            </a:r>
            <a:r>
              <a:rPr lang="en-US" dirty="0" err="1"/>
              <a:t>b.setText</a:t>
            </a:r>
            <a:r>
              <a:rPr lang="en-US" dirty="0"/>
              <a:t>(</a:t>
            </a:r>
            <a:r>
              <a:rPr lang="en-US" sz="1200" kern="1200" dirty="0">
                <a:solidFill>
                  <a:schemeClr val="tx1"/>
                </a:solidFill>
                <a:effectLst/>
                <a:latin typeface="Times New Roman" pitchFamily="18" charset="0"/>
                <a:ea typeface="+mn-ea"/>
                <a:cs typeface="+mn-cs"/>
              </a:rPr>
              <a:t>"Vertical - DOWN"</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br>
              <a:rPr lang="en-US" dirty="0"/>
            </a:br>
            <a:r>
              <a:rPr lang="en-US" dirty="0"/>
              <a:t>    </a:t>
            </a:r>
            <a:r>
              <a:rPr lang="en-US" sz="1200" kern="1200" dirty="0">
                <a:solidFill>
                  <a:schemeClr val="tx1"/>
                </a:solidFill>
                <a:effectLst/>
                <a:latin typeface="Times New Roman" pitchFamily="18" charset="0"/>
                <a:ea typeface="+mn-ea"/>
                <a:cs typeface="+mn-cs"/>
              </a:rPr>
              <a:t>return false;</a:t>
            </a:r>
            <a:br>
              <a:rPr lang="en-US" sz="1200" kern="1200" dirty="0">
                <a:solidFill>
                  <a:schemeClr val="tx1"/>
                </a:solidFill>
                <a:effectLst/>
                <a:latin typeface="Times New Roman" pitchFamily="18" charset="0"/>
                <a:ea typeface="+mn-ea"/>
                <a:cs typeface="+mn-cs"/>
              </a:rPr>
            </a:br>
            <a:r>
              <a:rPr lang="en-US" dirty="0"/>
              <a:t>}</a:t>
            </a:r>
            <a:br>
              <a:rPr lang="en-US" dirty="0"/>
            </a:br>
            <a:r>
              <a:rPr lang="en-US" dirty="0"/>
              <a:t>/////////////////////////////////////////////////////////////////</a:t>
            </a:r>
          </a:p>
          <a:p>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onFling</a:t>
            </a:r>
            <a:r>
              <a:rPr lang="en-US" dirty="0"/>
              <a:t>(</a:t>
            </a:r>
            <a:r>
              <a:rPr lang="en-US" dirty="0" err="1"/>
              <a:t>MotionEvent</a:t>
            </a:r>
            <a:r>
              <a:rPr lang="en-US" dirty="0"/>
              <a:t> ev1</a:t>
            </a:r>
            <a:r>
              <a:rPr lang="en-US" sz="1200" kern="1200" dirty="0">
                <a:solidFill>
                  <a:schemeClr val="tx1"/>
                </a:solidFill>
                <a:effectLst/>
                <a:latin typeface="Times New Roman" pitchFamily="18" charset="0"/>
                <a:ea typeface="+mn-ea"/>
                <a:cs typeface="+mn-cs"/>
              </a:rPr>
              <a:t>, </a:t>
            </a:r>
            <a:r>
              <a:rPr lang="en-US" dirty="0" err="1"/>
              <a:t>MotionEvent</a:t>
            </a:r>
            <a:r>
              <a:rPr lang="en-US" dirty="0"/>
              <a:t> ev2</a:t>
            </a:r>
            <a:r>
              <a:rPr lang="en-US" sz="1200" kern="1200" dirty="0">
                <a:solidFill>
                  <a:schemeClr val="tx1"/>
                </a:solidFill>
                <a:effectLst/>
                <a:latin typeface="Times New Roman" pitchFamily="18" charset="0"/>
                <a:ea typeface="+mn-ea"/>
                <a:cs typeface="+mn-cs"/>
              </a:rPr>
              <a:t>,float </a:t>
            </a:r>
            <a:r>
              <a:rPr lang="en-US" dirty="0" err="1"/>
              <a:t>velx</a:t>
            </a:r>
            <a:r>
              <a:rPr lang="en-US" sz="1200" kern="1200" dirty="0" err="1">
                <a:solidFill>
                  <a:schemeClr val="tx1"/>
                </a:solidFill>
                <a:effectLst/>
                <a:latin typeface="Times New Roman" pitchFamily="18" charset="0"/>
                <a:ea typeface="+mn-ea"/>
                <a:cs typeface="+mn-cs"/>
              </a:rPr>
              <a:t>,float</a:t>
            </a:r>
            <a:r>
              <a:rPr lang="en-US" sz="1200" kern="1200" dirty="0">
                <a:solidFill>
                  <a:schemeClr val="tx1"/>
                </a:solidFill>
                <a:effectLst/>
                <a:latin typeface="Times New Roman" pitchFamily="18" charset="0"/>
                <a:ea typeface="+mn-ea"/>
                <a:cs typeface="+mn-cs"/>
              </a:rPr>
              <a:t> </a:t>
            </a:r>
            <a:r>
              <a:rPr lang="en-US" dirty="0" err="1"/>
              <a:t>vely</a:t>
            </a:r>
            <a:r>
              <a:rPr lang="en-US" dirty="0"/>
              <a:t>){</a:t>
            </a:r>
            <a:br>
              <a:rPr lang="en-US" dirty="0"/>
            </a:br>
            <a:r>
              <a:rPr lang="en-US" dirty="0"/>
              <a:t>    Button b = </a:t>
            </a:r>
            <a:r>
              <a:rPr lang="en-US" dirty="0" err="1"/>
              <a:t>findViewById</a:t>
            </a:r>
            <a:r>
              <a:rPr lang="en-US" dirty="0"/>
              <a:t>(</a:t>
            </a:r>
            <a:r>
              <a:rPr lang="en-US" dirty="0" err="1"/>
              <a:t>R.id.</a:t>
            </a:r>
            <a:r>
              <a:rPr lang="en-US" sz="1200" i="1" kern="1200" dirty="0" err="1">
                <a:solidFill>
                  <a:schemeClr val="tx1"/>
                </a:solidFill>
                <a:effectLst/>
                <a:latin typeface="Times New Roman" pitchFamily="18" charset="0"/>
                <a:ea typeface="+mn-ea"/>
                <a:cs typeface="+mn-cs"/>
              </a:rPr>
              <a:t>button</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err="1"/>
              <a:t>Log.</a:t>
            </a:r>
            <a:r>
              <a:rPr lang="en-US" i="1" dirty="0" err="1">
                <a:effectLst/>
              </a:rPr>
              <a:t>i</a:t>
            </a:r>
            <a:r>
              <a:rPr lang="en-US" dirty="0"/>
              <a:t>(</a:t>
            </a:r>
            <a:r>
              <a:rPr lang="en-US" dirty="0" err="1"/>
              <a:t>MyApp.</a:t>
            </a:r>
            <a:r>
              <a:rPr lang="en-US" sz="1200" i="1" kern="1200" dirty="0" err="1">
                <a:solidFill>
                  <a:schemeClr val="tx1"/>
                </a:solidFill>
                <a:effectLst/>
                <a:latin typeface="Times New Roman" pitchFamily="18" charset="0"/>
                <a:ea typeface="+mn-ea"/>
                <a:cs typeface="+mn-cs"/>
              </a:rPr>
              <a:t>appTag</a:t>
            </a:r>
            <a:r>
              <a:rPr lang="en-US" sz="1200" kern="1200" dirty="0" err="1">
                <a:solidFill>
                  <a:schemeClr val="tx1"/>
                </a:solidFill>
                <a:effectLst/>
                <a:latin typeface="Times New Roman" pitchFamily="18" charset="0"/>
                <a:ea typeface="+mn-ea"/>
                <a:cs typeface="+mn-cs"/>
              </a:rPr>
              <a:t>,</a:t>
            </a:r>
            <a:r>
              <a:rPr lang="en-US" dirty="0" err="1"/>
              <a:t>velx</a:t>
            </a:r>
            <a:r>
              <a:rPr lang="en-US" dirty="0"/>
              <a:t> + </a:t>
            </a:r>
            <a:r>
              <a:rPr lang="en-US" sz="1200" kern="1200" dirty="0">
                <a:solidFill>
                  <a:schemeClr val="tx1"/>
                </a:solidFill>
                <a:effectLst/>
                <a:latin typeface="Times New Roman" pitchFamily="18" charset="0"/>
                <a:ea typeface="+mn-ea"/>
                <a:cs typeface="+mn-cs"/>
              </a:rPr>
              <a:t>"," </a:t>
            </a:r>
            <a:r>
              <a:rPr lang="en-US" dirty="0"/>
              <a:t>+ </a:t>
            </a:r>
            <a:r>
              <a:rPr lang="en-US" dirty="0" err="1"/>
              <a:t>vely</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if</a:t>
            </a:r>
            <a:r>
              <a:rPr lang="en-US" dirty="0"/>
              <a:t>(</a:t>
            </a:r>
            <a:r>
              <a:rPr lang="en-US" dirty="0" err="1"/>
              <a:t>Math.</a:t>
            </a:r>
            <a:r>
              <a:rPr lang="en-US" i="1" dirty="0" err="1">
                <a:effectLst/>
              </a:rPr>
              <a:t>abs</a:t>
            </a:r>
            <a:r>
              <a:rPr lang="en-US" dirty="0"/>
              <a:t>(</a:t>
            </a:r>
            <a:r>
              <a:rPr lang="en-US" dirty="0" err="1"/>
              <a:t>velx</a:t>
            </a:r>
            <a:r>
              <a:rPr lang="en-US" dirty="0"/>
              <a:t>) &gt; </a:t>
            </a:r>
            <a:r>
              <a:rPr lang="en-US" dirty="0" err="1"/>
              <a:t>Math.</a:t>
            </a:r>
            <a:r>
              <a:rPr lang="en-US" i="1" dirty="0" err="1">
                <a:effectLst/>
              </a:rPr>
              <a:t>abs</a:t>
            </a:r>
            <a:r>
              <a:rPr lang="en-US" dirty="0"/>
              <a:t>(</a:t>
            </a:r>
            <a:r>
              <a:rPr lang="en-US" dirty="0" err="1"/>
              <a:t>vely</a:t>
            </a:r>
            <a:r>
              <a:rPr lang="en-US" dirty="0"/>
              <a:t>)){</a:t>
            </a:r>
            <a:br>
              <a:rPr lang="en-US" dirty="0"/>
            </a:br>
            <a:r>
              <a:rPr lang="en-US" dirty="0"/>
              <a:t>        </a:t>
            </a:r>
            <a:r>
              <a:rPr lang="en-US" sz="1200" kern="1200" dirty="0">
                <a:solidFill>
                  <a:schemeClr val="tx1"/>
                </a:solidFill>
                <a:effectLst/>
                <a:latin typeface="Times New Roman" pitchFamily="18" charset="0"/>
                <a:ea typeface="+mn-ea"/>
                <a:cs typeface="+mn-cs"/>
              </a:rPr>
              <a:t>if</a:t>
            </a:r>
            <a:r>
              <a:rPr lang="en-US" dirty="0"/>
              <a:t>(</a:t>
            </a:r>
            <a:r>
              <a:rPr lang="en-US" dirty="0" err="1"/>
              <a:t>velx</a:t>
            </a:r>
            <a:r>
              <a:rPr lang="en-US" dirty="0"/>
              <a:t>&gt;</a:t>
            </a:r>
            <a:r>
              <a:rPr lang="en-US" sz="1200" kern="1200" dirty="0">
                <a:solidFill>
                  <a:schemeClr val="tx1"/>
                </a:solidFill>
                <a:effectLst/>
                <a:latin typeface="Times New Roman" pitchFamily="18" charset="0"/>
                <a:ea typeface="+mn-ea"/>
                <a:cs typeface="+mn-cs"/>
              </a:rPr>
              <a:t>0</a:t>
            </a:r>
            <a:r>
              <a:rPr lang="en-US" dirty="0"/>
              <a:t>) </a:t>
            </a:r>
            <a:r>
              <a:rPr lang="en-US" dirty="0" err="1"/>
              <a:t>b.setText</a:t>
            </a:r>
            <a:r>
              <a:rPr lang="en-US" dirty="0"/>
              <a:t>(</a:t>
            </a:r>
            <a:r>
              <a:rPr lang="en-US" sz="1200" kern="1200" dirty="0">
                <a:solidFill>
                  <a:schemeClr val="tx1"/>
                </a:solidFill>
                <a:effectLst/>
                <a:latin typeface="Times New Roman" pitchFamily="18" charset="0"/>
                <a:ea typeface="+mn-ea"/>
                <a:cs typeface="+mn-cs"/>
              </a:rPr>
              <a:t>"Fling Horizontal - Right"</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else </a:t>
            </a:r>
            <a:r>
              <a:rPr lang="en-US" dirty="0" err="1"/>
              <a:t>b.setText</a:t>
            </a:r>
            <a:r>
              <a:rPr lang="en-US" dirty="0"/>
              <a:t>(</a:t>
            </a:r>
            <a:r>
              <a:rPr lang="en-US" sz="1200" kern="1200" dirty="0">
                <a:solidFill>
                  <a:schemeClr val="tx1"/>
                </a:solidFill>
                <a:effectLst/>
                <a:latin typeface="Times New Roman" pitchFamily="18" charset="0"/>
                <a:ea typeface="+mn-ea"/>
                <a:cs typeface="+mn-cs"/>
              </a:rPr>
              <a:t>"Fling Horizontal - Left"</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r>
              <a:rPr lang="en-US" sz="1200" kern="1200" dirty="0">
                <a:solidFill>
                  <a:schemeClr val="tx1"/>
                </a:solidFill>
                <a:effectLst/>
                <a:latin typeface="Times New Roman" pitchFamily="18" charset="0"/>
                <a:ea typeface="+mn-ea"/>
                <a:cs typeface="+mn-cs"/>
              </a:rPr>
              <a:t>else</a:t>
            </a:r>
            <a:r>
              <a:rPr lang="en-US" dirty="0"/>
              <a:t>{</a:t>
            </a:r>
            <a:br>
              <a:rPr lang="en-US" dirty="0"/>
            </a:br>
            <a:r>
              <a:rPr lang="en-US" dirty="0"/>
              <a:t>        </a:t>
            </a:r>
            <a:r>
              <a:rPr lang="en-US" sz="1200" kern="1200" dirty="0">
                <a:solidFill>
                  <a:schemeClr val="tx1"/>
                </a:solidFill>
                <a:effectLst/>
                <a:latin typeface="Times New Roman" pitchFamily="18" charset="0"/>
                <a:ea typeface="+mn-ea"/>
                <a:cs typeface="+mn-cs"/>
              </a:rPr>
              <a:t>if</a:t>
            </a:r>
            <a:r>
              <a:rPr lang="en-US" dirty="0"/>
              <a:t>(</a:t>
            </a:r>
            <a:r>
              <a:rPr lang="en-US" dirty="0" err="1"/>
              <a:t>vely</a:t>
            </a:r>
            <a:r>
              <a:rPr lang="en-US" dirty="0"/>
              <a:t>&lt;</a:t>
            </a:r>
            <a:r>
              <a:rPr lang="en-US" sz="1200" kern="1200" dirty="0">
                <a:solidFill>
                  <a:schemeClr val="tx1"/>
                </a:solidFill>
                <a:effectLst/>
                <a:latin typeface="Times New Roman" pitchFamily="18" charset="0"/>
                <a:ea typeface="+mn-ea"/>
                <a:cs typeface="+mn-cs"/>
              </a:rPr>
              <a:t>0</a:t>
            </a:r>
            <a:r>
              <a:rPr lang="en-US" dirty="0"/>
              <a:t>) </a:t>
            </a:r>
            <a:r>
              <a:rPr lang="en-US" dirty="0" err="1"/>
              <a:t>b.setText</a:t>
            </a:r>
            <a:r>
              <a:rPr lang="en-US" dirty="0"/>
              <a:t>(</a:t>
            </a:r>
            <a:r>
              <a:rPr lang="en-US" sz="1200" kern="1200" dirty="0">
                <a:solidFill>
                  <a:schemeClr val="tx1"/>
                </a:solidFill>
                <a:effectLst/>
                <a:latin typeface="Times New Roman" pitchFamily="18" charset="0"/>
                <a:ea typeface="+mn-ea"/>
                <a:cs typeface="+mn-cs"/>
              </a:rPr>
              <a:t>"Fling Vertical - UP"</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else </a:t>
            </a:r>
            <a:r>
              <a:rPr lang="en-US" dirty="0" err="1"/>
              <a:t>b.setText</a:t>
            </a:r>
            <a:r>
              <a:rPr lang="en-US" dirty="0"/>
              <a:t>(</a:t>
            </a:r>
            <a:r>
              <a:rPr lang="en-US" sz="1200" kern="1200" dirty="0">
                <a:solidFill>
                  <a:schemeClr val="tx1"/>
                </a:solidFill>
                <a:effectLst/>
                <a:latin typeface="Times New Roman" pitchFamily="18" charset="0"/>
                <a:ea typeface="+mn-ea"/>
                <a:cs typeface="+mn-cs"/>
              </a:rPr>
              <a:t>"Fling Vertical - DOWN"</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br>
              <a:rPr lang="en-US" dirty="0"/>
            </a:br>
            <a:r>
              <a:rPr lang="en-US" dirty="0"/>
              <a:t>    </a:t>
            </a:r>
            <a:r>
              <a:rPr lang="en-US" sz="1200" kern="1200" dirty="0">
                <a:solidFill>
                  <a:schemeClr val="tx1"/>
                </a:solidFill>
                <a:effectLst/>
                <a:latin typeface="Times New Roman" pitchFamily="18" charset="0"/>
                <a:ea typeface="+mn-ea"/>
                <a:cs typeface="+mn-cs"/>
              </a:rPr>
              <a:t>return false;</a:t>
            </a:r>
            <a:br>
              <a:rPr lang="en-US" sz="1200" kern="1200" dirty="0">
                <a:solidFill>
                  <a:schemeClr val="tx1"/>
                </a:solidFill>
                <a:effectLst/>
                <a:latin typeface="Times New Roman" pitchFamily="18" charset="0"/>
                <a:ea typeface="+mn-ea"/>
                <a:cs typeface="+mn-cs"/>
              </a:rPr>
            </a:br>
            <a:r>
              <a:rPr lang="en-US" dirty="0"/>
              <a:t>}</a:t>
            </a:r>
          </a:p>
          <a:p>
            <a:r>
              <a:rPr lang="en-US" dirty="0"/>
              <a:t>// Java - setting up every thing using anonymous class detector:</a:t>
            </a:r>
          </a:p>
          <a:p>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GestureDetector.SimpleOnGestureListener</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fListener</a:t>
            </a:r>
            <a:r>
              <a:rPr lang="en-US" sz="1200" kern="1200" dirty="0">
                <a:solidFill>
                  <a:schemeClr val="tx1"/>
                </a:solidFill>
                <a:effectLst/>
                <a:latin typeface="Times New Roman" pitchFamily="18" charset="0"/>
                <a:ea typeface="+mn-ea"/>
                <a:cs typeface="+mn-cs"/>
              </a:rPr>
              <a:t> = new </a:t>
            </a:r>
            <a:r>
              <a:rPr lang="en-US" sz="1200" kern="1200" dirty="0" err="1">
                <a:solidFill>
                  <a:schemeClr val="tx1"/>
                </a:solidFill>
                <a:effectLst/>
                <a:latin typeface="Times New Roman" pitchFamily="18" charset="0"/>
                <a:ea typeface="+mn-ea"/>
                <a:cs typeface="+mn-cs"/>
              </a:rPr>
              <a:t>GestureDetector.SimpleOnGestureListener</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onDown</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onFling</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e1,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e2,</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float </a:t>
            </a:r>
            <a:r>
              <a:rPr lang="en-US" sz="1200" kern="1200" dirty="0" err="1">
                <a:solidFill>
                  <a:schemeClr val="tx1"/>
                </a:solidFill>
                <a:effectLst/>
                <a:latin typeface="Times New Roman" pitchFamily="18" charset="0"/>
                <a:ea typeface="+mn-ea"/>
                <a:cs typeface="+mn-cs"/>
              </a:rPr>
              <a:t>velocityX</a:t>
            </a:r>
            <a:r>
              <a:rPr lang="en-US" sz="1200" kern="1200" dirty="0">
                <a:solidFill>
                  <a:schemeClr val="tx1"/>
                </a:solidFill>
                <a:effectLst/>
                <a:latin typeface="Times New Roman" pitchFamily="18" charset="0"/>
                <a:ea typeface="+mn-ea"/>
                <a:cs typeface="+mn-cs"/>
              </a:rPr>
              <a:t>, float </a:t>
            </a:r>
            <a:r>
              <a:rPr lang="en-US" sz="1200" kern="1200" dirty="0" err="1">
                <a:solidFill>
                  <a:schemeClr val="tx1"/>
                </a:solidFill>
                <a:effectLst/>
                <a:latin typeface="Times New Roman" pitchFamily="18" charset="0"/>
                <a:ea typeface="+mn-ea"/>
                <a:cs typeface="+mn-cs"/>
              </a:rPr>
              <a:t>velocityY</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float direction = e1.getX() - e2.getX();</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isLeft</a:t>
            </a:r>
            <a:r>
              <a:rPr lang="en-US" sz="1200" kern="1200" dirty="0">
                <a:solidFill>
                  <a:schemeClr val="tx1"/>
                </a:solidFill>
                <a:effectLst/>
                <a:latin typeface="Times New Roman" pitchFamily="18" charset="0"/>
                <a:ea typeface="+mn-ea"/>
                <a:cs typeface="+mn-cs"/>
              </a:rPr>
              <a:t> =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if(direction&gt;0) </a:t>
            </a:r>
            <a:r>
              <a:rPr lang="en-US" sz="1200" kern="1200" dirty="0" err="1">
                <a:solidFill>
                  <a:schemeClr val="tx1"/>
                </a:solidFill>
                <a:effectLst/>
                <a:latin typeface="Times New Roman" pitchFamily="18" charset="0"/>
                <a:ea typeface="+mn-ea"/>
                <a:cs typeface="+mn-cs"/>
              </a:rPr>
              <a:t>isLeft</a:t>
            </a:r>
            <a:r>
              <a:rPr lang="en-US" sz="1200" kern="1200" dirty="0">
                <a:solidFill>
                  <a:schemeClr val="tx1"/>
                </a:solidFill>
                <a:effectLst/>
                <a:latin typeface="Times New Roman" pitchFamily="18" charset="0"/>
                <a:ea typeface="+mn-ea"/>
                <a:cs typeface="+mn-cs"/>
              </a:rPr>
              <a:t> = false;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makeText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GestureJActivity.this</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"On Fling: is Left:" + </a:t>
            </a:r>
            <a:r>
              <a:rPr lang="en-US" sz="1200" kern="1200" dirty="0" err="1">
                <a:solidFill>
                  <a:schemeClr val="tx1"/>
                </a:solidFill>
                <a:effectLst/>
                <a:latin typeface="Times New Roman" pitchFamily="18" charset="0"/>
                <a:ea typeface="+mn-ea"/>
                <a:cs typeface="+mn-cs"/>
              </a:rPr>
              <a:t>isLeft,Toast.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super.onFling</a:t>
            </a:r>
            <a:r>
              <a:rPr lang="en-US" sz="1200" kern="1200" dirty="0">
                <a:solidFill>
                  <a:schemeClr val="tx1"/>
                </a:solidFill>
                <a:effectLst/>
                <a:latin typeface="Times New Roman" pitchFamily="18" charset="0"/>
                <a:ea typeface="+mn-ea"/>
                <a:cs typeface="+mn-cs"/>
              </a:rPr>
              <a:t>(e1, e2, </a:t>
            </a:r>
            <a:r>
              <a:rPr lang="en-US" sz="1200" kern="1200" dirty="0" err="1">
                <a:solidFill>
                  <a:schemeClr val="tx1"/>
                </a:solidFill>
                <a:effectLst/>
                <a:latin typeface="Times New Roman" pitchFamily="18" charset="0"/>
                <a:ea typeface="+mn-ea"/>
                <a:cs typeface="+mn-cs"/>
              </a:rPr>
              <a:t>velocityX</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velocityY</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onScroll</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e1,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e2,</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float </a:t>
            </a:r>
            <a:r>
              <a:rPr lang="en-US" sz="1200" kern="1200" dirty="0" err="1">
                <a:solidFill>
                  <a:schemeClr val="tx1"/>
                </a:solidFill>
                <a:effectLst/>
                <a:latin typeface="Times New Roman" pitchFamily="18" charset="0"/>
                <a:ea typeface="+mn-ea"/>
                <a:cs typeface="+mn-cs"/>
              </a:rPr>
              <a:t>distanceX</a:t>
            </a:r>
            <a:r>
              <a:rPr lang="en-US" sz="1200" kern="1200" dirty="0">
                <a:solidFill>
                  <a:schemeClr val="tx1"/>
                </a:solidFill>
                <a:effectLst/>
                <a:latin typeface="Times New Roman" pitchFamily="18" charset="0"/>
                <a:ea typeface="+mn-ea"/>
                <a:cs typeface="+mn-cs"/>
              </a:rPr>
              <a:t>, float </a:t>
            </a:r>
            <a:r>
              <a:rPr lang="en-US" sz="1200" kern="1200" dirty="0" err="1">
                <a:solidFill>
                  <a:schemeClr val="tx1"/>
                </a:solidFill>
                <a:effectLst/>
                <a:latin typeface="Times New Roman" pitchFamily="18" charset="0"/>
                <a:ea typeface="+mn-ea"/>
                <a:cs typeface="+mn-cs"/>
              </a:rPr>
              <a:t>distanceY</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makeText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GestureJActivity.this,"Scrolling</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super.onScroll</a:t>
            </a:r>
            <a:r>
              <a:rPr lang="en-US" sz="1200" kern="1200" dirty="0">
                <a:solidFill>
                  <a:schemeClr val="tx1"/>
                </a:solidFill>
                <a:effectLst/>
                <a:latin typeface="Times New Roman" pitchFamily="18" charset="0"/>
                <a:ea typeface="+mn-ea"/>
                <a:cs typeface="+mn-cs"/>
              </a:rPr>
              <a:t>(e1, e2, </a:t>
            </a:r>
            <a:r>
              <a:rPr lang="en-US" sz="1200" kern="1200" dirty="0" err="1">
                <a:solidFill>
                  <a:schemeClr val="tx1"/>
                </a:solidFill>
                <a:effectLst/>
                <a:latin typeface="Times New Roman" pitchFamily="18" charset="0"/>
                <a:ea typeface="+mn-ea"/>
                <a:cs typeface="+mn-cs"/>
              </a:rPr>
              <a:t>distanceX</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distanceY</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ImageView</a:t>
            </a:r>
            <a:r>
              <a:rPr lang="en-US" sz="1200" kern="1200" dirty="0">
                <a:solidFill>
                  <a:schemeClr val="tx1"/>
                </a:solidFill>
                <a:effectLst/>
                <a:latin typeface="Times New Roman" pitchFamily="18" charset="0"/>
                <a:ea typeface="+mn-ea"/>
                <a:cs typeface="+mn-cs"/>
              </a:rPr>
              <a:t> iv = </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contacts_iv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GestureDetector </a:t>
            </a:r>
            <a:r>
              <a:rPr lang="en-US" sz="1200" kern="1200" dirty="0" err="1">
                <a:solidFill>
                  <a:schemeClr val="tx1"/>
                </a:solidFill>
                <a:effectLst/>
                <a:latin typeface="Times New Roman" pitchFamily="18" charset="0"/>
                <a:ea typeface="+mn-ea"/>
                <a:cs typeface="+mn-cs"/>
              </a:rPr>
              <a:t>fdetector</a:t>
            </a:r>
            <a:r>
              <a:rPr lang="en-US" sz="1200" kern="1200" dirty="0">
                <a:solidFill>
                  <a:schemeClr val="tx1"/>
                </a:solidFill>
                <a:effectLst/>
                <a:latin typeface="Times New Roman" pitchFamily="18" charset="0"/>
                <a:ea typeface="+mn-ea"/>
                <a:cs typeface="+mn-cs"/>
              </a:rPr>
              <a:t> = new GestureDetector(</a:t>
            </a:r>
            <a:r>
              <a:rPr lang="en-US" sz="1200" kern="1200" dirty="0" err="1">
                <a:solidFill>
                  <a:schemeClr val="tx1"/>
                </a:solidFill>
                <a:effectLst/>
                <a:latin typeface="Times New Roman" pitchFamily="18" charset="0"/>
                <a:ea typeface="+mn-ea"/>
                <a:cs typeface="+mn-cs"/>
              </a:rPr>
              <a:t>this,fListener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iv.setOnTouchListener</a:t>
            </a:r>
            <a:r>
              <a:rPr lang="en-US" sz="1200" kern="1200" dirty="0">
                <a:solidFill>
                  <a:schemeClr val="tx1"/>
                </a:solidFill>
                <a:effectLst/>
                <a:latin typeface="Times New Roman" pitchFamily="18" charset="0"/>
                <a:ea typeface="+mn-ea"/>
                <a:cs typeface="+mn-cs"/>
              </a:rPr>
              <a:t>( (view, event) -&gt; </a:t>
            </a:r>
            <a:r>
              <a:rPr lang="en-US" sz="1200" kern="1200" dirty="0" err="1">
                <a:solidFill>
                  <a:schemeClr val="tx1"/>
                </a:solidFill>
                <a:effectLst/>
                <a:latin typeface="Times New Roman" pitchFamily="18" charset="0"/>
                <a:ea typeface="+mn-ea"/>
                <a:cs typeface="+mn-cs"/>
              </a:rPr>
              <a:t>fdetector.onTouchEvent</a:t>
            </a:r>
            <a:r>
              <a:rPr lang="en-US" sz="1200" kern="1200" dirty="0">
                <a:solidFill>
                  <a:schemeClr val="tx1"/>
                </a:solidFill>
                <a:effectLst/>
                <a:latin typeface="Times New Roman" pitchFamily="18" charset="0"/>
                <a:ea typeface="+mn-ea"/>
                <a:cs typeface="+mn-cs"/>
              </a:rPr>
              <a:t>(event));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16</a:t>
            </a:fld>
            <a:endParaRPr lang="en-US"/>
          </a:p>
        </p:txBody>
      </p:sp>
    </p:spTree>
    <p:extLst>
      <p:ext uri="{BB962C8B-B14F-4D97-AF65-F5344CB8AC3E}">
        <p14:creationId xmlns:p14="http://schemas.microsoft.com/office/powerpoint/2010/main" val="602381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a:t>Parameters</a:t>
            </a:r>
          </a:p>
          <a:p>
            <a:pPr fontAlgn="t"/>
            <a:r>
              <a:rPr lang="en-US" dirty="0">
                <a:effectLst/>
              </a:rPr>
              <a:t>E1 - </a:t>
            </a:r>
            <a:r>
              <a:rPr lang="en-US" dirty="0" err="1">
                <a:effectLst/>
              </a:rPr>
              <a:t>MotionEvent</a:t>
            </a:r>
            <a:r>
              <a:rPr lang="en-US" dirty="0">
                <a:effectLst/>
              </a:rPr>
              <a:t>: The first down motion event that started the scrolling. This value cannot be null.</a:t>
            </a:r>
          </a:p>
          <a:p>
            <a:pPr fontAlgn="t"/>
            <a:r>
              <a:rPr lang="en-US" dirty="0">
                <a:effectLst/>
              </a:rPr>
              <a:t>E2 - </a:t>
            </a:r>
            <a:r>
              <a:rPr lang="en-US" dirty="0" err="1">
                <a:effectLst/>
              </a:rPr>
              <a:t>MotionEvent</a:t>
            </a:r>
            <a:r>
              <a:rPr lang="en-US" dirty="0">
                <a:effectLst/>
              </a:rPr>
              <a:t>: The move motion event that triggered the current </a:t>
            </a:r>
            <a:r>
              <a:rPr lang="en-US" dirty="0" err="1">
                <a:effectLst/>
              </a:rPr>
              <a:t>onScroll</a:t>
            </a:r>
            <a:r>
              <a:rPr lang="en-US" dirty="0">
                <a:effectLst/>
              </a:rPr>
              <a:t>. This value cannot be null.</a:t>
            </a:r>
          </a:p>
          <a:p>
            <a:pPr fontAlgn="t"/>
            <a:r>
              <a:rPr lang="en-US" dirty="0" err="1">
                <a:effectLst/>
              </a:rPr>
              <a:t>distanceXfloat</a:t>
            </a:r>
            <a:r>
              <a:rPr lang="en-US" dirty="0">
                <a:effectLst/>
              </a:rPr>
              <a:t>: The distance along the X axis that has been scrolled since the last call to </a:t>
            </a:r>
            <a:r>
              <a:rPr lang="en-US" dirty="0" err="1">
                <a:effectLst/>
              </a:rPr>
              <a:t>onScroll</a:t>
            </a:r>
            <a:r>
              <a:rPr lang="en-US" dirty="0">
                <a:effectLst/>
              </a:rPr>
              <a:t>. This is NOT the distance between e1 and e2.</a:t>
            </a:r>
          </a:p>
          <a:p>
            <a:r>
              <a:rPr lang="en-US" dirty="0" err="1">
                <a:effectLst/>
              </a:rPr>
              <a:t>distanceYfloat</a:t>
            </a:r>
            <a:r>
              <a:rPr lang="en-US" dirty="0">
                <a:effectLst/>
              </a:rPr>
              <a:t>: The distance along the Y axis that has been scrolled since the last call to </a:t>
            </a:r>
            <a:r>
              <a:rPr lang="en-US" dirty="0" err="1">
                <a:effectLst/>
              </a:rPr>
              <a:t>onScroll</a:t>
            </a:r>
            <a:r>
              <a:rPr lang="en-US" dirty="0">
                <a:effectLst/>
              </a:rPr>
              <a:t>. This is NOT the distance between e1 and e2.</a:t>
            </a:r>
          </a:p>
          <a:p>
            <a:r>
              <a:rPr lang="en-US" dirty="0">
                <a:effectLst/>
              </a:rPr>
              <a:t>//////////////////////////////////</a:t>
            </a:r>
          </a:p>
          <a:p>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onScroll</a:t>
            </a:r>
            <a:r>
              <a:rPr lang="en-US" dirty="0"/>
              <a:t>(</a:t>
            </a:r>
            <a:r>
              <a:rPr lang="en-US" dirty="0" err="1"/>
              <a:t>MotionEvent</a:t>
            </a:r>
            <a:r>
              <a:rPr lang="en-US" dirty="0"/>
              <a:t> ev1</a:t>
            </a:r>
            <a:r>
              <a:rPr lang="en-US" sz="1200" kern="1200" dirty="0">
                <a:solidFill>
                  <a:schemeClr val="tx1"/>
                </a:solidFill>
                <a:effectLst/>
                <a:latin typeface="Times New Roman" pitchFamily="18" charset="0"/>
                <a:ea typeface="+mn-ea"/>
                <a:cs typeface="+mn-cs"/>
              </a:rPr>
              <a:t>, </a:t>
            </a:r>
            <a:r>
              <a:rPr lang="en-US" dirty="0" err="1"/>
              <a:t>MotionEvent</a:t>
            </a:r>
            <a:r>
              <a:rPr lang="en-US" dirty="0"/>
              <a:t> ev2</a:t>
            </a:r>
            <a:r>
              <a:rPr lang="en-US" sz="1200" kern="1200" dirty="0">
                <a:solidFill>
                  <a:schemeClr val="tx1"/>
                </a:solidFill>
                <a:effectLst/>
                <a:latin typeface="Times New Roman" pitchFamily="18" charset="0"/>
                <a:ea typeface="+mn-ea"/>
                <a:cs typeface="+mn-cs"/>
              </a:rPr>
              <a:t>,float </a:t>
            </a:r>
            <a:r>
              <a:rPr lang="en-US" dirty="0" err="1"/>
              <a:t>distx</a:t>
            </a:r>
            <a:r>
              <a:rPr lang="en-US" sz="1200" kern="1200" dirty="0" err="1">
                <a:solidFill>
                  <a:schemeClr val="tx1"/>
                </a:solidFill>
                <a:effectLst/>
                <a:latin typeface="Times New Roman" pitchFamily="18" charset="0"/>
                <a:ea typeface="+mn-ea"/>
                <a:cs typeface="+mn-cs"/>
              </a:rPr>
              <a:t>,float</a:t>
            </a:r>
            <a:r>
              <a:rPr lang="en-US" sz="1200" kern="1200" dirty="0">
                <a:solidFill>
                  <a:schemeClr val="tx1"/>
                </a:solidFill>
                <a:effectLst/>
                <a:latin typeface="Times New Roman" pitchFamily="18" charset="0"/>
                <a:ea typeface="+mn-ea"/>
                <a:cs typeface="+mn-cs"/>
              </a:rPr>
              <a:t> </a:t>
            </a:r>
            <a:r>
              <a:rPr lang="en-US" dirty="0" err="1"/>
              <a:t>disty</a:t>
            </a:r>
            <a:r>
              <a:rPr lang="en-US" dirty="0"/>
              <a:t>){</a:t>
            </a:r>
            <a:br>
              <a:rPr lang="en-US" dirty="0"/>
            </a:br>
            <a:r>
              <a:rPr lang="en-US" dirty="0"/>
              <a:t>    Button b = </a:t>
            </a:r>
            <a:r>
              <a:rPr lang="en-US" dirty="0" err="1"/>
              <a:t>findViewById</a:t>
            </a:r>
            <a:r>
              <a:rPr lang="en-US" dirty="0"/>
              <a:t>(</a:t>
            </a:r>
            <a:r>
              <a:rPr lang="en-US" dirty="0" err="1"/>
              <a:t>R.id.</a:t>
            </a:r>
            <a:r>
              <a:rPr lang="en-US" sz="1200" i="1" kern="1200" dirty="0" err="1">
                <a:solidFill>
                  <a:schemeClr val="tx1"/>
                </a:solidFill>
                <a:effectLst/>
                <a:latin typeface="Times New Roman" pitchFamily="18" charset="0"/>
                <a:ea typeface="+mn-ea"/>
                <a:cs typeface="+mn-cs"/>
              </a:rPr>
              <a:t>button</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err="1"/>
              <a:t>Log.</a:t>
            </a:r>
            <a:r>
              <a:rPr lang="en-US" i="1" dirty="0" err="1">
                <a:effectLst/>
              </a:rPr>
              <a:t>i</a:t>
            </a:r>
            <a:r>
              <a:rPr lang="en-US" dirty="0"/>
              <a:t>(</a:t>
            </a:r>
            <a:r>
              <a:rPr lang="en-US" dirty="0" err="1"/>
              <a:t>MyApp.</a:t>
            </a:r>
            <a:r>
              <a:rPr lang="en-US" sz="1200" i="1" kern="1200" dirty="0" err="1">
                <a:solidFill>
                  <a:schemeClr val="tx1"/>
                </a:solidFill>
                <a:effectLst/>
                <a:latin typeface="Times New Roman" pitchFamily="18" charset="0"/>
                <a:ea typeface="+mn-ea"/>
                <a:cs typeface="+mn-cs"/>
              </a:rPr>
              <a:t>appTag</a:t>
            </a:r>
            <a:r>
              <a:rPr lang="en-US" sz="1200" kern="1200" dirty="0" err="1">
                <a:solidFill>
                  <a:schemeClr val="tx1"/>
                </a:solidFill>
                <a:effectLst/>
                <a:latin typeface="Times New Roman" pitchFamily="18" charset="0"/>
                <a:ea typeface="+mn-ea"/>
                <a:cs typeface="+mn-cs"/>
              </a:rPr>
              <a:t>,</a:t>
            </a:r>
            <a:r>
              <a:rPr lang="en-US" dirty="0" err="1"/>
              <a:t>distx</a:t>
            </a:r>
            <a:r>
              <a:rPr lang="en-US" dirty="0"/>
              <a:t> + </a:t>
            </a:r>
            <a:r>
              <a:rPr lang="en-US" sz="1200" kern="1200" dirty="0">
                <a:solidFill>
                  <a:schemeClr val="tx1"/>
                </a:solidFill>
                <a:effectLst/>
                <a:latin typeface="Times New Roman" pitchFamily="18" charset="0"/>
                <a:ea typeface="+mn-ea"/>
                <a:cs typeface="+mn-cs"/>
              </a:rPr>
              <a:t>"," </a:t>
            </a:r>
            <a:r>
              <a:rPr lang="en-US" dirty="0"/>
              <a:t>+ </a:t>
            </a:r>
            <a:r>
              <a:rPr lang="en-US" dirty="0" err="1"/>
              <a:t>disty</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if</a:t>
            </a:r>
            <a:r>
              <a:rPr lang="en-US" dirty="0"/>
              <a:t>(</a:t>
            </a:r>
            <a:r>
              <a:rPr lang="en-US" dirty="0" err="1"/>
              <a:t>Math.</a:t>
            </a:r>
            <a:r>
              <a:rPr lang="en-US" i="1" dirty="0" err="1">
                <a:effectLst/>
              </a:rPr>
              <a:t>abs</a:t>
            </a:r>
            <a:r>
              <a:rPr lang="en-US" dirty="0"/>
              <a:t>(</a:t>
            </a:r>
            <a:r>
              <a:rPr lang="en-US" dirty="0" err="1"/>
              <a:t>distx</a:t>
            </a:r>
            <a:r>
              <a:rPr lang="en-US" dirty="0"/>
              <a:t>) &gt; </a:t>
            </a:r>
            <a:r>
              <a:rPr lang="en-US" dirty="0" err="1"/>
              <a:t>Math.</a:t>
            </a:r>
            <a:r>
              <a:rPr lang="en-US" i="1" dirty="0" err="1">
                <a:effectLst/>
              </a:rPr>
              <a:t>abs</a:t>
            </a:r>
            <a:r>
              <a:rPr lang="en-US" dirty="0"/>
              <a:t>(</a:t>
            </a:r>
            <a:r>
              <a:rPr lang="en-US" dirty="0" err="1"/>
              <a:t>disty</a:t>
            </a:r>
            <a:r>
              <a:rPr lang="en-US" dirty="0"/>
              <a:t>)){</a:t>
            </a:r>
            <a:br>
              <a:rPr lang="en-US" dirty="0"/>
            </a:br>
            <a:r>
              <a:rPr lang="en-US" dirty="0"/>
              <a:t>        </a:t>
            </a:r>
            <a:r>
              <a:rPr lang="en-US" sz="1200" kern="1200" dirty="0">
                <a:solidFill>
                  <a:schemeClr val="tx1"/>
                </a:solidFill>
                <a:effectLst/>
                <a:latin typeface="Times New Roman" pitchFamily="18" charset="0"/>
                <a:ea typeface="+mn-ea"/>
                <a:cs typeface="+mn-cs"/>
              </a:rPr>
              <a:t>if</a:t>
            </a:r>
            <a:r>
              <a:rPr lang="en-US" dirty="0"/>
              <a:t>(</a:t>
            </a:r>
            <a:r>
              <a:rPr lang="en-US" dirty="0" err="1"/>
              <a:t>distx</a:t>
            </a:r>
            <a:r>
              <a:rPr lang="en-US" dirty="0"/>
              <a:t>&lt;</a:t>
            </a:r>
            <a:r>
              <a:rPr lang="en-US" sz="1200" kern="1200" dirty="0">
                <a:solidFill>
                  <a:schemeClr val="tx1"/>
                </a:solidFill>
                <a:effectLst/>
                <a:latin typeface="Times New Roman" pitchFamily="18" charset="0"/>
                <a:ea typeface="+mn-ea"/>
                <a:cs typeface="+mn-cs"/>
              </a:rPr>
              <a:t>0</a:t>
            </a:r>
            <a:r>
              <a:rPr lang="en-US" dirty="0"/>
              <a:t>) </a:t>
            </a:r>
            <a:r>
              <a:rPr lang="en-US" dirty="0" err="1"/>
              <a:t>b.setText</a:t>
            </a:r>
            <a:r>
              <a:rPr lang="en-US" dirty="0"/>
              <a:t>(</a:t>
            </a:r>
            <a:r>
              <a:rPr lang="en-US" sz="1200" kern="1200" dirty="0">
                <a:solidFill>
                  <a:schemeClr val="tx1"/>
                </a:solidFill>
                <a:effectLst/>
                <a:latin typeface="Times New Roman" pitchFamily="18" charset="0"/>
                <a:ea typeface="+mn-ea"/>
                <a:cs typeface="+mn-cs"/>
              </a:rPr>
              <a:t>"Horizontal - Right"</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else </a:t>
            </a:r>
            <a:r>
              <a:rPr lang="en-US" dirty="0" err="1"/>
              <a:t>b.setText</a:t>
            </a:r>
            <a:r>
              <a:rPr lang="en-US" dirty="0"/>
              <a:t>(</a:t>
            </a:r>
            <a:r>
              <a:rPr lang="en-US" sz="1200" kern="1200" dirty="0">
                <a:solidFill>
                  <a:schemeClr val="tx1"/>
                </a:solidFill>
                <a:effectLst/>
                <a:latin typeface="Times New Roman" pitchFamily="18" charset="0"/>
                <a:ea typeface="+mn-ea"/>
                <a:cs typeface="+mn-cs"/>
              </a:rPr>
              <a:t>"Horizontal - Left"</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r>
              <a:rPr lang="en-US" sz="1200" kern="1200" dirty="0">
                <a:solidFill>
                  <a:schemeClr val="tx1"/>
                </a:solidFill>
                <a:effectLst/>
                <a:latin typeface="Times New Roman" pitchFamily="18" charset="0"/>
                <a:ea typeface="+mn-ea"/>
                <a:cs typeface="+mn-cs"/>
              </a:rPr>
              <a:t>else</a:t>
            </a:r>
            <a:r>
              <a:rPr lang="en-US" dirty="0"/>
              <a:t>{</a:t>
            </a:r>
            <a:br>
              <a:rPr lang="en-US" dirty="0"/>
            </a:br>
            <a:r>
              <a:rPr lang="en-US" dirty="0"/>
              <a:t>        </a:t>
            </a:r>
            <a:r>
              <a:rPr lang="en-US" sz="1200" kern="1200" dirty="0">
                <a:solidFill>
                  <a:schemeClr val="tx1"/>
                </a:solidFill>
                <a:effectLst/>
                <a:latin typeface="Times New Roman" pitchFamily="18" charset="0"/>
                <a:ea typeface="+mn-ea"/>
                <a:cs typeface="+mn-cs"/>
              </a:rPr>
              <a:t>if</a:t>
            </a:r>
            <a:r>
              <a:rPr lang="en-US" dirty="0"/>
              <a:t>(</a:t>
            </a:r>
            <a:r>
              <a:rPr lang="en-US" dirty="0" err="1"/>
              <a:t>disty</a:t>
            </a:r>
            <a:r>
              <a:rPr lang="en-US" dirty="0"/>
              <a:t>&gt;</a:t>
            </a:r>
            <a:r>
              <a:rPr lang="en-US" sz="1200" kern="1200" dirty="0">
                <a:solidFill>
                  <a:schemeClr val="tx1"/>
                </a:solidFill>
                <a:effectLst/>
                <a:latin typeface="Times New Roman" pitchFamily="18" charset="0"/>
                <a:ea typeface="+mn-ea"/>
                <a:cs typeface="+mn-cs"/>
              </a:rPr>
              <a:t>0</a:t>
            </a:r>
            <a:r>
              <a:rPr lang="en-US" dirty="0"/>
              <a:t>) </a:t>
            </a:r>
            <a:r>
              <a:rPr lang="en-US" dirty="0" err="1"/>
              <a:t>b.setText</a:t>
            </a:r>
            <a:r>
              <a:rPr lang="en-US" dirty="0"/>
              <a:t>(</a:t>
            </a:r>
            <a:r>
              <a:rPr lang="en-US" sz="1200" kern="1200" dirty="0">
                <a:solidFill>
                  <a:schemeClr val="tx1"/>
                </a:solidFill>
                <a:effectLst/>
                <a:latin typeface="Times New Roman" pitchFamily="18" charset="0"/>
                <a:ea typeface="+mn-ea"/>
                <a:cs typeface="+mn-cs"/>
              </a:rPr>
              <a:t>"Vertical - UP"</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else </a:t>
            </a:r>
            <a:r>
              <a:rPr lang="en-US" dirty="0" err="1"/>
              <a:t>b.setText</a:t>
            </a:r>
            <a:r>
              <a:rPr lang="en-US" dirty="0"/>
              <a:t>(</a:t>
            </a:r>
            <a:r>
              <a:rPr lang="en-US" sz="1200" kern="1200" dirty="0">
                <a:solidFill>
                  <a:schemeClr val="tx1"/>
                </a:solidFill>
                <a:effectLst/>
                <a:latin typeface="Times New Roman" pitchFamily="18" charset="0"/>
                <a:ea typeface="+mn-ea"/>
                <a:cs typeface="+mn-cs"/>
              </a:rPr>
              <a:t>"Vertical - DOWN"</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br>
              <a:rPr lang="en-US" dirty="0"/>
            </a:br>
            <a:r>
              <a:rPr lang="en-US" dirty="0"/>
              <a:t>    </a:t>
            </a:r>
            <a:r>
              <a:rPr lang="en-US" sz="1200" kern="1200" dirty="0">
                <a:solidFill>
                  <a:schemeClr val="tx1"/>
                </a:solidFill>
                <a:effectLst/>
                <a:latin typeface="Times New Roman" pitchFamily="18" charset="0"/>
                <a:ea typeface="+mn-ea"/>
                <a:cs typeface="+mn-cs"/>
              </a:rPr>
              <a:t>return false;</a:t>
            </a:r>
            <a:br>
              <a:rPr lang="en-US" sz="1200" kern="1200" dirty="0">
                <a:solidFill>
                  <a:schemeClr val="tx1"/>
                </a:solidFill>
                <a:effectLst/>
                <a:latin typeface="Times New Roman" pitchFamily="18" charset="0"/>
                <a:ea typeface="+mn-ea"/>
                <a:cs typeface="+mn-cs"/>
              </a:rPr>
            </a:br>
            <a:r>
              <a:rPr lang="en-US" dirty="0"/>
              <a:t>}</a:t>
            </a:r>
            <a:br>
              <a:rPr lang="en-US" dirty="0"/>
            </a:br>
            <a:r>
              <a:rPr lang="en-US" dirty="0"/>
              <a:t>/////////////////////////////////////////////////////////////////</a:t>
            </a:r>
          </a:p>
          <a:p>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onFling</a:t>
            </a:r>
            <a:r>
              <a:rPr lang="en-US" dirty="0"/>
              <a:t>(</a:t>
            </a:r>
            <a:r>
              <a:rPr lang="en-US" dirty="0" err="1"/>
              <a:t>MotionEvent</a:t>
            </a:r>
            <a:r>
              <a:rPr lang="en-US" dirty="0"/>
              <a:t> ev1</a:t>
            </a:r>
            <a:r>
              <a:rPr lang="en-US" sz="1200" kern="1200" dirty="0">
                <a:solidFill>
                  <a:schemeClr val="tx1"/>
                </a:solidFill>
                <a:effectLst/>
                <a:latin typeface="Times New Roman" pitchFamily="18" charset="0"/>
                <a:ea typeface="+mn-ea"/>
                <a:cs typeface="+mn-cs"/>
              </a:rPr>
              <a:t>, </a:t>
            </a:r>
            <a:r>
              <a:rPr lang="en-US" dirty="0" err="1"/>
              <a:t>MotionEvent</a:t>
            </a:r>
            <a:r>
              <a:rPr lang="en-US" dirty="0"/>
              <a:t> ev2</a:t>
            </a:r>
            <a:r>
              <a:rPr lang="en-US" sz="1200" kern="1200" dirty="0">
                <a:solidFill>
                  <a:schemeClr val="tx1"/>
                </a:solidFill>
                <a:effectLst/>
                <a:latin typeface="Times New Roman" pitchFamily="18" charset="0"/>
                <a:ea typeface="+mn-ea"/>
                <a:cs typeface="+mn-cs"/>
              </a:rPr>
              <a:t>,float </a:t>
            </a:r>
            <a:r>
              <a:rPr lang="en-US" dirty="0" err="1"/>
              <a:t>velx</a:t>
            </a:r>
            <a:r>
              <a:rPr lang="en-US" sz="1200" kern="1200" dirty="0" err="1">
                <a:solidFill>
                  <a:schemeClr val="tx1"/>
                </a:solidFill>
                <a:effectLst/>
                <a:latin typeface="Times New Roman" pitchFamily="18" charset="0"/>
                <a:ea typeface="+mn-ea"/>
                <a:cs typeface="+mn-cs"/>
              </a:rPr>
              <a:t>,float</a:t>
            </a:r>
            <a:r>
              <a:rPr lang="en-US" sz="1200" kern="1200" dirty="0">
                <a:solidFill>
                  <a:schemeClr val="tx1"/>
                </a:solidFill>
                <a:effectLst/>
                <a:latin typeface="Times New Roman" pitchFamily="18" charset="0"/>
                <a:ea typeface="+mn-ea"/>
                <a:cs typeface="+mn-cs"/>
              </a:rPr>
              <a:t> </a:t>
            </a:r>
            <a:r>
              <a:rPr lang="en-US" dirty="0" err="1"/>
              <a:t>vely</a:t>
            </a:r>
            <a:r>
              <a:rPr lang="en-US" dirty="0"/>
              <a:t>){</a:t>
            </a:r>
            <a:br>
              <a:rPr lang="en-US" dirty="0"/>
            </a:br>
            <a:r>
              <a:rPr lang="en-US" dirty="0"/>
              <a:t>    Button b = </a:t>
            </a:r>
            <a:r>
              <a:rPr lang="en-US" dirty="0" err="1"/>
              <a:t>findViewById</a:t>
            </a:r>
            <a:r>
              <a:rPr lang="en-US" dirty="0"/>
              <a:t>(</a:t>
            </a:r>
            <a:r>
              <a:rPr lang="en-US" dirty="0" err="1"/>
              <a:t>R.id.</a:t>
            </a:r>
            <a:r>
              <a:rPr lang="en-US" sz="1200" i="1" kern="1200" dirty="0" err="1">
                <a:solidFill>
                  <a:schemeClr val="tx1"/>
                </a:solidFill>
                <a:effectLst/>
                <a:latin typeface="Times New Roman" pitchFamily="18" charset="0"/>
                <a:ea typeface="+mn-ea"/>
                <a:cs typeface="+mn-cs"/>
              </a:rPr>
              <a:t>button</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err="1"/>
              <a:t>Log.</a:t>
            </a:r>
            <a:r>
              <a:rPr lang="en-US" i="1" dirty="0" err="1">
                <a:effectLst/>
              </a:rPr>
              <a:t>i</a:t>
            </a:r>
            <a:r>
              <a:rPr lang="en-US" dirty="0"/>
              <a:t>(</a:t>
            </a:r>
            <a:r>
              <a:rPr lang="en-US" dirty="0" err="1"/>
              <a:t>MyApp.</a:t>
            </a:r>
            <a:r>
              <a:rPr lang="en-US" sz="1200" i="1" kern="1200" dirty="0" err="1">
                <a:solidFill>
                  <a:schemeClr val="tx1"/>
                </a:solidFill>
                <a:effectLst/>
                <a:latin typeface="Times New Roman" pitchFamily="18" charset="0"/>
                <a:ea typeface="+mn-ea"/>
                <a:cs typeface="+mn-cs"/>
              </a:rPr>
              <a:t>appTag</a:t>
            </a:r>
            <a:r>
              <a:rPr lang="en-US" sz="1200" kern="1200" dirty="0" err="1">
                <a:solidFill>
                  <a:schemeClr val="tx1"/>
                </a:solidFill>
                <a:effectLst/>
                <a:latin typeface="Times New Roman" pitchFamily="18" charset="0"/>
                <a:ea typeface="+mn-ea"/>
                <a:cs typeface="+mn-cs"/>
              </a:rPr>
              <a:t>,</a:t>
            </a:r>
            <a:r>
              <a:rPr lang="en-US" dirty="0" err="1"/>
              <a:t>velx</a:t>
            </a:r>
            <a:r>
              <a:rPr lang="en-US" dirty="0"/>
              <a:t> + </a:t>
            </a:r>
            <a:r>
              <a:rPr lang="en-US" sz="1200" kern="1200" dirty="0">
                <a:solidFill>
                  <a:schemeClr val="tx1"/>
                </a:solidFill>
                <a:effectLst/>
                <a:latin typeface="Times New Roman" pitchFamily="18" charset="0"/>
                <a:ea typeface="+mn-ea"/>
                <a:cs typeface="+mn-cs"/>
              </a:rPr>
              <a:t>"," </a:t>
            </a:r>
            <a:r>
              <a:rPr lang="en-US" dirty="0"/>
              <a:t>+ </a:t>
            </a:r>
            <a:r>
              <a:rPr lang="en-US" dirty="0" err="1"/>
              <a:t>vely</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if</a:t>
            </a:r>
            <a:r>
              <a:rPr lang="en-US" dirty="0"/>
              <a:t>(</a:t>
            </a:r>
            <a:r>
              <a:rPr lang="en-US" dirty="0" err="1"/>
              <a:t>Math.</a:t>
            </a:r>
            <a:r>
              <a:rPr lang="en-US" i="1" dirty="0" err="1">
                <a:effectLst/>
              </a:rPr>
              <a:t>abs</a:t>
            </a:r>
            <a:r>
              <a:rPr lang="en-US" dirty="0"/>
              <a:t>(</a:t>
            </a:r>
            <a:r>
              <a:rPr lang="en-US" dirty="0" err="1"/>
              <a:t>velx</a:t>
            </a:r>
            <a:r>
              <a:rPr lang="en-US" dirty="0"/>
              <a:t>) &gt; </a:t>
            </a:r>
            <a:r>
              <a:rPr lang="en-US" dirty="0" err="1"/>
              <a:t>Math.</a:t>
            </a:r>
            <a:r>
              <a:rPr lang="en-US" i="1" dirty="0" err="1">
                <a:effectLst/>
              </a:rPr>
              <a:t>abs</a:t>
            </a:r>
            <a:r>
              <a:rPr lang="en-US" dirty="0"/>
              <a:t>(</a:t>
            </a:r>
            <a:r>
              <a:rPr lang="en-US" dirty="0" err="1"/>
              <a:t>vely</a:t>
            </a:r>
            <a:r>
              <a:rPr lang="en-US" dirty="0"/>
              <a:t>)){</a:t>
            </a:r>
            <a:br>
              <a:rPr lang="en-US" dirty="0"/>
            </a:br>
            <a:r>
              <a:rPr lang="en-US" dirty="0"/>
              <a:t>        </a:t>
            </a:r>
            <a:r>
              <a:rPr lang="en-US" sz="1200" kern="1200" dirty="0">
                <a:solidFill>
                  <a:schemeClr val="tx1"/>
                </a:solidFill>
                <a:effectLst/>
                <a:latin typeface="Times New Roman" pitchFamily="18" charset="0"/>
                <a:ea typeface="+mn-ea"/>
                <a:cs typeface="+mn-cs"/>
              </a:rPr>
              <a:t>if</a:t>
            </a:r>
            <a:r>
              <a:rPr lang="en-US" dirty="0"/>
              <a:t>(</a:t>
            </a:r>
            <a:r>
              <a:rPr lang="en-US" dirty="0" err="1"/>
              <a:t>velx</a:t>
            </a:r>
            <a:r>
              <a:rPr lang="en-US" dirty="0"/>
              <a:t>&gt;</a:t>
            </a:r>
            <a:r>
              <a:rPr lang="en-US" sz="1200" kern="1200" dirty="0">
                <a:solidFill>
                  <a:schemeClr val="tx1"/>
                </a:solidFill>
                <a:effectLst/>
                <a:latin typeface="Times New Roman" pitchFamily="18" charset="0"/>
                <a:ea typeface="+mn-ea"/>
                <a:cs typeface="+mn-cs"/>
              </a:rPr>
              <a:t>0</a:t>
            </a:r>
            <a:r>
              <a:rPr lang="en-US" dirty="0"/>
              <a:t>) </a:t>
            </a:r>
            <a:r>
              <a:rPr lang="en-US" dirty="0" err="1"/>
              <a:t>b.setText</a:t>
            </a:r>
            <a:r>
              <a:rPr lang="en-US" dirty="0"/>
              <a:t>(</a:t>
            </a:r>
            <a:r>
              <a:rPr lang="en-US" sz="1200" kern="1200" dirty="0">
                <a:solidFill>
                  <a:schemeClr val="tx1"/>
                </a:solidFill>
                <a:effectLst/>
                <a:latin typeface="Times New Roman" pitchFamily="18" charset="0"/>
                <a:ea typeface="+mn-ea"/>
                <a:cs typeface="+mn-cs"/>
              </a:rPr>
              <a:t>"Fling Horizontal - Right"</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else </a:t>
            </a:r>
            <a:r>
              <a:rPr lang="en-US" dirty="0" err="1"/>
              <a:t>b.setText</a:t>
            </a:r>
            <a:r>
              <a:rPr lang="en-US" dirty="0"/>
              <a:t>(</a:t>
            </a:r>
            <a:r>
              <a:rPr lang="en-US" sz="1200" kern="1200" dirty="0">
                <a:solidFill>
                  <a:schemeClr val="tx1"/>
                </a:solidFill>
                <a:effectLst/>
                <a:latin typeface="Times New Roman" pitchFamily="18" charset="0"/>
                <a:ea typeface="+mn-ea"/>
                <a:cs typeface="+mn-cs"/>
              </a:rPr>
              <a:t>"Fling Horizontal - Left"</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r>
              <a:rPr lang="en-US" sz="1200" kern="1200" dirty="0">
                <a:solidFill>
                  <a:schemeClr val="tx1"/>
                </a:solidFill>
                <a:effectLst/>
                <a:latin typeface="Times New Roman" pitchFamily="18" charset="0"/>
                <a:ea typeface="+mn-ea"/>
                <a:cs typeface="+mn-cs"/>
              </a:rPr>
              <a:t>else</a:t>
            </a:r>
            <a:r>
              <a:rPr lang="en-US" dirty="0"/>
              <a:t>{</a:t>
            </a:r>
            <a:br>
              <a:rPr lang="en-US" dirty="0"/>
            </a:br>
            <a:r>
              <a:rPr lang="en-US" dirty="0"/>
              <a:t>        </a:t>
            </a:r>
            <a:r>
              <a:rPr lang="en-US" sz="1200" kern="1200" dirty="0">
                <a:solidFill>
                  <a:schemeClr val="tx1"/>
                </a:solidFill>
                <a:effectLst/>
                <a:latin typeface="Times New Roman" pitchFamily="18" charset="0"/>
                <a:ea typeface="+mn-ea"/>
                <a:cs typeface="+mn-cs"/>
              </a:rPr>
              <a:t>if</a:t>
            </a:r>
            <a:r>
              <a:rPr lang="en-US" dirty="0"/>
              <a:t>(</a:t>
            </a:r>
            <a:r>
              <a:rPr lang="en-US" dirty="0" err="1"/>
              <a:t>vely</a:t>
            </a:r>
            <a:r>
              <a:rPr lang="en-US" dirty="0"/>
              <a:t>&lt;</a:t>
            </a:r>
            <a:r>
              <a:rPr lang="en-US" sz="1200" kern="1200" dirty="0">
                <a:solidFill>
                  <a:schemeClr val="tx1"/>
                </a:solidFill>
                <a:effectLst/>
                <a:latin typeface="Times New Roman" pitchFamily="18" charset="0"/>
                <a:ea typeface="+mn-ea"/>
                <a:cs typeface="+mn-cs"/>
              </a:rPr>
              <a:t>0</a:t>
            </a:r>
            <a:r>
              <a:rPr lang="en-US" dirty="0"/>
              <a:t>) </a:t>
            </a:r>
            <a:r>
              <a:rPr lang="en-US" dirty="0" err="1"/>
              <a:t>b.setText</a:t>
            </a:r>
            <a:r>
              <a:rPr lang="en-US" dirty="0"/>
              <a:t>(</a:t>
            </a:r>
            <a:r>
              <a:rPr lang="en-US" sz="1200" kern="1200" dirty="0">
                <a:solidFill>
                  <a:schemeClr val="tx1"/>
                </a:solidFill>
                <a:effectLst/>
                <a:latin typeface="Times New Roman" pitchFamily="18" charset="0"/>
                <a:ea typeface="+mn-ea"/>
                <a:cs typeface="+mn-cs"/>
              </a:rPr>
              <a:t>"Fling Vertical - UP"</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else </a:t>
            </a:r>
            <a:r>
              <a:rPr lang="en-US" dirty="0" err="1"/>
              <a:t>b.setText</a:t>
            </a:r>
            <a:r>
              <a:rPr lang="en-US" dirty="0"/>
              <a:t>(</a:t>
            </a:r>
            <a:r>
              <a:rPr lang="en-US" sz="1200" kern="1200" dirty="0">
                <a:solidFill>
                  <a:schemeClr val="tx1"/>
                </a:solidFill>
                <a:effectLst/>
                <a:latin typeface="Times New Roman" pitchFamily="18" charset="0"/>
                <a:ea typeface="+mn-ea"/>
                <a:cs typeface="+mn-cs"/>
              </a:rPr>
              <a:t>"Fling Vertical - DOWN"</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br>
              <a:rPr lang="en-US" dirty="0"/>
            </a:br>
            <a:r>
              <a:rPr lang="en-US" dirty="0"/>
              <a:t>    </a:t>
            </a:r>
            <a:r>
              <a:rPr lang="en-US" sz="1200" kern="1200" dirty="0">
                <a:solidFill>
                  <a:schemeClr val="tx1"/>
                </a:solidFill>
                <a:effectLst/>
                <a:latin typeface="Times New Roman" pitchFamily="18" charset="0"/>
                <a:ea typeface="+mn-ea"/>
                <a:cs typeface="+mn-cs"/>
              </a:rPr>
              <a:t>return false;</a:t>
            </a:r>
            <a:br>
              <a:rPr lang="en-US" sz="1200" kern="1200" dirty="0">
                <a:solidFill>
                  <a:schemeClr val="tx1"/>
                </a:solidFill>
                <a:effectLst/>
                <a:latin typeface="Times New Roman" pitchFamily="18" charset="0"/>
                <a:ea typeface="+mn-ea"/>
                <a:cs typeface="+mn-cs"/>
              </a:rPr>
            </a:br>
            <a:r>
              <a:rPr lang="en-US" dirty="0"/>
              <a:t>}</a:t>
            </a:r>
          </a:p>
          <a:p>
            <a:r>
              <a:rPr lang="en-US" dirty="0"/>
              <a:t>// Java - setting up every thing using anonymous class detector:</a:t>
            </a:r>
          </a:p>
          <a:p>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GestureDetector.SimpleOnGestureListener</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fListener</a:t>
            </a:r>
            <a:r>
              <a:rPr lang="en-US" sz="1200" kern="1200" dirty="0">
                <a:solidFill>
                  <a:schemeClr val="tx1"/>
                </a:solidFill>
                <a:effectLst/>
                <a:latin typeface="Times New Roman" pitchFamily="18" charset="0"/>
                <a:ea typeface="+mn-ea"/>
                <a:cs typeface="+mn-cs"/>
              </a:rPr>
              <a:t> = new </a:t>
            </a:r>
            <a:r>
              <a:rPr lang="en-US" sz="1200" kern="1200" dirty="0" err="1">
                <a:solidFill>
                  <a:schemeClr val="tx1"/>
                </a:solidFill>
                <a:effectLst/>
                <a:latin typeface="Times New Roman" pitchFamily="18" charset="0"/>
                <a:ea typeface="+mn-ea"/>
                <a:cs typeface="+mn-cs"/>
              </a:rPr>
              <a:t>GestureDetector.SimpleOnGestureListener</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onDown</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onFling</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e1,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e2,</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float </a:t>
            </a:r>
            <a:r>
              <a:rPr lang="en-US" sz="1200" kern="1200" dirty="0" err="1">
                <a:solidFill>
                  <a:schemeClr val="tx1"/>
                </a:solidFill>
                <a:effectLst/>
                <a:latin typeface="Times New Roman" pitchFamily="18" charset="0"/>
                <a:ea typeface="+mn-ea"/>
                <a:cs typeface="+mn-cs"/>
              </a:rPr>
              <a:t>velocityX</a:t>
            </a:r>
            <a:r>
              <a:rPr lang="en-US" sz="1200" kern="1200" dirty="0">
                <a:solidFill>
                  <a:schemeClr val="tx1"/>
                </a:solidFill>
                <a:effectLst/>
                <a:latin typeface="Times New Roman" pitchFamily="18" charset="0"/>
                <a:ea typeface="+mn-ea"/>
                <a:cs typeface="+mn-cs"/>
              </a:rPr>
              <a:t>, float </a:t>
            </a:r>
            <a:r>
              <a:rPr lang="en-US" sz="1200" kern="1200" dirty="0" err="1">
                <a:solidFill>
                  <a:schemeClr val="tx1"/>
                </a:solidFill>
                <a:effectLst/>
                <a:latin typeface="Times New Roman" pitchFamily="18" charset="0"/>
                <a:ea typeface="+mn-ea"/>
                <a:cs typeface="+mn-cs"/>
              </a:rPr>
              <a:t>velocityY</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float direction = e1.getX() - e2.getX();</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isLeft</a:t>
            </a:r>
            <a:r>
              <a:rPr lang="en-US" sz="1200" kern="1200" dirty="0">
                <a:solidFill>
                  <a:schemeClr val="tx1"/>
                </a:solidFill>
                <a:effectLst/>
                <a:latin typeface="Times New Roman" pitchFamily="18" charset="0"/>
                <a:ea typeface="+mn-ea"/>
                <a:cs typeface="+mn-cs"/>
              </a:rPr>
              <a:t> =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if(direction&gt;0) </a:t>
            </a:r>
            <a:r>
              <a:rPr lang="en-US" sz="1200" kern="1200" dirty="0" err="1">
                <a:solidFill>
                  <a:schemeClr val="tx1"/>
                </a:solidFill>
                <a:effectLst/>
                <a:latin typeface="Times New Roman" pitchFamily="18" charset="0"/>
                <a:ea typeface="+mn-ea"/>
                <a:cs typeface="+mn-cs"/>
              </a:rPr>
              <a:t>isLeft</a:t>
            </a:r>
            <a:r>
              <a:rPr lang="en-US" sz="1200" kern="1200" dirty="0">
                <a:solidFill>
                  <a:schemeClr val="tx1"/>
                </a:solidFill>
                <a:effectLst/>
                <a:latin typeface="Times New Roman" pitchFamily="18" charset="0"/>
                <a:ea typeface="+mn-ea"/>
                <a:cs typeface="+mn-cs"/>
              </a:rPr>
              <a:t> = false;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makeText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GestureJActivity.this</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"On Fling: is Left:" + </a:t>
            </a:r>
            <a:r>
              <a:rPr lang="en-US" sz="1200" kern="1200" dirty="0" err="1">
                <a:solidFill>
                  <a:schemeClr val="tx1"/>
                </a:solidFill>
                <a:effectLst/>
                <a:latin typeface="Times New Roman" pitchFamily="18" charset="0"/>
                <a:ea typeface="+mn-ea"/>
                <a:cs typeface="+mn-cs"/>
              </a:rPr>
              <a:t>isLeft,Toast.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super.onFling</a:t>
            </a:r>
            <a:r>
              <a:rPr lang="en-US" sz="1200" kern="1200" dirty="0">
                <a:solidFill>
                  <a:schemeClr val="tx1"/>
                </a:solidFill>
                <a:effectLst/>
                <a:latin typeface="Times New Roman" pitchFamily="18" charset="0"/>
                <a:ea typeface="+mn-ea"/>
                <a:cs typeface="+mn-cs"/>
              </a:rPr>
              <a:t>(e1, e2, </a:t>
            </a:r>
            <a:r>
              <a:rPr lang="en-US" sz="1200" kern="1200" dirty="0" err="1">
                <a:solidFill>
                  <a:schemeClr val="tx1"/>
                </a:solidFill>
                <a:effectLst/>
                <a:latin typeface="Times New Roman" pitchFamily="18" charset="0"/>
                <a:ea typeface="+mn-ea"/>
                <a:cs typeface="+mn-cs"/>
              </a:rPr>
              <a:t>velocityX</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velocityY</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onScroll</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e1,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e2,</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float </a:t>
            </a:r>
            <a:r>
              <a:rPr lang="en-US" sz="1200" kern="1200" dirty="0" err="1">
                <a:solidFill>
                  <a:schemeClr val="tx1"/>
                </a:solidFill>
                <a:effectLst/>
                <a:latin typeface="Times New Roman" pitchFamily="18" charset="0"/>
                <a:ea typeface="+mn-ea"/>
                <a:cs typeface="+mn-cs"/>
              </a:rPr>
              <a:t>distanceX</a:t>
            </a:r>
            <a:r>
              <a:rPr lang="en-US" sz="1200" kern="1200" dirty="0">
                <a:solidFill>
                  <a:schemeClr val="tx1"/>
                </a:solidFill>
                <a:effectLst/>
                <a:latin typeface="Times New Roman" pitchFamily="18" charset="0"/>
                <a:ea typeface="+mn-ea"/>
                <a:cs typeface="+mn-cs"/>
              </a:rPr>
              <a:t>, float </a:t>
            </a:r>
            <a:r>
              <a:rPr lang="en-US" sz="1200" kern="1200" dirty="0" err="1">
                <a:solidFill>
                  <a:schemeClr val="tx1"/>
                </a:solidFill>
                <a:effectLst/>
                <a:latin typeface="Times New Roman" pitchFamily="18" charset="0"/>
                <a:ea typeface="+mn-ea"/>
                <a:cs typeface="+mn-cs"/>
              </a:rPr>
              <a:t>distanceY</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makeText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GestureJActivity.this,"Scrolling</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super.onScroll</a:t>
            </a:r>
            <a:r>
              <a:rPr lang="en-US" sz="1200" kern="1200" dirty="0">
                <a:solidFill>
                  <a:schemeClr val="tx1"/>
                </a:solidFill>
                <a:effectLst/>
                <a:latin typeface="Times New Roman" pitchFamily="18" charset="0"/>
                <a:ea typeface="+mn-ea"/>
                <a:cs typeface="+mn-cs"/>
              </a:rPr>
              <a:t>(e1, e2, </a:t>
            </a:r>
            <a:r>
              <a:rPr lang="en-US" sz="1200" kern="1200" dirty="0" err="1">
                <a:solidFill>
                  <a:schemeClr val="tx1"/>
                </a:solidFill>
                <a:effectLst/>
                <a:latin typeface="Times New Roman" pitchFamily="18" charset="0"/>
                <a:ea typeface="+mn-ea"/>
                <a:cs typeface="+mn-cs"/>
              </a:rPr>
              <a:t>distanceX</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distanceY</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ImageView</a:t>
            </a:r>
            <a:r>
              <a:rPr lang="en-US" sz="1200" kern="1200" dirty="0">
                <a:solidFill>
                  <a:schemeClr val="tx1"/>
                </a:solidFill>
                <a:effectLst/>
                <a:latin typeface="Times New Roman" pitchFamily="18" charset="0"/>
                <a:ea typeface="+mn-ea"/>
                <a:cs typeface="+mn-cs"/>
              </a:rPr>
              <a:t> iv = </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contacts_iv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GestureDetector </a:t>
            </a:r>
            <a:r>
              <a:rPr lang="en-US" sz="1200" kern="1200" dirty="0" err="1">
                <a:solidFill>
                  <a:schemeClr val="tx1"/>
                </a:solidFill>
                <a:effectLst/>
                <a:latin typeface="Times New Roman" pitchFamily="18" charset="0"/>
                <a:ea typeface="+mn-ea"/>
                <a:cs typeface="+mn-cs"/>
              </a:rPr>
              <a:t>fdetector</a:t>
            </a:r>
            <a:r>
              <a:rPr lang="en-US" sz="1200" kern="1200" dirty="0">
                <a:solidFill>
                  <a:schemeClr val="tx1"/>
                </a:solidFill>
                <a:effectLst/>
                <a:latin typeface="Times New Roman" pitchFamily="18" charset="0"/>
                <a:ea typeface="+mn-ea"/>
                <a:cs typeface="+mn-cs"/>
              </a:rPr>
              <a:t> = new GestureDetector(</a:t>
            </a:r>
            <a:r>
              <a:rPr lang="en-US" sz="1200" kern="1200" dirty="0" err="1">
                <a:solidFill>
                  <a:schemeClr val="tx1"/>
                </a:solidFill>
                <a:effectLst/>
                <a:latin typeface="Times New Roman" pitchFamily="18" charset="0"/>
                <a:ea typeface="+mn-ea"/>
                <a:cs typeface="+mn-cs"/>
              </a:rPr>
              <a:t>this,fListener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iv.setOnTouchListener</a:t>
            </a:r>
            <a:r>
              <a:rPr lang="en-US" sz="1200" kern="1200" dirty="0">
                <a:solidFill>
                  <a:schemeClr val="tx1"/>
                </a:solidFill>
                <a:effectLst/>
                <a:latin typeface="Times New Roman" pitchFamily="18" charset="0"/>
                <a:ea typeface="+mn-ea"/>
                <a:cs typeface="+mn-cs"/>
              </a:rPr>
              <a:t>( (view, event) -&gt; </a:t>
            </a:r>
            <a:r>
              <a:rPr lang="en-US" sz="1200" kern="1200" dirty="0" err="1">
                <a:solidFill>
                  <a:schemeClr val="tx1"/>
                </a:solidFill>
                <a:effectLst/>
                <a:latin typeface="Times New Roman" pitchFamily="18" charset="0"/>
                <a:ea typeface="+mn-ea"/>
                <a:cs typeface="+mn-cs"/>
              </a:rPr>
              <a:t>fdetector.onTouchEvent</a:t>
            </a:r>
            <a:r>
              <a:rPr lang="en-US" sz="1200" kern="1200" dirty="0">
                <a:solidFill>
                  <a:schemeClr val="tx1"/>
                </a:solidFill>
                <a:effectLst/>
                <a:latin typeface="Times New Roman" pitchFamily="18" charset="0"/>
                <a:ea typeface="+mn-ea"/>
                <a:cs typeface="+mn-cs"/>
              </a:rPr>
              <a:t>(event));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17</a:t>
            </a:fld>
            <a:endParaRPr lang="en-US"/>
          </a:p>
        </p:txBody>
      </p:sp>
    </p:spTree>
    <p:extLst>
      <p:ext uri="{BB962C8B-B14F-4D97-AF65-F5344CB8AC3E}">
        <p14:creationId xmlns:p14="http://schemas.microsoft.com/office/powerpoint/2010/main" val="4068221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t>
            </a:r>
            <a:r>
              <a:rPr lang="en-US" baseline="0" dirty="0" err="1"/>
              <a:t>veclocityX</a:t>
            </a:r>
            <a:r>
              <a:rPr lang="en-US" baseline="0" dirty="0"/>
              <a:t>| &gt; |</a:t>
            </a:r>
            <a:r>
              <a:rPr lang="en-US" baseline="0" dirty="0" err="1"/>
              <a:t>velocityY</a:t>
            </a:r>
            <a:r>
              <a:rPr lang="en-US" baseline="0" dirty="0"/>
              <a:t>| </a:t>
            </a:r>
            <a:r>
              <a:rPr lang="en-US" baseline="0" dirty="0">
                <a:sym typeface="Wingdings" panose="05000000000000000000" pitchFamily="2" charset="2"/>
              </a:rPr>
              <a:t> horizontal</a:t>
            </a:r>
          </a:p>
          <a:p>
            <a:endParaRPr lang="en-US" dirty="0"/>
          </a:p>
          <a:p>
            <a:r>
              <a:rPr lang="en-US" dirty="0"/>
              <a:t>Else </a:t>
            </a:r>
            <a:r>
              <a:rPr lang="en-US" dirty="0">
                <a:sym typeface="Wingdings" panose="05000000000000000000" pitchFamily="2" charset="2"/>
              </a:rPr>
              <a:t> vertical</a:t>
            </a:r>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19</a:t>
            </a:fld>
            <a:endParaRPr lang="en-US"/>
          </a:p>
        </p:txBody>
      </p:sp>
    </p:spTree>
    <p:extLst>
      <p:ext uri="{BB962C8B-B14F-4D97-AF65-F5344CB8AC3E}">
        <p14:creationId xmlns:p14="http://schemas.microsoft.com/office/powerpoint/2010/main" val="3907242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t>
            </a:r>
            <a:r>
              <a:rPr lang="en-US" baseline="0" dirty="0" err="1"/>
              <a:t>veclocityX</a:t>
            </a:r>
            <a:r>
              <a:rPr lang="en-US" baseline="0" dirty="0"/>
              <a:t>| &gt; |</a:t>
            </a:r>
            <a:r>
              <a:rPr lang="en-US" baseline="0" dirty="0" err="1"/>
              <a:t>velocityY</a:t>
            </a:r>
            <a:r>
              <a:rPr lang="en-US" baseline="0" dirty="0"/>
              <a:t>| </a:t>
            </a:r>
            <a:r>
              <a:rPr lang="en-US" baseline="0" dirty="0">
                <a:sym typeface="Wingdings" panose="05000000000000000000" pitchFamily="2" charset="2"/>
              </a:rPr>
              <a:t> horizontal</a:t>
            </a:r>
          </a:p>
          <a:p>
            <a:endParaRPr lang="en-US" dirty="0"/>
          </a:p>
          <a:p>
            <a:r>
              <a:rPr lang="en-US" dirty="0"/>
              <a:t>Else </a:t>
            </a:r>
            <a:r>
              <a:rPr lang="en-US" dirty="0">
                <a:sym typeface="Wingdings" panose="05000000000000000000" pitchFamily="2" charset="2"/>
              </a:rPr>
              <a:t> vertical</a:t>
            </a:r>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20</a:t>
            </a:fld>
            <a:endParaRPr lang="en-US"/>
          </a:p>
        </p:txBody>
      </p:sp>
    </p:spTree>
    <p:extLst>
      <p:ext uri="{BB962C8B-B14F-4D97-AF65-F5344CB8AC3E}">
        <p14:creationId xmlns:p14="http://schemas.microsoft.com/office/powerpoint/2010/main" val="2095462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//Kotlin:</a:t>
            </a:r>
          </a:p>
          <a:p>
            <a:r>
              <a:rPr lang="en-US" dirty="0"/>
              <a:t>========</a:t>
            </a:r>
          </a:p>
          <a:p>
            <a:r>
              <a:rPr lang="en-US" dirty="0"/>
              <a:t>Check if the image view was swapped left or right:</a:t>
            </a:r>
          </a:p>
          <a:p>
            <a:r>
              <a:rPr lang="en-US" dirty="0"/>
              <a:t>======================================</a:t>
            </a:r>
          </a:p>
          <a:p>
            <a:r>
              <a:rPr lang="en-US" dirty="0"/>
              <a:t>// all in </a:t>
            </a:r>
            <a:r>
              <a:rPr lang="en-US" dirty="0" err="1"/>
              <a:t>onCreate</a:t>
            </a:r>
            <a:r>
              <a:rPr lang="en-US" dirty="0"/>
              <a:t> method…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//define the listener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fListener</a:t>
            </a:r>
            <a:r>
              <a:rPr lang="en-US" sz="1200" kern="1200" dirty="0">
                <a:solidFill>
                  <a:schemeClr val="tx1"/>
                </a:solidFill>
                <a:effectLst/>
                <a:latin typeface="Times New Roman" pitchFamily="18" charset="0"/>
                <a:ea typeface="+mn-ea"/>
                <a:cs typeface="+mn-cs"/>
              </a:rPr>
              <a:t> = object : </a:t>
            </a:r>
            <a:r>
              <a:rPr lang="en-US" sz="1200" kern="1200" dirty="0" err="1">
                <a:solidFill>
                  <a:schemeClr val="tx1"/>
                </a:solidFill>
                <a:effectLst/>
                <a:latin typeface="Times New Roman" pitchFamily="18" charset="0"/>
                <a:ea typeface="+mn-ea"/>
                <a:cs typeface="+mn-cs"/>
              </a:rPr>
              <a:t>GestureDetector.SimpleOnGestureListener</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onDown</a:t>
            </a:r>
            <a:r>
              <a:rPr lang="en-US" sz="1200" kern="1200" dirty="0">
                <a:solidFill>
                  <a:schemeClr val="tx1"/>
                </a:solidFill>
                <a:effectLst/>
                <a:latin typeface="Times New Roman" pitchFamily="18" charset="0"/>
                <a:ea typeface="+mn-ea"/>
                <a:cs typeface="+mn-cs"/>
              </a:rPr>
              <a:t>(e: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Boolean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onFling</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e1: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e2: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velocityX</a:t>
            </a:r>
            <a:r>
              <a:rPr lang="en-US" sz="1200" kern="1200" dirty="0">
                <a:solidFill>
                  <a:schemeClr val="tx1"/>
                </a:solidFill>
                <a:effectLst/>
                <a:latin typeface="Times New Roman" pitchFamily="18" charset="0"/>
                <a:ea typeface="+mn-ea"/>
                <a:cs typeface="+mn-cs"/>
              </a:rPr>
              <a:t>: Float,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velocityY</a:t>
            </a:r>
            <a:r>
              <a:rPr lang="en-US" sz="1200" kern="1200" dirty="0">
                <a:solidFill>
                  <a:schemeClr val="tx1"/>
                </a:solidFill>
                <a:effectLst/>
                <a:latin typeface="Times New Roman" pitchFamily="18" charset="0"/>
                <a:ea typeface="+mn-ea"/>
                <a:cs typeface="+mn-cs"/>
              </a:rPr>
              <a:t>: Float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 Boolean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direction = e1!!.</a:t>
            </a:r>
            <a:r>
              <a:rPr lang="en-US" sz="1200" i="1" kern="1200" dirty="0">
                <a:solidFill>
                  <a:schemeClr val="tx1"/>
                </a:solidFill>
                <a:effectLst/>
                <a:latin typeface="Times New Roman" pitchFamily="18" charset="0"/>
                <a:ea typeface="+mn-ea"/>
                <a:cs typeface="+mn-cs"/>
              </a:rPr>
              <a:t>x </a:t>
            </a:r>
            <a:r>
              <a:rPr lang="en-US" sz="1200" kern="1200" dirty="0">
                <a:solidFill>
                  <a:schemeClr val="tx1"/>
                </a:solidFill>
                <a:effectLst/>
                <a:latin typeface="Times New Roman" pitchFamily="18" charset="0"/>
                <a:ea typeface="+mn-ea"/>
                <a:cs typeface="+mn-cs"/>
              </a:rPr>
              <a:t>- e2.</a:t>
            </a:r>
            <a:r>
              <a:rPr lang="en-US" sz="1200" i="1" kern="1200" dirty="0">
                <a:solidFill>
                  <a:schemeClr val="tx1"/>
                </a:solidFill>
                <a:effectLst/>
                <a:latin typeface="Times New Roman" pitchFamily="18" charset="0"/>
                <a:ea typeface="+mn-ea"/>
                <a:cs typeface="+mn-cs"/>
              </a:rPr>
              <a:t>x</a:t>
            </a:r>
            <a:br>
              <a:rPr lang="en-US" sz="1200" i="1" kern="1200" dirty="0">
                <a:solidFill>
                  <a:schemeClr val="tx1"/>
                </a:solidFill>
                <a:effectLst/>
                <a:latin typeface="Times New Roman" pitchFamily="18" charset="0"/>
                <a:ea typeface="+mn-ea"/>
                <a:cs typeface="+mn-cs"/>
              </a:rPr>
            </a:br>
            <a:r>
              <a:rPr lang="en-US" sz="1200" i="1" kern="120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var </a:t>
            </a:r>
            <a:r>
              <a:rPr lang="en-US" sz="1200" kern="1200" dirty="0" err="1">
                <a:solidFill>
                  <a:schemeClr val="tx1"/>
                </a:solidFill>
                <a:effectLst/>
                <a:latin typeface="Times New Roman" pitchFamily="18" charset="0"/>
                <a:ea typeface="+mn-ea"/>
                <a:cs typeface="+mn-cs"/>
              </a:rPr>
              <a:t>isLeft</a:t>
            </a:r>
            <a:r>
              <a:rPr lang="en-US" sz="1200" kern="1200" dirty="0">
                <a:solidFill>
                  <a:schemeClr val="tx1"/>
                </a:solidFill>
                <a:effectLst/>
                <a:latin typeface="Times New Roman" pitchFamily="18" charset="0"/>
                <a:ea typeface="+mn-ea"/>
                <a:cs typeface="+mn-cs"/>
              </a:rPr>
              <a:t> =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if(direction&gt;0) </a:t>
            </a:r>
            <a:r>
              <a:rPr lang="en-US" sz="1200" kern="1200" dirty="0" err="1">
                <a:solidFill>
                  <a:schemeClr val="tx1"/>
                </a:solidFill>
                <a:effectLst/>
                <a:latin typeface="Times New Roman" pitchFamily="18" charset="0"/>
                <a:ea typeface="+mn-ea"/>
                <a:cs typeface="+mn-cs"/>
              </a:rPr>
              <a:t>isLeft</a:t>
            </a:r>
            <a:r>
              <a:rPr lang="en-US" sz="1200" kern="1200" dirty="0">
                <a:solidFill>
                  <a:schemeClr val="tx1"/>
                </a:solidFill>
                <a:effectLst/>
                <a:latin typeface="Times New Roman" pitchFamily="18" charset="0"/>
                <a:ea typeface="+mn-ea"/>
                <a:cs typeface="+mn-cs"/>
              </a:rPr>
              <a:t> = false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Toast.makeText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this@GesturesActivity</a:t>
            </a:r>
            <a:r>
              <a:rPr lang="en-US" sz="1200" kern="1200" dirty="0">
                <a:solidFill>
                  <a:schemeClr val="tx1"/>
                </a:solidFill>
                <a:effectLst/>
                <a:latin typeface="Times New Roman" pitchFamily="18" charset="0"/>
                <a:ea typeface="+mn-ea"/>
                <a:cs typeface="+mn-cs"/>
              </a:rPr>
              <a:t>,"On Fling: is Left:" + </a:t>
            </a:r>
            <a:r>
              <a:rPr lang="en-US" sz="1200" kern="1200" dirty="0" err="1">
                <a:solidFill>
                  <a:schemeClr val="tx1"/>
                </a:solidFill>
                <a:effectLst/>
                <a:latin typeface="Times New Roman" pitchFamily="18" charset="0"/>
                <a:ea typeface="+mn-ea"/>
                <a:cs typeface="+mn-cs"/>
              </a:rPr>
              <a:t>isLeft,Toast.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super.onFling</a:t>
            </a:r>
            <a:r>
              <a:rPr lang="en-US" sz="1200" kern="1200" dirty="0">
                <a:solidFill>
                  <a:schemeClr val="tx1"/>
                </a:solidFill>
                <a:effectLst/>
                <a:latin typeface="Times New Roman" pitchFamily="18" charset="0"/>
                <a:ea typeface="+mn-ea"/>
                <a:cs typeface="+mn-cs"/>
              </a:rPr>
              <a:t>(e1, e2, </a:t>
            </a:r>
            <a:r>
              <a:rPr lang="en-US" sz="1200" kern="1200" dirty="0" err="1">
                <a:solidFill>
                  <a:schemeClr val="tx1"/>
                </a:solidFill>
                <a:effectLst/>
                <a:latin typeface="Times New Roman" pitchFamily="18" charset="0"/>
                <a:ea typeface="+mn-ea"/>
                <a:cs typeface="+mn-cs"/>
              </a:rPr>
              <a:t>velocityX</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velocityY</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iv = </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ImageView</a:t>
            </a:r>
            <a:r>
              <a:rPr lang="en-US" sz="1200" kern="1200" dirty="0">
                <a:solidFill>
                  <a:schemeClr val="tx1"/>
                </a:solidFill>
                <a:effectLst/>
                <a:latin typeface="Times New Roman" pitchFamily="18" charset="0"/>
                <a:ea typeface="+mn-ea"/>
                <a:cs typeface="+mn-cs"/>
              </a:rPr>
              <a:t>&gt;(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contacts_iv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//setup the detector..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fdetector</a:t>
            </a:r>
            <a:r>
              <a:rPr lang="en-US" sz="1200" kern="1200" dirty="0">
                <a:solidFill>
                  <a:schemeClr val="tx1"/>
                </a:solidFill>
                <a:effectLst/>
                <a:latin typeface="Times New Roman" pitchFamily="18" charset="0"/>
                <a:ea typeface="+mn-ea"/>
                <a:cs typeface="+mn-cs"/>
              </a:rPr>
              <a:t> = GestureDetector(</a:t>
            </a:r>
            <a:r>
              <a:rPr lang="en-US" sz="1200" kern="1200" dirty="0" err="1">
                <a:solidFill>
                  <a:schemeClr val="tx1"/>
                </a:solidFill>
                <a:effectLst/>
                <a:latin typeface="Times New Roman" pitchFamily="18" charset="0"/>
                <a:ea typeface="+mn-ea"/>
                <a:cs typeface="+mn-cs"/>
              </a:rPr>
              <a:t>this,fListener</a:t>
            </a:r>
            <a:r>
              <a:rPr lang="en-US" sz="1200" kern="1200" dirty="0">
                <a:solidFill>
                  <a:schemeClr val="tx1"/>
                </a:solidFill>
                <a:effectLst/>
                <a:latin typeface="Times New Roman" pitchFamily="18" charset="0"/>
                <a:ea typeface="+mn-ea"/>
                <a:cs typeface="+mn-cs"/>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//assign the detector to the image view.</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iv.setOnTouchListener</a:t>
            </a:r>
            <a:r>
              <a:rPr lang="en-US" sz="1200" b="1" kern="1200" dirty="0">
                <a:solidFill>
                  <a:schemeClr val="tx1"/>
                </a:solidFill>
                <a:effectLst/>
                <a:latin typeface="Times New Roman" pitchFamily="18" charset="0"/>
                <a:ea typeface="+mn-ea"/>
                <a:cs typeface="+mn-cs"/>
              </a:rPr>
              <a:t>{</a:t>
            </a:r>
            <a:r>
              <a:rPr lang="en-US" sz="1200" kern="1200" dirty="0">
                <a:solidFill>
                  <a:schemeClr val="tx1"/>
                </a:solidFill>
                <a:effectLst/>
                <a:latin typeface="Times New Roman" pitchFamily="18" charset="0"/>
                <a:ea typeface="+mn-ea"/>
                <a:cs typeface="+mn-cs"/>
              </a:rPr>
              <a:t>view, event </a:t>
            </a:r>
            <a:r>
              <a:rPr lang="en-US" sz="1200" b="1" kern="1200" dirty="0">
                <a:solidFill>
                  <a:schemeClr val="tx1"/>
                </a:solidFill>
                <a:effectLst/>
                <a:latin typeface="Times New Roman" pitchFamily="18" charset="0"/>
                <a:ea typeface="+mn-ea"/>
                <a:cs typeface="+mn-cs"/>
              </a:rPr>
              <a:t>-&gt; </a:t>
            </a:r>
            <a:r>
              <a:rPr lang="en-US" sz="1200" kern="1200" dirty="0" err="1">
                <a:solidFill>
                  <a:schemeClr val="tx1"/>
                </a:solidFill>
                <a:effectLst/>
                <a:latin typeface="Times New Roman" pitchFamily="18" charset="0"/>
                <a:ea typeface="+mn-ea"/>
                <a:cs typeface="+mn-cs"/>
              </a:rPr>
              <a:t>fdetector.onTouchEvent</a:t>
            </a:r>
            <a:r>
              <a:rPr lang="en-US" sz="1200" kern="1200" dirty="0">
                <a:solidFill>
                  <a:schemeClr val="tx1"/>
                </a:solidFill>
                <a:effectLst/>
                <a:latin typeface="Times New Roman" pitchFamily="18" charset="0"/>
                <a:ea typeface="+mn-ea"/>
                <a:cs typeface="+mn-cs"/>
              </a:rPr>
              <a:t>(event)</a:t>
            </a:r>
            <a:r>
              <a:rPr lang="en-US" sz="1200" b="1" kern="1200" dirty="0">
                <a:solidFill>
                  <a:schemeClr val="tx1"/>
                </a:solidFill>
                <a:effectLst/>
                <a:latin typeface="Times New Roman" pitchFamily="18" charset="0"/>
                <a:ea typeface="+mn-ea"/>
                <a:cs typeface="+mn-cs"/>
              </a:rPr>
              <a:t>}</a:t>
            </a:r>
            <a:br>
              <a:rPr lang="en-US" sz="1200" b="1"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a:p>
            <a:endParaRPr lang="en-US" dirty="0"/>
          </a:p>
          <a:p>
            <a:r>
              <a:rPr lang="en-US" dirty="0"/>
              <a:t>/</a:t>
            </a:r>
            <a:r>
              <a:rPr lang="en-AE" dirty="0"/>
              <a:t>/check if a button w</a:t>
            </a:r>
            <a:r>
              <a:rPr lang="en-US" dirty="0"/>
              <a:t>as single clicked, double tapped, or long pressed:</a:t>
            </a:r>
          </a:p>
          <a:p>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gListener</a:t>
            </a:r>
            <a:r>
              <a:rPr lang="en-US" sz="1200" kern="1200" dirty="0">
                <a:solidFill>
                  <a:schemeClr val="tx1"/>
                </a:solidFill>
                <a:effectLst/>
                <a:latin typeface="Times New Roman" pitchFamily="18" charset="0"/>
                <a:ea typeface="+mn-ea"/>
                <a:cs typeface="+mn-cs"/>
              </a:rPr>
              <a:t> = object : </a:t>
            </a:r>
            <a:r>
              <a:rPr lang="en-US" sz="1200" kern="1200" dirty="0" err="1">
                <a:solidFill>
                  <a:schemeClr val="tx1"/>
                </a:solidFill>
                <a:effectLst/>
                <a:latin typeface="Times New Roman" pitchFamily="18" charset="0"/>
                <a:ea typeface="+mn-ea"/>
                <a:cs typeface="+mn-cs"/>
              </a:rPr>
              <a:t>GestureDetector.SimpleOnGestureListener</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onDown</a:t>
            </a:r>
            <a:r>
              <a:rPr lang="en-US" sz="1200" kern="1200" dirty="0">
                <a:solidFill>
                  <a:schemeClr val="tx1"/>
                </a:solidFill>
                <a:effectLst/>
                <a:latin typeface="Times New Roman" pitchFamily="18" charset="0"/>
                <a:ea typeface="+mn-ea"/>
                <a:cs typeface="+mn-cs"/>
              </a:rPr>
              <a:t>(event: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Boolean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Toast.makeText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this@GesturesActivity</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OnTap</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            //always override this method</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//only with single tap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onSingleTapConfirmed</a:t>
            </a:r>
            <a:r>
              <a:rPr lang="en-US" sz="1200" kern="1200" dirty="0">
                <a:solidFill>
                  <a:schemeClr val="tx1"/>
                </a:solidFill>
                <a:effectLst/>
                <a:latin typeface="Times New Roman" pitchFamily="18" charset="0"/>
                <a:ea typeface="+mn-ea"/>
                <a:cs typeface="+mn-cs"/>
              </a:rPr>
              <a:t>(e: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Boolean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Toast.makeText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this@GesturesActivity</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OnSingleTapConfirmed</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super.onSingleTapConfirmed</a:t>
            </a:r>
            <a:r>
              <a:rPr lang="en-US" sz="1200" kern="1200" dirty="0">
                <a:solidFill>
                  <a:schemeClr val="tx1"/>
                </a:solidFill>
                <a:effectLst/>
                <a:latin typeface="Times New Roman" pitchFamily="18" charset="0"/>
                <a:ea typeface="+mn-ea"/>
                <a:cs typeface="+mn-cs"/>
              </a:rPr>
              <a:t>(e)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//always called with single or double tap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onSingleTapUp</a:t>
            </a:r>
            <a:r>
              <a:rPr lang="en-US" sz="1200" kern="1200" dirty="0">
                <a:solidFill>
                  <a:schemeClr val="tx1"/>
                </a:solidFill>
                <a:effectLst/>
                <a:latin typeface="Times New Roman" pitchFamily="18" charset="0"/>
                <a:ea typeface="+mn-ea"/>
                <a:cs typeface="+mn-cs"/>
              </a:rPr>
              <a:t>(e: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Boolean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Toast.makeText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this@GesturesActivity</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OnSingleTapUP</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super.onSingleTapUp</a:t>
            </a:r>
            <a:r>
              <a:rPr lang="en-US" sz="1200" kern="1200" dirty="0">
                <a:solidFill>
                  <a:schemeClr val="tx1"/>
                </a:solidFill>
                <a:effectLst/>
                <a:latin typeface="Times New Roman" pitchFamily="18" charset="0"/>
                <a:ea typeface="+mn-ea"/>
                <a:cs typeface="+mn-cs"/>
              </a:rPr>
              <a:t>(e)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onDoubleTap</a:t>
            </a:r>
            <a:r>
              <a:rPr lang="en-US" sz="1200" kern="1200" dirty="0">
                <a:solidFill>
                  <a:schemeClr val="tx1"/>
                </a:solidFill>
                <a:effectLst/>
                <a:latin typeface="Times New Roman" pitchFamily="18" charset="0"/>
                <a:ea typeface="+mn-ea"/>
                <a:cs typeface="+mn-cs"/>
              </a:rPr>
              <a:t>(e: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Boolean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Toast.makeText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this@GesturesActivity</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OnDoubleTap</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super.onDoubleTap</a:t>
            </a:r>
            <a:r>
              <a:rPr lang="en-US" sz="1200" kern="1200" dirty="0">
                <a:solidFill>
                  <a:schemeClr val="tx1"/>
                </a:solidFill>
                <a:effectLst/>
                <a:latin typeface="Times New Roman" pitchFamily="18" charset="0"/>
                <a:ea typeface="+mn-ea"/>
                <a:cs typeface="+mn-cs"/>
              </a:rPr>
              <a:t>(e)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onLongPress</a:t>
            </a:r>
            <a:r>
              <a:rPr lang="en-US" sz="1200" kern="1200" dirty="0">
                <a:solidFill>
                  <a:schemeClr val="tx1"/>
                </a:solidFill>
                <a:effectLst/>
                <a:latin typeface="Times New Roman" pitchFamily="18" charset="0"/>
                <a:ea typeface="+mn-ea"/>
                <a:cs typeface="+mn-cs"/>
              </a:rPr>
              <a:t>(e: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super.onLongPress</a:t>
            </a:r>
            <a:r>
              <a:rPr lang="en-US" sz="1200" kern="1200" dirty="0">
                <a:solidFill>
                  <a:schemeClr val="tx1"/>
                </a:solidFill>
                <a:effectLst/>
                <a:latin typeface="Times New Roman" pitchFamily="18" charset="0"/>
                <a:ea typeface="+mn-ea"/>
                <a:cs typeface="+mn-cs"/>
              </a:rPr>
              <a:t>(e)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Toast.makeText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this@GesturesActivity</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OnLongPress</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detector = GestureDetector(</a:t>
            </a:r>
            <a:r>
              <a:rPr lang="en-US" sz="1200" kern="1200" dirty="0" err="1">
                <a:solidFill>
                  <a:schemeClr val="tx1"/>
                </a:solidFill>
                <a:effectLst/>
                <a:latin typeface="Times New Roman" pitchFamily="18" charset="0"/>
                <a:ea typeface="+mn-ea"/>
                <a:cs typeface="+mn-cs"/>
              </a:rPr>
              <a:t>this,gListener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b1 = </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&lt;Button&gt;(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tap</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endParaRPr lang="en-US" sz="1200" kern="1200" dirty="0">
              <a:solidFill>
                <a:schemeClr val="tx1"/>
              </a:solidFill>
              <a:effectLst/>
              <a:latin typeface="Times New Roman" pitchFamily="18" charset="0"/>
              <a:ea typeface="+mn-ea"/>
              <a:cs typeface="+mn-cs"/>
            </a:endParaRPr>
          </a:p>
          <a:p>
            <a:endParaRPr lang="en-US" dirty="0"/>
          </a:p>
          <a:p>
            <a:endParaRPr lang="en-US" dirty="0"/>
          </a:p>
          <a:p>
            <a:r>
              <a:rPr lang="en-US" dirty="0"/>
              <a:t>/</a:t>
            </a:r>
            <a:r>
              <a:rPr lang="en-AE" dirty="0"/>
              <a:t>/Java – corresponding code to </a:t>
            </a:r>
            <a:r>
              <a:rPr lang="en-US" dirty="0"/>
              <a:t>the above Kotlin:</a:t>
            </a:r>
          </a:p>
          <a:p>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protected void </a:t>
            </a:r>
            <a:r>
              <a:rPr lang="en-US" sz="1200" kern="1200" dirty="0" err="1">
                <a:solidFill>
                  <a:schemeClr val="tx1"/>
                </a:solidFill>
                <a:effectLst/>
                <a:latin typeface="Times New Roman" pitchFamily="18" charset="0"/>
                <a:ea typeface="+mn-ea"/>
                <a:cs typeface="+mn-cs"/>
              </a:rPr>
              <a:t>onCreate</a:t>
            </a:r>
            <a:r>
              <a:rPr lang="en-US" sz="1200" kern="1200" dirty="0">
                <a:solidFill>
                  <a:schemeClr val="tx1"/>
                </a:solidFill>
                <a:effectLst/>
                <a:latin typeface="Times New Roman" pitchFamily="18" charset="0"/>
                <a:ea typeface="+mn-ea"/>
                <a:cs typeface="+mn-cs"/>
              </a:rPr>
              <a:t>(Bundle </a:t>
            </a:r>
            <a:r>
              <a:rPr lang="en-US" sz="1200" kern="1200" dirty="0" err="1">
                <a:solidFill>
                  <a:schemeClr val="tx1"/>
                </a:solidFill>
                <a:effectLst/>
                <a:latin typeface="Times New Roman" pitchFamily="18" charset="0"/>
                <a:ea typeface="+mn-ea"/>
                <a:cs typeface="+mn-cs"/>
              </a:rPr>
              <a:t>savedInstanceState</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GestureDetector.SimpleOnGestureListener</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gListener</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new </a:t>
            </a:r>
            <a:r>
              <a:rPr lang="en-US" sz="1200" kern="1200" dirty="0" err="1">
                <a:solidFill>
                  <a:schemeClr val="tx1"/>
                </a:solidFill>
                <a:effectLst/>
                <a:latin typeface="Times New Roman" pitchFamily="18" charset="0"/>
                <a:ea typeface="+mn-ea"/>
                <a:cs typeface="+mn-cs"/>
              </a:rPr>
              <a:t>GestureDetector.SimpleOnGestureListener</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onDown</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event){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makeText</a:t>
            </a:r>
            <a:r>
              <a:rPr lang="en-US" sz="1200" kern="1200" dirty="0">
                <a:solidFill>
                  <a:schemeClr val="tx1"/>
                </a:solidFill>
                <a:effectLst/>
                <a:latin typeface="Times New Roman" pitchFamily="18" charset="0"/>
                <a:ea typeface="+mn-ea"/>
                <a:cs typeface="+mn-cs"/>
              </a:rPr>
              <a:t>(GestureJActivity.this,"</a:t>
            </a:r>
            <a:r>
              <a:rPr lang="en-US" sz="1200" kern="1200" dirty="0" err="1">
                <a:solidFill>
                  <a:schemeClr val="tx1"/>
                </a:solidFill>
                <a:effectLst/>
                <a:latin typeface="Times New Roman" pitchFamily="18" charset="0"/>
                <a:ea typeface="+mn-ea"/>
                <a:cs typeface="+mn-cs"/>
              </a:rPr>
              <a:t>OnTap</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//only with single tap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onSingleTapConfirmed</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makeText</a:t>
            </a:r>
            <a:r>
              <a:rPr lang="en-US" sz="1200" kern="1200" dirty="0">
                <a:solidFill>
                  <a:schemeClr val="tx1"/>
                </a:solidFill>
                <a:effectLst/>
                <a:latin typeface="Times New Roman" pitchFamily="18" charset="0"/>
                <a:ea typeface="+mn-ea"/>
                <a:cs typeface="+mn-cs"/>
              </a:rPr>
              <a:t>(GestureJActivity.this,"</a:t>
            </a:r>
            <a:r>
              <a:rPr lang="en-US" sz="1200" kern="1200" dirty="0" err="1">
                <a:solidFill>
                  <a:schemeClr val="tx1"/>
                </a:solidFill>
                <a:effectLst/>
                <a:latin typeface="Times New Roman" pitchFamily="18" charset="0"/>
                <a:ea typeface="+mn-ea"/>
                <a:cs typeface="+mn-cs"/>
              </a:rPr>
              <a:t>OnSingleTapConfirmed</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super.onSingleTapConfirmed</a:t>
            </a:r>
            <a:r>
              <a:rPr lang="en-US" sz="1200" kern="1200" dirty="0">
                <a:solidFill>
                  <a:schemeClr val="tx1"/>
                </a:solidFill>
                <a:effectLst/>
                <a:latin typeface="Times New Roman" pitchFamily="18" charset="0"/>
                <a:ea typeface="+mn-ea"/>
                <a:cs typeface="+mn-cs"/>
              </a:rPr>
              <a:t>(e);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//always called with single or double tap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onSingleTapUp</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makeText</a:t>
            </a:r>
            <a:r>
              <a:rPr lang="en-US" sz="1200" kern="1200" dirty="0">
                <a:solidFill>
                  <a:schemeClr val="tx1"/>
                </a:solidFill>
                <a:effectLst/>
                <a:latin typeface="Times New Roman" pitchFamily="18" charset="0"/>
                <a:ea typeface="+mn-ea"/>
                <a:cs typeface="+mn-cs"/>
              </a:rPr>
              <a:t>(GestureJActivity.this,"</a:t>
            </a:r>
            <a:r>
              <a:rPr lang="en-US" sz="1200" kern="1200" dirty="0" err="1">
                <a:solidFill>
                  <a:schemeClr val="tx1"/>
                </a:solidFill>
                <a:effectLst/>
                <a:latin typeface="Times New Roman" pitchFamily="18" charset="0"/>
                <a:ea typeface="+mn-ea"/>
                <a:cs typeface="+mn-cs"/>
              </a:rPr>
              <a:t>OnSingleTapUP</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super.onSingleTapUp</a:t>
            </a:r>
            <a:r>
              <a:rPr lang="en-US" sz="1200" kern="1200" dirty="0">
                <a:solidFill>
                  <a:schemeClr val="tx1"/>
                </a:solidFill>
                <a:effectLst/>
                <a:latin typeface="Times New Roman" pitchFamily="18" charset="0"/>
                <a:ea typeface="+mn-ea"/>
                <a:cs typeface="+mn-cs"/>
              </a:rPr>
              <a:t>(e);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onDoubleTap</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makeText</a:t>
            </a:r>
            <a:r>
              <a:rPr lang="en-US" sz="1200" kern="1200" dirty="0">
                <a:solidFill>
                  <a:schemeClr val="tx1"/>
                </a:solidFill>
                <a:effectLst/>
                <a:latin typeface="Times New Roman" pitchFamily="18" charset="0"/>
                <a:ea typeface="+mn-ea"/>
                <a:cs typeface="+mn-cs"/>
              </a:rPr>
              <a:t>(GestureJActivity.this,"</a:t>
            </a:r>
            <a:r>
              <a:rPr lang="en-US" sz="1200" kern="1200" dirty="0" err="1">
                <a:solidFill>
                  <a:schemeClr val="tx1"/>
                </a:solidFill>
                <a:effectLst/>
                <a:latin typeface="Times New Roman" pitchFamily="18" charset="0"/>
                <a:ea typeface="+mn-ea"/>
                <a:cs typeface="+mn-cs"/>
              </a:rPr>
              <a:t>OnDoubleTap</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super.onDoubleTap</a:t>
            </a:r>
            <a:r>
              <a:rPr lang="en-US" sz="1200" kern="1200" dirty="0">
                <a:solidFill>
                  <a:schemeClr val="tx1"/>
                </a:solidFill>
                <a:effectLst/>
                <a:latin typeface="Times New Roman" pitchFamily="18" charset="0"/>
                <a:ea typeface="+mn-ea"/>
                <a:cs typeface="+mn-cs"/>
              </a:rPr>
              <a:t>(e)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void </a:t>
            </a:r>
            <a:r>
              <a:rPr lang="en-US" sz="1200" kern="1200" dirty="0" err="1">
                <a:solidFill>
                  <a:schemeClr val="tx1"/>
                </a:solidFill>
                <a:effectLst/>
                <a:latin typeface="Times New Roman" pitchFamily="18" charset="0"/>
                <a:ea typeface="+mn-ea"/>
                <a:cs typeface="+mn-cs"/>
              </a:rPr>
              <a:t>onLongPress</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super.onLongPress</a:t>
            </a:r>
            <a:r>
              <a:rPr lang="en-US" sz="1200" kern="1200" dirty="0">
                <a:solidFill>
                  <a:schemeClr val="tx1"/>
                </a:solidFill>
                <a:effectLst/>
                <a:latin typeface="Times New Roman" pitchFamily="18" charset="0"/>
                <a:ea typeface="+mn-ea"/>
                <a:cs typeface="+mn-cs"/>
              </a:rPr>
              <a:t>(e);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makeText</a:t>
            </a:r>
            <a:r>
              <a:rPr lang="en-US" sz="1200" kern="1200" dirty="0">
                <a:solidFill>
                  <a:schemeClr val="tx1"/>
                </a:solidFill>
                <a:effectLst/>
                <a:latin typeface="Times New Roman" pitchFamily="18" charset="0"/>
                <a:ea typeface="+mn-ea"/>
                <a:cs typeface="+mn-cs"/>
              </a:rPr>
              <a:t>(GestureJActivity.this,"</a:t>
            </a:r>
            <a:r>
              <a:rPr lang="en-US" sz="1200" kern="1200" dirty="0" err="1">
                <a:solidFill>
                  <a:schemeClr val="tx1"/>
                </a:solidFill>
                <a:effectLst/>
                <a:latin typeface="Times New Roman" pitchFamily="18" charset="0"/>
                <a:ea typeface="+mn-ea"/>
                <a:cs typeface="+mn-cs"/>
              </a:rPr>
              <a:t>OnLongPress</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GestureDetector detector = new GestureDetector(</a:t>
            </a:r>
            <a:r>
              <a:rPr lang="en-US" sz="1200" kern="1200" dirty="0" err="1">
                <a:solidFill>
                  <a:schemeClr val="tx1"/>
                </a:solidFill>
                <a:effectLst/>
                <a:latin typeface="Times New Roman" pitchFamily="18" charset="0"/>
                <a:ea typeface="+mn-ea"/>
                <a:cs typeface="+mn-cs"/>
              </a:rPr>
              <a:t>this,gListener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Button b1 = </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tap</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b1.setOnTouchListener ((view,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-&gt; </a:t>
            </a:r>
            <a:r>
              <a:rPr lang="en-US" sz="1200" kern="1200" dirty="0" err="1">
                <a:solidFill>
                  <a:schemeClr val="tx1"/>
                </a:solidFill>
                <a:effectLst/>
                <a:latin typeface="Times New Roman" pitchFamily="18" charset="0"/>
                <a:ea typeface="+mn-ea"/>
                <a:cs typeface="+mn-cs"/>
              </a:rPr>
              <a:t>detector.onTouchEvent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GestureDetector.SimpleOnGestureListener</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fListener</a:t>
            </a:r>
            <a:r>
              <a:rPr lang="en-US" sz="1200" kern="1200" dirty="0">
                <a:solidFill>
                  <a:schemeClr val="tx1"/>
                </a:solidFill>
                <a:effectLst/>
                <a:latin typeface="Times New Roman" pitchFamily="18" charset="0"/>
                <a:ea typeface="+mn-ea"/>
                <a:cs typeface="+mn-cs"/>
              </a:rPr>
              <a:t> = new </a:t>
            </a:r>
            <a:r>
              <a:rPr lang="en-US" sz="1200" kern="1200" dirty="0" err="1">
                <a:solidFill>
                  <a:schemeClr val="tx1"/>
                </a:solidFill>
                <a:effectLst/>
                <a:latin typeface="Times New Roman" pitchFamily="18" charset="0"/>
                <a:ea typeface="+mn-ea"/>
                <a:cs typeface="+mn-cs"/>
              </a:rPr>
              <a:t>GestureDetector.SimpleOnGestureListener</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onDown</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onFling</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e1,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e2,</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float </a:t>
            </a:r>
            <a:r>
              <a:rPr lang="en-US" sz="1200" kern="1200" dirty="0" err="1">
                <a:solidFill>
                  <a:schemeClr val="tx1"/>
                </a:solidFill>
                <a:effectLst/>
                <a:latin typeface="Times New Roman" pitchFamily="18" charset="0"/>
                <a:ea typeface="+mn-ea"/>
                <a:cs typeface="+mn-cs"/>
              </a:rPr>
              <a:t>velocityX</a:t>
            </a:r>
            <a:r>
              <a:rPr lang="en-US" sz="1200" kern="1200" dirty="0">
                <a:solidFill>
                  <a:schemeClr val="tx1"/>
                </a:solidFill>
                <a:effectLst/>
                <a:latin typeface="Times New Roman" pitchFamily="18" charset="0"/>
                <a:ea typeface="+mn-ea"/>
                <a:cs typeface="+mn-cs"/>
              </a:rPr>
              <a:t>, float </a:t>
            </a:r>
            <a:r>
              <a:rPr lang="en-US" sz="1200" kern="1200" dirty="0" err="1">
                <a:solidFill>
                  <a:schemeClr val="tx1"/>
                </a:solidFill>
                <a:effectLst/>
                <a:latin typeface="Times New Roman" pitchFamily="18" charset="0"/>
                <a:ea typeface="+mn-ea"/>
                <a:cs typeface="+mn-cs"/>
              </a:rPr>
              <a:t>velocityY</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float direction = e1.getX() - e2.getX();</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isLeft</a:t>
            </a:r>
            <a:r>
              <a:rPr lang="en-US" sz="1200" kern="1200" dirty="0">
                <a:solidFill>
                  <a:schemeClr val="tx1"/>
                </a:solidFill>
                <a:effectLst/>
                <a:latin typeface="Times New Roman" pitchFamily="18" charset="0"/>
                <a:ea typeface="+mn-ea"/>
                <a:cs typeface="+mn-cs"/>
              </a:rPr>
              <a:t> =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if(direction&gt;0) </a:t>
            </a:r>
            <a:r>
              <a:rPr lang="en-US" sz="1200" kern="1200" dirty="0" err="1">
                <a:solidFill>
                  <a:schemeClr val="tx1"/>
                </a:solidFill>
                <a:effectLst/>
                <a:latin typeface="Times New Roman" pitchFamily="18" charset="0"/>
                <a:ea typeface="+mn-ea"/>
                <a:cs typeface="+mn-cs"/>
              </a:rPr>
              <a:t>isLeft</a:t>
            </a:r>
            <a:r>
              <a:rPr lang="en-US" sz="1200" kern="1200" dirty="0">
                <a:solidFill>
                  <a:schemeClr val="tx1"/>
                </a:solidFill>
                <a:effectLst/>
                <a:latin typeface="Times New Roman" pitchFamily="18" charset="0"/>
                <a:ea typeface="+mn-ea"/>
                <a:cs typeface="+mn-cs"/>
              </a:rPr>
              <a:t> = false;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makeText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GestureJActivity.this</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"On Fling: is Left:" + </a:t>
            </a:r>
            <a:r>
              <a:rPr lang="en-US" sz="1200" kern="1200" dirty="0" err="1">
                <a:solidFill>
                  <a:schemeClr val="tx1"/>
                </a:solidFill>
                <a:effectLst/>
                <a:latin typeface="Times New Roman" pitchFamily="18" charset="0"/>
                <a:ea typeface="+mn-ea"/>
                <a:cs typeface="+mn-cs"/>
              </a:rPr>
              <a:t>isLeft,Toast.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super.onFling</a:t>
            </a:r>
            <a:r>
              <a:rPr lang="en-US" sz="1200" kern="1200" dirty="0">
                <a:solidFill>
                  <a:schemeClr val="tx1"/>
                </a:solidFill>
                <a:effectLst/>
                <a:latin typeface="Times New Roman" pitchFamily="18" charset="0"/>
                <a:ea typeface="+mn-ea"/>
                <a:cs typeface="+mn-cs"/>
              </a:rPr>
              <a:t>(e1, e2, </a:t>
            </a:r>
            <a:r>
              <a:rPr lang="en-US" sz="1200" kern="1200" dirty="0" err="1">
                <a:solidFill>
                  <a:schemeClr val="tx1"/>
                </a:solidFill>
                <a:effectLst/>
                <a:latin typeface="Times New Roman" pitchFamily="18" charset="0"/>
                <a:ea typeface="+mn-ea"/>
                <a:cs typeface="+mn-cs"/>
              </a:rPr>
              <a:t>velocityX</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velocityY</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a:t>
            </a:r>
            <a:r>
              <a:rPr lang="en-US" sz="1200" kern="1200" dirty="0" err="1">
                <a:solidFill>
                  <a:schemeClr val="tx1"/>
                </a:solidFill>
                <a:effectLst/>
                <a:latin typeface="Times New Roman" pitchFamily="18" charset="0"/>
                <a:ea typeface="+mn-ea"/>
                <a:cs typeface="+mn-cs"/>
              </a:rPr>
              <a:t>boolean</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onScroll</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e1,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e2,</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float </a:t>
            </a:r>
            <a:r>
              <a:rPr lang="en-US" sz="1200" kern="1200" dirty="0" err="1">
                <a:solidFill>
                  <a:schemeClr val="tx1"/>
                </a:solidFill>
                <a:effectLst/>
                <a:latin typeface="Times New Roman" pitchFamily="18" charset="0"/>
                <a:ea typeface="+mn-ea"/>
                <a:cs typeface="+mn-cs"/>
              </a:rPr>
              <a:t>distanceX</a:t>
            </a:r>
            <a:r>
              <a:rPr lang="en-US" sz="1200" kern="1200" dirty="0">
                <a:solidFill>
                  <a:schemeClr val="tx1"/>
                </a:solidFill>
                <a:effectLst/>
                <a:latin typeface="Times New Roman" pitchFamily="18" charset="0"/>
                <a:ea typeface="+mn-ea"/>
                <a:cs typeface="+mn-cs"/>
              </a:rPr>
              <a:t>, float </a:t>
            </a:r>
            <a:r>
              <a:rPr lang="en-US" sz="1200" kern="1200" dirty="0" err="1">
                <a:solidFill>
                  <a:schemeClr val="tx1"/>
                </a:solidFill>
                <a:effectLst/>
                <a:latin typeface="Times New Roman" pitchFamily="18" charset="0"/>
                <a:ea typeface="+mn-ea"/>
                <a:cs typeface="+mn-cs"/>
              </a:rPr>
              <a:t>distanceY</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makeText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GestureJActivity.this,"Scrolling</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super.onScroll</a:t>
            </a:r>
            <a:r>
              <a:rPr lang="en-US" sz="1200" kern="1200" dirty="0">
                <a:solidFill>
                  <a:schemeClr val="tx1"/>
                </a:solidFill>
                <a:effectLst/>
                <a:latin typeface="Times New Roman" pitchFamily="18" charset="0"/>
                <a:ea typeface="+mn-ea"/>
                <a:cs typeface="+mn-cs"/>
              </a:rPr>
              <a:t>(e1, e2, </a:t>
            </a:r>
            <a:r>
              <a:rPr lang="en-US" sz="1200" kern="1200" dirty="0" err="1">
                <a:solidFill>
                  <a:schemeClr val="tx1"/>
                </a:solidFill>
                <a:effectLst/>
                <a:latin typeface="Times New Roman" pitchFamily="18" charset="0"/>
                <a:ea typeface="+mn-ea"/>
                <a:cs typeface="+mn-cs"/>
              </a:rPr>
              <a:t>distanceX</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distanceY</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ImageView</a:t>
            </a:r>
            <a:r>
              <a:rPr lang="en-US" sz="1200" kern="1200" dirty="0">
                <a:solidFill>
                  <a:schemeClr val="tx1"/>
                </a:solidFill>
                <a:effectLst/>
                <a:latin typeface="Times New Roman" pitchFamily="18" charset="0"/>
                <a:ea typeface="+mn-ea"/>
                <a:cs typeface="+mn-cs"/>
              </a:rPr>
              <a:t> iv = </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contacts_iv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GestureDetector </a:t>
            </a:r>
            <a:r>
              <a:rPr lang="en-US" sz="1200" kern="1200" dirty="0" err="1">
                <a:solidFill>
                  <a:schemeClr val="tx1"/>
                </a:solidFill>
                <a:effectLst/>
                <a:latin typeface="Times New Roman" pitchFamily="18" charset="0"/>
                <a:ea typeface="+mn-ea"/>
                <a:cs typeface="+mn-cs"/>
              </a:rPr>
              <a:t>fdetector</a:t>
            </a:r>
            <a:r>
              <a:rPr lang="en-US" sz="1200" kern="1200" dirty="0">
                <a:solidFill>
                  <a:schemeClr val="tx1"/>
                </a:solidFill>
                <a:effectLst/>
                <a:latin typeface="Times New Roman" pitchFamily="18" charset="0"/>
                <a:ea typeface="+mn-ea"/>
                <a:cs typeface="+mn-cs"/>
              </a:rPr>
              <a:t> = new GestureDetector(</a:t>
            </a:r>
            <a:r>
              <a:rPr lang="en-US" sz="1200" kern="1200" dirty="0" err="1">
                <a:solidFill>
                  <a:schemeClr val="tx1"/>
                </a:solidFill>
                <a:effectLst/>
                <a:latin typeface="Times New Roman" pitchFamily="18" charset="0"/>
                <a:ea typeface="+mn-ea"/>
                <a:cs typeface="+mn-cs"/>
              </a:rPr>
              <a:t>this,fListener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iv.setOnTouchListener</a:t>
            </a:r>
            <a:r>
              <a:rPr lang="en-US" sz="1200" kern="1200" dirty="0">
                <a:solidFill>
                  <a:schemeClr val="tx1"/>
                </a:solidFill>
                <a:effectLst/>
                <a:latin typeface="Times New Roman" pitchFamily="18" charset="0"/>
                <a:ea typeface="+mn-ea"/>
                <a:cs typeface="+mn-cs"/>
              </a:rPr>
              <a:t>( (view, event) -&gt; </a:t>
            </a:r>
            <a:r>
              <a:rPr lang="en-US" sz="1200" kern="1200" dirty="0" err="1">
                <a:solidFill>
                  <a:schemeClr val="tx1"/>
                </a:solidFill>
                <a:effectLst/>
                <a:latin typeface="Times New Roman" pitchFamily="18" charset="0"/>
                <a:ea typeface="+mn-ea"/>
                <a:cs typeface="+mn-cs"/>
              </a:rPr>
              <a:t>fdetector.onTouchEvent</a:t>
            </a:r>
            <a:r>
              <a:rPr lang="en-US" sz="1200" kern="1200" dirty="0">
                <a:solidFill>
                  <a:schemeClr val="tx1"/>
                </a:solidFill>
                <a:effectLst/>
                <a:latin typeface="Times New Roman" pitchFamily="18" charset="0"/>
                <a:ea typeface="+mn-ea"/>
                <a:cs typeface="+mn-cs"/>
              </a:rPr>
              <a:t>(event));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a:t>
            </a: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21</a:t>
            </a:fld>
            <a:endParaRPr lang="en-US"/>
          </a:p>
        </p:txBody>
      </p:sp>
    </p:spTree>
    <p:extLst>
      <p:ext uri="{BB962C8B-B14F-4D97-AF65-F5344CB8AC3E}">
        <p14:creationId xmlns:p14="http://schemas.microsoft.com/office/powerpoint/2010/main" val="4041438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50392" lvl="1" indent="-457200">
              <a:buFont typeface="+mj-lt"/>
              <a:buAutoNum type="arabicPeriod"/>
            </a:pPr>
            <a:r>
              <a:rPr lang="en-US" dirty="0"/>
              <a:t>Gather data about touch events.</a:t>
            </a:r>
          </a:p>
          <a:p>
            <a:pPr lvl="2"/>
            <a:r>
              <a:rPr lang="en-US" sz="1800" dirty="0"/>
              <a:t>Location of touch, time of touch, direction of the touch, etc.</a:t>
            </a:r>
          </a:p>
          <a:p>
            <a:pPr marL="850392" lvl="1" indent="-457200">
              <a:buFont typeface="+mj-lt"/>
              <a:buAutoNum type="arabicPeriod"/>
            </a:pPr>
            <a:r>
              <a:rPr lang="en-US" dirty="0"/>
              <a:t>Interpret the data to see if it meets the criteria for any of the gestures your app supports.</a:t>
            </a:r>
          </a:p>
          <a:p>
            <a:pPr lvl="2"/>
            <a:r>
              <a:rPr lang="en-US" sz="1800" dirty="0"/>
              <a:t>E.g., Direction decides swipe left/right.</a:t>
            </a: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2</a:t>
            </a:fld>
            <a:endParaRPr lang="en-US"/>
          </a:p>
        </p:txBody>
      </p:sp>
    </p:spTree>
    <p:extLst>
      <p:ext uri="{BB962C8B-B14F-4D97-AF65-F5344CB8AC3E}">
        <p14:creationId xmlns:p14="http://schemas.microsoft.com/office/powerpoint/2010/main" val="3226584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solidFill>
                  <a:srgbClr val="BCBEC4"/>
                </a:solidFill>
                <a:effectLst/>
              </a:rPr>
              <a:t>TextView</a:t>
            </a:r>
            <a:r>
              <a:rPr lang="en-US" dirty="0">
                <a:solidFill>
                  <a:srgbClr val="BCBEC4"/>
                </a:solidFill>
                <a:effectLst/>
              </a:rPr>
              <a:t> tv = </a:t>
            </a:r>
            <a:r>
              <a:rPr lang="en-US" dirty="0" err="1">
                <a:solidFill>
                  <a:srgbClr val="BCBEC4"/>
                </a:solidFill>
                <a:effectLst/>
              </a:rPr>
              <a:t>findViewById</a:t>
            </a:r>
            <a:r>
              <a:rPr lang="en-US" dirty="0">
                <a:solidFill>
                  <a:srgbClr val="BCBEC4"/>
                </a:solidFill>
                <a:effectLst/>
              </a:rPr>
              <a:t>(</a:t>
            </a:r>
            <a:r>
              <a:rPr lang="en-US" dirty="0" err="1">
                <a:solidFill>
                  <a:srgbClr val="BCBEC4"/>
                </a:solidFill>
                <a:effectLst/>
              </a:rPr>
              <a:t>R.id.</a:t>
            </a:r>
            <a:r>
              <a:rPr lang="en-US" i="1" dirty="0" err="1">
                <a:solidFill>
                  <a:srgbClr val="C77DBB"/>
                </a:solidFill>
                <a:effectLst/>
              </a:rPr>
              <a:t>ztextview</a:t>
            </a:r>
            <a:r>
              <a:rPr lang="en-US" dirty="0">
                <a:solidFill>
                  <a:srgbClr val="BCBEC4"/>
                </a:solidFill>
                <a:effectLst/>
              </a:rPr>
              <a:t>);</a:t>
            </a:r>
            <a:br>
              <a:rPr lang="en-US" dirty="0">
                <a:solidFill>
                  <a:srgbClr val="BCBEC4"/>
                </a:solidFill>
                <a:effectLst/>
              </a:rPr>
            </a:br>
            <a:r>
              <a:rPr lang="en-US" dirty="0" err="1">
                <a:solidFill>
                  <a:srgbClr val="BCBEC4"/>
                </a:solidFill>
                <a:effectLst/>
              </a:rPr>
              <a:t>GestureDetector.SimpleOnGestureListener</a:t>
            </a:r>
            <a:r>
              <a:rPr lang="en-US" dirty="0">
                <a:solidFill>
                  <a:srgbClr val="BCBEC4"/>
                </a:solidFill>
                <a:effectLst/>
              </a:rPr>
              <a:t> listener = </a:t>
            </a:r>
            <a:r>
              <a:rPr lang="en-US" dirty="0">
                <a:solidFill>
                  <a:srgbClr val="CF8E6D"/>
                </a:solidFill>
                <a:effectLst/>
              </a:rPr>
              <a:t>new </a:t>
            </a:r>
            <a:r>
              <a:rPr lang="en-US" dirty="0" err="1">
                <a:solidFill>
                  <a:srgbClr val="BCBEC4"/>
                </a:solidFill>
                <a:effectLst/>
              </a:rPr>
              <a:t>GestureDetector.SimpleOnGestureListener</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B3AE60"/>
                </a:solidFill>
                <a:effectLst/>
              </a:rPr>
              <a:t>@Override </a:t>
            </a:r>
            <a:r>
              <a:rPr lang="en-US" dirty="0">
                <a:solidFill>
                  <a:srgbClr val="CF8E6D"/>
                </a:solidFill>
                <a:effectLst/>
              </a:rPr>
              <a:t>public </a:t>
            </a:r>
            <a:r>
              <a:rPr lang="en-US" dirty="0" err="1">
                <a:solidFill>
                  <a:srgbClr val="CF8E6D"/>
                </a:solidFill>
                <a:effectLst/>
              </a:rPr>
              <a:t>boolean</a:t>
            </a:r>
            <a:r>
              <a:rPr lang="en-US" dirty="0">
                <a:solidFill>
                  <a:srgbClr val="CF8E6D"/>
                </a:solidFill>
                <a:effectLst/>
              </a:rPr>
              <a:t> </a:t>
            </a:r>
            <a:r>
              <a:rPr lang="en-US" dirty="0" err="1">
                <a:solidFill>
                  <a:srgbClr val="56A8F5"/>
                </a:solidFill>
                <a:effectLst/>
              </a:rPr>
              <a:t>onDown</a:t>
            </a:r>
            <a:r>
              <a:rPr lang="en-US" dirty="0">
                <a:solidFill>
                  <a:srgbClr val="BCBEC4"/>
                </a:solidFill>
                <a:effectLst/>
              </a:rPr>
              <a:t>(</a:t>
            </a:r>
            <a:r>
              <a:rPr lang="en-US" dirty="0" err="1">
                <a:solidFill>
                  <a:srgbClr val="BCBEC4"/>
                </a:solidFill>
                <a:effectLst/>
              </a:rPr>
              <a:t>MotionEvent</a:t>
            </a:r>
            <a:r>
              <a:rPr lang="en-US" dirty="0">
                <a:solidFill>
                  <a:srgbClr val="BCBEC4"/>
                </a:solidFill>
                <a:effectLst/>
              </a:rPr>
              <a:t> event){</a:t>
            </a:r>
            <a:r>
              <a:rPr lang="en-US" dirty="0">
                <a:solidFill>
                  <a:srgbClr val="CF8E6D"/>
                </a:solidFill>
                <a:effectLst/>
              </a:rPr>
              <a:t>return true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B3AE60"/>
                </a:solidFill>
                <a:effectLst/>
              </a:rPr>
              <a:t>@Override </a:t>
            </a:r>
            <a:r>
              <a:rPr lang="en-US" dirty="0">
                <a:solidFill>
                  <a:srgbClr val="CF8E6D"/>
                </a:solidFill>
                <a:effectLst/>
              </a:rPr>
              <a:t>public </a:t>
            </a:r>
            <a:r>
              <a:rPr lang="en-US" dirty="0" err="1">
                <a:solidFill>
                  <a:srgbClr val="CF8E6D"/>
                </a:solidFill>
                <a:effectLst/>
              </a:rPr>
              <a:t>boolean</a:t>
            </a:r>
            <a:r>
              <a:rPr lang="en-US" dirty="0">
                <a:solidFill>
                  <a:srgbClr val="CF8E6D"/>
                </a:solidFill>
                <a:effectLst/>
              </a:rPr>
              <a:t> </a:t>
            </a:r>
            <a:r>
              <a:rPr lang="en-US" dirty="0" err="1">
                <a:solidFill>
                  <a:srgbClr val="56A8F5"/>
                </a:solidFill>
                <a:effectLst/>
              </a:rPr>
              <a:t>onFling</a:t>
            </a:r>
            <a:r>
              <a:rPr lang="en-US" dirty="0">
                <a:solidFill>
                  <a:srgbClr val="BCBEC4"/>
                </a:solidFill>
                <a:effectLst/>
              </a:rPr>
              <a:t>(</a:t>
            </a:r>
            <a:r>
              <a:rPr lang="en-US" dirty="0" err="1">
                <a:solidFill>
                  <a:srgbClr val="BCBEC4"/>
                </a:solidFill>
                <a:effectLst/>
              </a:rPr>
              <a:t>MotionEvent</a:t>
            </a:r>
            <a:r>
              <a:rPr lang="en-US" dirty="0">
                <a:solidFill>
                  <a:srgbClr val="BCBEC4"/>
                </a:solidFill>
                <a:effectLst/>
              </a:rPr>
              <a:t> e1, </a:t>
            </a:r>
            <a:r>
              <a:rPr lang="en-US" dirty="0" err="1">
                <a:solidFill>
                  <a:srgbClr val="BCBEC4"/>
                </a:solidFill>
                <a:effectLst/>
              </a:rPr>
              <a:t>MotionEvent</a:t>
            </a:r>
            <a:r>
              <a:rPr lang="en-US" dirty="0">
                <a:solidFill>
                  <a:srgbClr val="BCBEC4"/>
                </a:solidFill>
                <a:effectLst/>
              </a:rPr>
              <a:t> e2, </a:t>
            </a:r>
            <a:r>
              <a:rPr lang="en-US" dirty="0">
                <a:solidFill>
                  <a:srgbClr val="CF8E6D"/>
                </a:solidFill>
                <a:effectLst/>
              </a:rPr>
              <a:t>float </a:t>
            </a:r>
            <a:r>
              <a:rPr lang="en-US" dirty="0" err="1">
                <a:solidFill>
                  <a:srgbClr val="BCBEC4"/>
                </a:solidFill>
                <a:effectLst/>
              </a:rPr>
              <a:t>velx</a:t>
            </a:r>
            <a:r>
              <a:rPr lang="en-US" dirty="0">
                <a:solidFill>
                  <a:srgbClr val="BCBEC4"/>
                </a:solidFill>
                <a:effectLst/>
              </a:rPr>
              <a:t>, </a:t>
            </a:r>
            <a:r>
              <a:rPr lang="en-US" dirty="0">
                <a:solidFill>
                  <a:srgbClr val="CF8E6D"/>
                </a:solidFill>
                <a:effectLst/>
              </a:rPr>
              <a:t>float </a:t>
            </a:r>
            <a:r>
              <a:rPr lang="en-US" dirty="0" err="1">
                <a:solidFill>
                  <a:srgbClr val="BCBEC4"/>
                </a:solidFill>
                <a:effectLst/>
              </a:rPr>
              <a:t>vely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Log.</a:t>
            </a:r>
            <a:r>
              <a:rPr lang="en-US" i="1" dirty="0" err="1">
                <a:solidFill>
                  <a:srgbClr val="BCBEC4"/>
                </a:solidFill>
                <a:effectLst/>
              </a:rPr>
              <a:t>i</a:t>
            </a:r>
            <a:r>
              <a:rPr lang="en-US" dirty="0">
                <a:solidFill>
                  <a:srgbClr val="BCBEC4"/>
                </a:solidFill>
                <a:effectLst/>
              </a:rPr>
              <a:t>(</a:t>
            </a:r>
            <a:r>
              <a:rPr lang="en-US" dirty="0">
                <a:solidFill>
                  <a:srgbClr val="6AAB73"/>
                </a:solidFill>
                <a:effectLst/>
              </a:rPr>
              <a:t>"</a:t>
            </a:r>
            <a:r>
              <a:rPr lang="en-US" dirty="0" err="1">
                <a:solidFill>
                  <a:srgbClr val="6AAB73"/>
                </a:solidFill>
                <a:effectLst/>
              </a:rPr>
              <a:t>MyApp</a:t>
            </a:r>
            <a:r>
              <a:rPr lang="en-US" dirty="0">
                <a:solidFill>
                  <a:srgbClr val="6AAB73"/>
                </a:solidFill>
                <a:effectLst/>
              </a:rPr>
              <a:t>"</a:t>
            </a:r>
            <a:r>
              <a:rPr lang="en-US" dirty="0">
                <a:solidFill>
                  <a:srgbClr val="BCBEC4"/>
                </a:solidFill>
                <a:effectLst/>
              </a:rPr>
              <a:t>,</a:t>
            </a:r>
            <a:r>
              <a:rPr lang="en-US" dirty="0">
                <a:solidFill>
                  <a:srgbClr val="6AAB73"/>
                </a:solidFill>
                <a:effectLst/>
              </a:rPr>
              <a:t>"</a:t>
            </a:r>
            <a:r>
              <a:rPr lang="en-US" dirty="0" err="1">
                <a:solidFill>
                  <a:srgbClr val="6AAB73"/>
                </a:solidFill>
                <a:effectLst/>
              </a:rPr>
              <a:t>onfling</a:t>
            </a:r>
            <a:r>
              <a:rPr lang="en-US" dirty="0">
                <a:solidFill>
                  <a:srgbClr val="6AAB73"/>
                </a:solidFill>
                <a:effectLst/>
              </a:rPr>
              <a:t> </a:t>
            </a:r>
            <a:r>
              <a:rPr lang="en-US" dirty="0" err="1">
                <a:solidFill>
                  <a:srgbClr val="6AAB73"/>
                </a:solidFill>
                <a:effectLst/>
              </a:rPr>
              <a:t>veclx</a:t>
            </a:r>
            <a:r>
              <a:rPr lang="en-US" dirty="0">
                <a:solidFill>
                  <a:srgbClr val="6AAB73"/>
                </a:solidFill>
                <a:effectLst/>
              </a:rPr>
              <a:t>:" </a:t>
            </a:r>
            <a:r>
              <a:rPr lang="en-US" dirty="0">
                <a:solidFill>
                  <a:srgbClr val="BCBEC4"/>
                </a:solidFill>
                <a:effectLst/>
              </a:rPr>
              <a:t>+ </a:t>
            </a:r>
            <a:r>
              <a:rPr lang="en-US" dirty="0" err="1">
                <a:solidFill>
                  <a:srgbClr val="BCBEC4"/>
                </a:solidFill>
                <a:effectLst/>
              </a:rPr>
              <a:t>velx</a:t>
            </a:r>
            <a:r>
              <a:rPr lang="en-US" dirty="0">
                <a:solidFill>
                  <a:srgbClr val="BCBEC4"/>
                </a:solidFill>
                <a:effectLst/>
              </a:rPr>
              <a:t> + </a:t>
            </a:r>
            <a:r>
              <a:rPr lang="en-US" dirty="0">
                <a:solidFill>
                  <a:srgbClr val="6AAB73"/>
                </a:solidFill>
                <a:effectLst/>
              </a:rPr>
              <a:t>" </a:t>
            </a:r>
            <a:r>
              <a:rPr lang="en-US" dirty="0" err="1">
                <a:solidFill>
                  <a:srgbClr val="6AAB73"/>
                </a:solidFill>
                <a:effectLst/>
              </a:rPr>
              <a:t>vely</a:t>
            </a:r>
            <a:r>
              <a:rPr lang="en-US" dirty="0">
                <a:solidFill>
                  <a:srgbClr val="6AAB73"/>
                </a:solidFill>
                <a:effectLst/>
              </a:rPr>
              <a:t>:"</a:t>
            </a:r>
            <a:r>
              <a:rPr lang="en-US" dirty="0">
                <a:solidFill>
                  <a:srgbClr val="BCBEC4"/>
                </a:solidFill>
                <a:effectLst/>
              </a:rPr>
              <a:t>+ </a:t>
            </a:r>
            <a:r>
              <a:rPr lang="en-US" dirty="0" err="1">
                <a:solidFill>
                  <a:srgbClr val="BCBEC4"/>
                </a:solidFill>
                <a:effectLst/>
              </a:rPr>
              <a:t>vely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float </a:t>
            </a:r>
            <a:r>
              <a:rPr lang="en-US" dirty="0">
                <a:solidFill>
                  <a:srgbClr val="BCBEC4"/>
                </a:solidFill>
                <a:effectLst/>
              </a:rPr>
              <a:t>dx = e2.getX() - e1.getX();</a:t>
            </a:r>
            <a:br>
              <a:rPr lang="en-US" dirty="0">
                <a:solidFill>
                  <a:srgbClr val="BCBEC4"/>
                </a:solidFill>
                <a:effectLst/>
              </a:rPr>
            </a:br>
            <a:r>
              <a:rPr lang="en-US" dirty="0">
                <a:solidFill>
                  <a:srgbClr val="BCBEC4"/>
                </a:solidFill>
                <a:effectLst/>
              </a:rPr>
              <a:t>        </a:t>
            </a:r>
            <a:r>
              <a:rPr lang="en-US" dirty="0">
                <a:solidFill>
                  <a:srgbClr val="CF8E6D"/>
                </a:solidFill>
                <a:effectLst/>
              </a:rPr>
              <a:t>float </a:t>
            </a:r>
            <a:r>
              <a:rPr lang="en-US" dirty="0" err="1">
                <a:solidFill>
                  <a:srgbClr val="BCBEC4"/>
                </a:solidFill>
                <a:effectLst/>
              </a:rPr>
              <a:t>dy</a:t>
            </a:r>
            <a:r>
              <a:rPr lang="en-US" dirty="0">
                <a:solidFill>
                  <a:srgbClr val="BCBEC4"/>
                </a:solidFill>
                <a:effectLst/>
              </a:rPr>
              <a:t> = e2.getY() - e1.getY();</a:t>
            </a:r>
            <a:br>
              <a:rPr lang="en-US" dirty="0">
                <a:solidFill>
                  <a:srgbClr val="BCBEC4"/>
                </a:solidFill>
                <a:effectLst/>
              </a:rPr>
            </a:br>
            <a:r>
              <a:rPr lang="en-US" dirty="0">
                <a:solidFill>
                  <a:srgbClr val="BCBEC4"/>
                </a:solidFill>
                <a:effectLst/>
              </a:rPr>
              <a:t>        </a:t>
            </a:r>
            <a:r>
              <a:rPr lang="en-US" dirty="0" err="1">
                <a:solidFill>
                  <a:srgbClr val="BCBEC4"/>
                </a:solidFill>
                <a:effectLst/>
              </a:rPr>
              <a:t>Log.</a:t>
            </a:r>
            <a:r>
              <a:rPr lang="en-US" i="1" dirty="0" err="1">
                <a:solidFill>
                  <a:srgbClr val="BCBEC4"/>
                </a:solidFill>
                <a:effectLst/>
              </a:rPr>
              <a:t>i</a:t>
            </a:r>
            <a:r>
              <a:rPr lang="en-US" dirty="0">
                <a:solidFill>
                  <a:srgbClr val="BCBEC4"/>
                </a:solidFill>
                <a:effectLst/>
              </a:rPr>
              <a:t>(</a:t>
            </a:r>
            <a:r>
              <a:rPr lang="en-US" dirty="0">
                <a:solidFill>
                  <a:srgbClr val="6AAB73"/>
                </a:solidFill>
                <a:effectLst/>
              </a:rPr>
              <a:t>"</a:t>
            </a:r>
            <a:r>
              <a:rPr lang="en-US" dirty="0" err="1">
                <a:solidFill>
                  <a:srgbClr val="6AAB73"/>
                </a:solidFill>
                <a:effectLst/>
              </a:rPr>
              <a:t>MyApp</a:t>
            </a:r>
            <a:r>
              <a:rPr lang="en-US" dirty="0">
                <a:solidFill>
                  <a:srgbClr val="6AAB73"/>
                </a:solidFill>
                <a:effectLst/>
              </a:rPr>
              <a:t>"</a:t>
            </a:r>
            <a:r>
              <a:rPr lang="en-US" dirty="0">
                <a:solidFill>
                  <a:srgbClr val="BCBEC4"/>
                </a:solidFill>
                <a:effectLst/>
              </a:rPr>
              <a:t>,</a:t>
            </a:r>
            <a:r>
              <a:rPr lang="en-US" dirty="0">
                <a:solidFill>
                  <a:srgbClr val="6AAB73"/>
                </a:solidFill>
                <a:effectLst/>
              </a:rPr>
              <a:t>"</a:t>
            </a:r>
            <a:r>
              <a:rPr lang="en-US" dirty="0" err="1">
                <a:solidFill>
                  <a:srgbClr val="6AAB73"/>
                </a:solidFill>
                <a:effectLst/>
              </a:rPr>
              <a:t>onfling</a:t>
            </a:r>
            <a:r>
              <a:rPr lang="en-US" dirty="0">
                <a:solidFill>
                  <a:srgbClr val="6AAB73"/>
                </a:solidFill>
                <a:effectLst/>
              </a:rPr>
              <a:t> </a:t>
            </a:r>
            <a:r>
              <a:rPr lang="en-US" dirty="0" err="1">
                <a:solidFill>
                  <a:srgbClr val="6AAB73"/>
                </a:solidFill>
                <a:effectLst/>
              </a:rPr>
              <a:t>disx</a:t>
            </a:r>
            <a:r>
              <a:rPr lang="en-US" dirty="0">
                <a:solidFill>
                  <a:srgbClr val="6AAB73"/>
                </a:solidFill>
                <a:effectLst/>
              </a:rPr>
              <a:t>:" </a:t>
            </a:r>
            <a:r>
              <a:rPr lang="en-US" dirty="0">
                <a:solidFill>
                  <a:srgbClr val="BCBEC4"/>
                </a:solidFill>
                <a:effectLst/>
              </a:rPr>
              <a:t>+ dx + </a:t>
            </a:r>
            <a:r>
              <a:rPr lang="en-US" dirty="0">
                <a:solidFill>
                  <a:srgbClr val="6AAB73"/>
                </a:solidFill>
                <a:effectLst/>
              </a:rPr>
              <a:t>" </a:t>
            </a:r>
            <a:r>
              <a:rPr lang="en-US" dirty="0" err="1">
                <a:solidFill>
                  <a:srgbClr val="6AAB73"/>
                </a:solidFill>
                <a:effectLst/>
              </a:rPr>
              <a:t>disty</a:t>
            </a:r>
            <a:r>
              <a:rPr lang="en-US" dirty="0">
                <a:solidFill>
                  <a:srgbClr val="6AAB73"/>
                </a:solidFill>
                <a:effectLst/>
              </a:rPr>
              <a:t>:"</a:t>
            </a:r>
            <a:r>
              <a:rPr lang="en-US" dirty="0">
                <a:solidFill>
                  <a:srgbClr val="BCBEC4"/>
                </a:solidFill>
                <a:effectLst/>
              </a:rPr>
              <a:t>+ </a:t>
            </a:r>
            <a:r>
              <a:rPr lang="en-US" dirty="0" err="1">
                <a:solidFill>
                  <a:srgbClr val="BCBEC4"/>
                </a:solidFill>
                <a:effectLst/>
              </a:rPr>
              <a:t>dy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if</a:t>
            </a:r>
            <a:r>
              <a:rPr lang="en-US" dirty="0">
                <a:solidFill>
                  <a:srgbClr val="BCBEC4"/>
                </a:solidFill>
                <a:effectLst/>
              </a:rPr>
              <a:t>(</a:t>
            </a:r>
            <a:r>
              <a:rPr lang="en-US" dirty="0" err="1">
                <a:solidFill>
                  <a:srgbClr val="BCBEC4"/>
                </a:solidFill>
                <a:effectLst/>
              </a:rPr>
              <a:t>Math.</a:t>
            </a:r>
            <a:r>
              <a:rPr lang="en-US" i="1" dirty="0" err="1">
                <a:solidFill>
                  <a:srgbClr val="BCBEC4"/>
                </a:solidFill>
                <a:effectLst/>
              </a:rPr>
              <a:t>abs</a:t>
            </a:r>
            <a:r>
              <a:rPr lang="en-US" dirty="0">
                <a:solidFill>
                  <a:srgbClr val="BCBEC4"/>
                </a:solidFill>
                <a:effectLst/>
              </a:rPr>
              <a:t>(dx)&gt;</a:t>
            </a:r>
            <a:r>
              <a:rPr lang="en-US" dirty="0" err="1">
                <a:solidFill>
                  <a:srgbClr val="BCBEC4"/>
                </a:solidFill>
                <a:effectLst/>
              </a:rPr>
              <a:t>Math.</a:t>
            </a:r>
            <a:r>
              <a:rPr lang="en-US" i="1" dirty="0" err="1">
                <a:solidFill>
                  <a:srgbClr val="BCBEC4"/>
                </a:solidFill>
                <a:effectLst/>
              </a:rPr>
              <a:t>abs</a:t>
            </a:r>
            <a:r>
              <a:rPr lang="en-US" dirty="0">
                <a:solidFill>
                  <a:srgbClr val="BCBEC4"/>
                </a:solidFill>
                <a:effectLst/>
              </a:rPr>
              <a:t>(</a:t>
            </a:r>
            <a:r>
              <a:rPr lang="en-US" dirty="0" err="1">
                <a:solidFill>
                  <a:srgbClr val="BCBEC4"/>
                </a:solidFill>
                <a:effectLst/>
              </a:rPr>
              <a:t>dy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if</a:t>
            </a:r>
            <a:r>
              <a:rPr lang="en-US" dirty="0">
                <a:solidFill>
                  <a:srgbClr val="BCBEC4"/>
                </a:solidFill>
                <a:effectLst/>
              </a:rPr>
              <a:t>(dx &gt; </a:t>
            </a:r>
            <a:r>
              <a:rPr lang="en-US" dirty="0">
                <a:solidFill>
                  <a:srgbClr val="2AACB8"/>
                </a:solidFill>
                <a:effectLst/>
              </a:rPr>
              <a:t>0</a:t>
            </a:r>
            <a:r>
              <a:rPr lang="en-US" dirty="0">
                <a:solidFill>
                  <a:srgbClr val="BCBEC4"/>
                </a:solidFill>
                <a:effectLst/>
              </a:rPr>
              <a:t>){</a:t>
            </a:r>
            <a:r>
              <a:rPr lang="en-US" dirty="0">
                <a:solidFill>
                  <a:srgbClr val="7A7E85"/>
                </a:solidFill>
                <a:effectLst/>
              </a:rPr>
              <a:t>//right</a:t>
            </a:r>
            <a:br>
              <a:rPr lang="en-US" dirty="0">
                <a:solidFill>
                  <a:srgbClr val="7A7E85"/>
                </a:solidFill>
                <a:effectLst/>
              </a:rPr>
            </a:br>
            <a:r>
              <a:rPr lang="en-US" dirty="0">
                <a:solidFill>
                  <a:srgbClr val="7A7E85"/>
                </a:solidFill>
                <a:effectLst/>
              </a:rPr>
              <a:t>                </a:t>
            </a:r>
            <a:r>
              <a:rPr lang="en-US" dirty="0" err="1">
                <a:solidFill>
                  <a:srgbClr val="BCBEC4"/>
                </a:solidFill>
                <a:effectLst/>
              </a:rPr>
              <a:t>startActivity</a:t>
            </a:r>
            <a:r>
              <a:rPr lang="en-US" dirty="0">
                <a:solidFill>
                  <a:srgbClr val="BCBEC4"/>
                </a:solidFill>
                <a:effectLst/>
              </a:rPr>
              <a:t>(</a:t>
            </a:r>
            <a:r>
              <a:rPr lang="en-US" dirty="0">
                <a:solidFill>
                  <a:srgbClr val="CF8E6D"/>
                </a:solidFill>
                <a:effectLst/>
              </a:rPr>
              <a:t>new </a:t>
            </a:r>
            <a:r>
              <a:rPr lang="en-US" dirty="0">
                <a:solidFill>
                  <a:srgbClr val="BCBEC4"/>
                </a:solidFill>
                <a:effectLst/>
              </a:rPr>
              <a:t>Intent( </a:t>
            </a:r>
            <a:r>
              <a:rPr lang="en-US" dirty="0" err="1">
                <a:solidFill>
                  <a:srgbClr val="BCBEC4"/>
                </a:solidFill>
                <a:effectLst/>
              </a:rPr>
              <a:t>WelcomeActivity.</a:t>
            </a:r>
            <a:r>
              <a:rPr lang="en-US" dirty="0" err="1">
                <a:solidFill>
                  <a:srgbClr val="CF8E6D"/>
                </a:solidFill>
                <a:effectLst/>
              </a:rPr>
              <a:t>this</a:t>
            </a:r>
            <a:r>
              <a:rPr lang="en-US" dirty="0">
                <a:solidFill>
                  <a:srgbClr val="BCBEC4"/>
                </a:solidFill>
                <a:effectLst/>
              </a:rPr>
              <a:t>, Lecture06MainActivity.</a:t>
            </a:r>
            <a:r>
              <a:rPr lang="en-US" dirty="0">
                <a:solidFill>
                  <a:srgbClr val="CF8E6D"/>
                </a:solidFill>
                <a:effectLst/>
              </a:rPr>
              <a:t>class</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else</a:t>
            </a:r>
            <a:r>
              <a:rPr lang="en-US" dirty="0">
                <a:solidFill>
                  <a:srgbClr val="BCBEC4"/>
                </a:solidFill>
                <a:effectLst/>
              </a:rPr>
              <a:t>{ </a:t>
            </a:r>
            <a:r>
              <a:rPr lang="en-US" dirty="0">
                <a:solidFill>
                  <a:srgbClr val="7A7E85"/>
                </a:solidFill>
                <a:effectLst/>
              </a:rPr>
              <a:t>//left</a:t>
            </a:r>
            <a:br>
              <a:rPr lang="en-US" dirty="0">
                <a:solidFill>
                  <a:srgbClr val="7A7E85"/>
                </a:solidFill>
                <a:effectLst/>
              </a:rPr>
            </a:br>
            <a:r>
              <a:rPr lang="en-US" dirty="0">
                <a:solidFill>
                  <a:srgbClr val="7A7E85"/>
                </a:solidFill>
                <a:effectLst/>
              </a:rPr>
              <a:t>                </a:t>
            </a:r>
            <a:r>
              <a:rPr lang="en-US" dirty="0">
                <a:solidFill>
                  <a:srgbClr val="BCBEC4"/>
                </a:solidFill>
                <a:effectLst/>
              </a:rPr>
              <a:t>finish();</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return true</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a:t>
            </a:r>
            <a:br>
              <a:rPr lang="en-US" dirty="0">
                <a:solidFill>
                  <a:srgbClr val="BCBEC4"/>
                </a:solidFill>
                <a:effectLst/>
              </a:rPr>
            </a:br>
            <a:r>
              <a:rPr lang="en-US" dirty="0">
                <a:solidFill>
                  <a:srgbClr val="BCBEC4"/>
                </a:solidFill>
                <a:effectLst/>
              </a:rPr>
              <a:t>GestureDetector </a:t>
            </a:r>
            <a:r>
              <a:rPr lang="en-US" dirty="0" err="1">
                <a:solidFill>
                  <a:srgbClr val="BCBEC4"/>
                </a:solidFill>
                <a:effectLst/>
              </a:rPr>
              <a:t>gd</a:t>
            </a:r>
            <a:r>
              <a:rPr lang="en-US" dirty="0">
                <a:solidFill>
                  <a:srgbClr val="BCBEC4"/>
                </a:solidFill>
                <a:effectLst/>
              </a:rPr>
              <a:t> = </a:t>
            </a:r>
            <a:r>
              <a:rPr lang="en-US" dirty="0">
                <a:solidFill>
                  <a:srgbClr val="CF8E6D"/>
                </a:solidFill>
                <a:effectLst/>
              </a:rPr>
              <a:t>new </a:t>
            </a:r>
            <a:r>
              <a:rPr lang="en-US" dirty="0">
                <a:solidFill>
                  <a:srgbClr val="BCBEC4"/>
                </a:solidFill>
                <a:effectLst/>
              </a:rPr>
              <a:t>GestureDetector(</a:t>
            </a:r>
            <a:r>
              <a:rPr lang="en-US" dirty="0" err="1">
                <a:solidFill>
                  <a:srgbClr val="CF8E6D"/>
                </a:solidFill>
                <a:effectLst/>
              </a:rPr>
              <a:t>this</a:t>
            </a:r>
            <a:r>
              <a:rPr lang="en-US" dirty="0" err="1">
                <a:solidFill>
                  <a:srgbClr val="BCBEC4"/>
                </a:solidFill>
                <a:effectLst/>
              </a:rPr>
              <a:t>,listener</a:t>
            </a:r>
            <a:r>
              <a:rPr lang="en-US" dirty="0">
                <a:solidFill>
                  <a:srgbClr val="BCBEC4"/>
                </a:solidFill>
                <a:effectLst/>
              </a:rPr>
              <a:t>);</a:t>
            </a:r>
            <a:br>
              <a:rPr lang="en-US" dirty="0">
                <a:solidFill>
                  <a:srgbClr val="BCBEC4"/>
                </a:solidFill>
                <a:effectLst/>
              </a:rPr>
            </a:br>
            <a:r>
              <a:rPr lang="en-US" dirty="0" err="1">
                <a:solidFill>
                  <a:srgbClr val="BCBEC4"/>
                </a:solidFill>
                <a:effectLst/>
              </a:rPr>
              <a:t>tv.setOnTouchListener</a:t>
            </a:r>
            <a:r>
              <a:rPr lang="en-US" dirty="0">
                <a:solidFill>
                  <a:srgbClr val="BCBEC4"/>
                </a:solidFill>
                <a:effectLst/>
              </a:rPr>
              <a:t>( (</a:t>
            </a:r>
            <a:r>
              <a:rPr lang="en-US" dirty="0" err="1">
                <a:solidFill>
                  <a:srgbClr val="BCBEC4"/>
                </a:solidFill>
                <a:effectLst/>
              </a:rPr>
              <a:t>v,motionEvent</a:t>
            </a:r>
            <a:r>
              <a:rPr lang="en-US" dirty="0">
                <a:solidFill>
                  <a:srgbClr val="BCBEC4"/>
                </a:solidFill>
                <a:effectLst/>
              </a:rPr>
              <a:t>) -&gt; </a:t>
            </a:r>
            <a:r>
              <a:rPr lang="en-US" dirty="0" err="1">
                <a:solidFill>
                  <a:srgbClr val="C77DBB"/>
                </a:solidFill>
                <a:effectLst/>
              </a:rPr>
              <a:t>gd</a:t>
            </a:r>
            <a:r>
              <a:rPr lang="en-US" dirty="0" err="1">
                <a:solidFill>
                  <a:srgbClr val="BCBEC4"/>
                </a:solidFill>
                <a:effectLst/>
              </a:rPr>
              <a:t>.onTouchEvent</a:t>
            </a:r>
            <a:r>
              <a:rPr lang="en-US" dirty="0">
                <a:solidFill>
                  <a:srgbClr val="BCBEC4"/>
                </a:solidFill>
                <a:effectLst/>
              </a:rPr>
              <a:t>(</a:t>
            </a:r>
            <a:r>
              <a:rPr lang="en-US" dirty="0" err="1">
                <a:solidFill>
                  <a:srgbClr val="BCBEC4"/>
                </a:solidFill>
                <a:effectLst/>
              </a:rPr>
              <a:t>motionEvent</a:t>
            </a:r>
            <a:r>
              <a:rPr lang="en-US" dirty="0">
                <a:solidFill>
                  <a:srgbClr val="BCBEC4"/>
                </a:solidFill>
                <a:effectLst/>
              </a:rPr>
              <a:t>));</a:t>
            </a: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22</a:t>
            </a:fld>
            <a:endParaRPr lang="en-US"/>
          </a:p>
        </p:txBody>
      </p:sp>
    </p:spTree>
    <p:extLst>
      <p:ext uri="{BB962C8B-B14F-4D97-AF65-F5344CB8AC3E}">
        <p14:creationId xmlns:p14="http://schemas.microsoft.com/office/powerpoint/2010/main" val="2630558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//Kotlin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iv = </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ImageView</a:t>
            </a:r>
            <a:r>
              <a:rPr lang="en-US" sz="1200" kern="1200" dirty="0">
                <a:solidFill>
                  <a:schemeClr val="tx1"/>
                </a:solidFill>
                <a:effectLst/>
                <a:latin typeface="Times New Roman" pitchFamily="18" charset="0"/>
                <a:ea typeface="+mn-ea"/>
                <a:cs typeface="+mn-cs"/>
              </a:rPr>
              <a:t>&gt;(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contacts_iv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//define </a:t>
            </a:r>
            <a:r>
              <a:rPr lang="en-US" sz="1200" kern="1200" dirty="0" err="1">
                <a:solidFill>
                  <a:schemeClr val="tx1"/>
                </a:solidFill>
                <a:effectLst/>
                <a:latin typeface="Times New Roman" pitchFamily="18" charset="0"/>
                <a:ea typeface="+mn-ea"/>
                <a:cs typeface="+mn-cs"/>
              </a:rPr>
              <a:t>gensture</a:t>
            </a:r>
            <a:r>
              <a:rPr lang="en-US" sz="1200" kern="1200" dirty="0">
                <a:solidFill>
                  <a:schemeClr val="tx1"/>
                </a:solidFill>
                <a:effectLst/>
                <a:latin typeface="Times New Roman" pitchFamily="18" charset="0"/>
                <a:ea typeface="+mn-ea"/>
                <a:cs typeface="+mn-cs"/>
              </a:rPr>
              <a:t> detector..</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fListener</a:t>
            </a:r>
            <a:r>
              <a:rPr lang="en-US" sz="1200" kern="1200" dirty="0">
                <a:solidFill>
                  <a:schemeClr val="tx1"/>
                </a:solidFill>
                <a:effectLst/>
                <a:latin typeface="Times New Roman" pitchFamily="18" charset="0"/>
                <a:ea typeface="+mn-ea"/>
                <a:cs typeface="+mn-cs"/>
              </a:rPr>
              <a:t> = object : </a:t>
            </a:r>
            <a:r>
              <a:rPr lang="en-US" sz="1200" kern="1200" dirty="0" err="1">
                <a:solidFill>
                  <a:schemeClr val="tx1"/>
                </a:solidFill>
                <a:effectLst/>
                <a:latin typeface="Times New Roman" pitchFamily="18" charset="0"/>
                <a:ea typeface="+mn-ea"/>
                <a:cs typeface="+mn-cs"/>
              </a:rPr>
              <a:t>GestureDetector.SimpleOnGestureListener</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onDown</a:t>
            </a:r>
            <a:r>
              <a:rPr lang="en-US" sz="1200" kern="1200" dirty="0">
                <a:solidFill>
                  <a:schemeClr val="tx1"/>
                </a:solidFill>
                <a:effectLst/>
                <a:latin typeface="Times New Roman" pitchFamily="18" charset="0"/>
                <a:ea typeface="+mn-ea"/>
                <a:cs typeface="+mn-cs"/>
              </a:rPr>
              <a:t>(e: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Boolean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onFling</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e1: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e2: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velocityX</a:t>
            </a:r>
            <a:r>
              <a:rPr lang="en-US" sz="1200" kern="1200" dirty="0">
                <a:solidFill>
                  <a:schemeClr val="tx1"/>
                </a:solidFill>
                <a:effectLst/>
                <a:latin typeface="Times New Roman" pitchFamily="18" charset="0"/>
                <a:ea typeface="+mn-ea"/>
                <a:cs typeface="+mn-cs"/>
              </a:rPr>
              <a:t>: Float,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velocityY</a:t>
            </a:r>
            <a:r>
              <a:rPr lang="en-US" sz="1200" kern="1200" dirty="0">
                <a:solidFill>
                  <a:schemeClr val="tx1"/>
                </a:solidFill>
                <a:effectLst/>
                <a:latin typeface="Times New Roman" pitchFamily="18" charset="0"/>
                <a:ea typeface="+mn-ea"/>
                <a:cs typeface="+mn-cs"/>
              </a:rPr>
              <a:t>: Float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 Boolean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direction = e1!!.</a:t>
            </a:r>
            <a:r>
              <a:rPr lang="en-US" sz="1200" i="1" kern="1200" dirty="0">
                <a:solidFill>
                  <a:schemeClr val="tx1"/>
                </a:solidFill>
                <a:effectLst/>
                <a:latin typeface="Times New Roman" pitchFamily="18" charset="0"/>
                <a:ea typeface="+mn-ea"/>
                <a:cs typeface="+mn-cs"/>
              </a:rPr>
              <a:t>x </a:t>
            </a:r>
            <a:r>
              <a:rPr lang="en-US" sz="1200" kern="1200" dirty="0">
                <a:solidFill>
                  <a:schemeClr val="tx1"/>
                </a:solidFill>
                <a:effectLst/>
                <a:latin typeface="Times New Roman" pitchFamily="18" charset="0"/>
                <a:ea typeface="+mn-ea"/>
                <a:cs typeface="+mn-cs"/>
              </a:rPr>
              <a:t>- e2.</a:t>
            </a:r>
            <a:r>
              <a:rPr lang="en-US" sz="1200" i="1" kern="1200" dirty="0">
                <a:solidFill>
                  <a:schemeClr val="tx1"/>
                </a:solidFill>
                <a:effectLst/>
                <a:latin typeface="Times New Roman" pitchFamily="18" charset="0"/>
                <a:ea typeface="+mn-ea"/>
                <a:cs typeface="+mn-cs"/>
              </a:rPr>
              <a:t>x</a:t>
            </a:r>
            <a:br>
              <a:rPr lang="en-US" sz="1200" i="1" kern="1200" dirty="0">
                <a:solidFill>
                  <a:schemeClr val="tx1"/>
                </a:solidFill>
                <a:effectLst/>
                <a:latin typeface="Times New Roman" pitchFamily="18" charset="0"/>
                <a:ea typeface="+mn-ea"/>
                <a:cs typeface="+mn-cs"/>
              </a:rPr>
            </a:br>
            <a:r>
              <a:rPr lang="en-US" sz="1200" i="1" kern="120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var </a:t>
            </a:r>
            <a:r>
              <a:rPr lang="en-US" sz="1200" kern="1200" dirty="0" err="1">
                <a:solidFill>
                  <a:schemeClr val="tx1"/>
                </a:solidFill>
                <a:effectLst/>
                <a:latin typeface="Times New Roman" pitchFamily="18" charset="0"/>
                <a:ea typeface="+mn-ea"/>
                <a:cs typeface="+mn-cs"/>
              </a:rPr>
              <a:t>isLeft</a:t>
            </a:r>
            <a:r>
              <a:rPr lang="en-US" sz="1200" kern="1200" dirty="0">
                <a:solidFill>
                  <a:schemeClr val="tx1"/>
                </a:solidFill>
                <a:effectLst/>
                <a:latin typeface="Times New Roman" pitchFamily="18" charset="0"/>
                <a:ea typeface="+mn-ea"/>
                <a:cs typeface="+mn-cs"/>
              </a:rPr>
              <a:t> =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if(direction&gt;0) </a:t>
            </a:r>
            <a:r>
              <a:rPr lang="en-US" sz="1200" kern="1200" dirty="0" err="1">
                <a:solidFill>
                  <a:schemeClr val="tx1"/>
                </a:solidFill>
                <a:effectLst/>
                <a:latin typeface="Times New Roman" pitchFamily="18" charset="0"/>
                <a:ea typeface="+mn-ea"/>
                <a:cs typeface="+mn-cs"/>
              </a:rPr>
              <a:t>isLeft</a:t>
            </a:r>
            <a:r>
              <a:rPr lang="en-US" sz="1200" kern="1200" dirty="0">
                <a:solidFill>
                  <a:schemeClr val="tx1"/>
                </a:solidFill>
                <a:effectLst/>
                <a:latin typeface="Times New Roman" pitchFamily="18" charset="0"/>
                <a:ea typeface="+mn-ea"/>
                <a:cs typeface="+mn-cs"/>
              </a:rPr>
              <a:t> = false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if(</a:t>
            </a:r>
            <a:r>
              <a:rPr lang="en-US" sz="1200" kern="1200" dirty="0" err="1">
                <a:solidFill>
                  <a:schemeClr val="tx1"/>
                </a:solidFill>
                <a:effectLst/>
                <a:latin typeface="Times New Roman" pitchFamily="18" charset="0"/>
                <a:ea typeface="+mn-ea"/>
                <a:cs typeface="+mn-cs"/>
              </a:rPr>
              <a:t>isLeft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iv.</a:t>
            </a:r>
            <a:r>
              <a:rPr lang="en-US" sz="1200" i="1" kern="1200" dirty="0" err="1">
                <a:solidFill>
                  <a:schemeClr val="tx1"/>
                </a:solidFill>
                <a:effectLst/>
                <a:latin typeface="Times New Roman" pitchFamily="18" charset="0"/>
                <a:ea typeface="+mn-ea"/>
                <a:cs typeface="+mn-cs"/>
              </a:rPr>
              <a:t>scaleX</a:t>
            </a:r>
            <a:r>
              <a:rPr lang="en-US" sz="1200" kern="1200" dirty="0">
                <a:solidFill>
                  <a:schemeClr val="tx1"/>
                </a:solidFill>
                <a:effectLst/>
                <a:latin typeface="Times New Roman" pitchFamily="18" charset="0"/>
                <a:ea typeface="+mn-ea"/>
                <a:cs typeface="+mn-cs"/>
              </a:rPr>
              <a:t>+=0.2f</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iv.</a:t>
            </a:r>
            <a:r>
              <a:rPr lang="en-US" sz="1200" i="1" kern="1200" dirty="0" err="1">
                <a:solidFill>
                  <a:schemeClr val="tx1"/>
                </a:solidFill>
                <a:effectLst/>
                <a:latin typeface="Times New Roman" pitchFamily="18" charset="0"/>
                <a:ea typeface="+mn-ea"/>
                <a:cs typeface="+mn-cs"/>
              </a:rPr>
              <a:t>rotation</a:t>
            </a:r>
            <a:r>
              <a:rPr lang="en-US" sz="1200" kern="1200" dirty="0">
                <a:solidFill>
                  <a:schemeClr val="tx1"/>
                </a:solidFill>
                <a:effectLst/>
                <a:latin typeface="Times New Roman" pitchFamily="18" charset="0"/>
                <a:ea typeface="+mn-ea"/>
                <a:cs typeface="+mn-cs"/>
              </a:rPr>
              <a:t>+=15</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}else{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iv.</a:t>
            </a:r>
            <a:r>
              <a:rPr lang="en-US" sz="1200" i="1" kern="1200" dirty="0" err="1">
                <a:solidFill>
                  <a:schemeClr val="tx1"/>
                </a:solidFill>
                <a:effectLst/>
                <a:latin typeface="Times New Roman" pitchFamily="18" charset="0"/>
                <a:ea typeface="+mn-ea"/>
                <a:cs typeface="+mn-cs"/>
              </a:rPr>
              <a:t>scaleX</a:t>
            </a:r>
            <a:r>
              <a:rPr lang="en-US" sz="1200" kern="1200" dirty="0">
                <a:solidFill>
                  <a:schemeClr val="tx1"/>
                </a:solidFill>
                <a:effectLst/>
                <a:latin typeface="Times New Roman" pitchFamily="18" charset="0"/>
                <a:ea typeface="+mn-ea"/>
                <a:cs typeface="+mn-cs"/>
              </a:rPr>
              <a:t>-=0.2f</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iv.</a:t>
            </a:r>
            <a:r>
              <a:rPr lang="en-US" sz="1200" i="1" kern="1200" dirty="0" err="1">
                <a:solidFill>
                  <a:schemeClr val="tx1"/>
                </a:solidFill>
                <a:effectLst/>
                <a:latin typeface="Times New Roman" pitchFamily="18" charset="0"/>
                <a:ea typeface="+mn-ea"/>
                <a:cs typeface="+mn-cs"/>
              </a:rPr>
              <a:t>rotation</a:t>
            </a:r>
            <a:r>
              <a:rPr lang="en-US" sz="1200" i="1" kern="120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-=15</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super.onFling</a:t>
            </a:r>
            <a:r>
              <a:rPr lang="en-US" sz="1200" kern="1200" dirty="0">
                <a:solidFill>
                  <a:schemeClr val="tx1"/>
                </a:solidFill>
                <a:effectLst/>
                <a:latin typeface="Times New Roman" pitchFamily="18" charset="0"/>
                <a:ea typeface="+mn-ea"/>
                <a:cs typeface="+mn-cs"/>
              </a:rPr>
              <a:t>(e1, e2, </a:t>
            </a:r>
            <a:r>
              <a:rPr lang="en-US" sz="1200" kern="1200" dirty="0" err="1">
                <a:solidFill>
                  <a:schemeClr val="tx1"/>
                </a:solidFill>
                <a:effectLst/>
                <a:latin typeface="Times New Roman" pitchFamily="18" charset="0"/>
                <a:ea typeface="+mn-ea"/>
                <a:cs typeface="+mn-cs"/>
              </a:rPr>
              <a:t>velocityX</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velocityY</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 Java – Using the class </a:t>
            </a:r>
            <a:r>
              <a:rPr lang="en-US" sz="1200" kern="1200" dirty="0" err="1">
                <a:solidFill>
                  <a:schemeClr val="tx1"/>
                </a:solidFill>
                <a:effectLst/>
                <a:latin typeface="Times New Roman" pitchFamily="18" charset="0"/>
                <a:ea typeface="+mn-ea"/>
                <a:cs typeface="+mn-cs"/>
              </a:rPr>
              <a:t>SwipeListener</a:t>
            </a:r>
            <a:r>
              <a:rPr lang="en-US" sz="1200" kern="1200" dirty="0">
                <a:solidFill>
                  <a:schemeClr val="tx1"/>
                </a:solidFill>
                <a:effectLst/>
                <a:latin typeface="Times New Roman" pitchFamily="18" charset="0"/>
                <a:ea typeface="+mn-ea"/>
                <a:cs typeface="+mn-cs"/>
              </a:rPr>
              <a:t> at the end of the Lecture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CF8E6D"/>
                </a:solidFill>
                <a:effectLst/>
              </a:rPr>
              <a:t>private void </a:t>
            </a:r>
            <a:r>
              <a:rPr lang="en-US" dirty="0">
                <a:solidFill>
                  <a:srgbClr val="56A8F5"/>
                </a:solidFill>
                <a:effectLst/>
              </a:rPr>
              <a:t>trySwipeDemo2</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ImageView</a:t>
            </a:r>
            <a:r>
              <a:rPr lang="en-US" dirty="0">
                <a:solidFill>
                  <a:srgbClr val="BCBEC4"/>
                </a:solidFill>
                <a:effectLst/>
              </a:rPr>
              <a:t> iv = </a:t>
            </a:r>
            <a:r>
              <a:rPr lang="en-US" dirty="0" err="1">
                <a:solidFill>
                  <a:srgbClr val="BCBEC4"/>
                </a:solidFill>
                <a:effectLst/>
              </a:rPr>
              <a:t>findViewById</a:t>
            </a:r>
            <a:r>
              <a:rPr lang="en-US" dirty="0">
                <a:solidFill>
                  <a:srgbClr val="BCBEC4"/>
                </a:solidFill>
                <a:effectLst/>
              </a:rPr>
              <a:t>(</a:t>
            </a:r>
            <a:r>
              <a:rPr lang="en-US" dirty="0" err="1">
                <a:solidFill>
                  <a:srgbClr val="BCBEC4"/>
                </a:solidFill>
                <a:effectLst/>
              </a:rPr>
              <a:t>R.id.</a:t>
            </a:r>
            <a:r>
              <a:rPr lang="en-US" i="1" dirty="0" err="1">
                <a:solidFill>
                  <a:srgbClr val="C77DBB"/>
                </a:solidFill>
                <a:effectLst/>
              </a:rPr>
              <a:t>img_iv</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SwipeListener</a:t>
            </a:r>
            <a:r>
              <a:rPr lang="en-US" dirty="0">
                <a:solidFill>
                  <a:srgbClr val="BCBEC4"/>
                </a:solidFill>
                <a:effectLst/>
              </a:rPr>
              <a:t> listener = </a:t>
            </a:r>
            <a:r>
              <a:rPr lang="en-US" dirty="0">
                <a:solidFill>
                  <a:srgbClr val="CF8E6D"/>
                </a:solidFill>
                <a:effectLst/>
              </a:rPr>
              <a:t>new </a:t>
            </a:r>
            <a:r>
              <a:rPr lang="en-US" dirty="0" err="1">
                <a:solidFill>
                  <a:srgbClr val="BCBEC4"/>
                </a:solidFill>
                <a:effectLst/>
              </a:rPr>
              <a:t>SwipeListener</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public void </a:t>
            </a:r>
            <a:r>
              <a:rPr lang="en-US" dirty="0" err="1">
                <a:solidFill>
                  <a:srgbClr val="56A8F5"/>
                </a:solidFill>
                <a:effectLst/>
              </a:rPr>
              <a:t>handleSwipe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switch</a:t>
            </a:r>
            <a:r>
              <a:rPr lang="en-US" dirty="0">
                <a:solidFill>
                  <a:srgbClr val="BCBEC4"/>
                </a:solidFill>
                <a:effectLst/>
              </a:rPr>
              <a:t>(</a:t>
            </a:r>
            <a:r>
              <a:rPr lang="en-US" dirty="0" err="1">
                <a:solidFill>
                  <a:srgbClr val="BCBEC4"/>
                </a:solidFill>
                <a:effectLst/>
              </a:rPr>
              <a:t>getSwipe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case </a:t>
            </a:r>
            <a:r>
              <a:rPr lang="en-US" i="1" dirty="0">
                <a:solidFill>
                  <a:srgbClr val="C77DBB"/>
                </a:solidFill>
                <a:effectLst/>
              </a:rPr>
              <a:t>SWIPE_UP</a:t>
            </a:r>
            <a:r>
              <a:rPr lang="en-US" dirty="0">
                <a:solidFill>
                  <a:srgbClr val="BCBEC4"/>
                </a:solidFill>
                <a:effectLst/>
              </a:rPr>
              <a:t>: //rotate</a:t>
            </a:r>
            <a:br>
              <a:rPr lang="en-US" dirty="0">
                <a:solidFill>
                  <a:srgbClr val="BCBEC4"/>
                </a:solidFill>
                <a:effectLst/>
              </a:rPr>
            </a:br>
            <a:r>
              <a:rPr lang="en-US" dirty="0">
                <a:solidFill>
                  <a:srgbClr val="BCBEC4"/>
                </a:solidFill>
                <a:effectLst/>
              </a:rPr>
              <a:t>                    </a:t>
            </a:r>
            <a:r>
              <a:rPr lang="en-US" dirty="0" err="1">
                <a:solidFill>
                  <a:srgbClr val="C77DBB"/>
                </a:solidFill>
                <a:effectLst/>
              </a:rPr>
              <a:t>iv</a:t>
            </a:r>
            <a:r>
              <a:rPr lang="en-US" dirty="0" err="1">
                <a:solidFill>
                  <a:srgbClr val="BCBEC4"/>
                </a:solidFill>
                <a:effectLst/>
              </a:rPr>
              <a:t>.setRotation</a:t>
            </a:r>
            <a:r>
              <a:rPr lang="en-US" dirty="0">
                <a:solidFill>
                  <a:srgbClr val="BCBEC4"/>
                </a:solidFill>
                <a:effectLst/>
              </a:rPr>
              <a:t>( </a:t>
            </a:r>
            <a:r>
              <a:rPr lang="en-US" dirty="0" err="1">
                <a:solidFill>
                  <a:srgbClr val="C77DBB"/>
                </a:solidFill>
                <a:effectLst/>
              </a:rPr>
              <a:t>iv</a:t>
            </a:r>
            <a:r>
              <a:rPr lang="en-US" dirty="0" err="1">
                <a:solidFill>
                  <a:srgbClr val="BCBEC4"/>
                </a:solidFill>
                <a:effectLst/>
              </a:rPr>
              <a:t>.getRotation</a:t>
            </a:r>
            <a:r>
              <a:rPr lang="en-US" dirty="0">
                <a:solidFill>
                  <a:srgbClr val="BCBEC4"/>
                </a:solidFill>
                <a:effectLst/>
              </a:rPr>
              <a:t>() + </a:t>
            </a:r>
            <a:r>
              <a:rPr lang="en-US" dirty="0">
                <a:solidFill>
                  <a:srgbClr val="2AACB8"/>
                </a:solidFill>
                <a:effectLst/>
              </a:rPr>
              <a:t>20</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break</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case </a:t>
            </a:r>
            <a:r>
              <a:rPr lang="en-US" i="1" dirty="0">
                <a:solidFill>
                  <a:srgbClr val="C77DBB"/>
                </a:solidFill>
                <a:effectLst/>
              </a:rPr>
              <a:t>SWIPE_DOWN</a:t>
            </a:r>
            <a:r>
              <a:rPr lang="en-US" dirty="0">
                <a:solidFill>
                  <a:srgbClr val="BCBEC4"/>
                </a:solidFill>
                <a:effectLst/>
              </a:rPr>
              <a:t>: //rotate in the opposite direction</a:t>
            </a:r>
            <a:br>
              <a:rPr lang="en-US" dirty="0">
                <a:solidFill>
                  <a:srgbClr val="BCBEC4"/>
                </a:solidFill>
                <a:effectLst/>
              </a:rPr>
            </a:br>
            <a:r>
              <a:rPr lang="en-US" dirty="0">
                <a:solidFill>
                  <a:srgbClr val="BCBEC4"/>
                </a:solidFill>
                <a:effectLst/>
              </a:rPr>
              <a:t>                    </a:t>
            </a:r>
            <a:r>
              <a:rPr lang="en-US" dirty="0" err="1">
                <a:solidFill>
                  <a:srgbClr val="C77DBB"/>
                </a:solidFill>
                <a:effectLst/>
              </a:rPr>
              <a:t>iv</a:t>
            </a:r>
            <a:r>
              <a:rPr lang="en-US" dirty="0" err="1">
                <a:solidFill>
                  <a:srgbClr val="BCBEC4"/>
                </a:solidFill>
                <a:effectLst/>
              </a:rPr>
              <a:t>.setRotation</a:t>
            </a:r>
            <a:r>
              <a:rPr lang="en-US" dirty="0">
                <a:solidFill>
                  <a:srgbClr val="BCBEC4"/>
                </a:solidFill>
                <a:effectLst/>
              </a:rPr>
              <a:t>( </a:t>
            </a:r>
            <a:r>
              <a:rPr lang="en-US" dirty="0" err="1">
                <a:solidFill>
                  <a:srgbClr val="C77DBB"/>
                </a:solidFill>
                <a:effectLst/>
              </a:rPr>
              <a:t>iv</a:t>
            </a:r>
            <a:r>
              <a:rPr lang="en-US" dirty="0" err="1">
                <a:solidFill>
                  <a:srgbClr val="BCBEC4"/>
                </a:solidFill>
                <a:effectLst/>
              </a:rPr>
              <a:t>.getRotation</a:t>
            </a:r>
            <a:r>
              <a:rPr lang="en-US" dirty="0">
                <a:solidFill>
                  <a:srgbClr val="BCBEC4"/>
                </a:solidFill>
                <a:effectLst/>
              </a:rPr>
              <a:t>() - </a:t>
            </a:r>
            <a:r>
              <a:rPr lang="en-US" dirty="0">
                <a:solidFill>
                  <a:srgbClr val="2AACB8"/>
                </a:solidFill>
                <a:effectLst/>
              </a:rPr>
              <a:t>20</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break</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case </a:t>
            </a:r>
            <a:r>
              <a:rPr lang="en-US" i="1" dirty="0">
                <a:solidFill>
                  <a:srgbClr val="C77DBB"/>
                </a:solidFill>
                <a:effectLst/>
              </a:rPr>
              <a:t>SWIPE_LEFT</a:t>
            </a:r>
            <a:r>
              <a:rPr lang="en-US" dirty="0">
                <a:solidFill>
                  <a:srgbClr val="BCBEC4"/>
                </a:solidFill>
                <a:effectLst/>
              </a:rPr>
              <a:t>: //scale down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C77DBB"/>
                </a:solidFill>
                <a:effectLst/>
              </a:rPr>
              <a:t>                    </a:t>
            </a:r>
            <a:r>
              <a:rPr lang="en-US" dirty="0" err="1">
                <a:solidFill>
                  <a:srgbClr val="C77DBB"/>
                </a:solidFill>
                <a:effectLst/>
              </a:rPr>
              <a:t>iv</a:t>
            </a:r>
            <a:r>
              <a:rPr lang="en-US" dirty="0" err="1">
                <a:solidFill>
                  <a:srgbClr val="BCBEC4"/>
                </a:solidFill>
                <a:effectLst/>
              </a:rPr>
              <a:t>.setScaleX</a:t>
            </a:r>
            <a:r>
              <a:rPr lang="en-US" dirty="0">
                <a:solidFill>
                  <a:srgbClr val="BCBEC4"/>
                </a:solidFill>
                <a:effectLst/>
              </a:rPr>
              <a:t>(</a:t>
            </a:r>
            <a:r>
              <a:rPr lang="en-US" dirty="0" err="1">
                <a:solidFill>
                  <a:srgbClr val="C77DBB"/>
                </a:solidFill>
                <a:effectLst/>
              </a:rPr>
              <a:t>iv</a:t>
            </a:r>
            <a:r>
              <a:rPr lang="en-US" dirty="0" err="1">
                <a:solidFill>
                  <a:srgbClr val="BCBEC4"/>
                </a:solidFill>
                <a:effectLst/>
              </a:rPr>
              <a:t>.getScaleX</a:t>
            </a:r>
            <a:r>
              <a:rPr lang="en-US" dirty="0">
                <a:solidFill>
                  <a:srgbClr val="BCBEC4"/>
                </a:solidFill>
                <a:effectLst/>
              </a:rPr>
              <a:t>()-1);</a:t>
            </a:r>
            <a:br>
              <a:rPr lang="en-US" dirty="0">
                <a:solidFill>
                  <a:srgbClr val="BCBEC4"/>
                </a:solidFill>
                <a:effectLst/>
              </a:rPr>
            </a:br>
            <a:r>
              <a:rPr lang="en-US" dirty="0">
                <a:solidFill>
                  <a:srgbClr val="BCBEC4"/>
                </a:solidFill>
                <a:effectLst/>
              </a:rPr>
              <a:t>                    </a:t>
            </a:r>
            <a:r>
              <a:rPr lang="en-US" dirty="0">
                <a:solidFill>
                  <a:srgbClr val="CF8E6D"/>
                </a:solidFill>
                <a:effectLst/>
              </a:rPr>
              <a:t>break</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case </a:t>
            </a:r>
            <a:r>
              <a:rPr lang="en-US" i="1" dirty="0">
                <a:solidFill>
                  <a:srgbClr val="C77DBB"/>
                </a:solidFill>
                <a:effectLst/>
              </a:rPr>
              <a:t>SWIPE_RIGHT</a:t>
            </a:r>
            <a:r>
              <a:rPr lang="en-US" dirty="0">
                <a:solidFill>
                  <a:srgbClr val="BCBEC4"/>
                </a:solidFill>
                <a:effectLst/>
              </a:rPr>
              <a:t>: //scale up</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C77DBB"/>
                </a:solidFill>
                <a:effectLst/>
              </a:rPr>
              <a:t>                    </a:t>
            </a:r>
            <a:r>
              <a:rPr lang="en-US" dirty="0" err="1">
                <a:solidFill>
                  <a:srgbClr val="C77DBB"/>
                </a:solidFill>
                <a:effectLst/>
              </a:rPr>
              <a:t>iv</a:t>
            </a:r>
            <a:r>
              <a:rPr lang="en-US" dirty="0" err="1">
                <a:solidFill>
                  <a:srgbClr val="BCBEC4"/>
                </a:solidFill>
                <a:effectLst/>
              </a:rPr>
              <a:t>.setScaleX</a:t>
            </a:r>
            <a:r>
              <a:rPr lang="en-US" dirty="0">
                <a:solidFill>
                  <a:srgbClr val="BCBEC4"/>
                </a:solidFill>
                <a:effectLst/>
              </a:rPr>
              <a:t>(</a:t>
            </a:r>
            <a:r>
              <a:rPr lang="en-US" dirty="0" err="1">
                <a:solidFill>
                  <a:srgbClr val="C77DBB"/>
                </a:solidFill>
                <a:effectLst/>
              </a:rPr>
              <a:t>iv</a:t>
            </a:r>
            <a:r>
              <a:rPr lang="en-US" dirty="0" err="1">
                <a:solidFill>
                  <a:srgbClr val="BCBEC4"/>
                </a:solidFill>
                <a:effectLst/>
              </a:rPr>
              <a:t>.getScaleX</a:t>
            </a:r>
            <a:r>
              <a:rPr lang="en-US" dirty="0">
                <a:solidFill>
                  <a:srgbClr val="BCBEC4"/>
                </a:solidFill>
                <a:effectLst/>
              </a:rPr>
              <a:t>()+</a:t>
            </a:r>
            <a:r>
              <a:rPr lang="en-US" dirty="0">
                <a:solidFill>
                  <a:srgbClr val="C77DBB"/>
                </a:solidFill>
                <a:effectLst/>
              </a:rPr>
              <a:t>1</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break</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GestureDetector </a:t>
            </a:r>
            <a:r>
              <a:rPr lang="en-US" dirty="0" err="1">
                <a:solidFill>
                  <a:srgbClr val="BCBEC4"/>
                </a:solidFill>
                <a:effectLst/>
              </a:rPr>
              <a:t>gd</a:t>
            </a:r>
            <a:r>
              <a:rPr lang="en-US" dirty="0">
                <a:solidFill>
                  <a:srgbClr val="BCBEC4"/>
                </a:solidFill>
                <a:effectLst/>
              </a:rPr>
              <a:t> = </a:t>
            </a:r>
            <a:r>
              <a:rPr lang="en-US" dirty="0">
                <a:solidFill>
                  <a:srgbClr val="CF8E6D"/>
                </a:solidFill>
                <a:effectLst/>
              </a:rPr>
              <a:t>new </a:t>
            </a:r>
            <a:r>
              <a:rPr lang="en-US" dirty="0">
                <a:solidFill>
                  <a:srgbClr val="BCBEC4"/>
                </a:solidFill>
                <a:effectLst/>
              </a:rPr>
              <a:t>GestureDetector(</a:t>
            </a:r>
            <a:r>
              <a:rPr lang="en-US" dirty="0" err="1">
                <a:solidFill>
                  <a:srgbClr val="CF8E6D"/>
                </a:solidFill>
                <a:effectLst/>
              </a:rPr>
              <a:t>this</a:t>
            </a:r>
            <a:r>
              <a:rPr lang="en-US" dirty="0" err="1">
                <a:solidFill>
                  <a:srgbClr val="BCBEC4"/>
                </a:solidFill>
                <a:effectLst/>
              </a:rPr>
              <a:t>,listener</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iv.setOnTouchListener</a:t>
            </a:r>
            <a:r>
              <a:rPr lang="en-US" dirty="0">
                <a:solidFill>
                  <a:srgbClr val="BCBEC4"/>
                </a:solidFill>
                <a:effectLst/>
              </a:rPr>
              <a:t>( (</a:t>
            </a:r>
            <a:r>
              <a:rPr lang="en-US" dirty="0" err="1">
                <a:solidFill>
                  <a:srgbClr val="BCBEC4"/>
                </a:solidFill>
                <a:effectLst/>
              </a:rPr>
              <a:t>v,motionEvent</a:t>
            </a:r>
            <a:r>
              <a:rPr lang="en-US" dirty="0">
                <a:solidFill>
                  <a:srgbClr val="BCBEC4"/>
                </a:solidFill>
                <a:effectLst/>
              </a:rPr>
              <a:t>) -&gt; </a:t>
            </a:r>
            <a:r>
              <a:rPr lang="en-US" dirty="0" err="1">
                <a:solidFill>
                  <a:srgbClr val="C77DBB"/>
                </a:solidFill>
                <a:effectLst/>
              </a:rPr>
              <a:t>gd</a:t>
            </a:r>
            <a:r>
              <a:rPr lang="en-US" dirty="0" err="1">
                <a:solidFill>
                  <a:srgbClr val="BCBEC4"/>
                </a:solidFill>
                <a:effectLst/>
              </a:rPr>
              <a:t>.onTouchEvent</a:t>
            </a:r>
            <a:r>
              <a:rPr lang="en-US" dirty="0">
                <a:solidFill>
                  <a:srgbClr val="BCBEC4"/>
                </a:solidFill>
                <a:effectLst/>
              </a:rPr>
              <a:t>(</a:t>
            </a:r>
            <a:r>
              <a:rPr lang="en-US" dirty="0" err="1">
                <a:solidFill>
                  <a:srgbClr val="BCBEC4"/>
                </a:solidFill>
                <a:effectLst/>
              </a:rPr>
              <a:t>motionEvent</a:t>
            </a:r>
            <a:r>
              <a:rPr lang="en-US" dirty="0">
                <a:solidFill>
                  <a:srgbClr val="BCBEC4"/>
                </a:solidFill>
                <a:effectLst/>
              </a:rPr>
              <a:t>));</a:t>
            </a:r>
            <a:br>
              <a:rPr lang="en-US" dirty="0">
                <a:solidFill>
                  <a:srgbClr val="BCBEC4"/>
                </a:solidFill>
                <a:effectLst/>
              </a:rPr>
            </a:br>
            <a:r>
              <a:rPr lang="en-US" dirty="0">
                <a:solidFill>
                  <a:srgbClr val="BCBEC4"/>
                </a:solidFill>
                <a:effectLst/>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 Java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CF8E6D"/>
                </a:solidFill>
                <a:effectLst/>
              </a:rPr>
              <a:t>private void </a:t>
            </a:r>
            <a:r>
              <a:rPr lang="en-US" dirty="0" err="1">
                <a:solidFill>
                  <a:srgbClr val="56A8F5"/>
                </a:solidFill>
                <a:effectLst/>
              </a:rPr>
              <a:t>trySwipeDemo</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ImageView</a:t>
            </a:r>
            <a:r>
              <a:rPr lang="en-US" dirty="0">
                <a:solidFill>
                  <a:srgbClr val="BCBEC4"/>
                </a:solidFill>
                <a:effectLst/>
              </a:rPr>
              <a:t> iv = </a:t>
            </a:r>
            <a:r>
              <a:rPr lang="en-US" dirty="0" err="1">
                <a:solidFill>
                  <a:srgbClr val="BCBEC4"/>
                </a:solidFill>
                <a:effectLst/>
              </a:rPr>
              <a:t>findViewById</a:t>
            </a:r>
            <a:r>
              <a:rPr lang="en-US" dirty="0">
                <a:solidFill>
                  <a:srgbClr val="BCBEC4"/>
                </a:solidFill>
                <a:effectLst/>
              </a:rPr>
              <a:t>(R.id.</a:t>
            </a:r>
            <a:r>
              <a:rPr lang="en-US" i="1" dirty="0">
                <a:solidFill>
                  <a:srgbClr val="C77DBB"/>
                </a:solidFill>
                <a:effectLst/>
              </a:rPr>
              <a:t>img_iv2</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GestureDetector.SimpleOnGestureListener</a:t>
            </a:r>
            <a:r>
              <a:rPr lang="en-US" dirty="0">
                <a:solidFill>
                  <a:srgbClr val="BCBEC4"/>
                </a:solidFill>
                <a:effectLst/>
              </a:rPr>
              <a:t> listener = </a:t>
            </a:r>
            <a:r>
              <a:rPr lang="en-US" dirty="0">
                <a:solidFill>
                  <a:srgbClr val="CF8E6D"/>
                </a:solidFill>
                <a:effectLst/>
              </a:rPr>
              <a:t>new </a:t>
            </a:r>
            <a:r>
              <a:rPr lang="en-US" dirty="0" err="1">
                <a:solidFill>
                  <a:srgbClr val="BCBEC4"/>
                </a:solidFill>
                <a:effectLst/>
              </a:rPr>
              <a:t>GestureDetector.SimpleOnGestureListener</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B3AE60"/>
                </a:solidFill>
                <a:effectLst/>
              </a:rPr>
              <a:t>@Override </a:t>
            </a:r>
            <a:r>
              <a:rPr lang="en-US" dirty="0">
                <a:solidFill>
                  <a:srgbClr val="CF8E6D"/>
                </a:solidFill>
                <a:effectLst/>
              </a:rPr>
              <a:t>public </a:t>
            </a:r>
            <a:r>
              <a:rPr lang="en-US" dirty="0" err="1">
                <a:solidFill>
                  <a:srgbClr val="CF8E6D"/>
                </a:solidFill>
                <a:effectLst/>
              </a:rPr>
              <a:t>boolean</a:t>
            </a:r>
            <a:r>
              <a:rPr lang="en-US" dirty="0">
                <a:solidFill>
                  <a:srgbClr val="CF8E6D"/>
                </a:solidFill>
                <a:effectLst/>
              </a:rPr>
              <a:t> </a:t>
            </a:r>
            <a:r>
              <a:rPr lang="en-US" dirty="0" err="1">
                <a:solidFill>
                  <a:srgbClr val="56A8F5"/>
                </a:solidFill>
                <a:effectLst/>
              </a:rPr>
              <a:t>onDown</a:t>
            </a:r>
            <a:r>
              <a:rPr lang="en-US" dirty="0">
                <a:solidFill>
                  <a:srgbClr val="BCBEC4"/>
                </a:solidFill>
                <a:effectLst/>
              </a:rPr>
              <a:t>(</a:t>
            </a:r>
            <a:r>
              <a:rPr lang="en-US" dirty="0" err="1">
                <a:solidFill>
                  <a:srgbClr val="BCBEC4"/>
                </a:solidFill>
                <a:effectLst/>
              </a:rPr>
              <a:t>MotionEvent</a:t>
            </a:r>
            <a:r>
              <a:rPr lang="en-US" dirty="0">
                <a:solidFill>
                  <a:srgbClr val="BCBEC4"/>
                </a:solidFill>
                <a:effectLst/>
              </a:rPr>
              <a:t> event){</a:t>
            </a:r>
            <a:r>
              <a:rPr lang="en-US" dirty="0">
                <a:solidFill>
                  <a:srgbClr val="CF8E6D"/>
                </a:solidFill>
                <a:effectLst/>
              </a:rPr>
              <a:t>return true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B3AE60"/>
                </a:solidFill>
                <a:effectLst/>
              </a:rPr>
              <a:t>@Override </a:t>
            </a:r>
            <a:r>
              <a:rPr lang="en-US" dirty="0">
                <a:solidFill>
                  <a:srgbClr val="CF8E6D"/>
                </a:solidFill>
                <a:effectLst/>
              </a:rPr>
              <a:t>public </a:t>
            </a:r>
            <a:r>
              <a:rPr lang="en-US" dirty="0" err="1">
                <a:solidFill>
                  <a:srgbClr val="CF8E6D"/>
                </a:solidFill>
                <a:effectLst/>
              </a:rPr>
              <a:t>boolean</a:t>
            </a:r>
            <a:r>
              <a:rPr lang="en-US" dirty="0">
                <a:solidFill>
                  <a:srgbClr val="CF8E6D"/>
                </a:solidFill>
                <a:effectLst/>
              </a:rPr>
              <a:t> </a:t>
            </a:r>
            <a:r>
              <a:rPr lang="en-US" dirty="0" err="1">
                <a:solidFill>
                  <a:srgbClr val="56A8F5"/>
                </a:solidFill>
                <a:effectLst/>
              </a:rPr>
              <a:t>onFling</a:t>
            </a:r>
            <a:r>
              <a:rPr lang="en-US" dirty="0">
                <a:solidFill>
                  <a:srgbClr val="BCBEC4"/>
                </a:solidFill>
                <a:effectLst/>
              </a:rPr>
              <a:t>(</a:t>
            </a:r>
            <a:r>
              <a:rPr lang="en-US" dirty="0" err="1">
                <a:solidFill>
                  <a:srgbClr val="BCBEC4"/>
                </a:solidFill>
                <a:effectLst/>
              </a:rPr>
              <a:t>MotionEvent</a:t>
            </a:r>
            <a:r>
              <a:rPr lang="en-US" dirty="0">
                <a:solidFill>
                  <a:srgbClr val="BCBEC4"/>
                </a:solidFill>
                <a:effectLst/>
              </a:rPr>
              <a:t> e1, </a:t>
            </a:r>
            <a:r>
              <a:rPr lang="en-US" dirty="0" err="1">
                <a:solidFill>
                  <a:srgbClr val="BCBEC4"/>
                </a:solidFill>
                <a:effectLst/>
              </a:rPr>
              <a:t>MotionEvent</a:t>
            </a:r>
            <a:r>
              <a:rPr lang="en-US" dirty="0">
                <a:solidFill>
                  <a:srgbClr val="BCBEC4"/>
                </a:solidFill>
                <a:effectLst/>
              </a:rPr>
              <a:t> e2, </a:t>
            </a:r>
            <a:r>
              <a:rPr lang="en-US" dirty="0">
                <a:solidFill>
                  <a:srgbClr val="CF8E6D"/>
                </a:solidFill>
                <a:effectLst/>
              </a:rPr>
              <a:t>float </a:t>
            </a:r>
            <a:r>
              <a:rPr lang="en-US" dirty="0" err="1">
                <a:solidFill>
                  <a:srgbClr val="BCBEC4"/>
                </a:solidFill>
                <a:effectLst/>
              </a:rPr>
              <a:t>velx</a:t>
            </a:r>
            <a:r>
              <a:rPr lang="en-US" dirty="0">
                <a:solidFill>
                  <a:srgbClr val="BCBEC4"/>
                </a:solidFill>
                <a:effectLst/>
              </a:rPr>
              <a:t>, </a:t>
            </a:r>
            <a:r>
              <a:rPr lang="en-US" dirty="0">
                <a:solidFill>
                  <a:srgbClr val="CF8E6D"/>
                </a:solidFill>
                <a:effectLst/>
              </a:rPr>
              <a:t>float </a:t>
            </a:r>
            <a:r>
              <a:rPr lang="en-US" dirty="0" err="1">
                <a:solidFill>
                  <a:srgbClr val="BCBEC4"/>
                </a:solidFill>
                <a:effectLst/>
              </a:rPr>
              <a:t>vely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float </a:t>
            </a:r>
            <a:r>
              <a:rPr lang="en-US" dirty="0">
                <a:solidFill>
                  <a:srgbClr val="BCBEC4"/>
                </a:solidFill>
                <a:effectLst/>
              </a:rPr>
              <a:t>dx = e2.getX() - e1.getX();</a:t>
            </a:r>
            <a:br>
              <a:rPr lang="en-US" dirty="0">
                <a:solidFill>
                  <a:srgbClr val="BCBEC4"/>
                </a:solidFill>
                <a:effectLst/>
              </a:rPr>
            </a:br>
            <a:r>
              <a:rPr lang="en-US" dirty="0">
                <a:solidFill>
                  <a:srgbClr val="BCBEC4"/>
                </a:solidFill>
                <a:effectLst/>
              </a:rPr>
              <a:t>            </a:t>
            </a:r>
            <a:r>
              <a:rPr lang="en-US" dirty="0">
                <a:solidFill>
                  <a:srgbClr val="CF8E6D"/>
                </a:solidFill>
                <a:effectLst/>
              </a:rPr>
              <a:t>float </a:t>
            </a:r>
            <a:r>
              <a:rPr lang="en-US" dirty="0" err="1">
                <a:solidFill>
                  <a:srgbClr val="BCBEC4"/>
                </a:solidFill>
                <a:effectLst/>
              </a:rPr>
              <a:t>dy</a:t>
            </a:r>
            <a:r>
              <a:rPr lang="en-US" dirty="0">
                <a:solidFill>
                  <a:srgbClr val="BCBEC4"/>
                </a:solidFill>
                <a:effectLst/>
              </a:rPr>
              <a:t> = e2.getY() - e1.getY();</a:t>
            </a:r>
            <a:br>
              <a:rPr lang="en-US" dirty="0">
                <a:solidFill>
                  <a:srgbClr val="BCBEC4"/>
                </a:solidFill>
                <a:effectLst/>
              </a:rPr>
            </a:br>
            <a:r>
              <a:rPr lang="en-US" dirty="0">
                <a:solidFill>
                  <a:srgbClr val="BCBEC4"/>
                </a:solidFill>
                <a:effectLst/>
              </a:rPr>
              <a:t>            </a:t>
            </a:r>
            <a:r>
              <a:rPr lang="en-US" dirty="0">
                <a:solidFill>
                  <a:srgbClr val="CF8E6D"/>
                </a:solidFill>
                <a:effectLst/>
              </a:rPr>
              <a:t>if</a:t>
            </a:r>
            <a:r>
              <a:rPr lang="en-US" dirty="0">
                <a:solidFill>
                  <a:srgbClr val="BCBEC4"/>
                </a:solidFill>
                <a:effectLst/>
              </a:rPr>
              <a:t>(</a:t>
            </a:r>
            <a:r>
              <a:rPr lang="en-US" dirty="0" err="1">
                <a:solidFill>
                  <a:srgbClr val="BCBEC4"/>
                </a:solidFill>
                <a:effectLst/>
              </a:rPr>
              <a:t>Math.</a:t>
            </a:r>
            <a:r>
              <a:rPr lang="en-US" i="1" dirty="0" err="1">
                <a:solidFill>
                  <a:srgbClr val="BCBEC4"/>
                </a:solidFill>
                <a:effectLst/>
              </a:rPr>
              <a:t>abs</a:t>
            </a:r>
            <a:r>
              <a:rPr lang="en-US" dirty="0">
                <a:solidFill>
                  <a:srgbClr val="BCBEC4"/>
                </a:solidFill>
                <a:effectLst/>
              </a:rPr>
              <a:t>(dx)&gt;</a:t>
            </a:r>
            <a:r>
              <a:rPr lang="en-US" dirty="0" err="1">
                <a:solidFill>
                  <a:srgbClr val="BCBEC4"/>
                </a:solidFill>
                <a:effectLst/>
              </a:rPr>
              <a:t>Math.</a:t>
            </a:r>
            <a:r>
              <a:rPr lang="en-US" i="1" dirty="0" err="1">
                <a:solidFill>
                  <a:srgbClr val="BCBEC4"/>
                </a:solidFill>
                <a:effectLst/>
              </a:rPr>
              <a:t>abs</a:t>
            </a:r>
            <a:r>
              <a:rPr lang="en-US" dirty="0">
                <a:solidFill>
                  <a:srgbClr val="BCBEC4"/>
                </a:solidFill>
                <a:effectLst/>
              </a:rPr>
              <a:t>(</a:t>
            </a:r>
            <a:r>
              <a:rPr lang="en-US" dirty="0" err="1">
                <a:solidFill>
                  <a:srgbClr val="BCBEC4"/>
                </a:solidFill>
                <a:effectLst/>
              </a:rPr>
              <a:t>dy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if</a:t>
            </a:r>
            <a:r>
              <a:rPr lang="en-US" dirty="0">
                <a:solidFill>
                  <a:srgbClr val="BCBEC4"/>
                </a:solidFill>
                <a:effectLst/>
              </a:rPr>
              <a:t>(dx &gt; </a:t>
            </a:r>
            <a:r>
              <a:rPr lang="en-US" dirty="0">
                <a:solidFill>
                  <a:srgbClr val="2AACB8"/>
                </a:solidFill>
                <a:effectLst/>
              </a:rPr>
              <a:t>0</a:t>
            </a:r>
            <a:r>
              <a:rPr lang="en-US" dirty="0">
                <a:solidFill>
                  <a:srgbClr val="BCBEC4"/>
                </a:solidFill>
                <a:effectLst/>
              </a:rPr>
              <a:t>) </a:t>
            </a:r>
            <a:r>
              <a:rPr lang="en-US" dirty="0">
                <a:solidFill>
                  <a:srgbClr val="7A7E85"/>
                </a:solidFill>
                <a:effectLst/>
              </a:rPr>
              <a:t>//right</a:t>
            </a:r>
            <a:br>
              <a:rPr lang="en-US" dirty="0">
                <a:solidFill>
                  <a:srgbClr val="7A7E85"/>
                </a:solidFill>
                <a:effectLst/>
              </a:rPr>
            </a:br>
            <a:r>
              <a:rPr lang="en-US" dirty="0">
                <a:solidFill>
                  <a:srgbClr val="7A7E85"/>
                </a:solidFill>
                <a:effectLst/>
              </a:rPr>
              <a:t>                     </a:t>
            </a:r>
            <a:r>
              <a:rPr lang="en-US" dirty="0">
                <a:solidFill>
                  <a:srgbClr val="C77DBB"/>
                </a:solidFill>
                <a:effectLst/>
              </a:rPr>
              <a:t> </a:t>
            </a:r>
            <a:r>
              <a:rPr lang="en-US" dirty="0" err="1">
                <a:solidFill>
                  <a:srgbClr val="C77DBB"/>
                </a:solidFill>
                <a:effectLst/>
              </a:rPr>
              <a:t>iv</a:t>
            </a:r>
            <a:r>
              <a:rPr lang="en-US" dirty="0" err="1">
                <a:solidFill>
                  <a:srgbClr val="BCBEC4"/>
                </a:solidFill>
                <a:effectLst/>
              </a:rPr>
              <a:t>.setScaleX</a:t>
            </a:r>
            <a:r>
              <a:rPr lang="en-US" dirty="0">
                <a:solidFill>
                  <a:srgbClr val="BCBEC4"/>
                </a:solidFill>
                <a:effectLst/>
              </a:rPr>
              <a:t>(</a:t>
            </a:r>
            <a:r>
              <a:rPr lang="en-US" dirty="0" err="1">
                <a:solidFill>
                  <a:srgbClr val="C77DBB"/>
                </a:solidFill>
                <a:effectLst/>
              </a:rPr>
              <a:t>iv</a:t>
            </a:r>
            <a:r>
              <a:rPr lang="en-US" dirty="0" err="1">
                <a:solidFill>
                  <a:srgbClr val="BCBEC4"/>
                </a:solidFill>
                <a:effectLst/>
              </a:rPr>
              <a:t>.getScaleX</a:t>
            </a:r>
            <a:r>
              <a:rPr lang="en-US" dirty="0">
                <a:solidFill>
                  <a:srgbClr val="BCBEC4"/>
                </a:solidFill>
                <a:effectLst/>
              </a:rPr>
              <a:t>()+</a:t>
            </a:r>
            <a:r>
              <a:rPr lang="en-US" dirty="0">
                <a:solidFill>
                  <a:srgbClr val="C77DBB"/>
                </a:solidFill>
                <a:effectLst/>
              </a:rPr>
              <a:t>1</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else </a:t>
            </a:r>
            <a:r>
              <a:rPr lang="en-US" dirty="0">
                <a:solidFill>
                  <a:srgbClr val="BCBEC4"/>
                </a:solidFill>
                <a:effectLst/>
              </a:rPr>
              <a:t>  //left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C77DBB"/>
                </a:solidFill>
                <a:effectLst/>
              </a:rPr>
              <a:t>                      </a:t>
            </a:r>
            <a:r>
              <a:rPr lang="en-US" dirty="0" err="1">
                <a:solidFill>
                  <a:srgbClr val="C77DBB"/>
                </a:solidFill>
                <a:effectLst/>
              </a:rPr>
              <a:t>iv</a:t>
            </a:r>
            <a:r>
              <a:rPr lang="en-US" dirty="0" err="1">
                <a:solidFill>
                  <a:srgbClr val="BCBEC4"/>
                </a:solidFill>
                <a:effectLst/>
              </a:rPr>
              <a:t>.setScaleX</a:t>
            </a:r>
            <a:r>
              <a:rPr lang="en-US" dirty="0">
                <a:solidFill>
                  <a:srgbClr val="BCBEC4"/>
                </a:solidFill>
                <a:effectLst/>
              </a:rPr>
              <a:t>(</a:t>
            </a:r>
            <a:r>
              <a:rPr lang="en-US" dirty="0" err="1">
                <a:solidFill>
                  <a:srgbClr val="C77DBB"/>
                </a:solidFill>
                <a:effectLst/>
              </a:rPr>
              <a:t>iv</a:t>
            </a:r>
            <a:r>
              <a:rPr lang="en-US" dirty="0" err="1">
                <a:solidFill>
                  <a:srgbClr val="BCBEC4"/>
                </a:solidFill>
                <a:effectLst/>
              </a:rPr>
              <a:t>.getScaleX</a:t>
            </a:r>
            <a:r>
              <a:rPr lang="en-US" dirty="0">
                <a:solidFill>
                  <a:srgbClr val="BCBEC4"/>
                </a:solidFill>
                <a:effectLst/>
              </a:rPr>
              <a:t>()-</a:t>
            </a:r>
            <a:r>
              <a:rPr lang="en-US" dirty="0">
                <a:solidFill>
                  <a:srgbClr val="C77DBB"/>
                </a:solidFill>
                <a:effectLst/>
              </a:rPr>
              <a:t>1</a:t>
            </a:r>
            <a:r>
              <a:rPr lang="en-US" dirty="0">
                <a:solidFill>
                  <a:srgbClr val="BCBEC4"/>
                </a:solidFill>
                <a:effectLst/>
              </a:rPr>
              <a:t>);</a:t>
            </a:r>
            <a:br>
              <a:rPr lang="en-US" dirty="0">
                <a:solidFill>
                  <a:srgbClr val="7A7E85"/>
                </a:solidFill>
                <a:effectLst/>
              </a:rPr>
            </a:br>
            <a:r>
              <a:rPr lang="en-US" dirty="0">
                <a:solidFill>
                  <a:srgbClr val="7A7E85"/>
                </a:solidFill>
                <a:effectLst/>
              </a:rPr>
              <a:t>            </a:t>
            </a:r>
            <a:r>
              <a:rPr lang="en-US" dirty="0">
                <a:solidFill>
                  <a:srgbClr val="BCBEC4"/>
                </a:solidFill>
                <a:effectLst/>
              </a:rPr>
              <a:t>}</a:t>
            </a:r>
            <a:r>
              <a:rPr lang="en-US" dirty="0">
                <a:solidFill>
                  <a:srgbClr val="CF8E6D"/>
                </a:solidFill>
                <a:effectLst/>
              </a:rPr>
              <a:t>else</a:t>
            </a:r>
            <a:r>
              <a:rPr lang="en-US" dirty="0">
                <a:solidFill>
                  <a:srgbClr val="BCBEC4"/>
                </a:solidFill>
                <a:effectLst/>
              </a:rPr>
              <a:t>{ </a:t>
            </a:r>
            <a:r>
              <a:rPr lang="en-US" dirty="0">
                <a:solidFill>
                  <a:srgbClr val="7A7E85"/>
                </a:solidFill>
                <a:effectLst/>
              </a:rPr>
              <a:t>//vertical swipe</a:t>
            </a:r>
            <a:br>
              <a:rPr lang="en-US" dirty="0">
                <a:solidFill>
                  <a:srgbClr val="7A7E85"/>
                </a:solidFill>
                <a:effectLst/>
              </a:rPr>
            </a:br>
            <a:r>
              <a:rPr lang="en-US" dirty="0">
                <a:solidFill>
                  <a:srgbClr val="7A7E85"/>
                </a:solidFill>
                <a:effectLst/>
              </a:rPr>
              <a:t>                </a:t>
            </a:r>
            <a:r>
              <a:rPr lang="en-US" dirty="0">
                <a:solidFill>
                  <a:srgbClr val="CF8E6D"/>
                </a:solidFill>
                <a:effectLst/>
              </a:rPr>
              <a:t>if</a:t>
            </a:r>
            <a:r>
              <a:rPr lang="en-US" dirty="0">
                <a:solidFill>
                  <a:srgbClr val="BCBEC4"/>
                </a:solidFill>
                <a:effectLst/>
              </a:rPr>
              <a:t>(</a:t>
            </a:r>
            <a:r>
              <a:rPr lang="en-US" dirty="0" err="1">
                <a:solidFill>
                  <a:srgbClr val="BCBEC4"/>
                </a:solidFill>
                <a:effectLst/>
              </a:rPr>
              <a:t>dy</a:t>
            </a:r>
            <a:r>
              <a:rPr lang="en-US" dirty="0">
                <a:solidFill>
                  <a:srgbClr val="BCBEC4"/>
                </a:solidFill>
                <a:effectLst/>
              </a:rPr>
              <a:t>&gt;</a:t>
            </a:r>
            <a:r>
              <a:rPr lang="en-US" dirty="0">
                <a:solidFill>
                  <a:srgbClr val="2AACB8"/>
                </a:solidFill>
                <a:effectLst/>
              </a:rPr>
              <a:t>0</a:t>
            </a:r>
            <a:r>
              <a:rPr lang="en-US" dirty="0">
                <a:solidFill>
                  <a:srgbClr val="BCBEC4"/>
                </a:solidFill>
                <a:effectLst/>
              </a:rPr>
              <a:t>){ </a:t>
            </a:r>
            <a:r>
              <a:rPr lang="en-US" dirty="0">
                <a:solidFill>
                  <a:srgbClr val="7A7E85"/>
                </a:solidFill>
                <a:effectLst/>
              </a:rPr>
              <a:t>//down swipe</a:t>
            </a:r>
            <a:br>
              <a:rPr lang="en-US" dirty="0">
                <a:solidFill>
                  <a:srgbClr val="7A7E85"/>
                </a:solidFill>
                <a:effectLst/>
              </a:rPr>
            </a:br>
            <a:r>
              <a:rPr lang="en-US" dirty="0">
                <a:solidFill>
                  <a:srgbClr val="7A7E85"/>
                </a:solidFill>
                <a:effectLst/>
              </a:rPr>
              <a:t>                    </a:t>
            </a:r>
            <a:r>
              <a:rPr lang="en-US" dirty="0" err="1">
                <a:solidFill>
                  <a:srgbClr val="C77DBB"/>
                </a:solidFill>
                <a:effectLst/>
              </a:rPr>
              <a:t>iv</a:t>
            </a:r>
            <a:r>
              <a:rPr lang="en-US" dirty="0" err="1">
                <a:solidFill>
                  <a:srgbClr val="BCBEC4"/>
                </a:solidFill>
                <a:effectLst/>
              </a:rPr>
              <a:t>.setRotation</a:t>
            </a:r>
            <a:r>
              <a:rPr lang="en-US" dirty="0">
                <a:solidFill>
                  <a:srgbClr val="BCBEC4"/>
                </a:solidFill>
                <a:effectLst/>
              </a:rPr>
              <a:t>( </a:t>
            </a:r>
            <a:r>
              <a:rPr lang="en-US" dirty="0" err="1">
                <a:solidFill>
                  <a:srgbClr val="C77DBB"/>
                </a:solidFill>
                <a:effectLst/>
              </a:rPr>
              <a:t>iv</a:t>
            </a:r>
            <a:r>
              <a:rPr lang="en-US" dirty="0" err="1">
                <a:solidFill>
                  <a:srgbClr val="BCBEC4"/>
                </a:solidFill>
                <a:effectLst/>
              </a:rPr>
              <a:t>.getRotation</a:t>
            </a:r>
            <a:r>
              <a:rPr lang="en-US" dirty="0">
                <a:solidFill>
                  <a:srgbClr val="BCBEC4"/>
                </a:solidFill>
                <a:effectLst/>
              </a:rPr>
              <a:t>() + </a:t>
            </a:r>
            <a:r>
              <a:rPr lang="en-US" dirty="0">
                <a:solidFill>
                  <a:srgbClr val="2AACB8"/>
                </a:solidFill>
                <a:effectLst/>
              </a:rPr>
              <a:t>20</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else </a:t>
            </a:r>
            <a:r>
              <a:rPr lang="en-US" dirty="0">
                <a:solidFill>
                  <a:srgbClr val="BCBEC4"/>
                </a:solidFill>
                <a:effectLst/>
              </a:rPr>
              <a:t>{ </a:t>
            </a:r>
            <a:r>
              <a:rPr lang="en-US" dirty="0">
                <a:solidFill>
                  <a:srgbClr val="7A7E85"/>
                </a:solidFill>
                <a:effectLst/>
              </a:rPr>
              <a:t>//up swipe</a:t>
            </a:r>
            <a:br>
              <a:rPr lang="en-US" dirty="0">
                <a:solidFill>
                  <a:srgbClr val="7A7E85"/>
                </a:solidFill>
                <a:effectLst/>
              </a:rPr>
            </a:br>
            <a:r>
              <a:rPr lang="en-US" dirty="0">
                <a:solidFill>
                  <a:srgbClr val="7A7E85"/>
                </a:solidFill>
                <a:effectLst/>
              </a:rPr>
              <a:t>                   </a:t>
            </a:r>
            <a:r>
              <a:rPr lang="en-US" dirty="0">
                <a:solidFill>
                  <a:srgbClr val="BCBEC4"/>
                </a:solidFill>
                <a:effectLst/>
              </a:rPr>
              <a:t> </a:t>
            </a:r>
            <a:r>
              <a:rPr lang="en-US" dirty="0" err="1">
                <a:solidFill>
                  <a:srgbClr val="C77DBB"/>
                </a:solidFill>
                <a:effectLst/>
              </a:rPr>
              <a:t>iv</a:t>
            </a:r>
            <a:r>
              <a:rPr lang="en-US" dirty="0" err="1">
                <a:solidFill>
                  <a:srgbClr val="BCBEC4"/>
                </a:solidFill>
                <a:effectLst/>
              </a:rPr>
              <a:t>.setRotation</a:t>
            </a:r>
            <a:r>
              <a:rPr lang="en-US" dirty="0">
                <a:solidFill>
                  <a:srgbClr val="BCBEC4"/>
                </a:solidFill>
                <a:effectLst/>
              </a:rPr>
              <a:t>( </a:t>
            </a:r>
            <a:r>
              <a:rPr lang="en-US" dirty="0" err="1">
                <a:solidFill>
                  <a:srgbClr val="C77DBB"/>
                </a:solidFill>
                <a:effectLst/>
              </a:rPr>
              <a:t>iv</a:t>
            </a:r>
            <a:r>
              <a:rPr lang="en-US" dirty="0" err="1">
                <a:solidFill>
                  <a:srgbClr val="BCBEC4"/>
                </a:solidFill>
                <a:effectLst/>
              </a:rPr>
              <a:t>.getRotation</a:t>
            </a:r>
            <a:r>
              <a:rPr lang="en-US" dirty="0">
                <a:solidFill>
                  <a:srgbClr val="BCBEC4"/>
                </a:solidFill>
                <a:effectLst/>
              </a:rPr>
              <a:t>() - </a:t>
            </a:r>
            <a:r>
              <a:rPr lang="en-US" dirty="0">
                <a:solidFill>
                  <a:srgbClr val="2AACB8"/>
                </a:solidFill>
                <a:effectLst/>
              </a:rPr>
              <a:t>20</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return true</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GestureDetector </a:t>
            </a:r>
            <a:r>
              <a:rPr lang="en-US" dirty="0" err="1">
                <a:solidFill>
                  <a:srgbClr val="BCBEC4"/>
                </a:solidFill>
                <a:effectLst/>
              </a:rPr>
              <a:t>gd</a:t>
            </a:r>
            <a:r>
              <a:rPr lang="en-US" dirty="0">
                <a:solidFill>
                  <a:srgbClr val="BCBEC4"/>
                </a:solidFill>
                <a:effectLst/>
              </a:rPr>
              <a:t> = </a:t>
            </a:r>
            <a:r>
              <a:rPr lang="en-US" dirty="0">
                <a:solidFill>
                  <a:srgbClr val="CF8E6D"/>
                </a:solidFill>
                <a:effectLst/>
              </a:rPr>
              <a:t>new </a:t>
            </a:r>
            <a:r>
              <a:rPr lang="en-US" dirty="0">
                <a:solidFill>
                  <a:srgbClr val="BCBEC4"/>
                </a:solidFill>
                <a:effectLst/>
              </a:rPr>
              <a:t>GestureDetector(</a:t>
            </a:r>
            <a:r>
              <a:rPr lang="en-US" dirty="0" err="1">
                <a:solidFill>
                  <a:srgbClr val="CF8E6D"/>
                </a:solidFill>
                <a:effectLst/>
              </a:rPr>
              <a:t>this</a:t>
            </a:r>
            <a:r>
              <a:rPr lang="en-US" dirty="0" err="1">
                <a:solidFill>
                  <a:srgbClr val="BCBEC4"/>
                </a:solidFill>
                <a:effectLst/>
              </a:rPr>
              <a:t>,listener</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iv.setOnTouchListener</a:t>
            </a:r>
            <a:r>
              <a:rPr lang="en-US" dirty="0">
                <a:solidFill>
                  <a:srgbClr val="BCBEC4"/>
                </a:solidFill>
                <a:effectLst/>
              </a:rPr>
              <a:t>( (</a:t>
            </a:r>
            <a:r>
              <a:rPr lang="en-US" dirty="0" err="1">
                <a:solidFill>
                  <a:srgbClr val="BCBEC4"/>
                </a:solidFill>
                <a:effectLst/>
              </a:rPr>
              <a:t>v,motionEvent</a:t>
            </a:r>
            <a:r>
              <a:rPr lang="en-US" dirty="0">
                <a:solidFill>
                  <a:srgbClr val="BCBEC4"/>
                </a:solidFill>
                <a:effectLst/>
              </a:rPr>
              <a:t>) -&gt; </a:t>
            </a:r>
            <a:r>
              <a:rPr lang="en-US" dirty="0" err="1">
                <a:solidFill>
                  <a:srgbClr val="C77DBB"/>
                </a:solidFill>
                <a:effectLst/>
              </a:rPr>
              <a:t>gd</a:t>
            </a:r>
            <a:r>
              <a:rPr lang="en-US" dirty="0" err="1">
                <a:solidFill>
                  <a:srgbClr val="BCBEC4"/>
                </a:solidFill>
                <a:effectLst/>
              </a:rPr>
              <a:t>.onTouchEvent</a:t>
            </a:r>
            <a:r>
              <a:rPr lang="en-US" dirty="0">
                <a:solidFill>
                  <a:srgbClr val="BCBEC4"/>
                </a:solidFill>
                <a:effectLst/>
              </a:rPr>
              <a:t>(</a:t>
            </a:r>
            <a:r>
              <a:rPr lang="en-US" dirty="0" err="1">
                <a:solidFill>
                  <a:srgbClr val="BCBEC4"/>
                </a:solidFill>
                <a:effectLst/>
              </a:rPr>
              <a:t>motionEvent</a:t>
            </a:r>
            <a:r>
              <a:rPr lang="en-US" dirty="0">
                <a:solidFill>
                  <a:srgbClr val="BCBEC4"/>
                </a:solidFill>
                <a:effectLst/>
              </a:rPr>
              <a:t>));</a:t>
            </a:r>
            <a:br>
              <a:rPr lang="en-US" dirty="0">
                <a:solidFill>
                  <a:srgbClr val="BCBEC4"/>
                </a:solidFill>
                <a:effectLst/>
              </a:rPr>
            </a:br>
            <a:r>
              <a:rPr lang="en-US" dirty="0">
                <a:solidFill>
                  <a:srgbClr val="BCBEC4"/>
                </a:solidFill>
                <a:effectLst/>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23</a:t>
            </a:fld>
            <a:endParaRPr lang="en-US"/>
          </a:p>
        </p:txBody>
      </p:sp>
    </p:spTree>
    <p:extLst>
      <p:ext uri="{BB962C8B-B14F-4D97-AF65-F5344CB8AC3E}">
        <p14:creationId xmlns:p14="http://schemas.microsoft.com/office/powerpoint/2010/main" val="3600435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code: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CF8E6D"/>
                </a:solidFill>
                <a:effectLst/>
              </a:rPr>
              <a:t>private void </a:t>
            </a:r>
            <a:r>
              <a:rPr lang="en-US" dirty="0" err="1">
                <a:solidFill>
                  <a:srgbClr val="56A8F5"/>
                </a:solidFill>
                <a:effectLst/>
              </a:rPr>
              <a:t>tryDraggingDemo</a:t>
            </a:r>
            <a:r>
              <a:rPr lang="en-US" dirty="0">
                <a:solidFill>
                  <a:srgbClr val="BCBEC4"/>
                </a:solidFill>
                <a:effectLst/>
              </a:rPr>
              <a:t>(){</a:t>
            </a:r>
            <a:br>
              <a:rPr lang="en-US" dirty="0">
                <a:solidFill>
                  <a:srgbClr val="BCBEC4"/>
                </a:solidFill>
                <a:effectLst/>
              </a:rPr>
            </a:br>
            <a:r>
              <a:rPr lang="en-US" dirty="0">
                <a:solidFill>
                  <a:srgbClr val="BCBEC4"/>
                </a:solidFill>
                <a:effectLst/>
              </a:rPr>
              <a:t>    Button </a:t>
            </a:r>
            <a:r>
              <a:rPr lang="en-US" dirty="0" err="1">
                <a:solidFill>
                  <a:srgbClr val="BCBEC4"/>
                </a:solidFill>
                <a:effectLst/>
              </a:rPr>
              <a:t>bt</a:t>
            </a:r>
            <a:r>
              <a:rPr lang="en-US" dirty="0">
                <a:solidFill>
                  <a:srgbClr val="BCBEC4"/>
                </a:solidFill>
                <a:effectLst/>
              </a:rPr>
              <a:t> = </a:t>
            </a:r>
            <a:r>
              <a:rPr lang="en-US" dirty="0" err="1">
                <a:solidFill>
                  <a:srgbClr val="BCBEC4"/>
                </a:solidFill>
                <a:effectLst/>
              </a:rPr>
              <a:t>findViewById</a:t>
            </a:r>
            <a:r>
              <a:rPr lang="en-US" dirty="0">
                <a:solidFill>
                  <a:srgbClr val="BCBEC4"/>
                </a:solidFill>
                <a:effectLst/>
              </a:rPr>
              <a:t>(</a:t>
            </a:r>
            <a:r>
              <a:rPr lang="en-US" dirty="0" err="1">
                <a:solidFill>
                  <a:srgbClr val="BCBEC4"/>
                </a:solidFill>
                <a:effectLst/>
              </a:rPr>
              <a:t>R.id.</a:t>
            </a:r>
            <a:r>
              <a:rPr lang="en-US" i="1" dirty="0" err="1">
                <a:solidFill>
                  <a:srgbClr val="C77DBB"/>
                </a:solidFill>
                <a:effectLst/>
              </a:rPr>
              <a:t>drag_bt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GestureDetector.SimpleOnGestureListener</a:t>
            </a:r>
            <a:r>
              <a:rPr lang="en-US" dirty="0">
                <a:solidFill>
                  <a:srgbClr val="BCBEC4"/>
                </a:solidFill>
                <a:effectLst/>
              </a:rPr>
              <a:t> listener = </a:t>
            </a:r>
            <a:r>
              <a:rPr lang="en-US" dirty="0">
                <a:solidFill>
                  <a:srgbClr val="CF8E6D"/>
                </a:solidFill>
                <a:effectLst/>
              </a:rPr>
              <a:t>new </a:t>
            </a:r>
            <a:r>
              <a:rPr lang="en-US" dirty="0" err="1">
                <a:solidFill>
                  <a:srgbClr val="BCBEC4"/>
                </a:solidFill>
                <a:effectLst/>
              </a:rPr>
              <a:t>GestureDetector.SimpleOnGestureListener</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B3AE60"/>
                </a:solidFill>
                <a:effectLst/>
              </a:rPr>
              <a:t>@Override </a:t>
            </a:r>
            <a:r>
              <a:rPr lang="en-US" dirty="0">
                <a:solidFill>
                  <a:srgbClr val="CF8E6D"/>
                </a:solidFill>
                <a:effectLst/>
              </a:rPr>
              <a:t>public </a:t>
            </a:r>
            <a:r>
              <a:rPr lang="en-US" dirty="0" err="1">
                <a:solidFill>
                  <a:srgbClr val="CF8E6D"/>
                </a:solidFill>
                <a:effectLst/>
              </a:rPr>
              <a:t>boolean</a:t>
            </a:r>
            <a:r>
              <a:rPr lang="en-US" dirty="0">
                <a:solidFill>
                  <a:srgbClr val="CF8E6D"/>
                </a:solidFill>
                <a:effectLst/>
              </a:rPr>
              <a:t> </a:t>
            </a:r>
            <a:r>
              <a:rPr lang="en-US" dirty="0" err="1">
                <a:solidFill>
                  <a:srgbClr val="56A8F5"/>
                </a:solidFill>
                <a:effectLst/>
              </a:rPr>
              <a:t>onDown</a:t>
            </a:r>
            <a:r>
              <a:rPr lang="en-US" dirty="0">
                <a:solidFill>
                  <a:srgbClr val="BCBEC4"/>
                </a:solidFill>
                <a:effectLst/>
              </a:rPr>
              <a:t>(</a:t>
            </a:r>
            <a:r>
              <a:rPr lang="en-US" dirty="0" err="1">
                <a:solidFill>
                  <a:srgbClr val="BCBEC4"/>
                </a:solidFill>
                <a:effectLst/>
              </a:rPr>
              <a:t>MotionEvent</a:t>
            </a:r>
            <a:r>
              <a:rPr lang="en-US" dirty="0">
                <a:solidFill>
                  <a:srgbClr val="BCBEC4"/>
                </a:solidFill>
                <a:effectLst/>
              </a:rPr>
              <a:t> event){</a:t>
            </a:r>
            <a:r>
              <a:rPr lang="en-US" dirty="0">
                <a:solidFill>
                  <a:srgbClr val="CF8E6D"/>
                </a:solidFill>
                <a:effectLst/>
              </a:rPr>
              <a:t>return true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B3AE60"/>
                </a:solidFill>
                <a:effectLst/>
              </a:rPr>
              <a:t>@Override </a:t>
            </a:r>
            <a:r>
              <a:rPr lang="en-US" dirty="0">
                <a:solidFill>
                  <a:srgbClr val="CF8E6D"/>
                </a:solidFill>
                <a:effectLst/>
              </a:rPr>
              <a:t>public </a:t>
            </a:r>
            <a:r>
              <a:rPr lang="en-US" dirty="0" err="1">
                <a:solidFill>
                  <a:srgbClr val="CF8E6D"/>
                </a:solidFill>
                <a:effectLst/>
              </a:rPr>
              <a:t>boolean</a:t>
            </a:r>
            <a:r>
              <a:rPr lang="en-US" dirty="0">
                <a:solidFill>
                  <a:srgbClr val="CF8E6D"/>
                </a:solidFill>
                <a:effectLst/>
              </a:rPr>
              <a:t> </a:t>
            </a:r>
            <a:r>
              <a:rPr lang="en-US" dirty="0" err="1">
                <a:solidFill>
                  <a:srgbClr val="56A8F5"/>
                </a:solidFill>
                <a:effectLst/>
              </a:rPr>
              <a:t>onScroll</a:t>
            </a:r>
            <a:r>
              <a:rPr lang="en-US" dirty="0">
                <a:solidFill>
                  <a:srgbClr val="BCBEC4"/>
                </a:solidFill>
                <a:effectLst/>
              </a:rPr>
              <a:t>(</a:t>
            </a:r>
            <a:r>
              <a:rPr lang="en-US" dirty="0" err="1">
                <a:solidFill>
                  <a:srgbClr val="BCBEC4"/>
                </a:solidFill>
                <a:effectLst/>
              </a:rPr>
              <a:t>MotionEvent</a:t>
            </a:r>
            <a:r>
              <a:rPr lang="en-US" dirty="0">
                <a:solidFill>
                  <a:srgbClr val="BCBEC4"/>
                </a:solidFill>
                <a:effectLst/>
              </a:rPr>
              <a:t> e1, </a:t>
            </a:r>
            <a:r>
              <a:rPr lang="en-US" dirty="0" err="1">
                <a:solidFill>
                  <a:srgbClr val="BCBEC4"/>
                </a:solidFill>
                <a:effectLst/>
              </a:rPr>
              <a:t>MotionEvent</a:t>
            </a:r>
            <a:r>
              <a:rPr lang="en-US" dirty="0">
                <a:solidFill>
                  <a:srgbClr val="BCBEC4"/>
                </a:solidFill>
                <a:effectLst/>
              </a:rPr>
              <a:t> e2, </a:t>
            </a:r>
            <a:r>
              <a:rPr lang="en-US" dirty="0">
                <a:solidFill>
                  <a:srgbClr val="CF8E6D"/>
                </a:solidFill>
                <a:effectLst/>
              </a:rPr>
              <a:t>float </a:t>
            </a:r>
            <a:r>
              <a:rPr lang="en-US" dirty="0">
                <a:solidFill>
                  <a:srgbClr val="BCBEC4"/>
                </a:solidFill>
                <a:effectLst/>
              </a:rPr>
              <a:t>dx, </a:t>
            </a:r>
            <a:r>
              <a:rPr lang="en-US" dirty="0">
                <a:solidFill>
                  <a:srgbClr val="CF8E6D"/>
                </a:solidFill>
                <a:effectLst/>
              </a:rPr>
              <a:t>float </a:t>
            </a:r>
            <a:r>
              <a:rPr lang="en-US" dirty="0" err="1">
                <a:solidFill>
                  <a:srgbClr val="BCBEC4"/>
                </a:solidFill>
                <a:effectLst/>
              </a:rPr>
              <a:t>dy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Log.</a:t>
            </a:r>
            <a:r>
              <a:rPr lang="en-US" i="1" dirty="0" err="1">
                <a:solidFill>
                  <a:srgbClr val="BCBEC4"/>
                </a:solidFill>
                <a:effectLst/>
              </a:rPr>
              <a:t>i</a:t>
            </a:r>
            <a:r>
              <a:rPr lang="en-US" dirty="0">
                <a:solidFill>
                  <a:srgbClr val="BCBEC4"/>
                </a:solidFill>
                <a:effectLst/>
              </a:rPr>
              <a:t>(</a:t>
            </a:r>
            <a:r>
              <a:rPr lang="en-US" dirty="0">
                <a:solidFill>
                  <a:srgbClr val="6AAB73"/>
                </a:solidFill>
                <a:effectLst/>
              </a:rPr>
              <a:t>"</a:t>
            </a:r>
            <a:r>
              <a:rPr lang="en-US" dirty="0" err="1">
                <a:solidFill>
                  <a:srgbClr val="6AAB73"/>
                </a:solidFill>
                <a:effectLst/>
              </a:rPr>
              <a:t>MyApp</a:t>
            </a:r>
            <a:r>
              <a:rPr lang="en-US" dirty="0">
                <a:solidFill>
                  <a:srgbClr val="6AAB73"/>
                </a:solidFill>
                <a:effectLst/>
              </a:rPr>
              <a:t>"</a:t>
            </a:r>
            <a:r>
              <a:rPr lang="en-US" dirty="0">
                <a:solidFill>
                  <a:srgbClr val="BCBEC4"/>
                </a:solidFill>
                <a:effectLst/>
              </a:rPr>
              <a:t>,</a:t>
            </a:r>
            <a:r>
              <a:rPr lang="en-US" dirty="0">
                <a:solidFill>
                  <a:srgbClr val="6AAB73"/>
                </a:solidFill>
                <a:effectLst/>
              </a:rPr>
              <a:t>"dx:" </a:t>
            </a:r>
            <a:r>
              <a:rPr lang="en-US" dirty="0">
                <a:solidFill>
                  <a:srgbClr val="BCBEC4"/>
                </a:solidFill>
                <a:effectLst/>
              </a:rPr>
              <a:t>+ dx + </a:t>
            </a:r>
            <a:r>
              <a:rPr lang="en-US" dirty="0">
                <a:solidFill>
                  <a:srgbClr val="6AAB73"/>
                </a:solidFill>
                <a:effectLst/>
              </a:rPr>
              <a:t>" </a:t>
            </a:r>
            <a:r>
              <a:rPr lang="en-US" dirty="0" err="1">
                <a:solidFill>
                  <a:srgbClr val="6AAB73"/>
                </a:solidFill>
                <a:effectLst/>
              </a:rPr>
              <a:t>dy</a:t>
            </a:r>
            <a:r>
              <a:rPr lang="en-US" dirty="0">
                <a:solidFill>
                  <a:srgbClr val="6AAB73"/>
                </a:solidFill>
                <a:effectLst/>
              </a:rPr>
              <a:t>:" </a:t>
            </a:r>
            <a:r>
              <a:rPr lang="en-US" dirty="0">
                <a:solidFill>
                  <a:srgbClr val="BCBEC4"/>
                </a:solidFill>
                <a:effectLst/>
              </a:rPr>
              <a:t>+ </a:t>
            </a:r>
            <a:r>
              <a:rPr lang="en-US" dirty="0" err="1">
                <a:solidFill>
                  <a:srgbClr val="BCBEC4"/>
                </a:solidFill>
                <a:effectLst/>
              </a:rPr>
              <a:t>dy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ViewGroup.MarginLayoutParams</a:t>
            </a:r>
            <a:r>
              <a:rPr lang="en-US" dirty="0">
                <a:solidFill>
                  <a:srgbClr val="BCBEC4"/>
                </a:solidFill>
                <a:effectLst/>
              </a:rPr>
              <a:t> params = (</a:t>
            </a:r>
            <a:r>
              <a:rPr lang="en-US" dirty="0" err="1">
                <a:solidFill>
                  <a:srgbClr val="BCBEC4"/>
                </a:solidFill>
                <a:effectLst/>
              </a:rPr>
              <a:t>ViewGroup.MarginLayoutParams</a:t>
            </a:r>
            <a:r>
              <a:rPr lang="en-US" dirty="0">
                <a:solidFill>
                  <a:srgbClr val="BCBEC4"/>
                </a:solidFill>
                <a:effectLst/>
              </a:rPr>
              <a:t>) </a:t>
            </a:r>
            <a:r>
              <a:rPr lang="en-US" dirty="0" err="1">
                <a:solidFill>
                  <a:srgbClr val="C77DBB"/>
                </a:solidFill>
                <a:effectLst/>
              </a:rPr>
              <a:t>bt</a:t>
            </a:r>
            <a:r>
              <a:rPr lang="en-US" dirty="0" err="1">
                <a:solidFill>
                  <a:srgbClr val="BCBEC4"/>
                </a:solidFill>
                <a:effectLst/>
              </a:rPr>
              <a:t>.getLayoutParams</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params.</a:t>
            </a:r>
            <a:r>
              <a:rPr lang="en-US" dirty="0" err="1">
                <a:solidFill>
                  <a:srgbClr val="C77DBB"/>
                </a:solidFill>
                <a:effectLst/>
              </a:rPr>
              <a:t>rightMargin</a:t>
            </a:r>
            <a:r>
              <a:rPr lang="en-US" dirty="0">
                <a:solidFill>
                  <a:srgbClr val="C77DBB"/>
                </a:solidFill>
                <a:effectLst/>
              </a:rPr>
              <a:t> </a:t>
            </a:r>
            <a:r>
              <a:rPr lang="en-US" dirty="0">
                <a:solidFill>
                  <a:srgbClr val="BCBEC4"/>
                </a:solidFill>
                <a:effectLst/>
              </a:rPr>
              <a:t>+= </a:t>
            </a:r>
            <a:r>
              <a:rPr lang="en-US" dirty="0" err="1">
                <a:solidFill>
                  <a:srgbClr val="BCBEC4"/>
                </a:solidFill>
                <a:effectLst/>
              </a:rPr>
              <a:t>Math.</a:t>
            </a:r>
            <a:r>
              <a:rPr lang="en-US" i="1" dirty="0" err="1">
                <a:solidFill>
                  <a:srgbClr val="BCBEC4"/>
                </a:solidFill>
                <a:effectLst/>
              </a:rPr>
              <a:t>round</a:t>
            </a:r>
            <a:r>
              <a:rPr lang="en-US" dirty="0">
                <a:solidFill>
                  <a:srgbClr val="BCBEC4"/>
                </a:solidFill>
                <a:effectLst/>
              </a:rPr>
              <a:t>(dx);</a:t>
            </a:r>
            <a:br>
              <a:rPr lang="en-US" dirty="0">
                <a:solidFill>
                  <a:srgbClr val="BCBEC4"/>
                </a:solidFill>
                <a:effectLst/>
              </a:rPr>
            </a:br>
            <a:r>
              <a:rPr lang="en-US" dirty="0">
                <a:solidFill>
                  <a:srgbClr val="BCBEC4"/>
                </a:solidFill>
                <a:effectLst/>
              </a:rPr>
              <a:t>            </a:t>
            </a:r>
            <a:r>
              <a:rPr lang="en-US" dirty="0" err="1">
                <a:solidFill>
                  <a:srgbClr val="BCBEC4"/>
                </a:solidFill>
                <a:effectLst/>
              </a:rPr>
              <a:t>params.</a:t>
            </a:r>
            <a:r>
              <a:rPr lang="en-US" dirty="0" err="1">
                <a:solidFill>
                  <a:srgbClr val="C77DBB"/>
                </a:solidFill>
                <a:effectLst/>
              </a:rPr>
              <a:t>bottomMargin</a:t>
            </a:r>
            <a:r>
              <a:rPr lang="en-US" dirty="0">
                <a:solidFill>
                  <a:srgbClr val="C77DBB"/>
                </a:solidFill>
                <a:effectLst/>
              </a:rPr>
              <a:t> </a:t>
            </a:r>
            <a:r>
              <a:rPr lang="en-US" dirty="0">
                <a:solidFill>
                  <a:srgbClr val="BCBEC4"/>
                </a:solidFill>
                <a:effectLst/>
              </a:rPr>
              <a:t>+= </a:t>
            </a:r>
            <a:r>
              <a:rPr lang="en-US" dirty="0" err="1">
                <a:solidFill>
                  <a:srgbClr val="BCBEC4"/>
                </a:solidFill>
                <a:effectLst/>
              </a:rPr>
              <a:t>Math.</a:t>
            </a:r>
            <a:r>
              <a:rPr lang="en-US" i="1" dirty="0" err="1">
                <a:solidFill>
                  <a:srgbClr val="BCBEC4"/>
                </a:solidFill>
                <a:effectLst/>
              </a:rPr>
              <a:t>round</a:t>
            </a:r>
            <a:r>
              <a:rPr lang="en-US" dirty="0">
                <a:solidFill>
                  <a:srgbClr val="BCBEC4"/>
                </a:solidFill>
                <a:effectLst/>
              </a:rPr>
              <a:t>(</a:t>
            </a:r>
            <a:r>
              <a:rPr lang="en-US" dirty="0" err="1">
                <a:solidFill>
                  <a:srgbClr val="BCBEC4"/>
                </a:solidFill>
                <a:effectLst/>
              </a:rPr>
              <a:t>dy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C77DBB"/>
                </a:solidFill>
                <a:effectLst/>
              </a:rPr>
              <a:t>bt</a:t>
            </a:r>
            <a:r>
              <a:rPr lang="en-US" dirty="0" err="1">
                <a:solidFill>
                  <a:srgbClr val="BCBEC4"/>
                </a:solidFill>
                <a:effectLst/>
              </a:rPr>
              <a:t>.setLayoutParams</a:t>
            </a:r>
            <a:r>
              <a:rPr lang="en-US" dirty="0">
                <a:solidFill>
                  <a:srgbClr val="BCBEC4"/>
                </a:solidFill>
                <a:effectLst/>
              </a:rPr>
              <a:t>(params);</a:t>
            </a:r>
            <a:br>
              <a:rPr lang="en-US" dirty="0">
                <a:solidFill>
                  <a:srgbClr val="BCBEC4"/>
                </a:solidFill>
                <a:effectLst/>
              </a:rPr>
            </a:br>
            <a:r>
              <a:rPr lang="en-US" dirty="0">
                <a:solidFill>
                  <a:srgbClr val="BCBEC4"/>
                </a:solidFill>
                <a:effectLst/>
              </a:rPr>
              <a:t>            </a:t>
            </a:r>
            <a:r>
              <a:rPr lang="en-US" dirty="0">
                <a:solidFill>
                  <a:srgbClr val="CF8E6D"/>
                </a:solidFill>
                <a:effectLst/>
              </a:rPr>
              <a:t>return true</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GestureDetector </a:t>
            </a:r>
            <a:r>
              <a:rPr lang="en-US" dirty="0" err="1">
                <a:solidFill>
                  <a:srgbClr val="BCBEC4"/>
                </a:solidFill>
                <a:effectLst/>
              </a:rPr>
              <a:t>gd</a:t>
            </a:r>
            <a:r>
              <a:rPr lang="en-US" dirty="0">
                <a:solidFill>
                  <a:srgbClr val="BCBEC4"/>
                </a:solidFill>
                <a:effectLst/>
              </a:rPr>
              <a:t> = </a:t>
            </a:r>
            <a:r>
              <a:rPr lang="en-US" dirty="0">
                <a:solidFill>
                  <a:srgbClr val="CF8E6D"/>
                </a:solidFill>
                <a:effectLst/>
              </a:rPr>
              <a:t>new </a:t>
            </a:r>
            <a:r>
              <a:rPr lang="en-US" dirty="0">
                <a:solidFill>
                  <a:srgbClr val="BCBEC4"/>
                </a:solidFill>
                <a:effectLst/>
              </a:rPr>
              <a:t>GestureDetector(</a:t>
            </a:r>
            <a:r>
              <a:rPr lang="en-US" dirty="0" err="1">
                <a:solidFill>
                  <a:srgbClr val="CF8E6D"/>
                </a:solidFill>
                <a:effectLst/>
              </a:rPr>
              <a:t>this</a:t>
            </a:r>
            <a:r>
              <a:rPr lang="en-US" dirty="0" err="1">
                <a:solidFill>
                  <a:srgbClr val="BCBEC4"/>
                </a:solidFill>
                <a:effectLst/>
              </a:rPr>
              <a:t>,listener</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bt.setOnTouchListener</a:t>
            </a:r>
            <a:r>
              <a:rPr lang="en-US" dirty="0">
                <a:solidFill>
                  <a:srgbClr val="BCBEC4"/>
                </a:solidFill>
                <a:effectLst/>
              </a:rPr>
              <a:t>( (</a:t>
            </a:r>
            <a:r>
              <a:rPr lang="en-US" dirty="0" err="1">
                <a:solidFill>
                  <a:srgbClr val="BCBEC4"/>
                </a:solidFill>
                <a:effectLst/>
              </a:rPr>
              <a:t>v,motionEvent</a:t>
            </a:r>
            <a:r>
              <a:rPr lang="en-US" dirty="0">
                <a:solidFill>
                  <a:srgbClr val="BCBEC4"/>
                </a:solidFill>
                <a:effectLst/>
              </a:rPr>
              <a:t>) -&gt; </a:t>
            </a:r>
            <a:r>
              <a:rPr lang="en-US" dirty="0" err="1">
                <a:solidFill>
                  <a:srgbClr val="C77DBB"/>
                </a:solidFill>
                <a:effectLst/>
              </a:rPr>
              <a:t>gd</a:t>
            </a:r>
            <a:r>
              <a:rPr lang="en-US" dirty="0" err="1">
                <a:solidFill>
                  <a:srgbClr val="BCBEC4"/>
                </a:solidFill>
                <a:effectLst/>
              </a:rPr>
              <a:t>.onTouchEvent</a:t>
            </a:r>
            <a:r>
              <a:rPr lang="en-US" dirty="0">
                <a:solidFill>
                  <a:srgbClr val="BCBEC4"/>
                </a:solidFill>
                <a:effectLst/>
              </a:rPr>
              <a:t>(</a:t>
            </a:r>
            <a:r>
              <a:rPr lang="en-US" dirty="0" err="1">
                <a:solidFill>
                  <a:srgbClr val="BCBEC4"/>
                </a:solidFill>
                <a:effectLst/>
              </a:rPr>
              <a:t>motionEvent</a:t>
            </a:r>
            <a:r>
              <a:rPr lang="en-US" dirty="0">
                <a:solidFill>
                  <a:srgbClr val="BCBEC4"/>
                </a:solidFill>
                <a:effectLst/>
              </a:rPr>
              <a:t>));</a:t>
            </a:r>
            <a:br>
              <a:rPr lang="en-US" dirty="0">
                <a:solidFill>
                  <a:srgbClr val="BCBEC4"/>
                </a:solidFill>
                <a:effectLst/>
              </a:rPr>
            </a:br>
            <a:r>
              <a:rPr lang="en-US" dirty="0">
                <a:solidFill>
                  <a:srgbClr val="BCBEC4"/>
                </a:solidFill>
                <a:effectLst/>
              </a:rPr>
              <a:t>}</a:t>
            </a: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24</a:t>
            </a:fld>
            <a:endParaRPr lang="en-US"/>
          </a:p>
        </p:txBody>
      </p:sp>
    </p:spTree>
    <p:extLst>
      <p:ext uri="{BB962C8B-B14F-4D97-AF65-F5344CB8AC3E}">
        <p14:creationId xmlns:p14="http://schemas.microsoft.com/office/powerpoint/2010/main" val="1378376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New Roman" pitchFamily="18" charset="0"/>
                <a:ea typeface="+mn-ea"/>
                <a:cs typeface="+mn-cs"/>
              </a:rPr>
              <a:t>class </a:t>
            </a:r>
            <a:r>
              <a:rPr lang="en-US" dirty="0"/>
              <a:t>Gesture </a:t>
            </a:r>
            <a:r>
              <a:rPr lang="en-US" sz="1200" b="1" kern="1200" dirty="0">
                <a:solidFill>
                  <a:schemeClr val="tx1"/>
                </a:solidFill>
                <a:effectLst/>
                <a:latin typeface="Times New Roman" pitchFamily="18" charset="0"/>
                <a:ea typeface="+mn-ea"/>
                <a:cs typeface="+mn-cs"/>
              </a:rPr>
              <a:t>extends </a:t>
            </a:r>
            <a:r>
              <a:rPr lang="en-US" dirty="0" err="1"/>
              <a:t>GestureDetector.SimpleOnGestureListener</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public </a:t>
            </a:r>
            <a:r>
              <a:rPr lang="en-US" sz="1200" b="1" kern="1200" dirty="0" err="1">
                <a:solidFill>
                  <a:schemeClr val="tx1"/>
                </a:solidFill>
                <a:effectLst/>
                <a:latin typeface="Times New Roman" pitchFamily="18" charset="0"/>
                <a:ea typeface="+mn-ea"/>
                <a:cs typeface="+mn-cs"/>
              </a:rPr>
              <a:t>boolean</a:t>
            </a:r>
            <a:r>
              <a:rPr lang="en-US" sz="1200" b="1" kern="1200" dirty="0">
                <a:solidFill>
                  <a:schemeClr val="tx1"/>
                </a:solidFill>
                <a:effectLst/>
                <a:latin typeface="Times New Roman" pitchFamily="18" charset="0"/>
                <a:ea typeface="+mn-ea"/>
                <a:cs typeface="+mn-cs"/>
              </a:rPr>
              <a:t> </a:t>
            </a:r>
            <a:r>
              <a:rPr lang="en-US" dirty="0" err="1"/>
              <a:t>onSingleTapUp</a:t>
            </a:r>
            <a:r>
              <a:rPr lang="en-US" dirty="0"/>
              <a:t>(</a:t>
            </a:r>
            <a:r>
              <a:rPr lang="en-US" dirty="0" err="1"/>
              <a:t>MotionEvent</a:t>
            </a:r>
            <a:r>
              <a:rPr lang="en-US" dirty="0"/>
              <a:t> </a:t>
            </a:r>
            <a:r>
              <a:rPr lang="en-US" dirty="0" err="1"/>
              <a:t>ev</a:t>
            </a:r>
            <a:r>
              <a:rPr lang="en-US" dirty="0"/>
              <a:t>) {</a:t>
            </a:r>
            <a:br>
              <a:rPr lang="en-US" dirty="0"/>
            </a:br>
            <a:r>
              <a:rPr lang="en-US" dirty="0"/>
              <a:t>        </a:t>
            </a:r>
            <a:r>
              <a:rPr lang="en-US" dirty="0" err="1"/>
              <a:t>Log.</a:t>
            </a:r>
            <a:r>
              <a:rPr lang="en-US" i="1" dirty="0" err="1">
                <a:effectLst/>
              </a:rPr>
              <a:t>i</a:t>
            </a:r>
            <a:r>
              <a:rPr lang="en-US" dirty="0"/>
              <a:t>(</a:t>
            </a:r>
            <a:r>
              <a:rPr lang="en-US" dirty="0" err="1"/>
              <a:t>MyApp.</a:t>
            </a:r>
            <a:r>
              <a:rPr lang="en-US" sz="1200" b="1" i="1" kern="1200" dirty="0" err="1">
                <a:solidFill>
                  <a:schemeClr val="tx1"/>
                </a:solidFill>
                <a:effectLst/>
                <a:latin typeface="Times New Roman" pitchFamily="18" charset="0"/>
                <a:ea typeface="+mn-ea"/>
                <a:cs typeface="+mn-cs"/>
              </a:rPr>
              <a:t>TAG</a:t>
            </a:r>
            <a:r>
              <a:rPr lang="en-US" dirty="0" err="1"/>
              <a:t>,</a:t>
            </a:r>
            <a:r>
              <a:rPr lang="en-US" sz="1200" b="1" kern="1200" dirty="0" err="1">
                <a:solidFill>
                  <a:schemeClr val="tx1"/>
                </a:solidFill>
                <a:effectLst/>
                <a:latin typeface="Times New Roman" pitchFamily="18" charset="0"/>
                <a:ea typeface="+mn-ea"/>
                <a:cs typeface="+mn-cs"/>
              </a:rPr>
              <a:t>"one</a:t>
            </a:r>
            <a:r>
              <a:rPr lang="en-US" sz="1200" b="1" kern="1200" dirty="0">
                <a:solidFill>
                  <a:schemeClr val="tx1"/>
                </a:solidFill>
                <a:effectLst/>
                <a:latin typeface="Times New Roman" pitchFamily="18" charset="0"/>
                <a:ea typeface="+mn-ea"/>
                <a:cs typeface="+mn-cs"/>
              </a:rPr>
              <a:t> tap..."</a:t>
            </a:r>
            <a:r>
              <a:rPr lang="en-US" dirty="0"/>
              <a:t>);</a:t>
            </a:r>
            <a:br>
              <a:rPr lang="en-US" dirty="0"/>
            </a:br>
            <a:r>
              <a:rPr lang="en-US" dirty="0"/>
              <a:t>        </a:t>
            </a:r>
            <a:r>
              <a:rPr lang="en-US" sz="1200" i="1" kern="1200" dirty="0">
                <a:solidFill>
                  <a:schemeClr val="tx1"/>
                </a:solidFill>
                <a:effectLst/>
                <a:latin typeface="Times New Roman" pitchFamily="18" charset="0"/>
                <a:ea typeface="+mn-ea"/>
                <a:cs typeface="+mn-cs"/>
              </a:rPr>
              <a:t>//</a:t>
            </a:r>
            <a:r>
              <a:rPr lang="en-US" sz="1200" i="1" kern="1200" dirty="0" err="1">
                <a:solidFill>
                  <a:schemeClr val="tx1"/>
                </a:solidFill>
                <a:effectLst/>
                <a:latin typeface="Times New Roman" pitchFamily="18" charset="0"/>
                <a:ea typeface="+mn-ea"/>
                <a:cs typeface="+mn-cs"/>
              </a:rPr>
              <a:t>Toast.makeText</a:t>
            </a:r>
            <a:r>
              <a:rPr lang="en-US" sz="1200" i="1" kern="1200" dirty="0">
                <a:solidFill>
                  <a:schemeClr val="tx1"/>
                </a:solidFill>
                <a:effectLst/>
                <a:latin typeface="Times New Roman" pitchFamily="18" charset="0"/>
                <a:ea typeface="+mn-ea"/>
                <a:cs typeface="+mn-cs"/>
              </a:rPr>
              <a:t>(</a:t>
            </a:r>
            <a:r>
              <a:rPr lang="en-US" sz="1200" i="1" kern="1200" dirty="0" err="1">
                <a:solidFill>
                  <a:schemeClr val="tx1"/>
                </a:solidFill>
                <a:effectLst/>
                <a:latin typeface="Times New Roman" pitchFamily="18" charset="0"/>
                <a:ea typeface="+mn-ea"/>
                <a:cs typeface="+mn-cs"/>
              </a:rPr>
              <a:t>GesturesActivity.this</a:t>
            </a:r>
            <a:r>
              <a:rPr lang="en-US" sz="1200" i="1" kern="1200" dirty="0">
                <a:solidFill>
                  <a:schemeClr val="tx1"/>
                </a:solidFill>
                <a:effectLst/>
                <a:latin typeface="Times New Roman" pitchFamily="18" charset="0"/>
                <a:ea typeface="+mn-ea"/>
                <a:cs typeface="+mn-cs"/>
              </a:rPr>
              <a:t>,</a:t>
            </a:r>
            <a:br>
              <a:rPr lang="en-US" sz="1200" i="1" kern="1200" dirty="0">
                <a:solidFill>
                  <a:schemeClr val="tx1"/>
                </a:solidFill>
                <a:effectLst/>
                <a:latin typeface="Times New Roman" pitchFamily="18" charset="0"/>
                <a:ea typeface="+mn-ea"/>
                <a:cs typeface="+mn-cs"/>
              </a:rPr>
            </a:br>
            <a:r>
              <a:rPr lang="en-US" sz="1200" i="1" kern="1200" dirty="0">
                <a:solidFill>
                  <a:schemeClr val="tx1"/>
                </a:solidFill>
                <a:effectLst/>
                <a:latin typeface="Times New Roman" pitchFamily="18" charset="0"/>
                <a:ea typeface="+mn-ea"/>
                <a:cs typeface="+mn-cs"/>
              </a:rPr>
              <a:t>          //      "single tap up",</a:t>
            </a:r>
            <a:r>
              <a:rPr lang="en-US" sz="1200" i="1" kern="1200" dirty="0" err="1">
                <a:solidFill>
                  <a:schemeClr val="tx1"/>
                </a:solidFill>
                <a:effectLst/>
                <a:latin typeface="Times New Roman" pitchFamily="18" charset="0"/>
                <a:ea typeface="+mn-ea"/>
                <a:cs typeface="+mn-cs"/>
              </a:rPr>
              <a:t>Toast.LENGTH_SHORT</a:t>
            </a:r>
            <a:r>
              <a:rPr lang="en-US" sz="1200" i="1" kern="1200" dirty="0">
                <a:solidFill>
                  <a:schemeClr val="tx1"/>
                </a:solidFill>
                <a:effectLst/>
                <a:latin typeface="Times New Roman" pitchFamily="18" charset="0"/>
                <a:ea typeface="+mn-ea"/>
                <a:cs typeface="+mn-cs"/>
              </a:rPr>
              <a:t>).show();</a:t>
            </a:r>
            <a:br>
              <a:rPr lang="en-US" sz="1200" i="1" kern="1200" dirty="0">
                <a:solidFill>
                  <a:schemeClr val="tx1"/>
                </a:solidFill>
                <a:effectLst/>
                <a:latin typeface="Times New Roman" pitchFamily="18" charset="0"/>
                <a:ea typeface="+mn-ea"/>
                <a:cs typeface="+mn-cs"/>
              </a:rPr>
            </a:br>
            <a:r>
              <a:rPr lang="en-US" sz="1200" i="1" kern="1200" dirty="0">
                <a:solidFill>
                  <a:schemeClr val="tx1"/>
                </a:solidFill>
                <a:effectLst/>
                <a:latin typeface="Times New Roman" pitchFamily="18" charset="0"/>
                <a:ea typeface="+mn-ea"/>
                <a:cs typeface="+mn-cs"/>
              </a:rPr>
              <a:t>        </a:t>
            </a:r>
            <a:r>
              <a:rPr lang="en-US" sz="1200" b="1" kern="1200" dirty="0">
                <a:solidFill>
                  <a:schemeClr val="tx1"/>
                </a:solidFill>
                <a:effectLst/>
                <a:latin typeface="Times New Roman" pitchFamily="18" charset="0"/>
                <a:ea typeface="+mn-ea"/>
                <a:cs typeface="+mn-cs"/>
              </a:rPr>
              <a:t>return true</a:t>
            </a:r>
            <a:r>
              <a:rPr lang="en-US" dirty="0"/>
              <a:t>;</a:t>
            </a:r>
            <a:br>
              <a:rPr lang="en-US" dirty="0"/>
            </a:br>
            <a:r>
              <a:rPr lang="en-US" dirty="0"/>
              <a:t>    }</a:t>
            </a:r>
            <a:br>
              <a:rPr lang="en-US" dirty="0"/>
            </a:br>
            <a:br>
              <a:rPr lang="en-US" dirty="0"/>
            </a:br>
            <a:r>
              <a:rPr lang="en-US" dirty="0"/>
              <a:t>    </a:t>
            </a:r>
            <a:r>
              <a:rPr lang="en-US" sz="1200" b="1" kern="1200" dirty="0">
                <a:solidFill>
                  <a:schemeClr val="tx1"/>
                </a:solidFill>
                <a:effectLst/>
                <a:latin typeface="Times New Roman" pitchFamily="18" charset="0"/>
                <a:ea typeface="+mn-ea"/>
                <a:cs typeface="+mn-cs"/>
              </a:rPr>
              <a:t>public void </a:t>
            </a:r>
            <a:r>
              <a:rPr lang="en-US" dirty="0" err="1"/>
              <a:t>onLongPress</a:t>
            </a:r>
            <a:r>
              <a:rPr lang="en-US" dirty="0"/>
              <a:t>(</a:t>
            </a:r>
            <a:r>
              <a:rPr lang="en-US" dirty="0" err="1"/>
              <a:t>MotionEvent</a:t>
            </a:r>
            <a:r>
              <a:rPr lang="en-US" dirty="0"/>
              <a:t> </a:t>
            </a:r>
            <a:r>
              <a:rPr lang="en-US" dirty="0" err="1"/>
              <a:t>ev</a:t>
            </a:r>
            <a:r>
              <a:rPr lang="en-US" dirty="0"/>
              <a:t>) {</a:t>
            </a:r>
            <a:br>
              <a:rPr lang="en-US" dirty="0"/>
            </a:br>
            <a:r>
              <a:rPr lang="en-US" dirty="0"/>
              <a:t>        </a:t>
            </a:r>
            <a:r>
              <a:rPr lang="en-US" dirty="0" err="1"/>
              <a:t>Toast.</a:t>
            </a:r>
            <a:r>
              <a:rPr lang="en-US" i="1" dirty="0" err="1">
                <a:effectLst/>
              </a:rPr>
              <a:t>makeText</a:t>
            </a:r>
            <a:r>
              <a:rPr lang="en-US" dirty="0"/>
              <a:t>(</a:t>
            </a:r>
            <a:r>
              <a:rPr lang="en-US" dirty="0" err="1"/>
              <a:t>GesturesActivity.</a:t>
            </a:r>
            <a:r>
              <a:rPr lang="en-US" sz="1200" b="1" kern="1200" dirty="0" err="1">
                <a:solidFill>
                  <a:schemeClr val="tx1"/>
                </a:solidFill>
                <a:effectLst/>
                <a:latin typeface="Times New Roman" pitchFamily="18" charset="0"/>
                <a:ea typeface="+mn-ea"/>
                <a:cs typeface="+mn-cs"/>
              </a:rPr>
              <a:t>this</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"Loong press"</a:t>
            </a:r>
            <a:r>
              <a:rPr lang="en-US" dirty="0"/>
              <a:t>,</a:t>
            </a:r>
            <a:r>
              <a:rPr lang="en-US" dirty="0" err="1"/>
              <a:t>Toast.</a:t>
            </a:r>
            <a:r>
              <a:rPr lang="en-US" sz="1200" b="1" i="1" kern="1200" dirty="0" err="1">
                <a:solidFill>
                  <a:schemeClr val="tx1"/>
                </a:solidFill>
                <a:effectLst/>
                <a:latin typeface="Times New Roman" pitchFamily="18" charset="0"/>
                <a:ea typeface="+mn-ea"/>
                <a:cs typeface="+mn-cs"/>
              </a:rPr>
              <a:t>LENGTH_SHORT</a:t>
            </a:r>
            <a:r>
              <a:rPr lang="en-US" dirty="0"/>
              <a:t>).show();</a:t>
            </a:r>
            <a:br>
              <a:rPr lang="en-US" dirty="0"/>
            </a:br>
            <a:r>
              <a:rPr lang="en-US" dirty="0"/>
              <a:t>    }</a:t>
            </a:r>
            <a:br>
              <a:rPr lang="en-US" dirty="0"/>
            </a:br>
            <a:br>
              <a:rPr lang="en-US" dirty="0"/>
            </a:br>
            <a:r>
              <a:rPr lang="en-US" dirty="0"/>
              <a:t>    </a:t>
            </a:r>
            <a:r>
              <a:rPr lang="en-US" sz="1200" b="1" kern="1200" dirty="0">
                <a:solidFill>
                  <a:schemeClr val="tx1"/>
                </a:solidFill>
                <a:effectLst/>
                <a:latin typeface="Times New Roman" pitchFamily="18" charset="0"/>
                <a:ea typeface="+mn-ea"/>
                <a:cs typeface="+mn-cs"/>
              </a:rPr>
              <a:t>public </a:t>
            </a:r>
            <a:r>
              <a:rPr lang="en-US" sz="1200" b="1" kern="1200" dirty="0" err="1">
                <a:solidFill>
                  <a:schemeClr val="tx1"/>
                </a:solidFill>
                <a:effectLst/>
                <a:latin typeface="Times New Roman" pitchFamily="18" charset="0"/>
                <a:ea typeface="+mn-ea"/>
                <a:cs typeface="+mn-cs"/>
              </a:rPr>
              <a:t>boolean</a:t>
            </a:r>
            <a:r>
              <a:rPr lang="en-US" sz="1200" b="1" kern="1200" dirty="0">
                <a:solidFill>
                  <a:schemeClr val="tx1"/>
                </a:solidFill>
                <a:effectLst/>
                <a:latin typeface="Times New Roman" pitchFamily="18" charset="0"/>
                <a:ea typeface="+mn-ea"/>
                <a:cs typeface="+mn-cs"/>
              </a:rPr>
              <a:t> </a:t>
            </a:r>
            <a:r>
              <a:rPr lang="en-US" dirty="0" err="1"/>
              <a:t>onScroll</a:t>
            </a:r>
            <a:r>
              <a:rPr lang="en-US" dirty="0"/>
              <a:t>(</a:t>
            </a:r>
            <a:r>
              <a:rPr lang="en-US" dirty="0" err="1"/>
              <a:t>MotionEvent</a:t>
            </a:r>
            <a:r>
              <a:rPr lang="en-US" dirty="0"/>
              <a:t> e1, </a:t>
            </a:r>
            <a:r>
              <a:rPr lang="en-US" dirty="0" err="1"/>
              <a:t>MotionEvent</a:t>
            </a:r>
            <a:r>
              <a:rPr lang="en-US" dirty="0"/>
              <a:t> e2, </a:t>
            </a:r>
            <a:r>
              <a:rPr lang="en-US" sz="1200" b="1" kern="1200" dirty="0">
                <a:solidFill>
                  <a:schemeClr val="tx1"/>
                </a:solidFill>
                <a:effectLst/>
                <a:latin typeface="Times New Roman" pitchFamily="18" charset="0"/>
                <a:ea typeface="+mn-ea"/>
                <a:cs typeface="+mn-cs"/>
              </a:rPr>
              <a:t>float </a:t>
            </a:r>
            <a:r>
              <a:rPr lang="en-US" dirty="0" err="1"/>
              <a:t>distanceX</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float </a:t>
            </a:r>
            <a:r>
              <a:rPr lang="en-US" dirty="0" err="1"/>
              <a:t>distanceY</a:t>
            </a:r>
            <a:r>
              <a:rPr lang="en-US" dirty="0"/>
              <a:t>) {</a:t>
            </a:r>
            <a:br>
              <a:rPr lang="en-US" dirty="0"/>
            </a:br>
            <a:r>
              <a:rPr lang="en-US" dirty="0"/>
              <a:t>        </a:t>
            </a:r>
            <a:r>
              <a:rPr lang="en-US" sz="1200" i="1" kern="1200" dirty="0">
                <a:solidFill>
                  <a:schemeClr val="tx1"/>
                </a:solidFill>
                <a:effectLst/>
                <a:latin typeface="Times New Roman" pitchFamily="18" charset="0"/>
                <a:ea typeface="+mn-ea"/>
                <a:cs typeface="+mn-cs"/>
              </a:rPr>
              <a:t>//</a:t>
            </a:r>
            <a:r>
              <a:rPr lang="en-US" sz="1200" i="1" kern="1200" dirty="0" err="1">
                <a:solidFill>
                  <a:schemeClr val="tx1"/>
                </a:solidFill>
                <a:effectLst/>
                <a:latin typeface="Times New Roman" pitchFamily="18" charset="0"/>
                <a:ea typeface="+mn-ea"/>
                <a:cs typeface="+mn-cs"/>
              </a:rPr>
              <a:t>Log.i</a:t>
            </a:r>
            <a:r>
              <a:rPr lang="en-US" sz="1200" i="1" kern="1200" dirty="0">
                <a:solidFill>
                  <a:schemeClr val="tx1"/>
                </a:solidFill>
                <a:effectLst/>
                <a:latin typeface="Times New Roman" pitchFamily="18" charset="0"/>
                <a:ea typeface="+mn-ea"/>
                <a:cs typeface="+mn-cs"/>
              </a:rPr>
              <a:t>(</a:t>
            </a:r>
            <a:r>
              <a:rPr lang="en-US" sz="1200" i="1" kern="1200" dirty="0" err="1">
                <a:solidFill>
                  <a:schemeClr val="tx1"/>
                </a:solidFill>
                <a:effectLst/>
                <a:latin typeface="Times New Roman" pitchFamily="18" charset="0"/>
                <a:ea typeface="+mn-ea"/>
                <a:cs typeface="+mn-cs"/>
              </a:rPr>
              <a:t>MyApp.TAG,"on</a:t>
            </a:r>
            <a:r>
              <a:rPr lang="en-US" sz="1200" i="1" kern="1200" dirty="0">
                <a:solidFill>
                  <a:schemeClr val="tx1"/>
                </a:solidFill>
                <a:effectLst/>
                <a:latin typeface="Times New Roman" pitchFamily="18" charset="0"/>
                <a:ea typeface="+mn-ea"/>
                <a:cs typeface="+mn-cs"/>
              </a:rPr>
              <a:t> scrolling....");</a:t>
            </a:r>
            <a:br>
              <a:rPr lang="en-US" sz="1200" i="1" kern="1200" dirty="0">
                <a:solidFill>
                  <a:schemeClr val="tx1"/>
                </a:solidFill>
                <a:effectLst/>
                <a:latin typeface="Times New Roman" pitchFamily="18" charset="0"/>
                <a:ea typeface="+mn-ea"/>
                <a:cs typeface="+mn-cs"/>
              </a:rPr>
            </a:br>
            <a:r>
              <a:rPr lang="en-US" sz="1200" i="1" kern="1200" dirty="0">
                <a:solidFill>
                  <a:schemeClr val="tx1"/>
                </a:solidFill>
                <a:effectLst/>
                <a:latin typeface="Times New Roman" pitchFamily="18" charset="0"/>
                <a:ea typeface="+mn-ea"/>
                <a:cs typeface="+mn-cs"/>
              </a:rPr>
              <a:t>        //</a:t>
            </a:r>
            <a:r>
              <a:rPr lang="en-US" sz="1200" i="1" kern="1200" dirty="0" err="1">
                <a:solidFill>
                  <a:schemeClr val="tx1"/>
                </a:solidFill>
                <a:effectLst/>
                <a:latin typeface="Times New Roman" pitchFamily="18" charset="0"/>
                <a:ea typeface="+mn-ea"/>
                <a:cs typeface="+mn-cs"/>
              </a:rPr>
              <a:t>Log.i</a:t>
            </a:r>
            <a:r>
              <a:rPr lang="en-US" sz="1200" i="1" kern="1200" dirty="0">
                <a:solidFill>
                  <a:schemeClr val="tx1"/>
                </a:solidFill>
                <a:effectLst/>
                <a:latin typeface="Times New Roman" pitchFamily="18" charset="0"/>
                <a:ea typeface="+mn-ea"/>
                <a:cs typeface="+mn-cs"/>
              </a:rPr>
              <a:t>(</a:t>
            </a:r>
            <a:r>
              <a:rPr lang="en-US" sz="1200" i="1" kern="1200" dirty="0" err="1">
                <a:solidFill>
                  <a:schemeClr val="tx1"/>
                </a:solidFill>
                <a:effectLst/>
                <a:latin typeface="Times New Roman" pitchFamily="18" charset="0"/>
                <a:ea typeface="+mn-ea"/>
                <a:cs typeface="+mn-cs"/>
              </a:rPr>
              <a:t>MyApp.TAG,"Scroll</a:t>
            </a:r>
            <a:r>
              <a:rPr lang="en-US" sz="1200" i="1" kern="1200" dirty="0">
                <a:solidFill>
                  <a:schemeClr val="tx1"/>
                </a:solidFill>
                <a:effectLst/>
                <a:latin typeface="Times New Roman" pitchFamily="18" charset="0"/>
                <a:ea typeface="+mn-ea"/>
                <a:cs typeface="+mn-cs"/>
              </a:rPr>
              <a:t>: X:" + </a:t>
            </a:r>
            <a:r>
              <a:rPr lang="en-US" sz="1200" i="1" kern="1200" dirty="0" err="1">
                <a:solidFill>
                  <a:schemeClr val="tx1"/>
                </a:solidFill>
                <a:effectLst/>
                <a:latin typeface="Times New Roman" pitchFamily="18" charset="0"/>
                <a:ea typeface="+mn-ea"/>
                <a:cs typeface="+mn-cs"/>
              </a:rPr>
              <a:t>distanceX</a:t>
            </a:r>
            <a:r>
              <a:rPr lang="en-US" sz="1200" i="1" kern="1200" dirty="0">
                <a:solidFill>
                  <a:schemeClr val="tx1"/>
                </a:solidFill>
                <a:effectLst/>
                <a:latin typeface="Times New Roman" pitchFamily="18" charset="0"/>
                <a:ea typeface="+mn-ea"/>
                <a:cs typeface="+mn-cs"/>
              </a:rPr>
              <a:t> + " , Y:" + </a:t>
            </a:r>
            <a:r>
              <a:rPr lang="en-US" sz="1200" i="1" kern="1200" dirty="0" err="1">
                <a:solidFill>
                  <a:schemeClr val="tx1"/>
                </a:solidFill>
                <a:effectLst/>
                <a:latin typeface="Times New Roman" pitchFamily="18" charset="0"/>
                <a:ea typeface="+mn-ea"/>
                <a:cs typeface="+mn-cs"/>
              </a:rPr>
              <a:t>distanceY</a:t>
            </a:r>
            <a:r>
              <a:rPr lang="en-US" sz="1200" i="1" kern="1200" dirty="0">
                <a:solidFill>
                  <a:schemeClr val="tx1"/>
                </a:solidFill>
                <a:effectLst/>
                <a:latin typeface="Times New Roman" pitchFamily="18" charset="0"/>
                <a:ea typeface="+mn-ea"/>
                <a:cs typeface="+mn-cs"/>
              </a:rPr>
              <a:t>);</a:t>
            </a:r>
            <a:br>
              <a:rPr lang="en-US" sz="1200" i="1" kern="1200" dirty="0">
                <a:solidFill>
                  <a:schemeClr val="tx1"/>
                </a:solidFill>
                <a:effectLst/>
                <a:latin typeface="Times New Roman" pitchFamily="18" charset="0"/>
                <a:ea typeface="+mn-ea"/>
                <a:cs typeface="+mn-cs"/>
              </a:rPr>
            </a:br>
            <a:r>
              <a:rPr lang="en-US" sz="1200" i="1" kern="1200" dirty="0">
                <a:solidFill>
                  <a:schemeClr val="tx1"/>
                </a:solidFill>
                <a:effectLst/>
                <a:latin typeface="Times New Roman" pitchFamily="18" charset="0"/>
                <a:ea typeface="+mn-ea"/>
                <a:cs typeface="+mn-cs"/>
              </a:rPr>
              <a:t>        </a:t>
            </a:r>
            <a:r>
              <a:rPr lang="en-US" sz="1200" b="1" kern="1200" dirty="0">
                <a:solidFill>
                  <a:schemeClr val="tx1"/>
                </a:solidFill>
                <a:effectLst/>
                <a:latin typeface="Times New Roman" pitchFamily="18" charset="0"/>
                <a:ea typeface="+mn-ea"/>
                <a:cs typeface="+mn-cs"/>
              </a:rPr>
              <a:t>return true</a:t>
            </a:r>
            <a:r>
              <a:rPr lang="en-US" dirty="0"/>
              <a:t>;</a:t>
            </a:r>
            <a:br>
              <a:rPr lang="en-US" dirty="0"/>
            </a:br>
            <a:r>
              <a:rPr lang="en-US" dirty="0"/>
              <a:t>    }</a:t>
            </a:r>
            <a:br>
              <a:rPr lang="en-US" dirty="0"/>
            </a:br>
            <a:br>
              <a:rPr lang="en-US" dirty="0"/>
            </a:br>
            <a:r>
              <a:rPr lang="en-US" dirty="0"/>
              <a:t>    </a:t>
            </a:r>
            <a:r>
              <a:rPr lang="en-US" sz="1200" b="1" kern="1200" dirty="0">
                <a:solidFill>
                  <a:schemeClr val="tx1"/>
                </a:solidFill>
                <a:effectLst/>
                <a:latin typeface="Times New Roman" pitchFamily="18" charset="0"/>
                <a:ea typeface="+mn-ea"/>
                <a:cs typeface="+mn-cs"/>
              </a:rPr>
              <a:t>public </a:t>
            </a:r>
            <a:r>
              <a:rPr lang="en-US" sz="1200" b="1" kern="1200" dirty="0" err="1">
                <a:solidFill>
                  <a:schemeClr val="tx1"/>
                </a:solidFill>
                <a:effectLst/>
                <a:latin typeface="Times New Roman" pitchFamily="18" charset="0"/>
                <a:ea typeface="+mn-ea"/>
                <a:cs typeface="+mn-cs"/>
              </a:rPr>
              <a:t>boolean</a:t>
            </a:r>
            <a:r>
              <a:rPr lang="en-US" sz="1200" b="1" kern="1200" dirty="0">
                <a:solidFill>
                  <a:schemeClr val="tx1"/>
                </a:solidFill>
                <a:effectLst/>
                <a:latin typeface="Times New Roman" pitchFamily="18" charset="0"/>
                <a:ea typeface="+mn-ea"/>
                <a:cs typeface="+mn-cs"/>
              </a:rPr>
              <a:t> </a:t>
            </a:r>
            <a:r>
              <a:rPr lang="en-US" dirty="0" err="1"/>
              <a:t>onFling</a:t>
            </a:r>
            <a:r>
              <a:rPr lang="en-US" dirty="0"/>
              <a:t>(</a:t>
            </a:r>
            <a:r>
              <a:rPr lang="en-US" dirty="0" err="1"/>
              <a:t>MotionEvent</a:t>
            </a:r>
            <a:r>
              <a:rPr lang="en-US" dirty="0"/>
              <a:t> e1, </a:t>
            </a:r>
            <a:r>
              <a:rPr lang="en-US" dirty="0" err="1"/>
              <a:t>MotionEvent</a:t>
            </a:r>
            <a:r>
              <a:rPr lang="en-US" dirty="0"/>
              <a:t> e2, </a:t>
            </a:r>
            <a:r>
              <a:rPr lang="en-US" sz="1200" b="1" kern="1200" dirty="0">
                <a:solidFill>
                  <a:schemeClr val="tx1"/>
                </a:solidFill>
                <a:effectLst/>
                <a:latin typeface="Times New Roman" pitchFamily="18" charset="0"/>
                <a:ea typeface="+mn-ea"/>
                <a:cs typeface="+mn-cs"/>
              </a:rPr>
              <a:t>float </a:t>
            </a:r>
            <a:r>
              <a:rPr lang="en-US" dirty="0" err="1"/>
              <a:t>velocityX</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float </a:t>
            </a:r>
            <a:r>
              <a:rPr lang="en-US" dirty="0" err="1"/>
              <a:t>velocityY</a:t>
            </a:r>
            <a:r>
              <a:rPr lang="en-US" dirty="0"/>
              <a:t>) {</a:t>
            </a:r>
            <a:br>
              <a:rPr lang="en-US" dirty="0"/>
            </a:br>
            <a:r>
              <a:rPr lang="en-US" dirty="0"/>
              <a:t>        </a:t>
            </a:r>
            <a:r>
              <a:rPr lang="en-US" dirty="0" err="1"/>
              <a:t>Log.</a:t>
            </a:r>
            <a:r>
              <a:rPr lang="en-US" i="1" dirty="0" err="1">
                <a:effectLst/>
              </a:rPr>
              <a:t>i</a:t>
            </a:r>
            <a:r>
              <a:rPr lang="en-US" dirty="0"/>
              <a:t>(</a:t>
            </a:r>
            <a:r>
              <a:rPr lang="en-US" dirty="0" err="1"/>
              <a:t>MyApp.</a:t>
            </a:r>
            <a:r>
              <a:rPr lang="en-US" sz="1200" b="1" i="1" kern="1200" dirty="0" err="1">
                <a:solidFill>
                  <a:schemeClr val="tx1"/>
                </a:solidFill>
                <a:effectLst/>
                <a:latin typeface="Times New Roman" pitchFamily="18" charset="0"/>
                <a:ea typeface="+mn-ea"/>
                <a:cs typeface="+mn-cs"/>
              </a:rPr>
              <a:t>TAG</a:t>
            </a:r>
            <a:r>
              <a:rPr lang="en-US" dirty="0" err="1"/>
              <a:t>,</a:t>
            </a:r>
            <a:r>
              <a:rPr lang="en-US" sz="1200" b="1" kern="1200" dirty="0" err="1">
                <a:solidFill>
                  <a:schemeClr val="tx1"/>
                </a:solidFill>
                <a:effectLst/>
                <a:latin typeface="Times New Roman" pitchFamily="18" charset="0"/>
                <a:ea typeface="+mn-ea"/>
                <a:cs typeface="+mn-cs"/>
              </a:rPr>
              <a:t>"on</a:t>
            </a:r>
            <a:r>
              <a:rPr lang="en-US" sz="1200" b="1" kern="1200" dirty="0">
                <a:solidFill>
                  <a:schemeClr val="tx1"/>
                </a:solidFill>
                <a:effectLst/>
                <a:latin typeface="Times New Roman" pitchFamily="18" charset="0"/>
                <a:ea typeface="+mn-ea"/>
                <a:cs typeface="+mn-cs"/>
              </a:rPr>
              <a:t> Fling...."</a:t>
            </a:r>
            <a:r>
              <a:rPr lang="en-US" dirty="0"/>
              <a:t>);</a:t>
            </a:r>
            <a:br>
              <a:rPr lang="en-US" dirty="0"/>
            </a:br>
            <a:r>
              <a:rPr lang="en-US" dirty="0"/>
              <a:t>        </a:t>
            </a:r>
            <a:r>
              <a:rPr lang="en-US" dirty="0" err="1"/>
              <a:t>Log.</a:t>
            </a:r>
            <a:r>
              <a:rPr lang="en-US" i="1" dirty="0" err="1">
                <a:effectLst/>
              </a:rPr>
              <a:t>i</a:t>
            </a:r>
            <a:r>
              <a:rPr lang="en-US" dirty="0"/>
              <a:t>(</a:t>
            </a:r>
            <a:r>
              <a:rPr lang="en-US" dirty="0" err="1"/>
              <a:t>MyApp.</a:t>
            </a:r>
            <a:r>
              <a:rPr lang="en-US" sz="1200" b="1" i="1" kern="1200" dirty="0" err="1">
                <a:solidFill>
                  <a:schemeClr val="tx1"/>
                </a:solidFill>
                <a:effectLst/>
                <a:latin typeface="Times New Roman" pitchFamily="18" charset="0"/>
                <a:ea typeface="+mn-ea"/>
                <a:cs typeface="+mn-cs"/>
              </a:rPr>
              <a:t>TAG</a:t>
            </a:r>
            <a:r>
              <a:rPr lang="en-US" dirty="0" err="1"/>
              <a:t>,</a:t>
            </a:r>
            <a:r>
              <a:rPr lang="en-US" sz="1200" b="1" kern="1200" dirty="0" err="1">
                <a:solidFill>
                  <a:schemeClr val="tx1"/>
                </a:solidFill>
                <a:effectLst/>
                <a:latin typeface="Times New Roman" pitchFamily="18" charset="0"/>
                <a:ea typeface="+mn-ea"/>
                <a:cs typeface="+mn-cs"/>
              </a:rPr>
              <a:t>"Fling</a:t>
            </a:r>
            <a:r>
              <a:rPr lang="en-US" sz="1200" b="1" kern="1200" dirty="0">
                <a:solidFill>
                  <a:schemeClr val="tx1"/>
                </a:solidFill>
                <a:effectLst/>
                <a:latin typeface="Times New Roman" pitchFamily="18" charset="0"/>
                <a:ea typeface="+mn-ea"/>
                <a:cs typeface="+mn-cs"/>
              </a:rPr>
              <a:t>:" </a:t>
            </a:r>
            <a:r>
              <a:rPr lang="en-US" dirty="0"/>
              <a:t>+ </a:t>
            </a:r>
            <a:r>
              <a:rPr lang="en-US" dirty="0" err="1"/>
              <a:t>velocityX</a:t>
            </a:r>
            <a:r>
              <a:rPr lang="en-US" dirty="0"/>
              <a:t> + </a:t>
            </a:r>
            <a:r>
              <a:rPr lang="en-US" sz="1200" b="1" kern="1200" dirty="0">
                <a:solidFill>
                  <a:schemeClr val="tx1"/>
                </a:solidFill>
                <a:effectLst/>
                <a:latin typeface="Times New Roman" pitchFamily="18" charset="0"/>
                <a:ea typeface="+mn-ea"/>
                <a:cs typeface="+mn-cs"/>
              </a:rPr>
              <a:t>" , Y:" </a:t>
            </a:r>
            <a:r>
              <a:rPr lang="en-US" dirty="0"/>
              <a:t>+ </a:t>
            </a:r>
            <a:r>
              <a:rPr lang="en-US" dirty="0" err="1"/>
              <a:t>velocityY</a:t>
            </a:r>
            <a:r>
              <a:rPr lang="en-US" dirty="0"/>
              <a:t>);</a:t>
            </a:r>
            <a:br>
              <a:rPr lang="en-US" dirty="0"/>
            </a:br>
            <a:r>
              <a:rPr lang="en-US" dirty="0"/>
              <a:t>        String swipe = </a:t>
            </a:r>
            <a:r>
              <a:rPr lang="en-US" sz="1200" b="1" kern="1200" dirty="0">
                <a:solidFill>
                  <a:schemeClr val="tx1"/>
                </a:solidFill>
                <a:effectLst/>
                <a:latin typeface="Times New Roman" pitchFamily="18" charset="0"/>
                <a:ea typeface="+mn-ea"/>
                <a:cs typeface="+mn-cs"/>
              </a:rPr>
              <a:t>""</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if</a:t>
            </a:r>
            <a:r>
              <a:rPr lang="en-US" dirty="0"/>
              <a:t>(</a:t>
            </a:r>
            <a:r>
              <a:rPr lang="en-US" dirty="0" err="1"/>
              <a:t>Math.</a:t>
            </a:r>
            <a:r>
              <a:rPr lang="en-US" i="1" dirty="0" err="1">
                <a:effectLst/>
              </a:rPr>
              <a:t>abs</a:t>
            </a:r>
            <a:r>
              <a:rPr lang="en-US" dirty="0"/>
              <a:t>(</a:t>
            </a:r>
            <a:r>
              <a:rPr lang="en-US" dirty="0" err="1"/>
              <a:t>velocityX</a:t>
            </a:r>
            <a:r>
              <a:rPr lang="en-US" dirty="0"/>
              <a:t>) &gt; </a:t>
            </a:r>
            <a:r>
              <a:rPr lang="en-US" dirty="0" err="1"/>
              <a:t>Math.</a:t>
            </a:r>
            <a:r>
              <a:rPr lang="en-US" i="1" dirty="0" err="1">
                <a:effectLst/>
              </a:rPr>
              <a:t>abs</a:t>
            </a:r>
            <a:r>
              <a:rPr lang="en-US" dirty="0"/>
              <a:t>(</a:t>
            </a:r>
            <a:r>
              <a:rPr lang="en-US" dirty="0" err="1"/>
              <a:t>velocityY</a:t>
            </a:r>
            <a:r>
              <a:rPr lang="en-US" dirty="0"/>
              <a:t>)) {</a:t>
            </a:r>
            <a:br>
              <a:rPr lang="en-US" dirty="0"/>
            </a:br>
            <a:r>
              <a:rPr lang="en-US" dirty="0"/>
              <a:t>            swipe = </a:t>
            </a:r>
            <a:r>
              <a:rPr lang="en-US" sz="1200" b="1" kern="1200" dirty="0">
                <a:solidFill>
                  <a:schemeClr val="tx1"/>
                </a:solidFill>
                <a:effectLst/>
                <a:latin typeface="Times New Roman" pitchFamily="18" charset="0"/>
                <a:ea typeface="+mn-ea"/>
                <a:cs typeface="+mn-cs"/>
              </a:rPr>
              <a:t>"horizontal-"</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if</a:t>
            </a:r>
            <a:r>
              <a:rPr lang="en-US" dirty="0"/>
              <a:t>(</a:t>
            </a:r>
            <a:r>
              <a:rPr lang="en-US" dirty="0" err="1"/>
              <a:t>velocityX</a:t>
            </a:r>
            <a:r>
              <a:rPr lang="en-US" dirty="0"/>
              <a:t> &lt; </a:t>
            </a:r>
            <a:r>
              <a:rPr lang="en-US" sz="1200" kern="1200" dirty="0">
                <a:solidFill>
                  <a:schemeClr val="tx1"/>
                </a:solidFill>
                <a:effectLst/>
                <a:latin typeface="Times New Roman" pitchFamily="18" charset="0"/>
                <a:ea typeface="+mn-ea"/>
                <a:cs typeface="+mn-cs"/>
              </a:rPr>
              <a:t>0</a:t>
            </a:r>
            <a:r>
              <a:rPr lang="en-US" dirty="0"/>
              <a:t>) swipe += </a:t>
            </a:r>
            <a:r>
              <a:rPr lang="en-US" sz="1200" b="1" kern="1200" dirty="0">
                <a:solidFill>
                  <a:schemeClr val="tx1"/>
                </a:solidFill>
                <a:effectLst/>
                <a:latin typeface="Times New Roman" pitchFamily="18" charset="0"/>
                <a:ea typeface="+mn-ea"/>
                <a:cs typeface="+mn-cs"/>
              </a:rPr>
              <a:t>" Left"</a:t>
            </a:r>
            <a:r>
              <a:rPr lang="en-US" dirty="0"/>
              <a:t>; </a:t>
            </a:r>
            <a:r>
              <a:rPr lang="en-US" sz="1200" b="1" kern="1200" dirty="0">
                <a:solidFill>
                  <a:schemeClr val="tx1"/>
                </a:solidFill>
                <a:effectLst/>
                <a:latin typeface="Times New Roman" pitchFamily="18" charset="0"/>
                <a:ea typeface="+mn-ea"/>
                <a:cs typeface="+mn-cs"/>
              </a:rPr>
              <a:t>else </a:t>
            </a:r>
            <a:r>
              <a:rPr lang="en-US" dirty="0"/>
              <a:t>swipe+=</a:t>
            </a:r>
            <a:r>
              <a:rPr lang="en-US" sz="1200" b="1" kern="1200" dirty="0">
                <a:solidFill>
                  <a:schemeClr val="tx1"/>
                </a:solidFill>
                <a:effectLst/>
                <a:latin typeface="Times New Roman" pitchFamily="18" charset="0"/>
                <a:ea typeface="+mn-ea"/>
                <a:cs typeface="+mn-cs"/>
              </a:rPr>
              <a:t>"Right"</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else</a:t>
            </a:r>
            <a:r>
              <a:rPr lang="en-US" dirty="0"/>
              <a:t>{</a:t>
            </a:r>
            <a:br>
              <a:rPr lang="en-US" dirty="0"/>
            </a:br>
            <a:r>
              <a:rPr lang="en-US" dirty="0"/>
              <a:t>            swipe = </a:t>
            </a:r>
            <a:r>
              <a:rPr lang="en-US" sz="1200" b="1" kern="1200" dirty="0">
                <a:solidFill>
                  <a:schemeClr val="tx1"/>
                </a:solidFill>
                <a:effectLst/>
                <a:latin typeface="Times New Roman" pitchFamily="18" charset="0"/>
                <a:ea typeface="+mn-ea"/>
                <a:cs typeface="+mn-cs"/>
              </a:rPr>
              <a:t>"vertical-"</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if</a:t>
            </a:r>
            <a:r>
              <a:rPr lang="en-US" dirty="0"/>
              <a:t>(</a:t>
            </a:r>
            <a:r>
              <a:rPr lang="en-US" dirty="0" err="1"/>
              <a:t>velocityY</a:t>
            </a:r>
            <a:r>
              <a:rPr lang="en-US" dirty="0"/>
              <a:t> &lt; </a:t>
            </a:r>
            <a:r>
              <a:rPr lang="en-US" sz="1200" kern="1200" dirty="0">
                <a:solidFill>
                  <a:schemeClr val="tx1"/>
                </a:solidFill>
                <a:effectLst/>
                <a:latin typeface="Times New Roman" pitchFamily="18" charset="0"/>
                <a:ea typeface="+mn-ea"/>
                <a:cs typeface="+mn-cs"/>
              </a:rPr>
              <a:t>0</a:t>
            </a:r>
            <a:r>
              <a:rPr lang="en-US" dirty="0"/>
              <a:t>) swipe += </a:t>
            </a:r>
            <a:r>
              <a:rPr lang="en-US" sz="1200" b="1" kern="1200" dirty="0">
                <a:solidFill>
                  <a:schemeClr val="tx1"/>
                </a:solidFill>
                <a:effectLst/>
                <a:latin typeface="Times New Roman" pitchFamily="18" charset="0"/>
                <a:ea typeface="+mn-ea"/>
                <a:cs typeface="+mn-cs"/>
              </a:rPr>
              <a:t>" UP"</a:t>
            </a:r>
            <a:r>
              <a:rPr lang="en-US" dirty="0"/>
              <a:t>; </a:t>
            </a:r>
            <a:r>
              <a:rPr lang="en-US" sz="1200" b="1" kern="1200" dirty="0">
                <a:solidFill>
                  <a:schemeClr val="tx1"/>
                </a:solidFill>
                <a:effectLst/>
                <a:latin typeface="Times New Roman" pitchFamily="18" charset="0"/>
                <a:ea typeface="+mn-ea"/>
                <a:cs typeface="+mn-cs"/>
              </a:rPr>
              <a:t>else </a:t>
            </a:r>
            <a:r>
              <a:rPr lang="en-US" dirty="0"/>
              <a:t>swipe+=</a:t>
            </a:r>
            <a:r>
              <a:rPr lang="en-US" sz="1200" b="1" kern="1200" dirty="0">
                <a:solidFill>
                  <a:schemeClr val="tx1"/>
                </a:solidFill>
                <a:effectLst/>
                <a:latin typeface="Times New Roman" pitchFamily="18" charset="0"/>
                <a:ea typeface="+mn-ea"/>
                <a:cs typeface="+mn-cs"/>
              </a:rPr>
              <a:t>"Down"</a:t>
            </a:r>
            <a:r>
              <a:rPr lang="en-US" dirty="0"/>
              <a:t>;</a:t>
            </a:r>
            <a:br>
              <a:rPr lang="en-US" dirty="0"/>
            </a:br>
            <a:r>
              <a:rPr lang="en-US" dirty="0"/>
              <a:t>        }</a:t>
            </a:r>
            <a:br>
              <a:rPr lang="en-US" dirty="0"/>
            </a:br>
            <a:r>
              <a:rPr lang="en-US" dirty="0"/>
              <a:t>        </a:t>
            </a:r>
            <a:r>
              <a:rPr lang="en-US" dirty="0" err="1"/>
              <a:t>Toast.</a:t>
            </a:r>
            <a:r>
              <a:rPr lang="en-US" i="1" dirty="0" err="1">
                <a:effectLst/>
              </a:rPr>
              <a:t>makeText</a:t>
            </a:r>
            <a:r>
              <a:rPr lang="en-US" dirty="0"/>
              <a:t>(</a:t>
            </a:r>
            <a:r>
              <a:rPr lang="en-US" dirty="0" err="1"/>
              <a:t>GesturesActivity.</a:t>
            </a:r>
            <a:r>
              <a:rPr lang="en-US" sz="1200" b="1" kern="1200" dirty="0" err="1">
                <a:solidFill>
                  <a:schemeClr val="tx1"/>
                </a:solidFill>
                <a:effectLst/>
                <a:latin typeface="Times New Roman" pitchFamily="18" charset="0"/>
                <a:ea typeface="+mn-ea"/>
                <a:cs typeface="+mn-cs"/>
              </a:rPr>
              <a:t>this</a:t>
            </a:r>
            <a:r>
              <a:rPr lang="en-US" dirty="0"/>
              <a:t>,</a:t>
            </a:r>
            <a:br>
              <a:rPr lang="en-US" dirty="0"/>
            </a:br>
            <a:r>
              <a:rPr lang="en-US" dirty="0"/>
              <a:t>                swipe, </a:t>
            </a:r>
            <a:r>
              <a:rPr lang="en-US" dirty="0" err="1"/>
              <a:t>Toast.</a:t>
            </a:r>
            <a:r>
              <a:rPr lang="en-US" sz="1200" b="1" i="1" kern="1200" dirty="0" err="1">
                <a:solidFill>
                  <a:schemeClr val="tx1"/>
                </a:solidFill>
                <a:effectLst/>
                <a:latin typeface="Times New Roman" pitchFamily="18" charset="0"/>
                <a:ea typeface="+mn-ea"/>
                <a:cs typeface="+mn-cs"/>
              </a:rPr>
              <a:t>LENGTH_SHORT</a:t>
            </a:r>
            <a:r>
              <a:rPr lang="en-US" dirty="0"/>
              <a:t>).show();</a:t>
            </a:r>
            <a:br>
              <a:rPr lang="en-US" dirty="0"/>
            </a:br>
            <a:r>
              <a:rPr lang="en-US" dirty="0"/>
              <a:t>        </a:t>
            </a:r>
            <a:r>
              <a:rPr lang="en-US" sz="1200" b="1" kern="1200" dirty="0">
                <a:solidFill>
                  <a:schemeClr val="tx1"/>
                </a:solidFill>
                <a:effectLst/>
                <a:latin typeface="Times New Roman" pitchFamily="18" charset="0"/>
                <a:ea typeface="+mn-ea"/>
                <a:cs typeface="+mn-cs"/>
              </a:rPr>
              <a:t>return true</a:t>
            </a:r>
            <a:r>
              <a:rPr lang="en-US" dirty="0"/>
              <a:t>;</a:t>
            </a:r>
            <a:br>
              <a:rPr lang="en-US" dirty="0"/>
            </a:br>
            <a:r>
              <a:rPr lang="en-US" dirty="0"/>
              <a:t>    }</a:t>
            </a:r>
            <a:br>
              <a:rPr lang="en-US" dirty="0"/>
            </a:br>
            <a:r>
              <a:rPr lang="en-US" dirty="0"/>
              <a:t>    </a:t>
            </a:r>
            <a:r>
              <a:rPr lang="en-US" sz="1200" b="1" kern="1200" dirty="0">
                <a:solidFill>
                  <a:schemeClr val="tx1"/>
                </a:solidFill>
                <a:effectLst/>
                <a:latin typeface="Times New Roman" pitchFamily="18" charset="0"/>
                <a:ea typeface="+mn-ea"/>
                <a:cs typeface="+mn-cs"/>
              </a:rPr>
              <a:t>public </a:t>
            </a:r>
            <a:r>
              <a:rPr lang="en-US" sz="1200" b="1" kern="1200" dirty="0" err="1">
                <a:solidFill>
                  <a:schemeClr val="tx1"/>
                </a:solidFill>
                <a:effectLst/>
                <a:latin typeface="Times New Roman" pitchFamily="18" charset="0"/>
                <a:ea typeface="+mn-ea"/>
                <a:cs typeface="+mn-cs"/>
              </a:rPr>
              <a:t>boolean</a:t>
            </a:r>
            <a:r>
              <a:rPr lang="en-US" sz="1200" b="1" kern="1200" dirty="0">
                <a:solidFill>
                  <a:schemeClr val="tx1"/>
                </a:solidFill>
                <a:effectLst/>
                <a:latin typeface="Times New Roman" pitchFamily="18" charset="0"/>
                <a:ea typeface="+mn-ea"/>
                <a:cs typeface="+mn-cs"/>
              </a:rPr>
              <a:t> </a:t>
            </a:r>
            <a:r>
              <a:rPr lang="en-US" dirty="0" err="1"/>
              <a:t>onDoubleTap</a:t>
            </a:r>
            <a:r>
              <a:rPr lang="en-US" dirty="0"/>
              <a:t>(</a:t>
            </a:r>
            <a:r>
              <a:rPr lang="en-US" dirty="0" err="1"/>
              <a:t>MotionEvent</a:t>
            </a:r>
            <a:r>
              <a:rPr lang="en-US" dirty="0"/>
              <a:t> </a:t>
            </a:r>
            <a:r>
              <a:rPr lang="en-US" dirty="0" err="1"/>
              <a:t>motionEvent</a:t>
            </a:r>
            <a:r>
              <a:rPr lang="en-US" dirty="0"/>
              <a:t>){</a:t>
            </a:r>
            <a:br>
              <a:rPr lang="en-US" dirty="0"/>
            </a:br>
            <a:r>
              <a:rPr lang="en-US" dirty="0"/>
              <a:t>        </a:t>
            </a:r>
            <a:r>
              <a:rPr lang="en-US" dirty="0" err="1"/>
              <a:t>Log.</a:t>
            </a:r>
            <a:r>
              <a:rPr lang="en-US" i="1" dirty="0" err="1">
                <a:effectLst/>
              </a:rPr>
              <a:t>i</a:t>
            </a:r>
            <a:r>
              <a:rPr lang="en-US" dirty="0"/>
              <a:t>(</a:t>
            </a:r>
            <a:r>
              <a:rPr lang="en-US" dirty="0" err="1"/>
              <a:t>MyApp.</a:t>
            </a:r>
            <a:r>
              <a:rPr lang="en-US" sz="1200" b="1" i="1" kern="1200" dirty="0" err="1">
                <a:solidFill>
                  <a:schemeClr val="tx1"/>
                </a:solidFill>
                <a:effectLst/>
                <a:latin typeface="Times New Roman" pitchFamily="18" charset="0"/>
                <a:ea typeface="+mn-ea"/>
                <a:cs typeface="+mn-cs"/>
              </a:rPr>
              <a:t>TAG</a:t>
            </a:r>
            <a:r>
              <a:rPr lang="en-US" dirty="0" err="1"/>
              <a:t>,</a:t>
            </a:r>
            <a:r>
              <a:rPr lang="en-US" sz="1200" b="1" kern="1200" dirty="0" err="1">
                <a:solidFill>
                  <a:schemeClr val="tx1"/>
                </a:solidFill>
                <a:effectLst/>
                <a:latin typeface="Times New Roman" pitchFamily="18" charset="0"/>
                <a:ea typeface="+mn-ea"/>
                <a:cs typeface="+mn-cs"/>
              </a:rPr>
              <a:t>"double</a:t>
            </a:r>
            <a:r>
              <a:rPr lang="en-US" sz="1200" b="1" kern="1200" dirty="0">
                <a:solidFill>
                  <a:schemeClr val="tx1"/>
                </a:solidFill>
                <a:effectLst/>
                <a:latin typeface="Times New Roman" pitchFamily="18" charset="0"/>
                <a:ea typeface="+mn-ea"/>
                <a:cs typeface="+mn-cs"/>
              </a:rPr>
              <a:t> tap...."</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return true</a:t>
            </a:r>
            <a:r>
              <a:rPr lang="en-US" dirty="0"/>
              <a:t>;</a:t>
            </a:r>
            <a:br>
              <a:rPr lang="en-US" dirty="0"/>
            </a:br>
            <a:r>
              <a:rPr lang="en-US" dirty="0"/>
              <a:t>    }</a:t>
            </a:r>
            <a:br>
              <a:rPr lang="en-US" dirty="0"/>
            </a:br>
            <a:r>
              <a:rPr lang="en-US" dirty="0"/>
              <a:t>}</a:t>
            </a:r>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26</a:t>
            </a:fld>
            <a:endParaRPr lang="en-US"/>
          </a:p>
        </p:txBody>
      </p:sp>
    </p:spTree>
    <p:extLst>
      <p:ext uri="{BB962C8B-B14F-4D97-AF65-F5344CB8AC3E}">
        <p14:creationId xmlns:p14="http://schemas.microsoft.com/office/powerpoint/2010/main" val="1448601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ScaleGestureDetector</a:t>
            </a:r>
            <a:r>
              <a:rPr lang="en-US" dirty="0"/>
              <a:t>:</a:t>
            </a:r>
          </a:p>
          <a:p>
            <a:r>
              <a:rPr lang="en-US" dirty="0"/>
              <a:t>=====================</a:t>
            </a:r>
          </a:p>
          <a:p>
            <a:r>
              <a:rPr lang="en-US" sz="1200" b="0" i="0" kern="1200" dirty="0">
                <a:solidFill>
                  <a:schemeClr val="tx1"/>
                </a:solidFill>
                <a:effectLst/>
                <a:latin typeface="Times New Roman" pitchFamily="18" charset="0"/>
                <a:ea typeface="+mn-ea"/>
                <a:cs typeface="+mn-cs"/>
              </a:rPr>
              <a:t>Apart from the pinch gestures , there are other methods available that notify more about touch events. They are listed below −</a:t>
            </a:r>
          </a:p>
          <a:p>
            <a:pPr fontAlgn="t"/>
            <a:r>
              <a:rPr lang="en-US" dirty="0" err="1"/>
              <a:t>Sr.NoMethod</a:t>
            </a:r>
            <a:r>
              <a:rPr lang="en-US" dirty="0"/>
              <a:t> &amp; description</a:t>
            </a:r>
            <a:r>
              <a:rPr lang="en-US" dirty="0">
                <a:effectLst/>
              </a:rPr>
              <a:t>1</a:t>
            </a:r>
            <a:r>
              <a:rPr lang="en-US" sz="1200" b="1" kern="1200" dirty="0">
                <a:solidFill>
                  <a:schemeClr val="tx1"/>
                </a:solidFill>
                <a:effectLst/>
                <a:latin typeface="Times New Roman" pitchFamily="18" charset="0"/>
                <a:ea typeface="+mn-ea"/>
                <a:cs typeface="+mn-cs"/>
              </a:rPr>
              <a:t>getEventTime()</a:t>
            </a:r>
            <a:endParaRPr lang="en-US" sz="1200" kern="1200" dirty="0">
              <a:solidFill>
                <a:schemeClr val="tx1"/>
              </a:solidFill>
              <a:effectLst/>
              <a:latin typeface="Times New Roman" pitchFamily="18" charset="0"/>
              <a:ea typeface="+mn-ea"/>
              <a:cs typeface="+mn-cs"/>
            </a:endParaRPr>
          </a:p>
          <a:p>
            <a:pPr fontAlgn="t"/>
            <a:r>
              <a:rPr lang="en-US" sz="1200" kern="1200" dirty="0">
                <a:solidFill>
                  <a:schemeClr val="tx1"/>
                </a:solidFill>
                <a:effectLst/>
                <a:latin typeface="Times New Roman" pitchFamily="18" charset="0"/>
                <a:ea typeface="+mn-ea"/>
                <a:cs typeface="+mn-cs"/>
              </a:rPr>
              <a:t>This method get the event time of the current event being processed..</a:t>
            </a:r>
          </a:p>
          <a:p>
            <a:pPr fontAlgn="t"/>
            <a:r>
              <a:rPr lang="en-US" dirty="0">
                <a:effectLst/>
              </a:rPr>
              <a:t>2</a:t>
            </a:r>
            <a:r>
              <a:rPr lang="en-US" sz="1200" b="1" kern="1200" dirty="0">
                <a:solidFill>
                  <a:schemeClr val="tx1"/>
                </a:solidFill>
                <a:effectLst/>
                <a:latin typeface="Times New Roman" pitchFamily="18" charset="0"/>
                <a:ea typeface="+mn-ea"/>
                <a:cs typeface="+mn-cs"/>
              </a:rPr>
              <a:t>getFocusX()</a:t>
            </a:r>
            <a:endParaRPr lang="en-US" sz="1200" kern="1200" dirty="0">
              <a:solidFill>
                <a:schemeClr val="tx1"/>
              </a:solidFill>
              <a:effectLst/>
              <a:latin typeface="Times New Roman" pitchFamily="18" charset="0"/>
              <a:ea typeface="+mn-ea"/>
              <a:cs typeface="+mn-cs"/>
            </a:endParaRPr>
          </a:p>
          <a:p>
            <a:pPr fontAlgn="t"/>
            <a:r>
              <a:rPr lang="en-US" sz="1200" kern="1200" dirty="0">
                <a:solidFill>
                  <a:schemeClr val="tx1"/>
                </a:solidFill>
                <a:effectLst/>
                <a:latin typeface="Times New Roman" pitchFamily="18" charset="0"/>
                <a:ea typeface="+mn-ea"/>
                <a:cs typeface="+mn-cs"/>
              </a:rPr>
              <a:t>This method get the X coordinate of the current gesture's focal point.</a:t>
            </a:r>
          </a:p>
          <a:p>
            <a:pPr fontAlgn="t"/>
            <a:r>
              <a:rPr lang="en-US" dirty="0">
                <a:effectLst/>
              </a:rPr>
              <a:t>3</a:t>
            </a:r>
            <a:r>
              <a:rPr lang="en-US" sz="1200" b="1" kern="1200" dirty="0">
                <a:solidFill>
                  <a:schemeClr val="tx1"/>
                </a:solidFill>
                <a:effectLst/>
                <a:latin typeface="Times New Roman" pitchFamily="18" charset="0"/>
                <a:ea typeface="+mn-ea"/>
                <a:cs typeface="+mn-cs"/>
              </a:rPr>
              <a:t>getFocusY()</a:t>
            </a:r>
            <a:endParaRPr lang="en-US" sz="1200" kern="1200" dirty="0">
              <a:solidFill>
                <a:schemeClr val="tx1"/>
              </a:solidFill>
              <a:effectLst/>
              <a:latin typeface="Times New Roman" pitchFamily="18" charset="0"/>
              <a:ea typeface="+mn-ea"/>
              <a:cs typeface="+mn-cs"/>
            </a:endParaRPr>
          </a:p>
          <a:p>
            <a:pPr fontAlgn="t"/>
            <a:r>
              <a:rPr lang="en-US" sz="1200" kern="1200" dirty="0">
                <a:solidFill>
                  <a:schemeClr val="tx1"/>
                </a:solidFill>
                <a:effectLst/>
                <a:latin typeface="Times New Roman" pitchFamily="18" charset="0"/>
                <a:ea typeface="+mn-ea"/>
                <a:cs typeface="+mn-cs"/>
              </a:rPr>
              <a:t>This method get the Y coordinate of the current gesture's focal point.</a:t>
            </a:r>
          </a:p>
          <a:p>
            <a:pPr fontAlgn="t"/>
            <a:r>
              <a:rPr lang="en-US" dirty="0">
                <a:effectLst/>
              </a:rPr>
              <a:t>4</a:t>
            </a:r>
            <a:r>
              <a:rPr lang="en-US" sz="1200" b="1" kern="1200" dirty="0">
                <a:solidFill>
                  <a:schemeClr val="tx1"/>
                </a:solidFill>
                <a:effectLst/>
                <a:latin typeface="Times New Roman" pitchFamily="18" charset="0"/>
                <a:ea typeface="+mn-ea"/>
                <a:cs typeface="+mn-cs"/>
              </a:rPr>
              <a:t>getTimeDelta()</a:t>
            </a:r>
            <a:endParaRPr lang="en-US" sz="1200" kern="1200" dirty="0">
              <a:solidFill>
                <a:schemeClr val="tx1"/>
              </a:solidFill>
              <a:effectLst/>
              <a:latin typeface="Times New Roman" pitchFamily="18" charset="0"/>
              <a:ea typeface="+mn-ea"/>
              <a:cs typeface="+mn-cs"/>
            </a:endParaRPr>
          </a:p>
          <a:p>
            <a:pPr fontAlgn="t"/>
            <a:r>
              <a:rPr lang="en-US" sz="1200" kern="1200" dirty="0">
                <a:solidFill>
                  <a:schemeClr val="tx1"/>
                </a:solidFill>
                <a:effectLst/>
                <a:latin typeface="Times New Roman" pitchFamily="18" charset="0"/>
                <a:ea typeface="+mn-ea"/>
                <a:cs typeface="+mn-cs"/>
              </a:rPr>
              <a:t>This method return the time difference in milliseconds between the previous accepted scaling event and the current scaling event.</a:t>
            </a:r>
          </a:p>
          <a:p>
            <a:pPr fontAlgn="t"/>
            <a:r>
              <a:rPr lang="en-US" dirty="0">
                <a:effectLst/>
              </a:rPr>
              <a:t>5</a:t>
            </a:r>
            <a:r>
              <a:rPr lang="en-US" sz="1200" b="1" kern="1200" dirty="0">
                <a:solidFill>
                  <a:schemeClr val="tx1"/>
                </a:solidFill>
                <a:effectLst/>
                <a:latin typeface="Times New Roman" pitchFamily="18" charset="0"/>
                <a:ea typeface="+mn-ea"/>
                <a:cs typeface="+mn-cs"/>
              </a:rPr>
              <a:t>isInProgress()</a:t>
            </a:r>
            <a:endParaRPr lang="en-US" sz="1200" kern="1200" dirty="0">
              <a:solidFill>
                <a:schemeClr val="tx1"/>
              </a:solidFill>
              <a:effectLst/>
              <a:latin typeface="Times New Roman" pitchFamily="18" charset="0"/>
              <a:ea typeface="+mn-ea"/>
              <a:cs typeface="+mn-cs"/>
            </a:endParaRPr>
          </a:p>
          <a:p>
            <a:pPr fontAlgn="t"/>
            <a:r>
              <a:rPr lang="en-US" sz="1200" kern="1200" dirty="0">
                <a:solidFill>
                  <a:schemeClr val="tx1"/>
                </a:solidFill>
                <a:effectLst/>
                <a:latin typeface="Times New Roman" pitchFamily="18" charset="0"/>
                <a:ea typeface="+mn-ea"/>
                <a:cs typeface="+mn-cs"/>
              </a:rPr>
              <a:t>This method returns true if a scale gesture is in progress..</a:t>
            </a:r>
          </a:p>
          <a:p>
            <a:pPr fontAlgn="t"/>
            <a:r>
              <a:rPr lang="en-US" dirty="0">
                <a:effectLst/>
              </a:rPr>
              <a:t>6</a:t>
            </a:r>
            <a:r>
              <a:rPr lang="en-US" sz="1200" b="1" kern="1200" dirty="0">
                <a:solidFill>
                  <a:schemeClr val="tx1"/>
                </a:solidFill>
                <a:effectLst/>
                <a:latin typeface="Times New Roman" pitchFamily="18" charset="0"/>
                <a:ea typeface="+mn-ea"/>
                <a:cs typeface="+mn-cs"/>
              </a:rPr>
              <a:t>onTouchEvent(</a:t>
            </a:r>
            <a:r>
              <a:rPr lang="en-US" sz="1200" b="1" kern="1200" dirty="0" err="1">
                <a:solidFill>
                  <a:schemeClr val="tx1"/>
                </a:solidFill>
                <a:effectLst/>
                <a:latin typeface="Times New Roman" pitchFamily="18" charset="0"/>
                <a:ea typeface="+mn-ea"/>
                <a:cs typeface="+mn-cs"/>
              </a:rPr>
              <a:t>MotionEvent</a:t>
            </a:r>
            <a:r>
              <a:rPr lang="en-US" sz="1200" b="1" kern="1200" dirty="0">
                <a:solidFill>
                  <a:schemeClr val="tx1"/>
                </a:solidFill>
                <a:effectLst/>
                <a:latin typeface="Times New Roman" pitchFamily="18" charset="0"/>
                <a:ea typeface="+mn-ea"/>
                <a:cs typeface="+mn-cs"/>
              </a:rPr>
              <a:t> event)</a:t>
            </a:r>
            <a:endParaRPr lang="en-US" sz="1200" kern="1200" dirty="0">
              <a:solidFill>
                <a:schemeClr val="tx1"/>
              </a:solidFill>
              <a:effectLst/>
              <a:latin typeface="Times New Roman" pitchFamily="18" charset="0"/>
              <a:ea typeface="+mn-ea"/>
              <a:cs typeface="+mn-cs"/>
            </a:endParaRPr>
          </a:p>
          <a:p>
            <a:pPr fontAlgn="t"/>
            <a:r>
              <a:rPr lang="en-US" sz="1200" kern="1200" dirty="0">
                <a:solidFill>
                  <a:schemeClr val="tx1"/>
                </a:solidFill>
                <a:effectLst/>
                <a:latin typeface="Times New Roman" pitchFamily="18" charset="0"/>
                <a:ea typeface="+mn-ea"/>
                <a:cs typeface="+mn-cs"/>
              </a:rPr>
              <a:t>This method accepts </a:t>
            </a:r>
            <a:r>
              <a:rPr lang="en-US" sz="1200" kern="1200" dirty="0" err="1">
                <a:solidFill>
                  <a:schemeClr val="tx1"/>
                </a:solidFill>
                <a:effectLst/>
                <a:latin typeface="Times New Roman" pitchFamily="18" charset="0"/>
                <a:ea typeface="+mn-ea"/>
                <a:cs typeface="+mn-cs"/>
              </a:rPr>
              <a:t>MotionEvents</a:t>
            </a:r>
            <a:r>
              <a:rPr lang="en-US" sz="1200" kern="1200" dirty="0">
                <a:solidFill>
                  <a:schemeClr val="tx1"/>
                </a:solidFill>
                <a:effectLst/>
                <a:latin typeface="Times New Roman" pitchFamily="18" charset="0"/>
                <a:ea typeface="+mn-ea"/>
                <a:cs typeface="+mn-cs"/>
              </a:rPr>
              <a:t> and dispatches events when appropriate.</a:t>
            </a:r>
          </a:p>
          <a:p>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28</a:t>
            </a:fld>
            <a:endParaRPr lang="en-US"/>
          </a:p>
        </p:txBody>
      </p:sp>
    </p:spTree>
    <p:extLst>
      <p:ext uri="{BB962C8B-B14F-4D97-AF65-F5344CB8AC3E}">
        <p14:creationId xmlns:p14="http://schemas.microsoft.com/office/powerpoint/2010/main" val="42075177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30</a:t>
            </a:fld>
            <a:endParaRPr lang="en-US"/>
          </a:p>
        </p:txBody>
      </p:sp>
    </p:spTree>
    <p:extLst>
      <p:ext uri="{BB962C8B-B14F-4D97-AF65-F5344CB8AC3E}">
        <p14:creationId xmlns:p14="http://schemas.microsoft.com/office/powerpoint/2010/main" val="3327948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//Kotlin: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//define </a:t>
            </a:r>
            <a:r>
              <a:rPr lang="en-US" sz="1200" kern="1200" dirty="0" err="1">
                <a:solidFill>
                  <a:schemeClr val="tx1"/>
                </a:solidFill>
                <a:effectLst/>
                <a:latin typeface="Times New Roman" pitchFamily="18" charset="0"/>
                <a:ea typeface="+mn-ea"/>
                <a:cs typeface="+mn-cs"/>
              </a:rPr>
              <a:t>gensture</a:t>
            </a:r>
            <a:r>
              <a:rPr lang="en-US" sz="1200" kern="1200" dirty="0">
                <a:solidFill>
                  <a:schemeClr val="tx1"/>
                </a:solidFill>
                <a:effectLst/>
                <a:latin typeface="Times New Roman" pitchFamily="18" charset="0"/>
                <a:ea typeface="+mn-ea"/>
                <a:cs typeface="+mn-cs"/>
              </a:rPr>
              <a:t> detector..</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fListener</a:t>
            </a:r>
            <a:r>
              <a:rPr lang="en-US" sz="1200" kern="1200" dirty="0">
                <a:solidFill>
                  <a:schemeClr val="tx1"/>
                </a:solidFill>
                <a:effectLst/>
                <a:latin typeface="Times New Roman" pitchFamily="18" charset="0"/>
                <a:ea typeface="+mn-ea"/>
                <a:cs typeface="+mn-cs"/>
              </a:rPr>
              <a:t> = object : </a:t>
            </a:r>
            <a:r>
              <a:rPr lang="en-US" sz="1200" kern="1200" dirty="0" err="1">
                <a:solidFill>
                  <a:schemeClr val="tx1"/>
                </a:solidFill>
                <a:effectLst/>
                <a:latin typeface="Times New Roman" pitchFamily="18" charset="0"/>
                <a:ea typeface="+mn-ea"/>
                <a:cs typeface="+mn-cs"/>
              </a:rPr>
              <a:t>GestureDetector.SimpleOnGestureListener</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onDown</a:t>
            </a:r>
            <a:r>
              <a:rPr lang="en-US" sz="1200" kern="1200" dirty="0">
                <a:solidFill>
                  <a:schemeClr val="tx1"/>
                </a:solidFill>
                <a:effectLst/>
                <a:latin typeface="Times New Roman" pitchFamily="18" charset="0"/>
                <a:ea typeface="+mn-ea"/>
                <a:cs typeface="+mn-cs"/>
              </a:rPr>
              <a:t>(e: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Boolean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onFling</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e1: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e2: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velocityX</a:t>
            </a:r>
            <a:r>
              <a:rPr lang="en-US" sz="1200" kern="1200" dirty="0">
                <a:solidFill>
                  <a:schemeClr val="tx1"/>
                </a:solidFill>
                <a:effectLst/>
                <a:latin typeface="Times New Roman" pitchFamily="18" charset="0"/>
                <a:ea typeface="+mn-ea"/>
                <a:cs typeface="+mn-cs"/>
              </a:rPr>
              <a:t>: Float,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velocityY</a:t>
            </a:r>
            <a:r>
              <a:rPr lang="en-US" sz="1200" kern="1200" dirty="0">
                <a:solidFill>
                  <a:schemeClr val="tx1"/>
                </a:solidFill>
                <a:effectLst/>
                <a:latin typeface="Times New Roman" pitchFamily="18" charset="0"/>
                <a:ea typeface="+mn-ea"/>
                <a:cs typeface="+mn-cs"/>
              </a:rPr>
              <a:t>: Float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 Boolean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direction = e1!!.</a:t>
            </a:r>
            <a:r>
              <a:rPr lang="en-US" sz="1200" i="1" kern="1200" dirty="0">
                <a:solidFill>
                  <a:schemeClr val="tx1"/>
                </a:solidFill>
                <a:effectLst/>
                <a:latin typeface="Times New Roman" pitchFamily="18" charset="0"/>
                <a:ea typeface="+mn-ea"/>
                <a:cs typeface="+mn-cs"/>
              </a:rPr>
              <a:t>x </a:t>
            </a:r>
            <a:r>
              <a:rPr lang="en-US" sz="1200" kern="1200" dirty="0">
                <a:solidFill>
                  <a:schemeClr val="tx1"/>
                </a:solidFill>
                <a:effectLst/>
                <a:latin typeface="Times New Roman" pitchFamily="18" charset="0"/>
                <a:ea typeface="+mn-ea"/>
                <a:cs typeface="+mn-cs"/>
              </a:rPr>
              <a:t>- e2.</a:t>
            </a:r>
            <a:r>
              <a:rPr lang="en-US" sz="1200" i="1" kern="1200" dirty="0">
                <a:solidFill>
                  <a:schemeClr val="tx1"/>
                </a:solidFill>
                <a:effectLst/>
                <a:latin typeface="Times New Roman" pitchFamily="18" charset="0"/>
                <a:ea typeface="+mn-ea"/>
                <a:cs typeface="+mn-cs"/>
              </a:rPr>
              <a:t>x</a:t>
            </a:r>
            <a:br>
              <a:rPr lang="en-US" sz="1200" i="1" kern="1200" dirty="0">
                <a:solidFill>
                  <a:schemeClr val="tx1"/>
                </a:solidFill>
                <a:effectLst/>
                <a:latin typeface="Times New Roman" pitchFamily="18" charset="0"/>
                <a:ea typeface="+mn-ea"/>
                <a:cs typeface="+mn-cs"/>
              </a:rPr>
            </a:br>
            <a:r>
              <a:rPr lang="en-US" sz="1200" i="1" kern="120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var </a:t>
            </a:r>
            <a:r>
              <a:rPr lang="en-US" sz="1200" kern="1200" dirty="0" err="1">
                <a:solidFill>
                  <a:schemeClr val="tx1"/>
                </a:solidFill>
                <a:effectLst/>
                <a:latin typeface="Times New Roman" pitchFamily="18" charset="0"/>
                <a:ea typeface="+mn-ea"/>
                <a:cs typeface="+mn-cs"/>
              </a:rPr>
              <a:t>isLeft</a:t>
            </a:r>
            <a:r>
              <a:rPr lang="en-US" sz="1200" kern="1200" dirty="0">
                <a:solidFill>
                  <a:schemeClr val="tx1"/>
                </a:solidFill>
                <a:effectLst/>
                <a:latin typeface="Times New Roman" pitchFamily="18" charset="0"/>
                <a:ea typeface="+mn-ea"/>
                <a:cs typeface="+mn-cs"/>
              </a:rPr>
              <a:t> =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if(direction&gt;0) </a:t>
            </a:r>
            <a:r>
              <a:rPr lang="en-US" sz="1200" kern="1200" dirty="0" err="1">
                <a:solidFill>
                  <a:schemeClr val="tx1"/>
                </a:solidFill>
                <a:effectLst/>
                <a:latin typeface="Times New Roman" pitchFamily="18" charset="0"/>
                <a:ea typeface="+mn-ea"/>
                <a:cs typeface="+mn-cs"/>
              </a:rPr>
              <a:t>isLeft</a:t>
            </a:r>
            <a:r>
              <a:rPr lang="en-US" sz="1200" kern="1200" dirty="0">
                <a:solidFill>
                  <a:schemeClr val="tx1"/>
                </a:solidFill>
                <a:effectLst/>
                <a:latin typeface="Times New Roman" pitchFamily="18" charset="0"/>
                <a:ea typeface="+mn-ea"/>
                <a:cs typeface="+mn-cs"/>
              </a:rPr>
              <a:t> = false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Toast.makeText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this@GesturesActivity</a:t>
            </a:r>
            <a:r>
              <a:rPr lang="en-US" sz="1200" kern="1200" dirty="0">
                <a:solidFill>
                  <a:schemeClr val="tx1"/>
                </a:solidFill>
                <a:effectLst/>
                <a:latin typeface="Times New Roman" pitchFamily="18" charset="0"/>
                <a:ea typeface="+mn-ea"/>
                <a:cs typeface="+mn-cs"/>
              </a:rPr>
              <a:t>,"On Fling: is Left:" + </a:t>
            </a:r>
            <a:r>
              <a:rPr lang="en-US" sz="1200" kern="1200" dirty="0" err="1">
                <a:solidFill>
                  <a:schemeClr val="tx1"/>
                </a:solidFill>
                <a:effectLst/>
                <a:latin typeface="Times New Roman" pitchFamily="18" charset="0"/>
                <a:ea typeface="+mn-ea"/>
                <a:cs typeface="+mn-cs"/>
              </a:rPr>
              <a:t>isLeft,Toast.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super.onFling</a:t>
            </a:r>
            <a:r>
              <a:rPr lang="en-US" sz="1200" kern="1200" dirty="0">
                <a:solidFill>
                  <a:schemeClr val="tx1"/>
                </a:solidFill>
                <a:effectLst/>
                <a:latin typeface="Times New Roman" pitchFamily="18" charset="0"/>
                <a:ea typeface="+mn-ea"/>
                <a:cs typeface="+mn-cs"/>
              </a:rPr>
              <a:t>(e1, e2, </a:t>
            </a:r>
            <a:r>
              <a:rPr lang="en-US" sz="1200" kern="1200" dirty="0" err="1">
                <a:solidFill>
                  <a:schemeClr val="tx1"/>
                </a:solidFill>
                <a:effectLst/>
                <a:latin typeface="Times New Roman" pitchFamily="18" charset="0"/>
                <a:ea typeface="+mn-ea"/>
                <a:cs typeface="+mn-cs"/>
              </a:rPr>
              <a:t>velocityX</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velocityY</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onScroll</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e1: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e2: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distanceX</a:t>
            </a:r>
            <a:r>
              <a:rPr lang="en-US" sz="1200" kern="1200" dirty="0">
                <a:solidFill>
                  <a:schemeClr val="tx1"/>
                </a:solidFill>
                <a:effectLst/>
                <a:latin typeface="Times New Roman" pitchFamily="18" charset="0"/>
                <a:ea typeface="+mn-ea"/>
                <a:cs typeface="+mn-cs"/>
              </a:rPr>
              <a:t>: Float,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distanceY</a:t>
            </a:r>
            <a:r>
              <a:rPr lang="en-US" sz="1200" kern="1200" dirty="0">
                <a:solidFill>
                  <a:schemeClr val="tx1"/>
                </a:solidFill>
                <a:effectLst/>
                <a:latin typeface="Times New Roman" pitchFamily="18" charset="0"/>
                <a:ea typeface="+mn-ea"/>
                <a:cs typeface="+mn-cs"/>
              </a:rPr>
              <a:t>: Float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 Boolean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Toast.makeText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this@GesturesActivity</a:t>
            </a:r>
            <a:r>
              <a:rPr lang="en-US" sz="1200" kern="1200" dirty="0">
                <a:solidFill>
                  <a:schemeClr val="tx1"/>
                </a:solidFill>
                <a:effectLst/>
                <a:latin typeface="Times New Roman" pitchFamily="18" charset="0"/>
                <a:ea typeface="+mn-ea"/>
                <a:cs typeface="+mn-cs"/>
              </a:rPr>
              <a:t>,"Scrolling.....",</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super.onScroll</a:t>
            </a:r>
            <a:r>
              <a:rPr lang="en-US" sz="1200" kern="1200" dirty="0">
                <a:solidFill>
                  <a:schemeClr val="tx1"/>
                </a:solidFill>
                <a:effectLst/>
                <a:latin typeface="Times New Roman" pitchFamily="18" charset="0"/>
                <a:ea typeface="+mn-ea"/>
                <a:cs typeface="+mn-cs"/>
              </a:rPr>
              <a:t>(e1, e2, </a:t>
            </a:r>
            <a:r>
              <a:rPr lang="en-US" sz="1200" kern="1200" dirty="0" err="1">
                <a:solidFill>
                  <a:schemeClr val="tx1"/>
                </a:solidFill>
                <a:effectLst/>
                <a:latin typeface="Times New Roman" pitchFamily="18" charset="0"/>
                <a:ea typeface="+mn-ea"/>
                <a:cs typeface="+mn-cs"/>
              </a:rPr>
              <a:t>distanceX</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distanceY</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iv = </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ImageView</a:t>
            </a:r>
            <a:r>
              <a:rPr lang="en-US" sz="1200" kern="1200" dirty="0">
                <a:solidFill>
                  <a:schemeClr val="tx1"/>
                </a:solidFill>
                <a:effectLst/>
                <a:latin typeface="Times New Roman" pitchFamily="18" charset="0"/>
                <a:ea typeface="+mn-ea"/>
                <a:cs typeface="+mn-cs"/>
              </a:rPr>
              <a:t>&gt;(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contacts_iv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detector2 = GestureDetector(</a:t>
            </a:r>
            <a:r>
              <a:rPr lang="en-US" sz="1200" kern="1200" dirty="0" err="1">
                <a:solidFill>
                  <a:schemeClr val="tx1"/>
                </a:solidFill>
                <a:effectLst/>
                <a:latin typeface="Times New Roman" pitchFamily="18" charset="0"/>
                <a:ea typeface="+mn-ea"/>
                <a:cs typeface="+mn-cs"/>
              </a:rPr>
              <a:t>this,gListener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fdetector</a:t>
            </a:r>
            <a:r>
              <a:rPr lang="en-US" sz="1200" kern="1200" dirty="0">
                <a:solidFill>
                  <a:schemeClr val="tx1"/>
                </a:solidFill>
                <a:effectLst/>
                <a:latin typeface="Times New Roman" pitchFamily="18" charset="0"/>
                <a:ea typeface="+mn-ea"/>
                <a:cs typeface="+mn-cs"/>
              </a:rPr>
              <a:t> = GestureDetector(</a:t>
            </a:r>
            <a:r>
              <a:rPr lang="en-US" sz="1200" kern="1200" dirty="0" err="1">
                <a:solidFill>
                  <a:schemeClr val="tx1"/>
                </a:solidFill>
                <a:effectLst/>
                <a:latin typeface="Times New Roman" pitchFamily="18" charset="0"/>
                <a:ea typeface="+mn-ea"/>
                <a:cs typeface="+mn-cs"/>
              </a:rPr>
              <a:t>this,fListener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iv.setOnTouchListener</a:t>
            </a:r>
            <a:r>
              <a:rPr lang="en-US" sz="1200" b="1" kern="1200" dirty="0">
                <a:solidFill>
                  <a:schemeClr val="tx1"/>
                </a:solidFill>
                <a:effectLst/>
                <a:latin typeface="Times New Roman" pitchFamily="18" charset="0"/>
                <a:ea typeface="+mn-ea"/>
                <a:cs typeface="+mn-cs"/>
              </a:rPr>
              <a:t>{</a:t>
            </a:r>
            <a:r>
              <a:rPr lang="en-US" sz="1200" kern="1200" dirty="0">
                <a:solidFill>
                  <a:schemeClr val="tx1"/>
                </a:solidFill>
                <a:effectLst/>
                <a:latin typeface="Times New Roman" pitchFamily="18" charset="0"/>
                <a:ea typeface="+mn-ea"/>
                <a:cs typeface="+mn-cs"/>
              </a:rPr>
              <a:t>view, event </a:t>
            </a:r>
            <a:r>
              <a:rPr lang="en-US" sz="1200" b="1" kern="1200" dirty="0">
                <a:solidFill>
                  <a:schemeClr val="tx1"/>
                </a:solidFill>
                <a:effectLst/>
                <a:latin typeface="Times New Roman" pitchFamily="18" charset="0"/>
                <a:ea typeface="+mn-ea"/>
                <a:cs typeface="+mn-cs"/>
              </a:rPr>
              <a:t>-&gt; </a:t>
            </a:r>
            <a:r>
              <a:rPr lang="en-US" sz="1200" kern="1200" dirty="0" err="1">
                <a:solidFill>
                  <a:schemeClr val="tx1"/>
                </a:solidFill>
                <a:effectLst/>
                <a:latin typeface="Times New Roman" pitchFamily="18" charset="0"/>
                <a:ea typeface="+mn-ea"/>
                <a:cs typeface="+mn-cs"/>
              </a:rPr>
              <a:t>fdetector.onTouchEvent</a:t>
            </a:r>
            <a:r>
              <a:rPr lang="en-US" sz="1200" kern="1200" dirty="0">
                <a:solidFill>
                  <a:schemeClr val="tx1"/>
                </a:solidFill>
                <a:effectLst/>
                <a:latin typeface="Times New Roman" pitchFamily="18" charset="0"/>
                <a:ea typeface="+mn-ea"/>
                <a:cs typeface="+mn-cs"/>
              </a:rPr>
              <a:t>(event)</a:t>
            </a:r>
            <a:r>
              <a:rPr lang="en-US" sz="1200" b="1" kern="1200" dirty="0">
                <a:solidFill>
                  <a:schemeClr val="tx1"/>
                </a:solidFill>
                <a:effectLst/>
                <a:latin typeface="Times New Roman" pitchFamily="18" charset="0"/>
                <a:ea typeface="+mn-ea"/>
                <a:cs typeface="+mn-cs"/>
              </a:rPr>
              <a:t>}</a:t>
            </a:r>
            <a:br>
              <a:rPr lang="en-US" sz="1200" b="1" kern="1200" dirty="0">
                <a:solidFill>
                  <a:schemeClr val="tx1"/>
                </a:solidFill>
                <a:effectLst/>
                <a:latin typeface="Times New Roman" pitchFamily="18" charset="0"/>
                <a:ea typeface="+mn-ea"/>
                <a:cs typeface="+mn-cs"/>
              </a:rPr>
            </a:br>
            <a:endParaRPr lang="en-US" sz="1200" kern="1200" dirty="0">
              <a:solidFill>
                <a:schemeClr val="tx1"/>
              </a:solidFill>
              <a:effectLst/>
              <a:latin typeface="Times New Roman" pitchFamily="18" charset="0"/>
              <a:ea typeface="+mn-ea"/>
              <a:cs typeface="+mn-cs"/>
            </a:endParaRP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34</a:t>
            </a:fld>
            <a:endParaRPr lang="en-US"/>
          </a:p>
        </p:txBody>
      </p:sp>
    </p:spTree>
    <p:extLst>
      <p:ext uri="{BB962C8B-B14F-4D97-AF65-F5344CB8AC3E}">
        <p14:creationId xmlns:p14="http://schemas.microsoft.com/office/powerpoint/2010/main" val="2227225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MyDragListener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View.OnDragListener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Drawable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enterShape</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getResources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getDrawable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R.drawable.</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shape_droptarget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null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Drawable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normalShape</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getResources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getDrawable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R.drawable.</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shape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null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onDrag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v,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DragEvent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event)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action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event.getAction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event.getAction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DragEvent.</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ACTION_DRAG_STARTED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DragEvent.</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ACTION_DRAG_ENTERED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v.setBackground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enterShape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DragEvent.</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ACTION_DRAG_EXITED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v.setBackground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normalShape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DragEvent.</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ACTION_DROP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View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(View)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event.getLocalState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ViewGroup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owner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ViewGroup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view.getParent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owner.removeView</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LinearLayout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container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LinearLayout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container.addView</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view.setVisibility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VISIBLE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DragEvent.</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ACTION_DRAG_ENDED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v.setBackground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normalShape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40</a:t>
            </a:fld>
            <a:endParaRPr lang="en-US"/>
          </a:p>
        </p:txBody>
      </p:sp>
    </p:spTree>
    <p:extLst>
      <p:ext uri="{BB962C8B-B14F-4D97-AF65-F5344CB8AC3E}">
        <p14:creationId xmlns:p14="http://schemas.microsoft.com/office/powerpoint/2010/main" val="2168350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code: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CF8E6D"/>
                </a:solidFill>
                <a:effectLst/>
              </a:rPr>
              <a:t>public abstract class </a:t>
            </a:r>
            <a:r>
              <a:rPr lang="en-US" dirty="0" err="1">
                <a:solidFill>
                  <a:srgbClr val="BCBEC4"/>
                </a:solidFill>
                <a:effectLst/>
              </a:rPr>
              <a:t>MyTouchListener</a:t>
            </a:r>
            <a:r>
              <a:rPr lang="en-US" dirty="0">
                <a:solidFill>
                  <a:srgbClr val="BCBEC4"/>
                </a:solidFill>
                <a:effectLst/>
              </a:rPr>
              <a:t> </a:t>
            </a:r>
            <a:r>
              <a:rPr lang="en-US" dirty="0">
                <a:solidFill>
                  <a:srgbClr val="CF8E6D"/>
                </a:solidFill>
                <a:effectLst/>
              </a:rPr>
              <a:t>implements </a:t>
            </a:r>
            <a:r>
              <a:rPr lang="en-US" dirty="0" err="1">
                <a:solidFill>
                  <a:srgbClr val="BCBEC4"/>
                </a:solidFill>
                <a:effectLst/>
              </a:rPr>
              <a:t>View.OnTouchListener</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protected int </a:t>
            </a:r>
            <a:r>
              <a:rPr lang="en-US" dirty="0">
                <a:solidFill>
                  <a:srgbClr val="C77DBB"/>
                </a:solidFill>
                <a:effectLst/>
              </a:rPr>
              <a:t>taps</a:t>
            </a:r>
            <a:r>
              <a:rPr lang="en-US" dirty="0">
                <a:solidFill>
                  <a:srgbClr val="BCBEC4"/>
                </a:solidFill>
                <a:effectLst/>
              </a:rPr>
              <a:t>=</a:t>
            </a:r>
            <a:r>
              <a:rPr lang="en-US" dirty="0">
                <a:solidFill>
                  <a:srgbClr val="2AACB8"/>
                </a:solidFill>
                <a:effectLst/>
              </a:rPr>
              <a:t>0</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protected long </a:t>
            </a:r>
            <a:r>
              <a:rPr lang="en-US" dirty="0" err="1">
                <a:solidFill>
                  <a:srgbClr val="C77DBB"/>
                </a:solidFill>
                <a:effectLst/>
              </a:rPr>
              <a:t>startTime</a:t>
            </a:r>
            <a:r>
              <a:rPr lang="en-US" dirty="0" err="1">
                <a:solidFill>
                  <a:srgbClr val="BCBEC4"/>
                </a:solidFill>
                <a:effectLst/>
              </a:rPr>
              <a:t>,</a:t>
            </a:r>
            <a:r>
              <a:rPr lang="en-US" dirty="0" err="1">
                <a:solidFill>
                  <a:srgbClr val="C77DBB"/>
                </a:solidFill>
                <a:effectLst/>
              </a:rPr>
              <a:t>endTime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B3AE60"/>
                </a:solidFill>
                <a:effectLst/>
              </a:rPr>
              <a:t>@Override</a:t>
            </a:r>
            <a:br>
              <a:rPr lang="en-US" dirty="0">
                <a:solidFill>
                  <a:srgbClr val="B3AE60"/>
                </a:solidFill>
                <a:effectLst/>
              </a:rPr>
            </a:br>
            <a:r>
              <a:rPr lang="en-US" dirty="0">
                <a:solidFill>
                  <a:srgbClr val="B3AE60"/>
                </a:solidFill>
                <a:effectLst/>
              </a:rPr>
              <a:t>    </a:t>
            </a:r>
            <a:r>
              <a:rPr lang="en-US" dirty="0">
                <a:solidFill>
                  <a:srgbClr val="CF8E6D"/>
                </a:solidFill>
                <a:effectLst/>
              </a:rPr>
              <a:t>public </a:t>
            </a:r>
            <a:r>
              <a:rPr lang="en-US" dirty="0" err="1">
                <a:solidFill>
                  <a:srgbClr val="CF8E6D"/>
                </a:solidFill>
                <a:effectLst/>
              </a:rPr>
              <a:t>boolean</a:t>
            </a:r>
            <a:r>
              <a:rPr lang="en-US" dirty="0">
                <a:solidFill>
                  <a:srgbClr val="CF8E6D"/>
                </a:solidFill>
                <a:effectLst/>
              </a:rPr>
              <a:t> </a:t>
            </a:r>
            <a:r>
              <a:rPr lang="en-US" dirty="0" err="1">
                <a:solidFill>
                  <a:srgbClr val="56A8F5"/>
                </a:solidFill>
                <a:effectLst/>
              </a:rPr>
              <a:t>onTouch</a:t>
            </a:r>
            <a:r>
              <a:rPr lang="en-US" dirty="0">
                <a:solidFill>
                  <a:srgbClr val="BCBEC4"/>
                </a:solidFill>
                <a:effectLst/>
              </a:rPr>
              <a:t>(View v, </a:t>
            </a:r>
            <a:r>
              <a:rPr lang="en-US" dirty="0" err="1">
                <a:solidFill>
                  <a:srgbClr val="BCBEC4"/>
                </a:solidFill>
                <a:effectLst/>
              </a:rPr>
              <a:t>MotionEvent</a:t>
            </a:r>
            <a:r>
              <a:rPr lang="en-US" dirty="0">
                <a:solidFill>
                  <a:srgbClr val="BCBEC4"/>
                </a:solidFill>
                <a:effectLst/>
              </a:rPr>
              <a:t> event) {</a:t>
            </a:r>
            <a:br>
              <a:rPr lang="en-US" dirty="0">
                <a:solidFill>
                  <a:srgbClr val="BCBEC4"/>
                </a:solidFill>
                <a:effectLst/>
              </a:rPr>
            </a:br>
            <a:r>
              <a:rPr lang="en-US" dirty="0">
                <a:solidFill>
                  <a:srgbClr val="BCBEC4"/>
                </a:solidFill>
                <a:effectLst/>
              </a:rPr>
              <a:t>        </a:t>
            </a:r>
            <a:r>
              <a:rPr lang="en-US" dirty="0">
                <a:solidFill>
                  <a:srgbClr val="CF8E6D"/>
                </a:solidFill>
                <a:effectLst/>
              </a:rPr>
              <a:t>switch </a:t>
            </a:r>
            <a:r>
              <a:rPr lang="en-US" dirty="0">
                <a:solidFill>
                  <a:srgbClr val="BCBEC4"/>
                </a:solidFill>
                <a:effectLst/>
              </a:rPr>
              <a:t>(</a:t>
            </a:r>
            <a:r>
              <a:rPr lang="en-US" dirty="0" err="1">
                <a:solidFill>
                  <a:srgbClr val="BCBEC4"/>
                </a:solidFill>
                <a:effectLst/>
              </a:rPr>
              <a:t>event.getAction</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case </a:t>
            </a:r>
            <a:r>
              <a:rPr lang="en-US" dirty="0" err="1">
                <a:solidFill>
                  <a:srgbClr val="BCBEC4"/>
                </a:solidFill>
                <a:effectLst/>
              </a:rPr>
              <a:t>MotionEvent.</a:t>
            </a:r>
            <a:r>
              <a:rPr lang="en-US" i="1" dirty="0" err="1">
                <a:solidFill>
                  <a:srgbClr val="C77DBB"/>
                </a:solidFill>
                <a:effectLst/>
              </a:rPr>
              <a:t>ACTION_DOWN</a:t>
            </a:r>
            <a:r>
              <a:rPr lang="en-US" dirty="0">
                <a:solidFill>
                  <a:srgbClr val="BCBEC4"/>
                </a:solidFill>
                <a:effectLst/>
              </a:rPr>
              <a:t>:</a:t>
            </a:r>
            <a:r>
              <a:rPr lang="en-US" dirty="0">
                <a:solidFill>
                  <a:srgbClr val="7A7E85"/>
                </a:solidFill>
                <a:effectLst/>
              </a:rPr>
              <a:t>//event of finger is touching</a:t>
            </a:r>
            <a:br>
              <a:rPr lang="en-US" dirty="0">
                <a:solidFill>
                  <a:srgbClr val="7A7E85"/>
                </a:solidFill>
                <a:effectLst/>
              </a:rPr>
            </a:br>
            <a:r>
              <a:rPr lang="en-US" dirty="0">
                <a:solidFill>
                  <a:srgbClr val="7A7E85"/>
                </a:solidFill>
                <a:effectLst/>
              </a:rPr>
              <a:t>                </a:t>
            </a:r>
            <a:r>
              <a:rPr lang="en-US" dirty="0" err="1">
                <a:solidFill>
                  <a:srgbClr val="C77DBB"/>
                </a:solidFill>
                <a:effectLst/>
              </a:rPr>
              <a:t>startTime</a:t>
            </a:r>
            <a:r>
              <a:rPr lang="en-US" dirty="0">
                <a:solidFill>
                  <a:srgbClr val="C77DBB"/>
                </a:solidFill>
                <a:effectLst/>
              </a:rPr>
              <a:t> </a:t>
            </a:r>
            <a:r>
              <a:rPr lang="en-US" dirty="0">
                <a:solidFill>
                  <a:srgbClr val="BCBEC4"/>
                </a:solidFill>
                <a:effectLst/>
              </a:rPr>
              <a:t>= </a:t>
            </a:r>
            <a:r>
              <a:rPr lang="en-US" dirty="0" err="1">
                <a:solidFill>
                  <a:srgbClr val="BCBEC4"/>
                </a:solidFill>
                <a:effectLst/>
              </a:rPr>
              <a:t>System.</a:t>
            </a:r>
            <a:r>
              <a:rPr lang="en-US" i="1" dirty="0" err="1">
                <a:solidFill>
                  <a:srgbClr val="BCBEC4"/>
                </a:solidFill>
                <a:effectLst/>
              </a:rPr>
              <a:t>currentTimeMillis</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if</a:t>
            </a:r>
            <a:r>
              <a:rPr lang="en-US" dirty="0">
                <a:solidFill>
                  <a:srgbClr val="BCBEC4"/>
                </a:solidFill>
                <a:effectLst/>
              </a:rPr>
              <a:t>(</a:t>
            </a:r>
            <a:r>
              <a:rPr lang="en-US" dirty="0" err="1">
                <a:solidFill>
                  <a:srgbClr val="C77DBB"/>
                </a:solidFill>
                <a:effectLst/>
              </a:rPr>
              <a:t>startTime</a:t>
            </a:r>
            <a:r>
              <a:rPr lang="en-US" dirty="0">
                <a:solidFill>
                  <a:srgbClr val="C77DBB"/>
                </a:solidFill>
                <a:effectLst/>
              </a:rPr>
              <a:t> </a:t>
            </a:r>
            <a:r>
              <a:rPr lang="en-US" dirty="0">
                <a:solidFill>
                  <a:srgbClr val="BCBEC4"/>
                </a:solidFill>
                <a:effectLst/>
              </a:rPr>
              <a:t>- </a:t>
            </a:r>
            <a:r>
              <a:rPr lang="en-US" dirty="0" err="1">
                <a:solidFill>
                  <a:srgbClr val="C77DBB"/>
                </a:solidFill>
                <a:effectLst/>
              </a:rPr>
              <a:t>endTime</a:t>
            </a:r>
            <a:r>
              <a:rPr lang="en-US" dirty="0">
                <a:solidFill>
                  <a:srgbClr val="C77DBB"/>
                </a:solidFill>
                <a:effectLst/>
              </a:rPr>
              <a:t> </a:t>
            </a:r>
            <a:r>
              <a:rPr lang="en-US" dirty="0">
                <a:solidFill>
                  <a:srgbClr val="BCBEC4"/>
                </a:solidFill>
                <a:effectLst/>
              </a:rPr>
              <a:t>&gt; </a:t>
            </a:r>
            <a:r>
              <a:rPr lang="en-US" dirty="0">
                <a:solidFill>
                  <a:srgbClr val="2AACB8"/>
                </a:solidFill>
                <a:effectLst/>
              </a:rPr>
              <a:t>300</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77DBB"/>
                </a:solidFill>
                <a:effectLst/>
              </a:rPr>
              <a:t>taps </a:t>
            </a:r>
            <a:r>
              <a:rPr lang="en-US" dirty="0">
                <a:solidFill>
                  <a:srgbClr val="BCBEC4"/>
                </a:solidFill>
                <a:effectLst/>
              </a:rPr>
              <a:t>= </a:t>
            </a:r>
            <a:r>
              <a:rPr lang="en-US" dirty="0">
                <a:solidFill>
                  <a:srgbClr val="2AACB8"/>
                </a:solidFill>
                <a:effectLst/>
              </a:rPr>
              <a:t>0</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new </a:t>
            </a:r>
            <a:r>
              <a:rPr lang="en-US" dirty="0">
                <a:solidFill>
                  <a:srgbClr val="BCBEC4"/>
                </a:solidFill>
                <a:effectLst/>
              </a:rPr>
              <a:t>Thread(() -&gt; {</a:t>
            </a:r>
            <a:br>
              <a:rPr lang="en-US" dirty="0">
                <a:solidFill>
                  <a:srgbClr val="BCBEC4"/>
                </a:solidFill>
                <a:effectLst/>
              </a:rPr>
            </a:br>
            <a:r>
              <a:rPr lang="en-US" dirty="0">
                <a:solidFill>
                  <a:srgbClr val="BCBEC4"/>
                </a:solidFill>
                <a:effectLst/>
              </a:rPr>
              <a:t>                        </a:t>
            </a:r>
            <a:r>
              <a:rPr lang="en-US" dirty="0">
                <a:solidFill>
                  <a:srgbClr val="CF8E6D"/>
                </a:solidFill>
                <a:effectLst/>
              </a:rPr>
              <a:t>try </a:t>
            </a:r>
            <a:r>
              <a:rPr lang="en-US" dirty="0">
                <a:solidFill>
                  <a:srgbClr val="BCBEC4"/>
                </a:solidFill>
                <a:effectLst/>
              </a:rPr>
              <a:t>{ </a:t>
            </a:r>
            <a:r>
              <a:rPr lang="en-US" dirty="0" err="1">
                <a:solidFill>
                  <a:srgbClr val="BCBEC4"/>
                </a:solidFill>
                <a:effectLst/>
              </a:rPr>
              <a:t>Thread.</a:t>
            </a:r>
            <a:r>
              <a:rPr lang="en-US" i="1" dirty="0" err="1">
                <a:solidFill>
                  <a:srgbClr val="BCBEC4"/>
                </a:solidFill>
                <a:effectLst/>
              </a:rPr>
              <a:t>sleep</a:t>
            </a:r>
            <a:r>
              <a:rPr lang="en-US" dirty="0">
                <a:solidFill>
                  <a:srgbClr val="BCBEC4"/>
                </a:solidFill>
                <a:effectLst/>
              </a:rPr>
              <a:t>(</a:t>
            </a:r>
            <a:r>
              <a:rPr lang="en-US" dirty="0">
                <a:solidFill>
                  <a:srgbClr val="2AACB8"/>
                </a:solidFill>
                <a:effectLst/>
              </a:rPr>
              <a:t>400</a:t>
            </a:r>
            <a:r>
              <a:rPr lang="en-US" dirty="0">
                <a:solidFill>
                  <a:srgbClr val="BCBEC4"/>
                </a:solidFill>
                <a:effectLst/>
              </a:rPr>
              <a:t>);} </a:t>
            </a:r>
            <a:r>
              <a:rPr lang="en-US" dirty="0">
                <a:solidFill>
                  <a:srgbClr val="CF8E6D"/>
                </a:solidFill>
                <a:effectLst/>
              </a:rPr>
              <a:t>catch </a:t>
            </a:r>
            <a:r>
              <a:rPr lang="en-US" dirty="0">
                <a:solidFill>
                  <a:srgbClr val="BCBEC4"/>
                </a:solidFill>
                <a:effectLst/>
              </a:rPr>
              <a:t>(Exception ignored)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handleTaps</a:t>
            </a:r>
            <a:r>
              <a:rPr lang="en-US" dirty="0">
                <a:solidFill>
                  <a:srgbClr val="BCBEC4"/>
                </a:solidFill>
                <a:effectLst/>
              </a:rPr>
              <a:t>();</a:t>
            </a:r>
            <a:br>
              <a:rPr lang="en-US" dirty="0">
                <a:solidFill>
                  <a:srgbClr val="BCBEC4"/>
                </a:solidFill>
                <a:effectLst/>
              </a:rPr>
            </a:br>
            <a:r>
              <a:rPr lang="en-US" dirty="0">
                <a:solidFill>
                  <a:srgbClr val="BCBEC4"/>
                </a:solidFill>
                <a:effectLst/>
              </a:rPr>
              <a:t>                    }).start();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return true</a:t>
            </a:r>
            <a:r>
              <a:rPr lang="en-US" dirty="0">
                <a:solidFill>
                  <a:srgbClr val="BCBEC4"/>
                </a:solidFill>
                <a:effectLst/>
              </a:rPr>
              <a:t>; </a:t>
            </a:r>
            <a:r>
              <a:rPr lang="en-US" dirty="0">
                <a:solidFill>
                  <a:srgbClr val="7A7E85"/>
                </a:solidFill>
                <a:effectLst/>
              </a:rPr>
              <a:t>//event was not consumed</a:t>
            </a:r>
            <a:br>
              <a:rPr lang="en-US" dirty="0">
                <a:solidFill>
                  <a:srgbClr val="7A7E85"/>
                </a:solidFill>
                <a:effectLst/>
              </a:rPr>
            </a:br>
            <a:r>
              <a:rPr lang="en-US" dirty="0">
                <a:solidFill>
                  <a:srgbClr val="7A7E85"/>
                </a:solidFill>
                <a:effectLst/>
              </a:rPr>
              <a:t>            </a:t>
            </a:r>
            <a:r>
              <a:rPr lang="en-US" dirty="0">
                <a:solidFill>
                  <a:srgbClr val="CF8E6D"/>
                </a:solidFill>
                <a:effectLst/>
              </a:rPr>
              <a:t>case </a:t>
            </a:r>
            <a:r>
              <a:rPr lang="en-US" dirty="0" err="1">
                <a:solidFill>
                  <a:srgbClr val="BCBEC4"/>
                </a:solidFill>
                <a:effectLst/>
              </a:rPr>
              <a:t>MotionEvent.</a:t>
            </a:r>
            <a:r>
              <a:rPr lang="en-US" i="1" dirty="0" err="1">
                <a:solidFill>
                  <a:srgbClr val="C77DBB"/>
                </a:solidFill>
                <a:effectLst/>
              </a:rPr>
              <a:t>ACTION_UP</a:t>
            </a:r>
            <a:r>
              <a:rPr lang="en-US" dirty="0">
                <a:solidFill>
                  <a:srgbClr val="BCBEC4"/>
                </a:solidFill>
                <a:effectLst/>
              </a:rPr>
              <a:t>: </a:t>
            </a:r>
            <a:r>
              <a:rPr lang="en-US" dirty="0">
                <a:solidFill>
                  <a:srgbClr val="7A7E85"/>
                </a:solidFill>
                <a:effectLst/>
              </a:rPr>
              <a:t>//event of finger is lifted</a:t>
            </a:r>
            <a:br>
              <a:rPr lang="en-US" dirty="0">
                <a:solidFill>
                  <a:srgbClr val="7A7E85"/>
                </a:solidFill>
                <a:effectLst/>
              </a:rPr>
            </a:br>
            <a:r>
              <a:rPr lang="en-US" dirty="0">
                <a:solidFill>
                  <a:srgbClr val="7A7E85"/>
                </a:solidFill>
                <a:effectLst/>
              </a:rPr>
              <a:t>                </a:t>
            </a:r>
            <a:r>
              <a:rPr lang="en-US" dirty="0" err="1">
                <a:solidFill>
                  <a:srgbClr val="C77DBB"/>
                </a:solidFill>
                <a:effectLst/>
              </a:rPr>
              <a:t>endTime</a:t>
            </a:r>
            <a:r>
              <a:rPr lang="en-US" dirty="0">
                <a:solidFill>
                  <a:srgbClr val="C77DBB"/>
                </a:solidFill>
                <a:effectLst/>
              </a:rPr>
              <a:t> </a:t>
            </a:r>
            <a:r>
              <a:rPr lang="en-US" dirty="0">
                <a:solidFill>
                  <a:srgbClr val="BCBEC4"/>
                </a:solidFill>
                <a:effectLst/>
              </a:rPr>
              <a:t>= </a:t>
            </a:r>
            <a:r>
              <a:rPr lang="en-US" dirty="0" err="1">
                <a:solidFill>
                  <a:srgbClr val="BCBEC4"/>
                </a:solidFill>
                <a:effectLst/>
              </a:rPr>
              <a:t>System.</a:t>
            </a:r>
            <a:r>
              <a:rPr lang="en-US" i="1" dirty="0" err="1">
                <a:solidFill>
                  <a:srgbClr val="BCBEC4"/>
                </a:solidFill>
                <a:effectLst/>
              </a:rPr>
              <a:t>currentTimeMillis</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77DBB"/>
                </a:solidFill>
                <a:effectLst/>
              </a:rPr>
              <a:t>taps</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return false</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public abstract void </a:t>
            </a:r>
            <a:r>
              <a:rPr lang="en-US" dirty="0" err="1">
                <a:solidFill>
                  <a:srgbClr val="56A8F5"/>
                </a:solidFill>
                <a:effectLst/>
              </a:rPr>
              <a:t>handleTaps</a:t>
            </a:r>
            <a:r>
              <a:rPr lang="en-US" dirty="0">
                <a:solidFill>
                  <a:srgbClr val="BCBEC4"/>
                </a:solidFill>
                <a:effectLst/>
              </a:rPr>
              <a:t>();</a:t>
            </a:r>
            <a:br>
              <a:rPr lang="en-US" dirty="0">
                <a:solidFill>
                  <a:srgbClr val="BCBEC4"/>
                </a:solidFill>
                <a:effectLst/>
              </a:rPr>
            </a:br>
            <a:r>
              <a:rPr lang="en-US" dirty="0">
                <a:solidFill>
                  <a:srgbClr val="BCBEC4"/>
                </a:solidFill>
                <a:effectLst/>
              </a:rPr>
              <a:t>}</a:t>
            </a:r>
          </a:p>
          <a:p>
            <a:endParaRPr lang="en-US" dirty="0"/>
          </a:p>
          <a:p>
            <a:r>
              <a:rPr lang="en-US" dirty="0"/>
              <a:t>// activity:</a:t>
            </a:r>
          </a:p>
          <a:p>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solidFill>
                  <a:srgbClr val="BCBEC4"/>
                </a:solidFill>
                <a:effectLst/>
              </a:rPr>
              <a:t>TextView</a:t>
            </a:r>
            <a:r>
              <a:rPr lang="en-US" dirty="0">
                <a:solidFill>
                  <a:srgbClr val="BCBEC4"/>
                </a:solidFill>
                <a:effectLst/>
              </a:rPr>
              <a:t> tv = </a:t>
            </a:r>
            <a:r>
              <a:rPr lang="en-US" dirty="0" err="1">
                <a:solidFill>
                  <a:srgbClr val="BCBEC4"/>
                </a:solidFill>
                <a:effectLst/>
              </a:rPr>
              <a:t>findViewById</a:t>
            </a:r>
            <a:r>
              <a:rPr lang="en-US" dirty="0">
                <a:solidFill>
                  <a:srgbClr val="BCBEC4"/>
                </a:solidFill>
                <a:effectLst/>
              </a:rPr>
              <a:t>(</a:t>
            </a:r>
            <a:r>
              <a:rPr lang="en-US" dirty="0" err="1">
                <a:solidFill>
                  <a:srgbClr val="BCBEC4"/>
                </a:solidFill>
                <a:effectLst/>
              </a:rPr>
              <a:t>R.id.</a:t>
            </a:r>
            <a:r>
              <a:rPr lang="en-US" i="1" dirty="0" err="1">
                <a:solidFill>
                  <a:srgbClr val="C77DBB"/>
                </a:solidFill>
                <a:effectLst/>
              </a:rPr>
              <a:t>ztextview</a:t>
            </a:r>
            <a:r>
              <a:rPr lang="en-US" dirty="0">
                <a:solidFill>
                  <a:srgbClr val="BCBEC4"/>
                </a:solidFill>
                <a:effectLst/>
              </a:rPr>
              <a:t>);</a:t>
            </a:r>
            <a:br>
              <a:rPr lang="en-US" dirty="0">
                <a:solidFill>
                  <a:srgbClr val="BCBEC4"/>
                </a:solidFill>
                <a:effectLst/>
              </a:rPr>
            </a:br>
            <a:r>
              <a:rPr lang="en-US" dirty="0" err="1">
                <a:solidFill>
                  <a:srgbClr val="BCBEC4"/>
                </a:solidFill>
                <a:effectLst/>
              </a:rPr>
              <a:t>tv.setOnTouchListener</a:t>
            </a:r>
            <a:r>
              <a:rPr lang="en-US" dirty="0">
                <a:solidFill>
                  <a:srgbClr val="BCBEC4"/>
                </a:solidFill>
                <a:effectLst/>
              </a:rPr>
              <a:t>(</a:t>
            </a:r>
            <a:r>
              <a:rPr lang="en-US" dirty="0">
                <a:solidFill>
                  <a:srgbClr val="CF8E6D"/>
                </a:solidFill>
                <a:effectLst/>
              </a:rPr>
              <a:t>new </a:t>
            </a:r>
            <a:r>
              <a:rPr lang="en-US" dirty="0" err="1">
                <a:solidFill>
                  <a:srgbClr val="BCBEC4"/>
                </a:solidFill>
                <a:effectLst/>
              </a:rPr>
              <a:t>MyTouchListener</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B3AE60"/>
                </a:solidFill>
                <a:effectLst/>
              </a:rPr>
              <a:t>@Override</a:t>
            </a:r>
            <a:br>
              <a:rPr lang="en-US" dirty="0">
                <a:solidFill>
                  <a:srgbClr val="B3AE60"/>
                </a:solidFill>
                <a:effectLst/>
              </a:rPr>
            </a:br>
            <a:r>
              <a:rPr lang="en-US" dirty="0">
                <a:solidFill>
                  <a:srgbClr val="B3AE60"/>
                </a:solidFill>
                <a:effectLst/>
              </a:rPr>
              <a:t>    </a:t>
            </a:r>
            <a:r>
              <a:rPr lang="en-US" dirty="0">
                <a:solidFill>
                  <a:srgbClr val="CF8E6D"/>
                </a:solidFill>
                <a:effectLst/>
              </a:rPr>
              <a:t>public void </a:t>
            </a:r>
            <a:r>
              <a:rPr lang="en-US" dirty="0" err="1">
                <a:solidFill>
                  <a:srgbClr val="56A8F5"/>
                </a:solidFill>
                <a:effectLst/>
              </a:rPr>
              <a:t>handleTaps</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int </a:t>
            </a:r>
            <a:r>
              <a:rPr lang="en-US" dirty="0">
                <a:solidFill>
                  <a:srgbClr val="BCBEC4"/>
                </a:solidFill>
                <a:effectLst/>
              </a:rPr>
              <a:t>t = </a:t>
            </a:r>
            <a:r>
              <a:rPr lang="en-US" dirty="0">
                <a:solidFill>
                  <a:srgbClr val="C77DBB"/>
                </a:solidFill>
                <a:effectLst/>
              </a:rPr>
              <a:t>taps</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runOnUiThread</a:t>
            </a:r>
            <a:r>
              <a:rPr lang="en-US" dirty="0">
                <a:solidFill>
                  <a:srgbClr val="BCBEC4"/>
                </a:solidFill>
                <a:effectLst/>
              </a:rPr>
              <a:t>( () -&gt;</a:t>
            </a:r>
            <a:br>
              <a:rPr lang="en-US" dirty="0">
                <a:solidFill>
                  <a:srgbClr val="BCBEC4"/>
                </a:solidFill>
                <a:effectLst/>
              </a:rPr>
            </a:br>
            <a:r>
              <a:rPr lang="en-US" dirty="0">
                <a:solidFill>
                  <a:srgbClr val="BCBEC4"/>
                </a:solidFill>
                <a:effectLst/>
              </a:rPr>
              <a:t>        </a:t>
            </a:r>
            <a:r>
              <a:rPr lang="en-US" dirty="0" err="1">
                <a:solidFill>
                  <a:srgbClr val="BCBEC4"/>
                </a:solidFill>
                <a:effectLst/>
              </a:rPr>
              <a:t>Toast.</a:t>
            </a:r>
            <a:r>
              <a:rPr lang="en-US" i="1" dirty="0" err="1">
                <a:solidFill>
                  <a:srgbClr val="BCBEC4"/>
                </a:solidFill>
                <a:effectLst/>
              </a:rPr>
              <a:t>makeText</a:t>
            </a:r>
            <a:r>
              <a:rPr lang="en-US" dirty="0">
                <a:solidFill>
                  <a:srgbClr val="BCBEC4"/>
                </a:solidFill>
                <a:effectLst/>
              </a:rPr>
              <a:t>(</a:t>
            </a:r>
            <a:r>
              <a:rPr lang="en-US" dirty="0" err="1">
                <a:solidFill>
                  <a:srgbClr val="BCBEC4"/>
                </a:solidFill>
                <a:effectLst/>
              </a:rPr>
              <a:t>WelcomeActivity.</a:t>
            </a:r>
            <a:r>
              <a:rPr lang="en-US" dirty="0" err="1">
                <a:solidFill>
                  <a:srgbClr val="CF8E6D"/>
                </a:solidFill>
                <a:effectLst/>
              </a:rPr>
              <a:t>this</a:t>
            </a:r>
            <a:r>
              <a:rPr lang="en-US" dirty="0" err="1">
                <a:solidFill>
                  <a:srgbClr val="BCBEC4"/>
                </a:solidFill>
                <a:effectLst/>
              </a:rPr>
              <a:t>,</a:t>
            </a:r>
            <a:r>
              <a:rPr lang="en-US" dirty="0" err="1">
                <a:solidFill>
                  <a:srgbClr val="6AAB73"/>
                </a:solidFill>
                <a:effectLst/>
              </a:rPr>
              <a:t>"Number</a:t>
            </a:r>
            <a:r>
              <a:rPr lang="en-US" dirty="0">
                <a:solidFill>
                  <a:srgbClr val="6AAB73"/>
                </a:solidFill>
                <a:effectLst/>
              </a:rPr>
              <a:t> of taps is " </a:t>
            </a:r>
            <a:r>
              <a:rPr lang="en-US" dirty="0">
                <a:solidFill>
                  <a:srgbClr val="BCBEC4"/>
                </a:solidFill>
                <a:effectLst/>
              </a:rPr>
              <a:t>+ </a:t>
            </a:r>
            <a:r>
              <a:rPr lang="en-US" dirty="0">
                <a:solidFill>
                  <a:srgbClr val="C77DBB"/>
                </a:solidFill>
                <a:effectLst/>
              </a:rPr>
              <a:t>t </a:t>
            </a:r>
            <a:r>
              <a:rPr lang="en-US" dirty="0">
                <a:solidFill>
                  <a:srgbClr val="BCBEC4"/>
                </a:solidFill>
                <a:effectLst/>
              </a:rPr>
              <a:t>,</a:t>
            </a:r>
            <a:r>
              <a:rPr lang="en-US" dirty="0" err="1">
                <a:solidFill>
                  <a:srgbClr val="BCBEC4"/>
                </a:solidFill>
                <a:effectLst/>
              </a:rPr>
              <a:t>Toast.</a:t>
            </a:r>
            <a:r>
              <a:rPr lang="en-US" i="1" dirty="0" err="1">
                <a:solidFill>
                  <a:srgbClr val="C77DBB"/>
                </a:solidFill>
                <a:effectLst/>
              </a:rPr>
              <a:t>LENGTH_SHORT</a:t>
            </a:r>
            <a:r>
              <a:rPr lang="en-US" dirty="0">
                <a:solidFill>
                  <a:srgbClr val="BCBEC4"/>
                </a:solidFill>
                <a:effectLst/>
              </a:rPr>
              <a:t>).show());</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a:t>
            </a:r>
          </a:p>
          <a:p>
            <a:endParaRPr lang="en-US" dirty="0"/>
          </a:p>
          <a:p>
            <a:r>
              <a:rPr lang="en-AE" dirty="0"/>
              <a:t>//Kotlin:</a:t>
            </a:r>
          </a:p>
          <a:p>
            <a:r>
              <a:rPr lang="en-AE"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CF8E6D"/>
                </a:solidFill>
                <a:effectLst/>
              </a:rPr>
              <a:t>abstract class </a:t>
            </a:r>
            <a:r>
              <a:rPr lang="en-US" dirty="0" err="1">
                <a:solidFill>
                  <a:srgbClr val="BCBEC4"/>
                </a:solidFill>
                <a:effectLst/>
              </a:rPr>
              <a:t>MyTouchListener</a:t>
            </a:r>
            <a:r>
              <a:rPr lang="en-US" dirty="0">
                <a:solidFill>
                  <a:srgbClr val="BCBEC4"/>
                </a:solidFill>
                <a:effectLst/>
              </a:rPr>
              <a:t> : </a:t>
            </a:r>
            <a:r>
              <a:rPr lang="en-US" dirty="0" err="1">
                <a:solidFill>
                  <a:srgbClr val="BCBEC4"/>
                </a:solidFill>
                <a:effectLst/>
              </a:rPr>
              <a:t>OnTouchListener</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protected var </a:t>
            </a:r>
            <a:r>
              <a:rPr lang="en-US" dirty="0">
                <a:solidFill>
                  <a:srgbClr val="C77DBB"/>
                </a:solidFill>
                <a:effectLst/>
              </a:rPr>
              <a:t>taps</a:t>
            </a:r>
            <a:r>
              <a:rPr lang="en-US" dirty="0">
                <a:solidFill>
                  <a:srgbClr val="BCBEC4"/>
                </a:solidFill>
                <a:effectLst/>
              </a:rPr>
              <a:t>: Int = </a:t>
            </a:r>
            <a:r>
              <a:rPr lang="en-US" dirty="0">
                <a:solidFill>
                  <a:srgbClr val="2AACB8"/>
                </a:solidFill>
                <a:effectLst/>
              </a:rPr>
              <a:t>0</a:t>
            </a:r>
            <a:br>
              <a:rPr lang="en-US" dirty="0">
                <a:solidFill>
                  <a:srgbClr val="2AACB8"/>
                </a:solidFill>
                <a:effectLst/>
              </a:rPr>
            </a:br>
            <a:r>
              <a:rPr lang="en-US" dirty="0">
                <a:solidFill>
                  <a:srgbClr val="2AACB8"/>
                </a:solidFill>
                <a:effectLst/>
              </a:rPr>
              <a:t>    </a:t>
            </a:r>
            <a:r>
              <a:rPr lang="en-US" dirty="0">
                <a:solidFill>
                  <a:srgbClr val="CF8E6D"/>
                </a:solidFill>
                <a:effectLst/>
              </a:rPr>
              <a:t>protected var </a:t>
            </a:r>
            <a:r>
              <a:rPr lang="en-US" dirty="0" err="1">
                <a:solidFill>
                  <a:srgbClr val="C77DBB"/>
                </a:solidFill>
                <a:effectLst/>
              </a:rPr>
              <a:t>startTime</a:t>
            </a:r>
            <a:r>
              <a:rPr lang="en-US" dirty="0">
                <a:solidFill>
                  <a:srgbClr val="BCBEC4"/>
                </a:solidFill>
                <a:effectLst/>
              </a:rPr>
              <a:t>: Long = </a:t>
            </a:r>
            <a:r>
              <a:rPr lang="en-US" dirty="0">
                <a:solidFill>
                  <a:srgbClr val="2AACB8"/>
                </a:solidFill>
                <a:effectLst/>
              </a:rPr>
              <a:t>0</a:t>
            </a:r>
            <a:br>
              <a:rPr lang="en-US" dirty="0">
                <a:solidFill>
                  <a:srgbClr val="2AACB8"/>
                </a:solidFill>
                <a:effectLst/>
              </a:rPr>
            </a:br>
            <a:r>
              <a:rPr lang="en-US" dirty="0">
                <a:solidFill>
                  <a:srgbClr val="2AACB8"/>
                </a:solidFill>
                <a:effectLst/>
              </a:rPr>
              <a:t>    </a:t>
            </a:r>
            <a:r>
              <a:rPr lang="en-US" dirty="0">
                <a:solidFill>
                  <a:srgbClr val="CF8E6D"/>
                </a:solidFill>
                <a:effectLst/>
              </a:rPr>
              <a:t>protected var </a:t>
            </a:r>
            <a:r>
              <a:rPr lang="en-US" dirty="0" err="1">
                <a:solidFill>
                  <a:srgbClr val="C77DBB"/>
                </a:solidFill>
                <a:effectLst/>
              </a:rPr>
              <a:t>endTime</a:t>
            </a:r>
            <a:r>
              <a:rPr lang="en-US" dirty="0">
                <a:solidFill>
                  <a:srgbClr val="BCBEC4"/>
                </a:solidFill>
                <a:effectLst/>
              </a:rPr>
              <a:t>: Long = </a:t>
            </a:r>
            <a:r>
              <a:rPr lang="en-US" dirty="0">
                <a:solidFill>
                  <a:srgbClr val="2AACB8"/>
                </a:solidFill>
                <a:effectLst/>
              </a:rPr>
              <a:t>0</a:t>
            </a:r>
            <a:br>
              <a:rPr lang="en-US" dirty="0">
                <a:solidFill>
                  <a:srgbClr val="2AACB8"/>
                </a:solidFill>
                <a:effectLst/>
              </a:rPr>
            </a:br>
            <a:r>
              <a:rPr lang="en-US" dirty="0">
                <a:solidFill>
                  <a:srgbClr val="2AACB8"/>
                </a:solidFill>
                <a:effectLst/>
              </a:rPr>
              <a:t>    </a:t>
            </a:r>
            <a:r>
              <a:rPr lang="en-US" dirty="0">
                <a:solidFill>
                  <a:srgbClr val="CF8E6D"/>
                </a:solidFill>
                <a:effectLst/>
              </a:rPr>
              <a:t>override fun </a:t>
            </a:r>
            <a:r>
              <a:rPr lang="en-US" dirty="0" err="1">
                <a:solidFill>
                  <a:srgbClr val="56A8F5"/>
                </a:solidFill>
                <a:effectLst/>
              </a:rPr>
              <a:t>onTouch</a:t>
            </a:r>
            <a:r>
              <a:rPr lang="en-US" dirty="0">
                <a:solidFill>
                  <a:srgbClr val="BCBEC4"/>
                </a:solidFill>
                <a:effectLst/>
              </a:rPr>
              <a:t>(v: View, event: </a:t>
            </a:r>
            <a:r>
              <a:rPr lang="en-US" dirty="0" err="1">
                <a:solidFill>
                  <a:srgbClr val="BCBEC4"/>
                </a:solidFill>
                <a:effectLst/>
              </a:rPr>
              <a:t>MotionEvent</a:t>
            </a:r>
            <a:r>
              <a:rPr lang="en-US" dirty="0">
                <a:solidFill>
                  <a:srgbClr val="BCBEC4"/>
                </a:solidFill>
                <a:effectLst/>
              </a:rPr>
              <a:t>): Boolean {</a:t>
            </a:r>
            <a:br>
              <a:rPr lang="en-US" dirty="0">
                <a:solidFill>
                  <a:srgbClr val="BCBEC4"/>
                </a:solidFill>
                <a:effectLst/>
              </a:rPr>
            </a:br>
            <a:r>
              <a:rPr lang="en-US" dirty="0">
                <a:solidFill>
                  <a:srgbClr val="BCBEC4"/>
                </a:solidFill>
                <a:effectLst/>
              </a:rPr>
              <a:t>        </a:t>
            </a:r>
            <a:r>
              <a:rPr lang="en-US" dirty="0">
                <a:solidFill>
                  <a:srgbClr val="CF8E6D"/>
                </a:solidFill>
                <a:effectLst/>
              </a:rPr>
              <a:t>when </a:t>
            </a:r>
            <a:r>
              <a:rPr lang="en-US" dirty="0">
                <a:solidFill>
                  <a:srgbClr val="BCBEC4"/>
                </a:solidFill>
                <a:effectLst/>
              </a:rPr>
              <a:t>(</a:t>
            </a:r>
            <a:r>
              <a:rPr lang="en-US" dirty="0" err="1">
                <a:solidFill>
                  <a:srgbClr val="BCBEC4"/>
                </a:solidFill>
                <a:effectLst/>
              </a:rPr>
              <a:t>event.</a:t>
            </a:r>
            <a:r>
              <a:rPr lang="en-US" i="1" dirty="0" err="1">
                <a:solidFill>
                  <a:srgbClr val="C77DBB"/>
                </a:solidFill>
                <a:effectLst/>
              </a:rPr>
              <a:t>action</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MotionEvent.</a:t>
            </a:r>
            <a:r>
              <a:rPr lang="en-US" i="1" dirty="0" err="1">
                <a:solidFill>
                  <a:srgbClr val="C77DBB"/>
                </a:solidFill>
                <a:effectLst/>
              </a:rPr>
              <a:t>ACTION_DOWN</a:t>
            </a:r>
            <a:r>
              <a:rPr lang="en-US" i="1" dirty="0">
                <a:solidFill>
                  <a:srgbClr val="C77DBB"/>
                </a:solidFill>
                <a:effectLst/>
              </a:rPr>
              <a:t> </a:t>
            </a:r>
            <a:r>
              <a:rPr lang="en-US" dirty="0">
                <a:solidFill>
                  <a:srgbClr val="BCBEC4"/>
                </a:solidFill>
                <a:effectLst/>
              </a:rPr>
              <a:t>-&gt; {</a:t>
            </a:r>
            <a:br>
              <a:rPr lang="en-US" dirty="0">
                <a:solidFill>
                  <a:srgbClr val="BCBEC4"/>
                </a:solidFill>
                <a:effectLst/>
              </a:rPr>
            </a:br>
            <a:r>
              <a:rPr lang="en-US" dirty="0">
                <a:solidFill>
                  <a:srgbClr val="BCBEC4"/>
                </a:solidFill>
                <a:effectLst/>
              </a:rPr>
              <a:t>                </a:t>
            </a:r>
            <a:r>
              <a:rPr lang="en-US" dirty="0" err="1">
                <a:solidFill>
                  <a:srgbClr val="C77DBB"/>
                </a:solidFill>
                <a:effectLst/>
              </a:rPr>
              <a:t>startTime</a:t>
            </a:r>
            <a:r>
              <a:rPr lang="en-US" dirty="0">
                <a:solidFill>
                  <a:srgbClr val="C77DBB"/>
                </a:solidFill>
                <a:effectLst/>
              </a:rPr>
              <a:t> </a:t>
            </a:r>
            <a:r>
              <a:rPr lang="en-US" dirty="0">
                <a:solidFill>
                  <a:srgbClr val="BCBEC4"/>
                </a:solidFill>
                <a:effectLst/>
              </a:rPr>
              <a:t>= </a:t>
            </a:r>
            <a:r>
              <a:rPr lang="en-US" dirty="0" err="1">
                <a:solidFill>
                  <a:srgbClr val="BCBEC4"/>
                </a:solidFill>
                <a:effectLst/>
              </a:rPr>
              <a:t>System.currentTimeMillis</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if </a:t>
            </a:r>
            <a:r>
              <a:rPr lang="en-US" dirty="0">
                <a:solidFill>
                  <a:srgbClr val="BCBEC4"/>
                </a:solidFill>
                <a:effectLst/>
              </a:rPr>
              <a:t>(</a:t>
            </a:r>
            <a:r>
              <a:rPr lang="en-US" dirty="0" err="1">
                <a:solidFill>
                  <a:srgbClr val="C77DBB"/>
                </a:solidFill>
                <a:effectLst/>
              </a:rPr>
              <a:t>startTime</a:t>
            </a:r>
            <a:r>
              <a:rPr lang="en-US" dirty="0">
                <a:solidFill>
                  <a:srgbClr val="C77DBB"/>
                </a:solidFill>
                <a:effectLst/>
              </a:rPr>
              <a:t> </a:t>
            </a:r>
            <a:r>
              <a:rPr lang="en-US" dirty="0">
                <a:solidFill>
                  <a:srgbClr val="BCBEC4"/>
                </a:solidFill>
                <a:effectLst/>
              </a:rPr>
              <a:t>- </a:t>
            </a:r>
            <a:r>
              <a:rPr lang="en-US" dirty="0" err="1">
                <a:solidFill>
                  <a:srgbClr val="C77DBB"/>
                </a:solidFill>
                <a:effectLst/>
              </a:rPr>
              <a:t>endTime</a:t>
            </a:r>
            <a:r>
              <a:rPr lang="en-US" dirty="0">
                <a:solidFill>
                  <a:srgbClr val="C77DBB"/>
                </a:solidFill>
                <a:effectLst/>
              </a:rPr>
              <a:t> </a:t>
            </a:r>
            <a:r>
              <a:rPr lang="en-US" dirty="0">
                <a:solidFill>
                  <a:srgbClr val="BCBEC4"/>
                </a:solidFill>
                <a:effectLst/>
              </a:rPr>
              <a:t>&gt; </a:t>
            </a:r>
            <a:r>
              <a:rPr lang="en-US" dirty="0">
                <a:solidFill>
                  <a:srgbClr val="2AACB8"/>
                </a:solidFill>
                <a:effectLst/>
              </a:rPr>
              <a:t>300</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77DBB"/>
                </a:solidFill>
                <a:effectLst/>
              </a:rPr>
              <a:t>taps </a:t>
            </a:r>
            <a:r>
              <a:rPr lang="en-US" dirty="0">
                <a:solidFill>
                  <a:srgbClr val="BCBEC4"/>
                </a:solidFill>
                <a:effectLst/>
              </a:rPr>
              <a:t>= </a:t>
            </a:r>
            <a:r>
              <a:rPr lang="en-US" dirty="0">
                <a:solidFill>
                  <a:srgbClr val="2AACB8"/>
                </a:solidFill>
                <a:effectLst/>
              </a:rPr>
              <a:t>0</a:t>
            </a:r>
            <a:br>
              <a:rPr lang="en-US" dirty="0">
                <a:solidFill>
                  <a:srgbClr val="2AACB8"/>
                </a:solidFill>
                <a:effectLst/>
              </a:rPr>
            </a:br>
            <a:r>
              <a:rPr lang="en-US" dirty="0">
                <a:solidFill>
                  <a:srgbClr val="2AACB8"/>
                </a:solidFill>
                <a:effectLst/>
              </a:rPr>
              <a:t>                    </a:t>
            </a:r>
            <a:r>
              <a:rPr lang="en-US" dirty="0">
                <a:solidFill>
                  <a:srgbClr val="BCBEC4"/>
                </a:solidFill>
                <a:effectLst/>
              </a:rPr>
              <a:t>Thread </a:t>
            </a:r>
            <a:r>
              <a:rPr lang="en-US" b="1" dirty="0">
                <a:solidFill>
                  <a:srgbClr val="BCBEC4"/>
                </a:solidFill>
                <a:effectLst/>
              </a:rPr>
              <a:t>{</a:t>
            </a:r>
            <a:br>
              <a:rPr lang="en-US" b="1" dirty="0">
                <a:solidFill>
                  <a:srgbClr val="BCBEC4"/>
                </a:solidFill>
                <a:effectLst/>
              </a:rPr>
            </a:br>
            <a:r>
              <a:rPr lang="en-US" b="1" dirty="0">
                <a:solidFill>
                  <a:srgbClr val="BCBEC4"/>
                </a:solidFill>
                <a:effectLst/>
              </a:rPr>
              <a:t>                        </a:t>
            </a:r>
            <a:r>
              <a:rPr lang="en-US" dirty="0">
                <a:solidFill>
                  <a:srgbClr val="CF8E6D"/>
                </a:solidFill>
                <a:effectLst/>
              </a:rPr>
              <a:t>try </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Thread.sleep</a:t>
            </a:r>
            <a:r>
              <a:rPr lang="en-US" dirty="0">
                <a:solidFill>
                  <a:srgbClr val="BCBEC4"/>
                </a:solidFill>
                <a:effectLst/>
              </a:rPr>
              <a:t>(</a:t>
            </a:r>
            <a:r>
              <a:rPr lang="en-US" dirty="0">
                <a:solidFill>
                  <a:srgbClr val="2AACB8"/>
                </a:solidFill>
                <a:effectLst/>
              </a:rPr>
              <a:t>400</a:t>
            </a:r>
            <a:r>
              <a:rPr lang="en-US" dirty="0">
                <a:solidFill>
                  <a:srgbClr val="BCBEC4"/>
                </a:solidFill>
                <a:effectLst/>
              </a:rPr>
              <a:t>)</a:t>
            </a:r>
            <a:br>
              <a:rPr lang="en-US" dirty="0">
                <a:solidFill>
                  <a:srgbClr val="BCBEC4"/>
                </a:solidFill>
                <a:effectLst/>
              </a:rPr>
            </a:br>
            <a:r>
              <a:rPr lang="en-US" dirty="0">
                <a:solidFill>
                  <a:srgbClr val="BCBEC4"/>
                </a:solidFill>
                <a:effectLst/>
              </a:rPr>
              <a:t>                        } </a:t>
            </a:r>
            <a:r>
              <a:rPr lang="en-US" dirty="0">
                <a:solidFill>
                  <a:srgbClr val="CF8E6D"/>
                </a:solidFill>
                <a:effectLst/>
              </a:rPr>
              <a:t>catch </a:t>
            </a:r>
            <a:r>
              <a:rPr lang="en-US" dirty="0">
                <a:solidFill>
                  <a:srgbClr val="BCBEC4"/>
                </a:solidFill>
                <a:effectLst/>
              </a:rPr>
              <a:t>(ignored: Exception)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handleTaps</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b="1" dirty="0">
                <a:solidFill>
                  <a:srgbClr val="BCBEC4"/>
                </a:solidFill>
                <a:effectLst/>
              </a:rPr>
              <a:t>}</a:t>
            </a:r>
            <a:r>
              <a:rPr lang="en-US" dirty="0">
                <a:solidFill>
                  <a:srgbClr val="BCBEC4"/>
                </a:solidFill>
                <a:effectLst/>
              </a:rPr>
              <a:t>.start()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return true </a:t>
            </a:r>
            <a:r>
              <a:rPr lang="en-US" dirty="0">
                <a:solidFill>
                  <a:srgbClr val="7A7E85"/>
                </a:solidFill>
                <a:effectLst/>
              </a:rPr>
              <a:t>//event was not consumed</a:t>
            </a:r>
            <a:br>
              <a:rPr lang="en-US" dirty="0">
                <a:solidFill>
                  <a:srgbClr val="7A7E85"/>
                </a:solidFill>
                <a:effectLst/>
              </a:rPr>
            </a:br>
            <a:r>
              <a:rPr lang="en-US" dirty="0">
                <a:solidFill>
                  <a:srgbClr val="7A7E85"/>
                </a:solidFill>
                <a:effectLst/>
              </a:rPr>
              <a:t>            </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MotionEvent.</a:t>
            </a:r>
            <a:r>
              <a:rPr lang="en-US" i="1" dirty="0" err="1">
                <a:solidFill>
                  <a:srgbClr val="C77DBB"/>
                </a:solidFill>
                <a:effectLst/>
              </a:rPr>
              <a:t>ACTION_UP</a:t>
            </a:r>
            <a:r>
              <a:rPr lang="en-US" i="1" dirty="0">
                <a:solidFill>
                  <a:srgbClr val="C77DBB"/>
                </a:solidFill>
                <a:effectLst/>
              </a:rPr>
              <a:t> </a:t>
            </a:r>
            <a:r>
              <a:rPr lang="en-US" dirty="0">
                <a:solidFill>
                  <a:srgbClr val="BCBEC4"/>
                </a:solidFill>
                <a:effectLst/>
              </a:rPr>
              <a:t>-&gt; {</a:t>
            </a:r>
            <a:br>
              <a:rPr lang="en-US" dirty="0">
                <a:solidFill>
                  <a:srgbClr val="BCBEC4"/>
                </a:solidFill>
                <a:effectLst/>
              </a:rPr>
            </a:br>
            <a:r>
              <a:rPr lang="en-US" dirty="0">
                <a:solidFill>
                  <a:srgbClr val="BCBEC4"/>
                </a:solidFill>
                <a:effectLst/>
              </a:rPr>
              <a:t>                </a:t>
            </a:r>
            <a:r>
              <a:rPr lang="en-US" dirty="0" err="1">
                <a:solidFill>
                  <a:srgbClr val="C77DBB"/>
                </a:solidFill>
                <a:effectLst/>
              </a:rPr>
              <a:t>endTime</a:t>
            </a:r>
            <a:r>
              <a:rPr lang="en-US" dirty="0">
                <a:solidFill>
                  <a:srgbClr val="C77DBB"/>
                </a:solidFill>
                <a:effectLst/>
              </a:rPr>
              <a:t> </a:t>
            </a:r>
            <a:r>
              <a:rPr lang="en-US" dirty="0">
                <a:solidFill>
                  <a:srgbClr val="BCBEC4"/>
                </a:solidFill>
                <a:effectLst/>
              </a:rPr>
              <a:t>= </a:t>
            </a:r>
            <a:r>
              <a:rPr lang="en-US" dirty="0" err="1">
                <a:solidFill>
                  <a:srgbClr val="BCBEC4"/>
                </a:solidFill>
                <a:effectLst/>
              </a:rPr>
              <a:t>System.currentTimeMillis</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77DBB"/>
                </a:solidFill>
                <a:effectLst/>
              </a:rPr>
              <a:t>taps</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return false</a:t>
            </a:r>
            <a:br>
              <a:rPr lang="en-US" dirty="0">
                <a:solidFill>
                  <a:srgbClr val="CF8E6D"/>
                </a:solidFill>
                <a:effectLst/>
              </a:rPr>
            </a:br>
            <a:r>
              <a:rPr lang="en-US" dirty="0">
                <a:solidFill>
                  <a:srgbClr val="CF8E6D"/>
                </a:solidFill>
                <a:effectLst/>
              </a:rPr>
              <a:t>    </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abstract fun </a:t>
            </a:r>
            <a:r>
              <a:rPr lang="en-US" dirty="0" err="1">
                <a:solidFill>
                  <a:srgbClr val="56A8F5"/>
                </a:solidFill>
                <a:effectLst/>
              </a:rPr>
              <a:t>handleTaps</a:t>
            </a:r>
            <a:r>
              <a:rPr lang="en-US" dirty="0">
                <a:solidFill>
                  <a:srgbClr val="BCBEC4"/>
                </a:solidFill>
                <a:effectLst/>
              </a:rPr>
              <a:t>()</a:t>
            </a:r>
            <a:br>
              <a:rPr lang="en-US" dirty="0">
                <a:solidFill>
                  <a:srgbClr val="BCBEC4"/>
                </a:solidFill>
                <a:effectLst/>
              </a:rPr>
            </a:br>
            <a:r>
              <a:rPr lang="en-US" dirty="0">
                <a:solidFill>
                  <a:srgbClr val="BCBEC4"/>
                </a:solidFill>
                <a:effectLst/>
              </a:rPr>
              <a:t>}</a:t>
            </a:r>
          </a:p>
          <a:p>
            <a:r>
              <a:rPr lang="en-AE" dirty="0"/>
              <a:t>//////////////////////////////////////////</a:t>
            </a:r>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44</a:t>
            </a:fld>
            <a:endParaRPr lang="en-US"/>
          </a:p>
        </p:txBody>
      </p:sp>
    </p:spTree>
    <p:extLst>
      <p:ext uri="{BB962C8B-B14F-4D97-AF65-F5344CB8AC3E}">
        <p14:creationId xmlns:p14="http://schemas.microsoft.com/office/powerpoint/2010/main" val="2409172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listener:</a:t>
            </a:r>
          </a:p>
          <a:p>
            <a:pPr marL="228600" indent="-228600">
              <a:buAutoNum type="arabicPeriod"/>
            </a:pPr>
            <a:r>
              <a:rPr lang="en-US" dirty="0"/>
              <a:t>taps: keeps track of the number of taps</a:t>
            </a:r>
          </a:p>
          <a:p>
            <a:pPr marL="228600" indent="-228600">
              <a:buAutoNum type="arabicPeriod"/>
            </a:pPr>
            <a:r>
              <a:rPr lang="en-US" dirty="0" err="1"/>
              <a:t>startTime</a:t>
            </a:r>
            <a:r>
              <a:rPr lang="en-US" dirty="0"/>
              <a:t> and </a:t>
            </a:r>
            <a:r>
              <a:rPr lang="en-US" dirty="0" err="1"/>
              <a:t>endTime</a:t>
            </a:r>
            <a:r>
              <a:rPr lang="en-US" dirty="0"/>
              <a:t> keep track of period of time (400 </a:t>
            </a:r>
            <a:r>
              <a:rPr lang="en-US" dirty="0" err="1"/>
              <a:t>ms</a:t>
            </a:r>
            <a:r>
              <a:rPr lang="en-US" dirty="0"/>
              <a:t>) to capture number of taps, i.e., taps that span more than 400 </a:t>
            </a:r>
            <a:r>
              <a:rPr lang="en-US" dirty="0" err="1"/>
              <a:t>ms</a:t>
            </a:r>
            <a:r>
              <a:rPr lang="en-US" dirty="0"/>
              <a:t> will not be considered related.</a:t>
            </a:r>
          </a:p>
          <a:p>
            <a:pPr marL="228600" indent="-228600">
              <a:buAutoNum type="arabicPeriod"/>
            </a:pPr>
            <a:r>
              <a:rPr lang="en-US" dirty="0"/>
              <a:t>ACTION_DOWN: set the </a:t>
            </a:r>
            <a:r>
              <a:rPr lang="en-US" dirty="0" err="1"/>
              <a:t>startTime</a:t>
            </a:r>
            <a:r>
              <a:rPr lang="en-US" dirty="0"/>
              <a:t> period</a:t>
            </a:r>
          </a:p>
          <a:p>
            <a:pPr marL="685800" lvl="1" indent="-228600">
              <a:buAutoNum type="arabicPeriod"/>
            </a:pPr>
            <a:r>
              <a:rPr lang="en-US" dirty="0"/>
              <a:t>If the difference between start/end time &gt;300 then it indicates resetting the processing (number of  taps).</a:t>
            </a:r>
          </a:p>
          <a:p>
            <a:pPr marL="685800" lvl="1" indent="-228600">
              <a:buAutoNum type="arabicPeriod"/>
            </a:pPr>
            <a:r>
              <a:rPr lang="en-US" dirty="0"/>
              <a:t>If the difference is &lt; 300 then the down event is happening within the period of processing; hence, do nothing.</a:t>
            </a:r>
          </a:p>
          <a:p>
            <a:pPr marL="685800" lvl="1" indent="-228600">
              <a:buAutoNum type="arabicPeriod"/>
            </a:pPr>
            <a:r>
              <a:rPr lang="en-US" dirty="0"/>
              <a:t>The handler is to be run every 400 </a:t>
            </a:r>
            <a:r>
              <a:rPr lang="en-US" dirty="0" err="1"/>
              <a:t>ms</a:t>
            </a:r>
            <a:r>
              <a:rPr lang="en-US" dirty="0"/>
              <a:t> (no need for thread, use the UI thread).</a:t>
            </a:r>
          </a:p>
          <a:p>
            <a:pPr marL="228600" indent="-228600">
              <a:buAutoNum type="arabicPeriod"/>
            </a:pPr>
            <a:r>
              <a:rPr lang="en-US" dirty="0"/>
              <a:t>ACTION_UP: set the </a:t>
            </a:r>
            <a:r>
              <a:rPr lang="en-US" dirty="0" err="1"/>
              <a:t>endTime</a:t>
            </a:r>
            <a:r>
              <a:rPr lang="en-US" dirty="0"/>
              <a:t> period and increment the number of taps.</a:t>
            </a:r>
          </a:p>
          <a:p>
            <a:pPr marL="228600" indent="-228600">
              <a:buAutoNum type="arabicPeriod"/>
            </a:pPr>
            <a:endParaRPr lang="en-US" dirty="0"/>
          </a:p>
          <a:p>
            <a:pPr marL="228600" indent="-228600">
              <a:buAutoNum type="arabicPeriod"/>
            </a:pPr>
            <a:endParaRPr lang="en-US" dirty="0"/>
          </a:p>
          <a:p>
            <a:pPr marL="0" indent="0">
              <a:buNone/>
            </a:pPr>
            <a:r>
              <a:rPr lang="en-US" dirty="0"/>
              <a:t>//Kotlin:</a:t>
            </a:r>
          </a:p>
          <a:p>
            <a:pPr marL="0" indent="0">
              <a:buNone/>
            </a:pP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solidFill>
                  <a:srgbClr val="BCBEC4"/>
                </a:solidFill>
                <a:effectLst/>
              </a:rPr>
              <a:t>tv.setOnTouchListener</a:t>
            </a:r>
            <a:r>
              <a:rPr lang="en-US" dirty="0">
                <a:solidFill>
                  <a:srgbClr val="BCBEC4"/>
                </a:solidFill>
                <a:effectLst/>
              </a:rPr>
              <a:t>(</a:t>
            </a:r>
            <a:r>
              <a:rPr lang="en-US" dirty="0">
                <a:solidFill>
                  <a:srgbClr val="CF8E6D"/>
                </a:solidFill>
                <a:effectLst/>
              </a:rPr>
              <a:t>object </a:t>
            </a:r>
            <a:r>
              <a:rPr lang="en-US" dirty="0">
                <a:solidFill>
                  <a:srgbClr val="BCBEC4"/>
                </a:solidFill>
                <a:effectLst/>
              </a:rPr>
              <a:t>: </a:t>
            </a:r>
            <a:r>
              <a:rPr lang="en-US" dirty="0" err="1">
                <a:solidFill>
                  <a:srgbClr val="BCBEC4"/>
                </a:solidFill>
                <a:effectLst/>
              </a:rPr>
              <a:t>OnTouchListener</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var </a:t>
            </a:r>
            <a:r>
              <a:rPr lang="en-US" dirty="0">
                <a:solidFill>
                  <a:srgbClr val="C77DBB"/>
                </a:solidFill>
                <a:effectLst/>
              </a:rPr>
              <a:t>taps</a:t>
            </a:r>
            <a:r>
              <a:rPr lang="en-US" dirty="0">
                <a:solidFill>
                  <a:srgbClr val="BCBEC4"/>
                </a:solidFill>
                <a:effectLst/>
              </a:rPr>
              <a:t>: Int = </a:t>
            </a:r>
            <a:r>
              <a:rPr lang="en-US" dirty="0">
                <a:solidFill>
                  <a:srgbClr val="2AACB8"/>
                </a:solidFill>
                <a:effectLst/>
              </a:rPr>
              <a:t>0</a:t>
            </a:r>
            <a:br>
              <a:rPr lang="en-US" dirty="0">
                <a:solidFill>
                  <a:srgbClr val="2AACB8"/>
                </a:solidFill>
                <a:effectLst/>
              </a:rPr>
            </a:br>
            <a:r>
              <a:rPr lang="en-US" dirty="0">
                <a:solidFill>
                  <a:srgbClr val="2AACB8"/>
                </a:solidFill>
                <a:effectLst/>
              </a:rPr>
              <a:t>    </a:t>
            </a:r>
            <a:r>
              <a:rPr lang="en-US" dirty="0">
                <a:solidFill>
                  <a:srgbClr val="CF8E6D"/>
                </a:solidFill>
                <a:effectLst/>
              </a:rPr>
              <a:t>var </a:t>
            </a:r>
            <a:r>
              <a:rPr lang="en-US" dirty="0" err="1">
                <a:solidFill>
                  <a:srgbClr val="C77DBB"/>
                </a:solidFill>
                <a:effectLst/>
              </a:rPr>
              <a:t>startTime</a:t>
            </a:r>
            <a:r>
              <a:rPr lang="en-US" dirty="0">
                <a:solidFill>
                  <a:srgbClr val="BCBEC4"/>
                </a:solidFill>
                <a:effectLst/>
              </a:rPr>
              <a:t>: Long = </a:t>
            </a:r>
            <a:r>
              <a:rPr lang="en-US" dirty="0">
                <a:solidFill>
                  <a:srgbClr val="2AACB8"/>
                </a:solidFill>
                <a:effectLst/>
              </a:rPr>
              <a:t>0</a:t>
            </a:r>
            <a:br>
              <a:rPr lang="en-US" dirty="0">
                <a:solidFill>
                  <a:srgbClr val="2AACB8"/>
                </a:solidFill>
                <a:effectLst/>
              </a:rPr>
            </a:br>
            <a:r>
              <a:rPr lang="en-US" dirty="0">
                <a:solidFill>
                  <a:srgbClr val="2AACB8"/>
                </a:solidFill>
                <a:effectLst/>
              </a:rPr>
              <a:t>    </a:t>
            </a:r>
            <a:r>
              <a:rPr lang="en-US" dirty="0">
                <a:solidFill>
                  <a:srgbClr val="CF8E6D"/>
                </a:solidFill>
                <a:effectLst/>
              </a:rPr>
              <a:t>var </a:t>
            </a:r>
            <a:r>
              <a:rPr lang="en-US" dirty="0" err="1">
                <a:solidFill>
                  <a:srgbClr val="C77DBB"/>
                </a:solidFill>
                <a:effectLst/>
              </a:rPr>
              <a:t>endTime</a:t>
            </a:r>
            <a:r>
              <a:rPr lang="en-US" dirty="0">
                <a:solidFill>
                  <a:srgbClr val="BCBEC4"/>
                </a:solidFill>
                <a:effectLst/>
              </a:rPr>
              <a:t>: Long = </a:t>
            </a:r>
            <a:r>
              <a:rPr lang="en-US" dirty="0">
                <a:solidFill>
                  <a:srgbClr val="2AACB8"/>
                </a:solidFill>
                <a:effectLst/>
              </a:rPr>
              <a:t>0</a:t>
            </a:r>
            <a:br>
              <a:rPr lang="en-US" dirty="0">
                <a:solidFill>
                  <a:srgbClr val="2AACB8"/>
                </a:solidFill>
                <a:effectLst/>
              </a:rPr>
            </a:br>
            <a:br>
              <a:rPr lang="en-US" dirty="0">
                <a:solidFill>
                  <a:srgbClr val="2AACB8"/>
                </a:solidFill>
                <a:effectLst/>
              </a:rPr>
            </a:br>
            <a:r>
              <a:rPr lang="en-US" dirty="0">
                <a:solidFill>
                  <a:srgbClr val="2AACB8"/>
                </a:solidFill>
                <a:effectLst/>
              </a:rPr>
              <a:t>    </a:t>
            </a:r>
            <a:r>
              <a:rPr lang="en-US" dirty="0">
                <a:solidFill>
                  <a:srgbClr val="CF8E6D"/>
                </a:solidFill>
                <a:effectLst/>
              </a:rPr>
              <a:t>override fun </a:t>
            </a:r>
            <a:r>
              <a:rPr lang="en-US" dirty="0" err="1">
                <a:solidFill>
                  <a:srgbClr val="56A8F5"/>
                </a:solidFill>
                <a:effectLst/>
              </a:rPr>
              <a:t>onTouch</a:t>
            </a:r>
            <a:r>
              <a:rPr lang="en-US" dirty="0">
                <a:solidFill>
                  <a:srgbClr val="BCBEC4"/>
                </a:solidFill>
                <a:effectLst/>
              </a:rPr>
              <a:t>(v: View, event: </a:t>
            </a:r>
            <a:r>
              <a:rPr lang="en-US" dirty="0" err="1">
                <a:solidFill>
                  <a:srgbClr val="BCBEC4"/>
                </a:solidFill>
                <a:effectLst/>
              </a:rPr>
              <a:t>MotionEvent</a:t>
            </a:r>
            <a:r>
              <a:rPr lang="en-US" dirty="0">
                <a:solidFill>
                  <a:srgbClr val="BCBEC4"/>
                </a:solidFill>
                <a:effectLst/>
              </a:rPr>
              <a:t>): Boolean {</a:t>
            </a:r>
            <a:br>
              <a:rPr lang="en-US" dirty="0">
                <a:solidFill>
                  <a:srgbClr val="BCBEC4"/>
                </a:solidFill>
                <a:effectLst/>
              </a:rPr>
            </a:br>
            <a:r>
              <a:rPr lang="en-US" dirty="0">
                <a:solidFill>
                  <a:srgbClr val="BCBEC4"/>
                </a:solidFill>
                <a:effectLst/>
              </a:rPr>
              <a:t>        </a:t>
            </a:r>
            <a:r>
              <a:rPr lang="en-US" dirty="0">
                <a:solidFill>
                  <a:srgbClr val="CF8E6D"/>
                </a:solidFill>
                <a:effectLst/>
              </a:rPr>
              <a:t>when </a:t>
            </a:r>
            <a:r>
              <a:rPr lang="en-US" dirty="0">
                <a:solidFill>
                  <a:srgbClr val="BCBEC4"/>
                </a:solidFill>
                <a:effectLst/>
              </a:rPr>
              <a:t>(</a:t>
            </a:r>
            <a:r>
              <a:rPr lang="en-US" dirty="0" err="1">
                <a:solidFill>
                  <a:srgbClr val="BCBEC4"/>
                </a:solidFill>
                <a:effectLst/>
              </a:rPr>
              <a:t>event.</a:t>
            </a:r>
            <a:r>
              <a:rPr lang="en-US" i="1" dirty="0" err="1">
                <a:solidFill>
                  <a:srgbClr val="C77DBB"/>
                </a:solidFill>
                <a:effectLst/>
              </a:rPr>
              <a:t>action</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MotionEvent.</a:t>
            </a:r>
            <a:r>
              <a:rPr lang="en-US" i="1" dirty="0" err="1">
                <a:solidFill>
                  <a:srgbClr val="C77DBB"/>
                </a:solidFill>
                <a:effectLst/>
              </a:rPr>
              <a:t>ACTION_DOWN</a:t>
            </a:r>
            <a:r>
              <a:rPr lang="en-US" i="1" dirty="0">
                <a:solidFill>
                  <a:srgbClr val="C77DBB"/>
                </a:solidFill>
                <a:effectLst/>
              </a:rPr>
              <a:t> </a:t>
            </a:r>
            <a:r>
              <a:rPr lang="en-US" dirty="0">
                <a:solidFill>
                  <a:srgbClr val="BCBEC4"/>
                </a:solidFill>
                <a:effectLst/>
              </a:rPr>
              <a:t>-&gt; {</a:t>
            </a:r>
            <a:br>
              <a:rPr lang="en-US" dirty="0">
                <a:solidFill>
                  <a:srgbClr val="BCBEC4"/>
                </a:solidFill>
                <a:effectLst/>
              </a:rPr>
            </a:br>
            <a:r>
              <a:rPr lang="en-US" dirty="0">
                <a:solidFill>
                  <a:srgbClr val="BCBEC4"/>
                </a:solidFill>
                <a:effectLst/>
              </a:rPr>
              <a:t>                </a:t>
            </a:r>
            <a:r>
              <a:rPr lang="en-US" dirty="0" err="1">
                <a:solidFill>
                  <a:srgbClr val="C77DBB"/>
                </a:solidFill>
                <a:effectLst/>
              </a:rPr>
              <a:t>startTime</a:t>
            </a:r>
            <a:r>
              <a:rPr lang="en-US" dirty="0">
                <a:solidFill>
                  <a:srgbClr val="C77DBB"/>
                </a:solidFill>
                <a:effectLst/>
              </a:rPr>
              <a:t> </a:t>
            </a:r>
            <a:r>
              <a:rPr lang="en-US" dirty="0">
                <a:solidFill>
                  <a:srgbClr val="BCBEC4"/>
                </a:solidFill>
                <a:effectLst/>
              </a:rPr>
              <a:t>= </a:t>
            </a:r>
            <a:r>
              <a:rPr lang="en-US" dirty="0" err="1">
                <a:solidFill>
                  <a:srgbClr val="BCBEC4"/>
                </a:solidFill>
                <a:effectLst/>
              </a:rPr>
              <a:t>System.currentTimeMillis</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if </a:t>
            </a:r>
            <a:r>
              <a:rPr lang="en-US" dirty="0">
                <a:solidFill>
                  <a:srgbClr val="BCBEC4"/>
                </a:solidFill>
                <a:effectLst/>
              </a:rPr>
              <a:t>(</a:t>
            </a:r>
            <a:r>
              <a:rPr lang="en-US" dirty="0" err="1">
                <a:solidFill>
                  <a:srgbClr val="C77DBB"/>
                </a:solidFill>
                <a:effectLst/>
              </a:rPr>
              <a:t>startTime</a:t>
            </a:r>
            <a:r>
              <a:rPr lang="en-US" dirty="0">
                <a:solidFill>
                  <a:srgbClr val="C77DBB"/>
                </a:solidFill>
                <a:effectLst/>
              </a:rPr>
              <a:t> </a:t>
            </a:r>
            <a:r>
              <a:rPr lang="en-US" dirty="0">
                <a:solidFill>
                  <a:srgbClr val="BCBEC4"/>
                </a:solidFill>
                <a:effectLst/>
              </a:rPr>
              <a:t>- </a:t>
            </a:r>
            <a:r>
              <a:rPr lang="en-US" dirty="0" err="1">
                <a:solidFill>
                  <a:srgbClr val="C77DBB"/>
                </a:solidFill>
                <a:effectLst/>
              </a:rPr>
              <a:t>endTime</a:t>
            </a:r>
            <a:r>
              <a:rPr lang="en-US" dirty="0">
                <a:solidFill>
                  <a:srgbClr val="C77DBB"/>
                </a:solidFill>
                <a:effectLst/>
              </a:rPr>
              <a:t> </a:t>
            </a:r>
            <a:r>
              <a:rPr lang="en-US" dirty="0">
                <a:solidFill>
                  <a:srgbClr val="BCBEC4"/>
                </a:solidFill>
                <a:effectLst/>
              </a:rPr>
              <a:t>&gt; </a:t>
            </a:r>
            <a:r>
              <a:rPr lang="en-US" dirty="0">
                <a:solidFill>
                  <a:srgbClr val="2AACB8"/>
                </a:solidFill>
                <a:effectLst/>
              </a:rPr>
              <a:t>300</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77DBB"/>
                </a:solidFill>
                <a:effectLst/>
              </a:rPr>
              <a:t>taps </a:t>
            </a:r>
            <a:r>
              <a:rPr lang="en-US" dirty="0">
                <a:solidFill>
                  <a:srgbClr val="BCBEC4"/>
                </a:solidFill>
                <a:effectLst/>
              </a:rPr>
              <a:t>= </a:t>
            </a:r>
            <a:r>
              <a:rPr lang="en-US" dirty="0">
                <a:solidFill>
                  <a:srgbClr val="2AACB8"/>
                </a:solidFill>
                <a:effectLst/>
              </a:rPr>
              <a:t>0</a:t>
            </a:r>
            <a:br>
              <a:rPr lang="en-US" dirty="0">
                <a:solidFill>
                  <a:srgbClr val="2AACB8"/>
                </a:solidFill>
                <a:effectLst/>
              </a:rPr>
            </a:br>
            <a:r>
              <a:rPr lang="en-US" dirty="0">
                <a:solidFill>
                  <a:srgbClr val="2AACB8"/>
                </a:solidFill>
                <a:effectLst/>
              </a:rPr>
              <a:t>                    </a:t>
            </a:r>
            <a:r>
              <a:rPr lang="en-US" dirty="0" err="1">
                <a:solidFill>
                  <a:srgbClr val="C77DBB"/>
                </a:solidFill>
                <a:effectLst/>
              </a:rPr>
              <a:t>handler</a:t>
            </a:r>
            <a:r>
              <a:rPr lang="en-US" dirty="0" err="1">
                <a:solidFill>
                  <a:srgbClr val="BCBEC4"/>
                </a:solidFill>
                <a:effectLst/>
              </a:rPr>
              <a:t>.postDelayed</a:t>
            </a:r>
            <a:r>
              <a:rPr lang="en-US" dirty="0">
                <a:solidFill>
                  <a:srgbClr val="BCBEC4"/>
                </a:solidFill>
                <a:effectLst/>
              </a:rPr>
              <a:t>(</a:t>
            </a:r>
            <a:r>
              <a:rPr lang="en-US" b="1" dirty="0">
                <a:solidFill>
                  <a:srgbClr val="BCBEC4"/>
                </a:solidFill>
                <a:effectLst/>
              </a:rPr>
              <a:t>{ </a:t>
            </a:r>
            <a:r>
              <a:rPr lang="en-US" dirty="0" err="1">
                <a:solidFill>
                  <a:srgbClr val="BCBEC4"/>
                </a:solidFill>
                <a:effectLst/>
              </a:rPr>
              <a:t>handleTaps</a:t>
            </a:r>
            <a:r>
              <a:rPr lang="en-US" dirty="0">
                <a:solidFill>
                  <a:srgbClr val="BCBEC4"/>
                </a:solidFill>
                <a:effectLst/>
              </a:rPr>
              <a:t>() </a:t>
            </a:r>
            <a:r>
              <a:rPr lang="en-US" b="1" dirty="0">
                <a:solidFill>
                  <a:srgbClr val="BCBEC4"/>
                </a:solidFill>
                <a:effectLst/>
              </a:rPr>
              <a:t>}</a:t>
            </a:r>
            <a:r>
              <a:rPr lang="en-US" dirty="0">
                <a:solidFill>
                  <a:srgbClr val="BCBEC4"/>
                </a:solidFill>
                <a:effectLst/>
              </a:rPr>
              <a:t>, </a:t>
            </a:r>
            <a:r>
              <a:rPr lang="en-US" dirty="0">
                <a:solidFill>
                  <a:srgbClr val="2AACB8"/>
                </a:solidFill>
                <a:effectLst/>
              </a:rPr>
              <a:t>400</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return true </a:t>
            </a:r>
            <a:r>
              <a:rPr lang="en-US" dirty="0">
                <a:solidFill>
                  <a:srgbClr val="7A7E85"/>
                </a:solidFill>
                <a:effectLst/>
              </a:rPr>
              <a:t>//event was not consumed</a:t>
            </a:r>
            <a:br>
              <a:rPr lang="en-US" dirty="0">
                <a:solidFill>
                  <a:srgbClr val="7A7E85"/>
                </a:solidFill>
                <a:effectLst/>
              </a:rPr>
            </a:br>
            <a:r>
              <a:rPr lang="en-US" dirty="0">
                <a:solidFill>
                  <a:srgbClr val="7A7E85"/>
                </a:solidFill>
                <a:effectLst/>
              </a:rPr>
              <a:t>            </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MotionEvent.</a:t>
            </a:r>
            <a:r>
              <a:rPr lang="en-US" i="1" dirty="0" err="1">
                <a:solidFill>
                  <a:srgbClr val="C77DBB"/>
                </a:solidFill>
                <a:effectLst/>
              </a:rPr>
              <a:t>ACTION_UP</a:t>
            </a:r>
            <a:r>
              <a:rPr lang="en-US" i="1" dirty="0">
                <a:solidFill>
                  <a:srgbClr val="C77DBB"/>
                </a:solidFill>
                <a:effectLst/>
              </a:rPr>
              <a:t> </a:t>
            </a:r>
            <a:r>
              <a:rPr lang="en-US" dirty="0">
                <a:solidFill>
                  <a:srgbClr val="BCBEC4"/>
                </a:solidFill>
                <a:effectLst/>
              </a:rPr>
              <a:t>-&gt; {</a:t>
            </a:r>
            <a:br>
              <a:rPr lang="en-US" dirty="0">
                <a:solidFill>
                  <a:srgbClr val="BCBEC4"/>
                </a:solidFill>
                <a:effectLst/>
              </a:rPr>
            </a:br>
            <a:r>
              <a:rPr lang="en-US" dirty="0">
                <a:solidFill>
                  <a:srgbClr val="BCBEC4"/>
                </a:solidFill>
                <a:effectLst/>
              </a:rPr>
              <a:t>                </a:t>
            </a:r>
            <a:r>
              <a:rPr lang="en-US" dirty="0" err="1">
                <a:solidFill>
                  <a:srgbClr val="C77DBB"/>
                </a:solidFill>
                <a:effectLst/>
              </a:rPr>
              <a:t>endTime</a:t>
            </a:r>
            <a:r>
              <a:rPr lang="en-US" dirty="0">
                <a:solidFill>
                  <a:srgbClr val="C77DBB"/>
                </a:solidFill>
                <a:effectLst/>
              </a:rPr>
              <a:t> </a:t>
            </a:r>
            <a:r>
              <a:rPr lang="en-US" dirty="0">
                <a:solidFill>
                  <a:srgbClr val="BCBEC4"/>
                </a:solidFill>
                <a:effectLst/>
              </a:rPr>
              <a:t>= </a:t>
            </a:r>
            <a:r>
              <a:rPr lang="en-US" dirty="0" err="1">
                <a:solidFill>
                  <a:srgbClr val="BCBEC4"/>
                </a:solidFill>
                <a:effectLst/>
              </a:rPr>
              <a:t>System.currentTimeMillis</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77DBB"/>
                </a:solidFill>
                <a:effectLst/>
              </a:rPr>
              <a:t>taps</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return false</a:t>
            </a:r>
            <a:br>
              <a:rPr lang="en-US" dirty="0">
                <a:solidFill>
                  <a:srgbClr val="CF8E6D"/>
                </a:solidFill>
                <a:effectLst/>
              </a:rPr>
            </a:br>
            <a:r>
              <a:rPr lang="en-US" dirty="0">
                <a:solidFill>
                  <a:srgbClr val="CF8E6D"/>
                </a:solidFill>
                <a:effectLst/>
              </a:rPr>
              <a:t>    </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fun </a:t>
            </a:r>
            <a:r>
              <a:rPr lang="en-US" dirty="0" err="1">
                <a:solidFill>
                  <a:srgbClr val="56A8F5"/>
                </a:solidFill>
                <a:effectLst/>
              </a:rPr>
              <a:t>handleTaps</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Toast.makeText</a:t>
            </a:r>
            <a:r>
              <a:rPr lang="en-US" dirty="0">
                <a:solidFill>
                  <a:srgbClr val="BCBEC4"/>
                </a:solidFill>
                <a:effectLst/>
              </a:rPr>
              <a:t>(</a:t>
            </a:r>
            <a:r>
              <a:rPr lang="en-US" dirty="0" err="1">
                <a:solidFill>
                  <a:srgbClr val="CF8E6D"/>
                </a:solidFill>
                <a:effectLst/>
              </a:rPr>
              <a:t>this</a:t>
            </a:r>
            <a:r>
              <a:rPr lang="en-US" dirty="0" err="1">
                <a:solidFill>
                  <a:srgbClr val="32B8AF"/>
                </a:solidFill>
                <a:effectLst/>
              </a:rPr>
              <a:t>@MainActivity</a:t>
            </a:r>
            <a:r>
              <a:rPr lang="en-US" dirty="0">
                <a:solidFill>
                  <a:srgbClr val="BCBEC4"/>
                </a:solidFill>
                <a:effectLst/>
              </a:rPr>
              <a:t>, </a:t>
            </a:r>
            <a:r>
              <a:rPr lang="en-US" dirty="0">
                <a:solidFill>
                  <a:srgbClr val="6AAB73"/>
                </a:solidFill>
                <a:effectLst/>
              </a:rPr>
              <a:t>"Number of taps is </a:t>
            </a:r>
            <a:r>
              <a:rPr lang="en-US" dirty="0">
                <a:solidFill>
                  <a:srgbClr val="CF8E6D"/>
                </a:solidFill>
                <a:effectLst/>
              </a:rPr>
              <a:t>$</a:t>
            </a:r>
            <a:r>
              <a:rPr lang="en-US" dirty="0">
                <a:solidFill>
                  <a:srgbClr val="C77DBB"/>
                </a:solidFill>
                <a:effectLst/>
              </a:rPr>
              <a:t>taps</a:t>
            </a:r>
            <a:r>
              <a:rPr lang="en-US" dirty="0">
                <a:solidFill>
                  <a:srgbClr val="6AAB73"/>
                </a:solidFill>
                <a:effectLst/>
              </a:rPr>
              <a:t>"</a:t>
            </a:r>
            <a:r>
              <a:rPr lang="en-US" dirty="0">
                <a:solidFill>
                  <a:srgbClr val="BCBEC4"/>
                </a:solidFill>
                <a:effectLst/>
              </a:rPr>
              <a:t>, </a:t>
            </a:r>
            <a:r>
              <a:rPr lang="en-US" dirty="0" err="1">
                <a:solidFill>
                  <a:srgbClr val="BCBEC4"/>
                </a:solidFill>
                <a:effectLst/>
              </a:rPr>
              <a:t>Toast.</a:t>
            </a:r>
            <a:r>
              <a:rPr lang="en-US" i="1" dirty="0" err="1">
                <a:solidFill>
                  <a:srgbClr val="C77DBB"/>
                </a:solidFill>
                <a:effectLst/>
              </a:rPr>
              <a:t>LENGTH_SHORT</a:t>
            </a:r>
            <a:r>
              <a:rPr lang="en-US" dirty="0">
                <a:solidFill>
                  <a:srgbClr val="BCBEC4"/>
                </a:solidFill>
                <a:effectLst/>
              </a:rPr>
              <a:t>)</a:t>
            </a:r>
            <a:br>
              <a:rPr lang="en-US" dirty="0">
                <a:solidFill>
                  <a:srgbClr val="BCBEC4"/>
                </a:solidFill>
                <a:effectLst/>
              </a:rPr>
            </a:br>
            <a:r>
              <a:rPr lang="en-US" dirty="0">
                <a:solidFill>
                  <a:srgbClr val="BCBEC4"/>
                </a:solidFill>
                <a:effectLst/>
              </a:rPr>
              <a:t>            .show()</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a:t>
            </a:r>
          </a:p>
          <a:p>
            <a:pPr marL="0" indent="0">
              <a:buNone/>
            </a:pPr>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45</a:t>
            </a:fld>
            <a:endParaRPr lang="en-US"/>
          </a:p>
        </p:txBody>
      </p:sp>
    </p:spTree>
    <p:extLst>
      <p:ext uri="{BB962C8B-B14F-4D97-AF65-F5344CB8AC3E}">
        <p14:creationId xmlns:p14="http://schemas.microsoft.com/office/powerpoint/2010/main" val="186108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CF8E6D"/>
                </a:solidFill>
                <a:effectLst/>
              </a:rPr>
              <a:t>private void </a:t>
            </a:r>
            <a:r>
              <a:rPr lang="en-US" dirty="0" err="1">
                <a:solidFill>
                  <a:srgbClr val="56A8F5"/>
                </a:solidFill>
                <a:effectLst/>
              </a:rPr>
              <a:t>tryClickLongClick</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TextView</a:t>
            </a:r>
            <a:r>
              <a:rPr lang="en-US" dirty="0">
                <a:solidFill>
                  <a:srgbClr val="BCBEC4"/>
                </a:solidFill>
                <a:effectLst/>
              </a:rPr>
              <a:t> tv = </a:t>
            </a:r>
            <a:r>
              <a:rPr lang="en-US" dirty="0" err="1">
                <a:solidFill>
                  <a:srgbClr val="BCBEC4"/>
                </a:solidFill>
                <a:effectLst/>
              </a:rPr>
              <a:t>findViewById</a:t>
            </a:r>
            <a:r>
              <a:rPr lang="en-US" dirty="0">
                <a:solidFill>
                  <a:srgbClr val="BCBEC4"/>
                </a:solidFill>
                <a:effectLst/>
              </a:rPr>
              <a:t>(R.id.</a:t>
            </a:r>
            <a:r>
              <a:rPr lang="en-US" i="1" dirty="0">
                <a:solidFill>
                  <a:srgbClr val="C77DBB"/>
                </a:solidFill>
                <a:effectLst/>
              </a:rPr>
              <a:t>tv1</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tv.setOnClickListener</a:t>
            </a:r>
            <a:r>
              <a:rPr lang="en-US" dirty="0">
                <a:solidFill>
                  <a:srgbClr val="BCBEC4"/>
                </a:solidFill>
                <a:effectLst/>
              </a:rPr>
              <a:t>( (v) -&gt;</a:t>
            </a:r>
            <a:br>
              <a:rPr lang="en-US" dirty="0">
                <a:solidFill>
                  <a:srgbClr val="BCBEC4"/>
                </a:solidFill>
                <a:effectLst/>
              </a:rPr>
            </a:br>
            <a:r>
              <a:rPr lang="en-US" dirty="0">
                <a:solidFill>
                  <a:srgbClr val="BCBEC4"/>
                </a:solidFill>
                <a:effectLst/>
              </a:rPr>
              <a:t>            </a:t>
            </a:r>
            <a:r>
              <a:rPr lang="en-US" dirty="0" err="1">
                <a:solidFill>
                  <a:srgbClr val="BCBEC4"/>
                </a:solidFill>
                <a:effectLst/>
              </a:rPr>
              <a:t>Toast.</a:t>
            </a:r>
            <a:r>
              <a:rPr lang="en-US" i="1" dirty="0" err="1">
                <a:solidFill>
                  <a:srgbClr val="BCBEC4"/>
                </a:solidFill>
                <a:effectLst/>
              </a:rPr>
              <a:t>makeText</a:t>
            </a:r>
            <a:r>
              <a:rPr lang="en-US" dirty="0">
                <a:solidFill>
                  <a:srgbClr val="BCBEC4"/>
                </a:solidFill>
                <a:effectLst/>
              </a:rPr>
              <a:t>(</a:t>
            </a:r>
            <a:r>
              <a:rPr lang="en-US" dirty="0" err="1">
                <a:solidFill>
                  <a:srgbClr val="BCBEC4"/>
                </a:solidFill>
                <a:effectLst/>
              </a:rPr>
              <a:t>GestureDemoActivity.</a:t>
            </a:r>
            <a:r>
              <a:rPr lang="en-US" dirty="0" err="1">
                <a:solidFill>
                  <a:srgbClr val="CF8E6D"/>
                </a:solidFill>
                <a:effectLst/>
              </a:rPr>
              <a:t>this</a:t>
            </a:r>
            <a:r>
              <a:rPr lang="en-US" dirty="0" err="1">
                <a:solidFill>
                  <a:srgbClr val="BCBEC4"/>
                </a:solidFill>
                <a:effectLst/>
              </a:rPr>
              <a:t>,</a:t>
            </a:r>
            <a:r>
              <a:rPr lang="en-US" dirty="0" err="1">
                <a:solidFill>
                  <a:srgbClr val="6AAB73"/>
                </a:solidFill>
                <a:effectLst/>
              </a:rPr>
              <a:t>"Just</a:t>
            </a:r>
            <a:r>
              <a:rPr lang="en-US" dirty="0">
                <a:solidFill>
                  <a:srgbClr val="6AAB73"/>
                </a:solidFill>
                <a:effectLst/>
              </a:rPr>
              <a:t> Clicked"</a:t>
            </a:r>
            <a:r>
              <a:rPr lang="en-US" dirty="0">
                <a:solidFill>
                  <a:srgbClr val="BCBEC4"/>
                </a:solidFill>
                <a:effectLst/>
              </a:rPr>
              <a:t>,</a:t>
            </a:r>
            <a:r>
              <a:rPr lang="en-US" dirty="0" err="1">
                <a:solidFill>
                  <a:srgbClr val="BCBEC4"/>
                </a:solidFill>
                <a:effectLst/>
              </a:rPr>
              <a:t>Toast.</a:t>
            </a:r>
            <a:r>
              <a:rPr lang="en-US" i="1" dirty="0" err="1">
                <a:solidFill>
                  <a:srgbClr val="C77DBB"/>
                </a:solidFill>
                <a:effectLst/>
              </a:rPr>
              <a:t>LENGTH_SHORT</a:t>
            </a:r>
            <a:r>
              <a:rPr lang="en-US" dirty="0">
                <a:solidFill>
                  <a:srgbClr val="BCBEC4"/>
                </a:solidFill>
                <a:effectLst/>
              </a:rPr>
              <a:t>).show());</a:t>
            </a:r>
            <a:br>
              <a:rPr lang="en-US" dirty="0">
                <a:solidFill>
                  <a:srgbClr val="BCBEC4"/>
                </a:solidFill>
                <a:effectLst/>
              </a:rPr>
            </a:br>
            <a:r>
              <a:rPr lang="en-US" dirty="0">
                <a:solidFill>
                  <a:srgbClr val="BCBEC4"/>
                </a:solidFill>
                <a:effectLst/>
              </a:rPr>
              <a:t>    </a:t>
            </a:r>
            <a:r>
              <a:rPr lang="en-US" dirty="0" err="1">
                <a:solidFill>
                  <a:srgbClr val="BCBEC4"/>
                </a:solidFill>
                <a:effectLst/>
              </a:rPr>
              <a:t>tv.setOnLongClickListener</a:t>
            </a:r>
            <a:r>
              <a:rPr lang="en-US" dirty="0">
                <a:solidFill>
                  <a:srgbClr val="BCBEC4"/>
                </a:solidFill>
                <a:effectLst/>
              </a:rPr>
              <a:t>(v -&gt;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Toast.</a:t>
            </a:r>
            <a:r>
              <a:rPr lang="en-US" i="1" dirty="0" err="1">
                <a:solidFill>
                  <a:srgbClr val="BCBEC4"/>
                </a:solidFill>
                <a:effectLst/>
              </a:rPr>
              <a:t>makeText</a:t>
            </a:r>
            <a:r>
              <a:rPr lang="en-US" dirty="0">
                <a:solidFill>
                  <a:srgbClr val="BCBEC4"/>
                </a:solidFill>
                <a:effectLst/>
              </a:rPr>
              <a:t>(</a:t>
            </a:r>
            <a:r>
              <a:rPr lang="en-US" dirty="0" err="1">
                <a:solidFill>
                  <a:srgbClr val="BCBEC4"/>
                </a:solidFill>
                <a:effectLst/>
              </a:rPr>
              <a:t>GestureDemoActivity.</a:t>
            </a:r>
            <a:r>
              <a:rPr lang="en-US" dirty="0" err="1">
                <a:solidFill>
                  <a:srgbClr val="CF8E6D"/>
                </a:solidFill>
                <a:effectLst/>
              </a:rPr>
              <a:t>this</a:t>
            </a:r>
            <a:r>
              <a:rPr lang="en-US" dirty="0">
                <a:solidFill>
                  <a:srgbClr val="BCBEC4"/>
                </a:solidFill>
                <a:effectLst/>
              </a:rPr>
              <a:t>, </a:t>
            </a:r>
            <a:r>
              <a:rPr lang="en-US" dirty="0">
                <a:solidFill>
                  <a:srgbClr val="6AAB73"/>
                </a:solidFill>
                <a:effectLst/>
              </a:rPr>
              <a:t>"Long Clicked"</a:t>
            </a:r>
            <a:r>
              <a:rPr lang="en-US" dirty="0">
                <a:solidFill>
                  <a:srgbClr val="BCBEC4"/>
                </a:solidFill>
                <a:effectLst/>
              </a:rPr>
              <a:t>, </a:t>
            </a:r>
            <a:r>
              <a:rPr lang="en-US" dirty="0" err="1">
                <a:solidFill>
                  <a:srgbClr val="BCBEC4"/>
                </a:solidFill>
                <a:effectLst/>
              </a:rPr>
              <a:t>Toast.</a:t>
            </a:r>
            <a:r>
              <a:rPr lang="en-US" i="1" dirty="0" err="1">
                <a:solidFill>
                  <a:srgbClr val="C77DBB"/>
                </a:solidFill>
                <a:effectLst/>
              </a:rPr>
              <a:t>LENGTH_SHORT</a:t>
            </a:r>
            <a:r>
              <a:rPr lang="en-US" dirty="0">
                <a:solidFill>
                  <a:srgbClr val="BCBEC4"/>
                </a:solidFill>
                <a:effectLst/>
              </a:rPr>
              <a:t>).show();</a:t>
            </a:r>
            <a:br>
              <a:rPr lang="en-US" dirty="0">
                <a:solidFill>
                  <a:srgbClr val="BCBEC4"/>
                </a:solidFill>
                <a:effectLst/>
              </a:rPr>
            </a:br>
            <a:r>
              <a:rPr lang="en-US" dirty="0">
                <a:solidFill>
                  <a:srgbClr val="BCBEC4"/>
                </a:solidFill>
                <a:effectLst/>
              </a:rPr>
              <a:t>                </a:t>
            </a:r>
            <a:r>
              <a:rPr lang="en-US" dirty="0">
                <a:solidFill>
                  <a:srgbClr val="CF8E6D"/>
                </a:solidFill>
                <a:effectLst/>
              </a:rPr>
              <a:t>return false</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br>
              <a:rPr lang="en-US" dirty="0">
                <a:solidFill>
                  <a:srgbClr val="BCBEC4"/>
                </a:solidFill>
                <a:effectLst/>
              </a:rPr>
            </a:br>
            <a:r>
              <a:rPr lang="en-US" dirty="0">
                <a:solidFill>
                  <a:srgbClr val="BCBEC4"/>
                </a:solidFill>
                <a:effectLst/>
              </a:rPr>
              <a:t>}</a:t>
            </a: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3</a:t>
            </a:fld>
            <a:endParaRPr lang="en-US"/>
          </a:p>
        </p:txBody>
      </p:sp>
    </p:spTree>
    <p:extLst>
      <p:ext uri="{BB962C8B-B14F-4D97-AF65-F5344CB8AC3E}">
        <p14:creationId xmlns:p14="http://schemas.microsoft.com/office/powerpoint/2010/main" val="14130932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a:t>
            </a:r>
            <a:r>
              <a:rPr lang="en-US" b="0" i="0" dirty="0" err="1">
                <a:solidFill>
                  <a:srgbClr val="202124"/>
                </a:solidFill>
                <a:effectLst/>
                <a:latin typeface="Roboto" panose="02000000000000000000" pitchFamily="2" charset="0"/>
              </a:rPr>
              <a:t>onTouchEvent</a:t>
            </a:r>
            <a:r>
              <a:rPr lang="en-US" b="0" i="0" dirty="0">
                <a:solidFill>
                  <a:srgbClr val="202124"/>
                </a:solidFill>
                <a:effectLst/>
                <a:latin typeface="Roboto" panose="02000000000000000000" pitchFamily="2" charset="0"/>
              </a:rPr>
              <a:t>: Called when a touch screen event was not handled by any of the views under it.</a:t>
            </a:r>
          </a:p>
          <a:p>
            <a:endParaRPr lang="en-US" sz="1200" b="1" kern="1200" dirty="0">
              <a:solidFill>
                <a:schemeClr val="tx1"/>
              </a:solidFill>
              <a:effectLst/>
              <a:latin typeface="Times New Roman" pitchFamily="18" charset="0"/>
              <a:ea typeface="+mn-ea"/>
              <a:cs typeface="+mn-cs"/>
            </a:endParaRPr>
          </a:p>
          <a:p>
            <a:r>
              <a:rPr lang="en-US" sz="1200" b="1" kern="1200" dirty="0">
                <a:solidFill>
                  <a:schemeClr val="tx1"/>
                </a:solidFill>
                <a:effectLst/>
                <a:latin typeface="Times New Roman" pitchFamily="18" charset="0"/>
                <a:ea typeface="+mn-ea"/>
                <a:cs typeface="+mn-cs"/>
              </a:rPr>
              <a:t>package </a:t>
            </a:r>
            <a:r>
              <a:rPr lang="en-US" dirty="0" err="1"/>
              <a:t>ae.ac.uaeu.animationapplication</a:t>
            </a:r>
            <a:r>
              <a:rPr lang="en-US" dirty="0"/>
              <a:t>;</a:t>
            </a:r>
            <a:br>
              <a:rPr lang="en-US" dirty="0"/>
            </a:br>
            <a:br>
              <a:rPr lang="en-US" dirty="0"/>
            </a:br>
            <a:r>
              <a:rPr lang="en-US" sz="1200" b="1" kern="1200" dirty="0">
                <a:solidFill>
                  <a:schemeClr val="tx1"/>
                </a:solidFill>
                <a:effectLst/>
                <a:latin typeface="Times New Roman" pitchFamily="18" charset="0"/>
                <a:ea typeface="+mn-ea"/>
                <a:cs typeface="+mn-cs"/>
              </a:rPr>
              <a:t>import </a:t>
            </a:r>
            <a:r>
              <a:rPr lang="en-US" dirty="0" err="1"/>
              <a:t>android.app.Activity</a:t>
            </a:r>
            <a:r>
              <a:rPr lang="en-US" dirty="0"/>
              <a:t>;</a:t>
            </a:r>
            <a:br>
              <a:rPr lang="en-US" dirty="0"/>
            </a:br>
            <a:r>
              <a:rPr lang="en-US" sz="1200" b="1" kern="1200" dirty="0">
                <a:solidFill>
                  <a:schemeClr val="tx1"/>
                </a:solidFill>
                <a:effectLst/>
                <a:latin typeface="Times New Roman" pitchFamily="18" charset="0"/>
                <a:ea typeface="+mn-ea"/>
                <a:cs typeface="+mn-cs"/>
              </a:rPr>
              <a:t>import </a:t>
            </a:r>
            <a:r>
              <a:rPr lang="en-US" dirty="0" err="1"/>
              <a:t>android.support.constraint.ConstraintLayout</a:t>
            </a:r>
            <a:r>
              <a:rPr lang="en-US" dirty="0"/>
              <a:t>;</a:t>
            </a:r>
            <a:br>
              <a:rPr lang="en-US" dirty="0"/>
            </a:br>
            <a:r>
              <a:rPr lang="en-US" sz="1200" b="1" kern="1200" dirty="0">
                <a:solidFill>
                  <a:schemeClr val="tx1"/>
                </a:solidFill>
                <a:effectLst/>
                <a:latin typeface="Times New Roman" pitchFamily="18" charset="0"/>
                <a:ea typeface="+mn-ea"/>
                <a:cs typeface="+mn-cs"/>
              </a:rPr>
              <a:t>import </a:t>
            </a:r>
            <a:r>
              <a:rPr lang="en-US" dirty="0"/>
              <a:t>android.support.v7.app.AppCompatActivity;</a:t>
            </a:r>
            <a:br>
              <a:rPr lang="en-US" dirty="0"/>
            </a:br>
            <a:r>
              <a:rPr lang="en-US" sz="1200" b="1" kern="1200" dirty="0">
                <a:solidFill>
                  <a:schemeClr val="tx1"/>
                </a:solidFill>
                <a:effectLst/>
                <a:latin typeface="Times New Roman" pitchFamily="18" charset="0"/>
                <a:ea typeface="+mn-ea"/>
                <a:cs typeface="+mn-cs"/>
              </a:rPr>
              <a:t>import </a:t>
            </a:r>
            <a:r>
              <a:rPr lang="en-US" dirty="0" err="1"/>
              <a:t>android.os.Bundle</a:t>
            </a:r>
            <a:r>
              <a:rPr lang="en-US" dirty="0"/>
              <a:t>;</a:t>
            </a:r>
            <a:br>
              <a:rPr lang="en-US" dirty="0"/>
            </a:br>
            <a:r>
              <a:rPr lang="en-US" sz="1200" b="1" kern="1200" dirty="0">
                <a:solidFill>
                  <a:schemeClr val="tx1"/>
                </a:solidFill>
                <a:effectLst/>
                <a:latin typeface="Times New Roman" pitchFamily="18" charset="0"/>
                <a:ea typeface="+mn-ea"/>
                <a:cs typeface="+mn-cs"/>
              </a:rPr>
              <a:t>import </a:t>
            </a:r>
            <a:r>
              <a:rPr lang="en-US" dirty="0" err="1"/>
              <a:t>android.util.Log</a:t>
            </a:r>
            <a:r>
              <a:rPr lang="en-US" dirty="0"/>
              <a:t>;</a:t>
            </a:r>
            <a:br>
              <a:rPr lang="en-US" dirty="0"/>
            </a:br>
            <a:r>
              <a:rPr lang="en-US" sz="1200" b="1" kern="1200" dirty="0">
                <a:solidFill>
                  <a:schemeClr val="tx1"/>
                </a:solidFill>
                <a:effectLst/>
                <a:latin typeface="Times New Roman" pitchFamily="18" charset="0"/>
                <a:ea typeface="+mn-ea"/>
                <a:cs typeface="+mn-cs"/>
              </a:rPr>
              <a:t>import </a:t>
            </a:r>
            <a:r>
              <a:rPr lang="en-US" dirty="0" err="1"/>
              <a:t>android.view.MotionEvent</a:t>
            </a:r>
            <a:r>
              <a:rPr lang="en-US" dirty="0"/>
              <a:t>;</a:t>
            </a:r>
            <a:br>
              <a:rPr lang="en-US" dirty="0"/>
            </a:br>
            <a:r>
              <a:rPr lang="en-US" sz="1200" b="1" kern="1200" dirty="0">
                <a:solidFill>
                  <a:schemeClr val="tx1"/>
                </a:solidFill>
                <a:effectLst/>
                <a:latin typeface="Times New Roman" pitchFamily="18" charset="0"/>
                <a:ea typeface="+mn-ea"/>
                <a:cs typeface="+mn-cs"/>
              </a:rPr>
              <a:t>import </a:t>
            </a:r>
            <a:r>
              <a:rPr lang="en-US" dirty="0" err="1"/>
              <a:t>android.view.View</a:t>
            </a:r>
            <a:r>
              <a:rPr lang="en-US" dirty="0"/>
              <a:t>;</a:t>
            </a:r>
            <a:br>
              <a:rPr lang="en-US" dirty="0"/>
            </a:br>
            <a:r>
              <a:rPr lang="en-US" sz="1200" b="1" kern="1200" dirty="0">
                <a:solidFill>
                  <a:schemeClr val="tx1"/>
                </a:solidFill>
                <a:effectLst/>
                <a:latin typeface="Times New Roman" pitchFamily="18" charset="0"/>
                <a:ea typeface="+mn-ea"/>
                <a:cs typeface="+mn-cs"/>
              </a:rPr>
              <a:t>import </a:t>
            </a:r>
            <a:r>
              <a:rPr lang="en-US" dirty="0" err="1"/>
              <a:t>android.view.ViewGroup</a:t>
            </a:r>
            <a:r>
              <a:rPr lang="en-US" dirty="0"/>
              <a:t>;</a:t>
            </a:r>
            <a:br>
              <a:rPr lang="en-US" dirty="0"/>
            </a:br>
            <a:br>
              <a:rPr lang="en-US" dirty="0"/>
            </a:br>
            <a:r>
              <a:rPr lang="en-US" sz="1200" b="1" kern="1200" dirty="0">
                <a:solidFill>
                  <a:schemeClr val="tx1"/>
                </a:solidFill>
                <a:effectLst/>
                <a:latin typeface="Times New Roman" pitchFamily="18" charset="0"/>
                <a:ea typeface="+mn-ea"/>
                <a:cs typeface="+mn-cs"/>
              </a:rPr>
              <a:t>public class </a:t>
            </a:r>
            <a:r>
              <a:rPr lang="en-US" dirty="0" err="1"/>
              <a:t>SwipeActivity</a:t>
            </a:r>
            <a:r>
              <a:rPr lang="en-US" dirty="0"/>
              <a:t> </a:t>
            </a:r>
            <a:r>
              <a:rPr lang="en-US" sz="1200" b="1" kern="1200" dirty="0">
                <a:solidFill>
                  <a:schemeClr val="tx1"/>
                </a:solidFill>
                <a:effectLst/>
                <a:latin typeface="Times New Roman" pitchFamily="18" charset="0"/>
                <a:ea typeface="+mn-ea"/>
                <a:cs typeface="+mn-cs"/>
              </a:rPr>
              <a:t>extends </a:t>
            </a:r>
            <a:r>
              <a:rPr lang="en-US" dirty="0" err="1"/>
              <a:t>AppCompatActivity</a:t>
            </a:r>
            <a:r>
              <a:rPr lang="en-US" dirty="0"/>
              <a:t> {</a:t>
            </a:r>
            <a:br>
              <a:rPr lang="en-US" dirty="0"/>
            </a:br>
            <a:br>
              <a:rPr lang="en-US" dirty="0"/>
            </a:br>
            <a:r>
              <a:rPr lang="en-US" dirty="0"/>
              <a:t>    </a:t>
            </a:r>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b="1" kern="1200" dirty="0">
                <a:solidFill>
                  <a:schemeClr val="tx1"/>
                </a:solidFill>
                <a:effectLst/>
                <a:latin typeface="Times New Roman" pitchFamily="18" charset="0"/>
                <a:ea typeface="+mn-ea"/>
                <a:cs typeface="+mn-cs"/>
              </a:rPr>
              <a:t>protected void </a:t>
            </a:r>
            <a:r>
              <a:rPr lang="en-US" dirty="0" err="1"/>
              <a:t>onCreate</a:t>
            </a:r>
            <a:r>
              <a:rPr lang="en-US" dirty="0"/>
              <a:t>(Bundle </a:t>
            </a:r>
            <a:r>
              <a:rPr lang="en-US" dirty="0" err="1"/>
              <a:t>savedInstanceState</a:t>
            </a:r>
            <a:r>
              <a:rPr lang="en-US" dirty="0"/>
              <a:t>) {</a:t>
            </a:r>
            <a:br>
              <a:rPr lang="en-US" dirty="0"/>
            </a:br>
            <a:r>
              <a:rPr lang="en-US" dirty="0"/>
              <a:t>        </a:t>
            </a:r>
            <a:r>
              <a:rPr lang="en-US" sz="1200" b="1" kern="1200" dirty="0" err="1">
                <a:solidFill>
                  <a:schemeClr val="tx1"/>
                </a:solidFill>
                <a:effectLst/>
                <a:latin typeface="Times New Roman" pitchFamily="18" charset="0"/>
                <a:ea typeface="+mn-ea"/>
                <a:cs typeface="+mn-cs"/>
              </a:rPr>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a:t>
            </a:r>
            <a:r>
              <a:rPr lang="en-US" dirty="0" err="1"/>
              <a:t>R.layout.</a:t>
            </a:r>
            <a:r>
              <a:rPr lang="en-US" sz="1200" b="1" i="1" kern="1200" dirty="0" err="1">
                <a:solidFill>
                  <a:schemeClr val="tx1"/>
                </a:solidFill>
                <a:effectLst/>
                <a:latin typeface="Times New Roman" pitchFamily="18" charset="0"/>
                <a:ea typeface="+mn-ea"/>
                <a:cs typeface="+mn-cs"/>
              </a:rPr>
              <a:t>activity_swipe</a:t>
            </a:r>
            <a:r>
              <a:rPr lang="en-US" dirty="0"/>
              <a:t>);</a:t>
            </a:r>
            <a:br>
              <a:rPr lang="en-US" dirty="0"/>
            </a:br>
            <a:r>
              <a:rPr lang="en-US" dirty="0"/>
              <a:t>    }</a:t>
            </a:r>
            <a:br>
              <a:rPr lang="en-US" dirty="0"/>
            </a:br>
            <a:br>
              <a:rPr lang="en-US" dirty="0"/>
            </a:br>
            <a:r>
              <a:rPr lang="en-US" dirty="0"/>
              <a:t>    </a:t>
            </a:r>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b="1" kern="1200" dirty="0">
                <a:solidFill>
                  <a:schemeClr val="tx1"/>
                </a:solidFill>
                <a:effectLst/>
                <a:latin typeface="Times New Roman" pitchFamily="18" charset="0"/>
                <a:ea typeface="+mn-ea"/>
                <a:cs typeface="+mn-cs"/>
              </a:rPr>
              <a:t>public </a:t>
            </a:r>
            <a:r>
              <a:rPr lang="en-US" sz="1200" b="1" kern="1200" dirty="0" err="1">
                <a:solidFill>
                  <a:schemeClr val="tx1"/>
                </a:solidFill>
                <a:effectLst/>
                <a:latin typeface="Times New Roman" pitchFamily="18" charset="0"/>
                <a:ea typeface="+mn-ea"/>
                <a:cs typeface="+mn-cs"/>
              </a:rPr>
              <a:t>boolean</a:t>
            </a:r>
            <a:r>
              <a:rPr lang="en-US" sz="1200" b="1" kern="1200" dirty="0">
                <a:solidFill>
                  <a:schemeClr val="tx1"/>
                </a:solidFill>
                <a:effectLst/>
                <a:latin typeface="Times New Roman" pitchFamily="18" charset="0"/>
                <a:ea typeface="+mn-ea"/>
                <a:cs typeface="+mn-cs"/>
              </a:rPr>
              <a:t> </a:t>
            </a:r>
            <a:r>
              <a:rPr lang="en-US" dirty="0" err="1"/>
              <a:t>onTouchEvent</a:t>
            </a:r>
            <a:r>
              <a:rPr lang="en-US" dirty="0"/>
              <a:t>(</a:t>
            </a:r>
            <a:r>
              <a:rPr lang="en-US" dirty="0" err="1"/>
              <a:t>MotionEvent</a:t>
            </a:r>
            <a:r>
              <a:rPr lang="en-US" dirty="0"/>
              <a:t> e){</a:t>
            </a:r>
            <a:br>
              <a:rPr lang="en-US" dirty="0"/>
            </a:br>
            <a:r>
              <a:rPr lang="en-US" dirty="0"/>
              <a:t>        View layout =  </a:t>
            </a:r>
            <a:r>
              <a:rPr lang="en-US" dirty="0" err="1"/>
              <a:t>findViewById</a:t>
            </a:r>
            <a:r>
              <a:rPr lang="en-US" dirty="0"/>
              <a:t>(</a:t>
            </a:r>
            <a:r>
              <a:rPr lang="en-US" dirty="0" err="1"/>
              <a:t>R.id.</a:t>
            </a:r>
            <a:r>
              <a:rPr lang="en-US" sz="1200" b="1" i="1" kern="1200" dirty="0" err="1">
                <a:solidFill>
                  <a:schemeClr val="tx1"/>
                </a:solidFill>
                <a:effectLst/>
                <a:latin typeface="Times New Roman" pitchFamily="18" charset="0"/>
                <a:ea typeface="+mn-ea"/>
                <a:cs typeface="+mn-cs"/>
              </a:rPr>
              <a:t>swipe_id</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return </a:t>
            </a:r>
            <a:r>
              <a:rPr lang="en-US" sz="1200" b="1" kern="1200" dirty="0" err="1">
                <a:solidFill>
                  <a:schemeClr val="tx1"/>
                </a:solidFill>
                <a:effectLst/>
                <a:latin typeface="Times New Roman" pitchFamily="18" charset="0"/>
                <a:ea typeface="+mn-ea"/>
                <a:cs typeface="+mn-cs"/>
              </a:rPr>
              <a:t>listener</a:t>
            </a:r>
            <a:r>
              <a:rPr lang="en-US" dirty="0" err="1"/>
              <a:t>.onTouch</a:t>
            </a:r>
            <a:r>
              <a:rPr lang="en-US" dirty="0"/>
              <a:t>(</a:t>
            </a:r>
            <a:r>
              <a:rPr lang="en-US" dirty="0" err="1"/>
              <a:t>layout,e</a:t>
            </a:r>
            <a:r>
              <a:rPr lang="en-US" dirty="0"/>
              <a:t>);</a:t>
            </a:r>
            <a:br>
              <a:rPr lang="en-US" dirty="0"/>
            </a:br>
            <a:r>
              <a:rPr lang="en-US" dirty="0"/>
              <a:t>    }</a:t>
            </a:r>
            <a:br>
              <a:rPr lang="en-US" dirty="0"/>
            </a:br>
            <a:br>
              <a:rPr lang="en-US" dirty="0"/>
            </a:br>
            <a:r>
              <a:rPr lang="en-US" dirty="0"/>
              <a:t>    </a:t>
            </a:r>
            <a:r>
              <a:rPr lang="en-US" dirty="0" err="1"/>
              <a:t>SwipeListener</a:t>
            </a:r>
            <a:r>
              <a:rPr lang="en-US" dirty="0"/>
              <a:t> </a:t>
            </a:r>
            <a:r>
              <a:rPr lang="en-US" sz="1200" b="1" kern="1200" dirty="0">
                <a:solidFill>
                  <a:schemeClr val="tx1"/>
                </a:solidFill>
                <a:effectLst/>
                <a:latin typeface="Times New Roman" pitchFamily="18" charset="0"/>
                <a:ea typeface="+mn-ea"/>
                <a:cs typeface="+mn-cs"/>
              </a:rPr>
              <a:t>listener </a:t>
            </a:r>
            <a:r>
              <a:rPr lang="en-US" dirty="0"/>
              <a:t>=  </a:t>
            </a:r>
            <a:r>
              <a:rPr lang="en-US" sz="1200" b="1" kern="1200" dirty="0">
                <a:solidFill>
                  <a:schemeClr val="tx1"/>
                </a:solidFill>
                <a:effectLst/>
                <a:latin typeface="Times New Roman" pitchFamily="18" charset="0"/>
                <a:ea typeface="+mn-ea"/>
                <a:cs typeface="+mn-cs"/>
              </a:rPr>
              <a:t>new </a:t>
            </a:r>
            <a:r>
              <a:rPr lang="en-US" dirty="0" err="1"/>
              <a:t>SwipeListener</a:t>
            </a:r>
            <a:r>
              <a:rPr lang="en-US" dirty="0"/>
              <a:t>() {</a:t>
            </a:r>
            <a:br>
              <a:rPr lang="en-US" dirty="0"/>
            </a:br>
            <a:r>
              <a:rPr lang="en-US" dirty="0"/>
              <a:t>        </a:t>
            </a:r>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b="1" kern="1200" dirty="0" err="1">
                <a:solidFill>
                  <a:schemeClr val="tx1"/>
                </a:solidFill>
                <a:effectLst/>
                <a:latin typeface="Times New Roman" pitchFamily="18" charset="0"/>
                <a:ea typeface="+mn-ea"/>
                <a:cs typeface="+mn-cs"/>
              </a:rPr>
              <a:t>boolean</a:t>
            </a:r>
            <a:r>
              <a:rPr lang="en-US" sz="1200" b="1" kern="1200" dirty="0">
                <a:solidFill>
                  <a:schemeClr val="tx1"/>
                </a:solidFill>
                <a:effectLst/>
                <a:latin typeface="Times New Roman" pitchFamily="18" charset="0"/>
                <a:ea typeface="+mn-ea"/>
                <a:cs typeface="+mn-cs"/>
              </a:rPr>
              <a:t> </a:t>
            </a:r>
            <a:r>
              <a:rPr lang="en-US" dirty="0" err="1"/>
              <a:t>handleRightSwipe</a:t>
            </a:r>
            <a:r>
              <a:rPr lang="en-US" dirty="0"/>
              <a:t>() {</a:t>
            </a:r>
            <a:br>
              <a:rPr lang="en-US" dirty="0"/>
            </a:br>
            <a:r>
              <a:rPr lang="en-US" dirty="0"/>
              <a:t>            </a:t>
            </a:r>
            <a:r>
              <a:rPr lang="en-US" sz="1200" b="1" kern="1200" dirty="0">
                <a:solidFill>
                  <a:schemeClr val="tx1"/>
                </a:solidFill>
                <a:effectLst/>
                <a:latin typeface="Times New Roman" pitchFamily="18" charset="0"/>
                <a:ea typeface="+mn-ea"/>
                <a:cs typeface="+mn-cs"/>
              </a:rPr>
              <a:t>return true</a:t>
            </a:r>
            <a:r>
              <a:rPr lang="en-US" dirty="0"/>
              <a:t>;</a:t>
            </a:r>
            <a:br>
              <a:rPr lang="en-US" dirty="0"/>
            </a:br>
            <a:r>
              <a:rPr lang="en-US" dirty="0"/>
              <a:t>        }</a:t>
            </a:r>
            <a:br>
              <a:rPr lang="en-US" dirty="0"/>
            </a:br>
            <a:br>
              <a:rPr lang="en-US" dirty="0"/>
            </a:br>
            <a:r>
              <a:rPr lang="en-US" dirty="0"/>
              <a:t>        </a:t>
            </a:r>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b="1" kern="1200" dirty="0" err="1">
                <a:solidFill>
                  <a:schemeClr val="tx1"/>
                </a:solidFill>
                <a:effectLst/>
                <a:latin typeface="Times New Roman" pitchFamily="18" charset="0"/>
                <a:ea typeface="+mn-ea"/>
                <a:cs typeface="+mn-cs"/>
              </a:rPr>
              <a:t>boolean</a:t>
            </a:r>
            <a:r>
              <a:rPr lang="en-US" sz="1200" b="1" kern="1200" dirty="0">
                <a:solidFill>
                  <a:schemeClr val="tx1"/>
                </a:solidFill>
                <a:effectLst/>
                <a:latin typeface="Times New Roman" pitchFamily="18" charset="0"/>
                <a:ea typeface="+mn-ea"/>
                <a:cs typeface="+mn-cs"/>
              </a:rPr>
              <a:t> </a:t>
            </a:r>
            <a:r>
              <a:rPr lang="en-US" dirty="0" err="1"/>
              <a:t>handleLeftSwipe</a:t>
            </a:r>
            <a:r>
              <a:rPr lang="en-US" dirty="0"/>
              <a:t>() {</a:t>
            </a:r>
            <a:br>
              <a:rPr lang="en-US" dirty="0"/>
            </a:br>
            <a:r>
              <a:rPr lang="en-US" dirty="0"/>
              <a:t>            </a:t>
            </a:r>
            <a:r>
              <a:rPr lang="en-US" dirty="0" err="1"/>
              <a:t>Log.</a:t>
            </a:r>
            <a:r>
              <a:rPr lang="en-US" i="1" dirty="0" err="1">
                <a:effectLst/>
              </a:rPr>
              <a:t>i</a:t>
            </a:r>
            <a:r>
              <a:rPr lang="en-US" dirty="0"/>
              <a:t>(</a:t>
            </a:r>
            <a:r>
              <a:rPr lang="en-US" sz="1200" b="1" kern="1200" dirty="0">
                <a:solidFill>
                  <a:schemeClr val="tx1"/>
                </a:solidFill>
                <a:effectLst/>
                <a:latin typeface="Times New Roman" pitchFamily="18" charset="0"/>
                <a:ea typeface="+mn-ea"/>
                <a:cs typeface="+mn-cs"/>
              </a:rPr>
              <a:t>"</a:t>
            </a:r>
            <a:r>
              <a:rPr lang="en-US" sz="1200" b="1" kern="1200" dirty="0" err="1">
                <a:solidFill>
                  <a:schemeClr val="tx1"/>
                </a:solidFill>
                <a:effectLst/>
                <a:latin typeface="Times New Roman" pitchFamily="18" charset="0"/>
                <a:ea typeface="+mn-ea"/>
                <a:cs typeface="+mn-cs"/>
              </a:rPr>
              <a:t>MyApp</a:t>
            </a:r>
            <a:r>
              <a:rPr lang="en-US" sz="1200" b="1" kern="1200" dirty="0">
                <a:solidFill>
                  <a:schemeClr val="tx1"/>
                </a:solidFill>
                <a:effectLst/>
                <a:latin typeface="Times New Roman" pitchFamily="18" charset="0"/>
                <a:ea typeface="+mn-ea"/>
                <a:cs typeface="+mn-cs"/>
              </a:rPr>
              <a:t>"</a:t>
            </a:r>
            <a:r>
              <a:rPr lang="en-US" dirty="0"/>
              <a:t>,</a:t>
            </a:r>
            <a:r>
              <a:rPr lang="en-US" sz="1200" b="1" kern="1200" dirty="0">
                <a:solidFill>
                  <a:schemeClr val="tx1"/>
                </a:solidFill>
                <a:effectLst/>
                <a:latin typeface="Times New Roman" pitchFamily="18" charset="0"/>
                <a:ea typeface="+mn-ea"/>
                <a:cs typeface="+mn-cs"/>
              </a:rPr>
              <a:t>"left swipe..."</a:t>
            </a:r>
            <a:r>
              <a:rPr lang="en-US" dirty="0"/>
              <a:t>);</a:t>
            </a:r>
            <a:br>
              <a:rPr lang="en-US" dirty="0"/>
            </a:br>
            <a:r>
              <a:rPr lang="en-US" dirty="0"/>
              <a:t>            finish();</a:t>
            </a:r>
            <a:br>
              <a:rPr lang="en-US" dirty="0"/>
            </a:br>
            <a:r>
              <a:rPr lang="en-US" dirty="0"/>
              <a:t>            </a:t>
            </a:r>
            <a:r>
              <a:rPr lang="en-US" sz="1200" b="1" kern="1200" dirty="0">
                <a:solidFill>
                  <a:schemeClr val="tx1"/>
                </a:solidFill>
                <a:effectLst/>
                <a:latin typeface="Times New Roman" pitchFamily="18" charset="0"/>
                <a:ea typeface="+mn-ea"/>
                <a:cs typeface="+mn-cs"/>
              </a:rPr>
              <a:t>return true</a:t>
            </a:r>
            <a:r>
              <a:rPr lang="en-US" dirty="0"/>
              <a:t>;</a:t>
            </a:r>
            <a:br>
              <a:rPr lang="en-US" dirty="0"/>
            </a:br>
            <a:r>
              <a:rPr lang="en-US" dirty="0"/>
              <a:t>        }</a:t>
            </a:r>
            <a:br>
              <a:rPr lang="en-US" dirty="0"/>
            </a:br>
            <a:br>
              <a:rPr lang="en-US" dirty="0"/>
            </a:br>
            <a:r>
              <a:rPr lang="en-US" dirty="0"/>
              <a:t>        </a:t>
            </a:r>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b="1" kern="1200" dirty="0" err="1">
                <a:solidFill>
                  <a:schemeClr val="tx1"/>
                </a:solidFill>
                <a:effectLst/>
                <a:latin typeface="Times New Roman" pitchFamily="18" charset="0"/>
                <a:ea typeface="+mn-ea"/>
                <a:cs typeface="+mn-cs"/>
              </a:rPr>
              <a:t>boolean</a:t>
            </a:r>
            <a:r>
              <a:rPr lang="en-US" sz="1200" b="1" kern="1200" dirty="0">
                <a:solidFill>
                  <a:schemeClr val="tx1"/>
                </a:solidFill>
                <a:effectLst/>
                <a:latin typeface="Times New Roman" pitchFamily="18" charset="0"/>
                <a:ea typeface="+mn-ea"/>
                <a:cs typeface="+mn-cs"/>
              </a:rPr>
              <a:t> </a:t>
            </a:r>
            <a:r>
              <a:rPr lang="en-US" dirty="0" err="1"/>
              <a:t>handleUpSwipe</a:t>
            </a:r>
            <a:r>
              <a:rPr lang="en-US" dirty="0"/>
              <a:t>() {</a:t>
            </a:r>
            <a:br>
              <a:rPr lang="en-US" dirty="0"/>
            </a:br>
            <a:r>
              <a:rPr lang="en-US" dirty="0"/>
              <a:t>            </a:t>
            </a:r>
            <a:r>
              <a:rPr lang="en-US" sz="1200" b="1" kern="1200" dirty="0">
                <a:solidFill>
                  <a:schemeClr val="tx1"/>
                </a:solidFill>
                <a:effectLst/>
                <a:latin typeface="Times New Roman" pitchFamily="18" charset="0"/>
                <a:ea typeface="+mn-ea"/>
                <a:cs typeface="+mn-cs"/>
              </a:rPr>
              <a:t>return true</a:t>
            </a:r>
            <a:r>
              <a:rPr lang="en-US" dirty="0"/>
              <a:t>;</a:t>
            </a:r>
            <a:br>
              <a:rPr lang="en-US" dirty="0"/>
            </a:br>
            <a:r>
              <a:rPr lang="en-US" dirty="0"/>
              <a:t>        }</a:t>
            </a:r>
            <a:br>
              <a:rPr lang="en-US" dirty="0"/>
            </a:br>
            <a:br>
              <a:rPr lang="en-US" dirty="0"/>
            </a:br>
            <a:r>
              <a:rPr lang="en-US" dirty="0"/>
              <a:t>        </a:t>
            </a:r>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b="1" kern="1200" dirty="0" err="1">
                <a:solidFill>
                  <a:schemeClr val="tx1"/>
                </a:solidFill>
                <a:effectLst/>
                <a:latin typeface="Times New Roman" pitchFamily="18" charset="0"/>
                <a:ea typeface="+mn-ea"/>
                <a:cs typeface="+mn-cs"/>
              </a:rPr>
              <a:t>boolean</a:t>
            </a:r>
            <a:r>
              <a:rPr lang="en-US" sz="1200" b="1" kern="1200" dirty="0">
                <a:solidFill>
                  <a:schemeClr val="tx1"/>
                </a:solidFill>
                <a:effectLst/>
                <a:latin typeface="Times New Roman" pitchFamily="18" charset="0"/>
                <a:ea typeface="+mn-ea"/>
                <a:cs typeface="+mn-cs"/>
              </a:rPr>
              <a:t> </a:t>
            </a:r>
            <a:r>
              <a:rPr lang="en-US" dirty="0" err="1"/>
              <a:t>handleDownSwipe</a:t>
            </a:r>
            <a:r>
              <a:rPr lang="en-US" dirty="0"/>
              <a:t>() {</a:t>
            </a:r>
            <a:br>
              <a:rPr lang="en-US" dirty="0"/>
            </a:br>
            <a:r>
              <a:rPr lang="en-US" dirty="0"/>
              <a:t>            </a:t>
            </a:r>
            <a:r>
              <a:rPr lang="en-US" sz="1200" b="1" kern="1200" dirty="0">
                <a:solidFill>
                  <a:schemeClr val="tx1"/>
                </a:solidFill>
                <a:effectLst/>
                <a:latin typeface="Times New Roman" pitchFamily="18" charset="0"/>
                <a:ea typeface="+mn-ea"/>
                <a:cs typeface="+mn-cs"/>
              </a:rPr>
              <a:t>return true</a:t>
            </a:r>
            <a:r>
              <a:rPr lang="en-US" dirty="0"/>
              <a:t>;</a:t>
            </a:r>
            <a:br>
              <a:rPr lang="en-US" dirty="0"/>
            </a:br>
            <a:r>
              <a:rPr lang="en-US" dirty="0"/>
              <a:t>        }</a:t>
            </a:r>
            <a:br>
              <a:rPr lang="en-US" dirty="0"/>
            </a:br>
            <a:r>
              <a:rPr lang="en-US" dirty="0"/>
              <a:t>    };</a:t>
            </a:r>
            <a:br>
              <a:rPr lang="en-US" dirty="0"/>
            </a:br>
            <a:r>
              <a:rPr lang="en-US" dirty="0"/>
              <a:t>}</a:t>
            </a:r>
            <a:br>
              <a:rPr lang="en-US" dirty="0"/>
            </a:br>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48</a:t>
            </a:fld>
            <a:endParaRPr lang="en-US"/>
          </a:p>
        </p:txBody>
      </p:sp>
    </p:spTree>
    <p:extLst>
      <p:ext uri="{BB962C8B-B14F-4D97-AF65-F5344CB8AC3E}">
        <p14:creationId xmlns:p14="http://schemas.microsoft.com/office/powerpoint/2010/main" val="2427843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a:solidFill>
                  <a:srgbClr val="808000"/>
                </a:solidFill>
                <a:latin typeface="Courier New" panose="02070309020205020404" pitchFamily="49" charset="0"/>
                <a:cs typeface="Courier New" panose="02070309020205020404" pitchFamily="49" charset="0"/>
              </a:rPr>
              <a:t>@Override</a:t>
            </a:r>
            <a:br>
              <a:rPr lang="en-US" altLang="en-US" sz="1200" dirty="0">
                <a:solidFill>
                  <a:srgbClr val="808000"/>
                </a:solidFill>
                <a:latin typeface="Courier New" panose="02070309020205020404" pitchFamily="49" charset="0"/>
                <a:cs typeface="Courier New" panose="02070309020205020404" pitchFamily="49" charset="0"/>
              </a:rPr>
            </a:br>
            <a:r>
              <a:rPr lang="en-US" altLang="en-US" sz="1200" dirty="0">
                <a:solidFill>
                  <a:srgbClr val="808000"/>
                </a:solidFill>
                <a:latin typeface="Courier New" panose="02070309020205020404" pitchFamily="49" charset="0"/>
                <a:cs typeface="Courier New" panose="02070309020205020404" pitchFamily="49" charset="0"/>
              </a:rPr>
              <a:t>    </a:t>
            </a:r>
            <a:r>
              <a:rPr lang="en-US" altLang="en-US" sz="1200" b="1" dirty="0" err="1">
                <a:solidFill>
                  <a:srgbClr val="000080"/>
                </a:solidFill>
                <a:latin typeface="Courier New" panose="02070309020205020404" pitchFamily="49" charset="0"/>
                <a:cs typeface="Courier New" panose="02070309020205020404" pitchFamily="49" charset="0"/>
              </a:rPr>
              <a:t>boolean</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handleUpSwipe</a:t>
            </a: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err="1">
                <a:solidFill>
                  <a:srgbClr val="660E7A"/>
                </a:solidFill>
                <a:latin typeface="Courier New" panose="02070309020205020404" pitchFamily="49" charset="0"/>
                <a:cs typeface="Courier New" panose="02070309020205020404" pitchFamily="49" charset="0"/>
              </a:rPr>
              <a:t>handler</a:t>
            </a:r>
            <a:r>
              <a:rPr lang="en-US" altLang="en-US" sz="1200" dirty="0" err="1">
                <a:solidFill>
                  <a:srgbClr val="000000"/>
                </a:solidFill>
                <a:latin typeface="Courier New" panose="02070309020205020404" pitchFamily="49" charset="0"/>
                <a:cs typeface="Courier New" panose="02070309020205020404" pitchFamily="49" charset="0"/>
              </a:rPr>
              <a:t>.post</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b="1" dirty="0">
                <a:solidFill>
                  <a:srgbClr val="000080"/>
                </a:solidFill>
                <a:latin typeface="Courier New" panose="02070309020205020404" pitchFamily="49" charset="0"/>
                <a:cs typeface="Courier New" panose="02070309020205020404" pitchFamily="49" charset="0"/>
              </a:rPr>
              <a:t>new </a:t>
            </a:r>
            <a:r>
              <a:rPr lang="en-US" altLang="en-US" sz="1200" dirty="0">
                <a:solidFill>
                  <a:srgbClr val="000000"/>
                </a:solidFill>
                <a:latin typeface="Courier New" panose="02070309020205020404" pitchFamily="49" charset="0"/>
                <a:cs typeface="Courier New" panose="02070309020205020404" pitchFamily="49" charset="0"/>
              </a:rPr>
              <a:t>Runnable()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a:solidFill>
                  <a:srgbClr val="000000"/>
                </a:solidFill>
                <a:latin typeface="Courier New" panose="02070309020205020404" pitchFamily="49" charset="0"/>
                <a:cs typeface="Courier New" panose="02070309020205020404" pitchFamily="49" charset="0"/>
              </a:rPr>
              <a:t>run() {</a:t>
            </a:r>
            <a:r>
              <a:rPr lang="en-US" altLang="en-US" sz="1200" dirty="0">
                <a:solidFill>
                  <a:srgbClr val="660E7A"/>
                </a:solidFill>
                <a:latin typeface="Courier New" panose="02070309020205020404" pitchFamily="49" charset="0"/>
                <a:cs typeface="Courier New" panose="02070309020205020404" pitchFamily="49" charset="0"/>
              </a:rPr>
              <a:t>b5</a:t>
            </a:r>
            <a:r>
              <a:rPr lang="en-US" altLang="en-US" sz="1200" dirty="0">
                <a:solidFill>
                  <a:srgbClr val="000000"/>
                </a:solidFill>
                <a:latin typeface="Courier New" panose="02070309020205020404" pitchFamily="49" charset="0"/>
                <a:cs typeface="Courier New" panose="02070309020205020404" pitchFamily="49" charset="0"/>
              </a:rPr>
              <a:t>.setText(</a:t>
            </a:r>
            <a:r>
              <a:rPr lang="en-US" altLang="en-US" sz="1200" b="1" dirty="0">
                <a:solidFill>
                  <a:srgbClr val="008000"/>
                </a:solidFill>
                <a:latin typeface="Courier New" panose="02070309020205020404" pitchFamily="49" charset="0"/>
                <a:cs typeface="Courier New" panose="02070309020205020404" pitchFamily="49" charset="0"/>
              </a:rPr>
              <a:t>"UP Swiped"</a:t>
            </a: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return true</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a:solidFill>
                  <a:srgbClr val="808000"/>
                </a:solidFill>
                <a:latin typeface="Courier New" panose="02070309020205020404" pitchFamily="49" charset="0"/>
                <a:cs typeface="Courier New" panose="02070309020205020404" pitchFamily="49" charset="0"/>
              </a:rPr>
              <a:t>@Override</a:t>
            </a:r>
            <a:br>
              <a:rPr lang="en-US" altLang="en-US" sz="1200" dirty="0">
                <a:solidFill>
                  <a:srgbClr val="808000"/>
                </a:solidFill>
                <a:latin typeface="Courier New" panose="02070309020205020404" pitchFamily="49" charset="0"/>
                <a:cs typeface="Courier New" panose="02070309020205020404" pitchFamily="49" charset="0"/>
              </a:rPr>
            </a:br>
            <a:r>
              <a:rPr lang="en-US" altLang="en-US" sz="1200" dirty="0">
                <a:solidFill>
                  <a:srgbClr val="808000"/>
                </a:solidFill>
                <a:latin typeface="Courier New" panose="02070309020205020404" pitchFamily="49" charset="0"/>
                <a:cs typeface="Courier New" panose="02070309020205020404" pitchFamily="49" charset="0"/>
              </a:rPr>
              <a:t>    </a:t>
            </a:r>
            <a:r>
              <a:rPr lang="en-US" altLang="en-US" sz="1200" b="1" dirty="0" err="1">
                <a:solidFill>
                  <a:srgbClr val="000080"/>
                </a:solidFill>
                <a:latin typeface="Courier New" panose="02070309020205020404" pitchFamily="49" charset="0"/>
                <a:cs typeface="Courier New" panose="02070309020205020404" pitchFamily="49" charset="0"/>
              </a:rPr>
              <a:t>boolean</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handleDownSwipe</a:t>
            </a: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err="1">
                <a:solidFill>
                  <a:srgbClr val="660E7A"/>
                </a:solidFill>
                <a:latin typeface="Courier New" panose="02070309020205020404" pitchFamily="49" charset="0"/>
                <a:cs typeface="Courier New" panose="02070309020205020404" pitchFamily="49" charset="0"/>
              </a:rPr>
              <a:t>handler</a:t>
            </a:r>
            <a:r>
              <a:rPr lang="en-US" altLang="en-US" sz="1200" dirty="0" err="1">
                <a:solidFill>
                  <a:srgbClr val="000000"/>
                </a:solidFill>
                <a:latin typeface="Courier New" panose="02070309020205020404" pitchFamily="49" charset="0"/>
                <a:cs typeface="Courier New" panose="02070309020205020404" pitchFamily="49" charset="0"/>
              </a:rPr>
              <a:t>.post</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b="1" dirty="0">
                <a:solidFill>
                  <a:srgbClr val="000080"/>
                </a:solidFill>
                <a:latin typeface="Courier New" panose="02070309020205020404" pitchFamily="49" charset="0"/>
                <a:cs typeface="Courier New" panose="02070309020205020404" pitchFamily="49" charset="0"/>
              </a:rPr>
              <a:t>new </a:t>
            </a:r>
            <a:r>
              <a:rPr lang="en-US" altLang="en-US" sz="1200" dirty="0">
                <a:solidFill>
                  <a:srgbClr val="000000"/>
                </a:solidFill>
                <a:latin typeface="Courier New" panose="02070309020205020404" pitchFamily="49" charset="0"/>
                <a:cs typeface="Courier New" panose="02070309020205020404" pitchFamily="49" charset="0"/>
              </a:rPr>
              <a:t>Runnable()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a:solidFill>
                  <a:srgbClr val="000000"/>
                </a:solidFill>
                <a:latin typeface="Courier New" panose="02070309020205020404" pitchFamily="49" charset="0"/>
                <a:cs typeface="Courier New" panose="02070309020205020404" pitchFamily="49" charset="0"/>
              </a:rPr>
              <a:t>run() { </a:t>
            </a:r>
            <a:r>
              <a:rPr lang="en-US" altLang="en-US" sz="1200" dirty="0">
                <a:solidFill>
                  <a:srgbClr val="660E7A"/>
                </a:solidFill>
                <a:latin typeface="Courier New" panose="02070309020205020404" pitchFamily="49" charset="0"/>
                <a:cs typeface="Courier New" panose="02070309020205020404" pitchFamily="49" charset="0"/>
              </a:rPr>
              <a:t>b5</a:t>
            </a:r>
            <a:r>
              <a:rPr lang="en-US" altLang="en-US" sz="1200" dirty="0">
                <a:solidFill>
                  <a:srgbClr val="000000"/>
                </a:solidFill>
                <a:latin typeface="Courier New" panose="02070309020205020404" pitchFamily="49" charset="0"/>
                <a:cs typeface="Courier New" panose="02070309020205020404" pitchFamily="49" charset="0"/>
              </a:rPr>
              <a:t>.setText(</a:t>
            </a:r>
            <a:r>
              <a:rPr lang="en-US" altLang="en-US" sz="1200" b="1" dirty="0">
                <a:solidFill>
                  <a:srgbClr val="008000"/>
                </a:solidFill>
                <a:latin typeface="Courier New" panose="02070309020205020404" pitchFamily="49" charset="0"/>
                <a:cs typeface="Courier New" panose="02070309020205020404" pitchFamily="49" charset="0"/>
              </a:rPr>
              <a:t>"DOWN Swiped"</a:t>
            </a: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return true</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49</a:t>
            </a:fld>
            <a:endParaRPr lang="en-US"/>
          </a:p>
        </p:txBody>
      </p:sp>
    </p:spTree>
    <p:extLst>
      <p:ext uri="{BB962C8B-B14F-4D97-AF65-F5344CB8AC3E}">
        <p14:creationId xmlns:p14="http://schemas.microsoft.com/office/powerpoint/2010/main" val="3002630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a:solidFill>
                  <a:srgbClr val="808000"/>
                </a:solidFill>
                <a:latin typeface="Courier New" panose="02070309020205020404" pitchFamily="49" charset="0"/>
                <a:cs typeface="Courier New" panose="02070309020205020404" pitchFamily="49" charset="0"/>
              </a:rPr>
              <a:t>@Override</a:t>
            </a:r>
            <a:br>
              <a:rPr lang="en-US" altLang="en-US" sz="1200" dirty="0">
                <a:solidFill>
                  <a:srgbClr val="808000"/>
                </a:solidFill>
                <a:latin typeface="Courier New" panose="02070309020205020404" pitchFamily="49" charset="0"/>
                <a:cs typeface="Courier New" panose="02070309020205020404" pitchFamily="49" charset="0"/>
              </a:rPr>
            </a:br>
            <a:r>
              <a:rPr lang="en-US" altLang="en-US" sz="1200" dirty="0">
                <a:solidFill>
                  <a:srgbClr val="808000"/>
                </a:solidFill>
                <a:latin typeface="Courier New" panose="02070309020205020404" pitchFamily="49" charset="0"/>
                <a:cs typeface="Courier New" panose="02070309020205020404" pitchFamily="49" charset="0"/>
              </a:rPr>
              <a:t>    </a:t>
            </a:r>
            <a:r>
              <a:rPr lang="en-US" altLang="en-US" sz="1200" b="1" dirty="0" err="1">
                <a:solidFill>
                  <a:srgbClr val="000080"/>
                </a:solidFill>
                <a:latin typeface="Courier New" panose="02070309020205020404" pitchFamily="49" charset="0"/>
                <a:cs typeface="Courier New" panose="02070309020205020404" pitchFamily="49" charset="0"/>
              </a:rPr>
              <a:t>boolean</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handleUpSwipe</a:t>
            </a: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err="1">
                <a:solidFill>
                  <a:srgbClr val="660E7A"/>
                </a:solidFill>
                <a:latin typeface="Courier New" panose="02070309020205020404" pitchFamily="49" charset="0"/>
                <a:cs typeface="Courier New" panose="02070309020205020404" pitchFamily="49" charset="0"/>
              </a:rPr>
              <a:t>handler</a:t>
            </a:r>
            <a:r>
              <a:rPr lang="en-US" altLang="en-US" sz="1200" dirty="0" err="1">
                <a:solidFill>
                  <a:srgbClr val="000000"/>
                </a:solidFill>
                <a:latin typeface="Courier New" panose="02070309020205020404" pitchFamily="49" charset="0"/>
                <a:cs typeface="Courier New" panose="02070309020205020404" pitchFamily="49" charset="0"/>
              </a:rPr>
              <a:t>.post</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b="1" dirty="0">
                <a:solidFill>
                  <a:srgbClr val="000080"/>
                </a:solidFill>
                <a:latin typeface="Courier New" panose="02070309020205020404" pitchFamily="49" charset="0"/>
                <a:cs typeface="Courier New" panose="02070309020205020404" pitchFamily="49" charset="0"/>
              </a:rPr>
              <a:t>new </a:t>
            </a:r>
            <a:r>
              <a:rPr lang="en-US" altLang="en-US" sz="1200" dirty="0">
                <a:solidFill>
                  <a:srgbClr val="000000"/>
                </a:solidFill>
                <a:latin typeface="Courier New" panose="02070309020205020404" pitchFamily="49" charset="0"/>
                <a:cs typeface="Courier New" panose="02070309020205020404" pitchFamily="49" charset="0"/>
              </a:rPr>
              <a:t>Runnable()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a:solidFill>
                  <a:srgbClr val="000000"/>
                </a:solidFill>
                <a:latin typeface="Courier New" panose="02070309020205020404" pitchFamily="49" charset="0"/>
                <a:cs typeface="Courier New" panose="02070309020205020404" pitchFamily="49" charset="0"/>
              </a:rPr>
              <a:t>run() {</a:t>
            </a:r>
            <a:r>
              <a:rPr lang="en-US" altLang="en-US" sz="1200" dirty="0">
                <a:solidFill>
                  <a:srgbClr val="660E7A"/>
                </a:solidFill>
                <a:latin typeface="Courier New" panose="02070309020205020404" pitchFamily="49" charset="0"/>
                <a:cs typeface="Courier New" panose="02070309020205020404" pitchFamily="49" charset="0"/>
              </a:rPr>
              <a:t>b5</a:t>
            </a:r>
            <a:r>
              <a:rPr lang="en-US" altLang="en-US" sz="1200" dirty="0">
                <a:solidFill>
                  <a:srgbClr val="000000"/>
                </a:solidFill>
                <a:latin typeface="Courier New" panose="02070309020205020404" pitchFamily="49" charset="0"/>
                <a:cs typeface="Courier New" panose="02070309020205020404" pitchFamily="49" charset="0"/>
              </a:rPr>
              <a:t>.setText(</a:t>
            </a:r>
            <a:r>
              <a:rPr lang="en-US" altLang="en-US" sz="1200" b="1" dirty="0">
                <a:solidFill>
                  <a:srgbClr val="008000"/>
                </a:solidFill>
                <a:latin typeface="Courier New" panose="02070309020205020404" pitchFamily="49" charset="0"/>
                <a:cs typeface="Courier New" panose="02070309020205020404" pitchFamily="49" charset="0"/>
              </a:rPr>
              <a:t>"UP Swiped"</a:t>
            </a: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return true</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a:solidFill>
                  <a:srgbClr val="808000"/>
                </a:solidFill>
                <a:latin typeface="Courier New" panose="02070309020205020404" pitchFamily="49" charset="0"/>
                <a:cs typeface="Courier New" panose="02070309020205020404" pitchFamily="49" charset="0"/>
              </a:rPr>
              <a:t>@Override</a:t>
            </a:r>
            <a:br>
              <a:rPr lang="en-US" altLang="en-US" sz="1200" dirty="0">
                <a:solidFill>
                  <a:srgbClr val="808000"/>
                </a:solidFill>
                <a:latin typeface="Courier New" panose="02070309020205020404" pitchFamily="49" charset="0"/>
                <a:cs typeface="Courier New" panose="02070309020205020404" pitchFamily="49" charset="0"/>
              </a:rPr>
            </a:br>
            <a:r>
              <a:rPr lang="en-US" altLang="en-US" sz="1200" dirty="0">
                <a:solidFill>
                  <a:srgbClr val="808000"/>
                </a:solidFill>
                <a:latin typeface="Courier New" panose="02070309020205020404" pitchFamily="49" charset="0"/>
                <a:cs typeface="Courier New" panose="02070309020205020404" pitchFamily="49" charset="0"/>
              </a:rPr>
              <a:t>    </a:t>
            </a:r>
            <a:r>
              <a:rPr lang="en-US" altLang="en-US" sz="1200" b="1" dirty="0" err="1">
                <a:solidFill>
                  <a:srgbClr val="000080"/>
                </a:solidFill>
                <a:latin typeface="Courier New" panose="02070309020205020404" pitchFamily="49" charset="0"/>
                <a:cs typeface="Courier New" panose="02070309020205020404" pitchFamily="49" charset="0"/>
              </a:rPr>
              <a:t>boolean</a:t>
            </a: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handleDownSwipe</a:t>
            </a: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err="1">
                <a:solidFill>
                  <a:srgbClr val="660E7A"/>
                </a:solidFill>
                <a:latin typeface="Courier New" panose="02070309020205020404" pitchFamily="49" charset="0"/>
                <a:cs typeface="Courier New" panose="02070309020205020404" pitchFamily="49" charset="0"/>
              </a:rPr>
              <a:t>handler</a:t>
            </a:r>
            <a:r>
              <a:rPr lang="en-US" altLang="en-US" sz="1200" dirty="0" err="1">
                <a:solidFill>
                  <a:srgbClr val="000000"/>
                </a:solidFill>
                <a:latin typeface="Courier New" panose="02070309020205020404" pitchFamily="49" charset="0"/>
                <a:cs typeface="Courier New" panose="02070309020205020404" pitchFamily="49" charset="0"/>
              </a:rPr>
              <a:t>.post</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b="1" dirty="0">
                <a:solidFill>
                  <a:srgbClr val="000080"/>
                </a:solidFill>
                <a:latin typeface="Courier New" panose="02070309020205020404" pitchFamily="49" charset="0"/>
                <a:cs typeface="Courier New" panose="02070309020205020404" pitchFamily="49" charset="0"/>
              </a:rPr>
              <a:t>new </a:t>
            </a:r>
            <a:r>
              <a:rPr lang="en-US" altLang="en-US" sz="1200" dirty="0">
                <a:solidFill>
                  <a:srgbClr val="000000"/>
                </a:solidFill>
                <a:latin typeface="Courier New" panose="02070309020205020404" pitchFamily="49" charset="0"/>
                <a:cs typeface="Courier New" panose="02070309020205020404" pitchFamily="49" charset="0"/>
              </a:rPr>
              <a:t>Runnable()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public void </a:t>
            </a:r>
            <a:r>
              <a:rPr lang="en-US" altLang="en-US" sz="1200" dirty="0">
                <a:solidFill>
                  <a:srgbClr val="000000"/>
                </a:solidFill>
                <a:latin typeface="Courier New" panose="02070309020205020404" pitchFamily="49" charset="0"/>
                <a:cs typeface="Courier New" panose="02070309020205020404" pitchFamily="49" charset="0"/>
              </a:rPr>
              <a:t>run() { </a:t>
            </a:r>
            <a:r>
              <a:rPr lang="en-US" altLang="en-US" sz="1200" dirty="0">
                <a:solidFill>
                  <a:srgbClr val="660E7A"/>
                </a:solidFill>
                <a:latin typeface="Courier New" panose="02070309020205020404" pitchFamily="49" charset="0"/>
                <a:cs typeface="Courier New" panose="02070309020205020404" pitchFamily="49" charset="0"/>
              </a:rPr>
              <a:t>b5</a:t>
            </a:r>
            <a:r>
              <a:rPr lang="en-US" altLang="en-US" sz="1200" dirty="0">
                <a:solidFill>
                  <a:srgbClr val="000000"/>
                </a:solidFill>
                <a:latin typeface="Courier New" panose="02070309020205020404" pitchFamily="49" charset="0"/>
                <a:cs typeface="Courier New" panose="02070309020205020404" pitchFamily="49" charset="0"/>
              </a:rPr>
              <a:t>.setText(</a:t>
            </a:r>
            <a:r>
              <a:rPr lang="en-US" altLang="en-US" sz="1200" b="1" dirty="0">
                <a:solidFill>
                  <a:srgbClr val="008000"/>
                </a:solidFill>
                <a:latin typeface="Courier New" panose="02070309020205020404" pitchFamily="49" charset="0"/>
                <a:cs typeface="Courier New" panose="02070309020205020404" pitchFamily="49" charset="0"/>
              </a:rPr>
              <a:t>"DOWN Swiped"</a:t>
            </a: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80"/>
                </a:solidFill>
                <a:latin typeface="Courier New" panose="02070309020205020404" pitchFamily="49" charset="0"/>
                <a:cs typeface="Courier New" panose="02070309020205020404" pitchFamily="49" charset="0"/>
              </a:rPr>
              <a:t>return true</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a:t>
            </a:r>
            <a:endParaRPr lang="en-US" alt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50</a:t>
            </a:fld>
            <a:endParaRPr lang="en-US"/>
          </a:p>
        </p:txBody>
      </p:sp>
    </p:spTree>
    <p:extLst>
      <p:ext uri="{BB962C8B-B14F-4D97-AF65-F5344CB8AC3E}">
        <p14:creationId xmlns:p14="http://schemas.microsoft.com/office/powerpoint/2010/main" val="34135927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New Roman" pitchFamily="18" charset="0"/>
                <a:ea typeface="+mn-ea"/>
                <a:cs typeface="+mn-cs"/>
              </a:rPr>
              <a:t>public abstract class </a:t>
            </a:r>
            <a:r>
              <a:rPr lang="en-US" dirty="0" err="1"/>
              <a:t>HoldMoveListener</a:t>
            </a:r>
            <a:r>
              <a:rPr lang="en-US" dirty="0"/>
              <a:t> </a:t>
            </a:r>
            <a:r>
              <a:rPr lang="en-US" sz="1200" b="1" kern="1200" dirty="0">
                <a:solidFill>
                  <a:schemeClr val="tx1"/>
                </a:solidFill>
                <a:effectLst/>
                <a:latin typeface="Times New Roman" pitchFamily="18" charset="0"/>
                <a:ea typeface="+mn-ea"/>
                <a:cs typeface="+mn-cs"/>
              </a:rPr>
              <a:t>implements </a:t>
            </a:r>
            <a:r>
              <a:rPr lang="en-US" dirty="0" err="1"/>
              <a:t>View.OnTouchListener</a:t>
            </a:r>
            <a:r>
              <a:rPr lang="en-US" dirty="0"/>
              <a:t>{</a:t>
            </a:r>
            <a:br>
              <a:rPr lang="en-US" dirty="0"/>
            </a:br>
            <a:br>
              <a:rPr lang="en-US" dirty="0"/>
            </a:br>
            <a:r>
              <a:rPr lang="en-US" dirty="0"/>
              <a:t>    </a:t>
            </a:r>
            <a:r>
              <a:rPr lang="en-US" sz="1200" b="1" kern="1200" dirty="0">
                <a:solidFill>
                  <a:schemeClr val="tx1"/>
                </a:solidFill>
                <a:effectLst/>
                <a:latin typeface="Times New Roman" pitchFamily="18" charset="0"/>
                <a:ea typeface="+mn-ea"/>
                <a:cs typeface="+mn-cs"/>
              </a:rPr>
              <a:t>final </a:t>
            </a:r>
            <a:r>
              <a:rPr lang="en-US" dirty="0"/>
              <a:t>String </a:t>
            </a:r>
            <a:r>
              <a:rPr lang="en-US" sz="1200" b="1" kern="1200" dirty="0">
                <a:solidFill>
                  <a:schemeClr val="tx1"/>
                </a:solidFill>
                <a:effectLst/>
                <a:latin typeface="Times New Roman" pitchFamily="18" charset="0"/>
                <a:ea typeface="+mn-ea"/>
                <a:cs typeface="+mn-cs"/>
              </a:rPr>
              <a:t>TAG </a:t>
            </a:r>
            <a:r>
              <a:rPr lang="en-US" dirty="0"/>
              <a:t>= </a:t>
            </a:r>
            <a:r>
              <a:rPr lang="en-US" sz="1200" b="1" kern="1200" dirty="0">
                <a:solidFill>
                  <a:schemeClr val="tx1"/>
                </a:solidFill>
                <a:effectLst/>
                <a:latin typeface="Times New Roman" pitchFamily="18" charset="0"/>
                <a:ea typeface="+mn-ea"/>
                <a:cs typeface="+mn-cs"/>
              </a:rPr>
              <a:t>"</a:t>
            </a:r>
            <a:r>
              <a:rPr lang="en-US" sz="1200" b="1" kern="1200" dirty="0" err="1">
                <a:solidFill>
                  <a:schemeClr val="tx1"/>
                </a:solidFill>
                <a:effectLst/>
                <a:latin typeface="Times New Roman" pitchFamily="18" charset="0"/>
                <a:ea typeface="+mn-ea"/>
                <a:cs typeface="+mn-cs"/>
              </a:rPr>
              <a:t>MyApp</a:t>
            </a:r>
            <a:r>
              <a:rPr lang="en-US" sz="1200" b="1" kern="1200" dirty="0">
                <a:solidFill>
                  <a:schemeClr val="tx1"/>
                </a:solidFill>
                <a:effectLst/>
                <a:latin typeface="Times New Roman" pitchFamily="18" charset="0"/>
                <a:ea typeface="+mn-ea"/>
                <a:cs typeface="+mn-cs"/>
              </a:rPr>
              <a:t>"</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protected </a:t>
            </a:r>
            <a:r>
              <a:rPr lang="en-US" dirty="0"/>
              <a:t>View </a:t>
            </a:r>
            <a:r>
              <a:rPr lang="en-US" sz="1200" b="1" kern="1200" dirty="0">
                <a:solidFill>
                  <a:schemeClr val="tx1"/>
                </a:solidFill>
                <a:effectLst/>
                <a:latin typeface="Times New Roman" pitchFamily="18" charset="0"/>
                <a:ea typeface="+mn-ea"/>
                <a:cs typeface="+mn-cs"/>
              </a:rPr>
              <a:t>v</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public </a:t>
            </a:r>
            <a:r>
              <a:rPr lang="en-US" dirty="0" err="1"/>
              <a:t>HoldMoveListener</a:t>
            </a:r>
            <a:r>
              <a:rPr lang="en-US" dirty="0"/>
              <a:t>(){}</a:t>
            </a:r>
            <a:br>
              <a:rPr lang="en-US" dirty="0"/>
            </a:br>
            <a:br>
              <a:rPr lang="en-US" dirty="0"/>
            </a:br>
            <a:r>
              <a:rPr lang="en-US" dirty="0"/>
              <a:t>    </a:t>
            </a:r>
            <a:r>
              <a:rPr lang="en-US" sz="1200" b="1" kern="1200" dirty="0" err="1">
                <a:solidFill>
                  <a:schemeClr val="tx1"/>
                </a:solidFill>
                <a:effectLst/>
                <a:latin typeface="Times New Roman" pitchFamily="18" charset="0"/>
                <a:ea typeface="+mn-ea"/>
                <a:cs typeface="+mn-cs"/>
              </a:rPr>
              <a:t>int</a:t>
            </a:r>
            <a:r>
              <a:rPr lang="en-US" sz="1200" b="1" kern="1200" dirty="0">
                <a:solidFill>
                  <a:schemeClr val="tx1"/>
                </a:solidFill>
                <a:effectLst/>
                <a:latin typeface="Times New Roman" pitchFamily="18" charset="0"/>
                <a:ea typeface="+mn-ea"/>
                <a:cs typeface="+mn-cs"/>
              </a:rPr>
              <a:t> </a:t>
            </a:r>
            <a:r>
              <a:rPr lang="en-US" sz="1200" b="1" kern="1200" dirty="0" err="1">
                <a:solidFill>
                  <a:schemeClr val="tx1"/>
                </a:solidFill>
                <a:effectLst/>
                <a:latin typeface="Times New Roman" pitchFamily="18" charset="0"/>
                <a:ea typeface="+mn-ea"/>
                <a:cs typeface="+mn-cs"/>
              </a:rPr>
              <a:t>xDelta</a:t>
            </a:r>
            <a:r>
              <a:rPr lang="en-US" dirty="0" err="1"/>
              <a:t>,</a:t>
            </a:r>
            <a:r>
              <a:rPr lang="en-US" sz="1200" b="1" kern="1200" dirty="0" err="1">
                <a:solidFill>
                  <a:schemeClr val="tx1"/>
                </a:solidFill>
                <a:effectLst/>
                <a:latin typeface="Times New Roman" pitchFamily="18" charset="0"/>
                <a:ea typeface="+mn-ea"/>
                <a:cs typeface="+mn-cs"/>
              </a:rPr>
              <a:t>yDelta</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long </a:t>
            </a:r>
            <a:r>
              <a:rPr lang="en-US" sz="1200" b="1" kern="1200" dirty="0" err="1">
                <a:solidFill>
                  <a:schemeClr val="tx1"/>
                </a:solidFill>
                <a:effectLst/>
                <a:latin typeface="Times New Roman" pitchFamily="18" charset="0"/>
                <a:ea typeface="+mn-ea"/>
                <a:cs typeface="+mn-cs"/>
              </a:rPr>
              <a:t>startTime</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long </a:t>
            </a:r>
            <a:r>
              <a:rPr lang="en-US" sz="1200" b="1" kern="1200" dirty="0" err="1">
                <a:solidFill>
                  <a:schemeClr val="tx1"/>
                </a:solidFill>
                <a:effectLst/>
                <a:latin typeface="Times New Roman" pitchFamily="18" charset="0"/>
                <a:ea typeface="+mn-ea"/>
                <a:cs typeface="+mn-cs"/>
              </a:rPr>
              <a:t>endTime</a:t>
            </a:r>
            <a:r>
              <a:rPr lang="en-US" dirty="0"/>
              <a:t>;</a:t>
            </a:r>
            <a:br>
              <a:rPr lang="en-US" dirty="0"/>
            </a:br>
            <a:r>
              <a:rPr lang="en-US" dirty="0"/>
              <a:t>    Thread </a:t>
            </a:r>
            <a:r>
              <a:rPr lang="en-US" sz="1200" b="1" kern="1200" dirty="0">
                <a:solidFill>
                  <a:schemeClr val="tx1"/>
                </a:solidFill>
                <a:effectLst/>
                <a:latin typeface="Times New Roman" pitchFamily="18" charset="0"/>
                <a:ea typeface="+mn-ea"/>
                <a:cs typeface="+mn-cs"/>
              </a:rPr>
              <a:t>timer </a:t>
            </a:r>
            <a:r>
              <a:rPr lang="en-US" dirty="0"/>
              <a:t>= </a:t>
            </a:r>
            <a:r>
              <a:rPr lang="en-US" sz="1200" b="1" kern="1200" dirty="0">
                <a:solidFill>
                  <a:schemeClr val="tx1"/>
                </a:solidFill>
                <a:effectLst/>
                <a:latin typeface="Times New Roman" pitchFamily="18" charset="0"/>
                <a:ea typeface="+mn-ea"/>
                <a:cs typeface="+mn-cs"/>
              </a:rPr>
              <a:t>null</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public </a:t>
            </a:r>
            <a:r>
              <a:rPr lang="en-US" sz="1200" b="1" kern="1200" dirty="0" err="1">
                <a:solidFill>
                  <a:schemeClr val="tx1"/>
                </a:solidFill>
                <a:effectLst/>
                <a:latin typeface="Times New Roman" pitchFamily="18" charset="0"/>
                <a:ea typeface="+mn-ea"/>
                <a:cs typeface="+mn-cs"/>
              </a:rPr>
              <a:t>boolean</a:t>
            </a:r>
            <a:r>
              <a:rPr lang="en-US" sz="1200" b="1" kern="1200" dirty="0">
                <a:solidFill>
                  <a:schemeClr val="tx1"/>
                </a:solidFill>
                <a:effectLst/>
                <a:latin typeface="Times New Roman" pitchFamily="18" charset="0"/>
                <a:ea typeface="+mn-ea"/>
                <a:cs typeface="+mn-cs"/>
              </a:rPr>
              <a:t> </a:t>
            </a:r>
            <a:r>
              <a:rPr lang="en-US" dirty="0" err="1"/>
              <a:t>onTouch</a:t>
            </a:r>
            <a:r>
              <a:rPr lang="en-US" dirty="0"/>
              <a:t>(View </a:t>
            </a:r>
            <a:r>
              <a:rPr lang="en-US" dirty="0" err="1"/>
              <a:t>view</a:t>
            </a:r>
            <a:r>
              <a:rPr lang="en-US" dirty="0"/>
              <a:t>, </a:t>
            </a:r>
            <a:r>
              <a:rPr lang="en-US" dirty="0" err="1"/>
              <a:t>MotionEvent</a:t>
            </a:r>
            <a:r>
              <a:rPr lang="en-US" dirty="0"/>
              <a:t> </a:t>
            </a:r>
            <a:r>
              <a:rPr lang="en-US" dirty="0" err="1"/>
              <a:t>motionEvent</a:t>
            </a:r>
            <a:r>
              <a:rPr lang="en-US" dirty="0"/>
              <a:t>) {</a:t>
            </a:r>
            <a:br>
              <a:rPr lang="en-US" dirty="0"/>
            </a:br>
            <a:r>
              <a:rPr lang="en-US" dirty="0"/>
              <a:t>        </a:t>
            </a:r>
            <a:r>
              <a:rPr lang="en-US" sz="1200" b="1" kern="1200" dirty="0">
                <a:solidFill>
                  <a:schemeClr val="tx1"/>
                </a:solidFill>
                <a:effectLst/>
                <a:latin typeface="Times New Roman" pitchFamily="18" charset="0"/>
                <a:ea typeface="+mn-ea"/>
                <a:cs typeface="+mn-cs"/>
              </a:rPr>
              <a:t>final </a:t>
            </a:r>
            <a:r>
              <a:rPr lang="en-US" sz="1200" b="1" kern="1200" dirty="0" err="1">
                <a:solidFill>
                  <a:schemeClr val="tx1"/>
                </a:solidFill>
                <a:effectLst/>
                <a:latin typeface="Times New Roman" pitchFamily="18" charset="0"/>
                <a:ea typeface="+mn-ea"/>
                <a:cs typeface="+mn-cs"/>
              </a:rPr>
              <a:t>int</a:t>
            </a:r>
            <a:r>
              <a:rPr lang="en-US" sz="1200" b="1" kern="1200" dirty="0">
                <a:solidFill>
                  <a:schemeClr val="tx1"/>
                </a:solidFill>
                <a:effectLst/>
                <a:latin typeface="Times New Roman" pitchFamily="18" charset="0"/>
                <a:ea typeface="+mn-ea"/>
                <a:cs typeface="+mn-cs"/>
              </a:rPr>
              <a:t> </a:t>
            </a:r>
            <a:r>
              <a:rPr lang="en-US" dirty="0"/>
              <a:t>X = (</a:t>
            </a:r>
            <a:r>
              <a:rPr lang="en-US" sz="1200" b="1" kern="1200" dirty="0" err="1">
                <a:solidFill>
                  <a:schemeClr val="tx1"/>
                </a:solidFill>
                <a:effectLst/>
                <a:latin typeface="Times New Roman" pitchFamily="18" charset="0"/>
                <a:ea typeface="+mn-ea"/>
                <a:cs typeface="+mn-cs"/>
              </a:rPr>
              <a:t>int</a:t>
            </a:r>
            <a:r>
              <a:rPr lang="en-US" dirty="0"/>
              <a:t>) </a:t>
            </a:r>
            <a:r>
              <a:rPr lang="en-US" dirty="0" err="1"/>
              <a:t>motionEvent.getRawX</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final </a:t>
            </a:r>
            <a:r>
              <a:rPr lang="en-US" sz="1200" b="1" kern="1200" dirty="0" err="1">
                <a:solidFill>
                  <a:schemeClr val="tx1"/>
                </a:solidFill>
                <a:effectLst/>
                <a:latin typeface="Times New Roman" pitchFamily="18" charset="0"/>
                <a:ea typeface="+mn-ea"/>
                <a:cs typeface="+mn-cs"/>
              </a:rPr>
              <a:t>int</a:t>
            </a:r>
            <a:r>
              <a:rPr lang="en-US" sz="1200" b="1" kern="1200" dirty="0">
                <a:solidFill>
                  <a:schemeClr val="tx1"/>
                </a:solidFill>
                <a:effectLst/>
                <a:latin typeface="Times New Roman" pitchFamily="18" charset="0"/>
                <a:ea typeface="+mn-ea"/>
                <a:cs typeface="+mn-cs"/>
              </a:rPr>
              <a:t> </a:t>
            </a:r>
            <a:r>
              <a:rPr lang="en-US" dirty="0"/>
              <a:t>Y = (</a:t>
            </a:r>
            <a:r>
              <a:rPr lang="en-US" sz="1200" b="1" kern="1200" dirty="0" err="1">
                <a:solidFill>
                  <a:schemeClr val="tx1"/>
                </a:solidFill>
                <a:effectLst/>
                <a:latin typeface="Times New Roman" pitchFamily="18" charset="0"/>
                <a:ea typeface="+mn-ea"/>
                <a:cs typeface="+mn-cs"/>
              </a:rPr>
              <a:t>int</a:t>
            </a:r>
            <a:r>
              <a:rPr lang="en-US" dirty="0"/>
              <a:t>) </a:t>
            </a:r>
            <a:r>
              <a:rPr lang="en-US" dirty="0" err="1"/>
              <a:t>motionEvent.getRawY</a:t>
            </a:r>
            <a:r>
              <a:rPr lang="en-US" dirty="0"/>
              <a:t>();</a:t>
            </a:r>
            <a:br>
              <a:rPr lang="en-US" dirty="0"/>
            </a:br>
            <a:br>
              <a:rPr lang="en-US" dirty="0"/>
            </a:br>
            <a:r>
              <a:rPr lang="en-US" dirty="0"/>
              <a:t>        </a:t>
            </a:r>
            <a:r>
              <a:rPr lang="en-US" dirty="0" err="1"/>
              <a:t>ConstraintLayout.LayoutParams</a:t>
            </a:r>
            <a:r>
              <a:rPr lang="en-US" dirty="0"/>
              <a:t> </a:t>
            </a:r>
            <a:r>
              <a:rPr lang="en-US" dirty="0" err="1"/>
              <a:t>params</a:t>
            </a:r>
            <a:r>
              <a:rPr lang="en-US" dirty="0"/>
              <a:t> = (</a:t>
            </a:r>
            <a:r>
              <a:rPr lang="en-US" dirty="0" err="1"/>
              <a:t>ConstraintLayout.LayoutParams</a:t>
            </a:r>
            <a:r>
              <a:rPr lang="en-US" dirty="0"/>
              <a:t>) </a:t>
            </a:r>
            <a:r>
              <a:rPr lang="en-US" dirty="0" err="1"/>
              <a:t>view.getLayoutParams</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switch </a:t>
            </a:r>
            <a:r>
              <a:rPr lang="en-US" dirty="0"/>
              <a:t>(</a:t>
            </a:r>
            <a:r>
              <a:rPr lang="en-US" dirty="0" err="1"/>
              <a:t>motionEvent.getAction</a:t>
            </a:r>
            <a:r>
              <a:rPr lang="en-US" dirty="0"/>
              <a:t>()) {</a:t>
            </a:r>
            <a:br>
              <a:rPr lang="en-US" dirty="0"/>
            </a:br>
            <a:r>
              <a:rPr lang="en-US" dirty="0"/>
              <a:t>            </a:t>
            </a:r>
            <a:r>
              <a:rPr lang="en-US" sz="1200" b="1" kern="1200" dirty="0">
                <a:solidFill>
                  <a:schemeClr val="tx1"/>
                </a:solidFill>
                <a:effectLst/>
                <a:latin typeface="Times New Roman" pitchFamily="18" charset="0"/>
                <a:ea typeface="+mn-ea"/>
                <a:cs typeface="+mn-cs"/>
              </a:rPr>
              <a:t>case </a:t>
            </a:r>
            <a:r>
              <a:rPr lang="en-US" dirty="0" err="1"/>
              <a:t>MotionEvent.</a:t>
            </a:r>
            <a:r>
              <a:rPr lang="en-US" sz="1200" b="1" i="1" kern="1200" dirty="0" err="1">
                <a:solidFill>
                  <a:schemeClr val="tx1"/>
                </a:solidFill>
                <a:effectLst/>
                <a:latin typeface="Times New Roman" pitchFamily="18" charset="0"/>
                <a:ea typeface="+mn-ea"/>
                <a:cs typeface="+mn-cs"/>
              </a:rPr>
              <a:t>ACTION_DOWN</a:t>
            </a:r>
            <a:r>
              <a:rPr lang="en-US" dirty="0"/>
              <a:t>:</a:t>
            </a:r>
            <a:br>
              <a:rPr lang="en-US" dirty="0"/>
            </a:br>
            <a:r>
              <a:rPr lang="en-US" dirty="0"/>
              <a:t>                </a:t>
            </a:r>
            <a:r>
              <a:rPr lang="en-US" dirty="0" err="1"/>
              <a:t>Log.</a:t>
            </a:r>
            <a:r>
              <a:rPr lang="en-US" i="1" dirty="0" err="1">
                <a:effectLst/>
              </a:rPr>
              <a:t>i</a:t>
            </a:r>
            <a:r>
              <a:rPr lang="en-US" dirty="0"/>
              <a:t>(</a:t>
            </a:r>
            <a:r>
              <a:rPr lang="en-US" sz="1200" b="1" kern="1200" dirty="0">
                <a:solidFill>
                  <a:schemeClr val="tx1"/>
                </a:solidFill>
                <a:effectLst/>
                <a:latin typeface="Times New Roman" pitchFamily="18" charset="0"/>
                <a:ea typeface="+mn-ea"/>
                <a:cs typeface="+mn-cs"/>
              </a:rPr>
              <a:t>TAG</a:t>
            </a:r>
            <a:r>
              <a:rPr lang="en-US" dirty="0"/>
              <a:t>, </a:t>
            </a:r>
            <a:r>
              <a:rPr lang="en-US" sz="1200" b="1" kern="1200" dirty="0">
                <a:solidFill>
                  <a:schemeClr val="tx1"/>
                </a:solidFill>
                <a:effectLst/>
                <a:latin typeface="Times New Roman" pitchFamily="18" charset="0"/>
                <a:ea typeface="+mn-ea"/>
                <a:cs typeface="+mn-cs"/>
              </a:rPr>
              <a:t>"</a:t>
            </a:r>
            <a:r>
              <a:rPr lang="en-US" sz="1200" b="1" kern="1200" dirty="0" err="1">
                <a:solidFill>
                  <a:schemeClr val="tx1"/>
                </a:solidFill>
                <a:effectLst/>
                <a:latin typeface="Times New Roman" pitchFamily="18" charset="0"/>
                <a:ea typeface="+mn-ea"/>
                <a:cs typeface="+mn-cs"/>
              </a:rPr>
              <a:t>ACTIOn</a:t>
            </a:r>
            <a:r>
              <a:rPr lang="en-US" sz="1200" b="1" kern="1200" dirty="0">
                <a:solidFill>
                  <a:schemeClr val="tx1"/>
                </a:solidFill>
                <a:effectLst/>
                <a:latin typeface="Times New Roman" pitchFamily="18" charset="0"/>
                <a:ea typeface="+mn-ea"/>
                <a:cs typeface="+mn-cs"/>
              </a:rPr>
              <a:t> DOWN"</a:t>
            </a:r>
            <a:r>
              <a:rPr lang="en-US" dirty="0"/>
              <a:t>);</a:t>
            </a:r>
            <a:br>
              <a:rPr lang="en-US" dirty="0"/>
            </a:br>
            <a:r>
              <a:rPr lang="en-US" dirty="0"/>
              <a:t>                </a:t>
            </a:r>
            <a:r>
              <a:rPr lang="en-US" sz="1200" b="1" kern="1200" dirty="0" err="1">
                <a:solidFill>
                  <a:schemeClr val="tx1"/>
                </a:solidFill>
                <a:effectLst/>
                <a:latin typeface="Times New Roman" pitchFamily="18" charset="0"/>
                <a:ea typeface="+mn-ea"/>
                <a:cs typeface="+mn-cs"/>
              </a:rPr>
              <a:t>startTime</a:t>
            </a:r>
            <a:r>
              <a:rPr lang="en-US" sz="1200" b="1" kern="1200" dirty="0">
                <a:solidFill>
                  <a:schemeClr val="tx1"/>
                </a:solidFill>
                <a:effectLst/>
                <a:latin typeface="Times New Roman" pitchFamily="18" charset="0"/>
                <a:ea typeface="+mn-ea"/>
                <a:cs typeface="+mn-cs"/>
              </a:rPr>
              <a:t> </a:t>
            </a:r>
            <a:r>
              <a:rPr lang="en-US" dirty="0"/>
              <a:t>= </a:t>
            </a:r>
            <a:r>
              <a:rPr lang="en-US" dirty="0" err="1"/>
              <a:t>System.</a:t>
            </a:r>
            <a:r>
              <a:rPr lang="en-US" i="1" dirty="0" err="1">
                <a:effectLst/>
              </a:rPr>
              <a:t>currentTimeMillis</a:t>
            </a:r>
            <a:r>
              <a:rPr lang="en-US" dirty="0"/>
              <a:t>();</a:t>
            </a:r>
            <a:br>
              <a:rPr lang="en-US" dirty="0"/>
            </a:br>
            <a:r>
              <a:rPr lang="en-US" dirty="0"/>
              <a:t>                </a:t>
            </a:r>
            <a:r>
              <a:rPr lang="en-US" sz="1200" b="1" kern="1200" dirty="0" err="1">
                <a:solidFill>
                  <a:schemeClr val="tx1"/>
                </a:solidFill>
                <a:effectLst/>
                <a:latin typeface="Times New Roman" pitchFamily="18" charset="0"/>
                <a:ea typeface="+mn-ea"/>
                <a:cs typeface="+mn-cs"/>
              </a:rPr>
              <a:t>xDelta</a:t>
            </a:r>
            <a:r>
              <a:rPr lang="en-US" sz="1200" b="1" kern="1200" dirty="0">
                <a:solidFill>
                  <a:schemeClr val="tx1"/>
                </a:solidFill>
                <a:effectLst/>
                <a:latin typeface="Times New Roman" pitchFamily="18" charset="0"/>
                <a:ea typeface="+mn-ea"/>
                <a:cs typeface="+mn-cs"/>
              </a:rPr>
              <a:t> </a:t>
            </a:r>
            <a:r>
              <a:rPr lang="en-US" dirty="0"/>
              <a:t>= X - </a:t>
            </a:r>
            <a:r>
              <a:rPr lang="en-US" dirty="0" err="1"/>
              <a:t>params.</a:t>
            </a:r>
            <a:r>
              <a:rPr lang="en-US" sz="1200" b="1" kern="1200" dirty="0" err="1">
                <a:solidFill>
                  <a:schemeClr val="tx1"/>
                </a:solidFill>
                <a:effectLst/>
                <a:latin typeface="Times New Roman" pitchFamily="18" charset="0"/>
                <a:ea typeface="+mn-ea"/>
                <a:cs typeface="+mn-cs"/>
              </a:rPr>
              <a:t>leftMargin</a:t>
            </a:r>
            <a:r>
              <a:rPr lang="en-US" dirty="0"/>
              <a:t>;</a:t>
            </a:r>
            <a:br>
              <a:rPr lang="en-US" dirty="0"/>
            </a:br>
            <a:r>
              <a:rPr lang="en-US" dirty="0"/>
              <a:t>                </a:t>
            </a:r>
            <a:r>
              <a:rPr lang="en-US" sz="1200" b="1" kern="1200" dirty="0" err="1">
                <a:solidFill>
                  <a:schemeClr val="tx1"/>
                </a:solidFill>
                <a:effectLst/>
                <a:latin typeface="Times New Roman" pitchFamily="18" charset="0"/>
                <a:ea typeface="+mn-ea"/>
                <a:cs typeface="+mn-cs"/>
              </a:rPr>
              <a:t>yDelta</a:t>
            </a:r>
            <a:r>
              <a:rPr lang="en-US" sz="1200" b="1" kern="1200" dirty="0">
                <a:solidFill>
                  <a:schemeClr val="tx1"/>
                </a:solidFill>
                <a:effectLst/>
                <a:latin typeface="Times New Roman" pitchFamily="18" charset="0"/>
                <a:ea typeface="+mn-ea"/>
                <a:cs typeface="+mn-cs"/>
              </a:rPr>
              <a:t> </a:t>
            </a:r>
            <a:r>
              <a:rPr lang="en-US" dirty="0"/>
              <a:t>= Y - </a:t>
            </a:r>
            <a:r>
              <a:rPr lang="en-US" dirty="0" err="1"/>
              <a:t>params.</a:t>
            </a:r>
            <a:r>
              <a:rPr lang="en-US" sz="1200" b="1" kern="1200" dirty="0" err="1">
                <a:solidFill>
                  <a:schemeClr val="tx1"/>
                </a:solidFill>
                <a:effectLst/>
                <a:latin typeface="Times New Roman" pitchFamily="18" charset="0"/>
                <a:ea typeface="+mn-ea"/>
                <a:cs typeface="+mn-cs"/>
              </a:rPr>
              <a:t>topMargin</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return false</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case </a:t>
            </a:r>
            <a:r>
              <a:rPr lang="en-US" dirty="0" err="1"/>
              <a:t>MotionEvent.</a:t>
            </a:r>
            <a:r>
              <a:rPr lang="en-US" sz="1200" b="1" i="1" kern="1200" dirty="0" err="1">
                <a:solidFill>
                  <a:schemeClr val="tx1"/>
                </a:solidFill>
                <a:effectLst/>
                <a:latin typeface="Times New Roman" pitchFamily="18" charset="0"/>
                <a:ea typeface="+mn-ea"/>
                <a:cs typeface="+mn-cs"/>
              </a:rPr>
              <a:t>ACTION_UP</a:t>
            </a:r>
            <a:r>
              <a:rPr lang="en-US" dirty="0"/>
              <a:t>:</a:t>
            </a:r>
            <a:br>
              <a:rPr lang="en-US" dirty="0"/>
            </a:br>
            <a:r>
              <a:rPr lang="en-US" dirty="0"/>
              <a:t>                </a:t>
            </a:r>
            <a:r>
              <a:rPr lang="en-US" dirty="0" err="1"/>
              <a:t>Log.</a:t>
            </a:r>
            <a:r>
              <a:rPr lang="en-US" i="1" dirty="0" err="1">
                <a:effectLst/>
              </a:rPr>
              <a:t>i</a:t>
            </a:r>
            <a:r>
              <a:rPr lang="en-US" dirty="0"/>
              <a:t>(</a:t>
            </a:r>
            <a:r>
              <a:rPr lang="en-US" sz="1200" b="1" kern="1200" dirty="0">
                <a:solidFill>
                  <a:schemeClr val="tx1"/>
                </a:solidFill>
                <a:effectLst/>
                <a:latin typeface="Times New Roman" pitchFamily="18" charset="0"/>
                <a:ea typeface="+mn-ea"/>
                <a:cs typeface="+mn-cs"/>
              </a:rPr>
              <a:t>TAG</a:t>
            </a:r>
            <a:r>
              <a:rPr lang="en-US" dirty="0"/>
              <a:t>, </a:t>
            </a:r>
            <a:r>
              <a:rPr lang="en-US" sz="1200" b="1" kern="1200" dirty="0">
                <a:solidFill>
                  <a:schemeClr val="tx1"/>
                </a:solidFill>
                <a:effectLst/>
                <a:latin typeface="Times New Roman" pitchFamily="18" charset="0"/>
                <a:ea typeface="+mn-ea"/>
                <a:cs typeface="+mn-cs"/>
              </a:rPr>
              <a:t>"</a:t>
            </a:r>
            <a:r>
              <a:rPr lang="en-US" sz="1200" b="1" kern="1200" dirty="0" err="1">
                <a:solidFill>
                  <a:schemeClr val="tx1"/>
                </a:solidFill>
                <a:effectLst/>
                <a:latin typeface="Times New Roman" pitchFamily="18" charset="0"/>
                <a:ea typeface="+mn-ea"/>
                <a:cs typeface="+mn-cs"/>
              </a:rPr>
              <a:t>ACTIOn</a:t>
            </a:r>
            <a:r>
              <a:rPr lang="en-US" sz="1200" b="1" kern="1200" dirty="0">
                <a:solidFill>
                  <a:schemeClr val="tx1"/>
                </a:solidFill>
                <a:effectLst/>
                <a:latin typeface="Times New Roman" pitchFamily="18" charset="0"/>
                <a:ea typeface="+mn-ea"/>
                <a:cs typeface="+mn-cs"/>
              </a:rPr>
              <a:t> UP"</a:t>
            </a:r>
            <a:r>
              <a:rPr lang="en-US" dirty="0"/>
              <a:t>);</a:t>
            </a:r>
            <a:br>
              <a:rPr lang="en-US" dirty="0"/>
            </a:br>
            <a:r>
              <a:rPr lang="en-US" dirty="0"/>
              <a:t>                </a:t>
            </a:r>
            <a:r>
              <a:rPr lang="en-US" sz="1200" b="1" kern="1200" dirty="0" err="1">
                <a:solidFill>
                  <a:schemeClr val="tx1"/>
                </a:solidFill>
                <a:effectLst/>
                <a:latin typeface="Times New Roman" pitchFamily="18" charset="0"/>
                <a:ea typeface="+mn-ea"/>
                <a:cs typeface="+mn-cs"/>
              </a:rPr>
              <a:t>endTime</a:t>
            </a:r>
            <a:r>
              <a:rPr lang="en-US" sz="1200" b="1" kern="1200" dirty="0">
                <a:solidFill>
                  <a:schemeClr val="tx1"/>
                </a:solidFill>
                <a:effectLst/>
                <a:latin typeface="Times New Roman" pitchFamily="18" charset="0"/>
                <a:ea typeface="+mn-ea"/>
                <a:cs typeface="+mn-cs"/>
              </a:rPr>
              <a:t> </a:t>
            </a:r>
            <a:r>
              <a:rPr lang="en-US" dirty="0"/>
              <a:t>= </a:t>
            </a:r>
            <a:r>
              <a:rPr lang="en-US" dirty="0" err="1"/>
              <a:t>System.</a:t>
            </a:r>
            <a:r>
              <a:rPr lang="en-US" i="1" dirty="0" err="1">
                <a:effectLst/>
              </a:rPr>
              <a:t>currentTimeMillis</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long </a:t>
            </a:r>
            <a:r>
              <a:rPr lang="en-US" dirty="0"/>
              <a:t>duration = </a:t>
            </a:r>
            <a:r>
              <a:rPr lang="en-US" sz="1200" b="1" kern="1200" dirty="0" err="1">
                <a:solidFill>
                  <a:schemeClr val="tx1"/>
                </a:solidFill>
                <a:effectLst/>
                <a:latin typeface="Times New Roman" pitchFamily="18" charset="0"/>
                <a:ea typeface="+mn-ea"/>
                <a:cs typeface="+mn-cs"/>
              </a:rPr>
              <a:t>endTime</a:t>
            </a:r>
            <a:r>
              <a:rPr lang="en-US" sz="1200" b="1" kern="1200" dirty="0">
                <a:solidFill>
                  <a:schemeClr val="tx1"/>
                </a:solidFill>
                <a:effectLst/>
                <a:latin typeface="Times New Roman" pitchFamily="18" charset="0"/>
                <a:ea typeface="+mn-ea"/>
                <a:cs typeface="+mn-cs"/>
              </a:rPr>
              <a:t> </a:t>
            </a:r>
            <a:r>
              <a:rPr lang="en-US" dirty="0"/>
              <a:t>- </a:t>
            </a:r>
            <a:r>
              <a:rPr lang="en-US" sz="1200" b="1" kern="1200" dirty="0" err="1">
                <a:solidFill>
                  <a:schemeClr val="tx1"/>
                </a:solidFill>
                <a:effectLst/>
                <a:latin typeface="Times New Roman" pitchFamily="18" charset="0"/>
                <a:ea typeface="+mn-ea"/>
                <a:cs typeface="+mn-cs"/>
              </a:rPr>
              <a:t>startTime</a:t>
            </a:r>
            <a:r>
              <a:rPr lang="en-US" dirty="0"/>
              <a:t>;</a:t>
            </a:r>
            <a:br>
              <a:rPr lang="en-US" dirty="0"/>
            </a:br>
            <a:r>
              <a:rPr lang="en-US" dirty="0"/>
              <a:t>                </a:t>
            </a:r>
            <a:r>
              <a:rPr lang="en-US" dirty="0" err="1"/>
              <a:t>Log.</a:t>
            </a:r>
            <a:r>
              <a:rPr lang="en-US" i="1" dirty="0" err="1">
                <a:effectLst/>
              </a:rPr>
              <a:t>i</a:t>
            </a:r>
            <a:r>
              <a:rPr lang="en-US" dirty="0"/>
              <a:t>(</a:t>
            </a:r>
            <a:r>
              <a:rPr lang="en-US" sz="1200" b="1" kern="1200" dirty="0" err="1">
                <a:solidFill>
                  <a:schemeClr val="tx1"/>
                </a:solidFill>
                <a:effectLst/>
                <a:latin typeface="Times New Roman" pitchFamily="18" charset="0"/>
                <a:ea typeface="+mn-ea"/>
                <a:cs typeface="+mn-cs"/>
              </a:rPr>
              <a:t>TAG</a:t>
            </a:r>
            <a:r>
              <a:rPr lang="en-US" dirty="0" err="1"/>
              <a:t>,</a:t>
            </a:r>
            <a:r>
              <a:rPr lang="en-US" sz="1200" b="1" kern="1200" dirty="0" err="1">
                <a:solidFill>
                  <a:schemeClr val="tx1"/>
                </a:solidFill>
                <a:effectLst/>
                <a:latin typeface="Times New Roman" pitchFamily="18" charset="0"/>
                <a:ea typeface="+mn-ea"/>
                <a:cs typeface="+mn-cs"/>
              </a:rPr>
              <a:t>"duration</a:t>
            </a:r>
            <a:r>
              <a:rPr lang="en-US" sz="1200" b="1" kern="1200" dirty="0">
                <a:solidFill>
                  <a:schemeClr val="tx1"/>
                </a:solidFill>
                <a:effectLst/>
                <a:latin typeface="Times New Roman" pitchFamily="18" charset="0"/>
                <a:ea typeface="+mn-ea"/>
                <a:cs typeface="+mn-cs"/>
              </a:rPr>
              <a:t> is:" </a:t>
            </a:r>
            <a:r>
              <a:rPr lang="en-US" dirty="0"/>
              <a:t>+ duration);</a:t>
            </a:r>
            <a:br>
              <a:rPr lang="en-US" dirty="0"/>
            </a:br>
            <a:r>
              <a:rPr lang="en-US" dirty="0"/>
              <a:t>                </a:t>
            </a:r>
            <a:r>
              <a:rPr lang="en-US" sz="1200" b="1" kern="1200" dirty="0">
                <a:solidFill>
                  <a:schemeClr val="tx1"/>
                </a:solidFill>
                <a:effectLst/>
                <a:latin typeface="Times New Roman" pitchFamily="18" charset="0"/>
                <a:ea typeface="+mn-ea"/>
                <a:cs typeface="+mn-cs"/>
              </a:rPr>
              <a:t>return true</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case </a:t>
            </a:r>
            <a:r>
              <a:rPr lang="en-US" dirty="0" err="1"/>
              <a:t>MotionEvent.</a:t>
            </a:r>
            <a:r>
              <a:rPr lang="en-US" sz="1200" b="1" i="1" kern="1200" dirty="0" err="1">
                <a:solidFill>
                  <a:schemeClr val="tx1"/>
                </a:solidFill>
                <a:effectLst/>
                <a:latin typeface="Times New Roman" pitchFamily="18" charset="0"/>
                <a:ea typeface="+mn-ea"/>
                <a:cs typeface="+mn-cs"/>
              </a:rPr>
              <a:t>ACTION_HOVER_ENTER</a:t>
            </a:r>
            <a:r>
              <a:rPr lang="en-US" dirty="0"/>
              <a:t>:</a:t>
            </a:r>
            <a:br>
              <a:rPr lang="en-US" dirty="0"/>
            </a:br>
            <a:r>
              <a:rPr lang="en-US" dirty="0"/>
              <a:t>                </a:t>
            </a:r>
            <a:r>
              <a:rPr lang="en-US" dirty="0" err="1"/>
              <a:t>Log.</a:t>
            </a:r>
            <a:r>
              <a:rPr lang="en-US" i="1" dirty="0" err="1">
                <a:effectLst/>
              </a:rPr>
              <a:t>i</a:t>
            </a:r>
            <a:r>
              <a:rPr lang="en-US" dirty="0"/>
              <a:t>(</a:t>
            </a:r>
            <a:r>
              <a:rPr lang="en-US" sz="1200" b="1" kern="1200" dirty="0">
                <a:solidFill>
                  <a:schemeClr val="tx1"/>
                </a:solidFill>
                <a:effectLst/>
                <a:latin typeface="Times New Roman" pitchFamily="18" charset="0"/>
                <a:ea typeface="+mn-ea"/>
                <a:cs typeface="+mn-cs"/>
              </a:rPr>
              <a:t>TAG</a:t>
            </a:r>
            <a:r>
              <a:rPr lang="en-US" dirty="0"/>
              <a:t>, </a:t>
            </a:r>
            <a:r>
              <a:rPr lang="en-US" sz="1200" b="1" kern="1200" dirty="0">
                <a:solidFill>
                  <a:schemeClr val="tx1"/>
                </a:solidFill>
                <a:effectLst/>
                <a:latin typeface="Times New Roman" pitchFamily="18" charset="0"/>
                <a:ea typeface="+mn-ea"/>
                <a:cs typeface="+mn-cs"/>
              </a:rPr>
              <a:t>"HOVER_ENTER"</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return false</a:t>
            </a:r>
            <a:r>
              <a:rPr lang="en-US" dirty="0"/>
              <a:t>;</a:t>
            </a:r>
            <a:br>
              <a:rPr lang="en-US" dirty="0"/>
            </a:br>
            <a:r>
              <a:rPr lang="en-US" dirty="0"/>
              <a:t>            </a:t>
            </a:r>
            <a:r>
              <a:rPr lang="en-US" sz="1200" b="1" kern="1200" dirty="0">
                <a:solidFill>
                  <a:schemeClr val="tx1"/>
                </a:solidFill>
                <a:effectLst/>
                <a:latin typeface="Times New Roman" pitchFamily="18" charset="0"/>
                <a:ea typeface="+mn-ea"/>
                <a:cs typeface="+mn-cs"/>
              </a:rPr>
              <a:t>case </a:t>
            </a:r>
            <a:r>
              <a:rPr lang="en-US" dirty="0" err="1"/>
              <a:t>MotionEvent.</a:t>
            </a:r>
            <a:r>
              <a:rPr lang="en-US" sz="1200" b="1" i="1" kern="1200" dirty="0" err="1">
                <a:solidFill>
                  <a:schemeClr val="tx1"/>
                </a:solidFill>
                <a:effectLst/>
                <a:latin typeface="Times New Roman" pitchFamily="18" charset="0"/>
                <a:ea typeface="+mn-ea"/>
                <a:cs typeface="+mn-cs"/>
              </a:rPr>
              <a:t>ACTION_MOVE</a:t>
            </a:r>
            <a:r>
              <a:rPr lang="en-US" dirty="0"/>
              <a:t>:</a:t>
            </a:r>
            <a:br>
              <a:rPr lang="en-US" dirty="0"/>
            </a:br>
            <a:r>
              <a:rPr lang="en-US" dirty="0"/>
              <a:t>                </a:t>
            </a:r>
            <a:r>
              <a:rPr lang="en-US" dirty="0" err="1"/>
              <a:t>params.</a:t>
            </a:r>
            <a:r>
              <a:rPr lang="en-US" sz="1200" b="1" kern="1200" dirty="0" err="1">
                <a:solidFill>
                  <a:schemeClr val="tx1"/>
                </a:solidFill>
                <a:effectLst/>
                <a:latin typeface="Times New Roman" pitchFamily="18" charset="0"/>
                <a:ea typeface="+mn-ea"/>
                <a:cs typeface="+mn-cs"/>
              </a:rPr>
              <a:t>leftMargin</a:t>
            </a:r>
            <a:r>
              <a:rPr lang="en-US" sz="1200" b="1" kern="1200" dirty="0">
                <a:solidFill>
                  <a:schemeClr val="tx1"/>
                </a:solidFill>
                <a:effectLst/>
                <a:latin typeface="Times New Roman" pitchFamily="18" charset="0"/>
                <a:ea typeface="+mn-ea"/>
                <a:cs typeface="+mn-cs"/>
              </a:rPr>
              <a:t> </a:t>
            </a:r>
            <a:r>
              <a:rPr lang="en-US" dirty="0"/>
              <a:t>= X - </a:t>
            </a:r>
            <a:r>
              <a:rPr lang="en-US" sz="1200" b="1" kern="1200" dirty="0" err="1">
                <a:solidFill>
                  <a:schemeClr val="tx1"/>
                </a:solidFill>
                <a:effectLst/>
                <a:latin typeface="Times New Roman" pitchFamily="18" charset="0"/>
                <a:ea typeface="+mn-ea"/>
                <a:cs typeface="+mn-cs"/>
              </a:rPr>
              <a:t>xDelta</a:t>
            </a:r>
            <a:r>
              <a:rPr lang="en-US" dirty="0"/>
              <a:t>;</a:t>
            </a:r>
            <a:br>
              <a:rPr lang="en-US" dirty="0"/>
            </a:br>
            <a:r>
              <a:rPr lang="en-US" dirty="0"/>
              <a:t>                </a:t>
            </a:r>
            <a:r>
              <a:rPr lang="en-US" dirty="0" err="1"/>
              <a:t>params.</a:t>
            </a:r>
            <a:r>
              <a:rPr lang="en-US" sz="1200" b="1" kern="1200" dirty="0" err="1">
                <a:solidFill>
                  <a:schemeClr val="tx1"/>
                </a:solidFill>
                <a:effectLst/>
                <a:latin typeface="Times New Roman" pitchFamily="18" charset="0"/>
                <a:ea typeface="+mn-ea"/>
                <a:cs typeface="+mn-cs"/>
              </a:rPr>
              <a:t>topMargin</a:t>
            </a:r>
            <a:r>
              <a:rPr lang="en-US" sz="1200" b="1" kern="1200" dirty="0">
                <a:solidFill>
                  <a:schemeClr val="tx1"/>
                </a:solidFill>
                <a:effectLst/>
                <a:latin typeface="Times New Roman" pitchFamily="18" charset="0"/>
                <a:ea typeface="+mn-ea"/>
                <a:cs typeface="+mn-cs"/>
              </a:rPr>
              <a:t> </a:t>
            </a:r>
            <a:r>
              <a:rPr lang="en-US" dirty="0"/>
              <a:t>= Y - </a:t>
            </a:r>
            <a:r>
              <a:rPr lang="en-US" sz="1200" b="1" kern="1200" dirty="0" err="1">
                <a:solidFill>
                  <a:schemeClr val="tx1"/>
                </a:solidFill>
                <a:effectLst/>
                <a:latin typeface="Times New Roman" pitchFamily="18" charset="0"/>
                <a:ea typeface="+mn-ea"/>
                <a:cs typeface="+mn-cs"/>
              </a:rPr>
              <a:t>yDelta</a:t>
            </a:r>
            <a:r>
              <a:rPr lang="en-US" dirty="0"/>
              <a:t>;</a:t>
            </a:r>
            <a:br>
              <a:rPr lang="en-US" dirty="0"/>
            </a:br>
            <a:r>
              <a:rPr lang="en-US" dirty="0"/>
              <a:t>                </a:t>
            </a:r>
            <a:r>
              <a:rPr lang="en-US" dirty="0" err="1"/>
              <a:t>view.setLayoutParams</a:t>
            </a:r>
            <a:r>
              <a:rPr lang="en-US" dirty="0"/>
              <a:t>(</a:t>
            </a:r>
            <a:r>
              <a:rPr lang="en-US" dirty="0" err="1"/>
              <a:t>params</a:t>
            </a:r>
            <a:r>
              <a:rPr lang="en-US" dirty="0"/>
              <a:t>);</a:t>
            </a:r>
            <a:br>
              <a:rPr lang="en-US" dirty="0"/>
            </a:br>
            <a:r>
              <a:rPr lang="en-US" dirty="0"/>
              <a:t>                </a:t>
            </a:r>
            <a:r>
              <a:rPr lang="en-US" dirty="0" err="1"/>
              <a:t>Log.</a:t>
            </a:r>
            <a:r>
              <a:rPr lang="en-US" i="1" dirty="0" err="1">
                <a:effectLst/>
              </a:rPr>
              <a:t>i</a:t>
            </a:r>
            <a:r>
              <a:rPr lang="en-US" dirty="0"/>
              <a:t>(</a:t>
            </a:r>
            <a:r>
              <a:rPr lang="en-US" sz="1200" b="1" kern="1200" dirty="0" err="1">
                <a:solidFill>
                  <a:schemeClr val="tx1"/>
                </a:solidFill>
                <a:effectLst/>
                <a:latin typeface="Times New Roman" pitchFamily="18" charset="0"/>
                <a:ea typeface="+mn-ea"/>
                <a:cs typeface="+mn-cs"/>
              </a:rPr>
              <a:t>TAG</a:t>
            </a:r>
            <a:r>
              <a:rPr lang="en-US" dirty="0" err="1"/>
              <a:t>,</a:t>
            </a:r>
            <a:r>
              <a:rPr lang="en-US" sz="1200" b="1" kern="1200" dirty="0" err="1">
                <a:solidFill>
                  <a:schemeClr val="tx1"/>
                </a:solidFill>
                <a:effectLst/>
                <a:latin typeface="Times New Roman" pitchFamily="18" charset="0"/>
                <a:ea typeface="+mn-ea"/>
                <a:cs typeface="+mn-cs"/>
              </a:rPr>
              <a:t>"moving</a:t>
            </a:r>
            <a:r>
              <a:rPr lang="en-US" sz="1200" b="1" kern="1200" dirty="0">
                <a:solidFill>
                  <a:schemeClr val="tx1"/>
                </a:solidFill>
                <a:effectLst/>
                <a:latin typeface="Times New Roman" pitchFamily="18" charset="0"/>
                <a:ea typeface="+mn-ea"/>
                <a:cs typeface="+mn-cs"/>
              </a:rPr>
              <a:t>...."</a:t>
            </a:r>
            <a:r>
              <a:rPr lang="en-US" dirty="0"/>
              <a:t>);</a:t>
            </a:r>
            <a:br>
              <a:rPr lang="en-US" dirty="0"/>
            </a:br>
            <a:r>
              <a:rPr lang="en-US" dirty="0"/>
              <a:t>                </a:t>
            </a:r>
            <a:r>
              <a:rPr lang="en-US" dirty="0" err="1"/>
              <a:t>handleHoldMove</a:t>
            </a:r>
            <a:r>
              <a:rPr lang="en-US" dirty="0"/>
              <a:t>();</a:t>
            </a:r>
            <a:br>
              <a:rPr lang="en-US" dirty="0"/>
            </a:br>
            <a:r>
              <a:rPr lang="en-US" dirty="0"/>
              <a:t>        }</a:t>
            </a:r>
            <a:br>
              <a:rPr lang="en-US" dirty="0"/>
            </a:br>
            <a:r>
              <a:rPr lang="en-US" dirty="0"/>
              <a:t>        </a:t>
            </a:r>
            <a:r>
              <a:rPr lang="en-US" sz="1200" b="1" kern="1200" dirty="0">
                <a:solidFill>
                  <a:schemeClr val="tx1"/>
                </a:solidFill>
                <a:effectLst/>
                <a:latin typeface="Times New Roman" pitchFamily="18" charset="0"/>
                <a:ea typeface="+mn-ea"/>
                <a:cs typeface="+mn-cs"/>
              </a:rPr>
              <a:t>return false</a:t>
            </a:r>
            <a:r>
              <a:rPr lang="en-US" dirty="0"/>
              <a:t>;</a:t>
            </a:r>
            <a:br>
              <a:rPr lang="en-US" dirty="0"/>
            </a:br>
            <a:r>
              <a:rPr lang="en-US" dirty="0"/>
              <a:t>    }</a:t>
            </a:r>
            <a:br>
              <a:rPr lang="en-US" dirty="0"/>
            </a:br>
            <a:br>
              <a:rPr lang="en-US" dirty="0"/>
            </a:br>
            <a:r>
              <a:rPr lang="en-US" dirty="0"/>
              <a:t>    </a:t>
            </a:r>
            <a:r>
              <a:rPr lang="en-US" sz="1200" b="1" kern="1200" dirty="0">
                <a:solidFill>
                  <a:schemeClr val="tx1"/>
                </a:solidFill>
                <a:effectLst/>
                <a:latin typeface="Times New Roman" pitchFamily="18" charset="0"/>
                <a:ea typeface="+mn-ea"/>
                <a:cs typeface="+mn-cs"/>
              </a:rPr>
              <a:t>abstract public </a:t>
            </a:r>
            <a:r>
              <a:rPr lang="en-US" sz="1200" b="1" kern="1200" dirty="0" err="1">
                <a:solidFill>
                  <a:schemeClr val="tx1"/>
                </a:solidFill>
                <a:effectLst/>
                <a:latin typeface="Times New Roman" pitchFamily="18" charset="0"/>
                <a:ea typeface="+mn-ea"/>
                <a:cs typeface="+mn-cs"/>
              </a:rPr>
              <a:t>boolean</a:t>
            </a:r>
            <a:r>
              <a:rPr lang="en-US" sz="1200" b="1" kern="1200" dirty="0">
                <a:solidFill>
                  <a:schemeClr val="tx1"/>
                </a:solidFill>
                <a:effectLst/>
                <a:latin typeface="Times New Roman" pitchFamily="18" charset="0"/>
                <a:ea typeface="+mn-ea"/>
                <a:cs typeface="+mn-cs"/>
              </a:rPr>
              <a:t> </a:t>
            </a:r>
            <a:r>
              <a:rPr lang="en-US" dirty="0" err="1"/>
              <a:t>handleHoldMove</a:t>
            </a:r>
            <a:r>
              <a:rPr lang="en-US" dirty="0"/>
              <a:t>();</a:t>
            </a:r>
            <a:br>
              <a:rPr lang="en-US" dirty="0"/>
            </a:br>
            <a:r>
              <a:rPr lang="en-US" dirty="0"/>
              <a:t>}</a:t>
            </a:r>
            <a:br>
              <a:rPr lang="en-US" dirty="0"/>
            </a:br>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52</a:t>
            </a:fld>
            <a:endParaRPr lang="en-US"/>
          </a:p>
        </p:txBody>
      </p:sp>
    </p:spTree>
    <p:extLst>
      <p:ext uri="{BB962C8B-B14F-4D97-AF65-F5344CB8AC3E}">
        <p14:creationId xmlns:p14="http://schemas.microsoft.com/office/powerpoint/2010/main" val="20980058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0" i="0" dirty="0">
                <a:solidFill>
                  <a:srgbClr val="CF8E6D"/>
                </a:solidFill>
                <a:latin typeface="JetBrains Mono"/>
              </a:rPr>
              <a:t>package </a:t>
            </a:r>
            <a:r>
              <a:rPr lang="en-US" sz="1800" b="0" i="0" dirty="0">
                <a:solidFill>
                  <a:srgbClr val="BCBEC4"/>
                </a:solidFill>
                <a:latin typeface="JetBrains Mono"/>
              </a:rPr>
              <a:t>com.example.mycsbp483app;</a:t>
            </a:r>
            <a:br>
              <a:rPr lang="en-US" sz="1800" b="0" i="0" dirty="0">
                <a:solidFill>
                  <a:srgbClr val="BCBEC4"/>
                </a:solidFill>
                <a:latin typeface="JetBrains Mono"/>
              </a:rPr>
            </a:br>
            <a:br>
              <a:rPr lang="en-US" sz="1800" b="0" i="0" dirty="0">
                <a:solidFill>
                  <a:srgbClr val="BCBEC4"/>
                </a:solidFill>
                <a:latin typeface="JetBrains Mono"/>
              </a:rPr>
            </a:br>
            <a:r>
              <a:rPr lang="en-US" sz="1800" b="0" i="0" dirty="0">
                <a:solidFill>
                  <a:srgbClr val="CF8E6D"/>
                </a:solidFill>
                <a:latin typeface="JetBrains Mono"/>
              </a:rPr>
              <a:t>import </a:t>
            </a:r>
            <a:r>
              <a:rPr lang="en-US" sz="1800" b="0" i="0" dirty="0" err="1">
                <a:solidFill>
                  <a:srgbClr val="BCBEC4"/>
                </a:solidFill>
                <a:latin typeface="JetBrains Mono"/>
              </a:rPr>
              <a:t>android.util.Log</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CF8E6D"/>
                </a:solidFill>
                <a:latin typeface="JetBrains Mono"/>
              </a:rPr>
              <a:t>import </a:t>
            </a:r>
            <a:r>
              <a:rPr lang="en-US" sz="1800" b="0" i="0" dirty="0" err="1">
                <a:solidFill>
                  <a:srgbClr val="BCBEC4"/>
                </a:solidFill>
                <a:latin typeface="JetBrains Mono"/>
              </a:rPr>
              <a:t>android.view.GestureDetector</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CF8E6D"/>
                </a:solidFill>
                <a:latin typeface="JetBrains Mono"/>
              </a:rPr>
              <a:t>import </a:t>
            </a:r>
            <a:r>
              <a:rPr lang="en-US" sz="1800" b="0" i="0" dirty="0" err="1">
                <a:solidFill>
                  <a:srgbClr val="BCBEC4"/>
                </a:solidFill>
                <a:latin typeface="JetBrains Mono"/>
              </a:rPr>
              <a:t>android.view.MotionEvent</a:t>
            </a:r>
            <a:r>
              <a:rPr lang="en-US" sz="1800" b="0" i="0" dirty="0">
                <a:solidFill>
                  <a:srgbClr val="BCBEC4"/>
                </a:solidFill>
                <a:latin typeface="JetBrains Mono"/>
              </a:rPr>
              <a:t>;</a:t>
            </a:r>
            <a:br>
              <a:rPr lang="en-US" sz="1800" b="0" i="0" dirty="0">
                <a:solidFill>
                  <a:srgbClr val="BCBEC4"/>
                </a:solidFill>
                <a:latin typeface="JetBrains Mono"/>
              </a:rPr>
            </a:br>
            <a:br>
              <a:rPr lang="en-US" sz="1800" b="0" i="0" dirty="0">
                <a:solidFill>
                  <a:srgbClr val="BCBEC4"/>
                </a:solidFill>
                <a:latin typeface="JetBrains Mono"/>
              </a:rPr>
            </a:br>
            <a:r>
              <a:rPr lang="en-US" sz="1800" b="0" i="0" dirty="0">
                <a:solidFill>
                  <a:srgbClr val="CF8E6D"/>
                </a:solidFill>
                <a:latin typeface="JetBrains Mono"/>
              </a:rPr>
              <a:t>public abstract class </a:t>
            </a:r>
            <a:r>
              <a:rPr lang="en-US" sz="1800" b="0" i="0" dirty="0" err="1">
                <a:solidFill>
                  <a:srgbClr val="BCBEC4"/>
                </a:solidFill>
                <a:latin typeface="JetBrains Mono"/>
              </a:rPr>
              <a:t>SwipeListener</a:t>
            </a:r>
            <a:r>
              <a:rPr lang="en-US" sz="1800" b="0" i="0" dirty="0">
                <a:solidFill>
                  <a:srgbClr val="BCBEC4"/>
                </a:solidFill>
                <a:latin typeface="JetBrains Mono"/>
              </a:rPr>
              <a:t> </a:t>
            </a:r>
            <a:r>
              <a:rPr lang="en-US" sz="1800" b="0" i="0" dirty="0">
                <a:solidFill>
                  <a:srgbClr val="CF8E6D"/>
                </a:solidFill>
                <a:latin typeface="JetBrains Mono"/>
              </a:rPr>
              <a:t>extends </a:t>
            </a:r>
            <a:r>
              <a:rPr lang="en-US" sz="1800" b="0" i="0" dirty="0" err="1">
                <a:solidFill>
                  <a:srgbClr val="BCBEC4"/>
                </a:solidFill>
                <a:latin typeface="JetBrains Mono"/>
              </a:rPr>
              <a:t>GestureDetector.SimpleOnGestureListener</a:t>
            </a: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static final int </a:t>
            </a:r>
            <a:r>
              <a:rPr lang="en-US" sz="1800" b="0" i="1" dirty="0">
                <a:solidFill>
                  <a:srgbClr val="C77DBB"/>
                </a:solidFill>
                <a:latin typeface="JetBrains Mono"/>
              </a:rPr>
              <a:t>SWIPE_LEFT </a:t>
            </a:r>
            <a:r>
              <a:rPr lang="en-US" sz="1800" b="0" i="0" dirty="0">
                <a:solidFill>
                  <a:srgbClr val="BCBEC4"/>
                </a:solidFill>
                <a:latin typeface="JetBrains Mono"/>
              </a:rPr>
              <a:t>= </a:t>
            </a:r>
            <a:r>
              <a:rPr lang="en-US" sz="1800" b="0" i="0" dirty="0">
                <a:solidFill>
                  <a:srgbClr val="2AACB8"/>
                </a:solidFill>
                <a:latin typeface="JetBrains Mono"/>
              </a:rPr>
              <a:t>1</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static final int </a:t>
            </a:r>
            <a:r>
              <a:rPr lang="en-US" sz="1800" b="0" i="1" dirty="0">
                <a:solidFill>
                  <a:srgbClr val="C77DBB"/>
                </a:solidFill>
                <a:latin typeface="JetBrains Mono"/>
              </a:rPr>
              <a:t>SWIPE_RIGHT </a:t>
            </a:r>
            <a:r>
              <a:rPr lang="en-US" sz="1800" b="0" i="0" dirty="0">
                <a:solidFill>
                  <a:srgbClr val="BCBEC4"/>
                </a:solidFill>
                <a:latin typeface="JetBrains Mono"/>
              </a:rPr>
              <a:t>= </a:t>
            </a:r>
            <a:r>
              <a:rPr lang="en-US" sz="1800" b="0" i="0" dirty="0">
                <a:solidFill>
                  <a:srgbClr val="2AACB8"/>
                </a:solidFill>
                <a:latin typeface="JetBrains Mono"/>
              </a:rPr>
              <a:t>2</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static final int </a:t>
            </a:r>
            <a:r>
              <a:rPr lang="en-US" sz="1800" b="0" i="1" dirty="0">
                <a:solidFill>
                  <a:srgbClr val="C77DBB"/>
                </a:solidFill>
                <a:latin typeface="JetBrains Mono"/>
              </a:rPr>
              <a:t>SWIPE_UP </a:t>
            </a:r>
            <a:r>
              <a:rPr lang="en-US" sz="1800" b="0" i="0" dirty="0">
                <a:solidFill>
                  <a:srgbClr val="BCBEC4"/>
                </a:solidFill>
                <a:latin typeface="JetBrains Mono"/>
              </a:rPr>
              <a:t>= </a:t>
            </a:r>
            <a:r>
              <a:rPr lang="en-US" sz="1800" b="0" i="0" dirty="0">
                <a:solidFill>
                  <a:srgbClr val="2AACB8"/>
                </a:solidFill>
                <a:latin typeface="JetBrains Mono"/>
              </a:rPr>
              <a:t>3</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static final int </a:t>
            </a:r>
            <a:r>
              <a:rPr lang="en-US" sz="1800" b="0" i="1" dirty="0">
                <a:solidFill>
                  <a:srgbClr val="C77DBB"/>
                </a:solidFill>
                <a:latin typeface="JetBrains Mono"/>
              </a:rPr>
              <a:t>SWIPE_DOWN </a:t>
            </a:r>
            <a:r>
              <a:rPr lang="en-US" sz="1800" b="0" i="0" dirty="0">
                <a:solidFill>
                  <a:srgbClr val="BCBEC4"/>
                </a:solidFill>
                <a:latin typeface="JetBrains Mono"/>
              </a:rPr>
              <a:t>= </a:t>
            </a:r>
            <a:r>
              <a:rPr lang="en-US" sz="1800" b="0" i="0" dirty="0">
                <a:solidFill>
                  <a:srgbClr val="2AACB8"/>
                </a:solidFill>
                <a:latin typeface="JetBrains Mono"/>
              </a:rPr>
              <a:t>4</a:t>
            </a:r>
            <a:r>
              <a:rPr lang="en-US" sz="1800" b="0" i="0" dirty="0">
                <a:solidFill>
                  <a:srgbClr val="BCBEC4"/>
                </a:solidFill>
                <a:latin typeface="JetBrains Mono"/>
              </a:rPr>
              <a:t>;</a:t>
            </a:r>
            <a:br>
              <a:rPr lang="en-US" sz="1800" b="0" i="0" dirty="0">
                <a:solidFill>
                  <a:srgbClr val="BCBEC4"/>
                </a:solidFill>
                <a:latin typeface="JetBrains Mono"/>
              </a:rPr>
            </a:b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private int </a:t>
            </a:r>
            <a:r>
              <a:rPr lang="en-US" sz="1800" b="0" i="0" dirty="0" err="1">
                <a:solidFill>
                  <a:srgbClr val="C77DBB"/>
                </a:solidFill>
                <a:latin typeface="JetBrains Mono"/>
              </a:rPr>
              <a:t>swipeDirection</a:t>
            </a:r>
            <a:r>
              <a:rPr lang="en-US" sz="1800" b="0" i="0" dirty="0">
                <a:solidFill>
                  <a:srgbClr val="C77DBB"/>
                </a:solidFill>
                <a:latin typeface="JetBrains Mono"/>
              </a:rPr>
              <a:t> </a:t>
            </a:r>
            <a:r>
              <a:rPr lang="en-US" sz="1800" b="0" i="0" dirty="0">
                <a:solidFill>
                  <a:srgbClr val="BCBEC4"/>
                </a:solidFill>
                <a:latin typeface="JetBrains Mono"/>
              </a:rPr>
              <a:t>= -</a:t>
            </a:r>
            <a:r>
              <a:rPr lang="en-US" sz="1800" b="0" i="0" dirty="0">
                <a:solidFill>
                  <a:srgbClr val="2AACB8"/>
                </a:solidFill>
                <a:latin typeface="JetBrains Mono"/>
              </a:rPr>
              <a:t>1</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int </a:t>
            </a:r>
            <a:r>
              <a:rPr lang="en-US" sz="1800" b="0" i="0" dirty="0" err="1">
                <a:solidFill>
                  <a:srgbClr val="56A8F5"/>
                </a:solidFill>
                <a:latin typeface="JetBrains Mono"/>
              </a:rPr>
              <a:t>getSwipe</a:t>
            </a:r>
            <a:r>
              <a:rPr lang="en-US" sz="1800" b="0" i="0" dirty="0">
                <a:solidFill>
                  <a:srgbClr val="BCBEC4"/>
                </a:solidFill>
                <a:latin typeface="JetBrains Mono"/>
              </a:rPr>
              <a:t>(){ </a:t>
            </a:r>
            <a:r>
              <a:rPr lang="en-US" sz="1800" b="0" i="0" dirty="0">
                <a:solidFill>
                  <a:srgbClr val="CF8E6D"/>
                </a:solidFill>
                <a:latin typeface="JetBrains Mono"/>
              </a:rPr>
              <a:t>return </a:t>
            </a:r>
            <a:r>
              <a:rPr lang="en-US" sz="1800" b="0" i="0" dirty="0" err="1">
                <a:solidFill>
                  <a:srgbClr val="C77DBB"/>
                </a:solidFill>
                <a:latin typeface="JetBrains Mono"/>
              </a:rPr>
              <a:t>swipeDirection</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private float </a:t>
            </a:r>
            <a:r>
              <a:rPr lang="en-US" sz="1800" b="0" i="0" dirty="0" err="1">
                <a:solidFill>
                  <a:srgbClr val="C77DBB"/>
                </a:solidFill>
                <a:latin typeface="JetBrains Mono"/>
              </a:rPr>
              <a:t>velocityMinThreshold</a:t>
            </a:r>
            <a:r>
              <a:rPr lang="en-US" sz="1800" b="0" i="0" dirty="0">
                <a:solidFill>
                  <a:srgbClr val="C77DBB"/>
                </a:solidFill>
                <a:latin typeface="JetBrains Mono"/>
              </a:rPr>
              <a:t> </a:t>
            </a:r>
            <a:r>
              <a:rPr lang="en-US" sz="1800" b="0" i="0" dirty="0">
                <a:solidFill>
                  <a:srgbClr val="BCBEC4"/>
                </a:solidFill>
                <a:latin typeface="JetBrains Mono"/>
              </a:rPr>
              <a:t>=</a:t>
            </a:r>
            <a:r>
              <a:rPr lang="en-US" sz="1800" b="0" i="0" dirty="0">
                <a:solidFill>
                  <a:srgbClr val="2AACB8"/>
                </a:solidFill>
                <a:latin typeface="JetBrains Mono"/>
              </a:rPr>
              <a:t>180f</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private float </a:t>
            </a:r>
            <a:r>
              <a:rPr lang="en-US" sz="1800" b="0" i="0" dirty="0" err="1">
                <a:solidFill>
                  <a:srgbClr val="C77DBB"/>
                </a:solidFill>
                <a:latin typeface="JetBrains Mono"/>
              </a:rPr>
              <a:t>distanceMinThreshold</a:t>
            </a:r>
            <a:r>
              <a:rPr lang="en-US" sz="1800" b="0" i="0" dirty="0">
                <a:solidFill>
                  <a:srgbClr val="C77DBB"/>
                </a:solidFill>
                <a:latin typeface="JetBrains Mono"/>
              </a:rPr>
              <a:t> </a:t>
            </a:r>
            <a:r>
              <a:rPr lang="en-US" sz="1800" b="0" i="0" dirty="0">
                <a:solidFill>
                  <a:srgbClr val="BCBEC4"/>
                </a:solidFill>
                <a:latin typeface="JetBrains Mono"/>
              </a:rPr>
              <a:t>=</a:t>
            </a:r>
            <a:r>
              <a:rPr lang="en-US" sz="1800" b="0" i="0" dirty="0">
                <a:solidFill>
                  <a:srgbClr val="2AACB8"/>
                </a:solidFill>
                <a:latin typeface="JetBrains Mono"/>
              </a:rPr>
              <a:t>50f</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a:t>
            </a:r>
            <a:r>
              <a:rPr lang="en-US" sz="1800" b="0" i="0" dirty="0" err="1">
                <a:solidFill>
                  <a:srgbClr val="56A8F5"/>
                </a:solidFill>
                <a:latin typeface="JetBrains Mono"/>
              </a:rPr>
              <a:t>SwipeListener</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super</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void </a:t>
            </a:r>
            <a:r>
              <a:rPr lang="en-US" sz="1800" b="0" i="0" dirty="0" err="1">
                <a:solidFill>
                  <a:srgbClr val="56A8F5"/>
                </a:solidFill>
                <a:latin typeface="JetBrains Mono"/>
              </a:rPr>
              <a:t>setVeclocityThreshold</a:t>
            </a:r>
            <a:r>
              <a:rPr lang="en-US" sz="1800" b="0" i="0" dirty="0">
                <a:solidFill>
                  <a:srgbClr val="BCBEC4"/>
                </a:solidFill>
                <a:latin typeface="JetBrains Mono"/>
              </a:rPr>
              <a:t>(</a:t>
            </a:r>
            <a:r>
              <a:rPr lang="en-US" sz="1800" b="0" i="0" dirty="0">
                <a:solidFill>
                  <a:srgbClr val="CF8E6D"/>
                </a:solidFill>
                <a:latin typeface="JetBrains Mono"/>
              </a:rPr>
              <a:t>float </a:t>
            </a:r>
            <a:r>
              <a:rPr lang="en-US" sz="1800" b="0" i="0" dirty="0" err="1">
                <a:solidFill>
                  <a:srgbClr val="BCBEC4"/>
                </a:solidFill>
                <a:latin typeface="JetBrains Mono"/>
              </a:rPr>
              <a:t>th</a:t>
            </a:r>
            <a:r>
              <a:rPr lang="en-US" sz="1800" b="0" i="0" dirty="0">
                <a:solidFill>
                  <a:srgbClr val="BCBEC4"/>
                </a:solidFill>
                <a:latin typeface="JetBrains Mono"/>
              </a:rPr>
              <a:t>){</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velocityMinThreshold</a:t>
            </a:r>
            <a:r>
              <a:rPr lang="en-US" sz="1800" b="0" i="0" dirty="0">
                <a:solidFill>
                  <a:srgbClr val="C77DBB"/>
                </a:solidFill>
                <a:latin typeface="JetBrains Mono"/>
              </a:rPr>
              <a:t> </a:t>
            </a:r>
            <a:r>
              <a:rPr lang="en-US" sz="1800" b="0" i="0" dirty="0">
                <a:solidFill>
                  <a:srgbClr val="BCBEC4"/>
                </a:solidFill>
                <a:latin typeface="JetBrains Mono"/>
              </a:rPr>
              <a:t>= </a:t>
            </a:r>
            <a:r>
              <a:rPr lang="en-US" sz="1800" b="0" i="0" dirty="0" err="1">
                <a:solidFill>
                  <a:srgbClr val="BCBEC4"/>
                </a:solidFill>
                <a:latin typeface="JetBrains Mono"/>
              </a:rPr>
              <a:t>th</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void </a:t>
            </a:r>
            <a:r>
              <a:rPr lang="en-US" sz="1800" b="0" i="0" dirty="0" err="1">
                <a:solidFill>
                  <a:srgbClr val="56A8F5"/>
                </a:solidFill>
                <a:latin typeface="JetBrains Mono"/>
              </a:rPr>
              <a:t>setDistanceThreashold</a:t>
            </a:r>
            <a:r>
              <a:rPr lang="en-US" sz="1800" b="0" i="0" dirty="0">
                <a:solidFill>
                  <a:srgbClr val="BCBEC4"/>
                </a:solidFill>
                <a:latin typeface="JetBrains Mono"/>
              </a:rPr>
              <a:t>(</a:t>
            </a:r>
            <a:r>
              <a:rPr lang="en-US" sz="1800" b="0" i="0" dirty="0">
                <a:solidFill>
                  <a:srgbClr val="CF8E6D"/>
                </a:solidFill>
                <a:latin typeface="JetBrains Mono"/>
              </a:rPr>
              <a:t>float </a:t>
            </a:r>
            <a:r>
              <a:rPr lang="en-US" sz="1800" b="0" i="0" dirty="0" err="1">
                <a:solidFill>
                  <a:srgbClr val="BCBEC4"/>
                </a:solidFill>
                <a:latin typeface="JetBrains Mono"/>
              </a:rPr>
              <a:t>th</a:t>
            </a:r>
            <a:r>
              <a:rPr lang="en-US" sz="1800" b="0" i="0" dirty="0">
                <a:solidFill>
                  <a:srgbClr val="BCBEC4"/>
                </a:solidFill>
                <a:latin typeface="JetBrains Mono"/>
              </a:rPr>
              <a: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distanceMinThreshold</a:t>
            </a:r>
            <a:r>
              <a:rPr lang="en-US" sz="1800" b="0" i="0" dirty="0">
                <a:solidFill>
                  <a:srgbClr val="C77DBB"/>
                </a:solidFill>
                <a:latin typeface="JetBrains Mono"/>
              </a:rPr>
              <a:t> </a:t>
            </a:r>
            <a:r>
              <a:rPr lang="en-US" sz="1800" b="0" i="0" dirty="0">
                <a:solidFill>
                  <a:srgbClr val="BCBEC4"/>
                </a:solidFill>
                <a:latin typeface="JetBrains Mono"/>
              </a:rPr>
              <a:t>= </a:t>
            </a:r>
            <a:r>
              <a:rPr lang="en-US" sz="1800" b="0" i="0" dirty="0" err="1">
                <a:solidFill>
                  <a:srgbClr val="BCBEC4"/>
                </a:solidFill>
                <a:latin typeface="JetBrains Mono"/>
              </a:rPr>
              <a:t>th</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B3AE60"/>
                </a:solidFill>
                <a:latin typeface="JetBrains Mono"/>
              </a:rPr>
              <a:t>@Override </a:t>
            </a:r>
            <a:r>
              <a:rPr lang="en-US" sz="1800" b="0" i="0" dirty="0">
                <a:solidFill>
                  <a:srgbClr val="CF8E6D"/>
                </a:solidFill>
                <a:latin typeface="JetBrains Mono"/>
              </a:rPr>
              <a:t>public </a:t>
            </a:r>
            <a:r>
              <a:rPr lang="en-US" sz="1800" b="0" i="0" dirty="0" err="1">
                <a:solidFill>
                  <a:srgbClr val="CF8E6D"/>
                </a:solidFill>
                <a:latin typeface="JetBrains Mono"/>
              </a:rPr>
              <a:t>boolean</a:t>
            </a:r>
            <a:r>
              <a:rPr lang="en-US" sz="1800" b="0" i="0" dirty="0">
                <a:solidFill>
                  <a:srgbClr val="CF8E6D"/>
                </a:solidFill>
                <a:latin typeface="JetBrains Mono"/>
              </a:rPr>
              <a:t> </a:t>
            </a:r>
            <a:r>
              <a:rPr lang="en-US" sz="1800" b="0" i="0" dirty="0" err="1">
                <a:solidFill>
                  <a:srgbClr val="56A8F5"/>
                </a:solidFill>
                <a:latin typeface="JetBrains Mono"/>
              </a:rPr>
              <a:t>onDown</a:t>
            </a:r>
            <a:r>
              <a:rPr lang="en-US" sz="1800" b="0" i="0" dirty="0">
                <a:solidFill>
                  <a:srgbClr val="BCBEC4"/>
                </a:solidFill>
                <a:latin typeface="JetBrains Mono"/>
              </a:rPr>
              <a:t>(</a:t>
            </a:r>
            <a:r>
              <a:rPr lang="en-US" sz="1800" b="0" i="0" dirty="0" err="1">
                <a:solidFill>
                  <a:srgbClr val="BCBEC4"/>
                </a:solidFill>
                <a:latin typeface="JetBrains Mono"/>
              </a:rPr>
              <a:t>MotionEvent</a:t>
            </a:r>
            <a:r>
              <a:rPr lang="en-US" sz="1800" b="0" i="0" dirty="0">
                <a:solidFill>
                  <a:srgbClr val="BCBEC4"/>
                </a:solidFill>
                <a:latin typeface="JetBrains Mono"/>
              </a:rPr>
              <a:t> e)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return true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B3AE60"/>
                </a:solidFill>
                <a:latin typeface="JetBrains Mono"/>
              </a:rPr>
              <a:t>@Override </a:t>
            </a:r>
            <a:r>
              <a:rPr lang="en-US" sz="1800" b="0" i="0" dirty="0">
                <a:solidFill>
                  <a:srgbClr val="CF8E6D"/>
                </a:solidFill>
                <a:latin typeface="JetBrains Mono"/>
              </a:rPr>
              <a:t>public </a:t>
            </a:r>
            <a:r>
              <a:rPr lang="en-US" sz="1800" b="0" i="0" dirty="0" err="1">
                <a:solidFill>
                  <a:srgbClr val="CF8E6D"/>
                </a:solidFill>
                <a:latin typeface="JetBrains Mono"/>
              </a:rPr>
              <a:t>boolean</a:t>
            </a:r>
            <a:r>
              <a:rPr lang="en-US" sz="1800" b="0" i="0" dirty="0">
                <a:solidFill>
                  <a:srgbClr val="CF8E6D"/>
                </a:solidFill>
                <a:latin typeface="JetBrains Mono"/>
              </a:rPr>
              <a:t> </a:t>
            </a:r>
            <a:r>
              <a:rPr lang="en-US" sz="1800" b="0" i="0" dirty="0" err="1">
                <a:solidFill>
                  <a:srgbClr val="56A8F5"/>
                </a:solidFill>
                <a:latin typeface="JetBrains Mono"/>
              </a:rPr>
              <a:t>onFling</a:t>
            </a:r>
            <a:r>
              <a:rPr lang="en-US" sz="1800" b="0" i="0" dirty="0">
                <a:solidFill>
                  <a:srgbClr val="BCBEC4"/>
                </a:solidFill>
                <a:latin typeface="JetBrains Mono"/>
              </a:rPr>
              <a:t>(</a:t>
            </a:r>
            <a:r>
              <a:rPr lang="en-US" sz="1800" b="0" i="0" dirty="0" err="1">
                <a:solidFill>
                  <a:srgbClr val="BCBEC4"/>
                </a:solidFill>
                <a:latin typeface="JetBrains Mono"/>
              </a:rPr>
              <a:t>MotionEvent</a:t>
            </a:r>
            <a:r>
              <a:rPr lang="en-US" sz="1800" b="0" i="0" dirty="0">
                <a:solidFill>
                  <a:srgbClr val="BCBEC4"/>
                </a:solidFill>
                <a:latin typeface="JetBrains Mono"/>
              </a:rPr>
              <a:t> e1, </a:t>
            </a:r>
            <a:r>
              <a:rPr lang="en-US" sz="1800" b="0" i="0" dirty="0" err="1">
                <a:solidFill>
                  <a:srgbClr val="BCBEC4"/>
                </a:solidFill>
                <a:latin typeface="JetBrains Mono"/>
              </a:rPr>
              <a:t>MotionEvent</a:t>
            </a:r>
            <a:r>
              <a:rPr lang="en-US" sz="1800" b="0" i="0" dirty="0">
                <a:solidFill>
                  <a:srgbClr val="BCBEC4"/>
                </a:solidFill>
                <a:latin typeface="JetBrains Mono"/>
              </a:rPr>
              <a:t> e2, </a:t>
            </a:r>
            <a:r>
              <a:rPr lang="en-US" sz="1800" b="0" i="0" dirty="0">
                <a:solidFill>
                  <a:srgbClr val="CF8E6D"/>
                </a:solidFill>
                <a:latin typeface="JetBrains Mono"/>
              </a:rPr>
              <a:t>float </a:t>
            </a:r>
            <a:r>
              <a:rPr lang="en-US" sz="1800" b="0" i="0" dirty="0" err="1">
                <a:solidFill>
                  <a:srgbClr val="BCBEC4"/>
                </a:solidFill>
                <a:latin typeface="JetBrains Mono"/>
              </a:rPr>
              <a:t>velocityX</a:t>
            </a:r>
            <a:r>
              <a:rPr lang="en-US" sz="1800" b="0" i="0" dirty="0">
                <a:solidFill>
                  <a:srgbClr val="BCBEC4"/>
                </a:solidFill>
                <a:latin typeface="JetBrains Mono"/>
              </a:rPr>
              <a:t>, </a:t>
            </a:r>
            <a:r>
              <a:rPr lang="en-US" sz="1800" b="0" i="0" dirty="0">
                <a:solidFill>
                  <a:srgbClr val="CF8E6D"/>
                </a:solidFill>
                <a:latin typeface="JetBrains Mono"/>
              </a:rPr>
              <a:t>float </a:t>
            </a:r>
            <a:r>
              <a:rPr lang="en-US" sz="1800" b="0" i="0" dirty="0" err="1">
                <a:solidFill>
                  <a:srgbClr val="BCBEC4"/>
                </a:solidFill>
                <a:latin typeface="JetBrains Mono"/>
              </a:rPr>
              <a:t>velocityY</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try </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Log.</a:t>
            </a:r>
            <a:r>
              <a:rPr lang="en-US" sz="1800" b="0" i="1" dirty="0" err="1">
                <a:solidFill>
                  <a:srgbClr val="BCBEC4"/>
                </a:solidFill>
                <a:latin typeface="JetBrains Mono"/>
              </a:rPr>
              <a:t>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 </a:t>
            </a:r>
            <a:r>
              <a:rPr lang="en-US" sz="1800" b="0" i="0" dirty="0">
                <a:solidFill>
                  <a:srgbClr val="6AAB73"/>
                </a:solidFill>
                <a:latin typeface="JetBrains Mono"/>
              </a:rPr>
              <a:t>"</a:t>
            </a:r>
            <a:r>
              <a:rPr lang="en-US" sz="1800" b="0" i="0" dirty="0" err="1">
                <a:solidFill>
                  <a:srgbClr val="6AAB73"/>
                </a:solidFill>
                <a:latin typeface="JetBrains Mono"/>
              </a:rPr>
              <a:t>onfling</a:t>
            </a:r>
            <a:r>
              <a:rPr lang="en-US" sz="1800" b="0" i="0" dirty="0">
                <a:solidFill>
                  <a:srgbClr val="6AAB73"/>
                </a:solidFill>
                <a:latin typeface="JetBrains Mono"/>
              </a:rPr>
              <a:t> </a:t>
            </a:r>
            <a:r>
              <a:rPr lang="en-US" sz="1800" b="0" i="0" dirty="0" err="1">
                <a:solidFill>
                  <a:srgbClr val="6AAB73"/>
                </a:solidFill>
                <a:latin typeface="JetBrains Mono"/>
              </a:rPr>
              <a:t>veclx</a:t>
            </a:r>
            <a:r>
              <a:rPr lang="en-US" sz="1800" b="0" i="0" dirty="0">
                <a:solidFill>
                  <a:srgbClr val="6AAB73"/>
                </a:solidFill>
                <a:latin typeface="JetBrains Mono"/>
              </a:rPr>
              <a:t>:" </a:t>
            </a:r>
            <a:r>
              <a:rPr lang="en-US" sz="1800" b="0" i="0" dirty="0">
                <a:solidFill>
                  <a:srgbClr val="BCBEC4"/>
                </a:solidFill>
                <a:latin typeface="JetBrains Mono"/>
              </a:rPr>
              <a:t>+ </a:t>
            </a:r>
            <a:r>
              <a:rPr lang="en-US" sz="1800" b="0" i="0" dirty="0" err="1">
                <a:solidFill>
                  <a:srgbClr val="BCBEC4"/>
                </a:solidFill>
                <a:latin typeface="JetBrains Mono"/>
              </a:rPr>
              <a:t>velocityX</a:t>
            </a:r>
            <a:r>
              <a:rPr lang="en-US" sz="1800" b="0" i="0" dirty="0">
                <a:solidFill>
                  <a:srgbClr val="BCBEC4"/>
                </a:solidFill>
                <a:latin typeface="JetBrains Mono"/>
              </a:rPr>
              <a:t> + </a:t>
            </a:r>
            <a:r>
              <a:rPr lang="en-US" sz="1800" b="0" i="0" dirty="0">
                <a:solidFill>
                  <a:srgbClr val="6AAB73"/>
                </a:solidFill>
                <a:latin typeface="JetBrains Mono"/>
              </a:rPr>
              <a:t>" </a:t>
            </a:r>
            <a:r>
              <a:rPr lang="en-US" sz="1800" b="0" i="0" dirty="0" err="1">
                <a:solidFill>
                  <a:srgbClr val="6AAB73"/>
                </a:solidFill>
                <a:latin typeface="JetBrains Mono"/>
              </a:rPr>
              <a:t>vely</a:t>
            </a:r>
            <a:r>
              <a:rPr lang="en-US" sz="1800" b="0" i="0" dirty="0">
                <a:solidFill>
                  <a:srgbClr val="6AAB73"/>
                </a:solidFill>
                <a:latin typeface="JetBrains Mono"/>
              </a:rPr>
              <a:t>:" </a:t>
            </a:r>
            <a:r>
              <a:rPr lang="en-US" sz="1800" b="0" i="0" dirty="0">
                <a:solidFill>
                  <a:srgbClr val="BCBEC4"/>
                </a:solidFill>
                <a:latin typeface="JetBrains Mono"/>
              </a:rPr>
              <a:t>+ </a:t>
            </a:r>
            <a:r>
              <a:rPr lang="en-US" sz="1800" b="0" i="0" dirty="0" err="1">
                <a:solidFill>
                  <a:srgbClr val="BCBEC4"/>
                </a:solidFill>
                <a:latin typeface="JetBrains Mono"/>
              </a:rPr>
              <a:t>velocityY</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float </a:t>
            </a:r>
            <a:r>
              <a:rPr lang="en-US" sz="1800" b="0" i="0" dirty="0">
                <a:solidFill>
                  <a:srgbClr val="BCBEC4"/>
                </a:solidFill>
                <a:latin typeface="JetBrains Mono"/>
              </a:rPr>
              <a:t>dx = e2.getX() - e1.getX();</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float </a:t>
            </a:r>
            <a:r>
              <a:rPr lang="en-US" sz="1800" b="0" i="0" dirty="0" err="1">
                <a:solidFill>
                  <a:srgbClr val="BCBEC4"/>
                </a:solidFill>
                <a:latin typeface="JetBrains Mono"/>
              </a:rPr>
              <a:t>dy</a:t>
            </a:r>
            <a:r>
              <a:rPr lang="en-US" sz="1800" b="0" i="0" dirty="0">
                <a:solidFill>
                  <a:srgbClr val="BCBEC4"/>
                </a:solidFill>
                <a:latin typeface="JetBrains Mono"/>
              </a:rPr>
              <a:t> = e2.getY() - e1.getY();</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Log.</a:t>
            </a:r>
            <a:r>
              <a:rPr lang="en-US" sz="1800" b="0" i="1" dirty="0" err="1">
                <a:solidFill>
                  <a:srgbClr val="BCBEC4"/>
                </a:solidFill>
                <a:latin typeface="JetBrains Mono"/>
              </a:rPr>
              <a:t>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 </a:t>
            </a:r>
            <a:r>
              <a:rPr lang="en-US" sz="1800" b="0" i="0" dirty="0">
                <a:solidFill>
                  <a:srgbClr val="6AAB73"/>
                </a:solidFill>
                <a:latin typeface="JetBrains Mono"/>
              </a:rPr>
              <a:t>"</a:t>
            </a:r>
            <a:r>
              <a:rPr lang="en-US" sz="1800" b="0" i="0" dirty="0" err="1">
                <a:solidFill>
                  <a:srgbClr val="6AAB73"/>
                </a:solidFill>
                <a:latin typeface="JetBrains Mono"/>
              </a:rPr>
              <a:t>onfling</a:t>
            </a:r>
            <a:r>
              <a:rPr lang="en-US" sz="1800" b="0" i="0" dirty="0">
                <a:solidFill>
                  <a:srgbClr val="6AAB73"/>
                </a:solidFill>
                <a:latin typeface="JetBrains Mono"/>
              </a:rPr>
              <a:t> </a:t>
            </a:r>
            <a:r>
              <a:rPr lang="en-US" sz="1800" b="0" i="0" dirty="0" err="1">
                <a:solidFill>
                  <a:srgbClr val="6AAB73"/>
                </a:solidFill>
                <a:latin typeface="JetBrains Mono"/>
              </a:rPr>
              <a:t>disx</a:t>
            </a:r>
            <a:r>
              <a:rPr lang="en-US" sz="1800" b="0" i="0" dirty="0">
                <a:solidFill>
                  <a:srgbClr val="6AAB73"/>
                </a:solidFill>
                <a:latin typeface="JetBrains Mono"/>
              </a:rPr>
              <a:t>:" </a:t>
            </a:r>
            <a:r>
              <a:rPr lang="en-US" sz="1800" b="0" i="0" dirty="0">
                <a:solidFill>
                  <a:srgbClr val="BCBEC4"/>
                </a:solidFill>
                <a:latin typeface="JetBrains Mono"/>
              </a:rPr>
              <a:t>+ dx + </a:t>
            </a:r>
            <a:r>
              <a:rPr lang="en-US" sz="1800" b="0" i="0" dirty="0">
                <a:solidFill>
                  <a:srgbClr val="6AAB73"/>
                </a:solidFill>
                <a:latin typeface="JetBrains Mono"/>
              </a:rPr>
              <a:t>" </a:t>
            </a:r>
            <a:r>
              <a:rPr lang="en-US" sz="1800" b="0" i="0" dirty="0" err="1">
                <a:solidFill>
                  <a:srgbClr val="6AAB73"/>
                </a:solidFill>
                <a:latin typeface="JetBrains Mono"/>
              </a:rPr>
              <a:t>disty</a:t>
            </a:r>
            <a:r>
              <a:rPr lang="en-US" sz="1800" b="0" i="0" dirty="0">
                <a:solidFill>
                  <a:srgbClr val="6AAB73"/>
                </a:solidFill>
                <a:latin typeface="JetBrains Mono"/>
              </a:rPr>
              <a:t>:" </a:t>
            </a:r>
            <a:r>
              <a:rPr lang="en-US" sz="1800" b="0" i="0" dirty="0">
                <a:solidFill>
                  <a:srgbClr val="BCBEC4"/>
                </a:solidFill>
                <a:latin typeface="JetBrains Mono"/>
              </a:rPr>
              <a:t>+ </a:t>
            </a:r>
            <a:r>
              <a:rPr lang="en-US" sz="1800" b="0" i="0" dirty="0" err="1">
                <a:solidFill>
                  <a:srgbClr val="BCBEC4"/>
                </a:solidFill>
                <a:latin typeface="JetBrains Mono"/>
              </a:rPr>
              <a:t>dy</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if </a:t>
            </a:r>
            <a:r>
              <a:rPr lang="en-US" sz="1800" b="0" i="0" dirty="0">
                <a:solidFill>
                  <a:srgbClr val="BCBEC4"/>
                </a:solidFill>
                <a:latin typeface="JetBrains Mono"/>
              </a:rPr>
              <a:t>(</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(dx) &gt; </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a:t>
            </a:r>
            <a:r>
              <a:rPr lang="en-US" sz="1800" b="0" i="0" dirty="0" err="1">
                <a:solidFill>
                  <a:srgbClr val="BCBEC4"/>
                </a:solidFill>
                <a:latin typeface="JetBrains Mono"/>
              </a:rPr>
              <a:t>dy</a:t>
            </a: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if </a:t>
            </a:r>
            <a:r>
              <a:rPr lang="en-US" sz="1800" b="0" i="0" dirty="0">
                <a:solidFill>
                  <a:srgbClr val="BCBEC4"/>
                </a:solidFill>
                <a:latin typeface="JetBrains Mono"/>
              </a:rPr>
              <a:t>(</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(dx) &gt;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distanceMinThreshold</a:t>
            </a:r>
            <a:r>
              <a:rPr lang="en-US" sz="1800" b="0" i="0" dirty="0">
                <a:solidFill>
                  <a:srgbClr val="C77DBB"/>
                </a:solidFill>
                <a:latin typeface="JetBrains Mono"/>
              </a:rPr>
              <a:t> </a:t>
            </a:r>
            <a:r>
              <a:rPr lang="en-US" sz="1800" b="0" i="0" dirty="0">
                <a:solidFill>
                  <a:srgbClr val="BCBEC4"/>
                </a:solidFill>
                <a:latin typeface="JetBrains Mono"/>
              </a:rPr>
              <a:t>&amp;&amp;</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a:t>
            </a:r>
            <a:r>
              <a:rPr lang="en-US" sz="1800" b="0" i="0" dirty="0" err="1">
                <a:solidFill>
                  <a:srgbClr val="BCBEC4"/>
                </a:solidFill>
                <a:latin typeface="JetBrains Mono"/>
              </a:rPr>
              <a:t>velocityX</a:t>
            </a:r>
            <a:r>
              <a:rPr lang="en-US" sz="1800" b="0" i="0" dirty="0">
                <a:solidFill>
                  <a:srgbClr val="BCBEC4"/>
                </a:solidFill>
                <a:latin typeface="JetBrains Mono"/>
              </a:rPr>
              <a:t>) &gt;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velocityMinThreshold</a:t>
            </a: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if </a:t>
            </a:r>
            <a:r>
              <a:rPr lang="en-US" sz="1800" b="0" i="0" dirty="0">
                <a:solidFill>
                  <a:srgbClr val="BCBEC4"/>
                </a:solidFill>
                <a:latin typeface="JetBrains Mono"/>
              </a:rPr>
              <a:t>(dx &gt; </a:t>
            </a:r>
            <a:r>
              <a:rPr lang="en-US" sz="1800" b="0" i="0" dirty="0">
                <a:solidFill>
                  <a:srgbClr val="2AACB8"/>
                </a:solidFill>
                <a:latin typeface="JetBrains Mono"/>
              </a:rPr>
              <a:t>0</a:t>
            </a:r>
            <a:r>
              <a:rPr lang="en-US" sz="1800" b="0" i="0" dirty="0">
                <a:solidFill>
                  <a:srgbClr val="BCBEC4"/>
                </a:solidFill>
                <a:latin typeface="JetBrains Mono"/>
              </a:rPr>
              <a:t>) {</a:t>
            </a:r>
            <a:r>
              <a:rPr lang="en-US" sz="1800" b="0" i="0" dirty="0">
                <a:solidFill>
                  <a:srgbClr val="7A7E85"/>
                </a:solidFill>
                <a:latin typeface="JetBrains Mono"/>
              </a:rPr>
              <a:t>//right</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swipeDirection</a:t>
            </a:r>
            <a:r>
              <a:rPr lang="en-US" sz="1800" b="0" i="0" dirty="0">
                <a:solidFill>
                  <a:srgbClr val="C77DBB"/>
                </a:solidFill>
                <a:latin typeface="JetBrains Mono"/>
              </a:rPr>
              <a:t> </a:t>
            </a:r>
            <a:r>
              <a:rPr lang="en-US" sz="1800" b="0" i="0" dirty="0">
                <a:solidFill>
                  <a:srgbClr val="BCBEC4"/>
                </a:solidFill>
                <a:latin typeface="JetBrains Mono"/>
              </a:rPr>
              <a:t>= </a:t>
            </a:r>
            <a:r>
              <a:rPr lang="en-US" sz="1800" b="0" i="1" dirty="0">
                <a:solidFill>
                  <a:srgbClr val="C77DBB"/>
                </a:solidFill>
                <a:latin typeface="JetBrains Mono"/>
              </a:rPr>
              <a:t>SWIPE_RIGHT</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handleSwipe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7A7E85"/>
                </a:solidFill>
                <a:latin typeface="JetBrains Mono"/>
              </a:rPr>
              <a:t>//return true;</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a:solidFill>
                  <a:srgbClr val="BCBEC4"/>
                </a:solidFill>
                <a:latin typeface="JetBrains Mono"/>
              </a:rPr>
              <a:t>} </a:t>
            </a:r>
            <a:r>
              <a:rPr lang="en-US" sz="1800" b="0" i="0" dirty="0">
                <a:solidFill>
                  <a:srgbClr val="CF8E6D"/>
                </a:solidFill>
                <a:latin typeface="JetBrains Mono"/>
              </a:rPr>
              <a:t>else </a:t>
            </a:r>
            <a:r>
              <a:rPr lang="en-US" sz="1800" b="0" i="0" dirty="0">
                <a:solidFill>
                  <a:srgbClr val="BCBEC4"/>
                </a:solidFill>
                <a:latin typeface="JetBrains Mono"/>
              </a:rPr>
              <a:t>{ </a:t>
            </a:r>
            <a:r>
              <a:rPr lang="en-US" sz="1800" b="0" i="0" dirty="0">
                <a:solidFill>
                  <a:srgbClr val="7A7E85"/>
                </a:solidFill>
                <a:latin typeface="JetBrains Mono"/>
              </a:rPr>
              <a:t>//left</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swipeDirection</a:t>
            </a:r>
            <a:r>
              <a:rPr lang="en-US" sz="1800" b="0" i="0" dirty="0">
                <a:solidFill>
                  <a:srgbClr val="C77DBB"/>
                </a:solidFill>
                <a:latin typeface="JetBrains Mono"/>
              </a:rPr>
              <a:t> </a:t>
            </a:r>
            <a:r>
              <a:rPr lang="en-US" sz="1800" b="0" i="0" dirty="0">
                <a:solidFill>
                  <a:srgbClr val="BCBEC4"/>
                </a:solidFill>
                <a:latin typeface="JetBrains Mono"/>
              </a:rPr>
              <a:t>= </a:t>
            </a:r>
            <a:r>
              <a:rPr lang="en-US" sz="1800" b="0" i="1" dirty="0">
                <a:solidFill>
                  <a:srgbClr val="C77DBB"/>
                </a:solidFill>
                <a:latin typeface="JetBrains Mono"/>
              </a:rPr>
              <a:t>SWIPE_LEFT</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handleSwipe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7A7E85"/>
                </a:solidFill>
                <a:latin typeface="JetBrains Mono"/>
              </a:rPr>
              <a:t>//return true;</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else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if </a:t>
            </a:r>
            <a:r>
              <a:rPr lang="en-US" sz="1800" b="0" i="0" dirty="0">
                <a:solidFill>
                  <a:srgbClr val="BCBEC4"/>
                </a:solidFill>
                <a:latin typeface="JetBrains Mono"/>
              </a:rPr>
              <a:t>(</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a:t>
            </a:r>
            <a:r>
              <a:rPr lang="en-US" sz="1800" b="0" i="0" dirty="0" err="1">
                <a:solidFill>
                  <a:srgbClr val="BCBEC4"/>
                </a:solidFill>
                <a:latin typeface="JetBrains Mono"/>
              </a:rPr>
              <a:t>dy</a:t>
            </a:r>
            <a:r>
              <a:rPr lang="en-US" sz="1800" b="0" i="0" dirty="0">
                <a:solidFill>
                  <a:srgbClr val="BCBEC4"/>
                </a:solidFill>
                <a:latin typeface="JetBrains Mono"/>
              </a:rPr>
              <a:t>) &gt;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distanceMinThreshold</a:t>
            </a:r>
            <a:r>
              <a:rPr lang="en-US" sz="1800" b="0" i="0" dirty="0">
                <a:solidFill>
                  <a:srgbClr val="C77DBB"/>
                </a:solidFill>
                <a:latin typeface="JetBrains Mono"/>
              </a:rPr>
              <a:t> </a:t>
            </a:r>
            <a:r>
              <a:rPr lang="en-US" sz="1800" b="0" i="0" dirty="0">
                <a:solidFill>
                  <a:srgbClr val="BCBEC4"/>
                </a:solidFill>
                <a:latin typeface="JetBrains Mono"/>
              </a:rPr>
              <a:t>&amp;&amp;</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a:t>
            </a:r>
            <a:r>
              <a:rPr lang="en-US" sz="1800" b="0" i="0" dirty="0" err="1">
                <a:solidFill>
                  <a:srgbClr val="BCBEC4"/>
                </a:solidFill>
                <a:latin typeface="JetBrains Mono"/>
              </a:rPr>
              <a:t>velocityY</a:t>
            </a:r>
            <a:r>
              <a:rPr lang="en-US" sz="1800" b="0" i="0" dirty="0">
                <a:solidFill>
                  <a:srgbClr val="BCBEC4"/>
                </a:solidFill>
                <a:latin typeface="JetBrains Mono"/>
              </a:rPr>
              <a:t>) &gt;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velocityMinThreshold</a:t>
            </a: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if </a:t>
            </a:r>
            <a:r>
              <a:rPr lang="en-US" sz="1800" b="0" i="0" dirty="0">
                <a:solidFill>
                  <a:srgbClr val="BCBEC4"/>
                </a:solidFill>
                <a:latin typeface="JetBrains Mono"/>
              </a:rPr>
              <a:t>(</a:t>
            </a:r>
            <a:r>
              <a:rPr lang="en-US" sz="1800" b="0" i="0" dirty="0" err="1">
                <a:solidFill>
                  <a:srgbClr val="BCBEC4"/>
                </a:solidFill>
                <a:latin typeface="JetBrains Mono"/>
              </a:rPr>
              <a:t>dy</a:t>
            </a:r>
            <a:r>
              <a:rPr lang="en-US" sz="1800" b="0" i="0" dirty="0">
                <a:solidFill>
                  <a:srgbClr val="BCBEC4"/>
                </a:solidFill>
                <a:latin typeface="JetBrains Mono"/>
              </a:rPr>
              <a:t> &gt; </a:t>
            </a:r>
            <a:r>
              <a:rPr lang="en-US" sz="1800" b="0" i="0" dirty="0">
                <a:solidFill>
                  <a:srgbClr val="2AACB8"/>
                </a:solidFill>
                <a:latin typeface="JetBrains Mono"/>
              </a:rPr>
              <a:t>0</a:t>
            </a:r>
            <a:r>
              <a:rPr lang="en-US" sz="1800" b="0" i="0" dirty="0">
                <a:solidFill>
                  <a:srgbClr val="BCBEC4"/>
                </a:solidFill>
                <a:latin typeface="JetBrains Mono"/>
              </a:rPr>
              <a:t>) {</a:t>
            </a:r>
            <a:r>
              <a:rPr lang="en-US" sz="1800" b="0" i="0" dirty="0">
                <a:solidFill>
                  <a:srgbClr val="7A7E85"/>
                </a:solidFill>
                <a:latin typeface="JetBrains Mono"/>
              </a:rPr>
              <a:t>//UP</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swipeDirection</a:t>
            </a:r>
            <a:r>
              <a:rPr lang="en-US" sz="1800" b="0" i="0" dirty="0">
                <a:solidFill>
                  <a:srgbClr val="C77DBB"/>
                </a:solidFill>
                <a:latin typeface="JetBrains Mono"/>
              </a:rPr>
              <a:t> </a:t>
            </a:r>
            <a:r>
              <a:rPr lang="en-US" sz="1800" b="0" i="0" dirty="0">
                <a:solidFill>
                  <a:srgbClr val="BCBEC4"/>
                </a:solidFill>
                <a:latin typeface="JetBrains Mono"/>
              </a:rPr>
              <a:t>= </a:t>
            </a:r>
            <a:r>
              <a:rPr lang="en-US" sz="1800" b="0" i="1" dirty="0">
                <a:solidFill>
                  <a:srgbClr val="C77DBB"/>
                </a:solidFill>
                <a:latin typeface="JetBrains Mono"/>
              </a:rPr>
              <a:t>SWIPE_DOWN</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handleSwipe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7A7E85"/>
                </a:solidFill>
                <a:latin typeface="JetBrains Mono"/>
              </a:rPr>
              <a:t>//return true;</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a:solidFill>
                  <a:srgbClr val="BCBEC4"/>
                </a:solidFill>
                <a:latin typeface="JetBrains Mono"/>
              </a:rPr>
              <a:t>} </a:t>
            </a:r>
            <a:r>
              <a:rPr lang="en-US" sz="1800" b="0" i="0" dirty="0">
                <a:solidFill>
                  <a:srgbClr val="CF8E6D"/>
                </a:solidFill>
                <a:latin typeface="JetBrains Mono"/>
              </a:rPr>
              <a:t>else </a:t>
            </a:r>
            <a:r>
              <a:rPr lang="en-US" sz="1800" b="0" i="0" dirty="0">
                <a:solidFill>
                  <a:srgbClr val="BCBEC4"/>
                </a:solidFill>
                <a:latin typeface="JetBrains Mono"/>
              </a:rPr>
              <a:t>{ </a:t>
            </a:r>
            <a:r>
              <a:rPr lang="en-US" sz="1800" b="0" i="0" dirty="0">
                <a:solidFill>
                  <a:srgbClr val="7A7E85"/>
                </a:solidFill>
                <a:latin typeface="JetBrains Mono"/>
              </a:rPr>
              <a:t>//down</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swipeDirection</a:t>
            </a:r>
            <a:r>
              <a:rPr lang="en-US" sz="1800" b="0" i="0" dirty="0">
                <a:solidFill>
                  <a:srgbClr val="C77DBB"/>
                </a:solidFill>
                <a:latin typeface="JetBrains Mono"/>
              </a:rPr>
              <a:t> </a:t>
            </a:r>
            <a:r>
              <a:rPr lang="en-US" sz="1800" b="0" i="0" dirty="0">
                <a:solidFill>
                  <a:srgbClr val="BCBEC4"/>
                </a:solidFill>
                <a:latin typeface="JetBrains Mono"/>
              </a:rPr>
              <a:t>= </a:t>
            </a:r>
            <a:r>
              <a:rPr lang="en-US" sz="1800" b="0" i="1" dirty="0">
                <a:solidFill>
                  <a:srgbClr val="C77DBB"/>
                </a:solidFill>
                <a:latin typeface="JetBrains Mono"/>
              </a:rPr>
              <a:t>SWIPE_UP</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handleSwipe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7A7E85"/>
                </a:solidFill>
                <a:latin typeface="JetBrains Mono"/>
              </a:rPr>
              <a:t>//return true;</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catch</a:t>
            </a:r>
            <a:r>
              <a:rPr lang="en-US" sz="1800" b="0" i="0" dirty="0">
                <a:solidFill>
                  <a:srgbClr val="BCBEC4"/>
                </a:solidFill>
                <a:latin typeface="JetBrains Mono"/>
              </a:rPr>
              <a:t>(Exception ex){ </a:t>
            </a:r>
            <a:r>
              <a:rPr lang="en-US" sz="1800" b="0" i="0" dirty="0" err="1">
                <a:solidFill>
                  <a:srgbClr val="BCBEC4"/>
                </a:solidFill>
                <a:latin typeface="JetBrains Mono"/>
              </a:rPr>
              <a:t>Log.</a:t>
            </a:r>
            <a:r>
              <a:rPr lang="en-US" sz="1800" b="0" i="1" dirty="0" err="1">
                <a:solidFill>
                  <a:srgbClr val="BCBEC4"/>
                </a:solidFill>
                <a:latin typeface="JetBrains Mono"/>
              </a:rPr>
              <a:t>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a:t>
            </a:r>
            <a:r>
              <a:rPr lang="en-US" sz="1800" b="0" i="0" dirty="0" err="1">
                <a:solidFill>
                  <a:srgbClr val="BCBEC4"/>
                </a:solidFill>
                <a:latin typeface="JetBrains Mono"/>
              </a:rPr>
              <a:t>ex.getMessage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return true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abstract void </a:t>
            </a:r>
            <a:r>
              <a:rPr lang="en-US" sz="1800" b="0" i="0" dirty="0" err="1">
                <a:solidFill>
                  <a:srgbClr val="56A8F5"/>
                </a:solidFill>
                <a:latin typeface="JetBrains Mono"/>
              </a:rPr>
              <a:t>handleSwipe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a:t>
            </a:r>
            <a:br>
              <a:rPr lang="en-US" sz="1800" b="0" i="0" dirty="0">
                <a:solidFill>
                  <a:srgbClr val="BCBEC4"/>
                </a:solidFill>
                <a:latin typeface="JetBrains Mono"/>
              </a:rPr>
            </a:br>
            <a:endParaRPr lang="en-US" sz="1800" b="0" i="0" dirty="0">
              <a:solidFill>
                <a:srgbClr val="BCBEC4"/>
              </a:solidFill>
              <a:latin typeface="JetBrains Mono"/>
            </a:endParaRP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57</a:t>
            </a:fld>
            <a:endParaRPr lang="en-US"/>
          </a:p>
        </p:txBody>
      </p:sp>
    </p:spTree>
    <p:extLst>
      <p:ext uri="{BB962C8B-B14F-4D97-AF65-F5344CB8AC3E}">
        <p14:creationId xmlns:p14="http://schemas.microsoft.com/office/powerpoint/2010/main" val="27303171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0" i="0" dirty="0">
                <a:solidFill>
                  <a:srgbClr val="CF8E6D"/>
                </a:solidFill>
                <a:latin typeface="JetBrains Mono"/>
              </a:rPr>
              <a:t>package </a:t>
            </a:r>
            <a:r>
              <a:rPr lang="en-US" sz="1800" b="0" i="0" dirty="0">
                <a:solidFill>
                  <a:srgbClr val="BCBEC4"/>
                </a:solidFill>
                <a:latin typeface="JetBrains Mono"/>
              </a:rPr>
              <a:t>com.example.mycsbp483app;</a:t>
            </a:r>
            <a:br>
              <a:rPr lang="en-US" sz="1800" b="0" i="0" dirty="0">
                <a:solidFill>
                  <a:srgbClr val="BCBEC4"/>
                </a:solidFill>
                <a:latin typeface="JetBrains Mono"/>
              </a:rPr>
            </a:br>
            <a:br>
              <a:rPr lang="en-US" sz="1800" b="0" i="0" dirty="0">
                <a:solidFill>
                  <a:srgbClr val="BCBEC4"/>
                </a:solidFill>
                <a:latin typeface="JetBrains Mono"/>
              </a:rPr>
            </a:br>
            <a:r>
              <a:rPr lang="en-US" sz="1800" b="0" i="0" dirty="0">
                <a:solidFill>
                  <a:srgbClr val="CF8E6D"/>
                </a:solidFill>
                <a:latin typeface="JetBrains Mono"/>
              </a:rPr>
              <a:t>import </a:t>
            </a:r>
            <a:r>
              <a:rPr lang="en-US" sz="1800" b="0" i="0" dirty="0" err="1">
                <a:solidFill>
                  <a:srgbClr val="BCBEC4"/>
                </a:solidFill>
                <a:latin typeface="JetBrains Mono"/>
              </a:rPr>
              <a:t>android.util.Log</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CF8E6D"/>
                </a:solidFill>
                <a:latin typeface="JetBrains Mono"/>
              </a:rPr>
              <a:t>import </a:t>
            </a:r>
            <a:r>
              <a:rPr lang="en-US" sz="1800" b="0" i="0" dirty="0" err="1">
                <a:solidFill>
                  <a:srgbClr val="BCBEC4"/>
                </a:solidFill>
                <a:latin typeface="JetBrains Mono"/>
              </a:rPr>
              <a:t>android.view.GestureDetector</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CF8E6D"/>
                </a:solidFill>
                <a:latin typeface="JetBrains Mono"/>
              </a:rPr>
              <a:t>import </a:t>
            </a:r>
            <a:r>
              <a:rPr lang="en-US" sz="1800" b="0" i="0" dirty="0" err="1">
                <a:solidFill>
                  <a:srgbClr val="BCBEC4"/>
                </a:solidFill>
                <a:latin typeface="JetBrains Mono"/>
              </a:rPr>
              <a:t>android.view.MotionEvent</a:t>
            </a:r>
            <a:r>
              <a:rPr lang="en-US" sz="1800" b="0" i="0" dirty="0">
                <a:solidFill>
                  <a:srgbClr val="BCBEC4"/>
                </a:solidFill>
                <a:latin typeface="JetBrains Mono"/>
              </a:rPr>
              <a:t>;</a:t>
            </a:r>
            <a:br>
              <a:rPr lang="en-US" sz="1800" b="0" i="0" dirty="0">
                <a:solidFill>
                  <a:srgbClr val="BCBEC4"/>
                </a:solidFill>
                <a:latin typeface="JetBrains Mono"/>
              </a:rPr>
            </a:br>
            <a:br>
              <a:rPr lang="en-US" sz="1800" b="0" i="0" dirty="0">
                <a:solidFill>
                  <a:srgbClr val="BCBEC4"/>
                </a:solidFill>
                <a:latin typeface="JetBrains Mono"/>
              </a:rPr>
            </a:br>
            <a:r>
              <a:rPr lang="en-US" sz="1800" b="0" i="0" dirty="0">
                <a:solidFill>
                  <a:srgbClr val="CF8E6D"/>
                </a:solidFill>
                <a:latin typeface="JetBrains Mono"/>
              </a:rPr>
              <a:t>public abstract class </a:t>
            </a:r>
            <a:r>
              <a:rPr lang="en-US" sz="1800" b="0" i="0" dirty="0" err="1">
                <a:solidFill>
                  <a:srgbClr val="BCBEC4"/>
                </a:solidFill>
                <a:latin typeface="JetBrains Mono"/>
              </a:rPr>
              <a:t>SwipeListener</a:t>
            </a:r>
            <a:r>
              <a:rPr lang="en-US" sz="1800" b="0" i="0" dirty="0">
                <a:solidFill>
                  <a:srgbClr val="BCBEC4"/>
                </a:solidFill>
                <a:latin typeface="JetBrains Mono"/>
              </a:rPr>
              <a:t> </a:t>
            </a:r>
            <a:r>
              <a:rPr lang="en-US" sz="1800" b="0" i="0" dirty="0">
                <a:solidFill>
                  <a:srgbClr val="CF8E6D"/>
                </a:solidFill>
                <a:latin typeface="JetBrains Mono"/>
              </a:rPr>
              <a:t>extends </a:t>
            </a:r>
            <a:r>
              <a:rPr lang="en-US" sz="1800" b="0" i="0" dirty="0" err="1">
                <a:solidFill>
                  <a:srgbClr val="BCBEC4"/>
                </a:solidFill>
                <a:latin typeface="JetBrains Mono"/>
              </a:rPr>
              <a:t>GestureDetector.SimpleOnGestureListener</a:t>
            </a: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static final int </a:t>
            </a:r>
            <a:r>
              <a:rPr lang="en-US" sz="1800" b="0" i="1" dirty="0">
                <a:solidFill>
                  <a:srgbClr val="C77DBB"/>
                </a:solidFill>
                <a:latin typeface="JetBrains Mono"/>
              </a:rPr>
              <a:t>SWIPE_LEFT </a:t>
            </a:r>
            <a:r>
              <a:rPr lang="en-US" sz="1800" b="0" i="0" dirty="0">
                <a:solidFill>
                  <a:srgbClr val="BCBEC4"/>
                </a:solidFill>
                <a:latin typeface="JetBrains Mono"/>
              </a:rPr>
              <a:t>= </a:t>
            </a:r>
            <a:r>
              <a:rPr lang="en-US" sz="1800" b="0" i="0" dirty="0">
                <a:solidFill>
                  <a:srgbClr val="2AACB8"/>
                </a:solidFill>
                <a:latin typeface="JetBrains Mono"/>
              </a:rPr>
              <a:t>1</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static final int </a:t>
            </a:r>
            <a:r>
              <a:rPr lang="en-US" sz="1800" b="0" i="1" dirty="0">
                <a:solidFill>
                  <a:srgbClr val="C77DBB"/>
                </a:solidFill>
                <a:latin typeface="JetBrains Mono"/>
              </a:rPr>
              <a:t>SWIPE_RIGHT </a:t>
            </a:r>
            <a:r>
              <a:rPr lang="en-US" sz="1800" b="0" i="0" dirty="0">
                <a:solidFill>
                  <a:srgbClr val="BCBEC4"/>
                </a:solidFill>
                <a:latin typeface="JetBrains Mono"/>
              </a:rPr>
              <a:t>= </a:t>
            </a:r>
            <a:r>
              <a:rPr lang="en-US" sz="1800" b="0" i="0" dirty="0">
                <a:solidFill>
                  <a:srgbClr val="2AACB8"/>
                </a:solidFill>
                <a:latin typeface="JetBrains Mono"/>
              </a:rPr>
              <a:t>2</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static final int </a:t>
            </a:r>
            <a:r>
              <a:rPr lang="en-US" sz="1800" b="0" i="1" dirty="0">
                <a:solidFill>
                  <a:srgbClr val="C77DBB"/>
                </a:solidFill>
                <a:latin typeface="JetBrains Mono"/>
              </a:rPr>
              <a:t>SWIPE_UP </a:t>
            </a:r>
            <a:r>
              <a:rPr lang="en-US" sz="1800" b="0" i="0" dirty="0">
                <a:solidFill>
                  <a:srgbClr val="BCBEC4"/>
                </a:solidFill>
                <a:latin typeface="JetBrains Mono"/>
              </a:rPr>
              <a:t>= </a:t>
            </a:r>
            <a:r>
              <a:rPr lang="en-US" sz="1800" b="0" i="0" dirty="0">
                <a:solidFill>
                  <a:srgbClr val="2AACB8"/>
                </a:solidFill>
                <a:latin typeface="JetBrains Mono"/>
              </a:rPr>
              <a:t>3</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static final int </a:t>
            </a:r>
            <a:r>
              <a:rPr lang="en-US" sz="1800" b="0" i="1" dirty="0">
                <a:solidFill>
                  <a:srgbClr val="C77DBB"/>
                </a:solidFill>
                <a:latin typeface="JetBrains Mono"/>
              </a:rPr>
              <a:t>SWIPE_DOWN </a:t>
            </a:r>
            <a:r>
              <a:rPr lang="en-US" sz="1800" b="0" i="0" dirty="0">
                <a:solidFill>
                  <a:srgbClr val="BCBEC4"/>
                </a:solidFill>
                <a:latin typeface="JetBrains Mono"/>
              </a:rPr>
              <a:t>= </a:t>
            </a:r>
            <a:r>
              <a:rPr lang="en-US" sz="1800" b="0" i="0" dirty="0">
                <a:solidFill>
                  <a:srgbClr val="2AACB8"/>
                </a:solidFill>
                <a:latin typeface="JetBrains Mono"/>
              </a:rPr>
              <a:t>4</a:t>
            </a:r>
            <a:r>
              <a:rPr lang="en-US" sz="1800" b="0" i="0" dirty="0">
                <a:solidFill>
                  <a:srgbClr val="BCBEC4"/>
                </a:solidFill>
                <a:latin typeface="JetBrains Mono"/>
              </a:rPr>
              <a:t>;</a:t>
            </a:r>
            <a:br>
              <a:rPr lang="en-US" sz="1800" b="0" i="0" dirty="0">
                <a:solidFill>
                  <a:srgbClr val="BCBEC4"/>
                </a:solidFill>
                <a:latin typeface="JetBrains Mono"/>
              </a:rPr>
            </a:b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private int </a:t>
            </a:r>
            <a:r>
              <a:rPr lang="en-US" sz="1800" b="0" i="0" dirty="0" err="1">
                <a:solidFill>
                  <a:srgbClr val="C77DBB"/>
                </a:solidFill>
                <a:latin typeface="JetBrains Mono"/>
              </a:rPr>
              <a:t>swipeDirection</a:t>
            </a:r>
            <a:r>
              <a:rPr lang="en-US" sz="1800" b="0" i="0" dirty="0">
                <a:solidFill>
                  <a:srgbClr val="C77DBB"/>
                </a:solidFill>
                <a:latin typeface="JetBrains Mono"/>
              </a:rPr>
              <a:t> </a:t>
            </a:r>
            <a:r>
              <a:rPr lang="en-US" sz="1800" b="0" i="0" dirty="0">
                <a:solidFill>
                  <a:srgbClr val="BCBEC4"/>
                </a:solidFill>
                <a:latin typeface="JetBrains Mono"/>
              </a:rPr>
              <a:t>= -</a:t>
            </a:r>
            <a:r>
              <a:rPr lang="en-US" sz="1800" b="0" i="0" dirty="0">
                <a:solidFill>
                  <a:srgbClr val="2AACB8"/>
                </a:solidFill>
                <a:latin typeface="JetBrains Mono"/>
              </a:rPr>
              <a:t>1</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int </a:t>
            </a:r>
            <a:r>
              <a:rPr lang="en-US" sz="1800" b="0" i="0" dirty="0" err="1">
                <a:solidFill>
                  <a:srgbClr val="56A8F5"/>
                </a:solidFill>
                <a:latin typeface="JetBrains Mono"/>
              </a:rPr>
              <a:t>getSwipe</a:t>
            </a:r>
            <a:r>
              <a:rPr lang="en-US" sz="1800" b="0" i="0" dirty="0">
                <a:solidFill>
                  <a:srgbClr val="BCBEC4"/>
                </a:solidFill>
                <a:latin typeface="JetBrains Mono"/>
              </a:rPr>
              <a:t>(){ </a:t>
            </a:r>
            <a:r>
              <a:rPr lang="en-US" sz="1800" b="0" i="0" dirty="0">
                <a:solidFill>
                  <a:srgbClr val="CF8E6D"/>
                </a:solidFill>
                <a:latin typeface="JetBrains Mono"/>
              </a:rPr>
              <a:t>return </a:t>
            </a:r>
            <a:r>
              <a:rPr lang="en-US" sz="1800" b="0" i="0" dirty="0" err="1">
                <a:solidFill>
                  <a:srgbClr val="C77DBB"/>
                </a:solidFill>
                <a:latin typeface="JetBrains Mono"/>
              </a:rPr>
              <a:t>swipeDirection</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private float </a:t>
            </a:r>
            <a:r>
              <a:rPr lang="en-US" sz="1800" b="0" i="0" dirty="0" err="1">
                <a:solidFill>
                  <a:srgbClr val="C77DBB"/>
                </a:solidFill>
                <a:latin typeface="JetBrains Mono"/>
              </a:rPr>
              <a:t>velocityMinThreshold</a:t>
            </a:r>
            <a:r>
              <a:rPr lang="en-US" sz="1800" b="0" i="0" dirty="0">
                <a:solidFill>
                  <a:srgbClr val="C77DBB"/>
                </a:solidFill>
                <a:latin typeface="JetBrains Mono"/>
              </a:rPr>
              <a:t> </a:t>
            </a:r>
            <a:r>
              <a:rPr lang="en-US" sz="1800" b="0" i="0" dirty="0">
                <a:solidFill>
                  <a:srgbClr val="BCBEC4"/>
                </a:solidFill>
                <a:latin typeface="JetBrains Mono"/>
              </a:rPr>
              <a:t>=</a:t>
            </a:r>
            <a:r>
              <a:rPr lang="en-US" sz="1800" b="0" i="0" dirty="0">
                <a:solidFill>
                  <a:srgbClr val="2AACB8"/>
                </a:solidFill>
                <a:latin typeface="JetBrains Mono"/>
              </a:rPr>
              <a:t>180f</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private float </a:t>
            </a:r>
            <a:r>
              <a:rPr lang="en-US" sz="1800" b="0" i="0" dirty="0" err="1">
                <a:solidFill>
                  <a:srgbClr val="C77DBB"/>
                </a:solidFill>
                <a:latin typeface="JetBrains Mono"/>
              </a:rPr>
              <a:t>distanceMinThreshold</a:t>
            </a:r>
            <a:r>
              <a:rPr lang="en-US" sz="1800" b="0" i="0" dirty="0">
                <a:solidFill>
                  <a:srgbClr val="C77DBB"/>
                </a:solidFill>
                <a:latin typeface="JetBrains Mono"/>
              </a:rPr>
              <a:t> </a:t>
            </a:r>
            <a:r>
              <a:rPr lang="en-US" sz="1800" b="0" i="0" dirty="0">
                <a:solidFill>
                  <a:srgbClr val="BCBEC4"/>
                </a:solidFill>
                <a:latin typeface="JetBrains Mono"/>
              </a:rPr>
              <a:t>=</a:t>
            </a:r>
            <a:r>
              <a:rPr lang="en-US" sz="1800" b="0" i="0" dirty="0">
                <a:solidFill>
                  <a:srgbClr val="2AACB8"/>
                </a:solidFill>
                <a:latin typeface="JetBrains Mono"/>
              </a:rPr>
              <a:t>50f</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a:t>
            </a:r>
            <a:r>
              <a:rPr lang="en-US" sz="1800" b="0" i="0" dirty="0" err="1">
                <a:solidFill>
                  <a:srgbClr val="56A8F5"/>
                </a:solidFill>
                <a:latin typeface="JetBrains Mono"/>
              </a:rPr>
              <a:t>SwipeListener</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super</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void </a:t>
            </a:r>
            <a:r>
              <a:rPr lang="en-US" sz="1800" b="0" i="0" dirty="0" err="1">
                <a:solidFill>
                  <a:srgbClr val="56A8F5"/>
                </a:solidFill>
                <a:latin typeface="JetBrains Mono"/>
              </a:rPr>
              <a:t>setVeclocityThreshold</a:t>
            </a:r>
            <a:r>
              <a:rPr lang="en-US" sz="1800" b="0" i="0" dirty="0">
                <a:solidFill>
                  <a:srgbClr val="BCBEC4"/>
                </a:solidFill>
                <a:latin typeface="JetBrains Mono"/>
              </a:rPr>
              <a:t>(</a:t>
            </a:r>
            <a:r>
              <a:rPr lang="en-US" sz="1800" b="0" i="0" dirty="0">
                <a:solidFill>
                  <a:srgbClr val="CF8E6D"/>
                </a:solidFill>
                <a:latin typeface="JetBrains Mono"/>
              </a:rPr>
              <a:t>float </a:t>
            </a:r>
            <a:r>
              <a:rPr lang="en-US" sz="1800" b="0" i="0" dirty="0" err="1">
                <a:solidFill>
                  <a:srgbClr val="BCBEC4"/>
                </a:solidFill>
                <a:latin typeface="JetBrains Mono"/>
              </a:rPr>
              <a:t>th</a:t>
            </a:r>
            <a:r>
              <a:rPr lang="en-US" sz="1800" b="0" i="0" dirty="0">
                <a:solidFill>
                  <a:srgbClr val="BCBEC4"/>
                </a:solidFill>
                <a:latin typeface="JetBrains Mono"/>
              </a:rPr>
              <a:t>){</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velocityMinThreshold</a:t>
            </a:r>
            <a:r>
              <a:rPr lang="en-US" sz="1800" b="0" i="0" dirty="0">
                <a:solidFill>
                  <a:srgbClr val="C77DBB"/>
                </a:solidFill>
                <a:latin typeface="JetBrains Mono"/>
              </a:rPr>
              <a:t> </a:t>
            </a:r>
            <a:r>
              <a:rPr lang="en-US" sz="1800" b="0" i="0" dirty="0">
                <a:solidFill>
                  <a:srgbClr val="BCBEC4"/>
                </a:solidFill>
                <a:latin typeface="JetBrains Mono"/>
              </a:rPr>
              <a:t>= </a:t>
            </a:r>
            <a:r>
              <a:rPr lang="en-US" sz="1800" b="0" i="0" dirty="0" err="1">
                <a:solidFill>
                  <a:srgbClr val="BCBEC4"/>
                </a:solidFill>
                <a:latin typeface="JetBrains Mono"/>
              </a:rPr>
              <a:t>th</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void </a:t>
            </a:r>
            <a:r>
              <a:rPr lang="en-US" sz="1800" b="0" i="0" dirty="0" err="1">
                <a:solidFill>
                  <a:srgbClr val="56A8F5"/>
                </a:solidFill>
                <a:latin typeface="JetBrains Mono"/>
              </a:rPr>
              <a:t>setDistanceThreashold</a:t>
            </a:r>
            <a:r>
              <a:rPr lang="en-US" sz="1800" b="0" i="0" dirty="0">
                <a:solidFill>
                  <a:srgbClr val="BCBEC4"/>
                </a:solidFill>
                <a:latin typeface="JetBrains Mono"/>
              </a:rPr>
              <a:t>(</a:t>
            </a:r>
            <a:r>
              <a:rPr lang="en-US" sz="1800" b="0" i="0" dirty="0">
                <a:solidFill>
                  <a:srgbClr val="CF8E6D"/>
                </a:solidFill>
                <a:latin typeface="JetBrains Mono"/>
              </a:rPr>
              <a:t>float </a:t>
            </a:r>
            <a:r>
              <a:rPr lang="en-US" sz="1800" b="0" i="0" dirty="0" err="1">
                <a:solidFill>
                  <a:srgbClr val="BCBEC4"/>
                </a:solidFill>
                <a:latin typeface="JetBrains Mono"/>
              </a:rPr>
              <a:t>th</a:t>
            </a:r>
            <a:r>
              <a:rPr lang="en-US" sz="1800" b="0" i="0" dirty="0">
                <a:solidFill>
                  <a:srgbClr val="BCBEC4"/>
                </a:solidFill>
                <a:latin typeface="JetBrains Mono"/>
              </a:rPr>
              <a: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distanceMinThreshold</a:t>
            </a:r>
            <a:r>
              <a:rPr lang="en-US" sz="1800" b="0" i="0" dirty="0">
                <a:solidFill>
                  <a:srgbClr val="C77DBB"/>
                </a:solidFill>
                <a:latin typeface="JetBrains Mono"/>
              </a:rPr>
              <a:t> </a:t>
            </a:r>
            <a:r>
              <a:rPr lang="en-US" sz="1800" b="0" i="0" dirty="0">
                <a:solidFill>
                  <a:srgbClr val="BCBEC4"/>
                </a:solidFill>
                <a:latin typeface="JetBrains Mono"/>
              </a:rPr>
              <a:t>= </a:t>
            </a:r>
            <a:r>
              <a:rPr lang="en-US" sz="1800" b="0" i="0" dirty="0" err="1">
                <a:solidFill>
                  <a:srgbClr val="BCBEC4"/>
                </a:solidFill>
                <a:latin typeface="JetBrains Mono"/>
              </a:rPr>
              <a:t>th</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B3AE60"/>
                </a:solidFill>
                <a:latin typeface="JetBrains Mono"/>
              </a:rPr>
              <a:t>@Override </a:t>
            </a:r>
            <a:r>
              <a:rPr lang="en-US" sz="1800" b="0" i="0" dirty="0">
                <a:solidFill>
                  <a:srgbClr val="CF8E6D"/>
                </a:solidFill>
                <a:latin typeface="JetBrains Mono"/>
              </a:rPr>
              <a:t>public </a:t>
            </a:r>
            <a:r>
              <a:rPr lang="en-US" sz="1800" b="0" i="0" dirty="0" err="1">
                <a:solidFill>
                  <a:srgbClr val="CF8E6D"/>
                </a:solidFill>
                <a:latin typeface="JetBrains Mono"/>
              </a:rPr>
              <a:t>boolean</a:t>
            </a:r>
            <a:r>
              <a:rPr lang="en-US" sz="1800" b="0" i="0" dirty="0">
                <a:solidFill>
                  <a:srgbClr val="CF8E6D"/>
                </a:solidFill>
                <a:latin typeface="JetBrains Mono"/>
              </a:rPr>
              <a:t> </a:t>
            </a:r>
            <a:r>
              <a:rPr lang="en-US" sz="1800" b="0" i="0" dirty="0" err="1">
                <a:solidFill>
                  <a:srgbClr val="56A8F5"/>
                </a:solidFill>
                <a:latin typeface="JetBrains Mono"/>
              </a:rPr>
              <a:t>onDown</a:t>
            </a:r>
            <a:r>
              <a:rPr lang="en-US" sz="1800" b="0" i="0" dirty="0">
                <a:solidFill>
                  <a:srgbClr val="BCBEC4"/>
                </a:solidFill>
                <a:latin typeface="JetBrains Mono"/>
              </a:rPr>
              <a:t>(</a:t>
            </a:r>
            <a:r>
              <a:rPr lang="en-US" sz="1800" b="0" i="0" dirty="0" err="1">
                <a:solidFill>
                  <a:srgbClr val="BCBEC4"/>
                </a:solidFill>
                <a:latin typeface="JetBrains Mono"/>
              </a:rPr>
              <a:t>MotionEvent</a:t>
            </a:r>
            <a:r>
              <a:rPr lang="en-US" sz="1800" b="0" i="0" dirty="0">
                <a:solidFill>
                  <a:srgbClr val="BCBEC4"/>
                </a:solidFill>
                <a:latin typeface="JetBrains Mono"/>
              </a:rPr>
              <a:t> e)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return true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B3AE60"/>
                </a:solidFill>
                <a:latin typeface="JetBrains Mono"/>
              </a:rPr>
              <a:t>@Override </a:t>
            </a:r>
            <a:r>
              <a:rPr lang="en-US" sz="1800" b="0" i="0" dirty="0">
                <a:solidFill>
                  <a:srgbClr val="CF8E6D"/>
                </a:solidFill>
                <a:latin typeface="JetBrains Mono"/>
              </a:rPr>
              <a:t>public </a:t>
            </a:r>
            <a:r>
              <a:rPr lang="en-US" sz="1800" b="0" i="0" dirty="0" err="1">
                <a:solidFill>
                  <a:srgbClr val="CF8E6D"/>
                </a:solidFill>
                <a:latin typeface="JetBrains Mono"/>
              </a:rPr>
              <a:t>boolean</a:t>
            </a:r>
            <a:r>
              <a:rPr lang="en-US" sz="1800" b="0" i="0" dirty="0">
                <a:solidFill>
                  <a:srgbClr val="CF8E6D"/>
                </a:solidFill>
                <a:latin typeface="JetBrains Mono"/>
              </a:rPr>
              <a:t> </a:t>
            </a:r>
            <a:r>
              <a:rPr lang="en-US" sz="1800" b="0" i="0" dirty="0" err="1">
                <a:solidFill>
                  <a:srgbClr val="56A8F5"/>
                </a:solidFill>
                <a:latin typeface="JetBrains Mono"/>
              </a:rPr>
              <a:t>onFling</a:t>
            </a:r>
            <a:r>
              <a:rPr lang="en-US" sz="1800" b="0" i="0" dirty="0">
                <a:solidFill>
                  <a:srgbClr val="BCBEC4"/>
                </a:solidFill>
                <a:latin typeface="JetBrains Mono"/>
              </a:rPr>
              <a:t>(</a:t>
            </a:r>
            <a:r>
              <a:rPr lang="en-US" sz="1800" b="0" i="0" dirty="0" err="1">
                <a:solidFill>
                  <a:srgbClr val="BCBEC4"/>
                </a:solidFill>
                <a:latin typeface="JetBrains Mono"/>
              </a:rPr>
              <a:t>MotionEvent</a:t>
            </a:r>
            <a:r>
              <a:rPr lang="en-US" sz="1800" b="0" i="0" dirty="0">
                <a:solidFill>
                  <a:srgbClr val="BCBEC4"/>
                </a:solidFill>
                <a:latin typeface="JetBrains Mono"/>
              </a:rPr>
              <a:t> e1, </a:t>
            </a:r>
            <a:r>
              <a:rPr lang="en-US" sz="1800" b="0" i="0" dirty="0" err="1">
                <a:solidFill>
                  <a:srgbClr val="BCBEC4"/>
                </a:solidFill>
                <a:latin typeface="JetBrains Mono"/>
              </a:rPr>
              <a:t>MotionEvent</a:t>
            </a:r>
            <a:r>
              <a:rPr lang="en-US" sz="1800" b="0" i="0" dirty="0">
                <a:solidFill>
                  <a:srgbClr val="BCBEC4"/>
                </a:solidFill>
                <a:latin typeface="JetBrains Mono"/>
              </a:rPr>
              <a:t> e2, </a:t>
            </a:r>
            <a:r>
              <a:rPr lang="en-US" sz="1800" b="0" i="0" dirty="0">
                <a:solidFill>
                  <a:srgbClr val="CF8E6D"/>
                </a:solidFill>
                <a:latin typeface="JetBrains Mono"/>
              </a:rPr>
              <a:t>float </a:t>
            </a:r>
            <a:r>
              <a:rPr lang="en-US" sz="1800" b="0" i="0" dirty="0" err="1">
                <a:solidFill>
                  <a:srgbClr val="BCBEC4"/>
                </a:solidFill>
                <a:latin typeface="JetBrains Mono"/>
              </a:rPr>
              <a:t>velocityX</a:t>
            </a:r>
            <a:r>
              <a:rPr lang="en-US" sz="1800" b="0" i="0" dirty="0">
                <a:solidFill>
                  <a:srgbClr val="BCBEC4"/>
                </a:solidFill>
                <a:latin typeface="JetBrains Mono"/>
              </a:rPr>
              <a:t>, </a:t>
            </a:r>
            <a:r>
              <a:rPr lang="en-US" sz="1800" b="0" i="0" dirty="0">
                <a:solidFill>
                  <a:srgbClr val="CF8E6D"/>
                </a:solidFill>
                <a:latin typeface="JetBrains Mono"/>
              </a:rPr>
              <a:t>float </a:t>
            </a:r>
            <a:r>
              <a:rPr lang="en-US" sz="1800" b="0" i="0" dirty="0" err="1">
                <a:solidFill>
                  <a:srgbClr val="BCBEC4"/>
                </a:solidFill>
                <a:latin typeface="JetBrains Mono"/>
              </a:rPr>
              <a:t>velocityY</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try </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Log.</a:t>
            </a:r>
            <a:r>
              <a:rPr lang="en-US" sz="1800" b="0" i="1" dirty="0" err="1">
                <a:solidFill>
                  <a:srgbClr val="BCBEC4"/>
                </a:solidFill>
                <a:latin typeface="JetBrains Mono"/>
              </a:rPr>
              <a:t>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 </a:t>
            </a:r>
            <a:r>
              <a:rPr lang="en-US" sz="1800" b="0" i="0" dirty="0">
                <a:solidFill>
                  <a:srgbClr val="6AAB73"/>
                </a:solidFill>
                <a:latin typeface="JetBrains Mono"/>
              </a:rPr>
              <a:t>"</a:t>
            </a:r>
            <a:r>
              <a:rPr lang="en-US" sz="1800" b="0" i="0" dirty="0" err="1">
                <a:solidFill>
                  <a:srgbClr val="6AAB73"/>
                </a:solidFill>
                <a:latin typeface="JetBrains Mono"/>
              </a:rPr>
              <a:t>onfling</a:t>
            </a:r>
            <a:r>
              <a:rPr lang="en-US" sz="1800" b="0" i="0" dirty="0">
                <a:solidFill>
                  <a:srgbClr val="6AAB73"/>
                </a:solidFill>
                <a:latin typeface="JetBrains Mono"/>
              </a:rPr>
              <a:t> </a:t>
            </a:r>
            <a:r>
              <a:rPr lang="en-US" sz="1800" b="0" i="0" dirty="0" err="1">
                <a:solidFill>
                  <a:srgbClr val="6AAB73"/>
                </a:solidFill>
                <a:latin typeface="JetBrains Mono"/>
              </a:rPr>
              <a:t>veclx</a:t>
            </a:r>
            <a:r>
              <a:rPr lang="en-US" sz="1800" b="0" i="0" dirty="0">
                <a:solidFill>
                  <a:srgbClr val="6AAB73"/>
                </a:solidFill>
                <a:latin typeface="JetBrains Mono"/>
              </a:rPr>
              <a:t>:" </a:t>
            </a:r>
            <a:r>
              <a:rPr lang="en-US" sz="1800" b="0" i="0" dirty="0">
                <a:solidFill>
                  <a:srgbClr val="BCBEC4"/>
                </a:solidFill>
                <a:latin typeface="JetBrains Mono"/>
              </a:rPr>
              <a:t>+ </a:t>
            </a:r>
            <a:r>
              <a:rPr lang="en-US" sz="1800" b="0" i="0" dirty="0" err="1">
                <a:solidFill>
                  <a:srgbClr val="BCBEC4"/>
                </a:solidFill>
                <a:latin typeface="JetBrains Mono"/>
              </a:rPr>
              <a:t>velocityX</a:t>
            </a:r>
            <a:r>
              <a:rPr lang="en-US" sz="1800" b="0" i="0" dirty="0">
                <a:solidFill>
                  <a:srgbClr val="BCBEC4"/>
                </a:solidFill>
                <a:latin typeface="JetBrains Mono"/>
              </a:rPr>
              <a:t> + </a:t>
            </a:r>
            <a:r>
              <a:rPr lang="en-US" sz="1800" b="0" i="0" dirty="0">
                <a:solidFill>
                  <a:srgbClr val="6AAB73"/>
                </a:solidFill>
                <a:latin typeface="JetBrains Mono"/>
              </a:rPr>
              <a:t>" </a:t>
            </a:r>
            <a:r>
              <a:rPr lang="en-US" sz="1800" b="0" i="0" dirty="0" err="1">
                <a:solidFill>
                  <a:srgbClr val="6AAB73"/>
                </a:solidFill>
                <a:latin typeface="JetBrains Mono"/>
              </a:rPr>
              <a:t>vely</a:t>
            </a:r>
            <a:r>
              <a:rPr lang="en-US" sz="1800" b="0" i="0" dirty="0">
                <a:solidFill>
                  <a:srgbClr val="6AAB73"/>
                </a:solidFill>
                <a:latin typeface="JetBrains Mono"/>
              </a:rPr>
              <a:t>:" </a:t>
            </a:r>
            <a:r>
              <a:rPr lang="en-US" sz="1800" b="0" i="0" dirty="0">
                <a:solidFill>
                  <a:srgbClr val="BCBEC4"/>
                </a:solidFill>
                <a:latin typeface="JetBrains Mono"/>
              </a:rPr>
              <a:t>+ </a:t>
            </a:r>
            <a:r>
              <a:rPr lang="en-US" sz="1800" b="0" i="0" dirty="0" err="1">
                <a:solidFill>
                  <a:srgbClr val="BCBEC4"/>
                </a:solidFill>
                <a:latin typeface="JetBrains Mono"/>
              </a:rPr>
              <a:t>velocityY</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float </a:t>
            </a:r>
            <a:r>
              <a:rPr lang="en-US" sz="1800" b="0" i="0" dirty="0">
                <a:solidFill>
                  <a:srgbClr val="BCBEC4"/>
                </a:solidFill>
                <a:latin typeface="JetBrains Mono"/>
              </a:rPr>
              <a:t>dx = e2.getX() - e1.getX();</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float </a:t>
            </a:r>
            <a:r>
              <a:rPr lang="en-US" sz="1800" b="0" i="0" dirty="0" err="1">
                <a:solidFill>
                  <a:srgbClr val="BCBEC4"/>
                </a:solidFill>
                <a:latin typeface="JetBrains Mono"/>
              </a:rPr>
              <a:t>dy</a:t>
            </a:r>
            <a:r>
              <a:rPr lang="en-US" sz="1800" b="0" i="0" dirty="0">
                <a:solidFill>
                  <a:srgbClr val="BCBEC4"/>
                </a:solidFill>
                <a:latin typeface="JetBrains Mono"/>
              </a:rPr>
              <a:t> = e2.getY() - e1.getY();</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Log.</a:t>
            </a:r>
            <a:r>
              <a:rPr lang="en-US" sz="1800" b="0" i="1" dirty="0" err="1">
                <a:solidFill>
                  <a:srgbClr val="BCBEC4"/>
                </a:solidFill>
                <a:latin typeface="JetBrains Mono"/>
              </a:rPr>
              <a:t>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 </a:t>
            </a:r>
            <a:r>
              <a:rPr lang="en-US" sz="1800" b="0" i="0" dirty="0">
                <a:solidFill>
                  <a:srgbClr val="6AAB73"/>
                </a:solidFill>
                <a:latin typeface="JetBrains Mono"/>
              </a:rPr>
              <a:t>"</a:t>
            </a:r>
            <a:r>
              <a:rPr lang="en-US" sz="1800" b="0" i="0" dirty="0" err="1">
                <a:solidFill>
                  <a:srgbClr val="6AAB73"/>
                </a:solidFill>
                <a:latin typeface="JetBrains Mono"/>
              </a:rPr>
              <a:t>onfling</a:t>
            </a:r>
            <a:r>
              <a:rPr lang="en-US" sz="1800" b="0" i="0" dirty="0">
                <a:solidFill>
                  <a:srgbClr val="6AAB73"/>
                </a:solidFill>
                <a:latin typeface="JetBrains Mono"/>
              </a:rPr>
              <a:t> </a:t>
            </a:r>
            <a:r>
              <a:rPr lang="en-US" sz="1800" b="0" i="0" dirty="0" err="1">
                <a:solidFill>
                  <a:srgbClr val="6AAB73"/>
                </a:solidFill>
                <a:latin typeface="JetBrains Mono"/>
              </a:rPr>
              <a:t>disx</a:t>
            </a:r>
            <a:r>
              <a:rPr lang="en-US" sz="1800" b="0" i="0" dirty="0">
                <a:solidFill>
                  <a:srgbClr val="6AAB73"/>
                </a:solidFill>
                <a:latin typeface="JetBrains Mono"/>
              </a:rPr>
              <a:t>:" </a:t>
            </a:r>
            <a:r>
              <a:rPr lang="en-US" sz="1800" b="0" i="0" dirty="0">
                <a:solidFill>
                  <a:srgbClr val="BCBEC4"/>
                </a:solidFill>
                <a:latin typeface="JetBrains Mono"/>
              </a:rPr>
              <a:t>+ dx + </a:t>
            </a:r>
            <a:r>
              <a:rPr lang="en-US" sz="1800" b="0" i="0" dirty="0">
                <a:solidFill>
                  <a:srgbClr val="6AAB73"/>
                </a:solidFill>
                <a:latin typeface="JetBrains Mono"/>
              </a:rPr>
              <a:t>" </a:t>
            </a:r>
            <a:r>
              <a:rPr lang="en-US" sz="1800" b="0" i="0" dirty="0" err="1">
                <a:solidFill>
                  <a:srgbClr val="6AAB73"/>
                </a:solidFill>
                <a:latin typeface="JetBrains Mono"/>
              </a:rPr>
              <a:t>disty</a:t>
            </a:r>
            <a:r>
              <a:rPr lang="en-US" sz="1800" b="0" i="0" dirty="0">
                <a:solidFill>
                  <a:srgbClr val="6AAB73"/>
                </a:solidFill>
                <a:latin typeface="JetBrains Mono"/>
              </a:rPr>
              <a:t>:" </a:t>
            </a:r>
            <a:r>
              <a:rPr lang="en-US" sz="1800" b="0" i="0" dirty="0">
                <a:solidFill>
                  <a:srgbClr val="BCBEC4"/>
                </a:solidFill>
                <a:latin typeface="JetBrains Mono"/>
              </a:rPr>
              <a:t>+ </a:t>
            </a:r>
            <a:r>
              <a:rPr lang="en-US" sz="1800" b="0" i="0" dirty="0" err="1">
                <a:solidFill>
                  <a:srgbClr val="BCBEC4"/>
                </a:solidFill>
                <a:latin typeface="JetBrains Mono"/>
              </a:rPr>
              <a:t>dy</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if </a:t>
            </a:r>
            <a:r>
              <a:rPr lang="en-US" sz="1800" b="0" i="0" dirty="0">
                <a:solidFill>
                  <a:srgbClr val="BCBEC4"/>
                </a:solidFill>
                <a:latin typeface="JetBrains Mono"/>
              </a:rPr>
              <a:t>(</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(dx) &gt; </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a:t>
            </a:r>
            <a:r>
              <a:rPr lang="en-US" sz="1800" b="0" i="0" dirty="0" err="1">
                <a:solidFill>
                  <a:srgbClr val="BCBEC4"/>
                </a:solidFill>
                <a:latin typeface="JetBrains Mono"/>
              </a:rPr>
              <a:t>dy</a:t>
            </a: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if </a:t>
            </a:r>
            <a:r>
              <a:rPr lang="en-US" sz="1800" b="0" i="0" dirty="0">
                <a:solidFill>
                  <a:srgbClr val="BCBEC4"/>
                </a:solidFill>
                <a:latin typeface="JetBrains Mono"/>
              </a:rPr>
              <a:t>(</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(dx) &gt;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distanceMinThreshold</a:t>
            </a:r>
            <a:r>
              <a:rPr lang="en-US" sz="1800" b="0" i="0" dirty="0">
                <a:solidFill>
                  <a:srgbClr val="C77DBB"/>
                </a:solidFill>
                <a:latin typeface="JetBrains Mono"/>
              </a:rPr>
              <a:t> </a:t>
            </a:r>
            <a:r>
              <a:rPr lang="en-US" sz="1800" b="0" i="0" dirty="0">
                <a:solidFill>
                  <a:srgbClr val="BCBEC4"/>
                </a:solidFill>
                <a:latin typeface="JetBrains Mono"/>
              </a:rPr>
              <a:t>&amp;&amp;</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a:t>
            </a:r>
            <a:r>
              <a:rPr lang="en-US" sz="1800" b="0" i="0" dirty="0" err="1">
                <a:solidFill>
                  <a:srgbClr val="BCBEC4"/>
                </a:solidFill>
                <a:latin typeface="JetBrains Mono"/>
              </a:rPr>
              <a:t>velocityX</a:t>
            </a:r>
            <a:r>
              <a:rPr lang="en-US" sz="1800" b="0" i="0" dirty="0">
                <a:solidFill>
                  <a:srgbClr val="BCBEC4"/>
                </a:solidFill>
                <a:latin typeface="JetBrains Mono"/>
              </a:rPr>
              <a:t>) &gt;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velocityMinThreshold</a:t>
            </a: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if </a:t>
            </a:r>
            <a:r>
              <a:rPr lang="en-US" sz="1800" b="0" i="0" dirty="0">
                <a:solidFill>
                  <a:srgbClr val="BCBEC4"/>
                </a:solidFill>
                <a:latin typeface="JetBrains Mono"/>
              </a:rPr>
              <a:t>(dx &gt; </a:t>
            </a:r>
            <a:r>
              <a:rPr lang="en-US" sz="1800" b="0" i="0" dirty="0">
                <a:solidFill>
                  <a:srgbClr val="2AACB8"/>
                </a:solidFill>
                <a:latin typeface="JetBrains Mono"/>
              </a:rPr>
              <a:t>0</a:t>
            </a:r>
            <a:r>
              <a:rPr lang="en-US" sz="1800" b="0" i="0" dirty="0">
                <a:solidFill>
                  <a:srgbClr val="BCBEC4"/>
                </a:solidFill>
                <a:latin typeface="JetBrains Mono"/>
              </a:rPr>
              <a:t>) {</a:t>
            </a:r>
            <a:r>
              <a:rPr lang="en-US" sz="1800" b="0" i="0" dirty="0">
                <a:solidFill>
                  <a:srgbClr val="7A7E85"/>
                </a:solidFill>
                <a:latin typeface="JetBrains Mono"/>
              </a:rPr>
              <a:t>//right</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swipeDirection</a:t>
            </a:r>
            <a:r>
              <a:rPr lang="en-US" sz="1800" b="0" i="0" dirty="0">
                <a:solidFill>
                  <a:srgbClr val="C77DBB"/>
                </a:solidFill>
                <a:latin typeface="JetBrains Mono"/>
              </a:rPr>
              <a:t> </a:t>
            </a:r>
            <a:r>
              <a:rPr lang="en-US" sz="1800" b="0" i="0" dirty="0">
                <a:solidFill>
                  <a:srgbClr val="BCBEC4"/>
                </a:solidFill>
                <a:latin typeface="JetBrains Mono"/>
              </a:rPr>
              <a:t>= </a:t>
            </a:r>
            <a:r>
              <a:rPr lang="en-US" sz="1800" b="0" i="1" dirty="0">
                <a:solidFill>
                  <a:srgbClr val="C77DBB"/>
                </a:solidFill>
                <a:latin typeface="JetBrains Mono"/>
              </a:rPr>
              <a:t>SWIPE_RIGHT</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handleSwipe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7A7E85"/>
                </a:solidFill>
                <a:latin typeface="JetBrains Mono"/>
              </a:rPr>
              <a:t>//return true;</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a:solidFill>
                  <a:srgbClr val="BCBEC4"/>
                </a:solidFill>
                <a:latin typeface="JetBrains Mono"/>
              </a:rPr>
              <a:t>} </a:t>
            </a:r>
            <a:r>
              <a:rPr lang="en-US" sz="1800" b="0" i="0" dirty="0">
                <a:solidFill>
                  <a:srgbClr val="CF8E6D"/>
                </a:solidFill>
                <a:latin typeface="JetBrains Mono"/>
              </a:rPr>
              <a:t>else </a:t>
            </a:r>
            <a:r>
              <a:rPr lang="en-US" sz="1800" b="0" i="0" dirty="0">
                <a:solidFill>
                  <a:srgbClr val="BCBEC4"/>
                </a:solidFill>
                <a:latin typeface="JetBrains Mono"/>
              </a:rPr>
              <a:t>{ </a:t>
            </a:r>
            <a:r>
              <a:rPr lang="en-US" sz="1800" b="0" i="0" dirty="0">
                <a:solidFill>
                  <a:srgbClr val="7A7E85"/>
                </a:solidFill>
                <a:latin typeface="JetBrains Mono"/>
              </a:rPr>
              <a:t>//left</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swipeDirection</a:t>
            </a:r>
            <a:r>
              <a:rPr lang="en-US" sz="1800" b="0" i="0" dirty="0">
                <a:solidFill>
                  <a:srgbClr val="C77DBB"/>
                </a:solidFill>
                <a:latin typeface="JetBrains Mono"/>
              </a:rPr>
              <a:t> </a:t>
            </a:r>
            <a:r>
              <a:rPr lang="en-US" sz="1800" b="0" i="0" dirty="0">
                <a:solidFill>
                  <a:srgbClr val="BCBEC4"/>
                </a:solidFill>
                <a:latin typeface="JetBrains Mono"/>
              </a:rPr>
              <a:t>= </a:t>
            </a:r>
            <a:r>
              <a:rPr lang="en-US" sz="1800" b="0" i="1" dirty="0">
                <a:solidFill>
                  <a:srgbClr val="C77DBB"/>
                </a:solidFill>
                <a:latin typeface="JetBrains Mono"/>
              </a:rPr>
              <a:t>SWIPE_LEFT</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handleSwipe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7A7E85"/>
                </a:solidFill>
                <a:latin typeface="JetBrains Mono"/>
              </a:rPr>
              <a:t>//return true;</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else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if </a:t>
            </a:r>
            <a:r>
              <a:rPr lang="en-US" sz="1800" b="0" i="0" dirty="0">
                <a:solidFill>
                  <a:srgbClr val="BCBEC4"/>
                </a:solidFill>
                <a:latin typeface="JetBrains Mono"/>
              </a:rPr>
              <a:t>(</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a:t>
            </a:r>
            <a:r>
              <a:rPr lang="en-US" sz="1800" b="0" i="0" dirty="0" err="1">
                <a:solidFill>
                  <a:srgbClr val="BCBEC4"/>
                </a:solidFill>
                <a:latin typeface="JetBrains Mono"/>
              </a:rPr>
              <a:t>dy</a:t>
            </a:r>
            <a:r>
              <a:rPr lang="en-US" sz="1800" b="0" i="0" dirty="0">
                <a:solidFill>
                  <a:srgbClr val="BCBEC4"/>
                </a:solidFill>
                <a:latin typeface="JetBrains Mono"/>
              </a:rPr>
              <a:t>) &gt;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distanceMinThreshold</a:t>
            </a:r>
            <a:r>
              <a:rPr lang="en-US" sz="1800" b="0" i="0" dirty="0">
                <a:solidFill>
                  <a:srgbClr val="C77DBB"/>
                </a:solidFill>
                <a:latin typeface="JetBrains Mono"/>
              </a:rPr>
              <a:t> </a:t>
            </a:r>
            <a:r>
              <a:rPr lang="en-US" sz="1800" b="0" i="0" dirty="0">
                <a:solidFill>
                  <a:srgbClr val="BCBEC4"/>
                </a:solidFill>
                <a:latin typeface="JetBrains Mono"/>
              </a:rPr>
              <a:t>&amp;&amp;</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a:t>
            </a:r>
            <a:r>
              <a:rPr lang="en-US" sz="1800" b="0" i="0" dirty="0" err="1">
                <a:solidFill>
                  <a:srgbClr val="BCBEC4"/>
                </a:solidFill>
                <a:latin typeface="JetBrains Mono"/>
              </a:rPr>
              <a:t>velocityY</a:t>
            </a:r>
            <a:r>
              <a:rPr lang="en-US" sz="1800" b="0" i="0" dirty="0">
                <a:solidFill>
                  <a:srgbClr val="BCBEC4"/>
                </a:solidFill>
                <a:latin typeface="JetBrains Mono"/>
              </a:rPr>
              <a:t>) &gt;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velocityMinThreshold</a:t>
            </a: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if </a:t>
            </a:r>
            <a:r>
              <a:rPr lang="en-US" sz="1800" b="0" i="0" dirty="0">
                <a:solidFill>
                  <a:srgbClr val="BCBEC4"/>
                </a:solidFill>
                <a:latin typeface="JetBrains Mono"/>
              </a:rPr>
              <a:t>(</a:t>
            </a:r>
            <a:r>
              <a:rPr lang="en-US" sz="1800" b="0" i="0" dirty="0" err="1">
                <a:solidFill>
                  <a:srgbClr val="BCBEC4"/>
                </a:solidFill>
                <a:latin typeface="JetBrains Mono"/>
              </a:rPr>
              <a:t>dy</a:t>
            </a:r>
            <a:r>
              <a:rPr lang="en-US" sz="1800" b="0" i="0" dirty="0">
                <a:solidFill>
                  <a:srgbClr val="BCBEC4"/>
                </a:solidFill>
                <a:latin typeface="JetBrains Mono"/>
              </a:rPr>
              <a:t> &gt; </a:t>
            </a:r>
            <a:r>
              <a:rPr lang="en-US" sz="1800" b="0" i="0" dirty="0">
                <a:solidFill>
                  <a:srgbClr val="2AACB8"/>
                </a:solidFill>
                <a:latin typeface="JetBrains Mono"/>
              </a:rPr>
              <a:t>0</a:t>
            </a:r>
            <a:r>
              <a:rPr lang="en-US" sz="1800" b="0" i="0" dirty="0">
                <a:solidFill>
                  <a:srgbClr val="BCBEC4"/>
                </a:solidFill>
                <a:latin typeface="JetBrains Mono"/>
              </a:rPr>
              <a:t>) {</a:t>
            </a:r>
            <a:r>
              <a:rPr lang="en-US" sz="1800" b="0" i="0" dirty="0">
                <a:solidFill>
                  <a:srgbClr val="7A7E85"/>
                </a:solidFill>
                <a:latin typeface="JetBrains Mono"/>
              </a:rPr>
              <a:t>//UP</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swipeDirection</a:t>
            </a:r>
            <a:r>
              <a:rPr lang="en-US" sz="1800" b="0" i="0" dirty="0">
                <a:solidFill>
                  <a:srgbClr val="C77DBB"/>
                </a:solidFill>
                <a:latin typeface="JetBrains Mono"/>
              </a:rPr>
              <a:t> </a:t>
            </a:r>
            <a:r>
              <a:rPr lang="en-US" sz="1800" b="0" i="0" dirty="0">
                <a:solidFill>
                  <a:srgbClr val="BCBEC4"/>
                </a:solidFill>
                <a:latin typeface="JetBrains Mono"/>
              </a:rPr>
              <a:t>= </a:t>
            </a:r>
            <a:r>
              <a:rPr lang="en-US" sz="1800" b="0" i="1" dirty="0">
                <a:solidFill>
                  <a:srgbClr val="C77DBB"/>
                </a:solidFill>
                <a:latin typeface="JetBrains Mono"/>
              </a:rPr>
              <a:t>SWIPE_DOWN</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handleSwipe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7A7E85"/>
                </a:solidFill>
                <a:latin typeface="JetBrains Mono"/>
              </a:rPr>
              <a:t>//return true;</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a:solidFill>
                  <a:srgbClr val="BCBEC4"/>
                </a:solidFill>
                <a:latin typeface="JetBrains Mono"/>
              </a:rPr>
              <a:t>} </a:t>
            </a:r>
            <a:r>
              <a:rPr lang="en-US" sz="1800" b="0" i="0" dirty="0">
                <a:solidFill>
                  <a:srgbClr val="CF8E6D"/>
                </a:solidFill>
                <a:latin typeface="JetBrains Mono"/>
              </a:rPr>
              <a:t>else </a:t>
            </a:r>
            <a:r>
              <a:rPr lang="en-US" sz="1800" b="0" i="0" dirty="0">
                <a:solidFill>
                  <a:srgbClr val="BCBEC4"/>
                </a:solidFill>
                <a:latin typeface="JetBrains Mono"/>
              </a:rPr>
              <a:t>{ </a:t>
            </a:r>
            <a:r>
              <a:rPr lang="en-US" sz="1800" b="0" i="0" dirty="0">
                <a:solidFill>
                  <a:srgbClr val="7A7E85"/>
                </a:solidFill>
                <a:latin typeface="JetBrains Mono"/>
              </a:rPr>
              <a:t>//down</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swipeDirection</a:t>
            </a:r>
            <a:r>
              <a:rPr lang="en-US" sz="1800" b="0" i="0" dirty="0">
                <a:solidFill>
                  <a:srgbClr val="C77DBB"/>
                </a:solidFill>
                <a:latin typeface="JetBrains Mono"/>
              </a:rPr>
              <a:t> </a:t>
            </a:r>
            <a:r>
              <a:rPr lang="en-US" sz="1800" b="0" i="0" dirty="0">
                <a:solidFill>
                  <a:srgbClr val="BCBEC4"/>
                </a:solidFill>
                <a:latin typeface="JetBrains Mono"/>
              </a:rPr>
              <a:t>= </a:t>
            </a:r>
            <a:r>
              <a:rPr lang="en-US" sz="1800" b="0" i="1" dirty="0">
                <a:solidFill>
                  <a:srgbClr val="C77DBB"/>
                </a:solidFill>
                <a:latin typeface="JetBrains Mono"/>
              </a:rPr>
              <a:t>SWIPE_UP</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handleSwipe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7A7E85"/>
                </a:solidFill>
                <a:latin typeface="JetBrains Mono"/>
              </a:rPr>
              <a:t>//return true;</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catch</a:t>
            </a:r>
            <a:r>
              <a:rPr lang="en-US" sz="1800" b="0" i="0" dirty="0">
                <a:solidFill>
                  <a:srgbClr val="BCBEC4"/>
                </a:solidFill>
                <a:latin typeface="JetBrains Mono"/>
              </a:rPr>
              <a:t>(Exception ex){ </a:t>
            </a:r>
            <a:r>
              <a:rPr lang="en-US" sz="1800" b="0" i="0" dirty="0" err="1">
                <a:solidFill>
                  <a:srgbClr val="BCBEC4"/>
                </a:solidFill>
                <a:latin typeface="JetBrains Mono"/>
              </a:rPr>
              <a:t>Log.</a:t>
            </a:r>
            <a:r>
              <a:rPr lang="en-US" sz="1800" b="0" i="1" dirty="0" err="1">
                <a:solidFill>
                  <a:srgbClr val="BCBEC4"/>
                </a:solidFill>
                <a:latin typeface="JetBrains Mono"/>
              </a:rPr>
              <a:t>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a:t>
            </a:r>
            <a:r>
              <a:rPr lang="en-US" sz="1800" b="0" i="0" dirty="0" err="1">
                <a:solidFill>
                  <a:srgbClr val="BCBEC4"/>
                </a:solidFill>
                <a:latin typeface="JetBrains Mono"/>
              </a:rPr>
              <a:t>ex.getMessage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return true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abstract void </a:t>
            </a:r>
            <a:r>
              <a:rPr lang="en-US" sz="1800" b="0" i="0" dirty="0" err="1">
                <a:solidFill>
                  <a:srgbClr val="56A8F5"/>
                </a:solidFill>
                <a:latin typeface="JetBrains Mono"/>
              </a:rPr>
              <a:t>handleSwipe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a:t>
            </a:r>
            <a:br>
              <a:rPr lang="en-US" sz="1800" b="0" i="0" dirty="0">
                <a:solidFill>
                  <a:srgbClr val="BCBEC4"/>
                </a:solidFill>
                <a:latin typeface="JetBrains Mono"/>
              </a:rPr>
            </a:br>
            <a:endParaRPr lang="en-US" sz="1800" b="0" i="0" dirty="0">
              <a:solidFill>
                <a:srgbClr val="BCBEC4"/>
              </a:solidFill>
              <a:latin typeface="JetBrains Mono"/>
            </a:endParaRP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58</a:t>
            </a:fld>
            <a:endParaRPr lang="en-US"/>
          </a:p>
        </p:txBody>
      </p:sp>
    </p:spTree>
    <p:extLst>
      <p:ext uri="{BB962C8B-B14F-4D97-AF65-F5344CB8AC3E}">
        <p14:creationId xmlns:p14="http://schemas.microsoft.com/office/powerpoint/2010/main" val="5001491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0" i="0" dirty="0">
                <a:solidFill>
                  <a:srgbClr val="CF8E6D"/>
                </a:solidFill>
                <a:latin typeface="JetBrains Mono"/>
              </a:rPr>
              <a:t>package </a:t>
            </a:r>
            <a:r>
              <a:rPr lang="en-US" sz="1800" b="0" i="0" dirty="0">
                <a:solidFill>
                  <a:srgbClr val="BCBEC4"/>
                </a:solidFill>
                <a:latin typeface="JetBrains Mono"/>
              </a:rPr>
              <a:t>com.example.mycsbp483app;</a:t>
            </a:r>
            <a:br>
              <a:rPr lang="en-US" sz="1800" b="0" i="0" dirty="0">
                <a:solidFill>
                  <a:srgbClr val="BCBEC4"/>
                </a:solidFill>
                <a:latin typeface="JetBrains Mono"/>
              </a:rPr>
            </a:br>
            <a:br>
              <a:rPr lang="en-US" sz="1800" b="0" i="0" dirty="0">
                <a:solidFill>
                  <a:srgbClr val="BCBEC4"/>
                </a:solidFill>
                <a:latin typeface="JetBrains Mono"/>
              </a:rPr>
            </a:br>
            <a:r>
              <a:rPr lang="en-US" sz="1800" b="0" i="0" dirty="0">
                <a:solidFill>
                  <a:srgbClr val="CF8E6D"/>
                </a:solidFill>
                <a:latin typeface="JetBrains Mono"/>
              </a:rPr>
              <a:t>import </a:t>
            </a:r>
            <a:r>
              <a:rPr lang="en-US" sz="1800" b="0" i="0" dirty="0" err="1">
                <a:solidFill>
                  <a:srgbClr val="BCBEC4"/>
                </a:solidFill>
                <a:latin typeface="JetBrains Mono"/>
              </a:rPr>
              <a:t>android.util.Log</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CF8E6D"/>
                </a:solidFill>
                <a:latin typeface="JetBrains Mono"/>
              </a:rPr>
              <a:t>import </a:t>
            </a:r>
            <a:r>
              <a:rPr lang="en-US" sz="1800" b="0" i="0" dirty="0" err="1">
                <a:solidFill>
                  <a:srgbClr val="BCBEC4"/>
                </a:solidFill>
                <a:latin typeface="JetBrains Mono"/>
              </a:rPr>
              <a:t>android.view.GestureDetector</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CF8E6D"/>
                </a:solidFill>
                <a:latin typeface="JetBrains Mono"/>
              </a:rPr>
              <a:t>import </a:t>
            </a:r>
            <a:r>
              <a:rPr lang="en-US" sz="1800" b="0" i="0" dirty="0" err="1">
                <a:solidFill>
                  <a:srgbClr val="BCBEC4"/>
                </a:solidFill>
                <a:latin typeface="JetBrains Mono"/>
              </a:rPr>
              <a:t>android.view.MotionEvent</a:t>
            </a:r>
            <a:r>
              <a:rPr lang="en-US" sz="1800" b="0" i="0" dirty="0">
                <a:solidFill>
                  <a:srgbClr val="BCBEC4"/>
                </a:solidFill>
                <a:latin typeface="JetBrains Mono"/>
              </a:rPr>
              <a:t>;</a:t>
            </a:r>
            <a:br>
              <a:rPr lang="en-US" sz="1800" b="0" i="0" dirty="0">
                <a:solidFill>
                  <a:srgbClr val="BCBEC4"/>
                </a:solidFill>
                <a:latin typeface="JetBrains Mono"/>
              </a:rPr>
            </a:br>
            <a:br>
              <a:rPr lang="en-US" sz="1800" b="0" i="0" dirty="0">
                <a:solidFill>
                  <a:srgbClr val="BCBEC4"/>
                </a:solidFill>
                <a:latin typeface="JetBrains Mono"/>
              </a:rPr>
            </a:br>
            <a:r>
              <a:rPr lang="en-US" sz="1800" b="0" i="0" dirty="0">
                <a:solidFill>
                  <a:srgbClr val="CF8E6D"/>
                </a:solidFill>
                <a:latin typeface="JetBrains Mono"/>
              </a:rPr>
              <a:t>public abstract class </a:t>
            </a:r>
            <a:r>
              <a:rPr lang="en-US" sz="1800" b="0" i="0" dirty="0" err="1">
                <a:solidFill>
                  <a:srgbClr val="BCBEC4"/>
                </a:solidFill>
                <a:latin typeface="JetBrains Mono"/>
              </a:rPr>
              <a:t>SwipeListener</a:t>
            </a:r>
            <a:r>
              <a:rPr lang="en-US" sz="1800" b="0" i="0" dirty="0">
                <a:solidFill>
                  <a:srgbClr val="BCBEC4"/>
                </a:solidFill>
                <a:latin typeface="JetBrains Mono"/>
              </a:rPr>
              <a:t> </a:t>
            </a:r>
            <a:r>
              <a:rPr lang="en-US" sz="1800" b="0" i="0" dirty="0">
                <a:solidFill>
                  <a:srgbClr val="CF8E6D"/>
                </a:solidFill>
                <a:latin typeface="JetBrains Mono"/>
              </a:rPr>
              <a:t>extends </a:t>
            </a:r>
            <a:r>
              <a:rPr lang="en-US" sz="1800" b="0" i="0" dirty="0" err="1">
                <a:solidFill>
                  <a:srgbClr val="BCBEC4"/>
                </a:solidFill>
                <a:latin typeface="JetBrains Mono"/>
              </a:rPr>
              <a:t>GestureDetector.SimpleOnGestureListener</a:t>
            </a: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static final int </a:t>
            </a:r>
            <a:r>
              <a:rPr lang="en-US" sz="1800" b="0" i="1" dirty="0">
                <a:solidFill>
                  <a:srgbClr val="C77DBB"/>
                </a:solidFill>
                <a:latin typeface="JetBrains Mono"/>
              </a:rPr>
              <a:t>SWIPE_LEFT </a:t>
            </a:r>
            <a:r>
              <a:rPr lang="en-US" sz="1800" b="0" i="0" dirty="0">
                <a:solidFill>
                  <a:srgbClr val="BCBEC4"/>
                </a:solidFill>
                <a:latin typeface="JetBrains Mono"/>
              </a:rPr>
              <a:t>= </a:t>
            </a:r>
            <a:r>
              <a:rPr lang="en-US" sz="1800" b="0" i="0" dirty="0">
                <a:solidFill>
                  <a:srgbClr val="2AACB8"/>
                </a:solidFill>
                <a:latin typeface="JetBrains Mono"/>
              </a:rPr>
              <a:t>1</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static final int </a:t>
            </a:r>
            <a:r>
              <a:rPr lang="en-US" sz="1800" b="0" i="1" dirty="0">
                <a:solidFill>
                  <a:srgbClr val="C77DBB"/>
                </a:solidFill>
                <a:latin typeface="JetBrains Mono"/>
              </a:rPr>
              <a:t>SWIPE_RIGHT </a:t>
            </a:r>
            <a:r>
              <a:rPr lang="en-US" sz="1800" b="0" i="0" dirty="0">
                <a:solidFill>
                  <a:srgbClr val="BCBEC4"/>
                </a:solidFill>
                <a:latin typeface="JetBrains Mono"/>
              </a:rPr>
              <a:t>= </a:t>
            </a:r>
            <a:r>
              <a:rPr lang="en-US" sz="1800" b="0" i="0" dirty="0">
                <a:solidFill>
                  <a:srgbClr val="2AACB8"/>
                </a:solidFill>
                <a:latin typeface="JetBrains Mono"/>
              </a:rPr>
              <a:t>2</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static final int </a:t>
            </a:r>
            <a:r>
              <a:rPr lang="en-US" sz="1800" b="0" i="1" dirty="0">
                <a:solidFill>
                  <a:srgbClr val="C77DBB"/>
                </a:solidFill>
                <a:latin typeface="JetBrains Mono"/>
              </a:rPr>
              <a:t>SWIPE_UP </a:t>
            </a:r>
            <a:r>
              <a:rPr lang="en-US" sz="1800" b="0" i="0" dirty="0">
                <a:solidFill>
                  <a:srgbClr val="BCBEC4"/>
                </a:solidFill>
                <a:latin typeface="JetBrains Mono"/>
              </a:rPr>
              <a:t>= </a:t>
            </a:r>
            <a:r>
              <a:rPr lang="en-US" sz="1800" b="0" i="0" dirty="0">
                <a:solidFill>
                  <a:srgbClr val="2AACB8"/>
                </a:solidFill>
                <a:latin typeface="JetBrains Mono"/>
              </a:rPr>
              <a:t>3</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static final int </a:t>
            </a:r>
            <a:r>
              <a:rPr lang="en-US" sz="1800" b="0" i="1" dirty="0">
                <a:solidFill>
                  <a:srgbClr val="C77DBB"/>
                </a:solidFill>
                <a:latin typeface="JetBrains Mono"/>
              </a:rPr>
              <a:t>SWIPE_DOWN </a:t>
            </a:r>
            <a:r>
              <a:rPr lang="en-US" sz="1800" b="0" i="0" dirty="0">
                <a:solidFill>
                  <a:srgbClr val="BCBEC4"/>
                </a:solidFill>
                <a:latin typeface="JetBrains Mono"/>
              </a:rPr>
              <a:t>= </a:t>
            </a:r>
            <a:r>
              <a:rPr lang="en-US" sz="1800" b="0" i="0" dirty="0">
                <a:solidFill>
                  <a:srgbClr val="2AACB8"/>
                </a:solidFill>
                <a:latin typeface="JetBrains Mono"/>
              </a:rPr>
              <a:t>4</a:t>
            </a:r>
            <a:r>
              <a:rPr lang="en-US" sz="1800" b="0" i="0" dirty="0">
                <a:solidFill>
                  <a:srgbClr val="BCBEC4"/>
                </a:solidFill>
                <a:latin typeface="JetBrains Mono"/>
              </a:rPr>
              <a:t>;</a:t>
            </a:r>
            <a:br>
              <a:rPr lang="en-US" sz="1800" b="0" i="0" dirty="0">
                <a:solidFill>
                  <a:srgbClr val="BCBEC4"/>
                </a:solidFill>
                <a:latin typeface="JetBrains Mono"/>
              </a:rPr>
            </a:b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private int </a:t>
            </a:r>
            <a:r>
              <a:rPr lang="en-US" sz="1800" b="0" i="0" dirty="0" err="1">
                <a:solidFill>
                  <a:srgbClr val="C77DBB"/>
                </a:solidFill>
                <a:latin typeface="JetBrains Mono"/>
              </a:rPr>
              <a:t>swipeDirection</a:t>
            </a:r>
            <a:r>
              <a:rPr lang="en-US" sz="1800" b="0" i="0" dirty="0">
                <a:solidFill>
                  <a:srgbClr val="C77DBB"/>
                </a:solidFill>
                <a:latin typeface="JetBrains Mono"/>
              </a:rPr>
              <a:t> </a:t>
            </a:r>
            <a:r>
              <a:rPr lang="en-US" sz="1800" b="0" i="0" dirty="0">
                <a:solidFill>
                  <a:srgbClr val="BCBEC4"/>
                </a:solidFill>
                <a:latin typeface="JetBrains Mono"/>
              </a:rPr>
              <a:t>= -</a:t>
            </a:r>
            <a:r>
              <a:rPr lang="en-US" sz="1800" b="0" i="0" dirty="0">
                <a:solidFill>
                  <a:srgbClr val="2AACB8"/>
                </a:solidFill>
                <a:latin typeface="JetBrains Mono"/>
              </a:rPr>
              <a:t>1</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int </a:t>
            </a:r>
            <a:r>
              <a:rPr lang="en-US" sz="1800" b="0" i="0" dirty="0" err="1">
                <a:solidFill>
                  <a:srgbClr val="56A8F5"/>
                </a:solidFill>
                <a:latin typeface="JetBrains Mono"/>
              </a:rPr>
              <a:t>getSwipe</a:t>
            </a:r>
            <a:r>
              <a:rPr lang="en-US" sz="1800" b="0" i="0" dirty="0">
                <a:solidFill>
                  <a:srgbClr val="BCBEC4"/>
                </a:solidFill>
                <a:latin typeface="JetBrains Mono"/>
              </a:rPr>
              <a:t>(){ </a:t>
            </a:r>
            <a:r>
              <a:rPr lang="en-US" sz="1800" b="0" i="0" dirty="0">
                <a:solidFill>
                  <a:srgbClr val="CF8E6D"/>
                </a:solidFill>
                <a:latin typeface="JetBrains Mono"/>
              </a:rPr>
              <a:t>return </a:t>
            </a:r>
            <a:r>
              <a:rPr lang="en-US" sz="1800" b="0" i="0" dirty="0" err="1">
                <a:solidFill>
                  <a:srgbClr val="C77DBB"/>
                </a:solidFill>
                <a:latin typeface="JetBrains Mono"/>
              </a:rPr>
              <a:t>swipeDirection</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private float </a:t>
            </a:r>
            <a:r>
              <a:rPr lang="en-US" sz="1800" b="0" i="0" dirty="0" err="1">
                <a:solidFill>
                  <a:srgbClr val="C77DBB"/>
                </a:solidFill>
                <a:latin typeface="JetBrains Mono"/>
              </a:rPr>
              <a:t>velocityMinThreshold</a:t>
            </a:r>
            <a:r>
              <a:rPr lang="en-US" sz="1800" b="0" i="0" dirty="0">
                <a:solidFill>
                  <a:srgbClr val="C77DBB"/>
                </a:solidFill>
                <a:latin typeface="JetBrains Mono"/>
              </a:rPr>
              <a:t> </a:t>
            </a:r>
            <a:r>
              <a:rPr lang="en-US" sz="1800" b="0" i="0" dirty="0">
                <a:solidFill>
                  <a:srgbClr val="BCBEC4"/>
                </a:solidFill>
                <a:latin typeface="JetBrains Mono"/>
              </a:rPr>
              <a:t>=</a:t>
            </a:r>
            <a:r>
              <a:rPr lang="en-US" sz="1800" b="0" i="0" dirty="0">
                <a:solidFill>
                  <a:srgbClr val="2AACB8"/>
                </a:solidFill>
                <a:latin typeface="JetBrains Mono"/>
              </a:rPr>
              <a:t>180f</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private float </a:t>
            </a:r>
            <a:r>
              <a:rPr lang="en-US" sz="1800" b="0" i="0" dirty="0" err="1">
                <a:solidFill>
                  <a:srgbClr val="C77DBB"/>
                </a:solidFill>
                <a:latin typeface="JetBrains Mono"/>
              </a:rPr>
              <a:t>distanceMinThreshold</a:t>
            </a:r>
            <a:r>
              <a:rPr lang="en-US" sz="1800" b="0" i="0" dirty="0">
                <a:solidFill>
                  <a:srgbClr val="C77DBB"/>
                </a:solidFill>
                <a:latin typeface="JetBrains Mono"/>
              </a:rPr>
              <a:t> </a:t>
            </a:r>
            <a:r>
              <a:rPr lang="en-US" sz="1800" b="0" i="0" dirty="0">
                <a:solidFill>
                  <a:srgbClr val="BCBEC4"/>
                </a:solidFill>
                <a:latin typeface="JetBrains Mono"/>
              </a:rPr>
              <a:t>=</a:t>
            </a:r>
            <a:r>
              <a:rPr lang="en-US" sz="1800" b="0" i="0" dirty="0">
                <a:solidFill>
                  <a:srgbClr val="2AACB8"/>
                </a:solidFill>
                <a:latin typeface="JetBrains Mono"/>
              </a:rPr>
              <a:t>50f</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a:t>
            </a:r>
            <a:r>
              <a:rPr lang="en-US" sz="1800" b="0" i="0" dirty="0" err="1">
                <a:solidFill>
                  <a:srgbClr val="56A8F5"/>
                </a:solidFill>
                <a:latin typeface="JetBrains Mono"/>
              </a:rPr>
              <a:t>SwipeListener</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super</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void </a:t>
            </a:r>
            <a:r>
              <a:rPr lang="en-US" sz="1800" b="0" i="0" dirty="0" err="1">
                <a:solidFill>
                  <a:srgbClr val="56A8F5"/>
                </a:solidFill>
                <a:latin typeface="JetBrains Mono"/>
              </a:rPr>
              <a:t>setVeclocityThreshold</a:t>
            </a:r>
            <a:r>
              <a:rPr lang="en-US" sz="1800" b="0" i="0" dirty="0">
                <a:solidFill>
                  <a:srgbClr val="BCBEC4"/>
                </a:solidFill>
                <a:latin typeface="JetBrains Mono"/>
              </a:rPr>
              <a:t>(</a:t>
            </a:r>
            <a:r>
              <a:rPr lang="en-US" sz="1800" b="0" i="0" dirty="0">
                <a:solidFill>
                  <a:srgbClr val="CF8E6D"/>
                </a:solidFill>
                <a:latin typeface="JetBrains Mono"/>
              </a:rPr>
              <a:t>float </a:t>
            </a:r>
            <a:r>
              <a:rPr lang="en-US" sz="1800" b="0" i="0" dirty="0" err="1">
                <a:solidFill>
                  <a:srgbClr val="BCBEC4"/>
                </a:solidFill>
                <a:latin typeface="JetBrains Mono"/>
              </a:rPr>
              <a:t>th</a:t>
            </a:r>
            <a:r>
              <a:rPr lang="en-US" sz="1800" b="0" i="0" dirty="0">
                <a:solidFill>
                  <a:srgbClr val="BCBEC4"/>
                </a:solidFill>
                <a:latin typeface="JetBrains Mono"/>
              </a:rPr>
              <a:t>){</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velocityMinThreshold</a:t>
            </a:r>
            <a:r>
              <a:rPr lang="en-US" sz="1800" b="0" i="0" dirty="0">
                <a:solidFill>
                  <a:srgbClr val="C77DBB"/>
                </a:solidFill>
                <a:latin typeface="JetBrains Mono"/>
              </a:rPr>
              <a:t> </a:t>
            </a:r>
            <a:r>
              <a:rPr lang="en-US" sz="1800" b="0" i="0" dirty="0">
                <a:solidFill>
                  <a:srgbClr val="BCBEC4"/>
                </a:solidFill>
                <a:latin typeface="JetBrains Mono"/>
              </a:rPr>
              <a:t>= </a:t>
            </a:r>
            <a:r>
              <a:rPr lang="en-US" sz="1800" b="0" i="0" dirty="0" err="1">
                <a:solidFill>
                  <a:srgbClr val="BCBEC4"/>
                </a:solidFill>
                <a:latin typeface="JetBrains Mono"/>
              </a:rPr>
              <a:t>th</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void </a:t>
            </a:r>
            <a:r>
              <a:rPr lang="en-US" sz="1800" b="0" i="0" dirty="0" err="1">
                <a:solidFill>
                  <a:srgbClr val="56A8F5"/>
                </a:solidFill>
                <a:latin typeface="JetBrains Mono"/>
              </a:rPr>
              <a:t>setDistanceThreashold</a:t>
            </a:r>
            <a:r>
              <a:rPr lang="en-US" sz="1800" b="0" i="0" dirty="0">
                <a:solidFill>
                  <a:srgbClr val="BCBEC4"/>
                </a:solidFill>
                <a:latin typeface="JetBrains Mono"/>
              </a:rPr>
              <a:t>(</a:t>
            </a:r>
            <a:r>
              <a:rPr lang="en-US" sz="1800" b="0" i="0" dirty="0">
                <a:solidFill>
                  <a:srgbClr val="CF8E6D"/>
                </a:solidFill>
                <a:latin typeface="JetBrains Mono"/>
              </a:rPr>
              <a:t>float </a:t>
            </a:r>
            <a:r>
              <a:rPr lang="en-US" sz="1800" b="0" i="0" dirty="0" err="1">
                <a:solidFill>
                  <a:srgbClr val="BCBEC4"/>
                </a:solidFill>
                <a:latin typeface="JetBrains Mono"/>
              </a:rPr>
              <a:t>th</a:t>
            </a:r>
            <a:r>
              <a:rPr lang="en-US" sz="1800" b="0" i="0" dirty="0">
                <a:solidFill>
                  <a:srgbClr val="BCBEC4"/>
                </a:solidFill>
                <a:latin typeface="JetBrains Mono"/>
              </a:rPr>
              <a: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distanceMinThreshold</a:t>
            </a:r>
            <a:r>
              <a:rPr lang="en-US" sz="1800" b="0" i="0" dirty="0">
                <a:solidFill>
                  <a:srgbClr val="C77DBB"/>
                </a:solidFill>
                <a:latin typeface="JetBrains Mono"/>
              </a:rPr>
              <a:t> </a:t>
            </a:r>
            <a:r>
              <a:rPr lang="en-US" sz="1800" b="0" i="0" dirty="0">
                <a:solidFill>
                  <a:srgbClr val="BCBEC4"/>
                </a:solidFill>
                <a:latin typeface="JetBrains Mono"/>
              </a:rPr>
              <a:t>= </a:t>
            </a:r>
            <a:r>
              <a:rPr lang="en-US" sz="1800" b="0" i="0" dirty="0" err="1">
                <a:solidFill>
                  <a:srgbClr val="BCBEC4"/>
                </a:solidFill>
                <a:latin typeface="JetBrains Mono"/>
              </a:rPr>
              <a:t>th</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B3AE60"/>
                </a:solidFill>
                <a:latin typeface="JetBrains Mono"/>
              </a:rPr>
              <a:t>@Override </a:t>
            </a:r>
            <a:r>
              <a:rPr lang="en-US" sz="1800" b="0" i="0" dirty="0">
                <a:solidFill>
                  <a:srgbClr val="CF8E6D"/>
                </a:solidFill>
                <a:latin typeface="JetBrains Mono"/>
              </a:rPr>
              <a:t>public </a:t>
            </a:r>
            <a:r>
              <a:rPr lang="en-US" sz="1800" b="0" i="0" dirty="0" err="1">
                <a:solidFill>
                  <a:srgbClr val="CF8E6D"/>
                </a:solidFill>
                <a:latin typeface="JetBrains Mono"/>
              </a:rPr>
              <a:t>boolean</a:t>
            </a:r>
            <a:r>
              <a:rPr lang="en-US" sz="1800" b="0" i="0" dirty="0">
                <a:solidFill>
                  <a:srgbClr val="CF8E6D"/>
                </a:solidFill>
                <a:latin typeface="JetBrains Mono"/>
              </a:rPr>
              <a:t> </a:t>
            </a:r>
            <a:r>
              <a:rPr lang="en-US" sz="1800" b="0" i="0" dirty="0" err="1">
                <a:solidFill>
                  <a:srgbClr val="56A8F5"/>
                </a:solidFill>
                <a:latin typeface="JetBrains Mono"/>
              </a:rPr>
              <a:t>onDown</a:t>
            </a:r>
            <a:r>
              <a:rPr lang="en-US" sz="1800" b="0" i="0" dirty="0">
                <a:solidFill>
                  <a:srgbClr val="BCBEC4"/>
                </a:solidFill>
                <a:latin typeface="JetBrains Mono"/>
              </a:rPr>
              <a:t>(</a:t>
            </a:r>
            <a:r>
              <a:rPr lang="en-US" sz="1800" b="0" i="0" dirty="0" err="1">
                <a:solidFill>
                  <a:srgbClr val="BCBEC4"/>
                </a:solidFill>
                <a:latin typeface="JetBrains Mono"/>
              </a:rPr>
              <a:t>MotionEvent</a:t>
            </a:r>
            <a:r>
              <a:rPr lang="en-US" sz="1800" b="0" i="0" dirty="0">
                <a:solidFill>
                  <a:srgbClr val="BCBEC4"/>
                </a:solidFill>
                <a:latin typeface="JetBrains Mono"/>
              </a:rPr>
              <a:t> e)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return true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B3AE60"/>
                </a:solidFill>
                <a:latin typeface="JetBrains Mono"/>
              </a:rPr>
              <a:t>@Override </a:t>
            </a:r>
            <a:r>
              <a:rPr lang="en-US" sz="1800" b="0" i="0" dirty="0">
                <a:solidFill>
                  <a:srgbClr val="CF8E6D"/>
                </a:solidFill>
                <a:latin typeface="JetBrains Mono"/>
              </a:rPr>
              <a:t>public </a:t>
            </a:r>
            <a:r>
              <a:rPr lang="en-US" sz="1800" b="0" i="0" dirty="0" err="1">
                <a:solidFill>
                  <a:srgbClr val="CF8E6D"/>
                </a:solidFill>
                <a:latin typeface="JetBrains Mono"/>
              </a:rPr>
              <a:t>boolean</a:t>
            </a:r>
            <a:r>
              <a:rPr lang="en-US" sz="1800" b="0" i="0" dirty="0">
                <a:solidFill>
                  <a:srgbClr val="CF8E6D"/>
                </a:solidFill>
                <a:latin typeface="JetBrains Mono"/>
              </a:rPr>
              <a:t> </a:t>
            </a:r>
            <a:r>
              <a:rPr lang="en-US" sz="1800" b="0" i="0" dirty="0" err="1">
                <a:solidFill>
                  <a:srgbClr val="56A8F5"/>
                </a:solidFill>
                <a:latin typeface="JetBrains Mono"/>
              </a:rPr>
              <a:t>onFling</a:t>
            </a:r>
            <a:r>
              <a:rPr lang="en-US" sz="1800" b="0" i="0" dirty="0">
                <a:solidFill>
                  <a:srgbClr val="BCBEC4"/>
                </a:solidFill>
                <a:latin typeface="JetBrains Mono"/>
              </a:rPr>
              <a:t>(</a:t>
            </a:r>
            <a:r>
              <a:rPr lang="en-US" sz="1800" b="0" i="0" dirty="0" err="1">
                <a:solidFill>
                  <a:srgbClr val="BCBEC4"/>
                </a:solidFill>
                <a:latin typeface="JetBrains Mono"/>
              </a:rPr>
              <a:t>MotionEvent</a:t>
            </a:r>
            <a:r>
              <a:rPr lang="en-US" sz="1800" b="0" i="0" dirty="0">
                <a:solidFill>
                  <a:srgbClr val="BCBEC4"/>
                </a:solidFill>
                <a:latin typeface="JetBrains Mono"/>
              </a:rPr>
              <a:t> e1, </a:t>
            </a:r>
            <a:r>
              <a:rPr lang="en-US" sz="1800" b="0" i="0" dirty="0" err="1">
                <a:solidFill>
                  <a:srgbClr val="BCBEC4"/>
                </a:solidFill>
                <a:latin typeface="JetBrains Mono"/>
              </a:rPr>
              <a:t>MotionEvent</a:t>
            </a:r>
            <a:r>
              <a:rPr lang="en-US" sz="1800" b="0" i="0" dirty="0">
                <a:solidFill>
                  <a:srgbClr val="BCBEC4"/>
                </a:solidFill>
                <a:latin typeface="JetBrains Mono"/>
              </a:rPr>
              <a:t> e2, </a:t>
            </a:r>
            <a:r>
              <a:rPr lang="en-US" sz="1800" b="0" i="0" dirty="0">
                <a:solidFill>
                  <a:srgbClr val="CF8E6D"/>
                </a:solidFill>
                <a:latin typeface="JetBrains Mono"/>
              </a:rPr>
              <a:t>float </a:t>
            </a:r>
            <a:r>
              <a:rPr lang="en-US" sz="1800" b="0" i="0" dirty="0" err="1">
                <a:solidFill>
                  <a:srgbClr val="BCBEC4"/>
                </a:solidFill>
                <a:latin typeface="JetBrains Mono"/>
              </a:rPr>
              <a:t>velocityX</a:t>
            </a:r>
            <a:r>
              <a:rPr lang="en-US" sz="1800" b="0" i="0" dirty="0">
                <a:solidFill>
                  <a:srgbClr val="BCBEC4"/>
                </a:solidFill>
                <a:latin typeface="JetBrains Mono"/>
              </a:rPr>
              <a:t>, </a:t>
            </a:r>
            <a:r>
              <a:rPr lang="en-US" sz="1800" b="0" i="0" dirty="0">
                <a:solidFill>
                  <a:srgbClr val="CF8E6D"/>
                </a:solidFill>
                <a:latin typeface="JetBrains Mono"/>
              </a:rPr>
              <a:t>float </a:t>
            </a:r>
            <a:r>
              <a:rPr lang="en-US" sz="1800" b="0" i="0" dirty="0" err="1">
                <a:solidFill>
                  <a:srgbClr val="BCBEC4"/>
                </a:solidFill>
                <a:latin typeface="JetBrains Mono"/>
              </a:rPr>
              <a:t>velocityY</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try </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Log.</a:t>
            </a:r>
            <a:r>
              <a:rPr lang="en-US" sz="1800" b="0" i="1" dirty="0" err="1">
                <a:solidFill>
                  <a:srgbClr val="BCBEC4"/>
                </a:solidFill>
                <a:latin typeface="JetBrains Mono"/>
              </a:rPr>
              <a:t>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 </a:t>
            </a:r>
            <a:r>
              <a:rPr lang="en-US" sz="1800" b="0" i="0" dirty="0">
                <a:solidFill>
                  <a:srgbClr val="6AAB73"/>
                </a:solidFill>
                <a:latin typeface="JetBrains Mono"/>
              </a:rPr>
              <a:t>"</a:t>
            </a:r>
            <a:r>
              <a:rPr lang="en-US" sz="1800" b="0" i="0" dirty="0" err="1">
                <a:solidFill>
                  <a:srgbClr val="6AAB73"/>
                </a:solidFill>
                <a:latin typeface="JetBrains Mono"/>
              </a:rPr>
              <a:t>onfling</a:t>
            </a:r>
            <a:r>
              <a:rPr lang="en-US" sz="1800" b="0" i="0" dirty="0">
                <a:solidFill>
                  <a:srgbClr val="6AAB73"/>
                </a:solidFill>
                <a:latin typeface="JetBrains Mono"/>
              </a:rPr>
              <a:t> </a:t>
            </a:r>
            <a:r>
              <a:rPr lang="en-US" sz="1800" b="0" i="0" dirty="0" err="1">
                <a:solidFill>
                  <a:srgbClr val="6AAB73"/>
                </a:solidFill>
                <a:latin typeface="JetBrains Mono"/>
              </a:rPr>
              <a:t>veclx</a:t>
            </a:r>
            <a:r>
              <a:rPr lang="en-US" sz="1800" b="0" i="0" dirty="0">
                <a:solidFill>
                  <a:srgbClr val="6AAB73"/>
                </a:solidFill>
                <a:latin typeface="JetBrains Mono"/>
              </a:rPr>
              <a:t>:" </a:t>
            </a:r>
            <a:r>
              <a:rPr lang="en-US" sz="1800" b="0" i="0" dirty="0">
                <a:solidFill>
                  <a:srgbClr val="BCBEC4"/>
                </a:solidFill>
                <a:latin typeface="JetBrains Mono"/>
              </a:rPr>
              <a:t>+ </a:t>
            </a:r>
            <a:r>
              <a:rPr lang="en-US" sz="1800" b="0" i="0" dirty="0" err="1">
                <a:solidFill>
                  <a:srgbClr val="BCBEC4"/>
                </a:solidFill>
                <a:latin typeface="JetBrains Mono"/>
              </a:rPr>
              <a:t>velocityX</a:t>
            </a:r>
            <a:r>
              <a:rPr lang="en-US" sz="1800" b="0" i="0" dirty="0">
                <a:solidFill>
                  <a:srgbClr val="BCBEC4"/>
                </a:solidFill>
                <a:latin typeface="JetBrains Mono"/>
              </a:rPr>
              <a:t> + </a:t>
            </a:r>
            <a:r>
              <a:rPr lang="en-US" sz="1800" b="0" i="0" dirty="0">
                <a:solidFill>
                  <a:srgbClr val="6AAB73"/>
                </a:solidFill>
                <a:latin typeface="JetBrains Mono"/>
              </a:rPr>
              <a:t>" </a:t>
            </a:r>
            <a:r>
              <a:rPr lang="en-US" sz="1800" b="0" i="0" dirty="0" err="1">
                <a:solidFill>
                  <a:srgbClr val="6AAB73"/>
                </a:solidFill>
                <a:latin typeface="JetBrains Mono"/>
              </a:rPr>
              <a:t>vely</a:t>
            </a:r>
            <a:r>
              <a:rPr lang="en-US" sz="1800" b="0" i="0" dirty="0">
                <a:solidFill>
                  <a:srgbClr val="6AAB73"/>
                </a:solidFill>
                <a:latin typeface="JetBrains Mono"/>
              </a:rPr>
              <a:t>:" </a:t>
            </a:r>
            <a:r>
              <a:rPr lang="en-US" sz="1800" b="0" i="0" dirty="0">
                <a:solidFill>
                  <a:srgbClr val="BCBEC4"/>
                </a:solidFill>
                <a:latin typeface="JetBrains Mono"/>
              </a:rPr>
              <a:t>+ </a:t>
            </a:r>
            <a:r>
              <a:rPr lang="en-US" sz="1800" b="0" i="0" dirty="0" err="1">
                <a:solidFill>
                  <a:srgbClr val="BCBEC4"/>
                </a:solidFill>
                <a:latin typeface="JetBrains Mono"/>
              </a:rPr>
              <a:t>velocityY</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float </a:t>
            </a:r>
            <a:r>
              <a:rPr lang="en-US" sz="1800" b="0" i="0" dirty="0">
                <a:solidFill>
                  <a:srgbClr val="BCBEC4"/>
                </a:solidFill>
                <a:latin typeface="JetBrains Mono"/>
              </a:rPr>
              <a:t>dx = e2.getX() - e1.getX();</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float </a:t>
            </a:r>
            <a:r>
              <a:rPr lang="en-US" sz="1800" b="0" i="0" dirty="0" err="1">
                <a:solidFill>
                  <a:srgbClr val="BCBEC4"/>
                </a:solidFill>
                <a:latin typeface="JetBrains Mono"/>
              </a:rPr>
              <a:t>dy</a:t>
            </a:r>
            <a:r>
              <a:rPr lang="en-US" sz="1800" b="0" i="0" dirty="0">
                <a:solidFill>
                  <a:srgbClr val="BCBEC4"/>
                </a:solidFill>
                <a:latin typeface="JetBrains Mono"/>
              </a:rPr>
              <a:t> = e2.getY() - e1.getY();</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Log.</a:t>
            </a:r>
            <a:r>
              <a:rPr lang="en-US" sz="1800" b="0" i="1" dirty="0" err="1">
                <a:solidFill>
                  <a:srgbClr val="BCBEC4"/>
                </a:solidFill>
                <a:latin typeface="JetBrains Mono"/>
              </a:rPr>
              <a:t>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 </a:t>
            </a:r>
            <a:r>
              <a:rPr lang="en-US" sz="1800" b="0" i="0" dirty="0">
                <a:solidFill>
                  <a:srgbClr val="6AAB73"/>
                </a:solidFill>
                <a:latin typeface="JetBrains Mono"/>
              </a:rPr>
              <a:t>"</a:t>
            </a:r>
            <a:r>
              <a:rPr lang="en-US" sz="1800" b="0" i="0" dirty="0" err="1">
                <a:solidFill>
                  <a:srgbClr val="6AAB73"/>
                </a:solidFill>
                <a:latin typeface="JetBrains Mono"/>
              </a:rPr>
              <a:t>onfling</a:t>
            </a:r>
            <a:r>
              <a:rPr lang="en-US" sz="1800" b="0" i="0" dirty="0">
                <a:solidFill>
                  <a:srgbClr val="6AAB73"/>
                </a:solidFill>
                <a:latin typeface="JetBrains Mono"/>
              </a:rPr>
              <a:t> </a:t>
            </a:r>
            <a:r>
              <a:rPr lang="en-US" sz="1800" b="0" i="0" dirty="0" err="1">
                <a:solidFill>
                  <a:srgbClr val="6AAB73"/>
                </a:solidFill>
                <a:latin typeface="JetBrains Mono"/>
              </a:rPr>
              <a:t>disx</a:t>
            </a:r>
            <a:r>
              <a:rPr lang="en-US" sz="1800" b="0" i="0" dirty="0">
                <a:solidFill>
                  <a:srgbClr val="6AAB73"/>
                </a:solidFill>
                <a:latin typeface="JetBrains Mono"/>
              </a:rPr>
              <a:t>:" </a:t>
            </a:r>
            <a:r>
              <a:rPr lang="en-US" sz="1800" b="0" i="0" dirty="0">
                <a:solidFill>
                  <a:srgbClr val="BCBEC4"/>
                </a:solidFill>
                <a:latin typeface="JetBrains Mono"/>
              </a:rPr>
              <a:t>+ dx + </a:t>
            </a:r>
            <a:r>
              <a:rPr lang="en-US" sz="1800" b="0" i="0" dirty="0">
                <a:solidFill>
                  <a:srgbClr val="6AAB73"/>
                </a:solidFill>
                <a:latin typeface="JetBrains Mono"/>
              </a:rPr>
              <a:t>" </a:t>
            </a:r>
            <a:r>
              <a:rPr lang="en-US" sz="1800" b="0" i="0" dirty="0" err="1">
                <a:solidFill>
                  <a:srgbClr val="6AAB73"/>
                </a:solidFill>
                <a:latin typeface="JetBrains Mono"/>
              </a:rPr>
              <a:t>disty</a:t>
            </a:r>
            <a:r>
              <a:rPr lang="en-US" sz="1800" b="0" i="0" dirty="0">
                <a:solidFill>
                  <a:srgbClr val="6AAB73"/>
                </a:solidFill>
                <a:latin typeface="JetBrains Mono"/>
              </a:rPr>
              <a:t>:" </a:t>
            </a:r>
            <a:r>
              <a:rPr lang="en-US" sz="1800" b="0" i="0" dirty="0">
                <a:solidFill>
                  <a:srgbClr val="BCBEC4"/>
                </a:solidFill>
                <a:latin typeface="JetBrains Mono"/>
              </a:rPr>
              <a:t>+ </a:t>
            </a:r>
            <a:r>
              <a:rPr lang="en-US" sz="1800" b="0" i="0" dirty="0" err="1">
                <a:solidFill>
                  <a:srgbClr val="BCBEC4"/>
                </a:solidFill>
                <a:latin typeface="JetBrains Mono"/>
              </a:rPr>
              <a:t>dy</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if </a:t>
            </a:r>
            <a:r>
              <a:rPr lang="en-US" sz="1800" b="0" i="0" dirty="0">
                <a:solidFill>
                  <a:srgbClr val="BCBEC4"/>
                </a:solidFill>
                <a:latin typeface="JetBrains Mono"/>
              </a:rPr>
              <a:t>(</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(dx) &gt; </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a:t>
            </a:r>
            <a:r>
              <a:rPr lang="en-US" sz="1800" b="0" i="0" dirty="0" err="1">
                <a:solidFill>
                  <a:srgbClr val="BCBEC4"/>
                </a:solidFill>
                <a:latin typeface="JetBrains Mono"/>
              </a:rPr>
              <a:t>dy</a:t>
            </a: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if </a:t>
            </a:r>
            <a:r>
              <a:rPr lang="en-US" sz="1800" b="0" i="0" dirty="0">
                <a:solidFill>
                  <a:srgbClr val="BCBEC4"/>
                </a:solidFill>
                <a:latin typeface="JetBrains Mono"/>
              </a:rPr>
              <a:t>(</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(dx) &gt;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distanceMinThreshold</a:t>
            </a:r>
            <a:r>
              <a:rPr lang="en-US" sz="1800" b="0" i="0" dirty="0">
                <a:solidFill>
                  <a:srgbClr val="C77DBB"/>
                </a:solidFill>
                <a:latin typeface="JetBrains Mono"/>
              </a:rPr>
              <a:t> </a:t>
            </a:r>
            <a:r>
              <a:rPr lang="en-US" sz="1800" b="0" i="0" dirty="0">
                <a:solidFill>
                  <a:srgbClr val="BCBEC4"/>
                </a:solidFill>
                <a:latin typeface="JetBrains Mono"/>
              </a:rPr>
              <a:t>&amp;&amp;</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a:t>
            </a:r>
            <a:r>
              <a:rPr lang="en-US" sz="1800" b="0" i="0" dirty="0" err="1">
                <a:solidFill>
                  <a:srgbClr val="BCBEC4"/>
                </a:solidFill>
                <a:latin typeface="JetBrains Mono"/>
              </a:rPr>
              <a:t>velocityX</a:t>
            </a:r>
            <a:r>
              <a:rPr lang="en-US" sz="1800" b="0" i="0" dirty="0">
                <a:solidFill>
                  <a:srgbClr val="BCBEC4"/>
                </a:solidFill>
                <a:latin typeface="JetBrains Mono"/>
              </a:rPr>
              <a:t>) &gt;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velocityMinThreshold</a:t>
            </a: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if </a:t>
            </a:r>
            <a:r>
              <a:rPr lang="en-US" sz="1800" b="0" i="0" dirty="0">
                <a:solidFill>
                  <a:srgbClr val="BCBEC4"/>
                </a:solidFill>
                <a:latin typeface="JetBrains Mono"/>
              </a:rPr>
              <a:t>(dx &gt; </a:t>
            </a:r>
            <a:r>
              <a:rPr lang="en-US" sz="1800" b="0" i="0" dirty="0">
                <a:solidFill>
                  <a:srgbClr val="2AACB8"/>
                </a:solidFill>
                <a:latin typeface="JetBrains Mono"/>
              </a:rPr>
              <a:t>0</a:t>
            </a:r>
            <a:r>
              <a:rPr lang="en-US" sz="1800" b="0" i="0" dirty="0">
                <a:solidFill>
                  <a:srgbClr val="BCBEC4"/>
                </a:solidFill>
                <a:latin typeface="JetBrains Mono"/>
              </a:rPr>
              <a:t>) {</a:t>
            </a:r>
            <a:r>
              <a:rPr lang="en-US" sz="1800" b="0" i="0" dirty="0">
                <a:solidFill>
                  <a:srgbClr val="7A7E85"/>
                </a:solidFill>
                <a:latin typeface="JetBrains Mono"/>
              </a:rPr>
              <a:t>//right</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swipeDirection</a:t>
            </a:r>
            <a:r>
              <a:rPr lang="en-US" sz="1800" b="0" i="0" dirty="0">
                <a:solidFill>
                  <a:srgbClr val="C77DBB"/>
                </a:solidFill>
                <a:latin typeface="JetBrains Mono"/>
              </a:rPr>
              <a:t> </a:t>
            </a:r>
            <a:r>
              <a:rPr lang="en-US" sz="1800" b="0" i="0" dirty="0">
                <a:solidFill>
                  <a:srgbClr val="BCBEC4"/>
                </a:solidFill>
                <a:latin typeface="JetBrains Mono"/>
              </a:rPr>
              <a:t>= </a:t>
            </a:r>
            <a:r>
              <a:rPr lang="en-US" sz="1800" b="0" i="1" dirty="0">
                <a:solidFill>
                  <a:srgbClr val="C77DBB"/>
                </a:solidFill>
                <a:latin typeface="JetBrains Mono"/>
              </a:rPr>
              <a:t>SWIPE_RIGHT</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handleSwipe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7A7E85"/>
                </a:solidFill>
                <a:latin typeface="JetBrains Mono"/>
              </a:rPr>
              <a:t>//return true;</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a:solidFill>
                  <a:srgbClr val="BCBEC4"/>
                </a:solidFill>
                <a:latin typeface="JetBrains Mono"/>
              </a:rPr>
              <a:t>} </a:t>
            </a:r>
            <a:r>
              <a:rPr lang="en-US" sz="1800" b="0" i="0" dirty="0">
                <a:solidFill>
                  <a:srgbClr val="CF8E6D"/>
                </a:solidFill>
                <a:latin typeface="JetBrains Mono"/>
              </a:rPr>
              <a:t>else </a:t>
            </a:r>
            <a:r>
              <a:rPr lang="en-US" sz="1800" b="0" i="0" dirty="0">
                <a:solidFill>
                  <a:srgbClr val="BCBEC4"/>
                </a:solidFill>
                <a:latin typeface="JetBrains Mono"/>
              </a:rPr>
              <a:t>{ </a:t>
            </a:r>
            <a:r>
              <a:rPr lang="en-US" sz="1800" b="0" i="0" dirty="0">
                <a:solidFill>
                  <a:srgbClr val="7A7E85"/>
                </a:solidFill>
                <a:latin typeface="JetBrains Mono"/>
              </a:rPr>
              <a:t>//left</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swipeDirection</a:t>
            </a:r>
            <a:r>
              <a:rPr lang="en-US" sz="1800" b="0" i="0" dirty="0">
                <a:solidFill>
                  <a:srgbClr val="C77DBB"/>
                </a:solidFill>
                <a:latin typeface="JetBrains Mono"/>
              </a:rPr>
              <a:t> </a:t>
            </a:r>
            <a:r>
              <a:rPr lang="en-US" sz="1800" b="0" i="0" dirty="0">
                <a:solidFill>
                  <a:srgbClr val="BCBEC4"/>
                </a:solidFill>
                <a:latin typeface="JetBrains Mono"/>
              </a:rPr>
              <a:t>= </a:t>
            </a:r>
            <a:r>
              <a:rPr lang="en-US" sz="1800" b="0" i="1" dirty="0">
                <a:solidFill>
                  <a:srgbClr val="C77DBB"/>
                </a:solidFill>
                <a:latin typeface="JetBrains Mono"/>
              </a:rPr>
              <a:t>SWIPE_LEFT</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handleSwipe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7A7E85"/>
                </a:solidFill>
                <a:latin typeface="JetBrains Mono"/>
              </a:rPr>
              <a:t>//return true;</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else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if </a:t>
            </a:r>
            <a:r>
              <a:rPr lang="en-US" sz="1800" b="0" i="0" dirty="0">
                <a:solidFill>
                  <a:srgbClr val="BCBEC4"/>
                </a:solidFill>
                <a:latin typeface="JetBrains Mono"/>
              </a:rPr>
              <a:t>(</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a:t>
            </a:r>
            <a:r>
              <a:rPr lang="en-US" sz="1800" b="0" i="0" dirty="0" err="1">
                <a:solidFill>
                  <a:srgbClr val="BCBEC4"/>
                </a:solidFill>
                <a:latin typeface="JetBrains Mono"/>
              </a:rPr>
              <a:t>dy</a:t>
            </a:r>
            <a:r>
              <a:rPr lang="en-US" sz="1800" b="0" i="0" dirty="0">
                <a:solidFill>
                  <a:srgbClr val="BCBEC4"/>
                </a:solidFill>
                <a:latin typeface="JetBrains Mono"/>
              </a:rPr>
              <a:t>) &gt;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distanceMinThreshold</a:t>
            </a:r>
            <a:r>
              <a:rPr lang="en-US" sz="1800" b="0" i="0" dirty="0">
                <a:solidFill>
                  <a:srgbClr val="C77DBB"/>
                </a:solidFill>
                <a:latin typeface="JetBrains Mono"/>
              </a:rPr>
              <a:t> </a:t>
            </a:r>
            <a:r>
              <a:rPr lang="en-US" sz="1800" b="0" i="0" dirty="0">
                <a:solidFill>
                  <a:srgbClr val="BCBEC4"/>
                </a:solidFill>
                <a:latin typeface="JetBrains Mono"/>
              </a:rPr>
              <a:t>&amp;&amp;</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Math.</a:t>
            </a:r>
            <a:r>
              <a:rPr lang="en-US" sz="1800" b="0" i="1" dirty="0" err="1">
                <a:solidFill>
                  <a:srgbClr val="BCBEC4"/>
                </a:solidFill>
                <a:latin typeface="JetBrains Mono"/>
              </a:rPr>
              <a:t>abs</a:t>
            </a:r>
            <a:r>
              <a:rPr lang="en-US" sz="1800" b="0" i="0" dirty="0">
                <a:solidFill>
                  <a:srgbClr val="BCBEC4"/>
                </a:solidFill>
                <a:latin typeface="JetBrains Mono"/>
              </a:rPr>
              <a:t>(</a:t>
            </a:r>
            <a:r>
              <a:rPr lang="en-US" sz="1800" b="0" i="0" dirty="0" err="1">
                <a:solidFill>
                  <a:srgbClr val="BCBEC4"/>
                </a:solidFill>
                <a:latin typeface="JetBrains Mono"/>
              </a:rPr>
              <a:t>velocityY</a:t>
            </a:r>
            <a:r>
              <a:rPr lang="en-US" sz="1800" b="0" i="0" dirty="0">
                <a:solidFill>
                  <a:srgbClr val="BCBEC4"/>
                </a:solidFill>
                <a:latin typeface="JetBrains Mono"/>
              </a:rPr>
              <a:t>) &gt;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velocityMinThreshold</a:t>
            </a: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if </a:t>
            </a:r>
            <a:r>
              <a:rPr lang="en-US" sz="1800" b="0" i="0" dirty="0">
                <a:solidFill>
                  <a:srgbClr val="BCBEC4"/>
                </a:solidFill>
                <a:latin typeface="JetBrains Mono"/>
              </a:rPr>
              <a:t>(</a:t>
            </a:r>
            <a:r>
              <a:rPr lang="en-US" sz="1800" b="0" i="0" dirty="0" err="1">
                <a:solidFill>
                  <a:srgbClr val="BCBEC4"/>
                </a:solidFill>
                <a:latin typeface="JetBrains Mono"/>
              </a:rPr>
              <a:t>dy</a:t>
            </a:r>
            <a:r>
              <a:rPr lang="en-US" sz="1800" b="0" i="0" dirty="0">
                <a:solidFill>
                  <a:srgbClr val="BCBEC4"/>
                </a:solidFill>
                <a:latin typeface="JetBrains Mono"/>
              </a:rPr>
              <a:t> &gt; </a:t>
            </a:r>
            <a:r>
              <a:rPr lang="en-US" sz="1800" b="0" i="0" dirty="0">
                <a:solidFill>
                  <a:srgbClr val="2AACB8"/>
                </a:solidFill>
                <a:latin typeface="JetBrains Mono"/>
              </a:rPr>
              <a:t>0</a:t>
            </a:r>
            <a:r>
              <a:rPr lang="en-US" sz="1800" b="0" i="0" dirty="0">
                <a:solidFill>
                  <a:srgbClr val="BCBEC4"/>
                </a:solidFill>
                <a:latin typeface="JetBrains Mono"/>
              </a:rPr>
              <a:t>) {</a:t>
            </a:r>
            <a:r>
              <a:rPr lang="en-US" sz="1800" b="0" i="0" dirty="0">
                <a:solidFill>
                  <a:srgbClr val="7A7E85"/>
                </a:solidFill>
                <a:latin typeface="JetBrains Mono"/>
              </a:rPr>
              <a:t>//UP</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swipeDirection</a:t>
            </a:r>
            <a:r>
              <a:rPr lang="en-US" sz="1800" b="0" i="0" dirty="0">
                <a:solidFill>
                  <a:srgbClr val="C77DBB"/>
                </a:solidFill>
                <a:latin typeface="JetBrains Mono"/>
              </a:rPr>
              <a:t> </a:t>
            </a:r>
            <a:r>
              <a:rPr lang="en-US" sz="1800" b="0" i="0" dirty="0">
                <a:solidFill>
                  <a:srgbClr val="BCBEC4"/>
                </a:solidFill>
                <a:latin typeface="JetBrains Mono"/>
              </a:rPr>
              <a:t>= </a:t>
            </a:r>
            <a:r>
              <a:rPr lang="en-US" sz="1800" b="0" i="1" dirty="0">
                <a:solidFill>
                  <a:srgbClr val="C77DBB"/>
                </a:solidFill>
                <a:latin typeface="JetBrains Mono"/>
              </a:rPr>
              <a:t>SWIPE_DOWN</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handleSwipe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7A7E85"/>
                </a:solidFill>
                <a:latin typeface="JetBrains Mono"/>
              </a:rPr>
              <a:t>//return true;</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a:solidFill>
                  <a:srgbClr val="BCBEC4"/>
                </a:solidFill>
                <a:latin typeface="JetBrains Mono"/>
              </a:rPr>
              <a:t>} </a:t>
            </a:r>
            <a:r>
              <a:rPr lang="en-US" sz="1800" b="0" i="0" dirty="0">
                <a:solidFill>
                  <a:srgbClr val="CF8E6D"/>
                </a:solidFill>
                <a:latin typeface="JetBrains Mono"/>
              </a:rPr>
              <a:t>else </a:t>
            </a:r>
            <a:r>
              <a:rPr lang="en-US" sz="1800" b="0" i="0" dirty="0">
                <a:solidFill>
                  <a:srgbClr val="BCBEC4"/>
                </a:solidFill>
                <a:latin typeface="JetBrains Mono"/>
              </a:rPr>
              <a:t>{ </a:t>
            </a:r>
            <a:r>
              <a:rPr lang="en-US" sz="1800" b="0" i="0" dirty="0">
                <a:solidFill>
                  <a:srgbClr val="7A7E85"/>
                </a:solidFill>
                <a:latin typeface="JetBrains Mono"/>
              </a:rPr>
              <a:t>//down</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err="1">
                <a:solidFill>
                  <a:srgbClr val="CF8E6D"/>
                </a:solidFill>
                <a:latin typeface="JetBrains Mono"/>
              </a:rPr>
              <a:t>this</a:t>
            </a:r>
            <a:r>
              <a:rPr lang="en-US" sz="1800" b="0" i="0" dirty="0" err="1">
                <a:solidFill>
                  <a:srgbClr val="BCBEC4"/>
                </a:solidFill>
                <a:latin typeface="JetBrains Mono"/>
              </a:rPr>
              <a:t>.</a:t>
            </a:r>
            <a:r>
              <a:rPr lang="en-US" sz="1800" b="0" i="0" dirty="0" err="1">
                <a:solidFill>
                  <a:srgbClr val="C77DBB"/>
                </a:solidFill>
                <a:latin typeface="JetBrains Mono"/>
              </a:rPr>
              <a:t>swipeDirection</a:t>
            </a:r>
            <a:r>
              <a:rPr lang="en-US" sz="1800" b="0" i="0" dirty="0">
                <a:solidFill>
                  <a:srgbClr val="C77DBB"/>
                </a:solidFill>
                <a:latin typeface="JetBrains Mono"/>
              </a:rPr>
              <a:t> </a:t>
            </a:r>
            <a:r>
              <a:rPr lang="en-US" sz="1800" b="0" i="0" dirty="0">
                <a:solidFill>
                  <a:srgbClr val="BCBEC4"/>
                </a:solidFill>
                <a:latin typeface="JetBrains Mono"/>
              </a:rPr>
              <a:t>= </a:t>
            </a:r>
            <a:r>
              <a:rPr lang="en-US" sz="1800" b="0" i="1" dirty="0">
                <a:solidFill>
                  <a:srgbClr val="C77DBB"/>
                </a:solidFill>
                <a:latin typeface="JetBrains Mono"/>
              </a:rPr>
              <a:t>SWIPE_UP</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handleSwipe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7A7E85"/>
                </a:solidFill>
                <a:latin typeface="JetBrains Mono"/>
              </a:rPr>
              <a:t>//return true;</a:t>
            </a:r>
            <a:br>
              <a:rPr lang="en-US" sz="1800" b="0" i="0" dirty="0">
                <a:solidFill>
                  <a:srgbClr val="7A7E85"/>
                </a:solidFill>
                <a:latin typeface="JetBrains Mono"/>
              </a:rPr>
            </a:br>
            <a:r>
              <a:rPr lang="en-US" sz="1800" b="0" i="0" dirty="0">
                <a:solidFill>
                  <a:srgbClr val="7A7E85"/>
                </a:solidFill>
                <a:latin typeface="JetBrains Mono"/>
              </a:rPr>
              <a:t>                    </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catch</a:t>
            </a:r>
            <a:r>
              <a:rPr lang="en-US" sz="1800" b="0" i="0" dirty="0">
                <a:solidFill>
                  <a:srgbClr val="BCBEC4"/>
                </a:solidFill>
                <a:latin typeface="JetBrains Mono"/>
              </a:rPr>
              <a:t>(Exception ex){ </a:t>
            </a:r>
            <a:r>
              <a:rPr lang="en-US" sz="1800" b="0" i="0" dirty="0" err="1">
                <a:solidFill>
                  <a:srgbClr val="BCBEC4"/>
                </a:solidFill>
                <a:latin typeface="JetBrains Mono"/>
              </a:rPr>
              <a:t>Log.</a:t>
            </a:r>
            <a:r>
              <a:rPr lang="en-US" sz="1800" b="0" i="1" dirty="0" err="1">
                <a:solidFill>
                  <a:srgbClr val="BCBEC4"/>
                </a:solidFill>
                <a:latin typeface="JetBrains Mono"/>
              </a:rPr>
              <a:t>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a:t>
            </a:r>
            <a:r>
              <a:rPr lang="en-US" sz="1800" b="0" i="0" dirty="0" err="1">
                <a:solidFill>
                  <a:srgbClr val="BCBEC4"/>
                </a:solidFill>
                <a:latin typeface="JetBrains Mono"/>
              </a:rPr>
              <a:t>ex.getMessage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return true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public abstract void </a:t>
            </a:r>
            <a:r>
              <a:rPr lang="en-US" sz="1800" b="0" i="0" dirty="0" err="1">
                <a:solidFill>
                  <a:srgbClr val="56A8F5"/>
                </a:solidFill>
                <a:latin typeface="JetBrains Mono"/>
              </a:rPr>
              <a:t>handleSwipe</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a:t>
            </a:r>
            <a:br>
              <a:rPr lang="en-US" sz="1800" b="0" i="0" dirty="0">
                <a:solidFill>
                  <a:srgbClr val="BCBEC4"/>
                </a:solidFill>
                <a:latin typeface="JetBrains Mono"/>
              </a:rPr>
            </a:br>
            <a:endParaRPr lang="en-US" sz="1800" b="0" i="0" dirty="0">
              <a:solidFill>
                <a:srgbClr val="BCBEC4"/>
              </a:solidFill>
              <a:latin typeface="JetBrains Mono"/>
            </a:endParaRP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59</a:t>
            </a:fld>
            <a:endParaRPr lang="en-US"/>
          </a:p>
        </p:txBody>
      </p:sp>
    </p:spTree>
    <p:extLst>
      <p:ext uri="{BB962C8B-B14F-4D97-AF65-F5344CB8AC3E}">
        <p14:creationId xmlns:p14="http://schemas.microsoft.com/office/powerpoint/2010/main" val="3715764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CF8E6D"/>
                </a:solidFill>
                <a:effectLst/>
              </a:rPr>
              <a:t>private void </a:t>
            </a:r>
            <a:r>
              <a:rPr lang="en-US" dirty="0" err="1">
                <a:solidFill>
                  <a:srgbClr val="56A8F5"/>
                </a:solidFill>
                <a:effectLst/>
              </a:rPr>
              <a:t>trySwipeDemo</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ImageView</a:t>
            </a:r>
            <a:r>
              <a:rPr lang="en-US" dirty="0">
                <a:solidFill>
                  <a:srgbClr val="BCBEC4"/>
                </a:solidFill>
                <a:effectLst/>
              </a:rPr>
              <a:t> iv = </a:t>
            </a:r>
            <a:r>
              <a:rPr lang="en-US" dirty="0" err="1">
                <a:solidFill>
                  <a:srgbClr val="BCBEC4"/>
                </a:solidFill>
                <a:effectLst/>
              </a:rPr>
              <a:t>findViewById</a:t>
            </a:r>
            <a:r>
              <a:rPr lang="en-US" dirty="0">
                <a:solidFill>
                  <a:srgbClr val="BCBEC4"/>
                </a:solidFill>
                <a:effectLst/>
              </a:rPr>
              <a:t>(R.id.</a:t>
            </a:r>
            <a:r>
              <a:rPr lang="en-US" i="1" dirty="0">
                <a:solidFill>
                  <a:srgbClr val="C77DBB"/>
                </a:solidFill>
                <a:effectLst/>
              </a:rPr>
              <a:t>img_iv2</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GestureDetector.SimpleOnGestureListener</a:t>
            </a:r>
            <a:r>
              <a:rPr lang="en-US" dirty="0">
                <a:solidFill>
                  <a:srgbClr val="BCBEC4"/>
                </a:solidFill>
                <a:effectLst/>
              </a:rPr>
              <a:t> listener = </a:t>
            </a:r>
            <a:r>
              <a:rPr lang="en-US" dirty="0">
                <a:solidFill>
                  <a:srgbClr val="CF8E6D"/>
                </a:solidFill>
                <a:effectLst/>
              </a:rPr>
              <a:t>new </a:t>
            </a:r>
            <a:r>
              <a:rPr lang="en-US" dirty="0" err="1">
                <a:solidFill>
                  <a:srgbClr val="BCBEC4"/>
                </a:solidFill>
                <a:effectLst/>
              </a:rPr>
              <a:t>GestureDetector.SimpleOnGestureListener</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B3AE60"/>
                </a:solidFill>
                <a:effectLst/>
              </a:rPr>
              <a:t>@Override </a:t>
            </a:r>
            <a:r>
              <a:rPr lang="en-US" dirty="0">
                <a:solidFill>
                  <a:srgbClr val="CF8E6D"/>
                </a:solidFill>
                <a:effectLst/>
              </a:rPr>
              <a:t>public </a:t>
            </a:r>
            <a:r>
              <a:rPr lang="en-US" dirty="0" err="1">
                <a:solidFill>
                  <a:srgbClr val="CF8E6D"/>
                </a:solidFill>
                <a:effectLst/>
              </a:rPr>
              <a:t>boolean</a:t>
            </a:r>
            <a:r>
              <a:rPr lang="en-US" dirty="0">
                <a:solidFill>
                  <a:srgbClr val="CF8E6D"/>
                </a:solidFill>
                <a:effectLst/>
              </a:rPr>
              <a:t> </a:t>
            </a:r>
            <a:r>
              <a:rPr lang="en-US" dirty="0" err="1">
                <a:solidFill>
                  <a:srgbClr val="56A8F5"/>
                </a:solidFill>
                <a:effectLst/>
              </a:rPr>
              <a:t>onDown</a:t>
            </a:r>
            <a:r>
              <a:rPr lang="en-US" dirty="0">
                <a:solidFill>
                  <a:srgbClr val="BCBEC4"/>
                </a:solidFill>
                <a:effectLst/>
              </a:rPr>
              <a:t>(</a:t>
            </a:r>
            <a:r>
              <a:rPr lang="en-US" dirty="0" err="1">
                <a:solidFill>
                  <a:srgbClr val="BCBEC4"/>
                </a:solidFill>
                <a:effectLst/>
              </a:rPr>
              <a:t>MotionEvent</a:t>
            </a:r>
            <a:r>
              <a:rPr lang="en-US" dirty="0">
                <a:solidFill>
                  <a:srgbClr val="BCBEC4"/>
                </a:solidFill>
                <a:effectLst/>
              </a:rPr>
              <a:t> event){</a:t>
            </a:r>
            <a:r>
              <a:rPr lang="en-US" dirty="0">
                <a:solidFill>
                  <a:srgbClr val="CF8E6D"/>
                </a:solidFill>
                <a:effectLst/>
              </a:rPr>
              <a:t>return true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B3AE60"/>
                </a:solidFill>
                <a:effectLst/>
              </a:rPr>
              <a:t>@Override </a:t>
            </a:r>
            <a:r>
              <a:rPr lang="en-US" dirty="0">
                <a:solidFill>
                  <a:srgbClr val="CF8E6D"/>
                </a:solidFill>
                <a:effectLst/>
              </a:rPr>
              <a:t>public </a:t>
            </a:r>
            <a:r>
              <a:rPr lang="en-US" dirty="0" err="1">
                <a:solidFill>
                  <a:srgbClr val="CF8E6D"/>
                </a:solidFill>
                <a:effectLst/>
              </a:rPr>
              <a:t>boolean</a:t>
            </a:r>
            <a:r>
              <a:rPr lang="en-US" dirty="0">
                <a:solidFill>
                  <a:srgbClr val="CF8E6D"/>
                </a:solidFill>
                <a:effectLst/>
              </a:rPr>
              <a:t> </a:t>
            </a:r>
            <a:r>
              <a:rPr lang="en-US" dirty="0" err="1">
                <a:solidFill>
                  <a:srgbClr val="56A8F5"/>
                </a:solidFill>
                <a:effectLst/>
              </a:rPr>
              <a:t>onFling</a:t>
            </a:r>
            <a:r>
              <a:rPr lang="en-US" dirty="0">
                <a:solidFill>
                  <a:srgbClr val="BCBEC4"/>
                </a:solidFill>
                <a:effectLst/>
              </a:rPr>
              <a:t>(</a:t>
            </a:r>
            <a:r>
              <a:rPr lang="en-US" dirty="0" err="1">
                <a:solidFill>
                  <a:srgbClr val="BCBEC4"/>
                </a:solidFill>
                <a:effectLst/>
              </a:rPr>
              <a:t>MotionEvent</a:t>
            </a:r>
            <a:r>
              <a:rPr lang="en-US" dirty="0">
                <a:solidFill>
                  <a:srgbClr val="BCBEC4"/>
                </a:solidFill>
                <a:effectLst/>
              </a:rPr>
              <a:t> e1, </a:t>
            </a:r>
            <a:r>
              <a:rPr lang="en-US" dirty="0" err="1">
                <a:solidFill>
                  <a:srgbClr val="BCBEC4"/>
                </a:solidFill>
                <a:effectLst/>
              </a:rPr>
              <a:t>MotionEvent</a:t>
            </a:r>
            <a:r>
              <a:rPr lang="en-US" dirty="0">
                <a:solidFill>
                  <a:srgbClr val="BCBEC4"/>
                </a:solidFill>
                <a:effectLst/>
              </a:rPr>
              <a:t> e2, </a:t>
            </a:r>
            <a:r>
              <a:rPr lang="en-US" dirty="0">
                <a:solidFill>
                  <a:srgbClr val="CF8E6D"/>
                </a:solidFill>
                <a:effectLst/>
              </a:rPr>
              <a:t>float </a:t>
            </a:r>
            <a:r>
              <a:rPr lang="en-US" dirty="0" err="1">
                <a:solidFill>
                  <a:srgbClr val="BCBEC4"/>
                </a:solidFill>
                <a:effectLst/>
              </a:rPr>
              <a:t>velx</a:t>
            </a:r>
            <a:r>
              <a:rPr lang="en-US" dirty="0">
                <a:solidFill>
                  <a:srgbClr val="BCBEC4"/>
                </a:solidFill>
                <a:effectLst/>
              </a:rPr>
              <a:t>, </a:t>
            </a:r>
            <a:r>
              <a:rPr lang="en-US" dirty="0">
                <a:solidFill>
                  <a:srgbClr val="CF8E6D"/>
                </a:solidFill>
                <a:effectLst/>
              </a:rPr>
              <a:t>float </a:t>
            </a:r>
            <a:r>
              <a:rPr lang="en-US" dirty="0" err="1">
                <a:solidFill>
                  <a:srgbClr val="BCBEC4"/>
                </a:solidFill>
                <a:effectLst/>
              </a:rPr>
              <a:t>vely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float </a:t>
            </a:r>
            <a:r>
              <a:rPr lang="en-US" dirty="0">
                <a:solidFill>
                  <a:srgbClr val="BCBEC4"/>
                </a:solidFill>
                <a:effectLst/>
              </a:rPr>
              <a:t>dx = e2.getX() - e1.getX();</a:t>
            </a:r>
            <a:br>
              <a:rPr lang="en-US" dirty="0">
                <a:solidFill>
                  <a:srgbClr val="BCBEC4"/>
                </a:solidFill>
                <a:effectLst/>
              </a:rPr>
            </a:br>
            <a:r>
              <a:rPr lang="en-US" dirty="0">
                <a:solidFill>
                  <a:srgbClr val="BCBEC4"/>
                </a:solidFill>
                <a:effectLst/>
              </a:rPr>
              <a:t>            </a:t>
            </a:r>
            <a:r>
              <a:rPr lang="en-US" dirty="0">
                <a:solidFill>
                  <a:srgbClr val="CF8E6D"/>
                </a:solidFill>
                <a:effectLst/>
              </a:rPr>
              <a:t>float </a:t>
            </a:r>
            <a:r>
              <a:rPr lang="en-US" dirty="0" err="1">
                <a:solidFill>
                  <a:srgbClr val="BCBEC4"/>
                </a:solidFill>
                <a:effectLst/>
              </a:rPr>
              <a:t>dy</a:t>
            </a:r>
            <a:r>
              <a:rPr lang="en-US" dirty="0">
                <a:solidFill>
                  <a:srgbClr val="BCBEC4"/>
                </a:solidFill>
                <a:effectLst/>
              </a:rPr>
              <a:t> = e2.getY() - e1.getY();</a:t>
            </a:r>
            <a:br>
              <a:rPr lang="en-US" dirty="0">
                <a:solidFill>
                  <a:srgbClr val="BCBEC4"/>
                </a:solidFill>
                <a:effectLst/>
              </a:rPr>
            </a:br>
            <a:r>
              <a:rPr lang="en-US" dirty="0">
                <a:solidFill>
                  <a:srgbClr val="BCBEC4"/>
                </a:solidFill>
                <a:effectLst/>
              </a:rPr>
              <a:t>            </a:t>
            </a:r>
            <a:r>
              <a:rPr lang="en-US" dirty="0">
                <a:solidFill>
                  <a:srgbClr val="CF8E6D"/>
                </a:solidFill>
                <a:effectLst/>
              </a:rPr>
              <a:t>if</a:t>
            </a:r>
            <a:r>
              <a:rPr lang="en-US" dirty="0">
                <a:solidFill>
                  <a:srgbClr val="BCBEC4"/>
                </a:solidFill>
                <a:effectLst/>
              </a:rPr>
              <a:t>(</a:t>
            </a:r>
            <a:r>
              <a:rPr lang="en-US" dirty="0" err="1">
                <a:solidFill>
                  <a:srgbClr val="BCBEC4"/>
                </a:solidFill>
                <a:effectLst/>
              </a:rPr>
              <a:t>Math.</a:t>
            </a:r>
            <a:r>
              <a:rPr lang="en-US" i="1" dirty="0" err="1">
                <a:solidFill>
                  <a:srgbClr val="BCBEC4"/>
                </a:solidFill>
                <a:effectLst/>
              </a:rPr>
              <a:t>abs</a:t>
            </a:r>
            <a:r>
              <a:rPr lang="en-US" dirty="0">
                <a:solidFill>
                  <a:srgbClr val="BCBEC4"/>
                </a:solidFill>
                <a:effectLst/>
              </a:rPr>
              <a:t>(dx)&gt;</a:t>
            </a:r>
            <a:r>
              <a:rPr lang="en-US" dirty="0" err="1">
                <a:solidFill>
                  <a:srgbClr val="BCBEC4"/>
                </a:solidFill>
                <a:effectLst/>
              </a:rPr>
              <a:t>Math.</a:t>
            </a:r>
            <a:r>
              <a:rPr lang="en-US" i="1" dirty="0" err="1">
                <a:solidFill>
                  <a:srgbClr val="BCBEC4"/>
                </a:solidFill>
                <a:effectLst/>
              </a:rPr>
              <a:t>abs</a:t>
            </a:r>
            <a:r>
              <a:rPr lang="en-US" dirty="0">
                <a:solidFill>
                  <a:srgbClr val="BCBEC4"/>
                </a:solidFill>
                <a:effectLst/>
              </a:rPr>
              <a:t>(</a:t>
            </a:r>
            <a:r>
              <a:rPr lang="en-US" dirty="0" err="1">
                <a:solidFill>
                  <a:srgbClr val="BCBEC4"/>
                </a:solidFill>
                <a:effectLst/>
              </a:rPr>
              <a:t>dy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if</a:t>
            </a:r>
            <a:r>
              <a:rPr lang="en-US" dirty="0">
                <a:solidFill>
                  <a:srgbClr val="BCBEC4"/>
                </a:solidFill>
                <a:effectLst/>
              </a:rPr>
              <a:t>(dx &gt; </a:t>
            </a:r>
            <a:r>
              <a:rPr lang="en-US" dirty="0">
                <a:solidFill>
                  <a:srgbClr val="2AACB8"/>
                </a:solidFill>
                <a:effectLst/>
              </a:rPr>
              <a:t>0</a:t>
            </a:r>
            <a:r>
              <a:rPr lang="en-US" dirty="0">
                <a:solidFill>
                  <a:srgbClr val="BCBEC4"/>
                </a:solidFill>
                <a:effectLst/>
              </a:rPr>
              <a:t>) </a:t>
            </a:r>
            <a:r>
              <a:rPr lang="en-US" dirty="0">
                <a:solidFill>
                  <a:srgbClr val="7A7E85"/>
                </a:solidFill>
                <a:effectLst/>
              </a:rPr>
              <a:t>//right</a:t>
            </a:r>
            <a:br>
              <a:rPr lang="en-US" dirty="0">
                <a:solidFill>
                  <a:srgbClr val="7A7E85"/>
                </a:solidFill>
                <a:effectLst/>
              </a:rPr>
            </a:br>
            <a:r>
              <a:rPr lang="en-US" dirty="0">
                <a:solidFill>
                  <a:srgbClr val="7A7E85"/>
                </a:solidFill>
                <a:effectLst/>
              </a:rPr>
              <a:t>                    </a:t>
            </a:r>
            <a:r>
              <a:rPr lang="en-US" dirty="0" err="1">
                <a:solidFill>
                  <a:srgbClr val="BCBEC4"/>
                </a:solidFill>
                <a:effectLst/>
              </a:rPr>
              <a:t>startActivity</a:t>
            </a:r>
            <a:r>
              <a:rPr lang="en-US" dirty="0">
                <a:solidFill>
                  <a:srgbClr val="BCBEC4"/>
                </a:solidFill>
                <a:effectLst/>
              </a:rPr>
              <a:t>(</a:t>
            </a:r>
            <a:r>
              <a:rPr lang="en-US" dirty="0">
                <a:solidFill>
                  <a:srgbClr val="CF8E6D"/>
                </a:solidFill>
                <a:effectLst/>
              </a:rPr>
              <a:t>new </a:t>
            </a:r>
            <a:r>
              <a:rPr lang="en-US" dirty="0">
                <a:solidFill>
                  <a:srgbClr val="BCBEC4"/>
                </a:solidFill>
                <a:effectLst/>
              </a:rPr>
              <a:t>Intent( </a:t>
            </a:r>
            <a:r>
              <a:rPr lang="en-US" dirty="0" err="1">
                <a:solidFill>
                  <a:srgbClr val="BCBEC4"/>
                </a:solidFill>
                <a:effectLst/>
              </a:rPr>
              <a:t>GestureDemoActivity.</a:t>
            </a:r>
            <a:r>
              <a:rPr lang="en-US" dirty="0" err="1">
                <a:solidFill>
                  <a:srgbClr val="CF8E6D"/>
                </a:solidFill>
                <a:effectLst/>
              </a:rPr>
              <a:t>this</a:t>
            </a:r>
            <a:r>
              <a:rPr lang="en-US" dirty="0">
                <a:solidFill>
                  <a:srgbClr val="BCBEC4"/>
                </a:solidFill>
                <a:effectLst/>
              </a:rPr>
              <a:t>, Lecture06MainActivity.</a:t>
            </a:r>
            <a:r>
              <a:rPr lang="en-US" dirty="0">
                <a:solidFill>
                  <a:srgbClr val="CF8E6D"/>
                </a:solidFill>
                <a:effectLst/>
              </a:rPr>
              <a:t>class</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else </a:t>
            </a:r>
            <a:r>
              <a:rPr lang="en-US" dirty="0">
                <a:solidFill>
                  <a:srgbClr val="BCBEC4"/>
                </a:solidFill>
                <a:effectLst/>
              </a:rPr>
              <a:t>finish(); </a:t>
            </a:r>
            <a:r>
              <a:rPr lang="en-US" dirty="0">
                <a:solidFill>
                  <a:srgbClr val="7A7E85"/>
                </a:solidFill>
                <a:effectLst/>
              </a:rPr>
              <a:t>//left</a:t>
            </a:r>
            <a:br>
              <a:rPr lang="en-US" dirty="0">
                <a:solidFill>
                  <a:srgbClr val="7A7E85"/>
                </a:solidFill>
                <a:effectLst/>
              </a:rPr>
            </a:br>
            <a:r>
              <a:rPr lang="en-US" dirty="0">
                <a:solidFill>
                  <a:srgbClr val="7A7E85"/>
                </a:solidFill>
                <a:effectLst/>
              </a:rPr>
              <a:t>            </a:t>
            </a:r>
            <a:r>
              <a:rPr lang="en-US" dirty="0">
                <a:solidFill>
                  <a:srgbClr val="BCBEC4"/>
                </a:solidFill>
                <a:effectLst/>
              </a:rPr>
              <a:t>}</a:t>
            </a:r>
            <a:r>
              <a:rPr lang="en-US" dirty="0">
                <a:solidFill>
                  <a:srgbClr val="CF8E6D"/>
                </a:solidFill>
                <a:effectLst/>
              </a:rPr>
              <a:t>else</a:t>
            </a:r>
            <a:r>
              <a:rPr lang="en-US" dirty="0">
                <a:solidFill>
                  <a:srgbClr val="BCBEC4"/>
                </a:solidFill>
                <a:effectLst/>
              </a:rPr>
              <a:t>{ </a:t>
            </a:r>
            <a:r>
              <a:rPr lang="en-US" dirty="0">
                <a:solidFill>
                  <a:srgbClr val="7A7E85"/>
                </a:solidFill>
                <a:effectLst/>
              </a:rPr>
              <a:t>//vertical swipe</a:t>
            </a:r>
            <a:br>
              <a:rPr lang="en-US" dirty="0">
                <a:solidFill>
                  <a:srgbClr val="7A7E85"/>
                </a:solidFill>
                <a:effectLst/>
              </a:rPr>
            </a:br>
            <a:r>
              <a:rPr lang="en-US" dirty="0">
                <a:solidFill>
                  <a:srgbClr val="7A7E85"/>
                </a:solidFill>
                <a:effectLst/>
              </a:rPr>
              <a:t>                </a:t>
            </a:r>
            <a:r>
              <a:rPr lang="en-US" dirty="0">
                <a:solidFill>
                  <a:srgbClr val="CF8E6D"/>
                </a:solidFill>
                <a:effectLst/>
              </a:rPr>
              <a:t>if</a:t>
            </a:r>
            <a:r>
              <a:rPr lang="en-US" dirty="0">
                <a:solidFill>
                  <a:srgbClr val="BCBEC4"/>
                </a:solidFill>
                <a:effectLst/>
              </a:rPr>
              <a:t>(</a:t>
            </a:r>
            <a:r>
              <a:rPr lang="en-US" dirty="0" err="1">
                <a:solidFill>
                  <a:srgbClr val="BCBEC4"/>
                </a:solidFill>
                <a:effectLst/>
              </a:rPr>
              <a:t>dy</a:t>
            </a:r>
            <a:r>
              <a:rPr lang="en-US" dirty="0">
                <a:solidFill>
                  <a:srgbClr val="BCBEC4"/>
                </a:solidFill>
                <a:effectLst/>
              </a:rPr>
              <a:t>&gt;</a:t>
            </a:r>
            <a:r>
              <a:rPr lang="en-US" dirty="0">
                <a:solidFill>
                  <a:srgbClr val="2AACB8"/>
                </a:solidFill>
                <a:effectLst/>
              </a:rPr>
              <a:t>0</a:t>
            </a:r>
            <a:r>
              <a:rPr lang="en-US" dirty="0">
                <a:solidFill>
                  <a:srgbClr val="BCBEC4"/>
                </a:solidFill>
                <a:effectLst/>
              </a:rPr>
              <a:t>){ </a:t>
            </a:r>
            <a:r>
              <a:rPr lang="en-US" dirty="0">
                <a:solidFill>
                  <a:srgbClr val="7A7E85"/>
                </a:solidFill>
                <a:effectLst/>
              </a:rPr>
              <a:t>//down swipe</a:t>
            </a:r>
            <a:br>
              <a:rPr lang="en-US" dirty="0">
                <a:solidFill>
                  <a:srgbClr val="7A7E85"/>
                </a:solidFill>
                <a:effectLst/>
              </a:rPr>
            </a:br>
            <a:r>
              <a:rPr lang="en-US" dirty="0">
                <a:solidFill>
                  <a:srgbClr val="7A7E85"/>
                </a:solidFill>
                <a:effectLst/>
              </a:rPr>
              <a:t>                    </a:t>
            </a:r>
            <a:r>
              <a:rPr lang="en-US" dirty="0" err="1">
                <a:solidFill>
                  <a:srgbClr val="C77DBB"/>
                </a:solidFill>
                <a:effectLst/>
              </a:rPr>
              <a:t>iv</a:t>
            </a:r>
            <a:r>
              <a:rPr lang="en-US" dirty="0" err="1">
                <a:solidFill>
                  <a:srgbClr val="BCBEC4"/>
                </a:solidFill>
                <a:effectLst/>
              </a:rPr>
              <a:t>.setRotation</a:t>
            </a:r>
            <a:r>
              <a:rPr lang="en-US" dirty="0">
                <a:solidFill>
                  <a:srgbClr val="BCBEC4"/>
                </a:solidFill>
                <a:effectLst/>
              </a:rPr>
              <a:t>( </a:t>
            </a:r>
            <a:r>
              <a:rPr lang="en-US" dirty="0" err="1">
                <a:solidFill>
                  <a:srgbClr val="C77DBB"/>
                </a:solidFill>
                <a:effectLst/>
              </a:rPr>
              <a:t>iv</a:t>
            </a:r>
            <a:r>
              <a:rPr lang="en-US" dirty="0" err="1">
                <a:solidFill>
                  <a:srgbClr val="BCBEC4"/>
                </a:solidFill>
                <a:effectLst/>
              </a:rPr>
              <a:t>.getRotation</a:t>
            </a:r>
            <a:r>
              <a:rPr lang="en-US" dirty="0">
                <a:solidFill>
                  <a:srgbClr val="BCBEC4"/>
                </a:solidFill>
                <a:effectLst/>
              </a:rPr>
              <a:t>() + </a:t>
            </a:r>
            <a:r>
              <a:rPr lang="en-US" dirty="0">
                <a:solidFill>
                  <a:srgbClr val="2AACB8"/>
                </a:solidFill>
                <a:effectLst/>
              </a:rPr>
              <a:t>20</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else </a:t>
            </a:r>
            <a:r>
              <a:rPr lang="en-US" dirty="0">
                <a:solidFill>
                  <a:srgbClr val="BCBEC4"/>
                </a:solidFill>
                <a:effectLst/>
              </a:rPr>
              <a:t>{ </a:t>
            </a:r>
            <a:r>
              <a:rPr lang="en-US" dirty="0">
                <a:solidFill>
                  <a:srgbClr val="7A7E85"/>
                </a:solidFill>
                <a:effectLst/>
              </a:rPr>
              <a:t>//up swipe</a:t>
            </a:r>
            <a:br>
              <a:rPr lang="en-US" dirty="0">
                <a:solidFill>
                  <a:srgbClr val="7A7E85"/>
                </a:solidFill>
                <a:effectLst/>
              </a:rPr>
            </a:br>
            <a:r>
              <a:rPr lang="en-US" dirty="0">
                <a:solidFill>
                  <a:srgbClr val="7A7E85"/>
                </a:solidFill>
                <a:effectLst/>
              </a:rPr>
              <a:t>                    </a:t>
            </a:r>
            <a:r>
              <a:rPr lang="en-US" dirty="0" err="1">
                <a:solidFill>
                  <a:srgbClr val="BCBEC4"/>
                </a:solidFill>
                <a:effectLst/>
              </a:rPr>
              <a:t>Log.</a:t>
            </a:r>
            <a:r>
              <a:rPr lang="en-US" i="1" dirty="0" err="1">
                <a:solidFill>
                  <a:srgbClr val="BCBEC4"/>
                </a:solidFill>
                <a:effectLst/>
              </a:rPr>
              <a:t>i</a:t>
            </a:r>
            <a:r>
              <a:rPr lang="en-US" dirty="0">
                <a:solidFill>
                  <a:srgbClr val="BCBEC4"/>
                </a:solidFill>
                <a:effectLst/>
              </a:rPr>
              <a:t>(</a:t>
            </a:r>
            <a:r>
              <a:rPr lang="en-US" dirty="0">
                <a:solidFill>
                  <a:srgbClr val="6AAB73"/>
                </a:solidFill>
                <a:effectLst/>
              </a:rPr>
              <a:t>"</a:t>
            </a:r>
            <a:r>
              <a:rPr lang="en-US" dirty="0" err="1">
                <a:solidFill>
                  <a:srgbClr val="6AAB73"/>
                </a:solidFill>
                <a:effectLst/>
              </a:rPr>
              <a:t>MyApp</a:t>
            </a:r>
            <a:r>
              <a:rPr lang="en-US" dirty="0">
                <a:solidFill>
                  <a:srgbClr val="6AAB73"/>
                </a:solidFill>
                <a:effectLst/>
              </a:rPr>
              <a:t>"</a:t>
            </a:r>
            <a:r>
              <a:rPr lang="en-US" dirty="0">
                <a:solidFill>
                  <a:srgbClr val="BCBEC4"/>
                </a:solidFill>
                <a:effectLst/>
              </a:rPr>
              <a:t>,</a:t>
            </a:r>
            <a:r>
              <a:rPr lang="en-US" dirty="0">
                <a:solidFill>
                  <a:srgbClr val="6AAB73"/>
                </a:solidFill>
                <a:effectLst/>
              </a:rPr>
              <a:t>"</a:t>
            </a:r>
            <a:r>
              <a:rPr lang="en-US" dirty="0" err="1">
                <a:solidFill>
                  <a:srgbClr val="6AAB73"/>
                </a:solidFill>
                <a:effectLst/>
              </a:rPr>
              <a:t>dy</a:t>
            </a:r>
            <a:r>
              <a:rPr lang="en-US" dirty="0">
                <a:solidFill>
                  <a:srgbClr val="6AAB73"/>
                </a:solidFill>
                <a:effectLst/>
              </a:rPr>
              <a:t>&lt;0"</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return true</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GestureDetector </a:t>
            </a:r>
            <a:r>
              <a:rPr lang="en-US" dirty="0" err="1">
                <a:solidFill>
                  <a:srgbClr val="BCBEC4"/>
                </a:solidFill>
                <a:effectLst/>
              </a:rPr>
              <a:t>gd</a:t>
            </a:r>
            <a:r>
              <a:rPr lang="en-US" dirty="0">
                <a:solidFill>
                  <a:srgbClr val="BCBEC4"/>
                </a:solidFill>
                <a:effectLst/>
              </a:rPr>
              <a:t> = </a:t>
            </a:r>
            <a:r>
              <a:rPr lang="en-US" dirty="0">
                <a:solidFill>
                  <a:srgbClr val="CF8E6D"/>
                </a:solidFill>
                <a:effectLst/>
              </a:rPr>
              <a:t>new </a:t>
            </a:r>
            <a:r>
              <a:rPr lang="en-US" dirty="0">
                <a:solidFill>
                  <a:srgbClr val="BCBEC4"/>
                </a:solidFill>
                <a:effectLst/>
              </a:rPr>
              <a:t>GestureDetector(</a:t>
            </a:r>
            <a:r>
              <a:rPr lang="en-US" dirty="0" err="1">
                <a:solidFill>
                  <a:srgbClr val="CF8E6D"/>
                </a:solidFill>
                <a:effectLst/>
              </a:rPr>
              <a:t>this</a:t>
            </a:r>
            <a:r>
              <a:rPr lang="en-US" dirty="0" err="1">
                <a:solidFill>
                  <a:srgbClr val="BCBEC4"/>
                </a:solidFill>
                <a:effectLst/>
              </a:rPr>
              <a:t>,listener</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iv.setOnTouchListener</a:t>
            </a:r>
            <a:r>
              <a:rPr lang="en-US" dirty="0">
                <a:solidFill>
                  <a:srgbClr val="BCBEC4"/>
                </a:solidFill>
                <a:effectLst/>
              </a:rPr>
              <a:t>( (</a:t>
            </a:r>
            <a:r>
              <a:rPr lang="en-US" dirty="0" err="1">
                <a:solidFill>
                  <a:srgbClr val="BCBEC4"/>
                </a:solidFill>
                <a:effectLst/>
              </a:rPr>
              <a:t>v,motionEvent</a:t>
            </a:r>
            <a:r>
              <a:rPr lang="en-US" dirty="0">
                <a:solidFill>
                  <a:srgbClr val="BCBEC4"/>
                </a:solidFill>
                <a:effectLst/>
              </a:rPr>
              <a:t>) -&gt; </a:t>
            </a:r>
            <a:r>
              <a:rPr lang="en-US" dirty="0" err="1">
                <a:solidFill>
                  <a:srgbClr val="C77DBB"/>
                </a:solidFill>
                <a:effectLst/>
              </a:rPr>
              <a:t>gd</a:t>
            </a:r>
            <a:r>
              <a:rPr lang="en-US" dirty="0" err="1">
                <a:solidFill>
                  <a:srgbClr val="BCBEC4"/>
                </a:solidFill>
                <a:effectLst/>
              </a:rPr>
              <a:t>.onTouchEvent</a:t>
            </a:r>
            <a:r>
              <a:rPr lang="en-US" dirty="0">
                <a:solidFill>
                  <a:srgbClr val="BCBEC4"/>
                </a:solidFill>
                <a:effectLst/>
              </a:rPr>
              <a:t>(</a:t>
            </a:r>
            <a:r>
              <a:rPr lang="en-US" dirty="0" err="1">
                <a:solidFill>
                  <a:srgbClr val="BCBEC4"/>
                </a:solidFill>
                <a:effectLst/>
              </a:rPr>
              <a:t>motionEvent</a:t>
            </a:r>
            <a:r>
              <a:rPr lang="en-US" dirty="0">
                <a:solidFill>
                  <a:srgbClr val="BCBEC4"/>
                </a:solidFill>
                <a:effectLst/>
              </a:rPr>
              <a:t>));</a:t>
            </a:r>
            <a:br>
              <a:rPr lang="en-US" dirty="0">
                <a:solidFill>
                  <a:srgbClr val="BCBEC4"/>
                </a:solidFill>
                <a:effectLst/>
              </a:rPr>
            </a:br>
            <a:r>
              <a:rPr lang="en-US" dirty="0">
                <a:solidFill>
                  <a:srgbClr val="BCBEC4"/>
                </a:solidFill>
                <a:effectLst/>
              </a:rPr>
              <a:t>}</a:t>
            </a: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60</a:t>
            </a:fld>
            <a:endParaRPr lang="en-US"/>
          </a:p>
        </p:txBody>
      </p:sp>
    </p:spTree>
    <p:extLst>
      <p:ext uri="{BB962C8B-B14F-4D97-AF65-F5344CB8AC3E}">
        <p14:creationId xmlns:p14="http://schemas.microsoft.com/office/powerpoint/2010/main" val="1283363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//Kotlin: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//define </a:t>
            </a:r>
            <a:r>
              <a:rPr lang="en-US" sz="1200" kern="1200" dirty="0" err="1">
                <a:solidFill>
                  <a:schemeClr val="tx1"/>
                </a:solidFill>
                <a:effectLst/>
                <a:latin typeface="Times New Roman" pitchFamily="18" charset="0"/>
                <a:ea typeface="+mn-ea"/>
                <a:cs typeface="+mn-cs"/>
              </a:rPr>
              <a:t>gensture</a:t>
            </a:r>
            <a:r>
              <a:rPr lang="en-US" sz="1200" kern="1200" dirty="0">
                <a:solidFill>
                  <a:schemeClr val="tx1"/>
                </a:solidFill>
                <a:effectLst/>
                <a:latin typeface="Times New Roman" pitchFamily="18" charset="0"/>
                <a:ea typeface="+mn-ea"/>
                <a:cs typeface="+mn-cs"/>
              </a:rPr>
              <a:t> detector..</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fListener</a:t>
            </a:r>
            <a:r>
              <a:rPr lang="en-US" sz="1200" kern="1200" dirty="0">
                <a:solidFill>
                  <a:schemeClr val="tx1"/>
                </a:solidFill>
                <a:effectLst/>
                <a:latin typeface="Times New Roman" pitchFamily="18" charset="0"/>
                <a:ea typeface="+mn-ea"/>
                <a:cs typeface="+mn-cs"/>
              </a:rPr>
              <a:t> = object : </a:t>
            </a:r>
            <a:r>
              <a:rPr lang="en-US" sz="1200" kern="1200" dirty="0" err="1">
                <a:solidFill>
                  <a:schemeClr val="tx1"/>
                </a:solidFill>
                <a:effectLst/>
                <a:latin typeface="Times New Roman" pitchFamily="18" charset="0"/>
                <a:ea typeface="+mn-ea"/>
                <a:cs typeface="+mn-cs"/>
              </a:rPr>
              <a:t>GestureDetector.SimpleOnGestureListener</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onDown</a:t>
            </a:r>
            <a:r>
              <a:rPr lang="en-US" sz="1200" kern="1200" dirty="0">
                <a:solidFill>
                  <a:schemeClr val="tx1"/>
                </a:solidFill>
                <a:effectLst/>
                <a:latin typeface="Times New Roman" pitchFamily="18" charset="0"/>
                <a:ea typeface="+mn-ea"/>
                <a:cs typeface="+mn-cs"/>
              </a:rPr>
              <a:t>(e: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 Boolean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onFling</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e1: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e2: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velocityX</a:t>
            </a:r>
            <a:r>
              <a:rPr lang="en-US" sz="1200" kern="1200" dirty="0">
                <a:solidFill>
                  <a:schemeClr val="tx1"/>
                </a:solidFill>
                <a:effectLst/>
                <a:latin typeface="Times New Roman" pitchFamily="18" charset="0"/>
                <a:ea typeface="+mn-ea"/>
                <a:cs typeface="+mn-cs"/>
              </a:rPr>
              <a:t>: Float,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velocityY</a:t>
            </a:r>
            <a:r>
              <a:rPr lang="en-US" sz="1200" kern="1200" dirty="0">
                <a:solidFill>
                  <a:schemeClr val="tx1"/>
                </a:solidFill>
                <a:effectLst/>
                <a:latin typeface="Times New Roman" pitchFamily="18" charset="0"/>
                <a:ea typeface="+mn-ea"/>
                <a:cs typeface="+mn-cs"/>
              </a:rPr>
              <a:t>: Float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 Boolean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direction = e1!!.</a:t>
            </a:r>
            <a:r>
              <a:rPr lang="en-US" sz="1200" i="1" kern="1200" dirty="0">
                <a:solidFill>
                  <a:schemeClr val="tx1"/>
                </a:solidFill>
                <a:effectLst/>
                <a:latin typeface="Times New Roman" pitchFamily="18" charset="0"/>
                <a:ea typeface="+mn-ea"/>
                <a:cs typeface="+mn-cs"/>
              </a:rPr>
              <a:t>x </a:t>
            </a:r>
            <a:r>
              <a:rPr lang="en-US" sz="1200" kern="1200" dirty="0">
                <a:solidFill>
                  <a:schemeClr val="tx1"/>
                </a:solidFill>
                <a:effectLst/>
                <a:latin typeface="Times New Roman" pitchFamily="18" charset="0"/>
                <a:ea typeface="+mn-ea"/>
                <a:cs typeface="+mn-cs"/>
              </a:rPr>
              <a:t>- e2.</a:t>
            </a:r>
            <a:r>
              <a:rPr lang="en-US" sz="1200" i="1" kern="1200" dirty="0">
                <a:solidFill>
                  <a:schemeClr val="tx1"/>
                </a:solidFill>
                <a:effectLst/>
                <a:latin typeface="Times New Roman" pitchFamily="18" charset="0"/>
                <a:ea typeface="+mn-ea"/>
                <a:cs typeface="+mn-cs"/>
              </a:rPr>
              <a:t>x</a:t>
            </a:r>
            <a:br>
              <a:rPr lang="en-US" sz="1200" i="1" kern="1200" dirty="0">
                <a:solidFill>
                  <a:schemeClr val="tx1"/>
                </a:solidFill>
                <a:effectLst/>
                <a:latin typeface="Times New Roman" pitchFamily="18" charset="0"/>
                <a:ea typeface="+mn-ea"/>
                <a:cs typeface="+mn-cs"/>
              </a:rPr>
            </a:br>
            <a:r>
              <a:rPr lang="en-US" sz="1200" i="1" kern="120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var </a:t>
            </a:r>
            <a:r>
              <a:rPr lang="en-US" sz="1200" kern="1200" dirty="0" err="1">
                <a:solidFill>
                  <a:schemeClr val="tx1"/>
                </a:solidFill>
                <a:effectLst/>
                <a:latin typeface="Times New Roman" pitchFamily="18" charset="0"/>
                <a:ea typeface="+mn-ea"/>
                <a:cs typeface="+mn-cs"/>
              </a:rPr>
              <a:t>isLeft</a:t>
            </a:r>
            <a:r>
              <a:rPr lang="en-US" sz="1200" kern="1200" dirty="0">
                <a:solidFill>
                  <a:schemeClr val="tx1"/>
                </a:solidFill>
                <a:effectLst/>
                <a:latin typeface="Times New Roman" pitchFamily="18" charset="0"/>
                <a:ea typeface="+mn-ea"/>
                <a:cs typeface="+mn-cs"/>
              </a:rPr>
              <a:t> = true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if(direction&gt;0) </a:t>
            </a:r>
            <a:r>
              <a:rPr lang="en-US" sz="1200" kern="1200" dirty="0" err="1">
                <a:solidFill>
                  <a:schemeClr val="tx1"/>
                </a:solidFill>
                <a:effectLst/>
                <a:latin typeface="Times New Roman" pitchFamily="18" charset="0"/>
                <a:ea typeface="+mn-ea"/>
                <a:cs typeface="+mn-cs"/>
              </a:rPr>
              <a:t>isLeft</a:t>
            </a:r>
            <a:r>
              <a:rPr lang="en-US" sz="1200" kern="1200" dirty="0">
                <a:solidFill>
                  <a:schemeClr val="tx1"/>
                </a:solidFill>
                <a:effectLst/>
                <a:latin typeface="Times New Roman" pitchFamily="18" charset="0"/>
                <a:ea typeface="+mn-ea"/>
                <a:cs typeface="+mn-cs"/>
              </a:rPr>
              <a:t> = false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Toast.makeText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this@GesturesActivity</a:t>
            </a:r>
            <a:r>
              <a:rPr lang="en-US" sz="1200" kern="1200" dirty="0">
                <a:solidFill>
                  <a:schemeClr val="tx1"/>
                </a:solidFill>
                <a:effectLst/>
                <a:latin typeface="Times New Roman" pitchFamily="18" charset="0"/>
                <a:ea typeface="+mn-ea"/>
                <a:cs typeface="+mn-cs"/>
              </a:rPr>
              <a:t>,"On Fling: is Left:" + </a:t>
            </a:r>
            <a:r>
              <a:rPr lang="en-US" sz="1200" kern="1200" dirty="0" err="1">
                <a:solidFill>
                  <a:schemeClr val="tx1"/>
                </a:solidFill>
                <a:effectLst/>
                <a:latin typeface="Times New Roman" pitchFamily="18" charset="0"/>
                <a:ea typeface="+mn-ea"/>
                <a:cs typeface="+mn-cs"/>
              </a:rPr>
              <a:t>isLeft,Toast.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super.onFling</a:t>
            </a:r>
            <a:r>
              <a:rPr lang="en-US" sz="1200" kern="1200" dirty="0">
                <a:solidFill>
                  <a:schemeClr val="tx1"/>
                </a:solidFill>
                <a:effectLst/>
                <a:latin typeface="Times New Roman" pitchFamily="18" charset="0"/>
                <a:ea typeface="+mn-ea"/>
                <a:cs typeface="+mn-cs"/>
              </a:rPr>
              <a:t>(e1, e2, </a:t>
            </a:r>
            <a:r>
              <a:rPr lang="en-US" sz="1200" kern="1200" dirty="0" err="1">
                <a:solidFill>
                  <a:schemeClr val="tx1"/>
                </a:solidFill>
                <a:effectLst/>
                <a:latin typeface="Times New Roman" pitchFamily="18" charset="0"/>
                <a:ea typeface="+mn-ea"/>
                <a:cs typeface="+mn-cs"/>
              </a:rPr>
              <a:t>velocityX</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velocityY</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onScroll</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e1: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e2: </a:t>
            </a:r>
            <a:r>
              <a:rPr lang="en-US" sz="1200" kern="1200" dirty="0" err="1">
                <a:solidFill>
                  <a:schemeClr val="tx1"/>
                </a:solidFill>
                <a:effectLst/>
                <a:latin typeface="Times New Roman" pitchFamily="18" charset="0"/>
                <a:ea typeface="+mn-ea"/>
                <a:cs typeface="+mn-cs"/>
              </a:rPr>
              <a:t>MotionEvent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distanceX</a:t>
            </a:r>
            <a:r>
              <a:rPr lang="en-US" sz="1200" kern="1200" dirty="0">
                <a:solidFill>
                  <a:schemeClr val="tx1"/>
                </a:solidFill>
                <a:effectLst/>
                <a:latin typeface="Times New Roman" pitchFamily="18" charset="0"/>
                <a:ea typeface="+mn-ea"/>
                <a:cs typeface="+mn-cs"/>
              </a:rPr>
              <a:t>: Float,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distanceY</a:t>
            </a:r>
            <a:r>
              <a:rPr lang="en-US" sz="1200" kern="1200" dirty="0">
                <a:solidFill>
                  <a:schemeClr val="tx1"/>
                </a:solidFill>
                <a:effectLst/>
                <a:latin typeface="Times New Roman" pitchFamily="18" charset="0"/>
                <a:ea typeface="+mn-ea"/>
                <a:cs typeface="+mn-cs"/>
              </a:rPr>
              <a:t>: Float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 Boolean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Toast.makeText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this@GesturesActivity</a:t>
            </a:r>
            <a:r>
              <a:rPr lang="en-US" sz="1200" kern="1200" dirty="0">
                <a:solidFill>
                  <a:schemeClr val="tx1"/>
                </a:solidFill>
                <a:effectLst/>
                <a:latin typeface="Times New Roman" pitchFamily="18" charset="0"/>
                <a:ea typeface="+mn-ea"/>
                <a:cs typeface="+mn-cs"/>
              </a:rPr>
              <a:t>,"Scrolling.....",</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super.onScroll</a:t>
            </a:r>
            <a:r>
              <a:rPr lang="en-US" sz="1200" kern="1200" dirty="0">
                <a:solidFill>
                  <a:schemeClr val="tx1"/>
                </a:solidFill>
                <a:effectLst/>
                <a:latin typeface="Times New Roman" pitchFamily="18" charset="0"/>
                <a:ea typeface="+mn-ea"/>
                <a:cs typeface="+mn-cs"/>
              </a:rPr>
              <a:t>(e1, e2, </a:t>
            </a:r>
            <a:r>
              <a:rPr lang="en-US" sz="1200" kern="1200" dirty="0" err="1">
                <a:solidFill>
                  <a:schemeClr val="tx1"/>
                </a:solidFill>
                <a:effectLst/>
                <a:latin typeface="Times New Roman" pitchFamily="18" charset="0"/>
                <a:ea typeface="+mn-ea"/>
                <a:cs typeface="+mn-cs"/>
              </a:rPr>
              <a:t>distanceX</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distanceY</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iv = </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ImageView</a:t>
            </a:r>
            <a:r>
              <a:rPr lang="en-US" sz="1200" kern="1200" dirty="0">
                <a:solidFill>
                  <a:schemeClr val="tx1"/>
                </a:solidFill>
                <a:effectLst/>
                <a:latin typeface="Times New Roman" pitchFamily="18" charset="0"/>
                <a:ea typeface="+mn-ea"/>
                <a:cs typeface="+mn-cs"/>
              </a:rPr>
              <a:t>&gt;(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contacts_iv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detector2 = GestureDetector(</a:t>
            </a:r>
            <a:r>
              <a:rPr lang="en-US" sz="1200" kern="1200" dirty="0" err="1">
                <a:solidFill>
                  <a:schemeClr val="tx1"/>
                </a:solidFill>
                <a:effectLst/>
                <a:latin typeface="Times New Roman" pitchFamily="18" charset="0"/>
                <a:ea typeface="+mn-ea"/>
                <a:cs typeface="+mn-cs"/>
              </a:rPr>
              <a:t>this,gListener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fdetector</a:t>
            </a:r>
            <a:r>
              <a:rPr lang="en-US" sz="1200" kern="1200" dirty="0">
                <a:solidFill>
                  <a:schemeClr val="tx1"/>
                </a:solidFill>
                <a:effectLst/>
                <a:latin typeface="Times New Roman" pitchFamily="18" charset="0"/>
                <a:ea typeface="+mn-ea"/>
                <a:cs typeface="+mn-cs"/>
              </a:rPr>
              <a:t> = GestureDetector(</a:t>
            </a:r>
            <a:r>
              <a:rPr lang="en-US" sz="1200" kern="1200" dirty="0" err="1">
                <a:solidFill>
                  <a:schemeClr val="tx1"/>
                </a:solidFill>
                <a:effectLst/>
                <a:latin typeface="Times New Roman" pitchFamily="18" charset="0"/>
                <a:ea typeface="+mn-ea"/>
                <a:cs typeface="+mn-cs"/>
              </a:rPr>
              <a:t>this,fListener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iv.setOnTouchListener</a:t>
            </a:r>
            <a:r>
              <a:rPr lang="en-US" sz="1200" b="1" kern="1200" dirty="0">
                <a:solidFill>
                  <a:schemeClr val="tx1"/>
                </a:solidFill>
                <a:effectLst/>
                <a:latin typeface="Times New Roman" pitchFamily="18" charset="0"/>
                <a:ea typeface="+mn-ea"/>
                <a:cs typeface="+mn-cs"/>
              </a:rPr>
              <a:t>{</a:t>
            </a:r>
            <a:r>
              <a:rPr lang="en-US" sz="1200" kern="1200" dirty="0">
                <a:solidFill>
                  <a:schemeClr val="tx1"/>
                </a:solidFill>
                <a:effectLst/>
                <a:latin typeface="Times New Roman" pitchFamily="18" charset="0"/>
                <a:ea typeface="+mn-ea"/>
                <a:cs typeface="+mn-cs"/>
              </a:rPr>
              <a:t>view, event </a:t>
            </a:r>
            <a:r>
              <a:rPr lang="en-US" sz="1200" b="1" kern="1200" dirty="0">
                <a:solidFill>
                  <a:schemeClr val="tx1"/>
                </a:solidFill>
                <a:effectLst/>
                <a:latin typeface="Times New Roman" pitchFamily="18" charset="0"/>
                <a:ea typeface="+mn-ea"/>
                <a:cs typeface="+mn-cs"/>
              </a:rPr>
              <a:t>-&gt; </a:t>
            </a:r>
            <a:r>
              <a:rPr lang="en-US" sz="1200" kern="1200" dirty="0" err="1">
                <a:solidFill>
                  <a:schemeClr val="tx1"/>
                </a:solidFill>
                <a:effectLst/>
                <a:latin typeface="Times New Roman" pitchFamily="18" charset="0"/>
                <a:ea typeface="+mn-ea"/>
                <a:cs typeface="+mn-cs"/>
              </a:rPr>
              <a:t>fdetector.onTouchEvent</a:t>
            </a:r>
            <a:r>
              <a:rPr lang="en-US" sz="1200" kern="1200" dirty="0">
                <a:solidFill>
                  <a:schemeClr val="tx1"/>
                </a:solidFill>
                <a:effectLst/>
                <a:latin typeface="Times New Roman" pitchFamily="18" charset="0"/>
                <a:ea typeface="+mn-ea"/>
                <a:cs typeface="+mn-cs"/>
              </a:rPr>
              <a:t>(event)</a:t>
            </a:r>
            <a:r>
              <a:rPr lang="en-US" sz="1200" b="1" kern="1200" dirty="0">
                <a:solidFill>
                  <a:schemeClr val="tx1"/>
                </a:solidFill>
                <a:effectLst/>
                <a:latin typeface="Times New Roman" pitchFamily="18" charset="0"/>
                <a:ea typeface="+mn-ea"/>
                <a:cs typeface="+mn-cs"/>
              </a:rPr>
              <a:t>}</a:t>
            </a:r>
            <a:br>
              <a:rPr lang="en-US" sz="1200" b="1" kern="1200" dirty="0">
                <a:solidFill>
                  <a:schemeClr val="tx1"/>
                </a:solidFill>
                <a:effectLst/>
                <a:latin typeface="Times New Roman" pitchFamily="18" charset="0"/>
                <a:ea typeface="+mn-ea"/>
                <a:cs typeface="+mn-cs"/>
              </a:rPr>
            </a:br>
            <a:endParaRPr lang="en-US" sz="1200" kern="1200" dirty="0">
              <a:solidFill>
                <a:schemeClr val="tx1"/>
              </a:solidFill>
              <a:effectLst/>
              <a:latin typeface="Times New Roman" pitchFamily="18" charset="0"/>
              <a:ea typeface="+mn-ea"/>
              <a:cs typeface="+mn-cs"/>
            </a:endParaRP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61</a:t>
            </a:fld>
            <a:endParaRPr lang="en-US"/>
          </a:p>
        </p:txBody>
      </p:sp>
    </p:spTree>
    <p:extLst>
      <p:ext uri="{BB962C8B-B14F-4D97-AF65-F5344CB8AC3E}">
        <p14:creationId xmlns:p14="http://schemas.microsoft.com/office/powerpoint/2010/main" val="1453594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CF8E6D"/>
                </a:solidFill>
                <a:effectLst/>
              </a:rPr>
              <a:t>private void </a:t>
            </a:r>
            <a:r>
              <a:rPr lang="en-US" dirty="0" err="1">
                <a:solidFill>
                  <a:srgbClr val="56A8F5"/>
                </a:solidFill>
                <a:effectLst/>
              </a:rPr>
              <a:t>tryClickLongClick</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TextView</a:t>
            </a:r>
            <a:r>
              <a:rPr lang="en-US" dirty="0">
                <a:solidFill>
                  <a:srgbClr val="BCBEC4"/>
                </a:solidFill>
                <a:effectLst/>
              </a:rPr>
              <a:t> tv = </a:t>
            </a:r>
            <a:r>
              <a:rPr lang="en-US" dirty="0" err="1">
                <a:solidFill>
                  <a:srgbClr val="BCBEC4"/>
                </a:solidFill>
                <a:effectLst/>
              </a:rPr>
              <a:t>findViewById</a:t>
            </a:r>
            <a:r>
              <a:rPr lang="en-US" dirty="0">
                <a:solidFill>
                  <a:srgbClr val="BCBEC4"/>
                </a:solidFill>
                <a:effectLst/>
              </a:rPr>
              <a:t>(R.id.</a:t>
            </a:r>
            <a:r>
              <a:rPr lang="en-US" i="1" dirty="0">
                <a:solidFill>
                  <a:srgbClr val="C77DBB"/>
                </a:solidFill>
                <a:effectLst/>
              </a:rPr>
              <a:t>tv1</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tv.setOnClickListener</a:t>
            </a:r>
            <a:r>
              <a:rPr lang="en-US" dirty="0">
                <a:solidFill>
                  <a:srgbClr val="BCBEC4"/>
                </a:solidFill>
                <a:effectLst/>
              </a:rPr>
              <a:t>( (v) -&gt;</a:t>
            </a:r>
            <a:br>
              <a:rPr lang="en-US" dirty="0">
                <a:solidFill>
                  <a:srgbClr val="BCBEC4"/>
                </a:solidFill>
                <a:effectLst/>
              </a:rPr>
            </a:br>
            <a:r>
              <a:rPr lang="en-US" dirty="0">
                <a:solidFill>
                  <a:srgbClr val="BCBEC4"/>
                </a:solidFill>
                <a:effectLst/>
              </a:rPr>
              <a:t>            </a:t>
            </a:r>
            <a:r>
              <a:rPr lang="en-US" dirty="0" err="1">
                <a:solidFill>
                  <a:srgbClr val="BCBEC4"/>
                </a:solidFill>
                <a:effectLst/>
              </a:rPr>
              <a:t>Toast.</a:t>
            </a:r>
            <a:r>
              <a:rPr lang="en-US" i="1" dirty="0" err="1">
                <a:solidFill>
                  <a:srgbClr val="BCBEC4"/>
                </a:solidFill>
                <a:effectLst/>
              </a:rPr>
              <a:t>makeText</a:t>
            </a:r>
            <a:r>
              <a:rPr lang="en-US" dirty="0">
                <a:solidFill>
                  <a:srgbClr val="BCBEC4"/>
                </a:solidFill>
                <a:effectLst/>
              </a:rPr>
              <a:t>(</a:t>
            </a:r>
            <a:r>
              <a:rPr lang="en-US" dirty="0" err="1">
                <a:solidFill>
                  <a:srgbClr val="BCBEC4"/>
                </a:solidFill>
                <a:effectLst/>
              </a:rPr>
              <a:t>GestureDemoActivity.</a:t>
            </a:r>
            <a:r>
              <a:rPr lang="en-US" dirty="0" err="1">
                <a:solidFill>
                  <a:srgbClr val="CF8E6D"/>
                </a:solidFill>
                <a:effectLst/>
              </a:rPr>
              <a:t>this</a:t>
            </a:r>
            <a:r>
              <a:rPr lang="en-US" dirty="0" err="1">
                <a:solidFill>
                  <a:srgbClr val="BCBEC4"/>
                </a:solidFill>
                <a:effectLst/>
              </a:rPr>
              <a:t>,</a:t>
            </a:r>
            <a:r>
              <a:rPr lang="en-US" dirty="0" err="1">
                <a:solidFill>
                  <a:srgbClr val="6AAB73"/>
                </a:solidFill>
                <a:effectLst/>
              </a:rPr>
              <a:t>"Just</a:t>
            </a:r>
            <a:r>
              <a:rPr lang="en-US" dirty="0">
                <a:solidFill>
                  <a:srgbClr val="6AAB73"/>
                </a:solidFill>
                <a:effectLst/>
              </a:rPr>
              <a:t> Clicked"</a:t>
            </a:r>
            <a:r>
              <a:rPr lang="en-US" dirty="0">
                <a:solidFill>
                  <a:srgbClr val="BCBEC4"/>
                </a:solidFill>
                <a:effectLst/>
              </a:rPr>
              <a:t>,</a:t>
            </a:r>
            <a:r>
              <a:rPr lang="en-US" dirty="0" err="1">
                <a:solidFill>
                  <a:srgbClr val="BCBEC4"/>
                </a:solidFill>
                <a:effectLst/>
              </a:rPr>
              <a:t>Toast.</a:t>
            </a:r>
            <a:r>
              <a:rPr lang="en-US" i="1" dirty="0" err="1">
                <a:solidFill>
                  <a:srgbClr val="C77DBB"/>
                </a:solidFill>
                <a:effectLst/>
              </a:rPr>
              <a:t>LENGTH_SHORT</a:t>
            </a:r>
            <a:r>
              <a:rPr lang="en-US" dirty="0">
                <a:solidFill>
                  <a:srgbClr val="BCBEC4"/>
                </a:solidFill>
                <a:effectLst/>
              </a:rPr>
              <a:t>).show());</a:t>
            </a:r>
            <a:br>
              <a:rPr lang="en-US" dirty="0">
                <a:solidFill>
                  <a:srgbClr val="BCBEC4"/>
                </a:solidFill>
                <a:effectLst/>
              </a:rPr>
            </a:br>
            <a:r>
              <a:rPr lang="en-US" dirty="0">
                <a:solidFill>
                  <a:srgbClr val="BCBEC4"/>
                </a:solidFill>
                <a:effectLst/>
              </a:rPr>
              <a:t>    </a:t>
            </a:r>
            <a:r>
              <a:rPr lang="en-US" dirty="0" err="1">
                <a:solidFill>
                  <a:srgbClr val="BCBEC4"/>
                </a:solidFill>
                <a:effectLst/>
              </a:rPr>
              <a:t>tv.setOnLongClickListener</a:t>
            </a:r>
            <a:r>
              <a:rPr lang="en-US" dirty="0">
                <a:solidFill>
                  <a:srgbClr val="BCBEC4"/>
                </a:solidFill>
                <a:effectLst/>
              </a:rPr>
              <a:t>(v -&gt;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Toast.</a:t>
            </a:r>
            <a:r>
              <a:rPr lang="en-US" i="1" dirty="0" err="1">
                <a:solidFill>
                  <a:srgbClr val="BCBEC4"/>
                </a:solidFill>
                <a:effectLst/>
              </a:rPr>
              <a:t>makeText</a:t>
            </a:r>
            <a:r>
              <a:rPr lang="en-US" dirty="0">
                <a:solidFill>
                  <a:srgbClr val="BCBEC4"/>
                </a:solidFill>
                <a:effectLst/>
              </a:rPr>
              <a:t>(</a:t>
            </a:r>
            <a:r>
              <a:rPr lang="en-US" dirty="0" err="1">
                <a:solidFill>
                  <a:srgbClr val="BCBEC4"/>
                </a:solidFill>
                <a:effectLst/>
              </a:rPr>
              <a:t>GestureDemoActivity.</a:t>
            </a:r>
            <a:r>
              <a:rPr lang="en-US" dirty="0" err="1">
                <a:solidFill>
                  <a:srgbClr val="CF8E6D"/>
                </a:solidFill>
                <a:effectLst/>
              </a:rPr>
              <a:t>this</a:t>
            </a:r>
            <a:r>
              <a:rPr lang="en-US" dirty="0">
                <a:solidFill>
                  <a:srgbClr val="BCBEC4"/>
                </a:solidFill>
                <a:effectLst/>
              </a:rPr>
              <a:t>, </a:t>
            </a:r>
            <a:r>
              <a:rPr lang="en-US" dirty="0">
                <a:solidFill>
                  <a:srgbClr val="6AAB73"/>
                </a:solidFill>
                <a:effectLst/>
              </a:rPr>
              <a:t>"Long Clicked"</a:t>
            </a:r>
            <a:r>
              <a:rPr lang="en-US" dirty="0">
                <a:solidFill>
                  <a:srgbClr val="BCBEC4"/>
                </a:solidFill>
                <a:effectLst/>
              </a:rPr>
              <a:t>, </a:t>
            </a:r>
            <a:r>
              <a:rPr lang="en-US" dirty="0" err="1">
                <a:solidFill>
                  <a:srgbClr val="BCBEC4"/>
                </a:solidFill>
                <a:effectLst/>
              </a:rPr>
              <a:t>Toast.</a:t>
            </a:r>
            <a:r>
              <a:rPr lang="en-US" i="1" dirty="0" err="1">
                <a:solidFill>
                  <a:srgbClr val="C77DBB"/>
                </a:solidFill>
                <a:effectLst/>
              </a:rPr>
              <a:t>LENGTH_SHORT</a:t>
            </a:r>
            <a:r>
              <a:rPr lang="en-US" dirty="0">
                <a:solidFill>
                  <a:srgbClr val="BCBEC4"/>
                </a:solidFill>
                <a:effectLst/>
              </a:rPr>
              <a:t>).show();</a:t>
            </a:r>
            <a:br>
              <a:rPr lang="en-US" dirty="0">
                <a:solidFill>
                  <a:srgbClr val="BCBEC4"/>
                </a:solidFill>
                <a:effectLst/>
              </a:rPr>
            </a:br>
            <a:r>
              <a:rPr lang="en-US" dirty="0">
                <a:solidFill>
                  <a:srgbClr val="BCBEC4"/>
                </a:solidFill>
                <a:effectLst/>
              </a:rPr>
              <a:t>                </a:t>
            </a:r>
            <a:r>
              <a:rPr lang="en-US" dirty="0">
                <a:solidFill>
                  <a:srgbClr val="CF8E6D"/>
                </a:solidFill>
                <a:effectLst/>
              </a:rPr>
              <a:t>return false</a:t>
            </a:r>
            <a:r>
              <a:rPr lang="en-US" dirty="0">
                <a:solidFill>
                  <a:srgbClr val="BCBEC4"/>
                </a:solidFill>
                <a:effectLst/>
              </a:rPr>
              <a:t>;</a:t>
            </a:r>
          </a:p>
          <a:p>
            <a:r>
              <a:rPr lang="en-US" dirty="0">
                <a:solidFill>
                  <a:srgbClr val="BCBEC4"/>
                </a:solidFill>
                <a:effectLst/>
              </a:rPr>
              <a:t>                //return true;</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br>
              <a:rPr lang="en-US" dirty="0">
                <a:solidFill>
                  <a:srgbClr val="BCBEC4"/>
                </a:solidFill>
                <a:effectLst/>
              </a:rPr>
            </a:br>
            <a:r>
              <a:rPr lang="en-US" dirty="0">
                <a:solidFill>
                  <a:srgbClr val="BCBEC4"/>
                </a:solidFill>
                <a:effectLst/>
              </a:rPr>
              <a:t>}</a:t>
            </a:r>
          </a:p>
          <a:p>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4</a:t>
            </a:fld>
            <a:endParaRPr lang="en-US"/>
          </a:p>
        </p:txBody>
      </p:sp>
    </p:spTree>
    <p:extLst>
      <p:ext uri="{BB962C8B-B14F-4D97-AF65-F5344CB8AC3E}">
        <p14:creationId xmlns:p14="http://schemas.microsoft.com/office/powerpoint/2010/main" val="1230065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Consumed means the 'event' will not be propagated to anybody else waiting for it. This can essentially be understood by taking the example of parent-child scenarios: touch events are firstly initiated on the parent which can decide to pass on the event to the child or consume it themselves. If consumed, the child will not even be aware of the occurrence of any such event</a:t>
            </a:r>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5</a:t>
            </a:fld>
            <a:endParaRPr lang="en-US"/>
          </a:p>
        </p:txBody>
      </p:sp>
    </p:spTree>
    <p:extLst>
      <p:ext uri="{BB962C8B-B14F-4D97-AF65-F5344CB8AC3E}">
        <p14:creationId xmlns:p14="http://schemas.microsoft.com/office/powerpoint/2010/main" val="1207364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The individual fingers or other objects that generate movement traces are referred to as </a:t>
            </a:r>
            <a:r>
              <a:rPr lang="en-US" sz="1200" b="1" i="0" kern="1200" dirty="0">
                <a:solidFill>
                  <a:schemeClr val="tx1"/>
                </a:solidFill>
                <a:effectLst/>
                <a:latin typeface="Times New Roman" pitchFamily="18" charset="0"/>
                <a:ea typeface="+mn-ea"/>
                <a:cs typeface="+mn-cs"/>
              </a:rPr>
              <a:t>pointers</a:t>
            </a:r>
            <a:r>
              <a:rPr lang="en-US" sz="1200" b="0" i="0" kern="1200" dirty="0">
                <a:solidFill>
                  <a:schemeClr val="tx1"/>
                </a:solidFill>
                <a:effectLst/>
                <a:latin typeface="Times New Roman" pitchFamily="18" charset="0"/>
                <a:ea typeface="+mn-ea"/>
                <a:cs typeface="+mn-cs"/>
              </a:rPr>
              <a:t>.</a:t>
            </a:r>
          </a:p>
          <a:p>
            <a:r>
              <a:rPr lang="en-US" sz="1200" b="0" i="0" kern="1200" dirty="0">
                <a:solidFill>
                  <a:schemeClr val="tx1"/>
                </a:solidFill>
                <a:effectLst/>
                <a:latin typeface="Times New Roman" pitchFamily="18" charset="0"/>
                <a:ea typeface="+mn-ea"/>
                <a:cs typeface="+mn-cs"/>
              </a:rPr>
              <a:t>Motion events contain information about all of the </a:t>
            </a:r>
            <a:r>
              <a:rPr lang="en-US" sz="1200" b="1" i="0" kern="1200" dirty="0">
                <a:solidFill>
                  <a:schemeClr val="tx1"/>
                </a:solidFill>
                <a:effectLst/>
                <a:latin typeface="Times New Roman" pitchFamily="18" charset="0"/>
                <a:ea typeface="+mn-ea"/>
                <a:cs typeface="+mn-cs"/>
              </a:rPr>
              <a:t>pointers</a:t>
            </a:r>
            <a:r>
              <a:rPr lang="en-US" sz="1200" b="0" i="0" kern="1200" dirty="0">
                <a:solidFill>
                  <a:schemeClr val="tx1"/>
                </a:solidFill>
                <a:effectLst/>
                <a:latin typeface="Times New Roman" pitchFamily="18" charset="0"/>
                <a:ea typeface="+mn-ea"/>
                <a:cs typeface="+mn-cs"/>
              </a:rPr>
              <a:t> that are currently active even if some of them have not moved since the last event was delivered.</a:t>
            </a:r>
          </a:p>
          <a:p>
            <a:r>
              <a:rPr lang="en-US" sz="1200" b="0" i="0" kern="1200" dirty="0">
                <a:solidFill>
                  <a:schemeClr val="tx1"/>
                </a:solidFill>
                <a:effectLst/>
                <a:latin typeface="Times New Roman" pitchFamily="18" charset="0"/>
                <a:ea typeface="+mn-ea"/>
                <a:cs typeface="+mn-cs"/>
              </a:rPr>
              <a:t>The number of pointers only ever changes by one as individual pointers go up and down, except when the gesture is canceled.</a:t>
            </a:r>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6</a:t>
            </a:fld>
            <a:endParaRPr lang="en-US"/>
          </a:p>
        </p:txBody>
      </p:sp>
    </p:spTree>
    <p:extLst>
      <p:ext uri="{BB962C8B-B14F-4D97-AF65-F5344CB8AC3E}">
        <p14:creationId xmlns:p14="http://schemas.microsoft.com/office/powerpoint/2010/main" val="122803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//Kotlin: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BCBEC4"/>
                </a:solidFill>
                <a:effectLst/>
              </a:rPr>
              <a:t> </a:t>
            </a:r>
            <a:r>
              <a:rPr lang="en-US" dirty="0">
                <a:solidFill>
                  <a:srgbClr val="CF8E6D"/>
                </a:solidFill>
                <a:effectLst/>
              </a:rPr>
              <a:t>override fun </a:t>
            </a:r>
            <a:r>
              <a:rPr lang="en-US" dirty="0" err="1">
                <a:solidFill>
                  <a:srgbClr val="56A8F5"/>
                </a:solidFill>
                <a:effectLst/>
              </a:rPr>
              <a:t>onTouch</a:t>
            </a:r>
            <a:r>
              <a:rPr lang="en-US" dirty="0">
                <a:solidFill>
                  <a:srgbClr val="BCBEC4"/>
                </a:solidFill>
                <a:effectLst/>
              </a:rPr>
              <a:t>(view: View, </a:t>
            </a:r>
            <a:r>
              <a:rPr lang="en-US" dirty="0" err="1">
                <a:solidFill>
                  <a:srgbClr val="BCBEC4"/>
                </a:solidFill>
                <a:effectLst/>
              </a:rPr>
              <a:t>motionEvent</a:t>
            </a:r>
            <a:r>
              <a:rPr lang="en-US" dirty="0">
                <a:solidFill>
                  <a:srgbClr val="BCBEC4"/>
                </a:solidFill>
                <a:effectLst/>
              </a:rPr>
              <a:t>: </a:t>
            </a:r>
            <a:r>
              <a:rPr lang="en-US" dirty="0" err="1">
                <a:solidFill>
                  <a:srgbClr val="BCBEC4"/>
                </a:solidFill>
                <a:effectLst/>
              </a:rPr>
              <a:t>MotionEvent</a:t>
            </a:r>
            <a:r>
              <a:rPr lang="en-US" dirty="0">
                <a:solidFill>
                  <a:srgbClr val="BCBEC4"/>
                </a:solidFill>
                <a:effectLst/>
              </a:rPr>
              <a:t>): Boolean {</a:t>
            </a:r>
            <a:br>
              <a:rPr lang="en-US" dirty="0">
                <a:solidFill>
                  <a:srgbClr val="BCBEC4"/>
                </a:solidFill>
                <a:effectLst/>
              </a:rPr>
            </a:br>
            <a:r>
              <a:rPr lang="en-US" dirty="0">
                <a:solidFill>
                  <a:srgbClr val="BCBEC4"/>
                </a:solidFill>
                <a:effectLst/>
              </a:rPr>
              <a:t>        </a:t>
            </a:r>
            <a:r>
              <a:rPr lang="en-US" dirty="0">
                <a:solidFill>
                  <a:srgbClr val="CF8E6D"/>
                </a:solidFill>
                <a:effectLst/>
              </a:rPr>
              <a:t>when </a:t>
            </a:r>
            <a:r>
              <a:rPr lang="en-US" dirty="0">
                <a:solidFill>
                  <a:srgbClr val="BCBEC4"/>
                </a:solidFill>
                <a:effectLst/>
              </a:rPr>
              <a:t>(</a:t>
            </a:r>
            <a:r>
              <a:rPr lang="en-US" dirty="0" err="1">
                <a:solidFill>
                  <a:srgbClr val="BCBEC4"/>
                </a:solidFill>
                <a:effectLst/>
              </a:rPr>
              <a:t>motionEvent.</a:t>
            </a:r>
            <a:r>
              <a:rPr lang="en-US" i="1" dirty="0" err="1">
                <a:solidFill>
                  <a:srgbClr val="C77DBB"/>
                </a:solidFill>
                <a:effectLst/>
              </a:rPr>
              <a:t>action</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MotionEvent.</a:t>
            </a:r>
            <a:r>
              <a:rPr lang="en-US" i="1" dirty="0" err="1">
                <a:solidFill>
                  <a:srgbClr val="C77DBB"/>
                </a:solidFill>
                <a:effectLst/>
              </a:rPr>
              <a:t>ACTION_DOWN</a:t>
            </a:r>
            <a:r>
              <a:rPr lang="en-US" i="1" dirty="0">
                <a:solidFill>
                  <a:srgbClr val="C77DBB"/>
                </a:solidFill>
                <a:effectLst/>
              </a:rPr>
              <a:t> </a:t>
            </a:r>
            <a:r>
              <a:rPr lang="en-US" dirty="0">
                <a:solidFill>
                  <a:srgbClr val="BCBEC4"/>
                </a:solidFill>
                <a:effectLst/>
              </a:rPr>
              <a:t>-&gt;{} </a:t>
            </a:r>
            <a:br>
              <a:rPr lang="en-US" dirty="0">
                <a:solidFill>
                  <a:srgbClr val="BCBEC4"/>
                </a:solidFill>
                <a:effectLst/>
              </a:rPr>
            </a:br>
            <a:r>
              <a:rPr lang="en-US" dirty="0">
                <a:solidFill>
                  <a:srgbClr val="BCBEC4"/>
                </a:solidFill>
                <a:effectLst/>
              </a:rPr>
              <a:t>            </a:t>
            </a:r>
            <a:r>
              <a:rPr lang="en-US" dirty="0" err="1">
                <a:solidFill>
                  <a:srgbClr val="BCBEC4"/>
                </a:solidFill>
                <a:effectLst/>
              </a:rPr>
              <a:t>MotionEvent.</a:t>
            </a:r>
            <a:r>
              <a:rPr lang="en-US" i="1" dirty="0" err="1">
                <a:solidFill>
                  <a:srgbClr val="C77DBB"/>
                </a:solidFill>
                <a:effectLst/>
              </a:rPr>
              <a:t>ACTION_UP</a:t>
            </a:r>
            <a:r>
              <a:rPr lang="en-US" i="1" dirty="0">
                <a:solidFill>
                  <a:srgbClr val="C77DBB"/>
                </a:solidFill>
                <a:effectLst/>
              </a:rPr>
              <a:t> </a:t>
            </a:r>
            <a:r>
              <a:rPr lang="en-US" dirty="0">
                <a:solidFill>
                  <a:srgbClr val="BCBEC4"/>
                </a:solidFill>
                <a:effectLst/>
              </a:rPr>
              <a:t>-&gt;{}</a:t>
            </a:r>
            <a:br>
              <a:rPr lang="en-US" dirty="0">
                <a:solidFill>
                  <a:srgbClr val="BCBEC4"/>
                </a:solidFill>
                <a:effectLst/>
              </a:rPr>
            </a:br>
            <a:r>
              <a:rPr lang="en-US" dirty="0">
                <a:solidFill>
                  <a:srgbClr val="BCBEC4"/>
                </a:solidFill>
                <a:effectLst/>
              </a:rPr>
              <a:t>            </a:t>
            </a:r>
            <a:r>
              <a:rPr lang="en-US" dirty="0" err="1">
                <a:solidFill>
                  <a:srgbClr val="BCBEC4"/>
                </a:solidFill>
                <a:effectLst/>
              </a:rPr>
              <a:t>MotionEvent.</a:t>
            </a:r>
            <a:r>
              <a:rPr lang="en-US" i="1" dirty="0" err="1">
                <a:solidFill>
                  <a:srgbClr val="C77DBB"/>
                </a:solidFill>
                <a:effectLst/>
              </a:rPr>
              <a:t>ACTION_MOVE</a:t>
            </a:r>
            <a:r>
              <a:rPr lang="en-US" i="1" dirty="0">
                <a:solidFill>
                  <a:srgbClr val="C77DBB"/>
                </a:solidFill>
                <a:effectLst/>
              </a:rPr>
              <a:t> </a:t>
            </a:r>
            <a:r>
              <a:rPr lang="en-US" dirty="0">
                <a:solidFill>
                  <a:srgbClr val="BCBEC4"/>
                </a:solidFill>
                <a:effectLst/>
              </a:rPr>
              <a:t>-&gt;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return false</a:t>
            </a:r>
            <a:br>
              <a:rPr lang="en-US" dirty="0">
                <a:solidFill>
                  <a:srgbClr val="CF8E6D"/>
                </a:solidFill>
                <a:effectLst/>
              </a:rPr>
            </a:br>
            <a:r>
              <a:rPr lang="en-US" dirty="0">
                <a:solidFill>
                  <a:srgbClr val="CF8E6D"/>
                </a:solidFill>
                <a:effectLst/>
              </a:rPr>
              <a:t>    </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7A7E85"/>
                </a:solidFill>
                <a:effectLst/>
              </a:rPr>
              <a:t>//end of class </a:t>
            </a:r>
            <a:r>
              <a:rPr lang="en-US" dirty="0" err="1">
                <a:solidFill>
                  <a:srgbClr val="7A7E85"/>
                </a:solidFill>
                <a:effectLst/>
              </a:rPr>
              <a:t>MyTouchListener</a:t>
            </a:r>
            <a:br>
              <a:rPr lang="en-US" dirty="0">
                <a:solidFill>
                  <a:srgbClr val="7A7E85"/>
                </a:solidFill>
                <a:effectLst/>
              </a:rPr>
            </a:br>
            <a:endParaRPr lang="en-US" dirty="0">
              <a:solidFill>
                <a:srgbClr val="BCBEC4"/>
              </a:solidFill>
              <a:effectLst/>
            </a:endParaRP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7</a:t>
            </a:fld>
            <a:endParaRPr lang="en-US"/>
          </a:p>
        </p:txBody>
      </p:sp>
    </p:spTree>
    <p:extLst>
      <p:ext uri="{BB962C8B-B14F-4D97-AF65-F5344CB8AC3E}">
        <p14:creationId xmlns:p14="http://schemas.microsoft.com/office/powerpoint/2010/main" val="3358493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CF8E6D"/>
                </a:solidFill>
                <a:effectLst/>
              </a:rPr>
              <a:t>package </a:t>
            </a:r>
            <a:r>
              <a:rPr lang="en-US" dirty="0" err="1">
                <a:solidFill>
                  <a:srgbClr val="BCBEC4"/>
                </a:solidFill>
                <a:effectLst/>
              </a:rPr>
              <a:t>com.example.myapplication.myutil</a:t>
            </a:r>
            <a:r>
              <a:rPr lang="en-US" dirty="0">
                <a:solidFill>
                  <a:srgbClr val="BCBEC4"/>
                </a:solidFill>
                <a:effectLst/>
              </a:rPr>
              <a:t>;</a:t>
            </a:r>
            <a:br>
              <a:rPr lang="en-US" dirty="0">
                <a:solidFill>
                  <a:srgbClr val="BCBEC4"/>
                </a:solidFill>
                <a:effectLst/>
              </a:rPr>
            </a:br>
            <a:br>
              <a:rPr lang="en-US" dirty="0">
                <a:solidFill>
                  <a:srgbClr val="BCBEC4"/>
                </a:solidFill>
                <a:effectLst/>
              </a:rPr>
            </a:br>
            <a:r>
              <a:rPr lang="en-US" dirty="0">
                <a:solidFill>
                  <a:srgbClr val="CF8E6D"/>
                </a:solidFill>
                <a:effectLst/>
              </a:rPr>
              <a:t>import </a:t>
            </a:r>
            <a:r>
              <a:rPr lang="en-US" dirty="0" err="1">
                <a:solidFill>
                  <a:srgbClr val="BCBEC4"/>
                </a:solidFill>
                <a:effectLst/>
              </a:rPr>
              <a:t>android.view.MotionEvent</a:t>
            </a:r>
            <a:r>
              <a:rPr lang="en-US" dirty="0">
                <a:solidFill>
                  <a:srgbClr val="BCBEC4"/>
                </a:solidFill>
                <a:effectLst/>
              </a:rPr>
              <a:t>;</a:t>
            </a:r>
            <a:br>
              <a:rPr lang="en-US" dirty="0">
                <a:solidFill>
                  <a:srgbClr val="BCBEC4"/>
                </a:solidFill>
                <a:effectLst/>
              </a:rPr>
            </a:br>
            <a:r>
              <a:rPr lang="en-US" dirty="0">
                <a:solidFill>
                  <a:srgbClr val="CF8E6D"/>
                </a:solidFill>
                <a:effectLst/>
              </a:rPr>
              <a:t>import </a:t>
            </a:r>
            <a:r>
              <a:rPr lang="en-US" dirty="0" err="1">
                <a:solidFill>
                  <a:srgbClr val="BCBEC4"/>
                </a:solidFill>
                <a:effectLst/>
              </a:rPr>
              <a:t>android.view.View</a:t>
            </a:r>
            <a:r>
              <a:rPr lang="en-US" dirty="0">
                <a:solidFill>
                  <a:srgbClr val="BCBEC4"/>
                </a:solidFill>
                <a:effectLst/>
              </a:rPr>
              <a:t>;</a:t>
            </a:r>
            <a:br>
              <a:rPr lang="en-US" dirty="0">
                <a:solidFill>
                  <a:srgbClr val="BCBEC4"/>
                </a:solidFill>
                <a:effectLst/>
              </a:rPr>
            </a:br>
            <a:br>
              <a:rPr lang="en-US" dirty="0">
                <a:solidFill>
                  <a:srgbClr val="BCBEC4"/>
                </a:solidFill>
                <a:effectLst/>
              </a:rPr>
            </a:br>
            <a:r>
              <a:rPr lang="en-US" dirty="0">
                <a:solidFill>
                  <a:srgbClr val="CF8E6D"/>
                </a:solidFill>
                <a:effectLst/>
              </a:rPr>
              <a:t>public abstract class </a:t>
            </a:r>
            <a:r>
              <a:rPr lang="en-US" dirty="0" err="1">
                <a:solidFill>
                  <a:srgbClr val="BCBEC4"/>
                </a:solidFill>
                <a:effectLst/>
              </a:rPr>
              <a:t>NumTapsListener</a:t>
            </a:r>
            <a:r>
              <a:rPr lang="en-US" dirty="0">
                <a:solidFill>
                  <a:srgbClr val="BCBEC4"/>
                </a:solidFill>
                <a:effectLst/>
              </a:rPr>
              <a:t> </a:t>
            </a:r>
            <a:r>
              <a:rPr lang="en-US" dirty="0">
                <a:solidFill>
                  <a:srgbClr val="CF8E6D"/>
                </a:solidFill>
                <a:effectLst/>
              </a:rPr>
              <a:t>implements </a:t>
            </a:r>
            <a:r>
              <a:rPr lang="en-US" dirty="0" err="1">
                <a:solidFill>
                  <a:srgbClr val="BCBEC4"/>
                </a:solidFill>
                <a:effectLst/>
              </a:rPr>
              <a:t>View.OnTouchListener</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protected int </a:t>
            </a:r>
            <a:r>
              <a:rPr lang="en-US" dirty="0">
                <a:solidFill>
                  <a:srgbClr val="C77DBB"/>
                </a:solidFill>
                <a:effectLst/>
              </a:rPr>
              <a:t>taps</a:t>
            </a:r>
            <a:r>
              <a:rPr lang="en-US" dirty="0">
                <a:solidFill>
                  <a:srgbClr val="BCBEC4"/>
                </a:solidFill>
                <a:effectLst/>
              </a:rPr>
              <a:t>=</a:t>
            </a:r>
            <a:r>
              <a:rPr lang="en-US" dirty="0">
                <a:solidFill>
                  <a:srgbClr val="2AACB8"/>
                </a:solidFill>
                <a:effectLst/>
              </a:rPr>
              <a:t>0</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protected long </a:t>
            </a:r>
            <a:r>
              <a:rPr lang="en-US" dirty="0" err="1">
                <a:solidFill>
                  <a:srgbClr val="C77DBB"/>
                </a:solidFill>
                <a:effectLst/>
              </a:rPr>
              <a:t>startTime</a:t>
            </a:r>
            <a:r>
              <a:rPr lang="en-US" dirty="0" err="1">
                <a:solidFill>
                  <a:srgbClr val="BCBEC4"/>
                </a:solidFill>
                <a:effectLst/>
              </a:rPr>
              <a:t>,</a:t>
            </a:r>
            <a:r>
              <a:rPr lang="en-US" dirty="0" err="1">
                <a:solidFill>
                  <a:srgbClr val="C77DBB"/>
                </a:solidFill>
                <a:effectLst/>
              </a:rPr>
              <a:t>endTime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B3AE60"/>
                </a:solidFill>
                <a:effectLst/>
              </a:rPr>
              <a:t>@Override</a:t>
            </a:r>
            <a:br>
              <a:rPr lang="en-US" dirty="0">
                <a:solidFill>
                  <a:srgbClr val="B3AE60"/>
                </a:solidFill>
                <a:effectLst/>
              </a:rPr>
            </a:br>
            <a:r>
              <a:rPr lang="en-US" dirty="0">
                <a:solidFill>
                  <a:srgbClr val="B3AE60"/>
                </a:solidFill>
                <a:effectLst/>
              </a:rPr>
              <a:t>    </a:t>
            </a:r>
            <a:r>
              <a:rPr lang="en-US" dirty="0">
                <a:solidFill>
                  <a:srgbClr val="CF8E6D"/>
                </a:solidFill>
                <a:effectLst/>
              </a:rPr>
              <a:t>public </a:t>
            </a:r>
            <a:r>
              <a:rPr lang="en-US" dirty="0" err="1">
                <a:solidFill>
                  <a:srgbClr val="CF8E6D"/>
                </a:solidFill>
                <a:effectLst/>
              </a:rPr>
              <a:t>boolean</a:t>
            </a:r>
            <a:r>
              <a:rPr lang="en-US" dirty="0">
                <a:solidFill>
                  <a:srgbClr val="CF8E6D"/>
                </a:solidFill>
                <a:effectLst/>
              </a:rPr>
              <a:t> </a:t>
            </a:r>
            <a:r>
              <a:rPr lang="en-US" dirty="0" err="1">
                <a:solidFill>
                  <a:srgbClr val="56A8F5"/>
                </a:solidFill>
                <a:effectLst/>
              </a:rPr>
              <a:t>onTouch</a:t>
            </a:r>
            <a:r>
              <a:rPr lang="en-US" dirty="0">
                <a:solidFill>
                  <a:srgbClr val="BCBEC4"/>
                </a:solidFill>
                <a:effectLst/>
              </a:rPr>
              <a:t>(View v, </a:t>
            </a:r>
            <a:r>
              <a:rPr lang="en-US" dirty="0" err="1">
                <a:solidFill>
                  <a:srgbClr val="BCBEC4"/>
                </a:solidFill>
                <a:effectLst/>
              </a:rPr>
              <a:t>MotionEvent</a:t>
            </a:r>
            <a:r>
              <a:rPr lang="en-US" dirty="0">
                <a:solidFill>
                  <a:srgbClr val="BCBEC4"/>
                </a:solidFill>
                <a:effectLst/>
              </a:rPr>
              <a:t> event) {</a:t>
            </a:r>
            <a:br>
              <a:rPr lang="en-US" dirty="0">
                <a:solidFill>
                  <a:srgbClr val="BCBEC4"/>
                </a:solidFill>
                <a:effectLst/>
              </a:rPr>
            </a:br>
            <a:r>
              <a:rPr lang="en-US" dirty="0">
                <a:solidFill>
                  <a:srgbClr val="BCBEC4"/>
                </a:solidFill>
                <a:effectLst/>
              </a:rPr>
              <a:t>        </a:t>
            </a:r>
            <a:r>
              <a:rPr lang="en-US" dirty="0">
                <a:solidFill>
                  <a:srgbClr val="CF8E6D"/>
                </a:solidFill>
                <a:effectLst/>
              </a:rPr>
              <a:t>switch </a:t>
            </a:r>
            <a:r>
              <a:rPr lang="en-US" dirty="0">
                <a:solidFill>
                  <a:srgbClr val="BCBEC4"/>
                </a:solidFill>
                <a:effectLst/>
              </a:rPr>
              <a:t>(</a:t>
            </a:r>
            <a:r>
              <a:rPr lang="en-US" dirty="0" err="1">
                <a:solidFill>
                  <a:srgbClr val="BCBEC4"/>
                </a:solidFill>
                <a:effectLst/>
              </a:rPr>
              <a:t>event.getAction</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case </a:t>
            </a:r>
            <a:r>
              <a:rPr lang="en-US" dirty="0" err="1">
                <a:solidFill>
                  <a:srgbClr val="BCBEC4"/>
                </a:solidFill>
                <a:effectLst/>
              </a:rPr>
              <a:t>MotionEvent.</a:t>
            </a:r>
            <a:r>
              <a:rPr lang="en-US" i="1" dirty="0" err="1">
                <a:solidFill>
                  <a:srgbClr val="C77DBB"/>
                </a:solidFill>
                <a:effectLst/>
              </a:rPr>
              <a:t>ACTION_DOWN</a:t>
            </a:r>
            <a:r>
              <a:rPr lang="en-US" dirty="0">
                <a:solidFill>
                  <a:srgbClr val="BCBEC4"/>
                </a:solidFill>
                <a:effectLst/>
              </a:rPr>
              <a:t>:</a:t>
            </a:r>
            <a:r>
              <a:rPr lang="en-US" dirty="0">
                <a:solidFill>
                  <a:srgbClr val="7A7E85"/>
                </a:solidFill>
                <a:effectLst/>
              </a:rPr>
              <a:t>//event of finger is touching</a:t>
            </a:r>
            <a:br>
              <a:rPr lang="en-US" dirty="0">
                <a:solidFill>
                  <a:srgbClr val="7A7E85"/>
                </a:solidFill>
                <a:effectLst/>
              </a:rPr>
            </a:br>
            <a:r>
              <a:rPr lang="en-US" dirty="0">
                <a:solidFill>
                  <a:srgbClr val="7A7E85"/>
                </a:solidFill>
                <a:effectLst/>
              </a:rPr>
              <a:t>                </a:t>
            </a:r>
            <a:r>
              <a:rPr lang="en-US" dirty="0" err="1">
                <a:solidFill>
                  <a:srgbClr val="C77DBB"/>
                </a:solidFill>
                <a:effectLst/>
              </a:rPr>
              <a:t>startTime</a:t>
            </a:r>
            <a:r>
              <a:rPr lang="en-US" dirty="0">
                <a:solidFill>
                  <a:srgbClr val="C77DBB"/>
                </a:solidFill>
                <a:effectLst/>
              </a:rPr>
              <a:t> </a:t>
            </a:r>
            <a:r>
              <a:rPr lang="en-US" dirty="0">
                <a:solidFill>
                  <a:srgbClr val="BCBEC4"/>
                </a:solidFill>
                <a:effectLst/>
              </a:rPr>
              <a:t>= </a:t>
            </a:r>
            <a:r>
              <a:rPr lang="en-US" dirty="0" err="1">
                <a:solidFill>
                  <a:srgbClr val="BCBEC4"/>
                </a:solidFill>
                <a:effectLst/>
              </a:rPr>
              <a:t>System.</a:t>
            </a:r>
            <a:r>
              <a:rPr lang="en-US" i="1" dirty="0" err="1">
                <a:solidFill>
                  <a:srgbClr val="BCBEC4"/>
                </a:solidFill>
                <a:effectLst/>
              </a:rPr>
              <a:t>currentTimeMillis</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if</a:t>
            </a:r>
            <a:r>
              <a:rPr lang="en-US" dirty="0">
                <a:solidFill>
                  <a:srgbClr val="BCBEC4"/>
                </a:solidFill>
                <a:effectLst/>
              </a:rPr>
              <a:t>(</a:t>
            </a:r>
            <a:r>
              <a:rPr lang="en-US" dirty="0" err="1">
                <a:solidFill>
                  <a:srgbClr val="C77DBB"/>
                </a:solidFill>
                <a:effectLst/>
              </a:rPr>
              <a:t>startTime</a:t>
            </a:r>
            <a:r>
              <a:rPr lang="en-US" dirty="0">
                <a:solidFill>
                  <a:srgbClr val="C77DBB"/>
                </a:solidFill>
                <a:effectLst/>
              </a:rPr>
              <a:t> </a:t>
            </a:r>
            <a:r>
              <a:rPr lang="en-US" dirty="0">
                <a:solidFill>
                  <a:srgbClr val="BCBEC4"/>
                </a:solidFill>
                <a:effectLst/>
              </a:rPr>
              <a:t>- </a:t>
            </a:r>
            <a:r>
              <a:rPr lang="en-US" dirty="0" err="1">
                <a:solidFill>
                  <a:srgbClr val="C77DBB"/>
                </a:solidFill>
                <a:effectLst/>
              </a:rPr>
              <a:t>endTime</a:t>
            </a:r>
            <a:r>
              <a:rPr lang="en-US" dirty="0">
                <a:solidFill>
                  <a:srgbClr val="C77DBB"/>
                </a:solidFill>
                <a:effectLst/>
              </a:rPr>
              <a:t> </a:t>
            </a:r>
            <a:r>
              <a:rPr lang="en-US" dirty="0">
                <a:solidFill>
                  <a:srgbClr val="BCBEC4"/>
                </a:solidFill>
                <a:effectLst/>
              </a:rPr>
              <a:t>&gt; </a:t>
            </a:r>
            <a:r>
              <a:rPr lang="en-US" dirty="0">
                <a:solidFill>
                  <a:srgbClr val="2AACB8"/>
                </a:solidFill>
                <a:effectLst/>
              </a:rPr>
              <a:t>300</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77DBB"/>
                </a:solidFill>
                <a:effectLst/>
              </a:rPr>
              <a:t>taps </a:t>
            </a:r>
            <a:r>
              <a:rPr lang="en-US" dirty="0">
                <a:solidFill>
                  <a:srgbClr val="BCBEC4"/>
                </a:solidFill>
                <a:effectLst/>
              </a:rPr>
              <a:t>= </a:t>
            </a:r>
            <a:r>
              <a:rPr lang="en-US" dirty="0">
                <a:solidFill>
                  <a:srgbClr val="2AACB8"/>
                </a:solidFill>
                <a:effectLst/>
              </a:rPr>
              <a:t>0</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new </a:t>
            </a:r>
            <a:r>
              <a:rPr lang="en-US" dirty="0">
                <a:solidFill>
                  <a:srgbClr val="BCBEC4"/>
                </a:solidFill>
                <a:effectLst/>
              </a:rPr>
              <a:t>Thread(() -&gt; {</a:t>
            </a:r>
            <a:br>
              <a:rPr lang="en-US" dirty="0">
                <a:solidFill>
                  <a:srgbClr val="BCBEC4"/>
                </a:solidFill>
                <a:effectLst/>
              </a:rPr>
            </a:br>
            <a:r>
              <a:rPr lang="en-US" dirty="0">
                <a:solidFill>
                  <a:srgbClr val="BCBEC4"/>
                </a:solidFill>
                <a:effectLst/>
              </a:rPr>
              <a:t>                        </a:t>
            </a:r>
            <a:r>
              <a:rPr lang="en-US" dirty="0">
                <a:solidFill>
                  <a:srgbClr val="CF8E6D"/>
                </a:solidFill>
                <a:effectLst/>
              </a:rPr>
              <a:t>try </a:t>
            </a:r>
            <a:r>
              <a:rPr lang="en-US" dirty="0">
                <a:solidFill>
                  <a:srgbClr val="BCBEC4"/>
                </a:solidFill>
                <a:effectLst/>
              </a:rPr>
              <a:t>{ </a:t>
            </a:r>
            <a:r>
              <a:rPr lang="en-US" dirty="0" err="1">
                <a:solidFill>
                  <a:srgbClr val="BCBEC4"/>
                </a:solidFill>
                <a:effectLst/>
              </a:rPr>
              <a:t>Thread.</a:t>
            </a:r>
            <a:r>
              <a:rPr lang="en-US" i="1" dirty="0" err="1">
                <a:solidFill>
                  <a:srgbClr val="BCBEC4"/>
                </a:solidFill>
                <a:effectLst/>
              </a:rPr>
              <a:t>sleep</a:t>
            </a:r>
            <a:r>
              <a:rPr lang="en-US" dirty="0">
                <a:solidFill>
                  <a:srgbClr val="BCBEC4"/>
                </a:solidFill>
                <a:effectLst/>
              </a:rPr>
              <a:t>(</a:t>
            </a:r>
            <a:r>
              <a:rPr lang="en-US" dirty="0">
                <a:solidFill>
                  <a:srgbClr val="2AACB8"/>
                </a:solidFill>
                <a:effectLst/>
              </a:rPr>
              <a:t>400</a:t>
            </a:r>
            <a:r>
              <a:rPr lang="en-US" dirty="0">
                <a:solidFill>
                  <a:srgbClr val="BCBEC4"/>
                </a:solidFill>
                <a:effectLst/>
              </a:rPr>
              <a:t>);} </a:t>
            </a:r>
            <a:r>
              <a:rPr lang="en-US" dirty="0">
                <a:solidFill>
                  <a:srgbClr val="CF8E6D"/>
                </a:solidFill>
                <a:effectLst/>
              </a:rPr>
              <a:t>catch </a:t>
            </a:r>
            <a:r>
              <a:rPr lang="en-US" dirty="0">
                <a:solidFill>
                  <a:srgbClr val="BCBEC4"/>
                </a:solidFill>
                <a:effectLst/>
              </a:rPr>
              <a:t>(Exception ignored)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handleTaps</a:t>
            </a:r>
            <a:r>
              <a:rPr lang="en-US" dirty="0">
                <a:solidFill>
                  <a:srgbClr val="BCBEC4"/>
                </a:solidFill>
                <a:effectLst/>
              </a:rPr>
              <a:t>();</a:t>
            </a:r>
            <a:br>
              <a:rPr lang="en-US" dirty="0">
                <a:solidFill>
                  <a:srgbClr val="BCBEC4"/>
                </a:solidFill>
                <a:effectLst/>
              </a:rPr>
            </a:br>
            <a:r>
              <a:rPr lang="en-US" dirty="0">
                <a:solidFill>
                  <a:srgbClr val="BCBEC4"/>
                </a:solidFill>
                <a:effectLst/>
              </a:rPr>
              <a:t>                    }).start();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return true</a:t>
            </a:r>
            <a:r>
              <a:rPr lang="en-US" dirty="0">
                <a:solidFill>
                  <a:srgbClr val="BCBEC4"/>
                </a:solidFill>
                <a:effectLst/>
              </a:rPr>
              <a:t>; </a:t>
            </a:r>
            <a:r>
              <a:rPr lang="en-US" dirty="0">
                <a:solidFill>
                  <a:srgbClr val="7A7E85"/>
                </a:solidFill>
                <a:effectLst/>
              </a:rPr>
              <a:t>//event was not consumed</a:t>
            </a:r>
            <a:br>
              <a:rPr lang="en-US" dirty="0">
                <a:solidFill>
                  <a:srgbClr val="7A7E85"/>
                </a:solidFill>
                <a:effectLst/>
              </a:rPr>
            </a:br>
            <a:r>
              <a:rPr lang="en-US" dirty="0">
                <a:solidFill>
                  <a:srgbClr val="7A7E85"/>
                </a:solidFill>
                <a:effectLst/>
              </a:rPr>
              <a:t>            </a:t>
            </a:r>
            <a:r>
              <a:rPr lang="en-US" dirty="0">
                <a:solidFill>
                  <a:srgbClr val="CF8E6D"/>
                </a:solidFill>
                <a:effectLst/>
              </a:rPr>
              <a:t>case </a:t>
            </a:r>
            <a:r>
              <a:rPr lang="en-US" dirty="0" err="1">
                <a:solidFill>
                  <a:srgbClr val="BCBEC4"/>
                </a:solidFill>
                <a:effectLst/>
              </a:rPr>
              <a:t>MotionEvent.</a:t>
            </a:r>
            <a:r>
              <a:rPr lang="en-US" i="1" dirty="0" err="1">
                <a:solidFill>
                  <a:srgbClr val="C77DBB"/>
                </a:solidFill>
                <a:effectLst/>
              </a:rPr>
              <a:t>ACTION_UP</a:t>
            </a:r>
            <a:r>
              <a:rPr lang="en-US" dirty="0">
                <a:solidFill>
                  <a:srgbClr val="BCBEC4"/>
                </a:solidFill>
                <a:effectLst/>
              </a:rPr>
              <a:t>: </a:t>
            </a:r>
            <a:r>
              <a:rPr lang="en-US" dirty="0">
                <a:solidFill>
                  <a:srgbClr val="7A7E85"/>
                </a:solidFill>
                <a:effectLst/>
              </a:rPr>
              <a:t>//event of finger is lifted</a:t>
            </a:r>
            <a:br>
              <a:rPr lang="en-US" dirty="0">
                <a:solidFill>
                  <a:srgbClr val="7A7E85"/>
                </a:solidFill>
                <a:effectLst/>
              </a:rPr>
            </a:br>
            <a:r>
              <a:rPr lang="en-US" dirty="0">
                <a:solidFill>
                  <a:srgbClr val="7A7E85"/>
                </a:solidFill>
                <a:effectLst/>
              </a:rPr>
              <a:t>                </a:t>
            </a:r>
            <a:r>
              <a:rPr lang="en-US" dirty="0" err="1">
                <a:solidFill>
                  <a:srgbClr val="C77DBB"/>
                </a:solidFill>
                <a:effectLst/>
              </a:rPr>
              <a:t>endTime</a:t>
            </a:r>
            <a:r>
              <a:rPr lang="en-US" dirty="0">
                <a:solidFill>
                  <a:srgbClr val="C77DBB"/>
                </a:solidFill>
                <a:effectLst/>
              </a:rPr>
              <a:t> </a:t>
            </a:r>
            <a:r>
              <a:rPr lang="en-US" dirty="0">
                <a:solidFill>
                  <a:srgbClr val="BCBEC4"/>
                </a:solidFill>
                <a:effectLst/>
              </a:rPr>
              <a:t>= </a:t>
            </a:r>
            <a:r>
              <a:rPr lang="en-US" dirty="0" err="1">
                <a:solidFill>
                  <a:srgbClr val="BCBEC4"/>
                </a:solidFill>
                <a:effectLst/>
              </a:rPr>
              <a:t>System.</a:t>
            </a:r>
            <a:r>
              <a:rPr lang="en-US" i="1" dirty="0" err="1">
                <a:solidFill>
                  <a:srgbClr val="BCBEC4"/>
                </a:solidFill>
                <a:effectLst/>
              </a:rPr>
              <a:t>currentTimeMillis</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77DBB"/>
                </a:solidFill>
                <a:effectLst/>
              </a:rPr>
              <a:t>taps</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return false</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public abstract void </a:t>
            </a:r>
            <a:r>
              <a:rPr lang="en-US" dirty="0" err="1">
                <a:solidFill>
                  <a:srgbClr val="56A8F5"/>
                </a:solidFill>
                <a:effectLst/>
              </a:rPr>
              <a:t>handleTaps</a:t>
            </a:r>
            <a:r>
              <a:rPr lang="en-US" dirty="0">
                <a:solidFill>
                  <a:srgbClr val="BCBEC4"/>
                </a:solidFill>
                <a:effectLst/>
              </a:rPr>
              <a:t>();</a:t>
            </a:r>
            <a:br>
              <a:rPr lang="en-US" dirty="0">
                <a:solidFill>
                  <a:srgbClr val="BCBEC4"/>
                </a:solidFill>
                <a:effectLst/>
              </a:rPr>
            </a:br>
            <a:r>
              <a:rPr lang="en-US" dirty="0">
                <a:solidFill>
                  <a:srgbClr val="BCBEC4"/>
                </a:solidFill>
                <a:effectLst/>
              </a:rPr>
              <a:t>}</a:t>
            </a:r>
          </a:p>
          <a:p>
            <a:endParaRPr lang="en-US" dirty="0">
              <a:solidFill>
                <a:srgbClr val="BCBEC4"/>
              </a:solidFill>
              <a:effectLst/>
            </a:endParaRPr>
          </a:p>
          <a:p>
            <a:r>
              <a:rPr lang="en-US" dirty="0">
                <a:solidFill>
                  <a:srgbClr val="BCBEC4"/>
                </a:solidFill>
                <a:effectLst/>
              </a:rPr>
              <a:t>//Activity: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CF8E6D"/>
                </a:solidFill>
                <a:effectLst/>
              </a:rPr>
              <a:t>private void </a:t>
            </a:r>
            <a:r>
              <a:rPr lang="en-US" dirty="0" err="1">
                <a:solidFill>
                  <a:srgbClr val="56A8F5"/>
                </a:solidFill>
                <a:effectLst/>
              </a:rPr>
              <a:t>tryNumTapsDetector</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TextView</a:t>
            </a:r>
            <a:r>
              <a:rPr lang="en-US" dirty="0">
                <a:solidFill>
                  <a:srgbClr val="BCBEC4"/>
                </a:solidFill>
                <a:effectLst/>
              </a:rPr>
              <a:t> tv = </a:t>
            </a:r>
            <a:r>
              <a:rPr lang="en-US" dirty="0" err="1">
                <a:solidFill>
                  <a:srgbClr val="BCBEC4"/>
                </a:solidFill>
                <a:effectLst/>
              </a:rPr>
              <a:t>findViewById</a:t>
            </a:r>
            <a:r>
              <a:rPr lang="en-US" dirty="0">
                <a:solidFill>
                  <a:srgbClr val="BCBEC4"/>
                </a:solidFill>
                <a:effectLst/>
              </a:rPr>
              <a:t>(R.id.</a:t>
            </a:r>
            <a:r>
              <a:rPr lang="en-US" i="1" dirty="0">
                <a:solidFill>
                  <a:srgbClr val="C77DBB"/>
                </a:solidFill>
                <a:effectLst/>
              </a:rPr>
              <a:t>tv2</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tv.setOnTouchListener</a:t>
            </a:r>
            <a:r>
              <a:rPr lang="en-US" dirty="0">
                <a:solidFill>
                  <a:srgbClr val="BCBEC4"/>
                </a:solidFill>
                <a:effectLst/>
              </a:rPr>
              <a:t>( </a:t>
            </a:r>
            <a:r>
              <a:rPr lang="en-US" dirty="0">
                <a:solidFill>
                  <a:srgbClr val="CF8E6D"/>
                </a:solidFill>
                <a:effectLst/>
              </a:rPr>
              <a:t>new </a:t>
            </a:r>
            <a:r>
              <a:rPr lang="en-US" dirty="0" err="1">
                <a:solidFill>
                  <a:srgbClr val="BCBEC4"/>
                </a:solidFill>
                <a:effectLst/>
              </a:rPr>
              <a:t>NumTapsListener</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B3AE60"/>
                </a:solidFill>
                <a:effectLst/>
              </a:rPr>
              <a:t>@Override</a:t>
            </a:r>
            <a:br>
              <a:rPr lang="en-US" dirty="0">
                <a:solidFill>
                  <a:srgbClr val="B3AE60"/>
                </a:solidFill>
                <a:effectLst/>
              </a:rPr>
            </a:br>
            <a:r>
              <a:rPr lang="en-US" dirty="0">
                <a:solidFill>
                  <a:srgbClr val="B3AE60"/>
                </a:solidFill>
                <a:effectLst/>
              </a:rPr>
              <a:t>        </a:t>
            </a:r>
            <a:r>
              <a:rPr lang="en-US" dirty="0">
                <a:solidFill>
                  <a:srgbClr val="CF8E6D"/>
                </a:solidFill>
                <a:effectLst/>
              </a:rPr>
              <a:t>public void </a:t>
            </a:r>
            <a:r>
              <a:rPr lang="en-US" dirty="0" err="1">
                <a:solidFill>
                  <a:srgbClr val="56A8F5"/>
                </a:solidFill>
                <a:effectLst/>
              </a:rPr>
              <a:t>handleTaps</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C77DBB"/>
                </a:solidFill>
                <a:effectLst/>
              </a:rPr>
              <a:t>handler</a:t>
            </a:r>
            <a:r>
              <a:rPr lang="en-US" dirty="0" err="1">
                <a:solidFill>
                  <a:srgbClr val="BCBEC4"/>
                </a:solidFill>
                <a:effectLst/>
              </a:rPr>
              <a:t>.post</a:t>
            </a:r>
            <a:r>
              <a:rPr lang="en-US" dirty="0">
                <a:solidFill>
                  <a:srgbClr val="BCBEC4"/>
                </a:solidFill>
                <a:effectLst/>
              </a:rPr>
              <a:t>( () -&gt; {</a:t>
            </a:r>
            <a:br>
              <a:rPr lang="en-US" dirty="0">
                <a:solidFill>
                  <a:srgbClr val="BCBEC4"/>
                </a:solidFill>
                <a:effectLst/>
              </a:rPr>
            </a:br>
            <a:r>
              <a:rPr lang="en-US" dirty="0">
                <a:solidFill>
                  <a:srgbClr val="BCBEC4"/>
                </a:solidFill>
                <a:effectLst/>
              </a:rPr>
              <a:t>                        </a:t>
            </a:r>
            <a:r>
              <a:rPr lang="en-US" dirty="0">
                <a:solidFill>
                  <a:srgbClr val="CF8E6D"/>
                </a:solidFill>
                <a:effectLst/>
              </a:rPr>
              <a:t>switch </a:t>
            </a:r>
            <a:r>
              <a:rPr lang="en-US" dirty="0">
                <a:solidFill>
                  <a:srgbClr val="BCBEC4"/>
                </a:solidFill>
                <a:effectLst/>
              </a:rPr>
              <a:t>(</a:t>
            </a:r>
            <a:r>
              <a:rPr lang="en-US" dirty="0">
                <a:solidFill>
                  <a:srgbClr val="C77DBB"/>
                </a:solidFill>
                <a:effectLst/>
              </a:rPr>
              <a:t>taps</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CF8E6D"/>
                </a:solidFill>
                <a:effectLst/>
              </a:rPr>
              <a:t>case </a:t>
            </a:r>
            <a:r>
              <a:rPr lang="en-US" dirty="0">
                <a:solidFill>
                  <a:srgbClr val="2AACB8"/>
                </a:solidFill>
                <a:effectLst/>
              </a:rPr>
              <a:t>1</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Toast.</a:t>
            </a:r>
            <a:r>
              <a:rPr lang="en-US" i="1" dirty="0" err="1">
                <a:solidFill>
                  <a:srgbClr val="BCBEC4"/>
                </a:solidFill>
                <a:effectLst/>
              </a:rPr>
              <a:t>makeText</a:t>
            </a:r>
            <a:r>
              <a:rPr lang="en-US" dirty="0">
                <a:solidFill>
                  <a:srgbClr val="BCBEC4"/>
                </a:solidFill>
                <a:effectLst/>
              </a:rPr>
              <a:t>(</a:t>
            </a:r>
            <a:r>
              <a:rPr lang="en-US" dirty="0" err="1">
                <a:solidFill>
                  <a:srgbClr val="BCBEC4"/>
                </a:solidFill>
                <a:effectLst/>
              </a:rPr>
              <a:t>GestureDemoActivity.</a:t>
            </a:r>
            <a:r>
              <a:rPr lang="en-US" dirty="0" err="1">
                <a:solidFill>
                  <a:srgbClr val="CF8E6D"/>
                </a:solidFill>
                <a:effectLst/>
              </a:rPr>
              <a:t>this</a:t>
            </a:r>
            <a:r>
              <a:rPr lang="en-US" dirty="0">
                <a:solidFill>
                  <a:srgbClr val="BCBEC4"/>
                </a:solidFill>
                <a:effectLst/>
              </a:rPr>
              <a:t>, </a:t>
            </a:r>
            <a:r>
              <a:rPr lang="en-US" dirty="0">
                <a:solidFill>
                  <a:srgbClr val="6AAB73"/>
                </a:solidFill>
                <a:effectLst/>
              </a:rPr>
              <a:t>"One Tap"</a:t>
            </a:r>
            <a:r>
              <a:rPr lang="en-US" dirty="0">
                <a:solidFill>
                  <a:srgbClr val="BCBEC4"/>
                </a:solidFill>
                <a:effectLst/>
              </a:rPr>
              <a:t>, </a:t>
            </a:r>
            <a:r>
              <a:rPr lang="en-US" dirty="0" err="1">
                <a:solidFill>
                  <a:srgbClr val="BCBEC4"/>
                </a:solidFill>
                <a:effectLst/>
              </a:rPr>
              <a:t>Toast.</a:t>
            </a:r>
            <a:r>
              <a:rPr lang="en-US" i="1" dirty="0" err="1">
                <a:solidFill>
                  <a:srgbClr val="C77DBB"/>
                </a:solidFill>
                <a:effectLst/>
              </a:rPr>
              <a:t>LENGTH_SHORT</a:t>
            </a:r>
            <a:r>
              <a:rPr lang="en-US" dirty="0">
                <a:solidFill>
                  <a:srgbClr val="BCBEC4"/>
                </a:solidFill>
                <a:effectLst/>
              </a:rPr>
              <a:t>).show();</a:t>
            </a:r>
            <a:br>
              <a:rPr lang="en-US" dirty="0">
                <a:solidFill>
                  <a:srgbClr val="BCBEC4"/>
                </a:solidFill>
                <a:effectLst/>
              </a:rPr>
            </a:br>
            <a:r>
              <a:rPr lang="en-US" dirty="0">
                <a:solidFill>
                  <a:srgbClr val="BCBEC4"/>
                </a:solidFill>
                <a:effectLst/>
              </a:rPr>
              <a:t>                                </a:t>
            </a:r>
            <a:r>
              <a:rPr lang="en-US" dirty="0">
                <a:solidFill>
                  <a:srgbClr val="CF8E6D"/>
                </a:solidFill>
                <a:effectLst/>
              </a:rPr>
              <a:t>break</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case </a:t>
            </a:r>
            <a:r>
              <a:rPr lang="en-US" dirty="0">
                <a:solidFill>
                  <a:srgbClr val="2AACB8"/>
                </a:solidFill>
                <a:effectLst/>
              </a:rPr>
              <a:t>2</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Toast.</a:t>
            </a:r>
            <a:r>
              <a:rPr lang="en-US" i="1" dirty="0" err="1">
                <a:solidFill>
                  <a:srgbClr val="BCBEC4"/>
                </a:solidFill>
                <a:effectLst/>
              </a:rPr>
              <a:t>makeText</a:t>
            </a:r>
            <a:r>
              <a:rPr lang="en-US" dirty="0">
                <a:solidFill>
                  <a:srgbClr val="BCBEC4"/>
                </a:solidFill>
                <a:effectLst/>
              </a:rPr>
              <a:t>(</a:t>
            </a:r>
            <a:r>
              <a:rPr lang="en-US" dirty="0" err="1">
                <a:solidFill>
                  <a:srgbClr val="BCBEC4"/>
                </a:solidFill>
                <a:effectLst/>
              </a:rPr>
              <a:t>GestureDemoActivity.</a:t>
            </a:r>
            <a:r>
              <a:rPr lang="en-US" dirty="0" err="1">
                <a:solidFill>
                  <a:srgbClr val="CF8E6D"/>
                </a:solidFill>
                <a:effectLst/>
              </a:rPr>
              <a:t>this</a:t>
            </a:r>
            <a:r>
              <a:rPr lang="en-US" dirty="0">
                <a:solidFill>
                  <a:srgbClr val="BCBEC4"/>
                </a:solidFill>
                <a:effectLst/>
              </a:rPr>
              <a:t>, </a:t>
            </a:r>
            <a:r>
              <a:rPr lang="en-US" dirty="0">
                <a:solidFill>
                  <a:srgbClr val="6AAB73"/>
                </a:solidFill>
                <a:effectLst/>
              </a:rPr>
              <a:t>"TWO Taps"</a:t>
            </a:r>
            <a:r>
              <a:rPr lang="en-US" dirty="0">
                <a:solidFill>
                  <a:srgbClr val="BCBEC4"/>
                </a:solidFill>
                <a:effectLst/>
              </a:rPr>
              <a:t>, </a:t>
            </a:r>
            <a:r>
              <a:rPr lang="en-US" dirty="0" err="1">
                <a:solidFill>
                  <a:srgbClr val="BCBEC4"/>
                </a:solidFill>
                <a:effectLst/>
              </a:rPr>
              <a:t>Toast.</a:t>
            </a:r>
            <a:r>
              <a:rPr lang="en-US" i="1" dirty="0" err="1">
                <a:solidFill>
                  <a:srgbClr val="C77DBB"/>
                </a:solidFill>
                <a:effectLst/>
              </a:rPr>
              <a:t>LENGTH_SHORT</a:t>
            </a:r>
            <a:r>
              <a:rPr lang="en-US" dirty="0">
                <a:solidFill>
                  <a:srgbClr val="BCBEC4"/>
                </a:solidFill>
                <a:effectLst/>
              </a:rPr>
              <a:t>).show();</a:t>
            </a:r>
            <a:br>
              <a:rPr lang="en-US" dirty="0">
                <a:solidFill>
                  <a:srgbClr val="BCBEC4"/>
                </a:solidFill>
                <a:effectLst/>
              </a:rPr>
            </a:br>
            <a:r>
              <a:rPr lang="en-US" dirty="0">
                <a:solidFill>
                  <a:srgbClr val="BCBEC4"/>
                </a:solidFill>
                <a:effectLst/>
              </a:rPr>
              <a:t>                                </a:t>
            </a:r>
            <a:r>
              <a:rPr lang="en-US" dirty="0">
                <a:solidFill>
                  <a:srgbClr val="CF8E6D"/>
                </a:solidFill>
                <a:effectLst/>
              </a:rPr>
              <a:t>break</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case </a:t>
            </a:r>
            <a:r>
              <a:rPr lang="en-US" dirty="0">
                <a:solidFill>
                  <a:srgbClr val="2AACB8"/>
                </a:solidFill>
                <a:effectLst/>
              </a:rPr>
              <a:t>3</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Toast.</a:t>
            </a:r>
            <a:r>
              <a:rPr lang="en-US" i="1" dirty="0" err="1">
                <a:solidFill>
                  <a:srgbClr val="BCBEC4"/>
                </a:solidFill>
                <a:effectLst/>
              </a:rPr>
              <a:t>makeText</a:t>
            </a:r>
            <a:r>
              <a:rPr lang="en-US" dirty="0">
                <a:solidFill>
                  <a:srgbClr val="BCBEC4"/>
                </a:solidFill>
                <a:effectLst/>
              </a:rPr>
              <a:t>(</a:t>
            </a:r>
            <a:r>
              <a:rPr lang="en-US" dirty="0" err="1">
                <a:solidFill>
                  <a:srgbClr val="BCBEC4"/>
                </a:solidFill>
                <a:effectLst/>
              </a:rPr>
              <a:t>GestureDemoActivity.</a:t>
            </a:r>
            <a:r>
              <a:rPr lang="en-US" dirty="0" err="1">
                <a:solidFill>
                  <a:srgbClr val="CF8E6D"/>
                </a:solidFill>
                <a:effectLst/>
              </a:rPr>
              <a:t>this</a:t>
            </a:r>
            <a:r>
              <a:rPr lang="en-US" dirty="0">
                <a:solidFill>
                  <a:srgbClr val="BCBEC4"/>
                </a:solidFill>
                <a:effectLst/>
              </a:rPr>
              <a:t>, </a:t>
            </a:r>
            <a:r>
              <a:rPr lang="en-US" dirty="0">
                <a:solidFill>
                  <a:srgbClr val="6AAB73"/>
                </a:solidFill>
                <a:effectLst/>
              </a:rPr>
              <a:t>"THREE Taps"</a:t>
            </a:r>
            <a:r>
              <a:rPr lang="en-US" dirty="0">
                <a:solidFill>
                  <a:srgbClr val="BCBEC4"/>
                </a:solidFill>
                <a:effectLst/>
              </a:rPr>
              <a:t>, </a:t>
            </a:r>
            <a:r>
              <a:rPr lang="en-US" dirty="0" err="1">
                <a:solidFill>
                  <a:srgbClr val="BCBEC4"/>
                </a:solidFill>
                <a:effectLst/>
              </a:rPr>
              <a:t>Toast.</a:t>
            </a:r>
            <a:r>
              <a:rPr lang="en-US" i="1" dirty="0" err="1">
                <a:solidFill>
                  <a:srgbClr val="C77DBB"/>
                </a:solidFill>
                <a:effectLst/>
              </a:rPr>
              <a:t>LENGTH_SHORT</a:t>
            </a:r>
            <a:r>
              <a:rPr lang="en-US" dirty="0">
                <a:solidFill>
                  <a:srgbClr val="BCBEC4"/>
                </a:solidFill>
                <a:effectLst/>
              </a:rPr>
              <a:t>).show();</a:t>
            </a:r>
            <a:br>
              <a:rPr lang="en-US" dirty="0">
                <a:solidFill>
                  <a:srgbClr val="BCBEC4"/>
                </a:solidFill>
                <a:effectLst/>
              </a:rPr>
            </a:br>
            <a:r>
              <a:rPr lang="en-US" dirty="0">
                <a:solidFill>
                  <a:srgbClr val="BCBEC4"/>
                </a:solidFill>
                <a:effectLst/>
              </a:rPr>
              <a:t>                                </a:t>
            </a:r>
            <a:r>
              <a:rPr lang="en-US" dirty="0">
                <a:solidFill>
                  <a:srgbClr val="CF8E6D"/>
                </a:solidFill>
                <a:effectLst/>
              </a:rPr>
              <a:t>break</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case </a:t>
            </a:r>
            <a:r>
              <a:rPr lang="en-US" dirty="0">
                <a:solidFill>
                  <a:srgbClr val="2AACB8"/>
                </a:solidFill>
                <a:effectLst/>
              </a:rPr>
              <a:t>4</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Toast.</a:t>
            </a:r>
            <a:r>
              <a:rPr lang="en-US" i="1" dirty="0" err="1">
                <a:solidFill>
                  <a:srgbClr val="BCBEC4"/>
                </a:solidFill>
                <a:effectLst/>
              </a:rPr>
              <a:t>makeText</a:t>
            </a:r>
            <a:r>
              <a:rPr lang="en-US" dirty="0">
                <a:solidFill>
                  <a:srgbClr val="BCBEC4"/>
                </a:solidFill>
                <a:effectLst/>
              </a:rPr>
              <a:t>(</a:t>
            </a:r>
            <a:r>
              <a:rPr lang="en-US" dirty="0" err="1">
                <a:solidFill>
                  <a:srgbClr val="BCBEC4"/>
                </a:solidFill>
                <a:effectLst/>
              </a:rPr>
              <a:t>GestureDemoActivity.</a:t>
            </a:r>
            <a:r>
              <a:rPr lang="en-US" dirty="0" err="1">
                <a:solidFill>
                  <a:srgbClr val="CF8E6D"/>
                </a:solidFill>
                <a:effectLst/>
              </a:rPr>
              <a:t>this</a:t>
            </a:r>
            <a:r>
              <a:rPr lang="en-US" dirty="0">
                <a:solidFill>
                  <a:srgbClr val="BCBEC4"/>
                </a:solidFill>
                <a:effectLst/>
              </a:rPr>
              <a:t>, </a:t>
            </a:r>
            <a:r>
              <a:rPr lang="en-US" dirty="0">
                <a:solidFill>
                  <a:srgbClr val="6AAB73"/>
                </a:solidFill>
                <a:effectLst/>
              </a:rPr>
              <a:t>"FOUR / VERY HARD Taps"</a:t>
            </a:r>
            <a:r>
              <a:rPr lang="en-US" dirty="0">
                <a:solidFill>
                  <a:srgbClr val="BCBEC4"/>
                </a:solidFill>
                <a:effectLst/>
              </a:rPr>
              <a:t>, </a:t>
            </a:r>
            <a:r>
              <a:rPr lang="en-US" dirty="0" err="1">
                <a:solidFill>
                  <a:srgbClr val="BCBEC4"/>
                </a:solidFill>
                <a:effectLst/>
              </a:rPr>
              <a:t>Toast.</a:t>
            </a:r>
            <a:r>
              <a:rPr lang="en-US" i="1" dirty="0" err="1">
                <a:solidFill>
                  <a:srgbClr val="C77DBB"/>
                </a:solidFill>
                <a:effectLst/>
              </a:rPr>
              <a:t>LENGTH_SHORT</a:t>
            </a:r>
            <a:r>
              <a:rPr lang="en-US" dirty="0">
                <a:solidFill>
                  <a:srgbClr val="BCBEC4"/>
                </a:solidFill>
                <a:effectLst/>
              </a:rPr>
              <a:t>).show();</a:t>
            </a:r>
            <a:br>
              <a:rPr lang="en-US" dirty="0">
                <a:solidFill>
                  <a:srgbClr val="BCBEC4"/>
                </a:solidFill>
                <a:effectLst/>
              </a:rPr>
            </a:br>
            <a:r>
              <a:rPr lang="en-US" dirty="0">
                <a:solidFill>
                  <a:srgbClr val="BCBEC4"/>
                </a:solidFill>
                <a:effectLst/>
              </a:rPr>
              <a:t>                                </a:t>
            </a:r>
            <a:r>
              <a:rPr lang="en-US" dirty="0">
                <a:solidFill>
                  <a:srgbClr val="CF8E6D"/>
                </a:solidFill>
                <a:effectLst/>
              </a:rPr>
              <a:t>break</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a:t>
            </a:r>
          </a:p>
          <a:p>
            <a:endParaRPr lang="en-US" dirty="0">
              <a:solidFill>
                <a:srgbClr val="BCBEC4"/>
              </a:solidFill>
              <a:effectLst/>
            </a:endParaRPr>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8</a:t>
            </a:fld>
            <a:endParaRPr lang="en-US"/>
          </a:p>
        </p:txBody>
      </p:sp>
    </p:spTree>
    <p:extLst>
      <p:ext uri="{BB962C8B-B14F-4D97-AF65-F5344CB8AC3E}">
        <p14:creationId xmlns:p14="http://schemas.microsoft.com/office/powerpoint/2010/main" val="4270307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the timer when</a:t>
            </a:r>
            <a:r>
              <a:rPr lang="en-US" baseline="0" dirty="0"/>
              <a:t> the duration of time between </a:t>
            </a:r>
            <a:r>
              <a:rPr lang="en-US" baseline="0" dirty="0" err="1"/>
              <a:t>action_up</a:t>
            </a:r>
            <a:r>
              <a:rPr lang="en-US" baseline="0" dirty="0"/>
              <a:t> and </a:t>
            </a:r>
            <a:r>
              <a:rPr lang="en-US" baseline="0" dirty="0" err="1"/>
              <a:t>action_down</a:t>
            </a:r>
            <a:r>
              <a:rPr lang="en-US" baseline="0" dirty="0"/>
              <a:t> is large, say &gt; 700ms</a:t>
            </a:r>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9</a:t>
            </a:fld>
            <a:endParaRPr lang="en-US"/>
          </a:p>
        </p:txBody>
      </p:sp>
    </p:spTree>
    <p:extLst>
      <p:ext uri="{BB962C8B-B14F-4D97-AF65-F5344CB8AC3E}">
        <p14:creationId xmlns:p14="http://schemas.microsoft.com/office/powerpoint/2010/main" val="67191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ct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lvl1pPr>
              <a:defRPr/>
            </a:lvl1pPr>
          </a:lstStyle>
          <a:p>
            <a:pPr>
              <a:defRPr/>
            </a:pPr>
            <a:r>
              <a:rPr lang="en-US" dirty="0"/>
              <a:t>CSBP483 Mobile Content and Development</a:t>
            </a:r>
          </a:p>
        </p:txBody>
      </p:sp>
      <p:sp>
        <p:nvSpPr>
          <p:cNvPr id="27" name="Slide Number Placeholder 26"/>
          <p:cNvSpPr>
            <a:spLocks noGrp="1"/>
          </p:cNvSpPr>
          <p:nvPr>
            <p:ph type="sldNum" sz="quarter" idx="12"/>
          </p:nvPr>
        </p:nvSpPr>
        <p:spPr/>
        <p:txBody>
          <a:bodyPr/>
          <a:lstStyle/>
          <a:p>
            <a:pPr>
              <a:defRPr/>
            </a:pPr>
            <a:fld id="{6E9CB534-D92E-48C0-A3C3-B648C8D9AB81}"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dirty="0"/>
              <a:t>CSBP483 Mobile Content and Development</a:t>
            </a:r>
          </a:p>
        </p:txBody>
      </p:sp>
      <p:sp>
        <p:nvSpPr>
          <p:cNvPr id="6" name="Slide Number Placeholder 5"/>
          <p:cNvSpPr>
            <a:spLocks noGrp="1"/>
          </p:cNvSpPr>
          <p:nvPr>
            <p:ph type="sldNum" sz="quarter" idx="12"/>
          </p:nvPr>
        </p:nvSpPr>
        <p:spPr/>
        <p:txBody>
          <a:bodyPr/>
          <a:lstStyle/>
          <a:p>
            <a:pPr>
              <a:defRPr/>
            </a:pPr>
            <a:fld id="{C98609B5-1129-4719-92CB-9FBF677F240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dirty="0"/>
              <a:t>CSBP483 Mobile Content and Development</a:t>
            </a:r>
          </a:p>
        </p:txBody>
      </p:sp>
      <p:sp>
        <p:nvSpPr>
          <p:cNvPr id="6" name="Slide Number Placeholder 5"/>
          <p:cNvSpPr>
            <a:spLocks noGrp="1"/>
          </p:cNvSpPr>
          <p:nvPr>
            <p:ph type="sldNum" sz="quarter" idx="12"/>
          </p:nvPr>
        </p:nvSpPr>
        <p:spPr/>
        <p:txBody>
          <a:bodyPr/>
          <a:lstStyle/>
          <a:p>
            <a:pPr>
              <a:defRPr/>
            </a:pPr>
            <a:fld id="{C98609B5-1129-4719-92CB-9FBF677F240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pPr>
              <a:defRPr/>
            </a:pPr>
            <a:r>
              <a:rPr lang="en-US" dirty="0"/>
              <a:t>CSBP483 Mobile Content and Development</a:t>
            </a:r>
          </a:p>
        </p:txBody>
      </p:sp>
      <p:sp>
        <p:nvSpPr>
          <p:cNvPr id="6" name="Slide Number Placeholder 5"/>
          <p:cNvSpPr>
            <a:spLocks noGrp="1"/>
          </p:cNvSpPr>
          <p:nvPr>
            <p:ph type="sldNum" sz="quarter" idx="12"/>
          </p:nvPr>
        </p:nvSpPr>
        <p:spPr/>
        <p:txBody>
          <a:bodyPr/>
          <a:lstStyle/>
          <a:p>
            <a:pPr>
              <a:defRPr/>
            </a:pPr>
            <a:fld id="{0C649DF8-EF65-4EDE-82FD-490E53F1884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ctr"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pPr>
              <a:defRPr/>
            </a:pPr>
            <a:r>
              <a:rPr lang="en-US" dirty="0"/>
              <a:t>CSBP483 Mobile Content and Development</a:t>
            </a:r>
          </a:p>
        </p:txBody>
      </p:sp>
      <p:sp>
        <p:nvSpPr>
          <p:cNvPr id="6" name="Slide Number Placeholder 5"/>
          <p:cNvSpPr>
            <a:spLocks noGrp="1"/>
          </p:cNvSpPr>
          <p:nvPr>
            <p:ph type="sldNum" sz="quarter" idx="12"/>
          </p:nvPr>
        </p:nvSpPr>
        <p:spPr/>
        <p:txBody>
          <a:bodyPr/>
          <a:lstStyle/>
          <a:p>
            <a:pPr>
              <a:defRPr/>
            </a:pPr>
            <a:fld id="{5EEDBD10-784B-4132-9666-85A3191627CA}"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dirty="0"/>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defRPr/>
            </a:pPr>
            <a:r>
              <a:rPr lang="en-US" dirty="0"/>
              <a:t>CSBP483 Mobile Content and Development</a:t>
            </a:r>
          </a:p>
        </p:txBody>
      </p:sp>
      <p:sp>
        <p:nvSpPr>
          <p:cNvPr id="7" name="Slide Number Placeholder 6"/>
          <p:cNvSpPr>
            <a:spLocks noGrp="1"/>
          </p:cNvSpPr>
          <p:nvPr>
            <p:ph type="sldNum" sz="quarter" idx="12"/>
          </p:nvPr>
        </p:nvSpPr>
        <p:spPr/>
        <p:txBody>
          <a:bodyPr/>
          <a:lstStyle/>
          <a:p>
            <a:pPr>
              <a:defRPr/>
            </a:pPr>
            <a:fld id="{BAFC8DDD-7541-4583-9030-A6B15256673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dirty="0"/>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pPr>
              <a:defRPr/>
            </a:pPr>
            <a:r>
              <a:rPr lang="en-US" dirty="0"/>
              <a:t>CSBP483 Mobile Content and Development</a:t>
            </a:r>
          </a:p>
        </p:txBody>
      </p:sp>
      <p:sp>
        <p:nvSpPr>
          <p:cNvPr id="9" name="Slide Number Placeholder 8"/>
          <p:cNvSpPr>
            <a:spLocks noGrp="1"/>
          </p:cNvSpPr>
          <p:nvPr>
            <p:ph type="sldNum" sz="quarter" idx="12"/>
          </p:nvPr>
        </p:nvSpPr>
        <p:spPr/>
        <p:txBody>
          <a:bodyPr/>
          <a:lstStyle/>
          <a:p>
            <a:pPr>
              <a:defRPr/>
            </a:pPr>
            <a:fld id="{313BF385-3421-4C52-9DDA-EE0D26336A0D}"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ctr" rtl="0">
              <a:spcBef>
                <a:spcPct val="0"/>
              </a:spcBef>
              <a:buNone/>
              <a:defRPr sz="4400" b="0">
                <a:ln>
                  <a:noFill/>
                </a:ln>
                <a:solidFill>
                  <a:schemeClr val="tx2"/>
                </a:solidFill>
                <a:effectLst/>
                <a:latin typeface="+mj-lt"/>
                <a:ea typeface="+mj-ea"/>
                <a:cs typeface="+mj-cs"/>
              </a:defRPr>
            </a:lvl1pPr>
          </a:lstStyle>
          <a:p>
            <a:r>
              <a:rPr kumimoji="0"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dirty="0"/>
              <a:t>CSBP483 Mobile Content and Development</a:t>
            </a:r>
          </a:p>
        </p:txBody>
      </p:sp>
      <p:sp>
        <p:nvSpPr>
          <p:cNvPr id="5" name="Slide Number Placeholder 4"/>
          <p:cNvSpPr>
            <a:spLocks noGrp="1"/>
          </p:cNvSpPr>
          <p:nvPr>
            <p:ph type="sldNum" sz="quarter" idx="12"/>
          </p:nvPr>
        </p:nvSpPr>
        <p:spPr/>
        <p:txBody>
          <a:bodyPr/>
          <a:lstStyle/>
          <a:p>
            <a:pPr>
              <a:defRPr/>
            </a:pPr>
            <a:fld id="{AE2342F7-0D32-4329-B405-E60D722CA26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a:lvl1pPr>
          </a:lstStyle>
          <a:p>
            <a:pPr>
              <a:defRPr/>
            </a:pPr>
            <a:r>
              <a:rPr lang="en-US" dirty="0"/>
              <a:t>CSBP483 Mobile Content and Development</a:t>
            </a:r>
          </a:p>
        </p:txBody>
      </p:sp>
      <p:sp>
        <p:nvSpPr>
          <p:cNvPr id="4" name="Slide Number Placeholder 3"/>
          <p:cNvSpPr>
            <a:spLocks noGrp="1"/>
          </p:cNvSpPr>
          <p:nvPr>
            <p:ph type="sldNum" sz="quarter" idx="12"/>
          </p:nvPr>
        </p:nvSpPr>
        <p:spPr/>
        <p:txBody>
          <a:bodyPr/>
          <a:lstStyle/>
          <a:p>
            <a:pPr>
              <a:defRPr/>
            </a:pPr>
            <a:fld id="{7452257D-E1C9-4E7F-97E2-241608B784D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defRPr/>
            </a:pPr>
            <a:r>
              <a:rPr lang="en-US"/>
              <a:t>CSBP483 Mobile Content and Development</a:t>
            </a:r>
          </a:p>
        </p:txBody>
      </p:sp>
      <p:sp>
        <p:nvSpPr>
          <p:cNvPr id="7" name="Slide Number Placeholder 6"/>
          <p:cNvSpPr>
            <a:spLocks noGrp="1"/>
          </p:cNvSpPr>
          <p:nvPr>
            <p:ph type="sldNum" sz="quarter" idx="12"/>
          </p:nvPr>
        </p:nvSpPr>
        <p:spPr/>
        <p:txBody>
          <a:bodyPr/>
          <a:lstStyle/>
          <a:p>
            <a:pPr>
              <a:defRPr/>
            </a:pPr>
            <a:fld id="{B5AE7BD8-E6AC-4591-9417-AC60547C2888}"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defRPr/>
            </a:pPr>
            <a:r>
              <a:rPr lang="en-US"/>
              <a:t>CSBP483 Mobile Content and Development</a:t>
            </a:r>
          </a:p>
        </p:txBody>
      </p:sp>
      <p:sp>
        <p:nvSpPr>
          <p:cNvPr id="7" name="Slide Number Placeholder 6"/>
          <p:cNvSpPr>
            <a:spLocks noGrp="1"/>
          </p:cNvSpPr>
          <p:nvPr>
            <p:ph type="sldNum" sz="quarter" idx="12"/>
          </p:nvPr>
        </p:nvSpPr>
        <p:spPr>
          <a:xfrm>
            <a:off x="8077200" y="6356350"/>
            <a:ext cx="609600" cy="365125"/>
          </a:xfrm>
        </p:spPr>
        <p:txBody>
          <a:bodyPr/>
          <a:lstStyle/>
          <a:p>
            <a:pPr>
              <a:defRPr/>
            </a:pPr>
            <a:fld id="{14E9B362-FC5A-439D-8513-19DA0D470631}"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b="1">
                <a:solidFill>
                  <a:schemeClr val="tx1"/>
                </a:solidFill>
              </a:defRPr>
            </a:lvl1pPr>
          </a:lstStyle>
          <a:p>
            <a:pPr>
              <a:defRPr/>
            </a:pPr>
            <a:r>
              <a:rPr lang="en-US" dirty="0"/>
              <a:t>CSBP483 Mobile Content and Development</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C98609B5-1129-4719-92CB-9FBF677F240E}"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5" name="Footer Placeholder 21"/>
          <p:cNvSpPr txBox="1">
            <a:spLocks/>
          </p:cNvSpPr>
          <p:nvPr userDrawn="1"/>
        </p:nvSpPr>
        <p:spPr>
          <a:xfrm>
            <a:off x="6248400" y="-170643"/>
            <a:ext cx="3352800" cy="365125"/>
          </a:xfrm>
          <a:prstGeom prst="rect">
            <a:avLst/>
          </a:prstGeom>
        </p:spPr>
        <p:txBody>
          <a:bodyPr vert="horz" lIns="0" tIns="0" rIns="0" bIns="0" anchor="b"/>
          <a:lstStyle>
            <a:defPPr>
              <a:defRPr lang="en-US"/>
            </a:defPPr>
            <a:lvl1pPr algn="l" rtl="0" eaLnBrk="1" fontAlgn="base" latinLnBrk="0" hangingPunct="1">
              <a:spcBef>
                <a:spcPct val="0"/>
              </a:spcBef>
              <a:spcAft>
                <a:spcPct val="0"/>
              </a:spcAft>
              <a:defRPr kumimoji="0" sz="1200" b="1"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dirty="0">
                <a:solidFill>
                  <a:schemeClr val="bg1"/>
                </a:solidFill>
              </a:rPr>
              <a:t>CSBP483 Mobile Content and Development</a:t>
            </a:r>
          </a:p>
        </p:txBody>
      </p:sp>
      <p:pic>
        <p:nvPicPr>
          <p:cNvPr id="16" name="Picture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04800" y="17384"/>
            <a:ext cx="2590800" cy="354195"/>
          </a:xfrm>
          <a:prstGeom prst="rect">
            <a:avLst/>
          </a:prstGeom>
        </p:spPr>
      </p:pic>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1" latinLnBrk="0" hangingPunct="1">
        <a:spcBef>
          <a:spcPct val="0"/>
        </a:spcBef>
        <a:buNone/>
        <a:defRPr kumimoji="0" sz="44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46.xml"/></Relationships>
</file>

<file path=ppt/slides/_rels/slide12.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slide" Target="slide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slide" Target="slide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spoint.com/android/android_gestures.htm"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cogitolearning.co.uk/2013/10/android-animations-tutorial-5-more-on-interpolators/" TargetMode="External"/><Relationship Id="rId2" Type="http://schemas.openxmlformats.org/officeDocument/2006/relationships/hyperlink" Target="https://www.journaldev.com/9481/android-animation-example" TargetMode="External"/><Relationship Id="rId1" Type="http://schemas.openxmlformats.org/officeDocument/2006/relationships/slideLayout" Target="../slideLayouts/slideLayout2.xml"/><Relationship Id="rId5" Type="http://schemas.openxmlformats.org/officeDocument/2006/relationships/hyperlink" Target="https://developer.android.com/training/gestures/scale.html" TargetMode="External"/><Relationship Id="rId4" Type="http://schemas.openxmlformats.org/officeDocument/2006/relationships/hyperlink" Target="https://www.tutlane.com/tutorial/android/android-drag-and-drop-with-example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android.com/training/gestures/scroll.html#term"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s://www.vogella.com/tutorials/AndroidDragAndDrop/article.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slide" Target="slide8.xml"/><Relationship Id="rId4" Type="http://schemas.openxmlformats.org/officeDocument/2006/relationships/image" Target="../media/image12.jpeg"/></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slide" Target="slide8.xml"/></Relationships>
</file>

<file path=ppt/slides/_rels/slide4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slide" Target="slide11.xml"/></Relationships>
</file>

<file path=ppt/slides/_rels/slide4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hyperlink" Target="https://developer.android.com/reference/android/view/MotionEvent.html#ACTION_MOVE" TargetMode="External"/><Relationship Id="rId13" Type="http://schemas.openxmlformats.org/officeDocument/2006/relationships/hyperlink" Target="https://developer.android.com/reference/android/view/MotionEvent.html#ACTION_MASK" TargetMode="External"/><Relationship Id="rId3" Type="http://schemas.openxmlformats.org/officeDocument/2006/relationships/hyperlink" Target="https://developer.android.com/reference/android/view/View.html#onGenericMotionEvent(android.view.MotionEvent)" TargetMode="External"/><Relationship Id="rId7" Type="http://schemas.openxmlformats.org/officeDocument/2006/relationships/hyperlink" Target="https://developer.android.com/reference/android/view/MotionEvent.html#getActionMasked()" TargetMode="External"/><Relationship Id="rId12" Type="http://schemas.openxmlformats.org/officeDocument/2006/relationships/hyperlink" Target="https://developer.android.com/reference/android/view/MotionEvent.html#ACTION_HOVER_MOV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eveloper.android.com/reference/android/view/MotionEvent.html#ACTION_DOWN" TargetMode="External"/><Relationship Id="rId11" Type="http://schemas.openxmlformats.org/officeDocument/2006/relationships/hyperlink" Target="https://developer.android.com/reference/android/view/MotionEvent.html#ACTION_HOVER_EXIT" TargetMode="External"/><Relationship Id="rId5" Type="http://schemas.openxmlformats.org/officeDocument/2006/relationships/hyperlink" Target="https://developer.android.com/reference/android/view/MotionEvent" TargetMode="External"/><Relationship Id="rId10" Type="http://schemas.openxmlformats.org/officeDocument/2006/relationships/hyperlink" Target="https://developer.android.com/reference/android/view/MotionEvent.html#ACTION_HOVER_ENTER" TargetMode="External"/><Relationship Id="rId4" Type="http://schemas.openxmlformats.org/officeDocument/2006/relationships/hyperlink" Target="https://developer.android.com/reference/android/view/View.html#onTouchEvent(android.view.MotionEvent)" TargetMode="External"/><Relationship Id="rId9" Type="http://schemas.openxmlformats.org/officeDocument/2006/relationships/hyperlink" Target="https://developer.android.com/reference/android/view/MotionEvent.html#ACTION_UP" TargetMode="External"/><Relationship Id="rId14" Type="http://schemas.openxmlformats.org/officeDocument/2006/relationships/slide" Target="slide2.xml"/></Relationships>
</file>

<file path=ppt/slides/_rels/slide60.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61.xml.rels><?xml version="1.0" encoding="UTF-8" standalone="yes"?>
<Relationships xmlns="http://schemas.openxmlformats.org/package/2006/relationships"><Relationship Id="rId3" Type="http://schemas.openxmlformats.org/officeDocument/2006/relationships/hyperlink" Target="https://developer.android.com/training/gestures/scroll.html#term"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4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slide" Target="slide2.xml"/><Relationship Id="rId4" Type="http://schemas.openxmlformats.org/officeDocument/2006/relationships/slide" Target="slide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946" y="1143000"/>
            <a:ext cx="8378952" cy="1828800"/>
          </a:xfrm>
        </p:spPr>
        <p:txBody>
          <a:bodyPr>
            <a:normAutofit fontScale="90000"/>
          </a:bodyPr>
          <a:lstStyle/>
          <a:p>
            <a:r>
              <a:rPr lang="en-US" sz="4400" dirty="0"/>
              <a:t>CSBP483 </a:t>
            </a:r>
            <a:br>
              <a:rPr lang="en-US" sz="4400" dirty="0"/>
            </a:br>
            <a:r>
              <a:rPr lang="en-US" sz="4400"/>
              <a:t>Mobile Web Content </a:t>
            </a:r>
            <a:r>
              <a:rPr lang="en-US" sz="4400" dirty="0"/>
              <a:t>and Development</a:t>
            </a:r>
          </a:p>
        </p:txBody>
      </p:sp>
      <p:sp>
        <p:nvSpPr>
          <p:cNvPr id="3" name="Subtitle 2"/>
          <p:cNvSpPr>
            <a:spLocks noGrp="1"/>
          </p:cNvSpPr>
          <p:nvPr>
            <p:ph type="subTitle" idx="1"/>
          </p:nvPr>
        </p:nvSpPr>
        <p:spPr>
          <a:xfrm>
            <a:off x="538946" y="3581400"/>
            <a:ext cx="7854696" cy="2029264"/>
          </a:xfrm>
        </p:spPr>
        <p:txBody>
          <a:bodyPr>
            <a:normAutofit/>
          </a:bodyPr>
          <a:lstStyle/>
          <a:p>
            <a:pPr algn="ctr"/>
            <a:r>
              <a:rPr lang="en-US" sz="3200" dirty="0"/>
              <a:t>Gestures Hands on</a:t>
            </a:r>
          </a:p>
          <a:p>
            <a:pPr algn="ctr"/>
            <a:r>
              <a:rPr lang="en-US" sz="2000" dirty="0"/>
              <a:t>Dr. Mamoun Adel Awad</a:t>
            </a:r>
          </a:p>
        </p:txBody>
      </p:sp>
      <p:sp>
        <p:nvSpPr>
          <p:cNvPr id="4" name="TextBox 3"/>
          <p:cNvSpPr txBox="1"/>
          <p:nvPr/>
        </p:nvSpPr>
        <p:spPr>
          <a:xfrm>
            <a:off x="2217601" y="6220264"/>
            <a:ext cx="5948103" cy="461665"/>
          </a:xfrm>
          <a:prstGeom prst="rect">
            <a:avLst/>
          </a:prstGeom>
          <a:noFill/>
        </p:spPr>
        <p:txBody>
          <a:bodyPr wrap="none" rtlCol="0">
            <a:spAutoFit/>
          </a:bodyPr>
          <a:lstStyle/>
          <a:p>
            <a:r>
              <a:rPr lang="en-US" dirty="0"/>
              <a:t>Android Studio Project: </a:t>
            </a:r>
            <a:r>
              <a:rPr lang="en-US"/>
              <a:t>AnimationApplication</a:t>
            </a:r>
            <a:endParaRPr lang="en-US" dirty="0"/>
          </a:p>
        </p:txBody>
      </p:sp>
    </p:spTree>
    <p:extLst>
      <p:ext uri="{BB962C8B-B14F-4D97-AF65-F5344CB8AC3E}">
        <p14:creationId xmlns:p14="http://schemas.microsoft.com/office/powerpoint/2010/main" val="2118032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9" y="424378"/>
            <a:ext cx="8305800" cy="875065"/>
          </a:xfrm>
        </p:spPr>
        <p:txBody>
          <a:bodyPr>
            <a:normAutofit/>
          </a:bodyPr>
          <a:lstStyle/>
          <a:p>
            <a:r>
              <a:rPr lang="en-US" dirty="0"/>
              <a:t>Example – Capturing number of taps</a:t>
            </a:r>
          </a:p>
        </p:txBody>
      </p:sp>
      <p:sp>
        <p:nvSpPr>
          <p:cNvPr id="4" name="Slide Number Placeholder 3"/>
          <p:cNvSpPr>
            <a:spLocks noGrp="1"/>
          </p:cNvSpPr>
          <p:nvPr>
            <p:ph type="sldNum" sz="quarter" idx="12"/>
          </p:nvPr>
        </p:nvSpPr>
        <p:spPr>
          <a:xfrm>
            <a:off x="8020692" y="6192133"/>
            <a:ext cx="762000" cy="365125"/>
          </a:xfrm>
        </p:spPr>
        <p:txBody>
          <a:bodyPr/>
          <a:lstStyle/>
          <a:p>
            <a:pPr>
              <a:defRPr/>
            </a:pPr>
            <a:fld id="{0C649DF8-EF65-4EDE-82FD-490E53F18845}" type="slidenum">
              <a:rPr lang="en-US" smtClean="0"/>
              <a:pPr>
                <a:defRPr/>
              </a:pPr>
              <a:t>10</a:t>
            </a:fld>
            <a:endParaRPr lang="en-US"/>
          </a:p>
        </p:txBody>
      </p:sp>
      <p:sp>
        <p:nvSpPr>
          <p:cNvPr id="6" name="Left Brace 5">
            <a:extLst>
              <a:ext uri="{FF2B5EF4-FFF2-40B4-BE49-F238E27FC236}">
                <a16:creationId xmlns:a16="http://schemas.microsoft.com/office/drawing/2014/main" id="{066AD72A-4B70-4F83-8F16-53509646726C}"/>
              </a:ext>
            </a:extLst>
          </p:cNvPr>
          <p:cNvSpPr/>
          <p:nvPr/>
        </p:nvSpPr>
        <p:spPr>
          <a:xfrm rot="16200000">
            <a:off x="2492728" y="3281721"/>
            <a:ext cx="228600" cy="762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sz="1600"/>
          </a:p>
        </p:txBody>
      </p:sp>
      <p:sp>
        <p:nvSpPr>
          <p:cNvPr id="7" name="TextBox 6">
            <a:extLst>
              <a:ext uri="{FF2B5EF4-FFF2-40B4-BE49-F238E27FC236}">
                <a16:creationId xmlns:a16="http://schemas.microsoft.com/office/drawing/2014/main" id="{DCA09F36-6320-4834-A64A-6A9E9A0A7A74}"/>
              </a:ext>
            </a:extLst>
          </p:cNvPr>
          <p:cNvSpPr txBox="1"/>
          <p:nvPr/>
        </p:nvSpPr>
        <p:spPr>
          <a:xfrm rot="16200000">
            <a:off x="1540575" y="2797895"/>
            <a:ext cx="1301959" cy="338554"/>
          </a:xfrm>
          <a:prstGeom prst="rect">
            <a:avLst/>
          </a:prstGeom>
          <a:noFill/>
        </p:spPr>
        <p:txBody>
          <a:bodyPr wrap="none" rtlCol="0">
            <a:spAutoFit/>
          </a:bodyPr>
          <a:lstStyle/>
          <a:p>
            <a:r>
              <a:rPr lang="en-US" sz="1600" dirty="0" err="1"/>
              <a:t>Action_down</a:t>
            </a:r>
            <a:endParaRPr lang="en-AE" sz="1600" dirty="0"/>
          </a:p>
        </p:txBody>
      </p:sp>
      <p:sp>
        <p:nvSpPr>
          <p:cNvPr id="8" name="TextBox 7">
            <a:extLst>
              <a:ext uri="{FF2B5EF4-FFF2-40B4-BE49-F238E27FC236}">
                <a16:creationId xmlns:a16="http://schemas.microsoft.com/office/drawing/2014/main" id="{E08ED8CE-071C-40EC-9756-FF2A751A2726}"/>
              </a:ext>
            </a:extLst>
          </p:cNvPr>
          <p:cNvSpPr txBox="1"/>
          <p:nvPr/>
        </p:nvSpPr>
        <p:spPr>
          <a:xfrm rot="16200000">
            <a:off x="2460592" y="2772946"/>
            <a:ext cx="1051891" cy="338554"/>
          </a:xfrm>
          <a:prstGeom prst="rect">
            <a:avLst/>
          </a:prstGeom>
          <a:noFill/>
        </p:spPr>
        <p:txBody>
          <a:bodyPr wrap="none" rtlCol="0">
            <a:spAutoFit/>
          </a:bodyPr>
          <a:lstStyle/>
          <a:p>
            <a:r>
              <a:rPr lang="en-US" sz="1600" dirty="0" err="1"/>
              <a:t>Action_up</a:t>
            </a:r>
            <a:endParaRPr lang="en-AE" sz="1600" dirty="0"/>
          </a:p>
        </p:txBody>
      </p:sp>
      <p:sp>
        <p:nvSpPr>
          <p:cNvPr id="9" name="Left Brace 8">
            <a:extLst>
              <a:ext uri="{FF2B5EF4-FFF2-40B4-BE49-F238E27FC236}">
                <a16:creationId xmlns:a16="http://schemas.microsoft.com/office/drawing/2014/main" id="{174E89ED-F3C3-48D9-A13B-5412FE300449}"/>
              </a:ext>
            </a:extLst>
          </p:cNvPr>
          <p:cNvSpPr/>
          <p:nvPr/>
        </p:nvSpPr>
        <p:spPr>
          <a:xfrm rot="16200000">
            <a:off x="3770576" y="3281721"/>
            <a:ext cx="228600" cy="762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sz="1600"/>
          </a:p>
        </p:txBody>
      </p:sp>
      <p:sp>
        <p:nvSpPr>
          <p:cNvPr id="10" name="TextBox 9">
            <a:extLst>
              <a:ext uri="{FF2B5EF4-FFF2-40B4-BE49-F238E27FC236}">
                <a16:creationId xmlns:a16="http://schemas.microsoft.com/office/drawing/2014/main" id="{5AA0EA1D-9710-4F5A-A802-694D0821363A}"/>
              </a:ext>
            </a:extLst>
          </p:cNvPr>
          <p:cNvSpPr txBox="1"/>
          <p:nvPr/>
        </p:nvSpPr>
        <p:spPr>
          <a:xfrm rot="16200000">
            <a:off x="2818423" y="2797895"/>
            <a:ext cx="1301959" cy="338554"/>
          </a:xfrm>
          <a:prstGeom prst="rect">
            <a:avLst/>
          </a:prstGeom>
          <a:noFill/>
        </p:spPr>
        <p:txBody>
          <a:bodyPr wrap="none" rtlCol="0">
            <a:spAutoFit/>
          </a:bodyPr>
          <a:lstStyle/>
          <a:p>
            <a:r>
              <a:rPr lang="en-US" sz="1600" dirty="0" err="1"/>
              <a:t>Action_down</a:t>
            </a:r>
            <a:endParaRPr lang="en-AE" sz="1600" dirty="0"/>
          </a:p>
        </p:txBody>
      </p:sp>
      <p:sp>
        <p:nvSpPr>
          <p:cNvPr id="11" name="TextBox 10">
            <a:extLst>
              <a:ext uri="{FF2B5EF4-FFF2-40B4-BE49-F238E27FC236}">
                <a16:creationId xmlns:a16="http://schemas.microsoft.com/office/drawing/2014/main" id="{0476A3B8-D933-4F4E-A5B2-1DBACEB6361A}"/>
              </a:ext>
            </a:extLst>
          </p:cNvPr>
          <p:cNvSpPr txBox="1"/>
          <p:nvPr/>
        </p:nvSpPr>
        <p:spPr>
          <a:xfrm rot="16200000">
            <a:off x="3738441" y="2772946"/>
            <a:ext cx="1051891" cy="338554"/>
          </a:xfrm>
          <a:prstGeom prst="rect">
            <a:avLst/>
          </a:prstGeom>
          <a:noFill/>
        </p:spPr>
        <p:txBody>
          <a:bodyPr wrap="none" rtlCol="0">
            <a:spAutoFit/>
          </a:bodyPr>
          <a:lstStyle/>
          <a:p>
            <a:r>
              <a:rPr lang="en-US" sz="1600" dirty="0" err="1"/>
              <a:t>Action_up</a:t>
            </a:r>
            <a:endParaRPr lang="en-AE" sz="1600" dirty="0"/>
          </a:p>
        </p:txBody>
      </p:sp>
      <p:sp>
        <p:nvSpPr>
          <p:cNvPr id="12" name="Left Brace 11">
            <a:extLst>
              <a:ext uri="{FF2B5EF4-FFF2-40B4-BE49-F238E27FC236}">
                <a16:creationId xmlns:a16="http://schemas.microsoft.com/office/drawing/2014/main" id="{DDB14889-FA46-4767-BBE9-3E109C20FF01}"/>
              </a:ext>
            </a:extLst>
          </p:cNvPr>
          <p:cNvSpPr/>
          <p:nvPr/>
        </p:nvSpPr>
        <p:spPr>
          <a:xfrm rot="16200000">
            <a:off x="5718021" y="3307406"/>
            <a:ext cx="228600" cy="762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sz="1600"/>
          </a:p>
        </p:txBody>
      </p:sp>
      <p:sp>
        <p:nvSpPr>
          <p:cNvPr id="13" name="TextBox 12">
            <a:extLst>
              <a:ext uri="{FF2B5EF4-FFF2-40B4-BE49-F238E27FC236}">
                <a16:creationId xmlns:a16="http://schemas.microsoft.com/office/drawing/2014/main" id="{C410178E-CF2E-4E75-9B7C-F7092BBF6E9B}"/>
              </a:ext>
            </a:extLst>
          </p:cNvPr>
          <p:cNvSpPr txBox="1"/>
          <p:nvPr/>
        </p:nvSpPr>
        <p:spPr>
          <a:xfrm rot="16200000">
            <a:off x="4765868" y="2823580"/>
            <a:ext cx="1301959" cy="338554"/>
          </a:xfrm>
          <a:prstGeom prst="rect">
            <a:avLst/>
          </a:prstGeom>
          <a:noFill/>
        </p:spPr>
        <p:txBody>
          <a:bodyPr wrap="none" rtlCol="0">
            <a:spAutoFit/>
          </a:bodyPr>
          <a:lstStyle/>
          <a:p>
            <a:r>
              <a:rPr lang="en-US" sz="1600" dirty="0" err="1"/>
              <a:t>Action_down</a:t>
            </a:r>
            <a:endParaRPr lang="en-AE" sz="1600" dirty="0"/>
          </a:p>
        </p:txBody>
      </p:sp>
      <p:sp>
        <p:nvSpPr>
          <p:cNvPr id="14" name="TextBox 13">
            <a:extLst>
              <a:ext uri="{FF2B5EF4-FFF2-40B4-BE49-F238E27FC236}">
                <a16:creationId xmlns:a16="http://schemas.microsoft.com/office/drawing/2014/main" id="{49954DB9-A64D-4755-B668-0A20AACA91E2}"/>
              </a:ext>
            </a:extLst>
          </p:cNvPr>
          <p:cNvSpPr txBox="1"/>
          <p:nvPr/>
        </p:nvSpPr>
        <p:spPr>
          <a:xfrm rot="16200000">
            <a:off x="5685885" y="2798631"/>
            <a:ext cx="1051891" cy="338554"/>
          </a:xfrm>
          <a:prstGeom prst="rect">
            <a:avLst/>
          </a:prstGeom>
          <a:noFill/>
        </p:spPr>
        <p:txBody>
          <a:bodyPr wrap="none" rtlCol="0">
            <a:spAutoFit/>
          </a:bodyPr>
          <a:lstStyle/>
          <a:p>
            <a:r>
              <a:rPr lang="en-US" sz="1600" dirty="0" err="1"/>
              <a:t>Action_up</a:t>
            </a:r>
            <a:endParaRPr lang="en-AE" sz="1600" dirty="0"/>
          </a:p>
        </p:txBody>
      </p:sp>
      <p:cxnSp>
        <p:nvCxnSpPr>
          <p:cNvPr id="18" name="Straight Arrow Connector 17">
            <a:extLst>
              <a:ext uri="{FF2B5EF4-FFF2-40B4-BE49-F238E27FC236}">
                <a16:creationId xmlns:a16="http://schemas.microsoft.com/office/drawing/2014/main" id="{2A203ECA-EB82-40AD-B10A-01F8D09109E1}"/>
              </a:ext>
            </a:extLst>
          </p:cNvPr>
          <p:cNvCxnSpPr>
            <a:cxnSpLocks/>
          </p:cNvCxnSpPr>
          <p:nvPr/>
        </p:nvCxnSpPr>
        <p:spPr>
          <a:xfrm>
            <a:off x="3046269" y="2092280"/>
            <a:ext cx="38114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E51BB02-ECB0-4B0F-B673-177DB2F799EA}"/>
              </a:ext>
            </a:extLst>
          </p:cNvPr>
          <p:cNvSpPr txBox="1"/>
          <p:nvPr/>
        </p:nvSpPr>
        <p:spPr>
          <a:xfrm>
            <a:off x="3046269" y="1713600"/>
            <a:ext cx="447558" cy="338554"/>
          </a:xfrm>
          <a:prstGeom prst="rect">
            <a:avLst/>
          </a:prstGeom>
          <a:noFill/>
        </p:spPr>
        <p:txBody>
          <a:bodyPr wrap="none" rtlCol="0">
            <a:spAutoFit/>
          </a:bodyPr>
          <a:lstStyle/>
          <a:p>
            <a:r>
              <a:rPr lang="en-US" sz="1600" dirty="0"/>
              <a:t>t12</a:t>
            </a:r>
            <a:endParaRPr lang="en-AE" sz="1600" dirty="0"/>
          </a:p>
        </p:txBody>
      </p:sp>
      <p:cxnSp>
        <p:nvCxnSpPr>
          <p:cNvPr id="21" name="Straight Arrow Connector 20">
            <a:extLst>
              <a:ext uri="{FF2B5EF4-FFF2-40B4-BE49-F238E27FC236}">
                <a16:creationId xmlns:a16="http://schemas.microsoft.com/office/drawing/2014/main" id="{863D6528-343F-4C27-8424-3D7AC7AB4F61}"/>
              </a:ext>
            </a:extLst>
          </p:cNvPr>
          <p:cNvCxnSpPr>
            <a:cxnSpLocks/>
          </p:cNvCxnSpPr>
          <p:nvPr/>
        </p:nvCxnSpPr>
        <p:spPr>
          <a:xfrm>
            <a:off x="4446427" y="2055080"/>
            <a:ext cx="96514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CE19DC5-A05B-41A8-939D-EAE197D5F01E}"/>
              </a:ext>
            </a:extLst>
          </p:cNvPr>
          <p:cNvSpPr txBox="1"/>
          <p:nvPr/>
        </p:nvSpPr>
        <p:spPr>
          <a:xfrm>
            <a:off x="4740399" y="1676400"/>
            <a:ext cx="447558" cy="338554"/>
          </a:xfrm>
          <a:prstGeom prst="rect">
            <a:avLst/>
          </a:prstGeom>
          <a:noFill/>
        </p:spPr>
        <p:txBody>
          <a:bodyPr wrap="none" rtlCol="0">
            <a:spAutoFit/>
          </a:bodyPr>
          <a:lstStyle/>
          <a:p>
            <a:r>
              <a:rPr lang="en-US" sz="1600" dirty="0"/>
              <a:t>t23</a:t>
            </a:r>
            <a:endParaRPr lang="en-AE" sz="1600" dirty="0"/>
          </a:p>
        </p:txBody>
      </p:sp>
      <p:sp>
        <p:nvSpPr>
          <p:cNvPr id="24" name="TextBox 23">
            <a:extLst>
              <a:ext uri="{FF2B5EF4-FFF2-40B4-BE49-F238E27FC236}">
                <a16:creationId xmlns:a16="http://schemas.microsoft.com/office/drawing/2014/main" id="{EAFB51AD-4A13-4BD1-81D9-E4753DF48304}"/>
              </a:ext>
            </a:extLst>
          </p:cNvPr>
          <p:cNvSpPr txBox="1"/>
          <p:nvPr/>
        </p:nvSpPr>
        <p:spPr>
          <a:xfrm>
            <a:off x="2418321" y="3777022"/>
            <a:ext cx="538930" cy="338554"/>
          </a:xfrm>
          <a:prstGeom prst="rect">
            <a:avLst/>
          </a:prstGeom>
          <a:noFill/>
        </p:spPr>
        <p:txBody>
          <a:bodyPr wrap="none" rtlCol="0">
            <a:spAutoFit/>
          </a:bodyPr>
          <a:lstStyle/>
          <a:p>
            <a:r>
              <a:rPr lang="en-US" sz="1600" dirty="0"/>
              <a:t>tap1</a:t>
            </a:r>
            <a:endParaRPr lang="en-AE" sz="1600" dirty="0"/>
          </a:p>
        </p:txBody>
      </p:sp>
      <p:sp>
        <p:nvSpPr>
          <p:cNvPr id="25" name="TextBox 24">
            <a:extLst>
              <a:ext uri="{FF2B5EF4-FFF2-40B4-BE49-F238E27FC236}">
                <a16:creationId xmlns:a16="http://schemas.microsoft.com/office/drawing/2014/main" id="{058F35C5-C155-46A4-BB19-911C49217F0D}"/>
              </a:ext>
            </a:extLst>
          </p:cNvPr>
          <p:cNvSpPr txBox="1"/>
          <p:nvPr/>
        </p:nvSpPr>
        <p:spPr>
          <a:xfrm>
            <a:off x="3615411" y="3782187"/>
            <a:ext cx="538930" cy="338554"/>
          </a:xfrm>
          <a:prstGeom prst="rect">
            <a:avLst/>
          </a:prstGeom>
          <a:noFill/>
        </p:spPr>
        <p:txBody>
          <a:bodyPr wrap="none" rtlCol="0">
            <a:spAutoFit/>
          </a:bodyPr>
          <a:lstStyle/>
          <a:p>
            <a:r>
              <a:rPr lang="en-US" sz="1600" dirty="0"/>
              <a:t>tap2</a:t>
            </a:r>
            <a:endParaRPr lang="en-AE" sz="1600" dirty="0"/>
          </a:p>
        </p:txBody>
      </p:sp>
      <p:sp>
        <p:nvSpPr>
          <p:cNvPr id="26" name="TextBox 25">
            <a:extLst>
              <a:ext uri="{FF2B5EF4-FFF2-40B4-BE49-F238E27FC236}">
                <a16:creationId xmlns:a16="http://schemas.microsoft.com/office/drawing/2014/main" id="{00FA6E46-1D71-4ABD-A5BD-DCAE7CC764AF}"/>
              </a:ext>
            </a:extLst>
          </p:cNvPr>
          <p:cNvSpPr txBox="1"/>
          <p:nvPr/>
        </p:nvSpPr>
        <p:spPr>
          <a:xfrm>
            <a:off x="5425953" y="3802707"/>
            <a:ext cx="538930" cy="338554"/>
          </a:xfrm>
          <a:prstGeom prst="rect">
            <a:avLst/>
          </a:prstGeom>
          <a:noFill/>
        </p:spPr>
        <p:txBody>
          <a:bodyPr wrap="none" rtlCol="0">
            <a:spAutoFit/>
          </a:bodyPr>
          <a:lstStyle/>
          <a:p>
            <a:r>
              <a:rPr lang="en-US" sz="1600" dirty="0"/>
              <a:t>tap3</a:t>
            </a:r>
            <a:endParaRPr lang="en-AE" sz="1600" dirty="0"/>
          </a:p>
        </p:txBody>
      </p:sp>
      <p:cxnSp>
        <p:nvCxnSpPr>
          <p:cNvPr id="27" name="Straight Arrow Connector 26">
            <a:extLst>
              <a:ext uri="{FF2B5EF4-FFF2-40B4-BE49-F238E27FC236}">
                <a16:creationId xmlns:a16="http://schemas.microsoft.com/office/drawing/2014/main" id="{5EC7544A-1976-4D78-AC9D-77C163E6424A}"/>
              </a:ext>
            </a:extLst>
          </p:cNvPr>
          <p:cNvCxnSpPr>
            <a:cxnSpLocks/>
          </p:cNvCxnSpPr>
          <p:nvPr/>
        </p:nvCxnSpPr>
        <p:spPr>
          <a:xfrm>
            <a:off x="1123308" y="2042238"/>
            <a:ext cx="10976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89D7544-0D2B-4E22-873E-446AC9B38FC7}"/>
              </a:ext>
            </a:extLst>
          </p:cNvPr>
          <p:cNvSpPr txBox="1"/>
          <p:nvPr/>
        </p:nvSpPr>
        <p:spPr>
          <a:xfrm>
            <a:off x="1219739" y="1713600"/>
            <a:ext cx="447558" cy="338554"/>
          </a:xfrm>
          <a:prstGeom prst="rect">
            <a:avLst/>
          </a:prstGeom>
          <a:noFill/>
        </p:spPr>
        <p:txBody>
          <a:bodyPr wrap="none" rtlCol="0">
            <a:spAutoFit/>
          </a:bodyPr>
          <a:lstStyle/>
          <a:p>
            <a:r>
              <a:rPr lang="en-US" sz="1600" dirty="0"/>
              <a:t>t01</a:t>
            </a:r>
            <a:endParaRPr lang="en-AE" sz="1600" dirty="0"/>
          </a:p>
        </p:txBody>
      </p:sp>
      <p:cxnSp>
        <p:nvCxnSpPr>
          <p:cNvPr id="31" name="Straight Arrow Connector 30">
            <a:extLst>
              <a:ext uri="{FF2B5EF4-FFF2-40B4-BE49-F238E27FC236}">
                <a16:creationId xmlns:a16="http://schemas.microsoft.com/office/drawing/2014/main" id="{BA8A7909-1741-4860-9BDF-C45CB00A0AB4}"/>
              </a:ext>
            </a:extLst>
          </p:cNvPr>
          <p:cNvCxnSpPr/>
          <p:nvPr/>
        </p:nvCxnSpPr>
        <p:spPr>
          <a:xfrm>
            <a:off x="1885308" y="4473678"/>
            <a:ext cx="642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97686DD-410A-4F68-8348-BB1AFAADAEB4}"/>
              </a:ext>
            </a:extLst>
          </p:cNvPr>
          <p:cNvSpPr txBox="1"/>
          <p:nvPr/>
        </p:nvSpPr>
        <p:spPr>
          <a:xfrm>
            <a:off x="7563270" y="4161419"/>
            <a:ext cx="710269" cy="276999"/>
          </a:xfrm>
          <a:prstGeom prst="rect">
            <a:avLst/>
          </a:prstGeom>
          <a:noFill/>
        </p:spPr>
        <p:txBody>
          <a:bodyPr wrap="square" rtlCol="0">
            <a:spAutoFit/>
          </a:bodyPr>
          <a:lstStyle/>
          <a:p>
            <a:r>
              <a:rPr lang="en-US" sz="1200" dirty="0"/>
              <a:t>Time</a:t>
            </a:r>
            <a:endParaRPr lang="en-AE" sz="1200" dirty="0"/>
          </a:p>
        </p:txBody>
      </p:sp>
      <p:cxnSp>
        <p:nvCxnSpPr>
          <p:cNvPr id="36" name="Straight Connector 35">
            <a:extLst>
              <a:ext uri="{FF2B5EF4-FFF2-40B4-BE49-F238E27FC236}">
                <a16:creationId xmlns:a16="http://schemas.microsoft.com/office/drawing/2014/main" id="{A10DC2AD-7E0F-471C-B3DD-9158FC7249C1}"/>
              </a:ext>
            </a:extLst>
          </p:cNvPr>
          <p:cNvCxnSpPr>
            <a:cxnSpLocks/>
          </p:cNvCxnSpPr>
          <p:nvPr/>
        </p:nvCxnSpPr>
        <p:spPr>
          <a:xfrm>
            <a:off x="2102775" y="2410640"/>
            <a:ext cx="42120" cy="204762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270136-501E-4361-B57F-655633207B68}"/>
              </a:ext>
            </a:extLst>
          </p:cNvPr>
          <p:cNvCxnSpPr>
            <a:cxnSpLocks/>
          </p:cNvCxnSpPr>
          <p:nvPr/>
        </p:nvCxnSpPr>
        <p:spPr>
          <a:xfrm>
            <a:off x="2952108" y="2416278"/>
            <a:ext cx="42120" cy="204762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2CD9C53-ADA4-4EF3-9769-C6DBD0532D41}"/>
              </a:ext>
            </a:extLst>
          </p:cNvPr>
          <p:cNvCxnSpPr>
            <a:cxnSpLocks/>
          </p:cNvCxnSpPr>
          <p:nvPr/>
        </p:nvCxnSpPr>
        <p:spPr>
          <a:xfrm>
            <a:off x="3409308" y="2416278"/>
            <a:ext cx="42120" cy="204762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41F87A6-D437-4C82-BEB7-45C3E7EE6FF2}"/>
              </a:ext>
            </a:extLst>
          </p:cNvPr>
          <p:cNvCxnSpPr>
            <a:cxnSpLocks/>
          </p:cNvCxnSpPr>
          <p:nvPr/>
        </p:nvCxnSpPr>
        <p:spPr>
          <a:xfrm>
            <a:off x="4205388" y="2416278"/>
            <a:ext cx="42120" cy="204762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A245089-60D2-431A-A595-E8DBD2571567}"/>
              </a:ext>
            </a:extLst>
          </p:cNvPr>
          <p:cNvCxnSpPr>
            <a:cxnSpLocks/>
          </p:cNvCxnSpPr>
          <p:nvPr/>
        </p:nvCxnSpPr>
        <p:spPr>
          <a:xfrm>
            <a:off x="5390508" y="2426051"/>
            <a:ext cx="42120" cy="204762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24A47B5-36E5-4211-9AD0-4FA6D1EE9746}"/>
              </a:ext>
            </a:extLst>
          </p:cNvPr>
          <p:cNvCxnSpPr>
            <a:cxnSpLocks/>
          </p:cNvCxnSpPr>
          <p:nvPr/>
        </p:nvCxnSpPr>
        <p:spPr>
          <a:xfrm>
            <a:off x="6186588" y="2416278"/>
            <a:ext cx="42120" cy="204762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C397E80-B452-4772-B338-D5E3753A14AC}"/>
              </a:ext>
            </a:extLst>
          </p:cNvPr>
          <p:cNvSpPr txBox="1"/>
          <p:nvPr/>
        </p:nvSpPr>
        <p:spPr>
          <a:xfrm>
            <a:off x="246179" y="5189189"/>
            <a:ext cx="8077200"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t>T12: time difference between tap1 and tap2, i.e., how far in time are the two taps?</a:t>
            </a:r>
            <a:endParaRPr lang="en-AE" sz="1800" dirty="0"/>
          </a:p>
          <a:p>
            <a:pPr marL="285750" indent="-285750">
              <a:buFont typeface="Arial" panose="020B0604020202020204" pitchFamily="34" charset="0"/>
              <a:buChar char="•"/>
            </a:pPr>
            <a:r>
              <a:rPr lang="en-US" sz="1800" dirty="0"/>
              <a:t>If t01 &gt; threshold Then start the timer</a:t>
            </a:r>
          </a:p>
          <a:p>
            <a:pPr marL="285750" indent="-285750">
              <a:buFont typeface="Arial" panose="020B0604020202020204" pitchFamily="34" charset="0"/>
              <a:buChar char="•"/>
            </a:pPr>
            <a:r>
              <a:rPr lang="en-US" sz="1800" dirty="0"/>
              <a:t>I</a:t>
            </a:r>
            <a:r>
              <a:rPr lang="en-AE" sz="1800" dirty="0"/>
              <a:t>f </a:t>
            </a:r>
            <a:r>
              <a:rPr lang="en-US" sz="1800" dirty="0"/>
              <a:t>t</a:t>
            </a:r>
            <a:r>
              <a:rPr lang="en-AE" sz="1800" dirty="0"/>
              <a:t>01 &lt; threshold Then increment a </a:t>
            </a:r>
            <a:r>
              <a:rPr lang="en-AE" sz="1800" dirty="0" err="1"/>
              <a:t>TapCounter</a:t>
            </a:r>
            <a:endParaRPr lang="en-AE" sz="1800" dirty="0"/>
          </a:p>
          <a:p>
            <a:pPr marL="285750" indent="-285750">
              <a:buFont typeface="Arial" panose="020B0604020202020204" pitchFamily="34" charset="0"/>
              <a:buChar char="•"/>
            </a:pPr>
            <a:r>
              <a:rPr lang="en-US" sz="1800" dirty="0"/>
              <a:t>R</a:t>
            </a:r>
            <a:r>
              <a:rPr lang="en-AE" sz="1800" dirty="0" err="1"/>
              <a:t>epeat</a:t>
            </a:r>
            <a:r>
              <a:rPr lang="en-AE" sz="1800" dirty="0"/>
              <a:t> until the timer </a:t>
            </a:r>
            <a:r>
              <a:rPr lang="en-US" sz="1800" dirty="0"/>
              <a:t>expires.</a:t>
            </a:r>
          </a:p>
        </p:txBody>
      </p:sp>
      <p:sp>
        <p:nvSpPr>
          <p:cNvPr id="49" name="Left Brace 48">
            <a:extLst>
              <a:ext uri="{FF2B5EF4-FFF2-40B4-BE49-F238E27FC236}">
                <a16:creationId xmlns:a16="http://schemas.microsoft.com/office/drawing/2014/main" id="{A494FEA3-F665-4E21-9014-687EC42766D5}"/>
              </a:ext>
            </a:extLst>
          </p:cNvPr>
          <p:cNvSpPr/>
          <p:nvPr/>
        </p:nvSpPr>
        <p:spPr>
          <a:xfrm rot="16200000">
            <a:off x="3234282" y="3508589"/>
            <a:ext cx="228642" cy="24074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dirty="0"/>
          </a:p>
        </p:txBody>
      </p:sp>
      <p:sp>
        <p:nvSpPr>
          <p:cNvPr id="50" name="TextBox 49">
            <a:extLst>
              <a:ext uri="{FF2B5EF4-FFF2-40B4-BE49-F238E27FC236}">
                <a16:creationId xmlns:a16="http://schemas.microsoft.com/office/drawing/2014/main" id="{C6EACD78-2DF1-49E0-AA9C-92052E84ADD2}"/>
              </a:ext>
            </a:extLst>
          </p:cNvPr>
          <p:cNvSpPr txBox="1"/>
          <p:nvPr/>
        </p:nvSpPr>
        <p:spPr>
          <a:xfrm>
            <a:off x="3117077" y="4413309"/>
            <a:ext cx="620683" cy="338554"/>
          </a:xfrm>
          <a:prstGeom prst="rect">
            <a:avLst/>
          </a:prstGeom>
          <a:noFill/>
        </p:spPr>
        <p:txBody>
          <a:bodyPr wrap="none" rtlCol="0">
            <a:spAutoFit/>
          </a:bodyPr>
          <a:lstStyle/>
          <a:p>
            <a:r>
              <a:rPr lang="en-US" sz="1600" dirty="0"/>
              <a:t>timer</a:t>
            </a:r>
            <a:endParaRPr lang="en-AE" sz="1600" dirty="0"/>
          </a:p>
        </p:txBody>
      </p:sp>
      <p:sp>
        <p:nvSpPr>
          <p:cNvPr id="51" name="Left Brace 50">
            <a:extLst>
              <a:ext uri="{FF2B5EF4-FFF2-40B4-BE49-F238E27FC236}">
                <a16:creationId xmlns:a16="http://schemas.microsoft.com/office/drawing/2014/main" id="{05E156C7-4C41-471C-8DD8-FCD23CFBBDF6}"/>
              </a:ext>
            </a:extLst>
          </p:cNvPr>
          <p:cNvSpPr/>
          <p:nvPr/>
        </p:nvSpPr>
        <p:spPr>
          <a:xfrm rot="16200000">
            <a:off x="6222129" y="3517437"/>
            <a:ext cx="228642" cy="24074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dirty="0"/>
          </a:p>
        </p:txBody>
      </p:sp>
      <p:sp>
        <p:nvSpPr>
          <p:cNvPr id="52" name="TextBox 51">
            <a:extLst>
              <a:ext uri="{FF2B5EF4-FFF2-40B4-BE49-F238E27FC236}">
                <a16:creationId xmlns:a16="http://schemas.microsoft.com/office/drawing/2014/main" id="{D8E6239A-170C-4960-80A3-F97EC110E22B}"/>
              </a:ext>
            </a:extLst>
          </p:cNvPr>
          <p:cNvSpPr txBox="1"/>
          <p:nvPr/>
        </p:nvSpPr>
        <p:spPr>
          <a:xfrm>
            <a:off x="6104924" y="4422157"/>
            <a:ext cx="620683" cy="338554"/>
          </a:xfrm>
          <a:prstGeom prst="rect">
            <a:avLst/>
          </a:prstGeom>
          <a:noFill/>
        </p:spPr>
        <p:txBody>
          <a:bodyPr wrap="none" rtlCol="0">
            <a:spAutoFit/>
          </a:bodyPr>
          <a:lstStyle/>
          <a:p>
            <a:r>
              <a:rPr lang="en-US" sz="1600" dirty="0"/>
              <a:t>timer</a:t>
            </a:r>
            <a:endParaRPr lang="en-AE" sz="1600" dirty="0"/>
          </a:p>
        </p:txBody>
      </p:sp>
      <p:sp>
        <p:nvSpPr>
          <p:cNvPr id="3" name="TextBox 2">
            <a:extLst>
              <a:ext uri="{FF2B5EF4-FFF2-40B4-BE49-F238E27FC236}">
                <a16:creationId xmlns:a16="http://schemas.microsoft.com/office/drawing/2014/main" id="{891536E5-6208-42A6-8899-29254164F536}"/>
              </a:ext>
            </a:extLst>
          </p:cNvPr>
          <p:cNvSpPr txBox="1"/>
          <p:nvPr/>
        </p:nvSpPr>
        <p:spPr>
          <a:xfrm>
            <a:off x="7563270" y="570572"/>
            <a:ext cx="1651414" cy="261610"/>
          </a:xfrm>
          <a:prstGeom prst="rect">
            <a:avLst/>
          </a:prstGeom>
          <a:noFill/>
        </p:spPr>
        <p:txBody>
          <a:bodyPr wrap="none" rtlCol="0">
            <a:spAutoFit/>
          </a:bodyPr>
          <a:lstStyle/>
          <a:p>
            <a:r>
              <a:rPr lang="en-US" sz="1100" dirty="0">
                <a:hlinkClick r:id="rId3" action="ppaction://hlinksldjump"/>
              </a:rPr>
              <a:t>See java code – appendix </a:t>
            </a:r>
            <a:endParaRPr lang="en-AE" sz="1100" dirty="0"/>
          </a:p>
        </p:txBody>
      </p:sp>
      <p:sp>
        <p:nvSpPr>
          <p:cNvPr id="37" name="TextBox 36">
            <a:extLst>
              <a:ext uri="{FF2B5EF4-FFF2-40B4-BE49-F238E27FC236}">
                <a16:creationId xmlns:a16="http://schemas.microsoft.com/office/drawing/2014/main" id="{B00B01BD-6994-4204-9E25-D67CB48056E7}"/>
              </a:ext>
            </a:extLst>
          </p:cNvPr>
          <p:cNvSpPr txBox="1"/>
          <p:nvPr/>
        </p:nvSpPr>
        <p:spPr>
          <a:xfrm>
            <a:off x="8264992" y="326136"/>
            <a:ext cx="691215" cy="276999"/>
          </a:xfrm>
          <a:prstGeom prst="rect">
            <a:avLst/>
          </a:prstGeom>
          <a:noFill/>
        </p:spPr>
        <p:txBody>
          <a:bodyPr wrap="none" rtlCol="0">
            <a:spAutoFit/>
          </a:bodyPr>
          <a:lstStyle/>
          <a:p>
            <a:r>
              <a:rPr lang="en-US" sz="1200" dirty="0">
                <a:hlinkClick r:id="rId4" action="ppaction://hlinksldjump"/>
              </a:rPr>
              <a:t>Back </a:t>
            </a:r>
            <a:r>
              <a:rPr lang="en-US" sz="1200" dirty="0">
                <a:sym typeface="Wingdings" panose="05000000000000000000" pitchFamily="2" charset="2"/>
                <a:hlinkClick r:id="rId4" action="ppaction://hlinksldjump"/>
              </a:rPr>
              <a:t></a:t>
            </a:r>
            <a:endParaRPr lang="en-US" sz="1600" dirty="0"/>
          </a:p>
        </p:txBody>
      </p:sp>
    </p:spTree>
    <p:extLst>
      <p:ext uri="{BB962C8B-B14F-4D97-AF65-F5344CB8AC3E}">
        <p14:creationId xmlns:p14="http://schemas.microsoft.com/office/powerpoint/2010/main" val="92945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Swipe Left/right</a:t>
            </a:r>
          </a:p>
        </p:txBody>
      </p:sp>
      <p:sp>
        <p:nvSpPr>
          <p:cNvPr id="3" name="Content Placeholder 2"/>
          <p:cNvSpPr>
            <a:spLocks noGrp="1"/>
          </p:cNvSpPr>
          <p:nvPr>
            <p:ph idx="1"/>
          </p:nvPr>
        </p:nvSpPr>
        <p:spPr/>
        <p:txBody>
          <a:bodyPr>
            <a:normAutofit/>
          </a:bodyPr>
          <a:lstStyle/>
          <a:p>
            <a:r>
              <a:rPr lang="en-US" sz="2000" dirty="0"/>
              <a:t>Swipe (Fling): type of scrolling that occurs when the user drags and lifts her finger across the screen quickly.</a:t>
            </a:r>
          </a:p>
          <a:p>
            <a:r>
              <a:rPr lang="en-US" sz="2000" dirty="0"/>
              <a:t>Has no on-screen target</a:t>
            </a:r>
          </a:p>
          <a:p>
            <a:r>
              <a:rPr lang="en-US" sz="2000" dirty="0"/>
              <a:t>Idea: calculate the difference of touch location (</a:t>
            </a:r>
            <a:r>
              <a:rPr lang="en-US" sz="2000" dirty="0" err="1"/>
              <a:t>x,y</a:t>
            </a:r>
            <a:r>
              <a:rPr lang="en-US" sz="2000" dirty="0"/>
              <a:t>) between ACTION_DOWN and ACTION_UP.</a:t>
            </a:r>
          </a:p>
        </p:txBody>
      </p:sp>
      <p:sp>
        <p:nvSpPr>
          <p:cNvPr id="4" name="Slide Number Placeholder 3"/>
          <p:cNvSpPr>
            <a:spLocks noGrp="1"/>
          </p:cNvSpPr>
          <p:nvPr>
            <p:ph type="sldNum" sz="quarter" idx="12"/>
          </p:nvPr>
        </p:nvSpPr>
        <p:spPr>
          <a:xfrm>
            <a:off x="8090458" y="6498658"/>
            <a:ext cx="762000" cy="365125"/>
          </a:xfrm>
        </p:spPr>
        <p:txBody>
          <a:bodyPr/>
          <a:lstStyle/>
          <a:p>
            <a:pPr>
              <a:defRPr/>
            </a:pPr>
            <a:fld id="{0C649DF8-EF65-4EDE-82FD-490E53F18845}" type="slidenum">
              <a:rPr lang="en-US" smtClean="0"/>
              <a:pPr>
                <a:defRPr/>
              </a:pPr>
              <a:t>11</a:t>
            </a:fld>
            <a:endParaRPr lang="en-US" dirty="0"/>
          </a:p>
        </p:txBody>
      </p:sp>
      <p:grpSp>
        <p:nvGrpSpPr>
          <p:cNvPr id="5" name="Group 4">
            <a:extLst>
              <a:ext uri="{FF2B5EF4-FFF2-40B4-BE49-F238E27FC236}">
                <a16:creationId xmlns:a16="http://schemas.microsoft.com/office/drawing/2014/main" id="{013E96D3-F246-490F-8B02-9925AE238500}"/>
              </a:ext>
            </a:extLst>
          </p:cNvPr>
          <p:cNvGrpSpPr/>
          <p:nvPr/>
        </p:nvGrpSpPr>
        <p:grpSpPr>
          <a:xfrm>
            <a:off x="7704448" y="377708"/>
            <a:ext cx="1409700" cy="1679692"/>
            <a:chOff x="7734300" y="4987309"/>
            <a:chExt cx="1409700" cy="1795761"/>
          </a:xfrm>
        </p:grpSpPr>
        <p:pic>
          <p:nvPicPr>
            <p:cNvPr id="6" name="Picture 2" descr="swipe left or right Icon - Download swipe left or right Icon 1307148 | Noun  Project">
              <a:extLst>
                <a:ext uri="{FF2B5EF4-FFF2-40B4-BE49-F238E27FC236}">
                  <a16:creationId xmlns:a16="http://schemas.microsoft.com/office/drawing/2014/main" id="{DEEC032A-FC23-47BA-BB4E-9D44644FA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4300" y="5373370"/>
              <a:ext cx="1409700" cy="14097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10EAF1DD-2FD5-424F-A31F-D2639C0D29B1}"/>
                </a:ext>
              </a:extLst>
            </p:cNvPr>
            <p:cNvCxnSpPr>
              <a:cxnSpLocks/>
            </p:cNvCxnSpPr>
            <p:nvPr/>
          </p:nvCxnSpPr>
          <p:spPr>
            <a:xfrm flipV="1">
              <a:off x="8382000" y="4987309"/>
              <a:ext cx="0" cy="386061"/>
            </a:xfrm>
            <a:prstGeom prst="straightConnector1">
              <a:avLst/>
            </a:prstGeom>
            <a:ln w="571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9706649-79D7-4ACF-9D3E-98EBD22ED648}"/>
                </a:ext>
              </a:extLst>
            </p:cNvPr>
            <p:cNvCxnSpPr>
              <a:cxnSpLocks/>
            </p:cNvCxnSpPr>
            <p:nvPr/>
          </p:nvCxnSpPr>
          <p:spPr>
            <a:xfrm>
              <a:off x="8382000" y="5525771"/>
              <a:ext cx="0" cy="494029"/>
            </a:xfrm>
            <a:prstGeom prst="straightConnector1">
              <a:avLst/>
            </a:prstGeom>
            <a:ln w="571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9B997FFC-CCF1-49A7-A2D4-445A25B277DE}"/>
              </a:ext>
            </a:extLst>
          </p:cNvPr>
          <p:cNvSpPr txBox="1"/>
          <p:nvPr/>
        </p:nvSpPr>
        <p:spPr>
          <a:xfrm>
            <a:off x="532123" y="3902478"/>
            <a:ext cx="6498715" cy="2246769"/>
          </a:xfrm>
          <a:prstGeom prst="rect">
            <a:avLst/>
          </a:prstGeom>
          <a:solidFill>
            <a:schemeClr val="accent6">
              <a:lumMod val="20000"/>
              <a:lumOff val="80000"/>
            </a:schemeClr>
          </a:solidFill>
        </p:spPr>
        <p:txBody>
          <a:bodyPr wrap="square">
            <a:spAutoFit/>
          </a:bodyPr>
          <a:lstStyle/>
          <a:p>
            <a:r>
              <a:rPr lang="en-US" sz="2000" dirty="0"/>
              <a:t>Algorithm:</a:t>
            </a:r>
          </a:p>
          <a:p>
            <a:pPr marL="800100" lvl="1" indent="-342900">
              <a:buFont typeface="Arial" panose="020B0604020202020204" pitchFamily="34" charset="0"/>
              <a:buChar char="•"/>
            </a:pPr>
            <a:r>
              <a:rPr lang="en-US" sz="2000" dirty="0"/>
              <a:t>(x1,y1) = position of ACTION_DOWN </a:t>
            </a:r>
          </a:p>
          <a:p>
            <a:pPr marL="800100" lvl="1" indent="-342900">
              <a:buFont typeface="Arial" panose="020B0604020202020204" pitchFamily="34" charset="0"/>
              <a:buChar char="•"/>
            </a:pPr>
            <a:r>
              <a:rPr lang="en-US" sz="2000" dirty="0"/>
              <a:t>(x2,y2) =  position of ACTION_UP </a:t>
            </a:r>
          </a:p>
          <a:p>
            <a:pPr marL="1257300" lvl="2" indent="-342900">
              <a:buFont typeface="Arial" panose="020B0604020202020204" pitchFamily="34" charset="0"/>
              <a:buChar char="•"/>
            </a:pPr>
            <a:r>
              <a:rPr lang="en-US" sz="2000" dirty="0"/>
              <a:t>dx = x2-x1; </a:t>
            </a:r>
            <a:r>
              <a:rPr lang="en-US" sz="2000" dirty="0" err="1"/>
              <a:t>dy</a:t>
            </a:r>
            <a:r>
              <a:rPr lang="en-US" sz="2000" dirty="0"/>
              <a:t> = y2-y1</a:t>
            </a:r>
          </a:p>
          <a:p>
            <a:pPr marL="1257300" lvl="2" indent="-342900">
              <a:buFont typeface="Arial" panose="020B0604020202020204" pitchFamily="34" charset="0"/>
              <a:buChar char="•"/>
            </a:pPr>
            <a:r>
              <a:rPr lang="en-US" sz="2000" dirty="0"/>
              <a:t>if |dx| &gt; |</a:t>
            </a:r>
            <a:r>
              <a:rPr lang="en-US" sz="2000" dirty="0" err="1"/>
              <a:t>dy</a:t>
            </a:r>
            <a:r>
              <a:rPr lang="en-US" sz="2000" dirty="0"/>
              <a:t>| &amp;&amp; dx &gt; 0 then it is Right swipe</a:t>
            </a:r>
          </a:p>
          <a:p>
            <a:pPr marL="1257300" lvl="2" indent="-342900">
              <a:buFont typeface="Arial" panose="020B0604020202020204" pitchFamily="34" charset="0"/>
              <a:buChar char="•"/>
            </a:pPr>
            <a:r>
              <a:rPr lang="en-US" sz="2000" dirty="0"/>
              <a:t>if |dx| &gt; |</a:t>
            </a:r>
            <a:r>
              <a:rPr lang="en-US" sz="2000" dirty="0" err="1"/>
              <a:t>dy</a:t>
            </a:r>
            <a:r>
              <a:rPr lang="en-US" sz="2000" dirty="0"/>
              <a:t>| &amp;&amp; dx &lt; 0 then it is Left swipe</a:t>
            </a:r>
          </a:p>
          <a:p>
            <a:pPr marL="1257300" lvl="2" indent="-342900">
              <a:buFont typeface="Arial" panose="020B0604020202020204" pitchFamily="34" charset="0"/>
              <a:buChar char="•"/>
            </a:pPr>
            <a:r>
              <a:rPr lang="en-US" sz="2000" dirty="0"/>
              <a:t>//you can figure out the up/down swipe</a:t>
            </a:r>
          </a:p>
        </p:txBody>
      </p:sp>
      <p:grpSp>
        <p:nvGrpSpPr>
          <p:cNvPr id="24" name="Group 23">
            <a:extLst>
              <a:ext uri="{FF2B5EF4-FFF2-40B4-BE49-F238E27FC236}">
                <a16:creationId xmlns:a16="http://schemas.microsoft.com/office/drawing/2014/main" id="{5738572C-CC2C-4EEB-93E2-3EE47FCE445B}"/>
              </a:ext>
            </a:extLst>
          </p:cNvPr>
          <p:cNvGrpSpPr/>
          <p:nvPr/>
        </p:nvGrpSpPr>
        <p:grpSpPr>
          <a:xfrm>
            <a:off x="6982330" y="3429000"/>
            <a:ext cx="2131818" cy="2791181"/>
            <a:chOff x="6982330" y="3760046"/>
            <a:chExt cx="2131818" cy="2791181"/>
          </a:xfrm>
        </p:grpSpPr>
        <p:grpSp>
          <p:nvGrpSpPr>
            <p:cNvPr id="22" name="Group 21">
              <a:extLst>
                <a:ext uri="{FF2B5EF4-FFF2-40B4-BE49-F238E27FC236}">
                  <a16:creationId xmlns:a16="http://schemas.microsoft.com/office/drawing/2014/main" id="{119D21FC-DB74-4530-BFB5-89A39751D97E}"/>
                </a:ext>
              </a:extLst>
            </p:cNvPr>
            <p:cNvGrpSpPr/>
            <p:nvPr/>
          </p:nvGrpSpPr>
          <p:grpSpPr>
            <a:xfrm>
              <a:off x="6982330" y="3760046"/>
              <a:ext cx="2131818" cy="2756197"/>
              <a:chOff x="7240782" y="3800398"/>
              <a:chExt cx="2131818" cy="2756197"/>
            </a:xfrm>
          </p:grpSpPr>
          <p:sp>
            <p:nvSpPr>
              <p:cNvPr id="11" name="Left Brace 10">
                <a:extLst>
                  <a:ext uri="{FF2B5EF4-FFF2-40B4-BE49-F238E27FC236}">
                    <a16:creationId xmlns:a16="http://schemas.microsoft.com/office/drawing/2014/main" id="{39735D89-C154-419B-9B4F-27EC55142FA8}"/>
                  </a:ext>
                </a:extLst>
              </p:cNvPr>
              <p:cNvSpPr/>
              <p:nvPr/>
            </p:nvSpPr>
            <p:spPr>
              <a:xfrm rot="16200000">
                <a:off x="8105088" y="5173852"/>
                <a:ext cx="216000" cy="1188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sz="1600"/>
              </a:p>
            </p:txBody>
          </p:sp>
          <p:sp>
            <p:nvSpPr>
              <p:cNvPr id="12" name="TextBox 11">
                <a:extLst>
                  <a:ext uri="{FF2B5EF4-FFF2-40B4-BE49-F238E27FC236}">
                    <a16:creationId xmlns:a16="http://schemas.microsoft.com/office/drawing/2014/main" id="{4BCF58D7-20B3-49FE-A183-7261BE917221}"/>
                  </a:ext>
                </a:extLst>
              </p:cNvPr>
              <p:cNvSpPr txBox="1"/>
              <p:nvPr/>
            </p:nvSpPr>
            <p:spPr>
              <a:xfrm rot="16200000">
                <a:off x="6759079" y="4928433"/>
                <a:ext cx="1301959" cy="338554"/>
              </a:xfrm>
              <a:prstGeom prst="rect">
                <a:avLst/>
              </a:prstGeom>
              <a:noFill/>
            </p:spPr>
            <p:txBody>
              <a:bodyPr wrap="none" rtlCol="0">
                <a:spAutoFit/>
              </a:bodyPr>
              <a:lstStyle/>
              <a:p>
                <a:r>
                  <a:rPr lang="en-US" sz="1600" dirty="0" err="1"/>
                  <a:t>Action_down</a:t>
                </a:r>
                <a:endParaRPr lang="en-AE" sz="1600" dirty="0"/>
              </a:p>
            </p:txBody>
          </p:sp>
          <p:sp>
            <p:nvSpPr>
              <p:cNvPr id="13" name="TextBox 12">
                <a:extLst>
                  <a:ext uri="{FF2B5EF4-FFF2-40B4-BE49-F238E27FC236}">
                    <a16:creationId xmlns:a16="http://schemas.microsoft.com/office/drawing/2014/main" id="{026AC6F4-F03E-4B28-9708-6C54F1A6C014}"/>
                  </a:ext>
                </a:extLst>
              </p:cNvPr>
              <p:cNvSpPr txBox="1"/>
              <p:nvPr/>
            </p:nvSpPr>
            <p:spPr>
              <a:xfrm rot="16200000">
                <a:off x="8126560" y="4692926"/>
                <a:ext cx="1051891" cy="338554"/>
              </a:xfrm>
              <a:prstGeom prst="rect">
                <a:avLst/>
              </a:prstGeom>
              <a:noFill/>
            </p:spPr>
            <p:txBody>
              <a:bodyPr wrap="none" rtlCol="0">
                <a:spAutoFit/>
              </a:bodyPr>
              <a:lstStyle/>
              <a:p>
                <a:r>
                  <a:rPr lang="en-US" sz="1600" dirty="0" err="1"/>
                  <a:t>Action_up</a:t>
                </a:r>
                <a:endParaRPr lang="en-AE" sz="1600" dirty="0"/>
              </a:p>
            </p:txBody>
          </p:sp>
          <p:sp>
            <p:nvSpPr>
              <p:cNvPr id="14" name="TextBox 13">
                <a:extLst>
                  <a:ext uri="{FF2B5EF4-FFF2-40B4-BE49-F238E27FC236}">
                    <a16:creationId xmlns:a16="http://schemas.microsoft.com/office/drawing/2014/main" id="{840E8796-CC89-487E-974D-4B08A00331CD}"/>
                  </a:ext>
                </a:extLst>
              </p:cNvPr>
              <p:cNvSpPr txBox="1"/>
              <p:nvPr/>
            </p:nvSpPr>
            <p:spPr>
              <a:xfrm>
                <a:off x="8158059" y="5815302"/>
                <a:ext cx="436338" cy="338554"/>
              </a:xfrm>
              <a:prstGeom prst="rect">
                <a:avLst/>
              </a:prstGeom>
              <a:noFill/>
            </p:spPr>
            <p:txBody>
              <a:bodyPr wrap="none" rtlCol="0">
                <a:spAutoFit/>
              </a:bodyPr>
              <a:lstStyle/>
              <a:p>
                <a:r>
                  <a:rPr lang="en-US" sz="1600" dirty="0"/>
                  <a:t>tap</a:t>
                </a:r>
                <a:endParaRPr lang="en-AE" sz="1600" dirty="0"/>
              </a:p>
            </p:txBody>
          </p:sp>
          <p:cxnSp>
            <p:nvCxnSpPr>
              <p:cNvPr id="15" name="Straight Arrow Connector 14">
                <a:extLst>
                  <a:ext uri="{FF2B5EF4-FFF2-40B4-BE49-F238E27FC236}">
                    <a16:creationId xmlns:a16="http://schemas.microsoft.com/office/drawing/2014/main" id="{F0EB8681-479A-4F5C-921F-7B73F972814A}"/>
                  </a:ext>
                </a:extLst>
              </p:cNvPr>
              <p:cNvCxnSpPr>
                <a:cxnSpLocks/>
              </p:cNvCxnSpPr>
              <p:nvPr/>
            </p:nvCxnSpPr>
            <p:spPr>
              <a:xfrm>
                <a:off x="7410058" y="6556595"/>
                <a:ext cx="1962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CE2C819-F3E8-43EC-B015-39721ED94A07}"/>
                  </a:ext>
                </a:extLst>
              </p:cNvPr>
              <p:cNvCxnSpPr>
                <a:cxnSpLocks/>
              </p:cNvCxnSpPr>
              <p:nvPr/>
            </p:nvCxnSpPr>
            <p:spPr>
              <a:xfrm>
                <a:off x="7558275" y="4508968"/>
                <a:ext cx="42120" cy="204762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0B83C9-162E-429A-BC8F-377E6C5B5764}"/>
                  </a:ext>
                </a:extLst>
              </p:cNvPr>
              <p:cNvCxnSpPr>
                <a:cxnSpLocks/>
              </p:cNvCxnSpPr>
              <p:nvPr/>
            </p:nvCxnSpPr>
            <p:spPr>
              <a:xfrm>
                <a:off x="8800722" y="4499195"/>
                <a:ext cx="42120" cy="204762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330246B-34C3-4901-9397-3F406560C87D}"/>
                  </a:ext>
                </a:extLst>
              </p:cNvPr>
              <p:cNvSpPr txBox="1"/>
              <p:nvPr/>
            </p:nvSpPr>
            <p:spPr>
              <a:xfrm>
                <a:off x="7256822" y="3800398"/>
                <a:ext cx="811441" cy="600164"/>
              </a:xfrm>
              <a:prstGeom prst="rect">
                <a:avLst/>
              </a:prstGeom>
              <a:noFill/>
            </p:spPr>
            <p:txBody>
              <a:bodyPr wrap="none" rtlCol="0">
                <a:spAutoFit/>
              </a:bodyPr>
              <a:lstStyle/>
              <a:p>
                <a:r>
                  <a:rPr lang="en-US" sz="1100" dirty="0"/>
                  <a:t>(x1,y1)</a:t>
                </a:r>
              </a:p>
              <a:p>
                <a:r>
                  <a:rPr lang="en-US" sz="1100" dirty="0" err="1"/>
                  <a:t>getRawX</a:t>
                </a:r>
                <a:r>
                  <a:rPr lang="en-US" sz="1100" dirty="0"/>
                  <a:t>()</a:t>
                </a:r>
              </a:p>
              <a:p>
                <a:r>
                  <a:rPr lang="en-US" sz="1100" dirty="0" err="1"/>
                  <a:t>getRawY</a:t>
                </a:r>
                <a:r>
                  <a:rPr lang="en-US" sz="1100" dirty="0"/>
                  <a:t>()</a:t>
                </a:r>
              </a:p>
            </p:txBody>
          </p:sp>
          <p:sp>
            <p:nvSpPr>
              <p:cNvPr id="20" name="TextBox 19">
                <a:extLst>
                  <a:ext uri="{FF2B5EF4-FFF2-40B4-BE49-F238E27FC236}">
                    <a16:creationId xmlns:a16="http://schemas.microsoft.com/office/drawing/2014/main" id="{B9A9EDF8-6306-44E7-8ABD-3E8DDC691C46}"/>
                  </a:ext>
                </a:extLst>
              </p:cNvPr>
              <p:cNvSpPr txBox="1"/>
              <p:nvPr/>
            </p:nvSpPr>
            <p:spPr>
              <a:xfrm>
                <a:off x="8371167" y="4095024"/>
                <a:ext cx="633507" cy="276999"/>
              </a:xfrm>
              <a:prstGeom prst="rect">
                <a:avLst/>
              </a:prstGeom>
              <a:noFill/>
            </p:spPr>
            <p:txBody>
              <a:bodyPr wrap="none" rtlCol="0">
                <a:spAutoFit/>
              </a:bodyPr>
              <a:lstStyle/>
              <a:p>
                <a:r>
                  <a:rPr lang="en-US" sz="1200" dirty="0"/>
                  <a:t>(x2,y2)</a:t>
                </a:r>
              </a:p>
            </p:txBody>
          </p:sp>
        </p:grpSp>
        <p:sp>
          <p:nvSpPr>
            <p:cNvPr id="23" name="TextBox 22">
              <a:extLst>
                <a:ext uri="{FF2B5EF4-FFF2-40B4-BE49-F238E27FC236}">
                  <a16:creationId xmlns:a16="http://schemas.microsoft.com/office/drawing/2014/main" id="{60BB6367-E9B5-43BE-B89D-5BC3CEA31A4C}"/>
                </a:ext>
              </a:extLst>
            </p:cNvPr>
            <p:cNvSpPr txBox="1"/>
            <p:nvPr/>
          </p:nvSpPr>
          <p:spPr>
            <a:xfrm>
              <a:off x="8563330" y="6289617"/>
              <a:ext cx="433132" cy="261610"/>
            </a:xfrm>
            <a:prstGeom prst="rect">
              <a:avLst/>
            </a:prstGeom>
            <a:noFill/>
          </p:spPr>
          <p:txBody>
            <a:bodyPr wrap="none" rtlCol="0">
              <a:spAutoFit/>
            </a:bodyPr>
            <a:lstStyle/>
            <a:p>
              <a:r>
                <a:rPr lang="en-US" sz="1100" dirty="0"/>
                <a:t>time</a:t>
              </a:r>
              <a:endParaRPr lang="en-AE" sz="1100" dirty="0"/>
            </a:p>
          </p:txBody>
        </p:sp>
      </p:grpSp>
      <p:sp>
        <p:nvSpPr>
          <p:cNvPr id="25" name="TextBox 24">
            <a:extLst>
              <a:ext uri="{FF2B5EF4-FFF2-40B4-BE49-F238E27FC236}">
                <a16:creationId xmlns:a16="http://schemas.microsoft.com/office/drawing/2014/main" id="{96E33285-5CF4-4683-812C-D63C4D5CE184}"/>
              </a:ext>
            </a:extLst>
          </p:cNvPr>
          <p:cNvSpPr txBox="1"/>
          <p:nvPr/>
        </p:nvSpPr>
        <p:spPr>
          <a:xfrm>
            <a:off x="6232101" y="785364"/>
            <a:ext cx="1651414" cy="261610"/>
          </a:xfrm>
          <a:prstGeom prst="rect">
            <a:avLst/>
          </a:prstGeom>
          <a:noFill/>
        </p:spPr>
        <p:txBody>
          <a:bodyPr wrap="none" rtlCol="0">
            <a:spAutoFit/>
          </a:bodyPr>
          <a:lstStyle/>
          <a:p>
            <a:r>
              <a:rPr lang="en-US" sz="1100" dirty="0">
                <a:hlinkClick r:id="rId4" action="ppaction://hlinksldjump"/>
              </a:rPr>
              <a:t>See java code – appendix </a:t>
            </a:r>
            <a:endParaRPr lang="en-AE" sz="1100" dirty="0"/>
          </a:p>
        </p:txBody>
      </p:sp>
      <p:sp>
        <p:nvSpPr>
          <p:cNvPr id="26" name="TextBox 25">
            <a:extLst>
              <a:ext uri="{FF2B5EF4-FFF2-40B4-BE49-F238E27FC236}">
                <a16:creationId xmlns:a16="http://schemas.microsoft.com/office/drawing/2014/main" id="{DA75A079-32E1-43C9-8D8A-C1B9CC98223F}"/>
              </a:ext>
            </a:extLst>
          </p:cNvPr>
          <p:cNvSpPr txBox="1"/>
          <p:nvPr/>
        </p:nvSpPr>
        <p:spPr>
          <a:xfrm>
            <a:off x="8378106" y="287687"/>
            <a:ext cx="691215" cy="276999"/>
          </a:xfrm>
          <a:prstGeom prst="rect">
            <a:avLst/>
          </a:prstGeom>
          <a:noFill/>
        </p:spPr>
        <p:txBody>
          <a:bodyPr wrap="none" rtlCol="0">
            <a:spAutoFit/>
          </a:bodyPr>
          <a:lstStyle/>
          <a:p>
            <a:r>
              <a:rPr lang="en-US" sz="1200" dirty="0">
                <a:hlinkClick r:id="rId5" action="ppaction://hlinksldjump"/>
              </a:rPr>
              <a:t>Back </a:t>
            </a:r>
            <a:r>
              <a:rPr lang="en-US" sz="1200" dirty="0">
                <a:sym typeface="Wingdings" panose="05000000000000000000" pitchFamily="2" charset="2"/>
                <a:hlinkClick r:id="rId5" action="ppaction://hlinksldjump"/>
              </a:rPr>
              <a:t></a:t>
            </a:r>
            <a:endParaRPr lang="en-US" sz="1600" dirty="0"/>
          </a:p>
        </p:txBody>
      </p:sp>
    </p:spTree>
    <p:extLst>
      <p:ext uri="{BB962C8B-B14F-4D97-AF65-F5344CB8AC3E}">
        <p14:creationId xmlns:p14="http://schemas.microsoft.com/office/powerpoint/2010/main" val="326648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Dragging</a:t>
            </a:r>
          </a:p>
        </p:txBody>
      </p:sp>
      <p:sp>
        <p:nvSpPr>
          <p:cNvPr id="3" name="Content Placeholder 2"/>
          <p:cNvSpPr>
            <a:spLocks noGrp="1"/>
          </p:cNvSpPr>
          <p:nvPr>
            <p:ph idx="1"/>
          </p:nvPr>
        </p:nvSpPr>
        <p:spPr/>
        <p:txBody>
          <a:bodyPr>
            <a:normAutofit/>
          </a:bodyPr>
          <a:lstStyle/>
          <a:p>
            <a:r>
              <a:rPr lang="en-US" sz="2000" b="1" dirty="0"/>
              <a:t>Scrolling</a:t>
            </a:r>
            <a:r>
              <a:rPr lang="en-US" sz="2000" dirty="0"/>
              <a:t> is the </a:t>
            </a:r>
            <a:r>
              <a:rPr lang="en-US" sz="2000" u="sng" dirty="0"/>
              <a:t>general</a:t>
            </a:r>
            <a:r>
              <a:rPr lang="en-US" sz="2000" dirty="0"/>
              <a:t> process of moving the viewport (that is, the 'window' of content you're looking at). </a:t>
            </a:r>
          </a:p>
          <a:p>
            <a:r>
              <a:rPr lang="en-US" sz="2000" b="1" dirty="0"/>
              <a:t>Dragging: </a:t>
            </a:r>
            <a:r>
              <a:rPr lang="en-US" sz="2000" dirty="0"/>
              <a:t>is the type of slow controlled scrolling that occurs when a user drags her finger across the touch screen. </a:t>
            </a:r>
          </a:p>
          <a:p>
            <a:pPr lvl="1"/>
            <a:r>
              <a:rPr lang="en-US" sz="1800" dirty="0"/>
              <a:t>Has on-screen target</a:t>
            </a:r>
          </a:p>
          <a:p>
            <a:r>
              <a:rPr lang="en-US" sz="2000" dirty="0"/>
              <a:t>General Algorithm:</a:t>
            </a:r>
          </a:p>
          <a:p>
            <a:pPr lvl="1"/>
            <a:r>
              <a:rPr lang="en-US" sz="1800" dirty="0"/>
              <a:t>Flag ACTION_DOWN: identify start position</a:t>
            </a:r>
          </a:p>
          <a:p>
            <a:pPr lvl="1"/>
            <a:r>
              <a:rPr lang="en-US" sz="1800" dirty="0"/>
              <a:t>Flag ACTION_MOVE – </a:t>
            </a:r>
          </a:p>
          <a:p>
            <a:pPr lvl="2"/>
            <a:r>
              <a:rPr lang="en-US" sz="1500" dirty="0"/>
              <a:t>called while dragging, </a:t>
            </a:r>
          </a:p>
          <a:p>
            <a:pPr lvl="2"/>
            <a:r>
              <a:rPr lang="en-US" sz="1500" dirty="0"/>
              <a:t>Identify the new position</a:t>
            </a:r>
          </a:p>
          <a:p>
            <a:pPr lvl="2"/>
            <a:r>
              <a:rPr lang="en-US" sz="1500" dirty="0"/>
              <a:t>Handle (for example, set new position of the view or add it to another </a:t>
            </a:r>
            <a:r>
              <a:rPr lang="en-US" sz="1500" dirty="0" err="1"/>
              <a:t>ViewGroup</a:t>
            </a:r>
            <a:r>
              <a:rPr lang="en-US" sz="1500" dirty="0"/>
              <a:t>)</a:t>
            </a:r>
          </a:p>
          <a:p>
            <a:pPr lvl="2"/>
            <a:endParaRPr lang="en-US" sz="1500" dirty="0"/>
          </a:p>
          <a:p>
            <a:endParaRPr lang="en-US" sz="2400" dirty="0"/>
          </a:p>
        </p:txBody>
      </p:sp>
      <p:sp>
        <p:nvSpPr>
          <p:cNvPr id="4" name="Slide Number Placeholder 3"/>
          <p:cNvSpPr>
            <a:spLocks noGrp="1"/>
          </p:cNvSpPr>
          <p:nvPr>
            <p:ph type="sldNum" sz="quarter" idx="12"/>
          </p:nvPr>
        </p:nvSpPr>
        <p:spPr>
          <a:xfrm>
            <a:off x="8090458" y="6498658"/>
            <a:ext cx="762000" cy="365125"/>
          </a:xfrm>
        </p:spPr>
        <p:txBody>
          <a:bodyPr/>
          <a:lstStyle/>
          <a:p>
            <a:pPr>
              <a:defRPr/>
            </a:pPr>
            <a:fld id="{0C649DF8-EF65-4EDE-82FD-490E53F18845}" type="slidenum">
              <a:rPr lang="en-US" smtClean="0"/>
              <a:pPr>
                <a:defRPr/>
              </a:pPr>
              <a:t>12</a:t>
            </a:fld>
            <a:endParaRPr lang="en-US" dirty="0"/>
          </a:p>
        </p:txBody>
      </p:sp>
      <p:sp>
        <p:nvSpPr>
          <p:cNvPr id="25" name="TextBox 24">
            <a:extLst>
              <a:ext uri="{FF2B5EF4-FFF2-40B4-BE49-F238E27FC236}">
                <a16:creationId xmlns:a16="http://schemas.microsoft.com/office/drawing/2014/main" id="{96E33285-5CF4-4683-812C-D63C4D5CE184}"/>
              </a:ext>
            </a:extLst>
          </p:cNvPr>
          <p:cNvSpPr txBox="1"/>
          <p:nvPr/>
        </p:nvSpPr>
        <p:spPr>
          <a:xfrm>
            <a:off x="6232101" y="785364"/>
            <a:ext cx="1651414" cy="261610"/>
          </a:xfrm>
          <a:prstGeom prst="rect">
            <a:avLst/>
          </a:prstGeom>
          <a:noFill/>
        </p:spPr>
        <p:txBody>
          <a:bodyPr wrap="none" rtlCol="0">
            <a:spAutoFit/>
          </a:bodyPr>
          <a:lstStyle/>
          <a:p>
            <a:r>
              <a:rPr lang="en-US" sz="1100" dirty="0">
                <a:hlinkClick r:id="rId3" action="ppaction://hlinksldjump"/>
              </a:rPr>
              <a:t>See java code – appendix </a:t>
            </a:r>
            <a:endParaRPr lang="en-AE" sz="1100" dirty="0"/>
          </a:p>
        </p:txBody>
      </p:sp>
      <p:pic>
        <p:nvPicPr>
          <p:cNvPr id="1026" name="Picture 2" descr="drag, Direction, Left, Gestures icon">
            <a:extLst>
              <a:ext uri="{FF2B5EF4-FFF2-40B4-BE49-F238E27FC236}">
                <a16:creationId xmlns:a16="http://schemas.microsoft.com/office/drawing/2014/main" id="{267671BD-8E2F-420F-A3E3-1751EEED28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3515" y="704088"/>
            <a:ext cx="1016053" cy="10160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3617A92-294D-426D-B84E-DDD86AE2BDD9}"/>
              </a:ext>
            </a:extLst>
          </p:cNvPr>
          <p:cNvSpPr txBox="1"/>
          <p:nvPr/>
        </p:nvSpPr>
        <p:spPr>
          <a:xfrm>
            <a:off x="8264992" y="326136"/>
            <a:ext cx="691215" cy="276999"/>
          </a:xfrm>
          <a:prstGeom prst="rect">
            <a:avLst/>
          </a:prstGeom>
          <a:noFill/>
        </p:spPr>
        <p:txBody>
          <a:bodyPr wrap="none" rtlCol="0">
            <a:spAutoFit/>
          </a:bodyPr>
          <a:lstStyle/>
          <a:p>
            <a:r>
              <a:rPr lang="en-US" sz="1200" dirty="0">
                <a:hlinkClick r:id="rId5" action="ppaction://hlinksldjump"/>
              </a:rPr>
              <a:t>Back </a:t>
            </a:r>
            <a:r>
              <a:rPr lang="en-US" sz="1200" dirty="0">
                <a:sym typeface="Wingdings" panose="05000000000000000000" pitchFamily="2" charset="2"/>
                <a:hlinkClick r:id="rId5" action="ppaction://hlinksldjump"/>
              </a:rPr>
              <a:t></a:t>
            </a:r>
            <a:endParaRPr lang="en-US" sz="1600" dirty="0"/>
          </a:p>
        </p:txBody>
      </p:sp>
    </p:spTree>
    <p:extLst>
      <p:ext uri="{BB962C8B-B14F-4D97-AF65-F5344CB8AC3E}">
        <p14:creationId xmlns:p14="http://schemas.microsoft.com/office/powerpoint/2010/main" val="376692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351B-A642-4FBA-AF90-96722FB731AA}"/>
              </a:ext>
            </a:extLst>
          </p:cNvPr>
          <p:cNvSpPr>
            <a:spLocks noGrp="1"/>
          </p:cNvSpPr>
          <p:nvPr>
            <p:ph type="title"/>
          </p:nvPr>
        </p:nvSpPr>
        <p:spPr/>
        <p:txBody>
          <a:bodyPr/>
          <a:lstStyle/>
          <a:p>
            <a:r>
              <a:rPr lang="en-US" dirty="0" err="1"/>
              <a:t>OnTouchListener</a:t>
            </a:r>
            <a:endParaRPr lang="en-AE" dirty="0"/>
          </a:p>
        </p:txBody>
      </p:sp>
      <p:sp>
        <p:nvSpPr>
          <p:cNvPr id="3" name="Content Placeholder 2">
            <a:extLst>
              <a:ext uri="{FF2B5EF4-FFF2-40B4-BE49-F238E27FC236}">
                <a16:creationId xmlns:a16="http://schemas.microsoft.com/office/drawing/2014/main" id="{F9FB19E2-DF6A-419E-ABDC-C0CD8F941D0D}"/>
              </a:ext>
            </a:extLst>
          </p:cNvPr>
          <p:cNvSpPr>
            <a:spLocks noGrp="1"/>
          </p:cNvSpPr>
          <p:nvPr>
            <p:ph idx="1"/>
          </p:nvPr>
        </p:nvSpPr>
        <p:spPr/>
        <p:txBody>
          <a:bodyPr/>
          <a:lstStyle/>
          <a:p>
            <a:r>
              <a:rPr lang="en-US" dirty="0"/>
              <a:t>Extending the </a:t>
            </a:r>
            <a:r>
              <a:rPr lang="en-US" dirty="0" err="1"/>
              <a:t>OnTouchListener</a:t>
            </a:r>
            <a:endParaRPr lang="en-AE" dirty="0"/>
          </a:p>
        </p:txBody>
      </p:sp>
      <p:sp>
        <p:nvSpPr>
          <p:cNvPr id="4" name="Slide Number Placeholder 3">
            <a:extLst>
              <a:ext uri="{FF2B5EF4-FFF2-40B4-BE49-F238E27FC236}">
                <a16:creationId xmlns:a16="http://schemas.microsoft.com/office/drawing/2014/main" id="{25156298-46C4-4661-86BB-88260F55E4D1}"/>
              </a:ext>
            </a:extLst>
          </p:cNvPr>
          <p:cNvSpPr>
            <a:spLocks noGrp="1"/>
          </p:cNvSpPr>
          <p:nvPr>
            <p:ph type="sldNum" sz="quarter" idx="12"/>
          </p:nvPr>
        </p:nvSpPr>
        <p:spPr/>
        <p:txBody>
          <a:bodyPr/>
          <a:lstStyle/>
          <a:p>
            <a:pPr>
              <a:defRPr/>
            </a:pPr>
            <a:fld id="{0C649DF8-EF65-4EDE-82FD-490E53F18845}" type="slidenum">
              <a:rPr lang="en-US" smtClean="0"/>
              <a:pPr>
                <a:defRPr/>
              </a:pPr>
              <a:t>13</a:t>
            </a:fld>
            <a:endParaRPr lang="en-US"/>
          </a:p>
        </p:txBody>
      </p:sp>
      <p:sp>
        <p:nvSpPr>
          <p:cNvPr id="5" name="Rectangle 1">
            <a:extLst>
              <a:ext uri="{FF2B5EF4-FFF2-40B4-BE49-F238E27FC236}">
                <a16:creationId xmlns:a16="http://schemas.microsoft.com/office/drawing/2014/main" id="{25A4F8AC-BF86-4CD0-B54E-E1E3C9442692}"/>
              </a:ext>
            </a:extLst>
          </p:cNvPr>
          <p:cNvSpPr>
            <a:spLocks noChangeArrowheads="1"/>
          </p:cNvSpPr>
          <p:nvPr/>
        </p:nvSpPr>
        <p:spPr bwMode="auto">
          <a:xfrm>
            <a:off x="1447800" y="2336378"/>
            <a:ext cx="6705600" cy="1035668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F8E6D"/>
                </a:solidFill>
                <a:effectLst/>
                <a:latin typeface="JetBrains Mono"/>
              </a:rPr>
              <a:t>public abstract class </a:t>
            </a:r>
            <a:r>
              <a:rPr kumimoji="0" lang="en-US" altLang="en-US" sz="1100" b="0" i="0" u="none" strike="noStrike" cap="none" normalizeH="0" baseline="0" dirty="0">
                <a:ln>
                  <a:noFill/>
                </a:ln>
                <a:solidFill>
                  <a:srgbClr val="BCBEC4"/>
                </a:solidFill>
                <a:effectLst/>
                <a:latin typeface="JetBrains Mono"/>
              </a:rPr>
              <a:t>SwipeListener2 </a:t>
            </a:r>
            <a:r>
              <a:rPr kumimoji="0" lang="en-US" altLang="en-US" sz="1100" b="0" i="0" u="none" strike="noStrike" cap="none" normalizeH="0" baseline="0" dirty="0">
                <a:ln>
                  <a:noFill/>
                </a:ln>
                <a:solidFill>
                  <a:srgbClr val="CF8E6D"/>
                </a:solidFill>
                <a:effectLst/>
                <a:latin typeface="JetBrains Mono"/>
              </a:rPr>
              <a:t>implements </a:t>
            </a:r>
            <a:r>
              <a:rPr kumimoji="0" lang="en-US" altLang="en-US" sz="1100" b="0" i="0" u="none" strike="noStrike" cap="none" normalizeH="0" baseline="0" dirty="0" err="1">
                <a:ln>
                  <a:noFill/>
                </a:ln>
                <a:solidFill>
                  <a:srgbClr val="BCBEC4"/>
                </a:solidFill>
                <a:effectLst/>
                <a:latin typeface="JetBrains Mono"/>
              </a:rPr>
              <a:t>View.OnTouchListener</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public </a:t>
            </a:r>
            <a:r>
              <a:rPr kumimoji="0" lang="en-US" altLang="en-US" sz="1100" b="0" i="0" u="none" strike="noStrike" cap="none" normalizeH="0" baseline="0" dirty="0">
                <a:ln>
                  <a:noFill/>
                </a:ln>
                <a:solidFill>
                  <a:srgbClr val="56A8F5"/>
                </a:solidFill>
                <a:effectLst/>
                <a:latin typeface="JetBrains Mono"/>
              </a:rPr>
              <a:t>SwipeListener2</a:t>
            </a: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super</a:t>
            </a:r>
            <a:r>
              <a:rPr kumimoji="0" lang="en-US" altLang="en-US" sz="1100" b="0" i="0" u="none" strike="noStrike" cap="none" normalizeH="0" baseline="0" dirty="0">
                <a:ln>
                  <a:noFill/>
                </a:ln>
                <a:solidFill>
                  <a:srgbClr val="BCBEC4"/>
                </a:solidFill>
                <a:effectLst/>
                <a:latin typeface="JetBrains Mono"/>
              </a:rPr>
              <a:t>();      }</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public int </a:t>
            </a:r>
            <a:r>
              <a:rPr kumimoji="0" lang="en-US" altLang="en-US" sz="1100" b="0" i="0" u="none" strike="noStrike" cap="none" normalizeH="0" baseline="0" dirty="0" err="1">
                <a:ln>
                  <a:noFill/>
                </a:ln>
                <a:solidFill>
                  <a:srgbClr val="56A8F5"/>
                </a:solidFill>
                <a:effectLst/>
                <a:latin typeface="JetBrains Mono"/>
              </a:rPr>
              <a:t>getSwipeType</a:t>
            </a: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return </a:t>
            </a:r>
            <a:r>
              <a:rPr kumimoji="0" lang="en-US" altLang="en-US" sz="1100" b="0" i="0" u="none" strike="noStrike" cap="none" normalizeH="0" baseline="0" dirty="0" err="1">
                <a:ln>
                  <a:noFill/>
                </a:ln>
                <a:solidFill>
                  <a:srgbClr val="C77DBB"/>
                </a:solidFill>
                <a:effectLst/>
                <a:latin typeface="JetBrains Mono"/>
              </a:rPr>
              <a:t>swipeDirection</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public void </a:t>
            </a:r>
            <a:r>
              <a:rPr kumimoji="0" lang="en-US" altLang="en-US" sz="1100" b="0" i="0" u="none" strike="noStrike" cap="none" normalizeH="0" baseline="0" dirty="0" err="1">
                <a:ln>
                  <a:noFill/>
                </a:ln>
                <a:solidFill>
                  <a:srgbClr val="56A8F5"/>
                </a:solidFill>
                <a:effectLst/>
                <a:latin typeface="JetBrains Mono"/>
              </a:rPr>
              <a:t>setVelocityThreshold</a:t>
            </a:r>
            <a:r>
              <a:rPr kumimoji="0" lang="en-US" altLang="en-US" sz="1100" b="0" i="0" u="none" strike="noStrike" cap="none" normalizeH="0" baseline="0" dirty="0">
                <a:ln>
                  <a:noFill/>
                </a:ln>
                <a:solidFill>
                  <a:srgbClr val="BCBEC4"/>
                </a:solidFill>
                <a:effectLst/>
                <a:latin typeface="JetBrains Mono"/>
              </a:rPr>
              <a:t>(</a:t>
            </a:r>
            <a:r>
              <a:rPr kumimoji="0" lang="en-US" altLang="en-US" sz="1100" b="0" i="0" u="none" strike="noStrike" cap="none" normalizeH="0" baseline="0" dirty="0">
                <a:ln>
                  <a:noFill/>
                </a:ln>
                <a:solidFill>
                  <a:srgbClr val="CF8E6D"/>
                </a:solidFill>
                <a:effectLst/>
                <a:latin typeface="JetBrains Mono"/>
              </a:rPr>
              <a:t>float </a:t>
            </a:r>
            <a:r>
              <a:rPr kumimoji="0" lang="en-US" altLang="en-US" sz="1100" b="0" i="0" u="none" strike="noStrike" cap="none" normalizeH="0" baseline="0" dirty="0" err="1">
                <a:ln>
                  <a:noFill/>
                </a:ln>
                <a:solidFill>
                  <a:srgbClr val="BCBEC4"/>
                </a:solidFill>
                <a:effectLst/>
                <a:latin typeface="JetBrains Mono"/>
              </a:rPr>
              <a:t>th</a:t>
            </a:r>
            <a:r>
              <a:rPr kumimoji="0" lang="en-US" altLang="en-US" sz="1100" b="0" i="0" u="none" strike="noStrike" cap="none" normalizeH="0" baseline="0" dirty="0">
                <a:ln>
                  <a:noFill/>
                </a:ln>
                <a:solidFill>
                  <a:srgbClr val="BCBEC4"/>
                </a:solidFill>
                <a:effectLst/>
                <a:latin typeface="JetBrains Mono"/>
              </a:rPr>
              <a:t>){</a:t>
            </a:r>
            <a:r>
              <a:rPr kumimoji="0" lang="en-US" altLang="en-US" sz="1100" b="0" i="0" u="none" strike="noStrike" cap="none" normalizeH="0" baseline="0" dirty="0" err="1">
                <a:ln>
                  <a:noFill/>
                </a:ln>
                <a:solidFill>
                  <a:srgbClr val="CF8E6D"/>
                </a:solidFill>
                <a:effectLst/>
                <a:latin typeface="JetBrains Mono"/>
              </a:rPr>
              <a:t>this</a:t>
            </a:r>
            <a:r>
              <a:rPr kumimoji="0" lang="en-US" altLang="en-US" sz="1100" b="0" i="0" u="none" strike="noStrike" cap="none" normalizeH="0" baseline="0" dirty="0" err="1">
                <a:ln>
                  <a:noFill/>
                </a:ln>
                <a:solidFill>
                  <a:srgbClr val="BCBEC4"/>
                </a:solidFill>
                <a:effectLst/>
                <a:latin typeface="JetBrains Mono"/>
              </a:rPr>
              <a:t>.</a:t>
            </a:r>
            <a:r>
              <a:rPr kumimoji="0" lang="en-US" altLang="en-US" sz="1100" b="0" i="0" u="none" strike="noStrike" cap="none" normalizeH="0" baseline="0" dirty="0" err="1">
                <a:ln>
                  <a:noFill/>
                </a:ln>
                <a:solidFill>
                  <a:srgbClr val="C77DBB"/>
                </a:solidFill>
                <a:effectLst/>
                <a:latin typeface="JetBrains Mono"/>
              </a:rPr>
              <a:t>velocityMinThreshold</a:t>
            </a:r>
            <a:r>
              <a:rPr kumimoji="0" lang="en-US" altLang="en-US" sz="1100" b="0" i="0" u="none" strike="noStrike" cap="none" normalizeH="0" baseline="0" dirty="0">
                <a:ln>
                  <a:noFill/>
                </a:ln>
                <a:solidFill>
                  <a:srgbClr val="C77DBB"/>
                </a:solidFill>
                <a:effectLst/>
                <a:latin typeface="JetBrains Mono"/>
              </a:rPr>
              <a:t> </a:t>
            </a: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err="1">
                <a:ln>
                  <a:noFill/>
                </a:ln>
                <a:solidFill>
                  <a:srgbClr val="BCBEC4"/>
                </a:solidFill>
                <a:effectLst/>
                <a:latin typeface="JetBrains Mono"/>
              </a:rPr>
              <a:t>th</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float </a:t>
            </a:r>
            <a:r>
              <a:rPr kumimoji="0" lang="en-US" altLang="en-US" sz="1100" b="0" i="0" u="none" strike="noStrike" cap="none" normalizeH="0" baseline="0" dirty="0" err="1">
                <a:ln>
                  <a:noFill/>
                </a:ln>
                <a:solidFill>
                  <a:srgbClr val="C77DBB"/>
                </a:solidFill>
                <a:effectLst/>
                <a:latin typeface="JetBrains Mono"/>
              </a:rPr>
              <a:t>downX</a:t>
            </a:r>
            <a:r>
              <a:rPr kumimoji="0" lang="en-US" altLang="en-US" sz="1100" b="0" i="0" u="none" strike="noStrike" cap="none" normalizeH="0" baseline="0" dirty="0" err="1">
                <a:ln>
                  <a:noFill/>
                </a:ln>
                <a:solidFill>
                  <a:srgbClr val="BCBEC4"/>
                </a:solidFill>
                <a:effectLst/>
                <a:latin typeface="JetBrains Mono"/>
              </a:rPr>
              <a:t>,</a:t>
            </a:r>
            <a:r>
              <a:rPr kumimoji="0" lang="en-US" altLang="en-US" sz="1100" b="0" i="0" u="none" strike="noStrike" cap="none" normalizeH="0" baseline="0" dirty="0" err="1">
                <a:ln>
                  <a:noFill/>
                </a:ln>
                <a:solidFill>
                  <a:srgbClr val="C77DBB"/>
                </a:solidFill>
                <a:effectLst/>
                <a:latin typeface="JetBrains Mono"/>
              </a:rPr>
              <a:t>downY</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float </a:t>
            </a:r>
            <a:r>
              <a:rPr kumimoji="0" lang="en-US" altLang="en-US" sz="1100" b="0" i="0" u="none" strike="noStrike" cap="none" normalizeH="0" baseline="0" dirty="0" err="1">
                <a:ln>
                  <a:noFill/>
                </a:ln>
                <a:solidFill>
                  <a:srgbClr val="C77DBB"/>
                </a:solidFill>
                <a:effectLst/>
                <a:latin typeface="JetBrains Mono"/>
              </a:rPr>
              <a:t>downTime</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public </a:t>
            </a:r>
            <a:r>
              <a:rPr kumimoji="0" lang="en-US" altLang="en-US" sz="1100" b="0" i="0" u="none" strike="noStrike" cap="none" normalizeH="0" baseline="0" dirty="0" err="1">
                <a:ln>
                  <a:noFill/>
                </a:ln>
                <a:solidFill>
                  <a:srgbClr val="CF8E6D"/>
                </a:solidFill>
                <a:effectLst/>
                <a:latin typeface="JetBrains Mono"/>
              </a:rPr>
              <a:t>boolean</a:t>
            </a:r>
            <a:r>
              <a:rPr kumimoji="0" lang="en-US" altLang="en-US" sz="1100" b="0" i="0" u="none" strike="noStrike" cap="none" normalizeH="0" baseline="0" dirty="0">
                <a:ln>
                  <a:noFill/>
                </a:ln>
                <a:solidFill>
                  <a:srgbClr val="CF8E6D"/>
                </a:solidFill>
                <a:effectLst/>
                <a:latin typeface="JetBrains Mono"/>
              </a:rPr>
              <a:t> </a:t>
            </a:r>
            <a:r>
              <a:rPr kumimoji="0" lang="en-US" altLang="en-US" sz="1100" b="0" i="0" u="none" strike="noStrike" cap="none" normalizeH="0" baseline="0" dirty="0" err="1">
                <a:ln>
                  <a:noFill/>
                </a:ln>
                <a:solidFill>
                  <a:srgbClr val="56A8F5"/>
                </a:solidFill>
                <a:effectLst/>
                <a:latin typeface="JetBrains Mono"/>
              </a:rPr>
              <a:t>onTouch</a:t>
            </a:r>
            <a:r>
              <a:rPr kumimoji="0" lang="en-US" altLang="en-US" sz="1100" b="0" i="0" u="none" strike="noStrike" cap="none" normalizeH="0" baseline="0" dirty="0">
                <a:ln>
                  <a:noFill/>
                </a:ln>
                <a:solidFill>
                  <a:srgbClr val="BCBEC4"/>
                </a:solidFill>
                <a:effectLst/>
                <a:latin typeface="JetBrains Mono"/>
              </a:rPr>
              <a:t>(View </a:t>
            </a:r>
            <a:r>
              <a:rPr kumimoji="0" lang="en-US" altLang="en-US" sz="1100" b="0" i="0" u="none" strike="noStrike" cap="none" normalizeH="0" baseline="0" dirty="0" err="1">
                <a:ln>
                  <a:noFill/>
                </a:ln>
                <a:solidFill>
                  <a:srgbClr val="BCBEC4"/>
                </a:solidFill>
                <a:effectLst/>
                <a:latin typeface="JetBrains Mono"/>
              </a:rPr>
              <a:t>view</a:t>
            </a: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err="1">
                <a:ln>
                  <a:noFill/>
                </a:ln>
                <a:solidFill>
                  <a:srgbClr val="BCBEC4"/>
                </a:solidFill>
                <a:effectLst/>
                <a:latin typeface="JetBrains Mono"/>
              </a:rPr>
              <a:t>MotionEvent</a:t>
            </a:r>
            <a:r>
              <a:rPr kumimoji="0" lang="en-US" altLang="en-US" sz="1100" b="0" i="0" u="none" strike="noStrike" cap="none" normalizeH="0" baseline="0" dirty="0">
                <a:ln>
                  <a:noFill/>
                </a:ln>
                <a:solidFill>
                  <a:srgbClr val="BCBEC4"/>
                </a:solidFill>
                <a:effectLst/>
                <a:latin typeface="JetBrains Mono"/>
              </a:rPr>
              <a:t> event){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try </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int </a:t>
            </a:r>
            <a:r>
              <a:rPr kumimoji="0" lang="en-US" altLang="en-US" sz="1100" b="0" i="0" u="none" strike="noStrike" cap="none" normalizeH="0" baseline="0" dirty="0">
                <a:ln>
                  <a:noFill/>
                </a:ln>
                <a:solidFill>
                  <a:srgbClr val="BCBEC4"/>
                </a:solidFill>
                <a:effectLst/>
                <a:latin typeface="JetBrains Mono"/>
              </a:rPr>
              <a:t>action = </a:t>
            </a:r>
            <a:r>
              <a:rPr kumimoji="0" lang="en-US" altLang="en-US" sz="1100" b="0" i="0" u="none" strike="noStrike" cap="none" normalizeH="0" baseline="0" dirty="0" err="1">
                <a:ln>
                  <a:noFill/>
                </a:ln>
                <a:solidFill>
                  <a:srgbClr val="BCBEC4"/>
                </a:solidFill>
                <a:effectLst/>
                <a:latin typeface="JetBrains Mono"/>
              </a:rPr>
              <a:t>event.getAction</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switch </a:t>
            </a:r>
            <a:r>
              <a:rPr kumimoji="0" lang="en-US" altLang="en-US" sz="1100" b="0" i="0" u="none" strike="noStrike" cap="none" normalizeH="0" baseline="0" dirty="0">
                <a:ln>
                  <a:noFill/>
                </a:ln>
                <a:solidFill>
                  <a:srgbClr val="BCBEC4"/>
                </a:solidFill>
                <a:effectLst/>
                <a:latin typeface="JetBrains Mono"/>
              </a:rPr>
              <a:t>(action) {</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case </a:t>
            </a:r>
            <a:r>
              <a:rPr kumimoji="0" lang="en-US" altLang="en-US" sz="1100" b="0" i="0" u="none" strike="noStrike" cap="none" normalizeH="0" baseline="0" dirty="0" err="1">
                <a:ln>
                  <a:noFill/>
                </a:ln>
                <a:solidFill>
                  <a:srgbClr val="BCBEC4"/>
                </a:solidFill>
                <a:effectLst/>
                <a:latin typeface="JetBrains Mono"/>
              </a:rPr>
              <a:t>MotionEvent.</a:t>
            </a:r>
            <a:r>
              <a:rPr kumimoji="0" lang="en-US" altLang="en-US" sz="1100" b="0" i="1" u="none" strike="noStrike" cap="none" normalizeH="0" baseline="0" dirty="0" err="1">
                <a:ln>
                  <a:noFill/>
                </a:ln>
                <a:solidFill>
                  <a:srgbClr val="C77DBB"/>
                </a:solidFill>
                <a:effectLst/>
                <a:latin typeface="JetBrains Mono"/>
              </a:rPr>
              <a:t>ACTION_DOWN</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err="1">
                <a:ln>
                  <a:noFill/>
                </a:ln>
                <a:solidFill>
                  <a:srgbClr val="C77DBB"/>
                </a:solidFill>
                <a:effectLst/>
                <a:latin typeface="JetBrains Mono"/>
              </a:rPr>
              <a:t>downX</a:t>
            </a:r>
            <a:r>
              <a:rPr kumimoji="0" lang="en-US" altLang="en-US" sz="1100" b="0" i="0" u="none" strike="noStrike" cap="none" normalizeH="0" baseline="0" dirty="0">
                <a:ln>
                  <a:noFill/>
                </a:ln>
                <a:solidFill>
                  <a:srgbClr val="C77DBB"/>
                </a:solidFill>
                <a:effectLst/>
                <a:latin typeface="JetBrains Mono"/>
              </a:rPr>
              <a:t> </a:t>
            </a: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err="1">
                <a:ln>
                  <a:noFill/>
                </a:ln>
                <a:solidFill>
                  <a:srgbClr val="BCBEC4"/>
                </a:solidFill>
                <a:effectLst/>
                <a:latin typeface="JetBrains Mono"/>
              </a:rPr>
              <a:t>event.getX</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err="1">
                <a:ln>
                  <a:noFill/>
                </a:ln>
                <a:solidFill>
                  <a:srgbClr val="C77DBB"/>
                </a:solidFill>
                <a:effectLst/>
                <a:latin typeface="JetBrains Mono"/>
              </a:rPr>
              <a:t>downY</a:t>
            </a:r>
            <a:r>
              <a:rPr kumimoji="0" lang="en-US" altLang="en-US" sz="1100" b="0" i="0" u="none" strike="noStrike" cap="none" normalizeH="0" baseline="0" dirty="0">
                <a:ln>
                  <a:noFill/>
                </a:ln>
                <a:solidFill>
                  <a:srgbClr val="C77DBB"/>
                </a:solidFill>
                <a:effectLst/>
                <a:latin typeface="JetBrains Mono"/>
              </a:rPr>
              <a:t> </a:t>
            </a: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err="1">
                <a:ln>
                  <a:noFill/>
                </a:ln>
                <a:solidFill>
                  <a:srgbClr val="BCBEC4"/>
                </a:solidFill>
                <a:effectLst/>
                <a:latin typeface="JetBrains Mono"/>
              </a:rPr>
              <a:t>event.getY</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err="1">
                <a:ln>
                  <a:noFill/>
                </a:ln>
                <a:solidFill>
                  <a:srgbClr val="C77DBB"/>
                </a:solidFill>
                <a:effectLst/>
                <a:latin typeface="JetBrains Mono"/>
              </a:rPr>
              <a:t>downTime</a:t>
            </a:r>
            <a:r>
              <a:rPr kumimoji="0" lang="en-US" altLang="en-US" sz="1100" b="0" i="0" u="none" strike="noStrike" cap="none" normalizeH="0" baseline="0" dirty="0">
                <a:ln>
                  <a:noFill/>
                </a:ln>
                <a:solidFill>
                  <a:srgbClr val="C77DBB"/>
                </a:solidFill>
                <a:effectLst/>
                <a:latin typeface="JetBrains Mono"/>
              </a:rPr>
              <a:t> </a:t>
            </a: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err="1">
                <a:ln>
                  <a:noFill/>
                </a:ln>
                <a:solidFill>
                  <a:srgbClr val="BCBEC4"/>
                </a:solidFill>
                <a:effectLst/>
                <a:latin typeface="JetBrains Mono"/>
              </a:rPr>
              <a:t>System.</a:t>
            </a:r>
            <a:r>
              <a:rPr kumimoji="0" lang="en-US" altLang="en-US" sz="1100" b="0" i="1" u="none" strike="noStrike" cap="none" normalizeH="0" baseline="0" dirty="0" err="1">
                <a:ln>
                  <a:noFill/>
                </a:ln>
                <a:solidFill>
                  <a:srgbClr val="BCBEC4"/>
                </a:solidFill>
                <a:effectLst/>
                <a:latin typeface="JetBrains Mono"/>
              </a:rPr>
              <a:t>currentTimeMillis</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break</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case </a:t>
            </a:r>
            <a:r>
              <a:rPr kumimoji="0" lang="en-US" altLang="en-US" sz="1100" b="0" i="0" u="none" strike="noStrike" cap="none" normalizeH="0" baseline="0" dirty="0" err="1">
                <a:ln>
                  <a:noFill/>
                </a:ln>
                <a:solidFill>
                  <a:srgbClr val="BCBEC4"/>
                </a:solidFill>
                <a:effectLst/>
                <a:latin typeface="JetBrains Mono"/>
              </a:rPr>
              <a:t>MotionEvent.</a:t>
            </a:r>
            <a:r>
              <a:rPr kumimoji="0" lang="en-US" altLang="en-US" sz="1100" b="0" i="1" u="none" strike="noStrike" cap="none" normalizeH="0" baseline="0" dirty="0" err="1">
                <a:ln>
                  <a:noFill/>
                </a:ln>
                <a:solidFill>
                  <a:srgbClr val="C77DBB"/>
                </a:solidFill>
                <a:effectLst/>
                <a:latin typeface="JetBrains Mono"/>
              </a:rPr>
              <a:t>ACTION_UP</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float </a:t>
            </a:r>
            <a:r>
              <a:rPr kumimoji="0" lang="en-US" altLang="en-US" sz="1100" b="0" i="0" u="none" strike="noStrike" cap="none" normalizeH="0" baseline="0" dirty="0">
                <a:ln>
                  <a:noFill/>
                </a:ln>
                <a:solidFill>
                  <a:srgbClr val="BCBEC4"/>
                </a:solidFill>
                <a:effectLst/>
                <a:latin typeface="JetBrains Mono"/>
              </a:rPr>
              <a:t>dx = </a:t>
            </a:r>
            <a:r>
              <a:rPr kumimoji="0" lang="en-US" altLang="en-US" sz="1100" b="0" i="0" u="none" strike="noStrike" cap="none" normalizeH="0" baseline="0" dirty="0" err="1">
                <a:ln>
                  <a:noFill/>
                </a:ln>
                <a:solidFill>
                  <a:srgbClr val="BCBEC4"/>
                </a:solidFill>
                <a:effectLst/>
                <a:latin typeface="JetBrains Mono"/>
              </a:rPr>
              <a:t>event.getX</a:t>
            </a:r>
            <a:r>
              <a:rPr kumimoji="0" lang="en-US" altLang="en-US" sz="1100" b="0" i="0" u="none" strike="noStrike" cap="none" normalizeH="0" baseline="0" dirty="0">
                <a:ln>
                  <a:noFill/>
                </a:ln>
                <a:solidFill>
                  <a:srgbClr val="BCBEC4"/>
                </a:solidFill>
                <a:effectLst/>
                <a:latin typeface="JetBrains Mono"/>
              </a:rPr>
              <a:t>() - </a:t>
            </a:r>
            <a:r>
              <a:rPr kumimoji="0" lang="en-US" altLang="en-US" sz="1100" b="0" i="0" u="none" strike="noStrike" cap="none" normalizeH="0" baseline="0" dirty="0" err="1">
                <a:ln>
                  <a:noFill/>
                </a:ln>
                <a:solidFill>
                  <a:srgbClr val="C77DBB"/>
                </a:solidFill>
                <a:effectLst/>
                <a:latin typeface="JetBrains Mono"/>
              </a:rPr>
              <a:t>downX</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float </a:t>
            </a:r>
            <a:r>
              <a:rPr kumimoji="0" lang="en-US" altLang="en-US" sz="1100" b="0" i="0" u="none" strike="noStrike" cap="none" normalizeH="0" baseline="0" dirty="0" err="1">
                <a:ln>
                  <a:noFill/>
                </a:ln>
                <a:solidFill>
                  <a:srgbClr val="BCBEC4"/>
                </a:solidFill>
                <a:effectLst/>
                <a:latin typeface="JetBrains Mono"/>
              </a:rPr>
              <a:t>dy</a:t>
            </a:r>
            <a:r>
              <a:rPr kumimoji="0" lang="en-US" altLang="en-US" sz="1100" b="0" i="0" u="none" strike="noStrike" cap="none" normalizeH="0" baseline="0" dirty="0">
                <a:ln>
                  <a:noFill/>
                </a:ln>
                <a:solidFill>
                  <a:srgbClr val="BCBEC4"/>
                </a:solidFill>
                <a:effectLst/>
                <a:latin typeface="JetBrains Mono"/>
              </a:rPr>
              <a:t> = </a:t>
            </a:r>
            <a:r>
              <a:rPr kumimoji="0" lang="en-US" altLang="en-US" sz="1100" b="0" i="0" u="none" strike="noStrike" cap="none" normalizeH="0" baseline="0" dirty="0" err="1">
                <a:ln>
                  <a:noFill/>
                </a:ln>
                <a:solidFill>
                  <a:srgbClr val="BCBEC4"/>
                </a:solidFill>
                <a:effectLst/>
                <a:latin typeface="JetBrains Mono"/>
              </a:rPr>
              <a:t>event.getY</a:t>
            </a:r>
            <a:r>
              <a:rPr kumimoji="0" lang="en-US" altLang="en-US" sz="1100" b="0" i="0" u="none" strike="noStrike" cap="none" normalizeH="0" baseline="0" dirty="0">
                <a:ln>
                  <a:noFill/>
                </a:ln>
                <a:solidFill>
                  <a:srgbClr val="BCBEC4"/>
                </a:solidFill>
                <a:effectLst/>
                <a:latin typeface="JetBrains Mono"/>
              </a:rPr>
              <a:t>() - </a:t>
            </a:r>
            <a:r>
              <a:rPr kumimoji="0" lang="en-US" altLang="en-US" sz="1100" b="0" i="0" u="none" strike="noStrike" cap="none" normalizeH="0" baseline="0" dirty="0" err="1">
                <a:ln>
                  <a:noFill/>
                </a:ln>
                <a:solidFill>
                  <a:srgbClr val="C77DBB"/>
                </a:solidFill>
                <a:effectLst/>
                <a:latin typeface="JetBrains Mono"/>
              </a:rPr>
              <a:t>downY</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float </a:t>
            </a:r>
            <a:r>
              <a:rPr kumimoji="0" lang="en-US" altLang="en-US" sz="1100" b="0" i="0" u="none" strike="noStrike" cap="none" normalizeH="0" baseline="0" dirty="0" err="1">
                <a:ln>
                  <a:noFill/>
                </a:ln>
                <a:solidFill>
                  <a:srgbClr val="BCBEC4"/>
                </a:solidFill>
                <a:effectLst/>
                <a:latin typeface="JetBrains Mono"/>
              </a:rPr>
              <a:t>dTime</a:t>
            </a:r>
            <a:r>
              <a:rPr kumimoji="0" lang="en-US" altLang="en-US" sz="1100" b="0" i="0" u="none" strike="noStrike" cap="none" normalizeH="0" baseline="0" dirty="0">
                <a:ln>
                  <a:noFill/>
                </a:ln>
                <a:solidFill>
                  <a:srgbClr val="BCBEC4"/>
                </a:solidFill>
                <a:effectLst/>
                <a:latin typeface="JetBrains Mono"/>
              </a:rPr>
              <a:t> = </a:t>
            </a:r>
            <a:r>
              <a:rPr kumimoji="0" lang="en-US" altLang="en-US" sz="1100" b="0" i="0" u="none" strike="noStrike" cap="none" normalizeH="0" baseline="0" dirty="0" err="1">
                <a:ln>
                  <a:noFill/>
                </a:ln>
                <a:solidFill>
                  <a:srgbClr val="BCBEC4"/>
                </a:solidFill>
                <a:effectLst/>
                <a:latin typeface="JetBrains Mono"/>
              </a:rPr>
              <a:t>System.</a:t>
            </a:r>
            <a:r>
              <a:rPr kumimoji="0" lang="en-US" altLang="en-US" sz="1100" b="0" i="1" u="none" strike="noStrike" cap="none" normalizeH="0" baseline="0" dirty="0" err="1">
                <a:ln>
                  <a:noFill/>
                </a:ln>
                <a:solidFill>
                  <a:srgbClr val="BCBEC4"/>
                </a:solidFill>
                <a:effectLst/>
                <a:latin typeface="JetBrains Mono"/>
              </a:rPr>
              <a:t>currentTimeMillis</a:t>
            </a:r>
            <a:r>
              <a:rPr kumimoji="0" lang="en-US" altLang="en-US" sz="1100" b="0" i="0" u="none" strike="noStrike" cap="none" normalizeH="0" baseline="0" dirty="0">
                <a:ln>
                  <a:noFill/>
                </a:ln>
                <a:solidFill>
                  <a:srgbClr val="BCBEC4"/>
                </a:solidFill>
                <a:effectLst/>
                <a:latin typeface="JetBrains Mono"/>
              </a:rPr>
              <a:t>() - </a:t>
            </a:r>
            <a:r>
              <a:rPr kumimoji="0" lang="en-US" altLang="en-US" sz="1100" b="0" i="0" u="none" strike="noStrike" cap="none" normalizeH="0" baseline="0" dirty="0" err="1">
                <a:ln>
                  <a:noFill/>
                </a:ln>
                <a:solidFill>
                  <a:srgbClr val="C77DBB"/>
                </a:solidFill>
                <a:effectLst/>
                <a:latin typeface="JetBrains Mono"/>
              </a:rPr>
              <a:t>downTime</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float </a:t>
            </a:r>
            <a:r>
              <a:rPr kumimoji="0" lang="en-US" altLang="en-US" sz="1100" b="0" i="0" u="none" strike="noStrike" cap="none" normalizeH="0" baseline="0" dirty="0" err="1">
                <a:ln>
                  <a:noFill/>
                </a:ln>
                <a:solidFill>
                  <a:srgbClr val="BCBEC4"/>
                </a:solidFill>
                <a:effectLst/>
                <a:latin typeface="JetBrains Mono"/>
              </a:rPr>
              <a:t>velocityX</a:t>
            </a:r>
            <a:r>
              <a:rPr kumimoji="0" lang="en-US" altLang="en-US" sz="1100" b="0" i="0" u="none" strike="noStrike" cap="none" normalizeH="0" baseline="0" dirty="0">
                <a:ln>
                  <a:noFill/>
                </a:ln>
                <a:solidFill>
                  <a:srgbClr val="BCBEC4"/>
                </a:solidFill>
                <a:effectLst/>
                <a:latin typeface="JetBrains Mono"/>
              </a:rPr>
              <a:t> = ( </a:t>
            </a:r>
            <a:r>
              <a:rPr kumimoji="0" lang="en-US" altLang="en-US" sz="1100" b="0" i="0" u="none" strike="noStrike" cap="none" normalizeH="0" baseline="0" dirty="0" err="1">
                <a:ln>
                  <a:noFill/>
                </a:ln>
                <a:solidFill>
                  <a:srgbClr val="BCBEC4"/>
                </a:solidFill>
                <a:effectLst/>
                <a:latin typeface="JetBrains Mono"/>
              </a:rPr>
              <a:t>event.getX</a:t>
            </a:r>
            <a:r>
              <a:rPr kumimoji="0" lang="en-US" altLang="en-US" sz="1100" b="0" i="0" u="none" strike="noStrike" cap="none" normalizeH="0" baseline="0" dirty="0">
                <a:ln>
                  <a:noFill/>
                </a:ln>
                <a:solidFill>
                  <a:srgbClr val="BCBEC4"/>
                </a:solidFill>
                <a:effectLst/>
                <a:latin typeface="JetBrains Mono"/>
              </a:rPr>
              <a:t>() - </a:t>
            </a:r>
            <a:r>
              <a:rPr kumimoji="0" lang="en-US" altLang="en-US" sz="1100" b="0" i="0" u="none" strike="noStrike" cap="none" normalizeH="0" baseline="0" dirty="0" err="1">
                <a:ln>
                  <a:noFill/>
                </a:ln>
                <a:solidFill>
                  <a:srgbClr val="C77DBB"/>
                </a:solidFill>
                <a:effectLst/>
                <a:latin typeface="JetBrains Mono"/>
              </a:rPr>
              <a:t>downX</a:t>
            </a:r>
            <a:r>
              <a:rPr kumimoji="0" lang="en-US" altLang="en-US" sz="1100" b="0" i="0" u="none" strike="noStrike" cap="none" normalizeH="0" baseline="0" dirty="0">
                <a:ln>
                  <a:noFill/>
                </a:ln>
                <a:solidFill>
                  <a:srgbClr val="C77DBB"/>
                </a:solidFill>
                <a:effectLst/>
                <a:latin typeface="JetBrains Mono"/>
              </a:rPr>
              <a:t> </a:t>
            </a:r>
            <a:r>
              <a:rPr kumimoji="0" lang="en-US" altLang="en-US" sz="1100" b="0" i="0" u="none" strike="noStrike" cap="none" normalizeH="0" baseline="0" dirty="0">
                <a:ln>
                  <a:noFill/>
                </a:ln>
                <a:solidFill>
                  <a:srgbClr val="BCBEC4"/>
                </a:solidFill>
                <a:effectLst/>
                <a:latin typeface="JetBrains Mono"/>
              </a:rPr>
              <a:t>) / </a:t>
            </a:r>
            <a:r>
              <a:rPr kumimoji="0" lang="en-US" altLang="en-US" sz="1100" b="0" i="0" u="none" strike="noStrike" cap="none" normalizeH="0" baseline="0" dirty="0" err="1">
                <a:ln>
                  <a:noFill/>
                </a:ln>
                <a:solidFill>
                  <a:srgbClr val="BCBEC4"/>
                </a:solidFill>
                <a:effectLst/>
                <a:latin typeface="JetBrains Mono"/>
              </a:rPr>
              <a:t>dTime</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float </a:t>
            </a:r>
            <a:r>
              <a:rPr kumimoji="0" lang="en-US" altLang="en-US" sz="1100" b="0" i="0" u="none" strike="noStrike" cap="none" normalizeH="0" baseline="0" dirty="0" err="1">
                <a:ln>
                  <a:noFill/>
                </a:ln>
                <a:solidFill>
                  <a:srgbClr val="BCBEC4"/>
                </a:solidFill>
                <a:effectLst/>
                <a:latin typeface="JetBrains Mono"/>
              </a:rPr>
              <a:t>velocityY</a:t>
            </a:r>
            <a:r>
              <a:rPr kumimoji="0" lang="en-US" altLang="en-US" sz="1100" b="0" i="0" u="none" strike="noStrike" cap="none" normalizeH="0" baseline="0" dirty="0">
                <a:ln>
                  <a:noFill/>
                </a:ln>
                <a:solidFill>
                  <a:srgbClr val="BCBEC4"/>
                </a:solidFill>
                <a:effectLst/>
                <a:latin typeface="JetBrains Mono"/>
              </a:rPr>
              <a:t> = ( </a:t>
            </a:r>
            <a:r>
              <a:rPr kumimoji="0" lang="en-US" altLang="en-US" sz="1100" b="0" i="0" u="none" strike="noStrike" cap="none" normalizeH="0" baseline="0" dirty="0" err="1">
                <a:ln>
                  <a:noFill/>
                </a:ln>
                <a:solidFill>
                  <a:srgbClr val="BCBEC4"/>
                </a:solidFill>
                <a:effectLst/>
                <a:latin typeface="JetBrains Mono"/>
              </a:rPr>
              <a:t>event.getY</a:t>
            </a:r>
            <a:r>
              <a:rPr kumimoji="0" lang="en-US" altLang="en-US" sz="1100" b="0" i="0" u="none" strike="noStrike" cap="none" normalizeH="0" baseline="0" dirty="0">
                <a:ln>
                  <a:noFill/>
                </a:ln>
                <a:solidFill>
                  <a:srgbClr val="BCBEC4"/>
                </a:solidFill>
                <a:effectLst/>
                <a:latin typeface="JetBrains Mono"/>
              </a:rPr>
              <a:t>() - </a:t>
            </a:r>
            <a:r>
              <a:rPr kumimoji="0" lang="en-US" altLang="en-US" sz="1100" b="0" i="0" u="none" strike="noStrike" cap="none" normalizeH="0" baseline="0" dirty="0" err="1">
                <a:ln>
                  <a:noFill/>
                </a:ln>
                <a:solidFill>
                  <a:srgbClr val="C77DBB"/>
                </a:solidFill>
                <a:effectLst/>
                <a:latin typeface="JetBrains Mono"/>
              </a:rPr>
              <a:t>downY</a:t>
            </a:r>
            <a:r>
              <a:rPr kumimoji="0" lang="en-US" altLang="en-US" sz="1100" b="0" i="0" u="none" strike="noStrike" cap="none" normalizeH="0" baseline="0" dirty="0">
                <a:ln>
                  <a:noFill/>
                </a:ln>
                <a:solidFill>
                  <a:srgbClr val="C77DBB"/>
                </a:solidFill>
                <a:effectLst/>
                <a:latin typeface="JetBrains Mono"/>
              </a:rPr>
              <a:t> </a:t>
            </a:r>
            <a:r>
              <a:rPr kumimoji="0" lang="en-US" altLang="en-US" sz="1100" b="0" i="0" u="none" strike="noStrike" cap="none" normalizeH="0" baseline="0" dirty="0">
                <a:ln>
                  <a:noFill/>
                </a:ln>
                <a:solidFill>
                  <a:srgbClr val="BCBEC4"/>
                </a:solidFill>
                <a:effectLst/>
                <a:latin typeface="JetBrains Mono"/>
              </a:rPr>
              <a:t>) / </a:t>
            </a:r>
            <a:r>
              <a:rPr kumimoji="0" lang="en-US" altLang="en-US" sz="1100" b="0" i="0" u="none" strike="noStrike" cap="none" normalizeH="0" baseline="0" dirty="0" err="1">
                <a:ln>
                  <a:noFill/>
                </a:ln>
                <a:solidFill>
                  <a:srgbClr val="BCBEC4"/>
                </a:solidFill>
                <a:effectLst/>
                <a:latin typeface="JetBrains Mono"/>
              </a:rPr>
              <a:t>dTime</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check(</a:t>
            </a:r>
            <a:r>
              <a:rPr kumimoji="0" lang="en-US" altLang="en-US" sz="1100" b="0" i="0" u="none" strike="noStrike" cap="none" normalizeH="0" baseline="0" dirty="0" err="1">
                <a:ln>
                  <a:noFill/>
                </a:ln>
                <a:solidFill>
                  <a:srgbClr val="BCBEC4"/>
                </a:solidFill>
                <a:effectLst/>
                <a:latin typeface="JetBrains Mono"/>
              </a:rPr>
              <a:t>dx,dy,velocityX,velocityY</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break</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return true</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catch</a:t>
            </a:r>
            <a:r>
              <a:rPr kumimoji="0" lang="en-US" altLang="en-US" sz="1100" b="0" i="0" u="none" strike="noStrike" cap="none" normalizeH="0" baseline="0" dirty="0">
                <a:ln>
                  <a:noFill/>
                </a:ln>
                <a:solidFill>
                  <a:srgbClr val="BCBEC4"/>
                </a:solidFill>
                <a:effectLst/>
                <a:latin typeface="JetBrains Mono"/>
              </a:rPr>
              <a:t>(Exception ex){ </a:t>
            </a:r>
            <a:r>
              <a:rPr kumimoji="0" lang="en-US" altLang="en-US" sz="1100" b="0" i="0" u="none" strike="noStrike" cap="none" normalizeH="0" baseline="0" dirty="0" err="1">
                <a:ln>
                  <a:noFill/>
                </a:ln>
                <a:solidFill>
                  <a:srgbClr val="BCBEC4"/>
                </a:solidFill>
                <a:effectLst/>
                <a:latin typeface="JetBrains Mono"/>
              </a:rPr>
              <a:t>Log.</a:t>
            </a:r>
            <a:r>
              <a:rPr kumimoji="0" lang="en-US" altLang="en-US" sz="1100" b="0" i="1" u="none" strike="noStrike" cap="none" normalizeH="0" baseline="0" dirty="0" err="1">
                <a:ln>
                  <a:noFill/>
                </a:ln>
                <a:solidFill>
                  <a:srgbClr val="BCBEC4"/>
                </a:solidFill>
                <a:effectLst/>
                <a:latin typeface="JetBrains Mono"/>
              </a:rPr>
              <a:t>i</a:t>
            </a:r>
            <a:r>
              <a:rPr kumimoji="0" lang="en-US" altLang="en-US" sz="1100" b="0" i="0" u="none" strike="noStrike" cap="none" normalizeH="0" baseline="0" dirty="0">
                <a:ln>
                  <a:noFill/>
                </a:ln>
                <a:solidFill>
                  <a:srgbClr val="BCBEC4"/>
                </a:solidFill>
                <a:effectLst/>
                <a:latin typeface="JetBrains Mono"/>
              </a:rPr>
              <a:t>(</a:t>
            </a:r>
            <a:r>
              <a:rPr kumimoji="0" lang="en-US" altLang="en-US" sz="1100" b="0" i="0" u="none" strike="noStrike" cap="none" normalizeH="0" baseline="0" dirty="0">
                <a:ln>
                  <a:noFill/>
                </a:ln>
                <a:solidFill>
                  <a:srgbClr val="6AAB73"/>
                </a:solidFill>
                <a:effectLst/>
                <a:latin typeface="JetBrains Mono"/>
              </a:rPr>
              <a:t>"</a:t>
            </a:r>
            <a:r>
              <a:rPr kumimoji="0" lang="en-US" altLang="en-US" sz="1100" b="0" i="0" u="none" strike="noStrike" cap="none" normalizeH="0" baseline="0" dirty="0" err="1">
                <a:ln>
                  <a:noFill/>
                </a:ln>
                <a:solidFill>
                  <a:srgbClr val="6AAB73"/>
                </a:solidFill>
                <a:effectLst/>
                <a:latin typeface="JetBrains Mono"/>
              </a:rPr>
              <a:t>MyApp</a:t>
            </a:r>
            <a:r>
              <a:rPr kumimoji="0" lang="en-US" altLang="en-US" sz="1100" b="0" i="0" u="none" strike="noStrike" cap="none" normalizeH="0" baseline="0" dirty="0">
                <a:ln>
                  <a:noFill/>
                </a:ln>
                <a:solidFill>
                  <a:srgbClr val="6AAB73"/>
                </a:solidFill>
                <a:effectLst/>
                <a:latin typeface="JetBrains Mono"/>
              </a:rPr>
              <a:t>"</a:t>
            </a:r>
            <a:r>
              <a:rPr kumimoji="0" lang="en-US" altLang="en-US" sz="1100" b="0" i="0" u="none" strike="noStrike" cap="none" normalizeH="0" baseline="0" dirty="0">
                <a:ln>
                  <a:noFill/>
                </a:ln>
                <a:solidFill>
                  <a:srgbClr val="BCBEC4"/>
                </a:solidFill>
                <a:effectLst/>
                <a:latin typeface="JetBrains Mono"/>
              </a:rPr>
              <a:t>,</a:t>
            </a:r>
            <a:r>
              <a:rPr kumimoji="0" lang="en-US" altLang="en-US" sz="1100" b="0" i="0" u="none" strike="noStrike" cap="none" normalizeH="0" baseline="0" dirty="0" err="1">
                <a:ln>
                  <a:noFill/>
                </a:ln>
                <a:solidFill>
                  <a:srgbClr val="BCBEC4"/>
                </a:solidFill>
                <a:effectLst/>
                <a:latin typeface="JetBrains Mono"/>
              </a:rPr>
              <a:t>ex.getMessage</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return true</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private void </a:t>
            </a:r>
            <a:r>
              <a:rPr kumimoji="0" lang="en-US" altLang="en-US" sz="1100" b="0" i="0" u="none" strike="noStrike" cap="none" normalizeH="0" baseline="0" dirty="0">
                <a:ln>
                  <a:noFill/>
                </a:ln>
                <a:solidFill>
                  <a:srgbClr val="56A8F5"/>
                </a:solidFill>
                <a:effectLst/>
                <a:latin typeface="JetBrains Mono"/>
              </a:rPr>
              <a:t>check</a:t>
            </a:r>
            <a:r>
              <a:rPr kumimoji="0" lang="en-US" altLang="en-US" sz="1100" b="0" i="0" u="none" strike="noStrike" cap="none" normalizeH="0" baseline="0" dirty="0">
                <a:ln>
                  <a:noFill/>
                </a:ln>
                <a:solidFill>
                  <a:srgbClr val="BCBEC4"/>
                </a:solidFill>
                <a:effectLst/>
                <a:latin typeface="JetBrains Mono"/>
              </a:rPr>
              <a:t>(</a:t>
            </a:r>
            <a:r>
              <a:rPr kumimoji="0" lang="en-US" altLang="en-US" sz="1100" b="0" i="0" u="none" strike="noStrike" cap="none" normalizeH="0" baseline="0" dirty="0">
                <a:ln>
                  <a:noFill/>
                </a:ln>
                <a:solidFill>
                  <a:srgbClr val="CF8E6D"/>
                </a:solidFill>
                <a:effectLst/>
                <a:latin typeface="JetBrains Mono"/>
              </a:rPr>
              <a:t>float </a:t>
            </a:r>
            <a:r>
              <a:rPr kumimoji="0" lang="en-US" altLang="en-US" sz="1100" b="0" i="0" u="none" strike="noStrike" cap="none" normalizeH="0" baseline="0" dirty="0">
                <a:ln>
                  <a:noFill/>
                </a:ln>
                <a:solidFill>
                  <a:srgbClr val="BCBEC4"/>
                </a:solidFill>
                <a:effectLst/>
                <a:latin typeface="JetBrains Mono"/>
              </a:rPr>
              <a:t>dx, </a:t>
            </a:r>
            <a:r>
              <a:rPr kumimoji="0" lang="en-US" altLang="en-US" sz="1100" b="0" i="0" u="none" strike="noStrike" cap="none" normalizeH="0" baseline="0" dirty="0">
                <a:ln>
                  <a:noFill/>
                </a:ln>
                <a:solidFill>
                  <a:srgbClr val="CF8E6D"/>
                </a:solidFill>
                <a:effectLst/>
                <a:latin typeface="JetBrains Mono"/>
              </a:rPr>
              <a:t>float </a:t>
            </a:r>
            <a:r>
              <a:rPr kumimoji="0" lang="en-US" altLang="en-US" sz="1100" b="0" i="0" u="none" strike="noStrike" cap="none" normalizeH="0" baseline="0" dirty="0" err="1">
                <a:ln>
                  <a:noFill/>
                </a:ln>
                <a:solidFill>
                  <a:srgbClr val="BCBEC4"/>
                </a:solidFill>
                <a:effectLst/>
                <a:latin typeface="JetBrains Mono"/>
              </a:rPr>
              <a:t>dy,</a:t>
            </a:r>
            <a:r>
              <a:rPr kumimoji="0" lang="en-US" altLang="en-US" sz="1100" b="0" i="0" u="none" strike="noStrike" cap="none" normalizeH="0" baseline="0" dirty="0" err="1">
                <a:ln>
                  <a:noFill/>
                </a:ln>
                <a:solidFill>
                  <a:srgbClr val="CF8E6D"/>
                </a:solidFill>
                <a:effectLst/>
                <a:latin typeface="JetBrains Mono"/>
              </a:rPr>
              <a:t>float</a:t>
            </a:r>
            <a:r>
              <a:rPr kumimoji="0" lang="en-US" altLang="en-US" sz="1100" b="0" i="0" u="none" strike="noStrike" cap="none" normalizeH="0" baseline="0" dirty="0">
                <a:ln>
                  <a:noFill/>
                </a:ln>
                <a:solidFill>
                  <a:srgbClr val="CF8E6D"/>
                </a:solidFill>
                <a:effectLst/>
                <a:latin typeface="JetBrains Mono"/>
              </a:rPr>
              <a:t> </a:t>
            </a:r>
            <a:r>
              <a:rPr kumimoji="0" lang="en-US" altLang="en-US" sz="1100" b="0" i="0" u="none" strike="noStrike" cap="none" normalizeH="0" baseline="0" dirty="0" err="1">
                <a:ln>
                  <a:noFill/>
                </a:ln>
                <a:solidFill>
                  <a:srgbClr val="BCBEC4"/>
                </a:solidFill>
                <a:effectLst/>
                <a:latin typeface="JetBrains Mono"/>
              </a:rPr>
              <a:t>velocityX</a:t>
            </a: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float </a:t>
            </a:r>
            <a:r>
              <a:rPr kumimoji="0" lang="en-US" altLang="en-US" sz="1100" b="0" i="0" u="none" strike="noStrike" cap="none" normalizeH="0" baseline="0" dirty="0" err="1">
                <a:ln>
                  <a:noFill/>
                </a:ln>
                <a:solidFill>
                  <a:srgbClr val="BCBEC4"/>
                </a:solidFill>
                <a:effectLst/>
                <a:latin typeface="JetBrains Mono"/>
              </a:rPr>
              <a:t>velocityY</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if </a:t>
            </a:r>
            <a:r>
              <a:rPr kumimoji="0" lang="en-US" altLang="en-US" sz="1100" b="0" i="0" u="none" strike="noStrike" cap="none" normalizeH="0" baseline="0" dirty="0">
                <a:ln>
                  <a:noFill/>
                </a:ln>
                <a:solidFill>
                  <a:srgbClr val="BCBEC4"/>
                </a:solidFill>
                <a:effectLst/>
                <a:latin typeface="JetBrains Mono"/>
              </a:rPr>
              <a:t>(</a:t>
            </a:r>
            <a:r>
              <a:rPr kumimoji="0" lang="en-US" altLang="en-US" sz="1100" b="0" i="0" u="none" strike="noStrike" cap="none" normalizeH="0" baseline="0" dirty="0" err="1">
                <a:ln>
                  <a:noFill/>
                </a:ln>
                <a:solidFill>
                  <a:srgbClr val="BCBEC4"/>
                </a:solidFill>
                <a:effectLst/>
                <a:latin typeface="JetBrains Mono"/>
              </a:rPr>
              <a:t>Math.</a:t>
            </a:r>
            <a:r>
              <a:rPr kumimoji="0" lang="en-US" altLang="en-US" sz="1100" b="0" i="1" u="none" strike="noStrike" cap="none" normalizeH="0" baseline="0" dirty="0" err="1">
                <a:ln>
                  <a:noFill/>
                </a:ln>
                <a:solidFill>
                  <a:srgbClr val="BCBEC4"/>
                </a:solidFill>
                <a:effectLst/>
                <a:latin typeface="JetBrains Mono"/>
              </a:rPr>
              <a:t>abs</a:t>
            </a:r>
            <a:r>
              <a:rPr kumimoji="0" lang="en-US" altLang="en-US" sz="1100" b="0" i="0" u="none" strike="noStrike" cap="none" normalizeH="0" baseline="0" dirty="0">
                <a:ln>
                  <a:noFill/>
                </a:ln>
                <a:solidFill>
                  <a:srgbClr val="BCBEC4"/>
                </a:solidFill>
                <a:effectLst/>
                <a:latin typeface="JetBrains Mono"/>
              </a:rPr>
              <a:t>(dx) &gt; </a:t>
            </a:r>
            <a:r>
              <a:rPr kumimoji="0" lang="en-US" altLang="en-US" sz="1100" b="0" i="0" u="none" strike="noStrike" cap="none" normalizeH="0" baseline="0" dirty="0" err="1">
                <a:ln>
                  <a:noFill/>
                </a:ln>
                <a:solidFill>
                  <a:srgbClr val="BCBEC4"/>
                </a:solidFill>
                <a:effectLst/>
                <a:latin typeface="JetBrains Mono"/>
              </a:rPr>
              <a:t>Math.</a:t>
            </a:r>
            <a:r>
              <a:rPr kumimoji="0" lang="en-US" altLang="en-US" sz="1100" b="0" i="1" u="none" strike="noStrike" cap="none" normalizeH="0" baseline="0" dirty="0" err="1">
                <a:ln>
                  <a:noFill/>
                </a:ln>
                <a:solidFill>
                  <a:srgbClr val="BCBEC4"/>
                </a:solidFill>
                <a:effectLst/>
                <a:latin typeface="JetBrains Mono"/>
              </a:rPr>
              <a:t>abs</a:t>
            </a:r>
            <a:r>
              <a:rPr kumimoji="0" lang="en-US" altLang="en-US" sz="1100" b="0" i="0" u="none" strike="noStrike" cap="none" normalizeH="0" baseline="0" dirty="0">
                <a:ln>
                  <a:noFill/>
                </a:ln>
                <a:solidFill>
                  <a:srgbClr val="BCBEC4"/>
                </a:solidFill>
                <a:effectLst/>
                <a:latin typeface="JetBrains Mono"/>
              </a:rPr>
              <a:t>(</a:t>
            </a:r>
            <a:r>
              <a:rPr kumimoji="0" lang="en-US" altLang="en-US" sz="1100" b="0" i="0" u="none" strike="noStrike" cap="none" normalizeH="0" baseline="0" dirty="0" err="1">
                <a:ln>
                  <a:noFill/>
                </a:ln>
                <a:solidFill>
                  <a:srgbClr val="BCBEC4"/>
                </a:solidFill>
                <a:effectLst/>
                <a:latin typeface="JetBrains Mono"/>
              </a:rPr>
              <a:t>dy</a:t>
            </a:r>
            <a:r>
              <a:rPr kumimoji="0" lang="en-US" altLang="en-US" sz="1100" b="0" i="0" u="none" strike="noStrike" cap="none" normalizeH="0" baseline="0" dirty="0">
                <a:ln>
                  <a:noFill/>
                </a:ln>
                <a:solidFill>
                  <a:srgbClr val="BCBEC4"/>
                </a:solidFill>
                <a:effectLst/>
                <a:latin typeface="JetBrains Mono"/>
              </a:rPr>
              <a:t>)) {</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if </a:t>
            </a:r>
            <a:r>
              <a:rPr kumimoji="0" lang="en-US" altLang="en-US" sz="1100" b="0" i="0" u="none" strike="noStrike" cap="none" normalizeH="0" baseline="0" dirty="0">
                <a:ln>
                  <a:noFill/>
                </a:ln>
                <a:solidFill>
                  <a:srgbClr val="BCBEC4"/>
                </a:solidFill>
                <a:effectLst/>
                <a:latin typeface="JetBrains Mono"/>
              </a:rPr>
              <a:t>(</a:t>
            </a:r>
            <a:r>
              <a:rPr kumimoji="0" lang="en-US" altLang="en-US" sz="1100" b="0" i="0" u="none" strike="noStrike" cap="none" normalizeH="0" baseline="0" dirty="0" err="1">
                <a:ln>
                  <a:noFill/>
                </a:ln>
                <a:solidFill>
                  <a:srgbClr val="BCBEC4"/>
                </a:solidFill>
                <a:effectLst/>
                <a:latin typeface="JetBrains Mono"/>
              </a:rPr>
              <a:t>Math.</a:t>
            </a:r>
            <a:r>
              <a:rPr kumimoji="0" lang="en-US" altLang="en-US" sz="1100" b="0" i="1" u="none" strike="noStrike" cap="none" normalizeH="0" baseline="0" dirty="0" err="1">
                <a:ln>
                  <a:noFill/>
                </a:ln>
                <a:solidFill>
                  <a:srgbClr val="BCBEC4"/>
                </a:solidFill>
                <a:effectLst/>
                <a:latin typeface="JetBrains Mono"/>
              </a:rPr>
              <a:t>abs</a:t>
            </a:r>
            <a:r>
              <a:rPr kumimoji="0" lang="en-US" altLang="en-US" sz="1100" b="0" i="0" u="none" strike="noStrike" cap="none" normalizeH="0" baseline="0" dirty="0">
                <a:ln>
                  <a:noFill/>
                </a:ln>
                <a:solidFill>
                  <a:srgbClr val="BCBEC4"/>
                </a:solidFill>
                <a:effectLst/>
                <a:latin typeface="JetBrains Mono"/>
              </a:rPr>
              <a:t>(dx) &gt; </a:t>
            </a:r>
            <a:r>
              <a:rPr kumimoji="0" lang="en-US" altLang="en-US" sz="1100" b="0" i="0" u="none" strike="noStrike" cap="none" normalizeH="0" baseline="0" dirty="0" err="1">
                <a:ln>
                  <a:noFill/>
                </a:ln>
                <a:solidFill>
                  <a:srgbClr val="CF8E6D"/>
                </a:solidFill>
                <a:effectLst/>
                <a:latin typeface="JetBrains Mono"/>
              </a:rPr>
              <a:t>this</a:t>
            </a:r>
            <a:r>
              <a:rPr kumimoji="0" lang="en-US" altLang="en-US" sz="1100" b="0" i="0" u="none" strike="noStrike" cap="none" normalizeH="0" baseline="0" dirty="0" err="1">
                <a:ln>
                  <a:noFill/>
                </a:ln>
                <a:solidFill>
                  <a:srgbClr val="BCBEC4"/>
                </a:solidFill>
                <a:effectLst/>
                <a:latin typeface="JetBrains Mono"/>
              </a:rPr>
              <a:t>.</a:t>
            </a:r>
            <a:r>
              <a:rPr kumimoji="0" lang="en-US" altLang="en-US" sz="1100" b="0" i="0" u="none" strike="noStrike" cap="none" normalizeH="0" baseline="0" dirty="0" err="1">
                <a:ln>
                  <a:noFill/>
                </a:ln>
                <a:solidFill>
                  <a:srgbClr val="C77DBB"/>
                </a:solidFill>
                <a:effectLst/>
                <a:latin typeface="JetBrains Mono"/>
              </a:rPr>
              <a:t>distanceMinThreshold</a:t>
            </a:r>
            <a:r>
              <a:rPr kumimoji="0" lang="en-US" altLang="en-US" sz="1100" b="0" i="0" u="none" strike="noStrike" cap="none" normalizeH="0" baseline="0" dirty="0">
                <a:ln>
                  <a:noFill/>
                </a:ln>
                <a:solidFill>
                  <a:srgbClr val="C77DBB"/>
                </a:solidFill>
                <a:effectLst/>
                <a:latin typeface="JetBrains Mono"/>
              </a:rPr>
              <a:t> </a:t>
            </a:r>
            <a:r>
              <a:rPr kumimoji="0" lang="en-US" altLang="en-US" sz="1100" b="0" i="0" u="none" strike="noStrike" cap="none" normalizeH="0" baseline="0" dirty="0">
                <a:ln>
                  <a:noFill/>
                </a:ln>
                <a:solidFill>
                  <a:srgbClr val="BCBEC4"/>
                </a:solidFill>
                <a:effectLst/>
                <a:latin typeface="JetBrains Mono"/>
              </a:rPr>
              <a:t>&amp;&amp;</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err="1">
                <a:ln>
                  <a:noFill/>
                </a:ln>
                <a:solidFill>
                  <a:srgbClr val="BCBEC4"/>
                </a:solidFill>
                <a:effectLst/>
                <a:latin typeface="JetBrains Mono"/>
              </a:rPr>
              <a:t>Math.</a:t>
            </a:r>
            <a:r>
              <a:rPr kumimoji="0" lang="en-US" altLang="en-US" sz="1100" b="0" i="1" u="none" strike="noStrike" cap="none" normalizeH="0" baseline="0" dirty="0" err="1">
                <a:ln>
                  <a:noFill/>
                </a:ln>
                <a:solidFill>
                  <a:srgbClr val="BCBEC4"/>
                </a:solidFill>
                <a:effectLst/>
                <a:latin typeface="JetBrains Mono"/>
              </a:rPr>
              <a:t>abs</a:t>
            </a:r>
            <a:r>
              <a:rPr kumimoji="0" lang="en-US" altLang="en-US" sz="1100" b="0" i="0" u="none" strike="noStrike" cap="none" normalizeH="0" baseline="0" dirty="0">
                <a:ln>
                  <a:noFill/>
                </a:ln>
                <a:solidFill>
                  <a:srgbClr val="BCBEC4"/>
                </a:solidFill>
                <a:effectLst/>
                <a:latin typeface="JetBrains Mono"/>
              </a:rPr>
              <a:t>(</a:t>
            </a:r>
            <a:r>
              <a:rPr kumimoji="0" lang="en-US" altLang="en-US" sz="1100" b="0" i="0" u="none" strike="noStrike" cap="none" normalizeH="0" baseline="0" dirty="0" err="1">
                <a:ln>
                  <a:noFill/>
                </a:ln>
                <a:solidFill>
                  <a:srgbClr val="BCBEC4"/>
                </a:solidFill>
                <a:effectLst/>
                <a:latin typeface="JetBrains Mono"/>
              </a:rPr>
              <a:t>velocityX</a:t>
            </a:r>
            <a:r>
              <a:rPr kumimoji="0" lang="en-US" altLang="en-US" sz="1100" b="0" i="0" u="none" strike="noStrike" cap="none" normalizeH="0" baseline="0" dirty="0">
                <a:ln>
                  <a:noFill/>
                </a:ln>
                <a:solidFill>
                  <a:srgbClr val="BCBEC4"/>
                </a:solidFill>
                <a:effectLst/>
                <a:latin typeface="JetBrains Mono"/>
              </a:rPr>
              <a:t>) &gt; </a:t>
            </a:r>
            <a:r>
              <a:rPr kumimoji="0" lang="en-US" altLang="en-US" sz="1100" b="0" i="0" u="none" strike="noStrike" cap="none" normalizeH="0" baseline="0" dirty="0" err="1">
                <a:ln>
                  <a:noFill/>
                </a:ln>
                <a:solidFill>
                  <a:srgbClr val="CF8E6D"/>
                </a:solidFill>
                <a:effectLst/>
                <a:latin typeface="JetBrains Mono"/>
              </a:rPr>
              <a:t>this</a:t>
            </a:r>
            <a:r>
              <a:rPr kumimoji="0" lang="en-US" altLang="en-US" sz="1100" b="0" i="0" u="none" strike="noStrike" cap="none" normalizeH="0" baseline="0" dirty="0" err="1">
                <a:ln>
                  <a:noFill/>
                </a:ln>
                <a:solidFill>
                  <a:srgbClr val="BCBEC4"/>
                </a:solidFill>
                <a:effectLst/>
                <a:latin typeface="JetBrains Mono"/>
              </a:rPr>
              <a:t>.</a:t>
            </a:r>
            <a:r>
              <a:rPr kumimoji="0" lang="en-US" altLang="en-US" sz="1100" b="0" i="0" u="none" strike="noStrike" cap="none" normalizeH="0" baseline="0" dirty="0" err="1">
                <a:ln>
                  <a:noFill/>
                </a:ln>
                <a:solidFill>
                  <a:srgbClr val="C77DBB"/>
                </a:solidFill>
                <a:effectLst/>
                <a:latin typeface="JetBrains Mono"/>
              </a:rPr>
              <a:t>velocityMinThreshold</a:t>
            </a:r>
            <a:r>
              <a:rPr kumimoji="0" lang="en-US" altLang="en-US" sz="1100" b="0" i="0" u="none" strike="noStrike" cap="none" normalizeH="0" baseline="0" dirty="0">
                <a:ln>
                  <a:noFill/>
                </a:ln>
                <a:solidFill>
                  <a:srgbClr val="BCBEC4"/>
                </a:solidFill>
                <a:effectLst/>
                <a:latin typeface="JetBrains Mono"/>
              </a:rPr>
              <a:t>) {</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if </a:t>
            </a:r>
            <a:r>
              <a:rPr kumimoji="0" lang="en-US" altLang="en-US" sz="1100" b="0" i="0" u="none" strike="noStrike" cap="none" normalizeH="0" baseline="0" dirty="0">
                <a:ln>
                  <a:noFill/>
                </a:ln>
                <a:solidFill>
                  <a:srgbClr val="BCBEC4"/>
                </a:solidFill>
                <a:effectLst/>
                <a:latin typeface="JetBrains Mono"/>
              </a:rPr>
              <a:t>(dx &gt; </a:t>
            </a:r>
            <a:r>
              <a:rPr kumimoji="0" lang="en-US" altLang="en-US" sz="1100" b="0" i="0" u="none" strike="noStrike" cap="none" normalizeH="0" baseline="0" dirty="0">
                <a:ln>
                  <a:noFill/>
                </a:ln>
                <a:solidFill>
                  <a:srgbClr val="2AACB8"/>
                </a:solidFill>
                <a:effectLst/>
                <a:latin typeface="JetBrains Mono"/>
              </a:rPr>
              <a:t>0</a:t>
            </a: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7A7E85"/>
                </a:solidFill>
                <a:effectLst/>
                <a:latin typeface="JetBrains Mono"/>
              </a:rPr>
              <a:t>//right</a:t>
            </a:r>
            <a:br>
              <a:rPr kumimoji="0" lang="en-US" altLang="en-US" sz="1100" b="0" i="0" u="none" strike="noStrike" cap="none" normalizeH="0" baseline="0" dirty="0">
                <a:ln>
                  <a:noFill/>
                </a:ln>
                <a:solidFill>
                  <a:srgbClr val="7A7E85"/>
                </a:solidFill>
                <a:effectLst/>
                <a:latin typeface="JetBrains Mono"/>
              </a:rPr>
            </a:br>
            <a:r>
              <a:rPr kumimoji="0" lang="en-US" altLang="en-US" sz="1100" b="0" i="0" u="none" strike="noStrike" cap="none" normalizeH="0" baseline="0" dirty="0">
                <a:ln>
                  <a:noFill/>
                </a:ln>
                <a:solidFill>
                  <a:srgbClr val="7A7E85"/>
                </a:solidFill>
                <a:effectLst/>
                <a:latin typeface="JetBrains Mono"/>
              </a:rPr>
              <a:t>                    </a:t>
            </a:r>
            <a:r>
              <a:rPr kumimoji="0" lang="en-US" altLang="en-US" sz="1100" b="0" i="0" u="none" strike="noStrike" cap="none" normalizeH="0" baseline="0" dirty="0" err="1">
                <a:ln>
                  <a:noFill/>
                </a:ln>
                <a:solidFill>
                  <a:srgbClr val="CF8E6D"/>
                </a:solidFill>
                <a:effectLst/>
                <a:latin typeface="JetBrains Mono"/>
              </a:rPr>
              <a:t>this</a:t>
            </a:r>
            <a:r>
              <a:rPr kumimoji="0" lang="en-US" altLang="en-US" sz="1100" b="0" i="0" u="none" strike="noStrike" cap="none" normalizeH="0" baseline="0" dirty="0" err="1">
                <a:ln>
                  <a:noFill/>
                </a:ln>
                <a:solidFill>
                  <a:srgbClr val="BCBEC4"/>
                </a:solidFill>
                <a:effectLst/>
                <a:latin typeface="JetBrains Mono"/>
              </a:rPr>
              <a:t>.</a:t>
            </a:r>
            <a:r>
              <a:rPr kumimoji="0" lang="en-US" altLang="en-US" sz="1100" b="0" i="0" u="none" strike="noStrike" cap="none" normalizeH="0" baseline="0" dirty="0" err="1">
                <a:ln>
                  <a:noFill/>
                </a:ln>
                <a:solidFill>
                  <a:srgbClr val="C77DBB"/>
                </a:solidFill>
                <a:effectLst/>
                <a:latin typeface="JetBrains Mono"/>
              </a:rPr>
              <a:t>swipeDirection</a:t>
            </a:r>
            <a:r>
              <a:rPr kumimoji="0" lang="en-US" altLang="en-US" sz="1100" b="0" i="0" u="none" strike="noStrike" cap="none" normalizeH="0" baseline="0" dirty="0">
                <a:ln>
                  <a:noFill/>
                </a:ln>
                <a:solidFill>
                  <a:srgbClr val="C77DBB"/>
                </a:solidFill>
                <a:effectLst/>
                <a:latin typeface="JetBrains Mono"/>
              </a:rPr>
              <a:t> </a:t>
            </a:r>
            <a:r>
              <a:rPr kumimoji="0" lang="en-US" altLang="en-US" sz="1100" b="0" i="0" u="none" strike="noStrike" cap="none" normalizeH="0" baseline="0" dirty="0">
                <a:ln>
                  <a:noFill/>
                </a:ln>
                <a:solidFill>
                  <a:srgbClr val="BCBEC4"/>
                </a:solidFill>
                <a:effectLst/>
                <a:latin typeface="JetBrains Mono"/>
              </a:rPr>
              <a:t>= </a:t>
            </a:r>
            <a:r>
              <a:rPr kumimoji="0" lang="en-US" altLang="en-US" sz="1100" b="0" i="1" u="none" strike="noStrike" cap="none" normalizeH="0" baseline="0" dirty="0">
                <a:ln>
                  <a:noFill/>
                </a:ln>
                <a:solidFill>
                  <a:srgbClr val="C77DBB"/>
                </a:solidFill>
                <a:effectLst/>
                <a:latin typeface="JetBrains Mono"/>
              </a:rPr>
              <a:t>SWIPE_RIGHT</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err="1">
                <a:ln>
                  <a:noFill/>
                </a:ln>
                <a:solidFill>
                  <a:srgbClr val="BCBEC4"/>
                </a:solidFill>
                <a:effectLst/>
                <a:latin typeface="JetBrains Mono"/>
              </a:rPr>
              <a:t>handleSwipe</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 </a:t>
            </a:r>
            <a:r>
              <a:rPr kumimoji="0" lang="en-US" altLang="en-US" sz="1100" b="0" i="0" u="none" strike="noStrike" cap="none" normalizeH="0" baseline="0" dirty="0">
                <a:ln>
                  <a:noFill/>
                </a:ln>
                <a:solidFill>
                  <a:srgbClr val="CF8E6D"/>
                </a:solidFill>
                <a:effectLst/>
                <a:latin typeface="JetBrains Mono"/>
              </a:rPr>
              <a:t>else </a:t>
            </a: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7A7E85"/>
                </a:solidFill>
                <a:effectLst/>
                <a:latin typeface="JetBrains Mono"/>
              </a:rPr>
              <a:t>//left</a:t>
            </a:r>
            <a:br>
              <a:rPr kumimoji="0" lang="en-US" altLang="en-US" sz="1100" b="0" i="0" u="none" strike="noStrike" cap="none" normalizeH="0" baseline="0" dirty="0">
                <a:ln>
                  <a:noFill/>
                </a:ln>
                <a:solidFill>
                  <a:srgbClr val="7A7E85"/>
                </a:solidFill>
                <a:effectLst/>
                <a:latin typeface="JetBrains Mono"/>
              </a:rPr>
            </a:br>
            <a:r>
              <a:rPr kumimoji="0" lang="en-US" altLang="en-US" sz="1100" b="0" i="0" u="none" strike="noStrike" cap="none" normalizeH="0" baseline="0" dirty="0">
                <a:ln>
                  <a:noFill/>
                </a:ln>
                <a:solidFill>
                  <a:srgbClr val="7A7E85"/>
                </a:solidFill>
                <a:effectLst/>
                <a:latin typeface="JetBrains Mono"/>
              </a:rPr>
              <a:t>                    </a:t>
            </a:r>
            <a:r>
              <a:rPr kumimoji="0" lang="en-US" altLang="en-US" sz="1100" b="0" i="0" u="none" strike="noStrike" cap="none" normalizeH="0" baseline="0" dirty="0" err="1">
                <a:ln>
                  <a:noFill/>
                </a:ln>
                <a:solidFill>
                  <a:srgbClr val="CF8E6D"/>
                </a:solidFill>
                <a:effectLst/>
                <a:latin typeface="JetBrains Mono"/>
              </a:rPr>
              <a:t>this</a:t>
            </a:r>
            <a:r>
              <a:rPr kumimoji="0" lang="en-US" altLang="en-US" sz="1100" b="0" i="0" u="none" strike="noStrike" cap="none" normalizeH="0" baseline="0" dirty="0" err="1">
                <a:ln>
                  <a:noFill/>
                </a:ln>
                <a:solidFill>
                  <a:srgbClr val="BCBEC4"/>
                </a:solidFill>
                <a:effectLst/>
                <a:latin typeface="JetBrains Mono"/>
              </a:rPr>
              <a:t>.</a:t>
            </a:r>
            <a:r>
              <a:rPr kumimoji="0" lang="en-US" altLang="en-US" sz="1100" b="0" i="0" u="none" strike="noStrike" cap="none" normalizeH="0" baseline="0" dirty="0" err="1">
                <a:ln>
                  <a:noFill/>
                </a:ln>
                <a:solidFill>
                  <a:srgbClr val="C77DBB"/>
                </a:solidFill>
                <a:effectLst/>
                <a:latin typeface="JetBrains Mono"/>
              </a:rPr>
              <a:t>swipeDirection</a:t>
            </a:r>
            <a:r>
              <a:rPr kumimoji="0" lang="en-US" altLang="en-US" sz="1100" b="0" i="0" u="none" strike="noStrike" cap="none" normalizeH="0" baseline="0" dirty="0">
                <a:ln>
                  <a:noFill/>
                </a:ln>
                <a:solidFill>
                  <a:srgbClr val="C77DBB"/>
                </a:solidFill>
                <a:effectLst/>
                <a:latin typeface="JetBrains Mono"/>
              </a:rPr>
              <a:t> </a:t>
            </a:r>
            <a:r>
              <a:rPr kumimoji="0" lang="en-US" altLang="en-US" sz="1100" b="0" i="0" u="none" strike="noStrike" cap="none" normalizeH="0" baseline="0" dirty="0">
                <a:ln>
                  <a:noFill/>
                </a:ln>
                <a:solidFill>
                  <a:srgbClr val="BCBEC4"/>
                </a:solidFill>
                <a:effectLst/>
                <a:latin typeface="JetBrains Mono"/>
              </a:rPr>
              <a:t>= </a:t>
            </a:r>
            <a:r>
              <a:rPr kumimoji="0" lang="en-US" altLang="en-US" sz="1100" b="0" i="1" u="none" strike="noStrike" cap="none" normalizeH="0" baseline="0" dirty="0">
                <a:ln>
                  <a:noFill/>
                </a:ln>
                <a:solidFill>
                  <a:srgbClr val="C77DBB"/>
                </a:solidFill>
                <a:effectLst/>
                <a:latin typeface="JetBrains Mono"/>
              </a:rPr>
              <a:t>SWIPE_LEFT</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err="1">
                <a:ln>
                  <a:noFill/>
                </a:ln>
                <a:solidFill>
                  <a:srgbClr val="BCBEC4"/>
                </a:solidFill>
                <a:effectLst/>
                <a:latin typeface="JetBrains Mono"/>
              </a:rPr>
              <a:t>handleSwipe</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else</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if </a:t>
            </a:r>
            <a:r>
              <a:rPr kumimoji="0" lang="en-US" altLang="en-US" sz="1100" b="0" i="0" u="none" strike="noStrike" cap="none" normalizeH="0" baseline="0" dirty="0">
                <a:ln>
                  <a:noFill/>
                </a:ln>
                <a:solidFill>
                  <a:srgbClr val="BCBEC4"/>
                </a:solidFill>
                <a:effectLst/>
                <a:latin typeface="JetBrains Mono"/>
              </a:rPr>
              <a:t>(</a:t>
            </a:r>
            <a:r>
              <a:rPr kumimoji="0" lang="en-US" altLang="en-US" sz="1100" b="0" i="0" u="none" strike="noStrike" cap="none" normalizeH="0" baseline="0" dirty="0" err="1">
                <a:ln>
                  <a:noFill/>
                </a:ln>
                <a:solidFill>
                  <a:srgbClr val="BCBEC4"/>
                </a:solidFill>
                <a:effectLst/>
                <a:latin typeface="JetBrains Mono"/>
              </a:rPr>
              <a:t>Math.</a:t>
            </a:r>
            <a:r>
              <a:rPr kumimoji="0" lang="en-US" altLang="en-US" sz="1100" b="0" i="1" u="none" strike="noStrike" cap="none" normalizeH="0" baseline="0" dirty="0" err="1">
                <a:ln>
                  <a:noFill/>
                </a:ln>
                <a:solidFill>
                  <a:srgbClr val="BCBEC4"/>
                </a:solidFill>
                <a:effectLst/>
                <a:latin typeface="JetBrains Mono"/>
              </a:rPr>
              <a:t>abs</a:t>
            </a:r>
            <a:r>
              <a:rPr kumimoji="0" lang="en-US" altLang="en-US" sz="1100" b="0" i="0" u="none" strike="noStrike" cap="none" normalizeH="0" baseline="0" dirty="0">
                <a:ln>
                  <a:noFill/>
                </a:ln>
                <a:solidFill>
                  <a:srgbClr val="BCBEC4"/>
                </a:solidFill>
                <a:effectLst/>
                <a:latin typeface="JetBrains Mono"/>
              </a:rPr>
              <a:t>(</a:t>
            </a:r>
            <a:r>
              <a:rPr kumimoji="0" lang="en-US" altLang="en-US" sz="1100" b="0" i="0" u="none" strike="noStrike" cap="none" normalizeH="0" baseline="0" dirty="0" err="1">
                <a:ln>
                  <a:noFill/>
                </a:ln>
                <a:solidFill>
                  <a:srgbClr val="BCBEC4"/>
                </a:solidFill>
                <a:effectLst/>
                <a:latin typeface="JetBrains Mono"/>
              </a:rPr>
              <a:t>dy</a:t>
            </a:r>
            <a:r>
              <a:rPr kumimoji="0" lang="en-US" altLang="en-US" sz="1100" b="0" i="0" u="none" strike="noStrike" cap="none" normalizeH="0" baseline="0" dirty="0">
                <a:ln>
                  <a:noFill/>
                </a:ln>
                <a:solidFill>
                  <a:srgbClr val="BCBEC4"/>
                </a:solidFill>
                <a:effectLst/>
                <a:latin typeface="JetBrains Mono"/>
              </a:rPr>
              <a:t>) &gt; </a:t>
            </a:r>
            <a:r>
              <a:rPr kumimoji="0" lang="en-US" altLang="en-US" sz="1100" b="0" i="0" u="none" strike="noStrike" cap="none" normalizeH="0" baseline="0" dirty="0" err="1">
                <a:ln>
                  <a:noFill/>
                </a:ln>
                <a:solidFill>
                  <a:srgbClr val="CF8E6D"/>
                </a:solidFill>
                <a:effectLst/>
                <a:latin typeface="JetBrains Mono"/>
              </a:rPr>
              <a:t>this</a:t>
            </a:r>
            <a:r>
              <a:rPr kumimoji="0" lang="en-US" altLang="en-US" sz="1100" b="0" i="0" u="none" strike="noStrike" cap="none" normalizeH="0" baseline="0" dirty="0" err="1">
                <a:ln>
                  <a:noFill/>
                </a:ln>
                <a:solidFill>
                  <a:srgbClr val="BCBEC4"/>
                </a:solidFill>
                <a:effectLst/>
                <a:latin typeface="JetBrains Mono"/>
              </a:rPr>
              <a:t>.</a:t>
            </a:r>
            <a:r>
              <a:rPr kumimoji="0" lang="en-US" altLang="en-US" sz="1100" b="0" i="0" u="none" strike="noStrike" cap="none" normalizeH="0" baseline="0" dirty="0" err="1">
                <a:ln>
                  <a:noFill/>
                </a:ln>
                <a:solidFill>
                  <a:srgbClr val="C77DBB"/>
                </a:solidFill>
                <a:effectLst/>
                <a:latin typeface="JetBrains Mono"/>
              </a:rPr>
              <a:t>distanceMinThreshold</a:t>
            </a:r>
            <a:r>
              <a:rPr kumimoji="0" lang="en-US" altLang="en-US" sz="1100" b="0" i="0" u="none" strike="noStrike" cap="none" normalizeH="0" baseline="0" dirty="0">
                <a:ln>
                  <a:noFill/>
                </a:ln>
                <a:solidFill>
                  <a:srgbClr val="C77DBB"/>
                </a:solidFill>
                <a:effectLst/>
                <a:latin typeface="JetBrains Mono"/>
              </a:rPr>
              <a:t> </a:t>
            </a:r>
            <a:r>
              <a:rPr kumimoji="0" lang="en-US" altLang="en-US" sz="1100" b="0" i="0" u="none" strike="noStrike" cap="none" normalizeH="0" baseline="0" dirty="0">
                <a:ln>
                  <a:noFill/>
                </a:ln>
                <a:solidFill>
                  <a:srgbClr val="BCBEC4"/>
                </a:solidFill>
                <a:effectLst/>
                <a:latin typeface="JetBrains Mono"/>
              </a:rPr>
              <a:t>&amp;&amp;</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err="1">
                <a:ln>
                  <a:noFill/>
                </a:ln>
                <a:solidFill>
                  <a:srgbClr val="BCBEC4"/>
                </a:solidFill>
                <a:effectLst/>
                <a:latin typeface="JetBrains Mono"/>
              </a:rPr>
              <a:t>Math.</a:t>
            </a:r>
            <a:r>
              <a:rPr kumimoji="0" lang="en-US" altLang="en-US" sz="1100" b="0" i="1" u="none" strike="noStrike" cap="none" normalizeH="0" baseline="0" dirty="0" err="1">
                <a:ln>
                  <a:noFill/>
                </a:ln>
                <a:solidFill>
                  <a:srgbClr val="BCBEC4"/>
                </a:solidFill>
                <a:effectLst/>
                <a:latin typeface="JetBrains Mono"/>
              </a:rPr>
              <a:t>abs</a:t>
            </a:r>
            <a:r>
              <a:rPr kumimoji="0" lang="en-US" altLang="en-US" sz="1100" b="0" i="0" u="none" strike="noStrike" cap="none" normalizeH="0" baseline="0" dirty="0">
                <a:ln>
                  <a:noFill/>
                </a:ln>
                <a:solidFill>
                  <a:srgbClr val="BCBEC4"/>
                </a:solidFill>
                <a:effectLst/>
                <a:latin typeface="JetBrains Mono"/>
              </a:rPr>
              <a:t>(</a:t>
            </a:r>
            <a:r>
              <a:rPr kumimoji="0" lang="en-US" altLang="en-US" sz="1100" b="0" i="0" u="none" strike="noStrike" cap="none" normalizeH="0" baseline="0" dirty="0" err="1">
                <a:ln>
                  <a:noFill/>
                </a:ln>
                <a:solidFill>
                  <a:srgbClr val="BCBEC4"/>
                </a:solidFill>
                <a:effectLst/>
                <a:latin typeface="JetBrains Mono"/>
              </a:rPr>
              <a:t>velocityY</a:t>
            </a:r>
            <a:r>
              <a:rPr kumimoji="0" lang="en-US" altLang="en-US" sz="1100" b="0" i="0" u="none" strike="noStrike" cap="none" normalizeH="0" baseline="0" dirty="0">
                <a:ln>
                  <a:noFill/>
                </a:ln>
                <a:solidFill>
                  <a:srgbClr val="BCBEC4"/>
                </a:solidFill>
                <a:effectLst/>
                <a:latin typeface="JetBrains Mono"/>
              </a:rPr>
              <a:t>) &gt; </a:t>
            </a:r>
            <a:r>
              <a:rPr kumimoji="0" lang="en-US" altLang="en-US" sz="1100" b="0" i="0" u="none" strike="noStrike" cap="none" normalizeH="0" baseline="0" dirty="0" err="1">
                <a:ln>
                  <a:noFill/>
                </a:ln>
                <a:solidFill>
                  <a:srgbClr val="CF8E6D"/>
                </a:solidFill>
                <a:effectLst/>
                <a:latin typeface="JetBrains Mono"/>
              </a:rPr>
              <a:t>this</a:t>
            </a:r>
            <a:r>
              <a:rPr kumimoji="0" lang="en-US" altLang="en-US" sz="1100" b="0" i="0" u="none" strike="noStrike" cap="none" normalizeH="0" baseline="0" dirty="0" err="1">
                <a:ln>
                  <a:noFill/>
                </a:ln>
                <a:solidFill>
                  <a:srgbClr val="BCBEC4"/>
                </a:solidFill>
                <a:effectLst/>
                <a:latin typeface="JetBrains Mono"/>
              </a:rPr>
              <a:t>.</a:t>
            </a:r>
            <a:r>
              <a:rPr kumimoji="0" lang="en-US" altLang="en-US" sz="1100" b="0" i="0" u="none" strike="noStrike" cap="none" normalizeH="0" baseline="0" dirty="0" err="1">
                <a:ln>
                  <a:noFill/>
                </a:ln>
                <a:solidFill>
                  <a:srgbClr val="C77DBB"/>
                </a:solidFill>
                <a:effectLst/>
                <a:latin typeface="JetBrains Mono"/>
              </a:rPr>
              <a:t>velocityMinThreshold</a:t>
            </a:r>
            <a:r>
              <a:rPr kumimoji="0" lang="en-US" altLang="en-US" sz="1100" b="0" i="0" u="none" strike="noStrike" cap="none" normalizeH="0" baseline="0" dirty="0">
                <a:ln>
                  <a:noFill/>
                </a:ln>
                <a:solidFill>
                  <a:srgbClr val="BCBEC4"/>
                </a:solidFill>
                <a:effectLst/>
                <a:latin typeface="JetBrains Mono"/>
              </a:rPr>
              <a:t>) {</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if </a:t>
            </a:r>
            <a:r>
              <a:rPr kumimoji="0" lang="en-US" altLang="en-US" sz="1100" b="0" i="0" u="none" strike="noStrike" cap="none" normalizeH="0" baseline="0" dirty="0">
                <a:ln>
                  <a:noFill/>
                </a:ln>
                <a:solidFill>
                  <a:srgbClr val="BCBEC4"/>
                </a:solidFill>
                <a:effectLst/>
                <a:latin typeface="JetBrains Mono"/>
              </a:rPr>
              <a:t>(</a:t>
            </a:r>
            <a:r>
              <a:rPr kumimoji="0" lang="en-US" altLang="en-US" sz="1100" b="0" i="0" u="none" strike="noStrike" cap="none" normalizeH="0" baseline="0" dirty="0" err="1">
                <a:ln>
                  <a:noFill/>
                </a:ln>
                <a:solidFill>
                  <a:srgbClr val="BCBEC4"/>
                </a:solidFill>
                <a:effectLst/>
                <a:latin typeface="JetBrains Mono"/>
              </a:rPr>
              <a:t>dy</a:t>
            </a:r>
            <a:r>
              <a:rPr kumimoji="0" lang="en-US" altLang="en-US" sz="1100" b="0" i="0" u="none" strike="noStrike" cap="none" normalizeH="0" baseline="0" dirty="0">
                <a:ln>
                  <a:noFill/>
                </a:ln>
                <a:solidFill>
                  <a:srgbClr val="BCBEC4"/>
                </a:solidFill>
                <a:effectLst/>
                <a:latin typeface="JetBrains Mono"/>
              </a:rPr>
              <a:t> &gt; </a:t>
            </a:r>
            <a:r>
              <a:rPr kumimoji="0" lang="en-US" altLang="en-US" sz="1100" b="0" i="0" u="none" strike="noStrike" cap="none" normalizeH="0" baseline="0" dirty="0">
                <a:ln>
                  <a:noFill/>
                </a:ln>
                <a:solidFill>
                  <a:srgbClr val="2AACB8"/>
                </a:solidFill>
                <a:effectLst/>
                <a:latin typeface="JetBrains Mono"/>
              </a:rPr>
              <a:t>0</a:t>
            </a: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7A7E85"/>
                </a:solidFill>
                <a:effectLst/>
                <a:latin typeface="JetBrains Mono"/>
              </a:rPr>
              <a:t>//UP</a:t>
            </a:r>
            <a:br>
              <a:rPr kumimoji="0" lang="en-US" altLang="en-US" sz="1100" b="0" i="0" u="none" strike="noStrike" cap="none" normalizeH="0" baseline="0" dirty="0">
                <a:ln>
                  <a:noFill/>
                </a:ln>
                <a:solidFill>
                  <a:srgbClr val="7A7E85"/>
                </a:solidFill>
                <a:effectLst/>
                <a:latin typeface="JetBrains Mono"/>
              </a:rPr>
            </a:br>
            <a:r>
              <a:rPr kumimoji="0" lang="en-US" altLang="en-US" sz="1100" b="0" i="0" u="none" strike="noStrike" cap="none" normalizeH="0" baseline="0" dirty="0">
                <a:ln>
                  <a:noFill/>
                </a:ln>
                <a:solidFill>
                  <a:srgbClr val="7A7E85"/>
                </a:solidFill>
                <a:effectLst/>
                <a:latin typeface="JetBrains Mono"/>
              </a:rPr>
              <a:t>                    </a:t>
            </a:r>
            <a:r>
              <a:rPr kumimoji="0" lang="en-US" altLang="en-US" sz="1100" b="0" i="0" u="none" strike="noStrike" cap="none" normalizeH="0" baseline="0" dirty="0" err="1">
                <a:ln>
                  <a:noFill/>
                </a:ln>
                <a:solidFill>
                  <a:srgbClr val="CF8E6D"/>
                </a:solidFill>
                <a:effectLst/>
                <a:latin typeface="JetBrains Mono"/>
              </a:rPr>
              <a:t>this</a:t>
            </a:r>
            <a:r>
              <a:rPr kumimoji="0" lang="en-US" altLang="en-US" sz="1100" b="0" i="0" u="none" strike="noStrike" cap="none" normalizeH="0" baseline="0" dirty="0" err="1">
                <a:ln>
                  <a:noFill/>
                </a:ln>
                <a:solidFill>
                  <a:srgbClr val="BCBEC4"/>
                </a:solidFill>
                <a:effectLst/>
                <a:latin typeface="JetBrains Mono"/>
              </a:rPr>
              <a:t>.</a:t>
            </a:r>
            <a:r>
              <a:rPr kumimoji="0" lang="en-US" altLang="en-US" sz="1100" b="0" i="0" u="none" strike="noStrike" cap="none" normalizeH="0" baseline="0" dirty="0" err="1">
                <a:ln>
                  <a:noFill/>
                </a:ln>
                <a:solidFill>
                  <a:srgbClr val="C77DBB"/>
                </a:solidFill>
                <a:effectLst/>
                <a:latin typeface="JetBrains Mono"/>
              </a:rPr>
              <a:t>swipeDirection</a:t>
            </a:r>
            <a:r>
              <a:rPr kumimoji="0" lang="en-US" altLang="en-US" sz="1100" b="0" i="0" u="none" strike="noStrike" cap="none" normalizeH="0" baseline="0" dirty="0">
                <a:ln>
                  <a:noFill/>
                </a:ln>
                <a:solidFill>
                  <a:srgbClr val="C77DBB"/>
                </a:solidFill>
                <a:effectLst/>
                <a:latin typeface="JetBrains Mono"/>
              </a:rPr>
              <a:t> </a:t>
            </a:r>
            <a:r>
              <a:rPr kumimoji="0" lang="en-US" altLang="en-US" sz="1100" b="0" i="0" u="none" strike="noStrike" cap="none" normalizeH="0" baseline="0" dirty="0">
                <a:ln>
                  <a:noFill/>
                </a:ln>
                <a:solidFill>
                  <a:srgbClr val="BCBEC4"/>
                </a:solidFill>
                <a:effectLst/>
                <a:latin typeface="JetBrains Mono"/>
              </a:rPr>
              <a:t>= </a:t>
            </a:r>
            <a:r>
              <a:rPr kumimoji="0" lang="en-US" altLang="en-US" sz="1100" b="0" i="1" u="none" strike="noStrike" cap="none" normalizeH="0" baseline="0" dirty="0">
                <a:ln>
                  <a:noFill/>
                </a:ln>
                <a:solidFill>
                  <a:srgbClr val="C77DBB"/>
                </a:solidFill>
                <a:effectLst/>
                <a:latin typeface="JetBrains Mono"/>
              </a:rPr>
              <a:t>SWIPE_DOWN</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err="1">
                <a:ln>
                  <a:noFill/>
                </a:ln>
                <a:solidFill>
                  <a:srgbClr val="BCBEC4"/>
                </a:solidFill>
                <a:effectLst/>
                <a:latin typeface="JetBrains Mono"/>
              </a:rPr>
              <a:t>handleSwipe</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 </a:t>
            </a:r>
            <a:r>
              <a:rPr kumimoji="0" lang="en-US" altLang="en-US" sz="1100" b="0" i="0" u="none" strike="noStrike" cap="none" normalizeH="0" baseline="0" dirty="0">
                <a:ln>
                  <a:noFill/>
                </a:ln>
                <a:solidFill>
                  <a:srgbClr val="CF8E6D"/>
                </a:solidFill>
                <a:effectLst/>
                <a:latin typeface="JetBrains Mono"/>
              </a:rPr>
              <a:t>else </a:t>
            </a: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7A7E85"/>
                </a:solidFill>
                <a:effectLst/>
                <a:latin typeface="JetBrains Mono"/>
              </a:rPr>
              <a:t>//down</a:t>
            </a:r>
            <a:br>
              <a:rPr kumimoji="0" lang="en-US" altLang="en-US" sz="1100" b="0" i="0" u="none" strike="noStrike" cap="none" normalizeH="0" baseline="0" dirty="0">
                <a:ln>
                  <a:noFill/>
                </a:ln>
                <a:solidFill>
                  <a:srgbClr val="7A7E85"/>
                </a:solidFill>
                <a:effectLst/>
                <a:latin typeface="JetBrains Mono"/>
              </a:rPr>
            </a:br>
            <a:r>
              <a:rPr kumimoji="0" lang="en-US" altLang="en-US" sz="1100" b="0" i="0" u="none" strike="noStrike" cap="none" normalizeH="0" baseline="0" dirty="0">
                <a:ln>
                  <a:noFill/>
                </a:ln>
                <a:solidFill>
                  <a:srgbClr val="7A7E85"/>
                </a:solidFill>
                <a:effectLst/>
                <a:latin typeface="JetBrains Mono"/>
              </a:rPr>
              <a:t>                    </a:t>
            </a:r>
            <a:r>
              <a:rPr kumimoji="0" lang="en-US" altLang="en-US" sz="1100" b="0" i="0" u="none" strike="noStrike" cap="none" normalizeH="0" baseline="0" dirty="0" err="1">
                <a:ln>
                  <a:noFill/>
                </a:ln>
                <a:solidFill>
                  <a:srgbClr val="CF8E6D"/>
                </a:solidFill>
                <a:effectLst/>
                <a:latin typeface="JetBrains Mono"/>
              </a:rPr>
              <a:t>this</a:t>
            </a:r>
            <a:r>
              <a:rPr kumimoji="0" lang="en-US" altLang="en-US" sz="1100" b="0" i="0" u="none" strike="noStrike" cap="none" normalizeH="0" baseline="0" dirty="0" err="1">
                <a:ln>
                  <a:noFill/>
                </a:ln>
                <a:solidFill>
                  <a:srgbClr val="BCBEC4"/>
                </a:solidFill>
                <a:effectLst/>
                <a:latin typeface="JetBrains Mono"/>
              </a:rPr>
              <a:t>.</a:t>
            </a:r>
            <a:r>
              <a:rPr kumimoji="0" lang="en-US" altLang="en-US" sz="1100" b="0" i="0" u="none" strike="noStrike" cap="none" normalizeH="0" baseline="0" dirty="0" err="1">
                <a:ln>
                  <a:noFill/>
                </a:ln>
                <a:solidFill>
                  <a:srgbClr val="C77DBB"/>
                </a:solidFill>
                <a:effectLst/>
                <a:latin typeface="JetBrains Mono"/>
              </a:rPr>
              <a:t>swipeDirection</a:t>
            </a:r>
            <a:r>
              <a:rPr kumimoji="0" lang="en-US" altLang="en-US" sz="1100" b="0" i="0" u="none" strike="noStrike" cap="none" normalizeH="0" baseline="0" dirty="0">
                <a:ln>
                  <a:noFill/>
                </a:ln>
                <a:solidFill>
                  <a:srgbClr val="C77DBB"/>
                </a:solidFill>
                <a:effectLst/>
                <a:latin typeface="JetBrains Mono"/>
              </a:rPr>
              <a:t> </a:t>
            </a:r>
            <a:r>
              <a:rPr kumimoji="0" lang="en-US" altLang="en-US" sz="1100" b="0" i="0" u="none" strike="noStrike" cap="none" normalizeH="0" baseline="0" dirty="0">
                <a:ln>
                  <a:noFill/>
                </a:ln>
                <a:solidFill>
                  <a:srgbClr val="BCBEC4"/>
                </a:solidFill>
                <a:effectLst/>
                <a:latin typeface="JetBrains Mono"/>
              </a:rPr>
              <a:t>= </a:t>
            </a:r>
            <a:r>
              <a:rPr kumimoji="0" lang="en-US" altLang="en-US" sz="1100" b="0" i="1" u="none" strike="noStrike" cap="none" normalizeH="0" baseline="0" dirty="0">
                <a:ln>
                  <a:noFill/>
                </a:ln>
                <a:solidFill>
                  <a:srgbClr val="C77DBB"/>
                </a:solidFill>
                <a:effectLst/>
                <a:latin typeface="JetBrains Mono"/>
              </a:rPr>
              <a:t>SWIPE_UP</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err="1">
                <a:ln>
                  <a:noFill/>
                </a:ln>
                <a:solidFill>
                  <a:srgbClr val="BCBEC4"/>
                </a:solidFill>
                <a:effectLst/>
                <a:latin typeface="JetBrains Mono"/>
              </a:rPr>
              <a:t>handleSwipe</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br>
              <a:rPr kumimoji="0" lang="en-US" altLang="en-US" sz="1100" b="0" i="0" u="none" strike="noStrike" cap="none" normalizeH="0" baseline="0" dirty="0">
                <a:ln>
                  <a:noFill/>
                </a:ln>
                <a:solidFill>
                  <a:srgbClr val="BCBEC4"/>
                </a:solidFill>
                <a:effectLst/>
                <a:latin typeface="JetBrains Mono"/>
              </a:rPr>
            </a:b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    </a:t>
            </a:r>
            <a:r>
              <a:rPr kumimoji="0" lang="en-US" altLang="en-US" sz="1100" b="0" i="0" u="none" strike="noStrike" cap="none" normalizeH="0" baseline="0" dirty="0">
                <a:ln>
                  <a:noFill/>
                </a:ln>
                <a:solidFill>
                  <a:srgbClr val="CF8E6D"/>
                </a:solidFill>
                <a:effectLst/>
                <a:latin typeface="JetBrains Mono"/>
              </a:rPr>
              <a:t>public abstract void </a:t>
            </a:r>
            <a:r>
              <a:rPr kumimoji="0" lang="en-US" altLang="en-US" sz="1100" b="0" i="0" u="none" strike="noStrike" cap="none" normalizeH="0" baseline="0" dirty="0" err="1">
                <a:ln>
                  <a:noFill/>
                </a:ln>
                <a:solidFill>
                  <a:srgbClr val="56A8F5"/>
                </a:solidFill>
                <a:effectLst/>
                <a:latin typeface="JetBrains Mono"/>
              </a:rPr>
              <a:t>handleSwipe</a:t>
            </a: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r>
              <a:rPr kumimoji="0" lang="en-US" altLang="en-US" sz="1100" b="0" i="0" u="none" strike="noStrike" cap="none" normalizeH="0" baseline="0" dirty="0">
                <a:ln>
                  <a:noFill/>
                </a:ln>
                <a:solidFill>
                  <a:srgbClr val="BCBEC4"/>
                </a:solidFill>
                <a:effectLst/>
                <a:latin typeface="JetBrains Mono"/>
              </a:rPr>
              <a:t>};</a:t>
            </a:r>
            <a:br>
              <a:rPr kumimoji="0" lang="en-US" altLang="en-US" sz="1100" b="0" i="0" u="none" strike="noStrike" cap="none" normalizeH="0" baseline="0" dirty="0">
                <a:ln>
                  <a:noFill/>
                </a:ln>
                <a:solidFill>
                  <a:srgbClr val="BCBEC4"/>
                </a:solidFill>
                <a:effectLst/>
                <a:latin typeface="JetBrains Mono"/>
              </a:rPr>
            </a:br>
            <a:br>
              <a:rPr kumimoji="0" lang="en-US" altLang="en-US" sz="1100" b="0" i="0" u="none" strike="noStrike" cap="none" normalizeH="0" baseline="0" dirty="0">
                <a:ln>
                  <a:noFill/>
                </a:ln>
                <a:solidFill>
                  <a:srgbClr val="BCBEC4"/>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6682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17" y="457200"/>
            <a:ext cx="8229600" cy="1143000"/>
          </a:xfrm>
        </p:spPr>
        <p:txBody>
          <a:bodyPr/>
          <a:lstStyle/>
          <a:p>
            <a:r>
              <a:rPr lang="en-US" dirty="0"/>
              <a:t>Gesture Detector</a:t>
            </a:r>
          </a:p>
        </p:txBody>
      </p:sp>
      <p:sp>
        <p:nvSpPr>
          <p:cNvPr id="3" name="Content Placeholder 2"/>
          <p:cNvSpPr>
            <a:spLocks noGrp="1"/>
          </p:cNvSpPr>
          <p:nvPr>
            <p:ph idx="1"/>
          </p:nvPr>
        </p:nvSpPr>
        <p:spPr>
          <a:xfrm>
            <a:off x="470780" y="1600200"/>
            <a:ext cx="8229600" cy="4389120"/>
          </a:xfrm>
        </p:spPr>
        <p:txBody>
          <a:bodyPr/>
          <a:lstStyle/>
          <a:p>
            <a:r>
              <a:rPr lang="en-US" dirty="0"/>
              <a:t>Android provides GestureDetector class to receive motion events and tell us that these events correspond to gestures or not. </a:t>
            </a:r>
          </a:p>
          <a:p>
            <a:r>
              <a:rPr lang="en-US" dirty="0"/>
              <a:t>To use it , you need to create an object of </a:t>
            </a:r>
            <a:r>
              <a:rPr lang="en-US" dirty="0">
                <a:solidFill>
                  <a:srgbClr val="FF0000"/>
                </a:solidFill>
              </a:rPr>
              <a:t>GestureDetector</a:t>
            </a:r>
            <a:r>
              <a:rPr lang="en-US" dirty="0"/>
              <a:t> and then extend another class with </a:t>
            </a:r>
            <a:r>
              <a:rPr lang="en-US" b="1" dirty="0" err="1">
                <a:solidFill>
                  <a:srgbClr val="FF0000"/>
                </a:solidFill>
              </a:rPr>
              <a:t>GestureDetector.SimpleOnGestureListener</a:t>
            </a:r>
            <a:r>
              <a:rPr lang="en-US" b="1" dirty="0"/>
              <a:t> </a:t>
            </a:r>
            <a:r>
              <a:rPr lang="en-US" dirty="0"/>
              <a:t>to act as a listener and override some methods.</a:t>
            </a:r>
          </a:p>
          <a:p>
            <a:endParaRPr lang="en-US"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14</a:t>
            </a:fld>
            <a:endParaRPr lang="en-US"/>
          </a:p>
        </p:txBody>
      </p:sp>
      <p:graphicFrame>
        <p:nvGraphicFramePr>
          <p:cNvPr id="5" name="Table 4">
            <a:extLst>
              <a:ext uri="{FF2B5EF4-FFF2-40B4-BE49-F238E27FC236}">
                <a16:creationId xmlns:a16="http://schemas.microsoft.com/office/drawing/2014/main" id="{8AFE739B-8A66-4FA5-84BE-722D1E2FC546}"/>
              </a:ext>
            </a:extLst>
          </p:cNvPr>
          <p:cNvGraphicFramePr>
            <a:graphicFrameLocks noGrp="1"/>
          </p:cNvGraphicFramePr>
          <p:nvPr>
            <p:extLst>
              <p:ext uri="{D42A27DB-BD31-4B8C-83A1-F6EECF244321}">
                <p14:modId xmlns:p14="http://schemas.microsoft.com/office/powerpoint/2010/main" val="4027401548"/>
              </p:ext>
            </p:extLst>
          </p:nvPr>
        </p:nvGraphicFramePr>
        <p:xfrm>
          <a:off x="2362200" y="4582594"/>
          <a:ext cx="4038600" cy="195072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1529004567"/>
                    </a:ext>
                  </a:extLst>
                </a:gridCol>
              </a:tblGrid>
              <a:tr h="370840">
                <a:tc>
                  <a:txBody>
                    <a:bodyPr/>
                    <a:lstStyle/>
                    <a:p>
                      <a:pPr algn="ctr"/>
                      <a:r>
                        <a:rPr lang="en-US" sz="1600" dirty="0" err="1"/>
                        <a:t>SimpleOnGestureListener</a:t>
                      </a:r>
                      <a:endParaRPr lang="en-US" sz="1600" dirty="0"/>
                    </a:p>
                    <a:p>
                      <a:pPr algn="ctr"/>
                      <a:r>
                        <a:rPr lang="en-US" sz="1600" dirty="0"/>
                        <a:t>&lt;&lt;Interface&gt;&gt;</a:t>
                      </a:r>
                    </a:p>
                  </a:txBody>
                  <a:tcPr/>
                </a:tc>
                <a:extLst>
                  <a:ext uri="{0D108BD9-81ED-4DB2-BD59-A6C34878D82A}">
                    <a16:rowId xmlns:a16="http://schemas.microsoft.com/office/drawing/2014/main" val="1608974265"/>
                  </a:ext>
                </a:extLst>
              </a:tr>
              <a:tr h="370840">
                <a:tc>
                  <a:txBody>
                    <a:bodyPr/>
                    <a:lstStyle/>
                    <a:p>
                      <a:r>
                        <a:rPr lang="en-US" sz="1200" dirty="0">
                          <a:solidFill>
                            <a:schemeClr val="tx1">
                              <a:lumMod val="50000"/>
                              <a:lumOff val="50000"/>
                            </a:schemeClr>
                          </a:solidFill>
                        </a:rPr>
                        <a:t>+</a:t>
                      </a:r>
                      <a:r>
                        <a:rPr lang="en-US" sz="1200" dirty="0" err="1">
                          <a:solidFill>
                            <a:schemeClr val="tx1">
                              <a:lumMod val="50000"/>
                              <a:lumOff val="50000"/>
                            </a:schemeClr>
                          </a:solidFill>
                        </a:rPr>
                        <a:t>onSingleTapUP</a:t>
                      </a:r>
                      <a:r>
                        <a:rPr lang="en-US" sz="1200" dirty="0">
                          <a:solidFill>
                            <a:schemeClr val="tx1">
                              <a:lumMod val="50000"/>
                              <a:lumOff val="50000"/>
                            </a:schemeClr>
                          </a:solidFill>
                        </a:rPr>
                        <a:t>(</a:t>
                      </a:r>
                      <a:r>
                        <a:rPr lang="en-US" sz="1200" dirty="0" err="1">
                          <a:solidFill>
                            <a:schemeClr val="tx1">
                              <a:lumMod val="50000"/>
                              <a:lumOff val="50000"/>
                            </a:schemeClr>
                          </a:solidFill>
                        </a:rPr>
                        <a:t>MotionEvent</a:t>
                      </a:r>
                      <a:r>
                        <a:rPr lang="en-US" sz="1200" dirty="0">
                          <a:solidFill>
                            <a:schemeClr val="tx1">
                              <a:lumMod val="50000"/>
                              <a:lumOff val="50000"/>
                            </a:schemeClr>
                          </a:solidFill>
                        </a:rPr>
                        <a:t>)</a:t>
                      </a:r>
                    </a:p>
                    <a:p>
                      <a:r>
                        <a:rPr lang="en-US" sz="1200" dirty="0">
                          <a:solidFill>
                            <a:schemeClr val="tx1">
                              <a:lumMod val="50000"/>
                              <a:lumOff val="50000"/>
                            </a:schemeClr>
                          </a:solidFill>
                        </a:rPr>
                        <a:t>+</a:t>
                      </a:r>
                      <a:r>
                        <a:rPr lang="en-US" sz="1200" dirty="0" err="1">
                          <a:solidFill>
                            <a:schemeClr val="tx1">
                              <a:lumMod val="50000"/>
                              <a:lumOff val="50000"/>
                            </a:schemeClr>
                          </a:solidFill>
                        </a:rPr>
                        <a:t>onSingleTapConfirmed</a:t>
                      </a:r>
                      <a:r>
                        <a:rPr lang="en-US" sz="1200" dirty="0">
                          <a:solidFill>
                            <a:schemeClr val="tx1">
                              <a:lumMod val="50000"/>
                              <a:lumOff val="50000"/>
                            </a:schemeClr>
                          </a:solidFill>
                        </a:rPr>
                        <a:t>(</a:t>
                      </a:r>
                      <a:r>
                        <a:rPr lang="en-US" sz="1200" dirty="0" err="1">
                          <a:solidFill>
                            <a:schemeClr val="tx1">
                              <a:lumMod val="50000"/>
                              <a:lumOff val="50000"/>
                            </a:schemeClr>
                          </a:solidFill>
                        </a:rPr>
                        <a:t>MotionEvent</a:t>
                      </a:r>
                      <a:r>
                        <a:rPr lang="en-US" sz="1200" dirty="0">
                          <a:solidFill>
                            <a:schemeClr val="tx1">
                              <a:lumMod val="50000"/>
                              <a:lumOff val="50000"/>
                            </a:schemeClr>
                          </a:solidFill>
                        </a:rPr>
                        <a:t>)</a:t>
                      </a:r>
                    </a:p>
                    <a:p>
                      <a:r>
                        <a:rPr lang="en-US" sz="1200" dirty="0">
                          <a:solidFill>
                            <a:schemeClr val="tx1">
                              <a:lumMod val="50000"/>
                              <a:lumOff val="50000"/>
                            </a:schemeClr>
                          </a:solidFill>
                        </a:rPr>
                        <a:t>+</a:t>
                      </a:r>
                      <a:r>
                        <a:rPr lang="en-US" sz="1200" dirty="0" err="1">
                          <a:solidFill>
                            <a:schemeClr val="tx1">
                              <a:lumMod val="50000"/>
                              <a:lumOff val="50000"/>
                            </a:schemeClr>
                          </a:solidFill>
                        </a:rPr>
                        <a:t>onLongPress</a:t>
                      </a:r>
                      <a:r>
                        <a:rPr lang="en-US" sz="1200" dirty="0">
                          <a:solidFill>
                            <a:schemeClr val="tx1">
                              <a:lumMod val="50000"/>
                              <a:lumOff val="50000"/>
                            </a:schemeClr>
                          </a:solidFill>
                        </a:rPr>
                        <a:t>(</a:t>
                      </a:r>
                      <a:r>
                        <a:rPr lang="en-US" sz="1200" dirty="0" err="1">
                          <a:solidFill>
                            <a:schemeClr val="tx1">
                              <a:lumMod val="50000"/>
                              <a:lumOff val="50000"/>
                            </a:schemeClr>
                          </a:solidFill>
                        </a:rPr>
                        <a:t>MotionEvent</a:t>
                      </a:r>
                      <a:r>
                        <a:rPr lang="en-US" sz="1200" dirty="0">
                          <a:solidFill>
                            <a:schemeClr val="tx1">
                              <a:lumMod val="50000"/>
                              <a:lumOff val="50000"/>
                            </a:schemeClr>
                          </a:solidFill>
                        </a:rPr>
                        <a:t>)</a:t>
                      </a:r>
                    </a:p>
                    <a:p>
                      <a:r>
                        <a:rPr lang="en-US" sz="1600" dirty="0"/>
                        <a:t>+</a:t>
                      </a:r>
                      <a:r>
                        <a:rPr lang="en-US" sz="1600" dirty="0" err="1"/>
                        <a:t>onDoubleTap</a:t>
                      </a:r>
                      <a:r>
                        <a:rPr lang="en-US" sz="1600" dirty="0"/>
                        <a:t>(</a:t>
                      </a:r>
                      <a:r>
                        <a:rPr lang="en-US" sz="1600" dirty="0" err="1"/>
                        <a:t>MotionEvent</a:t>
                      </a:r>
                      <a:r>
                        <a:rPr lang="en-US" sz="1600" dirty="0"/>
                        <a:t>)</a:t>
                      </a:r>
                    </a:p>
                    <a:p>
                      <a:r>
                        <a:rPr lang="en-US" sz="1600" dirty="0"/>
                        <a:t>+</a:t>
                      </a:r>
                      <a:r>
                        <a:rPr lang="en-US" sz="1600" dirty="0" err="1"/>
                        <a:t>onScroll</a:t>
                      </a:r>
                      <a:r>
                        <a:rPr lang="en-US" sz="1600" dirty="0"/>
                        <a:t>(</a:t>
                      </a:r>
                      <a:r>
                        <a:rPr lang="en-US" sz="1600" dirty="0" err="1"/>
                        <a:t>MotionEvent</a:t>
                      </a:r>
                      <a:r>
                        <a:rPr lang="en-US" sz="1600" dirty="0"/>
                        <a:t>)</a:t>
                      </a:r>
                    </a:p>
                    <a:p>
                      <a:r>
                        <a:rPr lang="en-US" sz="1600" dirty="0"/>
                        <a:t>+</a:t>
                      </a:r>
                      <a:r>
                        <a:rPr lang="en-US" sz="1600" dirty="0" err="1"/>
                        <a:t>onFling</a:t>
                      </a:r>
                      <a:r>
                        <a:rPr lang="en-US" sz="1600" dirty="0"/>
                        <a:t>(</a:t>
                      </a:r>
                      <a:r>
                        <a:rPr lang="en-US" sz="1600" dirty="0" err="1"/>
                        <a:t>MotionEvent</a:t>
                      </a:r>
                      <a:r>
                        <a:rPr lang="en-US" sz="1600" dirty="0"/>
                        <a:t>)</a:t>
                      </a:r>
                    </a:p>
                  </a:txBody>
                  <a:tcPr/>
                </a:tc>
                <a:extLst>
                  <a:ext uri="{0D108BD9-81ED-4DB2-BD59-A6C34878D82A}">
                    <a16:rowId xmlns:a16="http://schemas.microsoft.com/office/drawing/2014/main" val="3037840056"/>
                  </a:ext>
                </a:extLst>
              </a:tr>
            </a:tbl>
          </a:graphicData>
        </a:graphic>
      </p:graphicFrame>
      <p:sp>
        <p:nvSpPr>
          <p:cNvPr id="6" name="TextBox 5">
            <a:extLst>
              <a:ext uri="{FF2B5EF4-FFF2-40B4-BE49-F238E27FC236}">
                <a16:creationId xmlns:a16="http://schemas.microsoft.com/office/drawing/2014/main" id="{2BC3DCB9-3629-4CDD-B069-CCF0711D3F8F}"/>
              </a:ext>
            </a:extLst>
          </p:cNvPr>
          <p:cNvSpPr txBox="1"/>
          <p:nvPr/>
        </p:nvSpPr>
        <p:spPr>
          <a:xfrm>
            <a:off x="8264992" y="381000"/>
            <a:ext cx="691215" cy="276999"/>
          </a:xfrm>
          <a:prstGeom prst="rect">
            <a:avLst/>
          </a:prstGeom>
          <a:noFill/>
        </p:spPr>
        <p:txBody>
          <a:bodyPr wrap="none" rtlCol="0">
            <a:spAutoFit/>
          </a:bodyPr>
          <a:lstStyle/>
          <a:p>
            <a:r>
              <a:rPr lang="en-US" sz="1200" dirty="0">
                <a:hlinkClick r:id="rId2" action="ppaction://hlinksldjump"/>
              </a:rPr>
              <a:t>Back </a:t>
            </a:r>
            <a:r>
              <a:rPr lang="en-US" sz="1200" dirty="0">
                <a:sym typeface="Wingdings" panose="05000000000000000000" pitchFamily="2" charset="2"/>
                <a:hlinkClick r:id="rId2" action="ppaction://hlinksldjump"/>
              </a:rPr>
              <a:t></a:t>
            </a:r>
            <a:endParaRPr lang="en-US" sz="1600" dirty="0"/>
          </a:p>
        </p:txBody>
      </p:sp>
    </p:spTree>
    <p:extLst>
      <p:ext uri="{BB962C8B-B14F-4D97-AF65-F5344CB8AC3E}">
        <p14:creationId xmlns:p14="http://schemas.microsoft.com/office/powerpoint/2010/main" val="387361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968" y="387350"/>
            <a:ext cx="5867400" cy="1143000"/>
          </a:xfrm>
        </p:spPr>
        <p:txBody>
          <a:bodyPr/>
          <a:lstStyle/>
          <a:p>
            <a:r>
              <a:rPr lang="en-US" dirty="0" err="1"/>
              <a:t>SimpleOnGestureListerer</a:t>
            </a:r>
            <a:endParaRPr lang="en-US" dirty="0"/>
          </a:p>
        </p:txBody>
      </p:sp>
      <p:sp>
        <p:nvSpPr>
          <p:cNvPr id="3" name="Content Placeholder 2"/>
          <p:cNvSpPr>
            <a:spLocks noGrp="1"/>
          </p:cNvSpPr>
          <p:nvPr>
            <p:ph idx="1"/>
          </p:nvPr>
        </p:nvSpPr>
        <p:spPr>
          <a:xfrm>
            <a:off x="368968" y="2110026"/>
            <a:ext cx="8470232" cy="4389120"/>
          </a:xfrm>
        </p:spPr>
        <p:txBody>
          <a:bodyPr>
            <a:noAutofit/>
          </a:bodyPr>
          <a:lstStyle/>
          <a:p>
            <a:pPr lvl="0" eaLnBrk="0" hangingPunct="0"/>
            <a:r>
              <a:rPr lang="en-US" altLang="en-US" sz="2400" dirty="0"/>
              <a:t>A convenience class to extend when you only want to listen for a subset of all the gestures. </a:t>
            </a:r>
          </a:p>
          <a:p>
            <a:pPr lvl="0" eaLnBrk="0" hangingPunct="0"/>
            <a:r>
              <a:rPr lang="en-US" altLang="en-US" sz="2400" dirty="0"/>
              <a:t>Methods to implement (partially or totally):</a:t>
            </a:r>
          </a:p>
          <a:p>
            <a:pPr lvl="1" eaLnBrk="0" hangingPunct="0"/>
            <a:r>
              <a:rPr lang="en-US" altLang="en-US" sz="1800" dirty="0" err="1">
                <a:solidFill>
                  <a:schemeClr val="tx1">
                    <a:lumMod val="50000"/>
                    <a:lumOff val="50000"/>
                  </a:schemeClr>
                </a:solidFill>
              </a:rPr>
              <a:t>onSingleTapUp</a:t>
            </a:r>
            <a:r>
              <a:rPr lang="en-US" altLang="en-US" sz="1800" dirty="0">
                <a:solidFill>
                  <a:schemeClr val="tx1">
                    <a:lumMod val="50000"/>
                    <a:lumOff val="50000"/>
                  </a:schemeClr>
                </a:solidFill>
              </a:rPr>
              <a:t>(</a:t>
            </a:r>
            <a:r>
              <a:rPr lang="en-US" altLang="en-US" sz="1800" dirty="0" err="1">
                <a:solidFill>
                  <a:schemeClr val="tx1">
                    <a:lumMod val="50000"/>
                    <a:lumOff val="50000"/>
                  </a:schemeClr>
                </a:solidFill>
              </a:rPr>
              <a:t>MotionEvent</a:t>
            </a:r>
            <a:r>
              <a:rPr lang="en-US" altLang="en-US" sz="1800" dirty="0">
                <a:solidFill>
                  <a:schemeClr val="tx1">
                    <a:lumMod val="50000"/>
                    <a:lumOff val="50000"/>
                  </a:schemeClr>
                </a:solidFill>
              </a:rPr>
              <a:t> </a:t>
            </a:r>
            <a:r>
              <a:rPr lang="en-US" altLang="en-US" sz="1800" dirty="0" err="1">
                <a:solidFill>
                  <a:schemeClr val="tx1">
                    <a:lumMod val="50000"/>
                    <a:lumOff val="50000"/>
                  </a:schemeClr>
                </a:solidFill>
              </a:rPr>
              <a:t>ev</a:t>
            </a:r>
            <a:r>
              <a:rPr lang="en-US" altLang="en-US" sz="1800" dirty="0">
                <a:solidFill>
                  <a:schemeClr val="tx1">
                    <a:lumMod val="50000"/>
                    <a:lumOff val="50000"/>
                  </a:schemeClr>
                </a:solidFill>
              </a:rPr>
              <a:t>): When single tap</a:t>
            </a:r>
          </a:p>
          <a:p>
            <a:pPr lvl="1" eaLnBrk="0" hangingPunct="0"/>
            <a:r>
              <a:rPr lang="en-US" altLang="en-US" sz="1800" dirty="0" err="1">
                <a:solidFill>
                  <a:schemeClr val="tx1">
                    <a:lumMod val="50000"/>
                    <a:lumOff val="50000"/>
                  </a:schemeClr>
                </a:solidFill>
              </a:rPr>
              <a:t>onSingleTapConfirmed</a:t>
            </a:r>
            <a:r>
              <a:rPr lang="en-US" altLang="en-US" sz="1800" dirty="0">
                <a:solidFill>
                  <a:schemeClr val="tx1">
                    <a:lumMod val="50000"/>
                    <a:lumOff val="50000"/>
                  </a:schemeClr>
                </a:solidFill>
              </a:rPr>
              <a:t>(</a:t>
            </a:r>
            <a:r>
              <a:rPr lang="en-US" altLang="en-US" sz="1800" dirty="0" err="1">
                <a:solidFill>
                  <a:schemeClr val="tx1">
                    <a:lumMod val="50000"/>
                    <a:lumOff val="50000"/>
                  </a:schemeClr>
                </a:solidFill>
              </a:rPr>
              <a:t>MotionEvent</a:t>
            </a:r>
            <a:r>
              <a:rPr lang="en-US" altLang="en-US" sz="1800" dirty="0">
                <a:solidFill>
                  <a:schemeClr val="tx1">
                    <a:lumMod val="50000"/>
                    <a:lumOff val="50000"/>
                  </a:schemeClr>
                </a:solidFill>
              </a:rPr>
              <a:t> </a:t>
            </a:r>
            <a:r>
              <a:rPr lang="en-US" altLang="en-US" sz="1800" dirty="0" err="1">
                <a:solidFill>
                  <a:schemeClr val="tx1">
                    <a:lumMod val="50000"/>
                    <a:lumOff val="50000"/>
                  </a:schemeClr>
                </a:solidFill>
              </a:rPr>
              <a:t>ev</a:t>
            </a:r>
            <a:r>
              <a:rPr lang="en-US" altLang="en-US" sz="1800" dirty="0">
                <a:solidFill>
                  <a:schemeClr val="tx1">
                    <a:lumMod val="50000"/>
                    <a:lumOff val="50000"/>
                  </a:schemeClr>
                </a:solidFill>
              </a:rPr>
              <a:t>): when only one tap</a:t>
            </a:r>
          </a:p>
          <a:p>
            <a:pPr lvl="1" eaLnBrk="0" hangingPunct="0"/>
            <a:r>
              <a:rPr lang="en-US" altLang="en-US" sz="1800" dirty="0" err="1">
                <a:solidFill>
                  <a:schemeClr val="tx1">
                    <a:lumMod val="50000"/>
                    <a:lumOff val="50000"/>
                  </a:schemeClr>
                </a:solidFill>
              </a:rPr>
              <a:t>onLongPress</a:t>
            </a:r>
            <a:r>
              <a:rPr lang="en-US" altLang="en-US" sz="1800" dirty="0">
                <a:solidFill>
                  <a:schemeClr val="tx1">
                    <a:lumMod val="50000"/>
                    <a:lumOff val="50000"/>
                  </a:schemeClr>
                </a:solidFill>
              </a:rPr>
              <a:t>(</a:t>
            </a:r>
            <a:r>
              <a:rPr lang="en-US" altLang="en-US" sz="1800" dirty="0" err="1">
                <a:solidFill>
                  <a:schemeClr val="tx1">
                    <a:lumMod val="50000"/>
                    <a:lumOff val="50000"/>
                  </a:schemeClr>
                </a:solidFill>
              </a:rPr>
              <a:t>MotionEvent</a:t>
            </a:r>
            <a:r>
              <a:rPr lang="en-US" altLang="en-US" sz="1800" dirty="0">
                <a:solidFill>
                  <a:schemeClr val="tx1">
                    <a:lumMod val="50000"/>
                    <a:lumOff val="50000"/>
                  </a:schemeClr>
                </a:solidFill>
              </a:rPr>
              <a:t> </a:t>
            </a:r>
            <a:r>
              <a:rPr lang="en-US" altLang="en-US" sz="1800" dirty="0" err="1">
                <a:solidFill>
                  <a:schemeClr val="tx1">
                    <a:lumMod val="50000"/>
                    <a:lumOff val="50000"/>
                  </a:schemeClr>
                </a:solidFill>
              </a:rPr>
              <a:t>ev</a:t>
            </a:r>
            <a:r>
              <a:rPr lang="en-US" altLang="en-US" sz="1800" dirty="0">
                <a:solidFill>
                  <a:schemeClr val="tx1">
                    <a:lumMod val="50000"/>
                    <a:lumOff val="50000"/>
                  </a:schemeClr>
                </a:solidFill>
              </a:rPr>
              <a:t>): When long tap</a:t>
            </a:r>
          </a:p>
          <a:p>
            <a:pPr lvl="1" eaLnBrk="0" hangingPunct="0"/>
            <a:r>
              <a:rPr lang="en-US" altLang="en-US" sz="2000" dirty="0" err="1"/>
              <a:t>onDoubleTap</a:t>
            </a:r>
            <a:r>
              <a:rPr lang="en-US" altLang="en-US" sz="2000" dirty="0"/>
              <a:t>(</a:t>
            </a:r>
            <a:r>
              <a:rPr lang="en-US" altLang="en-US" sz="2000" dirty="0" err="1"/>
              <a:t>MotionEvent</a:t>
            </a:r>
            <a:r>
              <a:rPr lang="en-US" altLang="en-US" sz="2000" dirty="0"/>
              <a:t> </a:t>
            </a:r>
            <a:r>
              <a:rPr lang="en-US" altLang="en-US" sz="2000" dirty="0" err="1"/>
              <a:t>ev</a:t>
            </a:r>
            <a:r>
              <a:rPr lang="en-US" altLang="en-US" sz="2000" dirty="0"/>
              <a:t>): when double tap occurs</a:t>
            </a:r>
          </a:p>
          <a:p>
            <a:pPr lvl="1" eaLnBrk="0" hangingPunct="0"/>
            <a:r>
              <a:rPr lang="en-US" altLang="en-US" sz="2000" dirty="0" err="1"/>
              <a:t>onScroll</a:t>
            </a:r>
            <a:r>
              <a:rPr lang="en-US" altLang="en-US" sz="2000" dirty="0"/>
              <a:t>(</a:t>
            </a:r>
            <a:r>
              <a:rPr lang="en-US" altLang="en-US" sz="2000" dirty="0" err="1"/>
              <a:t>MotionEvent</a:t>
            </a:r>
            <a:r>
              <a:rPr lang="en-US" altLang="en-US" sz="2000" dirty="0"/>
              <a:t> e1, </a:t>
            </a:r>
            <a:r>
              <a:rPr lang="en-US" altLang="en-US" sz="2000" dirty="0" err="1"/>
              <a:t>MotionEvent</a:t>
            </a:r>
            <a:r>
              <a:rPr lang="en-US" altLang="en-US" sz="2000" dirty="0"/>
              <a:t> e2, float </a:t>
            </a:r>
            <a:r>
              <a:rPr lang="en-US" altLang="en-US" sz="2000" dirty="0" err="1"/>
              <a:t>distanceX</a:t>
            </a:r>
            <a:r>
              <a:rPr lang="en-US" altLang="en-US" sz="2000" dirty="0"/>
              <a:t>, float </a:t>
            </a:r>
            <a:r>
              <a:rPr lang="en-US" altLang="en-US" sz="2000" dirty="0" err="1"/>
              <a:t>distanceY</a:t>
            </a:r>
            <a:r>
              <a:rPr lang="en-US" altLang="en-US" sz="2000" dirty="0"/>
              <a:t>): When dragging occurs</a:t>
            </a:r>
          </a:p>
          <a:p>
            <a:pPr lvl="1" eaLnBrk="0" hangingPunct="0"/>
            <a:r>
              <a:rPr lang="en-US" altLang="en-US" sz="2000" dirty="0" err="1"/>
              <a:t>onFling</a:t>
            </a:r>
            <a:r>
              <a:rPr lang="en-US" altLang="en-US" sz="2000" dirty="0"/>
              <a:t>(</a:t>
            </a:r>
            <a:r>
              <a:rPr lang="en-US" altLang="en-US" sz="2000" dirty="0" err="1"/>
              <a:t>MotionEvent</a:t>
            </a:r>
            <a:r>
              <a:rPr lang="en-US" altLang="en-US" sz="2000" dirty="0"/>
              <a:t> e1, </a:t>
            </a:r>
            <a:r>
              <a:rPr lang="en-US" altLang="en-US" sz="2000" dirty="0" err="1"/>
              <a:t>MotionEvent</a:t>
            </a:r>
            <a:r>
              <a:rPr lang="en-US" altLang="en-US" sz="2000" dirty="0"/>
              <a:t> e2,  float </a:t>
            </a:r>
            <a:r>
              <a:rPr lang="en-US" altLang="en-US" sz="2000" dirty="0" err="1"/>
              <a:t>velocityX</a:t>
            </a:r>
            <a:r>
              <a:rPr lang="en-US" altLang="en-US" sz="2000" dirty="0"/>
              <a:t>, float </a:t>
            </a:r>
            <a:r>
              <a:rPr lang="en-US" altLang="en-US" sz="2000" dirty="0" err="1"/>
              <a:t>velocityY</a:t>
            </a:r>
            <a:r>
              <a:rPr lang="en-US" altLang="en-US" sz="2000" dirty="0"/>
              <a:t>): </a:t>
            </a:r>
            <a:r>
              <a:rPr lang="en-US" sz="2000" dirty="0"/>
              <a:t>When lifting finger after scrolling.</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15</a:t>
            </a:fld>
            <a:endParaRPr lang="en-US"/>
          </a:p>
        </p:txBody>
      </p:sp>
      <p:graphicFrame>
        <p:nvGraphicFramePr>
          <p:cNvPr id="6" name="Table 5">
            <a:extLst>
              <a:ext uri="{FF2B5EF4-FFF2-40B4-BE49-F238E27FC236}">
                <a16:creationId xmlns:a16="http://schemas.microsoft.com/office/drawing/2014/main" id="{F0CDEDB4-C915-4C18-864D-C88D640EB784}"/>
              </a:ext>
            </a:extLst>
          </p:cNvPr>
          <p:cNvGraphicFramePr>
            <a:graphicFrameLocks noGrp="1"/>
          </p:cNvGraphicFramePr>
          <p:nvPr>
            <p:extLst>
              <p:ext uri="{D42A27DB-BD31-4B8C-83A1-F6EECF244321}">
                <p14:modId xmlns:p14="http://schemas.microsoft.com/office/powerpoint/2010/main" val="2338278755"/>
              </p:ext>
            </p:extLst>
          </p:nvPr>
        </p:nvGraphicFramePr>
        <p:xfrm>
          <a:off x="6560367" y="599187"/>
          <a:ext cx="2362200" cy="14020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1529004567"/>
                    </a:ext>
                  </a:extLst>
                </a:gridCol>
              </a:tblGrid>
              <a:tr h="370840">
                <a:tc>
                  <a:txBody>
                    <a:bodyPr/>
                    <a:lstStyle/>
                    <a:p>
                      <a:pPr algn="ctr"/>
                      <a:r>
                        <a:rPr lang="en-US" sz="1000" dirty="0" err="1"/>
                        <a:t>SimpleOnGestureListener</a:t>
                      </a:r>
                      <a:endParaRPr lang="en-US" sz="1000" dirty="0"/>
                    </a:p>
                    <a:p>
                      <a:pPr algn="ctr"/>
                      <a:r>
                        <a:rPr lang="en-US" sz="1000" dirty="0"/>
                        <a:t>&lt;&lt;Interface&gt;&gt;</a:t>
                      </a:r>
                    </a:p>
                  </a:txBody>
                  <a:tcPr/>
                </a:tc>
                <a:extLst>
                  <a:ext uri="{0D108BD9-81ED-4DB2-BD59-A6C34878D82A}">
                    <a16:rowId xmlns:a16="http://schemas.microsoft.com/office/drawing/2014/main" val="1608974265"/>
                  </a:ext>
                </a:extLst>
              </a:tr>
              <a:tr h="370840">
                <a:tc>
                  <a:txBody>
                    <a:bodyPr/>
                    <a:lstStyle/>
                    <a:p>
                      <a:r>
                        <a:rPr lang="en-US" sz="1000" dirty="0">
                          <a:solidFill>
                            <a:schemeClr val="tx1">
                              <a:lumMod val="50000"/>
                              <a:lumOff val="50000"/>
                            </a:schemeClr>
                          </a:solidFill>
                        </a:rPr>
                        <a:t>+</a:t>
                      </a:r>
                      <a:r>
                        <a:rPr lang="en-US" sz="1000" dirty="0" err="1">
                          <a:solidFill>
                            <a:schemeClr val="tx1">
                              <a:lumMod val="50000"/>
                              <a:lumOff val="50000"/>
                            </a:schemeClr>
                          </a:solidFill>
                        </a:rPr>
                        <a:t>onSingleTapUP</a:t>
                      </a:r>
                      <a:r>
                        <a:rPr lang="en-US" sz="1000" dirty="0">
                          <a:solidFill>
                            <a:schemeClr val="tx1">
                              <a:lumMod val="50000"/>
                              <a:lumOff val="50000"/>
                            </a:schemeClr>
                          </a:solidFill>
                        </a:rPr>
                        <a:t>(</a:t>
                      </a:r>
                      <a:r>
                        <a:rPr lang="en-US" sz="1000" dirty="0" err="1">
                          <a:solidFill>
                            <a:schemeClr val="tx1">
                              <a:lumMod val="50000"/>
                              <a:lumOff val="50000"/>
                            </a:schemeClr>
                          </a:solidFill>
                        </a:rPr>
                        <a:t>MotionEvent</a:t>
                      </a:r>
                      <a:r>
                        <a:rPr lang="en-US" sz="1000" dirty="0">
                          <a:solidFill>
                            <a:schemeClr val="tx1">
                              <a:lumMod val="50000"/>
                              <a:lumOff val="50000"/>
                            </a:schemeClr>
                          </a:solidFill>
                        </a:rPr>
                        <a:t>)</a:t>
                      </a:r>
                    </a:p>
                    <a:p>
                      <a:r>
                        <a:rPr lang="en-US" sz="1000" dirty="0">
                          <a:solidFill>
                            <a:schemeClr val="tx1">
                              <a:lumMod val="50000"/>
                              <a:lumOff val="50000"/>
                            </a:schemeClr>
                          </a:solidFill>
                        </a:rPr>
                        <a:t>+</a:t>
                      </a:r>
                      <a:r>
                        <a:rPr lang="en-US" sz="1000" dirty="0" err="1">
                          <a:solidFill>
                            <a:schemeClr val="tx1">
                              <a:lumMod val="50000"/>
                              <a:lumOff val="50000"/>
                            </a:schemeClr>
                          </a:solidFill>
                        </a:rPr>
                        <a:t>onSingleTapConfirmed</a:t>
                      </a:r>
                      <a:r>
                        <a:rPr lang="en-US" sz="1000" dirty="0">
                          <a:solidFill>
                            <a:schemeClr val="tx1">
                              <a:lumMod val="50000"/>
                              <a:lumOff val="50000"/>
                            </a:schemeClr>
                          </a:solidFill>
                        </a:rPr>
                        <a:t>(</a:t>
                      </a:r>
                      <a:r>
                        <a:rPr lang="en-US" sz="1000" dirty="0" err="1">
                          <a:solidFill>
                            <a:schemeClr val="tx1">
                              <a:lumMod val="50000"/>
                              <a:lumOff val="50000"/>
                            </a:schemeClr>
                          </a:solidFill>
                        </a:rPr>
                        <a:t>MotionEvent</a:t>
                      </a:r>
                      <a:r>
                        <a:rPr lang="en-US" sz="1000" dirty="0">
                          <a:solidFill>
                            <a:schemeClr val="tx1">
                              <a:lumMod val="50000"/>
                              <a:lumOff val="50000"/>
                            </a:schemeClr>
                          </a:solidFill>
                        </a:rPr>
                        <a:t>)</a:t>
                      </a:r>
                    </a:p>
                    <a:p>
                      <a:r>
                        <a:rPr lang="en-US" sz="1000" dirty="0">
                          <a:solidFill>
                            <a:schemeClr val="tx1">
                              <a:lumMod val="50000"/>
                              <a:lumOff val="50000"/>
                            </a:schemeClr>
                          </a:solidFill>
                        </a:rPr>
                        <a:t>+</a:t>
                      </a:r>
                      <a:r>
                        <a:rPr lang="en-US" sz="1000" dirty="0" err="1">
                          <a:solidFill>
                            <a:schemeClr val="tx1">
                              <a:lumMod val="50000"/>
                              <a:lumOff val="50000"/>
                            </a:schemeClr>
                          </a:solidFill>
                        </a:rPr>
                        <a:t>onLongPress</a:t>
                      </a:r>
                      <a:r>
                        <a:rPr lang="en-US" sz="1000" dirty="0">
                          <a:solidFill>
                            <a:schemeClr val="tx1">
                              <a:lumMod val="50000"/>
                              <a:lumOff val="50000"/>
                            </a:schemeClr>
                          </a:solidFill>
                        </a:rPr>
                        <a:t>(</a:t>
                      </a:r>
                      <a:r>
                        <a:rPr lang="en-US" sz="1000" dirty="0" err="1">
                          <a:solidFill>
                            <a:schemeClr val="tx1">
                              <a:lumMod val="50000"/>
                              <a:lumOff val="50000"/>
                            </a:schemeClr>
                          </a:solidFill>
                        </a:rPr>
                        <a:t>MotionEvent</a:t>
                      </a:r>
                      <a:r>
                        <a:rPr lang="en-US" sz="1000" dirty="0">
                          <a:solidFill>
                            <a:schemeClr val="tx1">
                              <a:lumMod val="50000"/>
                              <a:lumOff val="50000"/>
                            </a:schemeClr>
                          </a:solidFill>
                        </a:rPr>
                        <a:t>)</a:t>
                      </a:r>
                    </a:p>
                    <a:p>
                      <a:r>
                        <a:rPr lang="en-US" sz="1000" dirty="0"/>
                        <a:t>+</a:t>
                      </a:r>
                      <a:r>
                        <a:rPr lang="en-US" sz="1000" dirty="0" err="1"/>
                        <a:t>onDoubleTap</a:t>
                      </a:r>
                      <a:r>
                        <a:rPr lang="en-US" sz="1000" dirty="0"/>
                        <a:t>(</a:t>
                      </a:r>
                      <a:r>
                        <a:rPr lang="en-US" sz="1000" dirty="0" err="1"/>
                        <a:t>MotionEvent</a:t>
                      </a:r>
                      <a:r>
                        <a:rPr lang="en-US" sz="1000" dirty="0"/>
                        <a:t>)</a:t>
                      </a:r>
                    </a:p>
                    <a:p>
                      <a:r>
                        <a:rPr lang="en-US" sz="1000" dirty="0"/>
                        <a:t>+</a:t>
                      </a:r>
                      <a:r>
                        <a:rPr lang="en-US" sz="1000" dirty="0" err="1"/>
                        <a:t>onScroll</a:t>
                      </a:r>
                      <a:r>
                        <a:rPr lang="en-US" sz="1000" dirty="0"/>
                        <a:t>(</a:t>
                      </a:r>
                      <a:r>
                        <a:rPr lang="en-US" sz="1000" dirty="0" err="1"/>
                        <a:t>MotionEvent</a:t>
                      </a:r>
                      <a:r>
                        <a:rPr lang="en-US" sz="1000" dirty="0"/>
                        <a:t>)</a:t>
                      </a:r>
                    </a:p>
                    <a:p>
                      <a:r>
                        <a:rPr lang="en-US" sz="1000" dirty="0"/>
                        <a:t>+</a:t>
                      </a:r>
                      <a:r>
                        <a:rPr lang="en-US" sz="1000" dirty="0" err="1"/>
                        <a:t>onFling</a:t>
                      </a:r>
                      <a:r>
                        <a:rPr lang="en-US" sz="1000" dirty="0"/>
                        <a:t>(</a:t>
                      </a:r>
                      <a:r>
                        <a:rPr lang="en-US" sz="1000" dirty="0" err="1"/>
                        <a:t>MotionEvent</a:t>
                      </a:r>
                      <a:r>
                        <a:rPr lang="en-US" sz="1000" dirty="0"/>
                        <a:t>)</a:t>
                      </a:r>
                    </a:p>
                  </a:txBody>
                  <a:tcPr/>
                </a:tc>
                <a:extLst>
                  <a:ext uri="{0D108BD9-81ED-4DB2-BD59-A6C34878D82A}">
                    <a16:rowId xmlns:a16="http://schemas.microsoft.com/office/drawing/2014/main" val="3037840056"/>
                  </a:ext>
                </a:extLst>
              </a:tr>
            </a:tbl>
          </a:graphicData>
        </a:graphic>
      </p:graphicFrame>
      <p:grpSp>
        <p:nvGrpSpPr>
          <p:cNvPr id="11" name="Group 10">
            <a:extLst>
              <a:ext uri="{FF2B5EF4-FFF2-40B4-BE49-F238E27FC236}">
                <a16:creationId xmlns:a16="http://schemas.microsoft.com/office/drawing/2014/main" id="{6EB32552-7E0E-47EC-BA7D-DB4DEB40F3EF}"/>
              </a:ext>
            </a:extLst>
          </p:cNvPr>
          <p:cNvGrpSpPr/>
          <p:nvPr/>
        </p:nvGrpSpPr>
        <p:grpSpPr>
          <a:xfrm>
            <a:off x="6590670" y="3429000"/>
            <a:ext cx="2331897" cy="276999"/>
            <a:chOff x="6629400" y="3138100"/>
            <a:chExt cx="2331897" cy="276999"/>
          </a:xfrm>
        </p:grpSpPr>
        <p:cxnSp>
          <p:nvCxnSpPr>
            <p:cNvPr id="9" name="Straight Arrow Connector 8">
              <a:extLst>
                <a:ext uri="{FF2B5EF4-FFF2-40B4-BE49-F238E27FC236}">
                  <a16:creationId xmlns:a16="http://schemas.microsoft.com/office/drawing/2014/main" id="{456E88C8-7428-4842-BA14-D9E0B86D2769}"/>
                </a:ext>
              </a:extLst>
            </p:cNvPr>
            <p:cNvCxnSpPr/>
            <p:nvPr/>
          </p:nvCxnSpPr>
          <p:spPr>
            <a:xfrm>
              <a:off x="6629400" y="3276600"/>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5164023-8A05-47E0-BADE-9CA90C48B89B}"/>
                </a:ext>
              </a:extLst>
            </p:cNvPr>
            <p:cNvSpPr txBox="1"/>
            <p:nvPr/>
          </p:nvSpPr>
          <p:spPr>
            <a:xfrm>
              <a:off x="7747503" y="3138100"/>
              <a:ext cx="1213794" cy="276999"/>
            </a:xfrm>
            <a:prstGeom prst="rect">
              <a:avLst/>
            </a:prstGeom>
            <a:noFill/>
          </p:spPr>
          <p:txBody>
            <a:bodyPr wrap="none" rtlCol="0">
              <a:spAutoFit/>
            </a:bodyPr>
            <a:lstStyle/>
            <a:p>
              <a:r>
                <a:rPr lang="en-US" sz="1200" dirty="0" err="1"/>
                <a:t>OnClickListener</a:t>
              </a:r>
              <a:endParaRPr lang="en-AE" sz="1200" dirty="0"/>
            </a:p>
          </p:txBody>
        </p:sp>
      </p:grpSp>
      <p:grpSp>
        <p:nvGrpSpPr>
          <p:cNvPr id="12" name="Group 11">
            <a:extLst>
              <a:ext uri="{FF2B5EF4-FFF2-40B4-BE49-F238E27FC236}">
                <a16:creationId xmlns:a16="http://schemas.microsoft.com/office/drawing/2014/main" id="{2292582E-5DF1-4E7F-9D8D-F3AB31E1EC04}"/>
              </a:ext>
            </a:extLst>
          </p:cNvPr>
          <p:cNvGrpSpPr/>
          <p:nvPr/>
        </p:nvGrpSpPr>
        <p:grpSpPr>
          <a:xfrm>
            <a:off x="7086600" y="3727451"/>
            <a:ext cx="1952982" cy="276999"/>
            <a:chOff x="6629400" y="3138100"/>
            <a:chExt cx="1952982" cy="276999"/>
          </a:xfrm>
        </p:grpSpPr>
        <p:cxnSp>
          <p:nvCxnSpPr>
            <p:cNvPr id="13" name="Straight Arrow Connector 12">
              <a:extLst>
                <a:ext uri="{FF2B5EF4-FFF2-40B4-BE49-F238E27FC236}">
                  <a16:creationId xmlns:a16="http://schemas.microsoft.com/office/drawing/2014/main" id="{F0F5348A-86D1-4FCF-8B86-5A6D17AD16DF}"/>
                </a:ext>
              </a:extLst>
            </p:cNvPr>
            <p:cNvCxnSpPr/>
            <p:nvPr/>
          </p:nvCxnSpPr>
          <p:spPr>
            <a:xfrm>
              <a:off x="6629400" y="3276600"/>
              <a:ext cx="79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DB2B222-CB8A-486B-93F8-EA9D090785A8}"/>
                </a:ext>
              </a:extLst>
            </p:cNvPr>
            <p:cNvSpPr txBox="1"/>
            <p:nvPr/>
          </p:nvSpPr>
          <p:spPr>
            <a:xfrm>
              <a:off x="7368588" y="3138100"/>
              <a:ext cx="1213794" cy="276999"/>
            </a:xfrm>
            <a:prstGeom prst="rect">
              <a:avLst/>
            </a:prstGeom>
            <a:noFill/>
          </p:spPr>
          <p:txBody>
            <a:bodyPr wrap="none" rtlCol="0">
              <a:spAutoFit/>
            </a:bodyPr>
            <a:lstStyle/>
            <a:p>
              <a:r>
                <a:rPr lang="en-US" sz="1200" dirty="0" err="1"/>
                <a:t>OnClickListener</a:t>
              </a:r>
              <a:endParaRPr lang="en-AE" sz="1200" dirty="0"/>
            </a:p>
          </p:txBody>
        </p:sp>
      </p:grpSp>
      <p:grpSp>
        <p:nvGrpSpPr>
          <p:cNvPr id="15" name="Group 14">
            <a:extLst>
              <a:ext uri="{FF2B5EF4-FFF2-40B4-BE49-F238E27FC236}">
                <a16:creationId xmlns:a16="http://schemas.microsoft.com/office/drawing/2014/main" id="{7831089D-9109-4961-AC33-1BFB62AF5335}"/>
              </a:ext>
            </a:extLst>
          </p:cNvPr>
          <p:cNvGrpSpPr/>
          <p:nvPr/>
        </p:nvGrpSpPr>
        <p:grpSpPr>
          <a:xfrm>
            <a:off x="6633624" y="4056049"/>
            <a:ext cx="1943364" cy="276999"/>
            <a:chOff x="6629400" y="3138100"/>
            <a:chExt cx="1943364" cy="276999"/>
          </a:xfrm>
        </p:grpSpPr>
        <p:cxnSp>
          <p:nvCxnSpPr>
            <p:cNvPr id="16" name="Straight Arrow Connector 15">
              <a:extLst>
                <a:ext uri="{FF2B5EF4-FFF2-40B4-BE49-F238E27FC236}">
                  <a16:creationId xmlns:a16="http://schemas.microsoft.com/office/drawing/2014/main" id="{1045F002-2BE5-4CA6-BBE2-7A0C4B406C78}"/>
                </a:ext>
              </a:extLst>
            </p:cNvPr>
            <p:cNvCxnSpPr/>
            <p:nvPr/>
          </p:nvCxnSpPr>
          <p:spPr>
            <a:xfrm>
              <a:off x="6629400" y="3276600"/>
              <a:ext cx="79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EE17330-93E0-4E57-9BF0-19D8F010E0FC}"/>
                </a:ext>
              </a:extLst>
            </p:cNvPr>
            <p:cNvSpPr txBox="1"/>
            <p:nvPr/>
          </p:nvSpPr>
          <p:spPr>
            <a:xfrm>
              <a:off x="7368588" y="3138100"/>
              <a:ext cx="1204176" cy="276999"/>
            </a:xfrm>
            <a:prstGeom prst="rect">
              <a:avLst/>
            </a:prstGeom>
            <a:noFill/>
          </p:spPr>
          <p:txBody>
            <a:bodyPr wrap="none" rtlCol="0">
              <a:spAutoFit/>
            </a:bodyPr>
            <a:lstStyle/>
            <a:p>
              <a:r>
                <a:rPr lang="en-US" sz="1200" dirty="0" err="1"/>
                <a:t>OnLongListener</a:t>
              </a:r>
              <a:endParaRPr lang="en-AE" sz="1200" dirty="0"/>
            </a:p>
          </p:txBody>
        </p:sp>
      </p:grpSp>
      <p:sp>
        <p:nvSpPr>
          <p:cNvPr id="18" name="TextBox 17">
            <a:extLst>
              <a:ext uri="{FF2B5EF4-FFF2-40B4-BE49-F238E27FC236}">
                <a16:creationId xmlns:a16="http://schemas.microsoft.com/office/drawing/2014/main" id="{FCA45305-46CE-4EFC-A4E8-8B831609F0AD}"/>
              </a:ext>
            </a:extLst>
          </p:cNvPr>
          <p:cNvSpPr txBox="1"/>
          <p:nvPr/>
        </p:nvSpPr>
        <p:spPr>
          <a:xfrm>
            <a:off x="8264992" y="326136"/>
            <a:ext cx="691215" cy="276999"/>
          </a:xfrm>
          <a:prstGeom prst="rect">
            <a:avLst/>
          </a:prstGeom>
          <a:noFill/>
        </p:spPr>
        <p:txBody>
          <a:bodyPr wrap="none" rtlCol="0">
            <a:spAutoFit/>
          </a:bodyPr>
          <a:lstStyle/>
          <a:p>
            <a:r>
              <a:rPr lang="en-US" sz="1200" dirty="0">
                <a:hlinkClick r:id="rId3" action="ppaction://hlinksldjump"/>
              </a:rPr>
              <a:t>Back </a:t>
            </a:r>
            <a:r>
              <a:rPr lang="en-US" sz="1200" dirty="0">
                <a:sym typeface="Wingdings" panose="05000000000000000000" pitchFamily="2" charset="2"/>
                <a:hlinkClick r:id="rId3" action="ppaction://hlinksldjump"/>
              </a:rPr>
              <a:t></a:t>
            </a:r>
            <a:endParaRPr lang="en-US" sz="1600" dirty="0"/>
          </a:p>
        </p:txBody>
      </p:sp>
    </p:spTree>
    <p:extLst>
      <p:ext uri="{BB962C8B-B14F-4D97-AF65-F5344CB8AC3E}">
        <p14:creationId xmlns:p14="http://schemas.microsoft.com/office/powerpoint/2010/main" val="3049292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57" y="0"/>
            <a:ext cx="8305800" cy="932688"/>
          </a:xfrm>
        </p:spPr>
        <p:txBody>
          <a:bodyPr/>
          <a:lstStyle/>
          <a:p>
            <a:r>
              <a:rPr lang="en-US" dirty="0" err="1"/>
              <a:t>GestureListener</a:t>
            </a:r>
            <a:endParaRPr lang="en-US" dirty="0"/>
          </a:p>
        </p:txBody>
      </p:sp>
      <p:sp>
        <p:nvSpPr>
          <p:cNvPr id="4" name="Slide Number Placeholder 3"/>
          <p:cNvSpPr>
            <a:spLocks noGrp="1"/>
          </p:cNvSpPr>
          <p:nvPr>
            <p:ph type="sldNum" sz="quarter" idx="12"/>
          </p:nvPr>
        </p:nvSpPr>
        <p:spPr>
          <a:xfrm>
            <a:off x="7898674" y="6351606"/>
            <a:ext cx="762000" cy="365125"/>
          </a:xfrm>
        </p:spPr>
        <p:txBody>
          <a:bodyPr/>
          <a:lstStyle/>
          <a:p>
            <a:pPr>
              <a:defRPr/>
            </a:pPr>
            <a:fld id="{0C649DF8-EF65-4EDE-82FD-490E53F18845}" type="slidenum">
              <a:rPr lang="en-US" smtClean="0"/>
              <a:pPr>
                <a:defRPr/>
              </a:pPr>
              <a:t>16</a:t>
            </a:fld>
            <a:endParaRPr lang="en-US"/>
          </a:p>
        </p:txBody>
      </p:sp>
      <p:sp>
        <p:nvSpPr>
          <p:cNvPr id="5" name="Rectangle 1"/>
          <p:cNvSpPr>
            <a:spLocks noChangeArrowheads="1"/>
          </p:cNvSpPr>
          <p:nvPr/>
        </p:nvSpPr>
        <p:spPr bwMode="auto">
          <a:xfrm>
            <a:off x="270050" y="1011972"/>
            <a:ext cx="8763000" cy="4093428"/>
          </a:xfrm>
          <a:prstGeom prst="rect">
            <a:avLst/>
          </a:prstGeom>
          <a:solidFill>
            <a:schemeClr val="accent6">
              <a:lumMod val="20000"/>
              <a:lumOff val="8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MyGestureListener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GestureDetector.SimpleOnGestureListener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hangingPunct="0"/>
            <a:endParaRPr lang="en-US" altLang="en-US" sz="1400" dirty="0">
              <a:solidFill>
                <a:srgbClr val="000000"/>
              </a:solidFill>
              <a:latin typeface="Courier New" panose="02070309020205020404" pitchFamily="49" charset="0"/>
              <a:cs typeface="Courier New" panose="02070309020205020404" pitchFamily="49" charset="0"/>
            </a:endParaRPr>
          </a:p>
          <a:p>
            <a:pPr lvl="0" eaLnBrk="0" hangingPunct="0"/>
            <a:r>
              <a:rPr lang="en-US" altLang="en-US" sz="1400" b="1" dirty="0">
                <a:solidFill>
                  <a:srgbClr val="000080"/>
                </a:solidFill>
                <a:latin typeface="Courier New" panose="02070309020205020404" pitchFamily="49" charset="0"/>
                <a:cs typeface="Courier New" panose="02070309020205020404" pitchFamily="49" charset="0"/>
              </a:rPr>
              <a:t>@Override public </a:t>
            </a:r>
            <a:r>
              <a:rPr lang="en-US" altLang="en-US" sz="1400" b="1" dirty="0" err="1">
                <a:solidFill>
                  <a:srgbClr val="000080"/>
                </a:solidFill>
                <a:latin typeface="Courier New" panose="02070309020205020404" pitchFamily="49" charset="0"/>
                <a:cs typeface="Courier New" panose="02070309020205020404" pitchFamily="49" charset="0"/>
              </a:rPr>
              <a:t>boolean</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onDown</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dirty="0" err="1">
                <a:solidFill>
                  <a:srgbClr val="000000"/>
                </a:solidFill>
                <a:latin typeface="Courier New" panose="02070309020205020404" pitchFamily="49" charset="0"/>
                <a:cs typeface="Courier New" panose="02070309020205020404" pitchFamily="49" charset="0"/>
              </a:rPr>
              <a:t>MotionEvent</a:t>
            </a:r>
            <a:r>
              <a:rPr lang="en-US" altLang="en-US" sz="1400" dirty="0">
                <a:solidFill>
                  <a:srgbClr val="000000"/>
                </a:solidFill>
                <a:latin typeface="Courier New" panose="02070309020205020404" pitchFamily="49" charset="0"/>
                <a:cs typeface="Courier New" panose="02070309020205020404" pitchFamily="49" charset="0"/>
              </a:rPr>
              <a:t> e) {return true;  }</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0" eaLnBrk="0" hangingPunct="0"/>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@Override public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onSingleTapUp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ev</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200" b="1" dirty="0">
                <a:solidFill>
                  <a:srgbClr val="000080"/>
                </a:solidFill>
                <a:latin typeface="Courier New" panose="02070309020205020404" pitchFamily="49" charset="0"/>
                <a:cs typeface="Courier New" panose="02070309020205020404" pitchFamily="49" charset="0"/>
              </a:rPr>
              <a:t>@Override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onLongPress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ev</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@Override public </a:t>
            </a:r>
            <a:r>
              <a:rPr lang="en-US" altLang="en-US" sz="1400" b="1" dirty="0" err="1">
                <a:solidFill>
                  <a:srgbClr val="000080"/>
                </a:solidFill>
                <a:latin typeface="Courier New" panose="02070309020205020404" pitchFamily="49" charset="0"/>
                <a:cs typeface="Courier New" panose="02070309020205020404" pitchFamily="49" charset="0"/>
              </a:rPr>
              <a:t>boolean</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onDoubleTap</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dirty="0" err="1">
                <a:solidFill>
                  <a:srgbClr val="000000"/>
                </a:solidFill>
                <a:latin typeface="Courier New" panose="02070309020205020404" pitchFamily="49" charset="0"/>
                <a:cs typeface="Courier New" panose="02070309020205020404" pitchFamily="49" charset="0"/>
              </a:rPr>
              <a:t>MotionEvent</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ev</a:t>
            </a:r>
            <a:r>
              <a:rPr lang="en-US" altLang="en-US" sz="1400" dirty="0">
                <a:solidFill>
                  <a:srgbClr val="000000"/>
                </a:solidFill>
                <a:latin typeface="Courier New" panose="02070309020205020404" pitchFamily="49" charset="0"/>
                <a:cs typeface="Courier New" panose="02070309020205020404" pitchFamily="49" charset="0"/>
              </a:rPr>
              <a:t>) {..}</a:t>
            </a:r>
            <a:br>
              <a:rPr lang="en-US" altLang="en-US" sz="1400" dirty="0">
                <a:solidFill>
                  <a:srgbClr val="000000"/>
                </a:solidFill>
                <a:latin typeface="Courier New" panose="02070309020205020404" pitchFamily="49" charset="0"/>
                <a:cs typeface="Courier New" panose="02070309020205020404" pitchFamily="49" charset="0"/>
              </a:rPr>
            </a:br>
            <a:endParaRPr lang="en-US" altLang="en-US"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@Override public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onScroll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e1,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distanceX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distanceY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@Override public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onFling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e1,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velocityX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velocityY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6468168" y="2444576"/>
            <a:ext cx="2650432" cy="307777"/>
          </a:xfrm>
          <a:prstGeom prst="rect">
            <a:avLst/>
          </a:prstGeom>
          <a:solidFill>
            <a:schemeClr val="bg1"/>
          </a:solidFill>
          <a:ln>
            <a:solidFill>
              <a:schemeClr val="tx1"/>
            </a:solidFill>
          </a:ln>
        </p:spPr>
        <p:txBody>
          <a:bodyPr wrap="square">
            <a:spAutoFit/>
          </a:bodyPr>
          <a:lstStyle/>
          <a:p>
            <a:r>
              <a:rPr lang="en-US" altLang="en-US" sz="1400" dirty="0">
                <a:solidFill>
                  <a:srgbClr val="000000"/>
                </a:solidFill>
                <a:latin typeface="Courier New" panose="02070309020205020404" pitchFamily="49" charset="0"/>
                <a:cs typeface="Courier New" panose="02070309020205020404" pitchFamily="49" charset="0"/>
              </a:rPr>
              <a:t>When Double tap occurs.</a:t>
            </a:r>
            <a:endParaRPr lang="en-US" sz="1400" dirty="0"/>
          </a:p>
        </p:txBody>
      </p:sp>
      <p:grpSp>
        <p:nvGrpSpPr>
          <p:cNvPr id="3" name="Group 2">
            <a:extLst>
              <a:ext uri="{FF2B5EF4-FFF2-40B4-BE49-F238E27FC236}">
                <a16:creationId xmlns:a16="http://schemas.microsoft.com/office/drawing/2014/main" id="{C855FEE5-3600-4D88-B59F-69712D68DF1C}"/>
              </a:ext>
            </a:extLst>
          </p:cNvPr>
          <p:cNvGrpSpPr/>
          <p:nvPr/>
        </p:nvGrpSpPr>
        <p:grpSpPr>
          <a:xfrm>
            <a:off x="3875657" y="3098751"/>
            <a:ext cx="4995156" cy="810221"/>
            <a:chOff x="3746460" y="3892712"/>
            <a:chExt cx="4995156" cy="810221"/>
          </a:xfrm>
        </p:grpSpPr>
        <p:sp>
          <p:nvSpPr>
            <p:cNvPr id="9" name="Rectangle 8"/>
            <p:cNvSpPr/>
            <p:nvPr/>
          </p:nvSpPr>
          <p:spPr>
            <a:xfrm>
              <a:off x="3746460" y="4241268"/>
              <a:ext cx="4995156" cy="461665"/>
            </a:xfrm>
            <a:prstGeom prst="rect">
              <a:avLst/>
            </a:prstGeom>
            <a:solidFill>
              <a:schemeClr val="bg1"/>
            </a:solidFill>
          </p:spPr>
          <p:txBody>
            <a:bodyPr wrap="square">
              <a:spAutoFit/>
            </a:bodyPr>
            <a:lstStyle/>
            <a:p>
              <a:pPr lvl="0" eaLnBrk="0" hangingPunct="0"/>
              <a:r>
                <a:rPr lang="en-US" altLang="en-US" sz="1200" dirty="0" err="1">
                  <a:solidFill>
                    <a:srgbClr val="000000"/>
                  </a:solidFill>
                  <a:latin typeface="Courier New" panose="02070309020205020404" pitchFamily="49" charset="0"/>
                  <a:cs typeface="Courier New" panose="02070309020205020404" pitchFamily="49" charset="0"/>
                </a:rPr>
                <a:t>distanceX</a:t>
              </a:r>
              <a:r>
                <a:rPr lang="en-US" altLang="en-US" sz="1200" dirty="0">
                  <a:solidFill>
                    <a:srgbClr val="000000"/>
                  </a:solidFill>
                  <a:latin typeface="Courier New" panose="02070309020205020404" pitchFamily="49" charset="0"/>
                  <a:cs typeface="Courier New" panose="02070309020205020404" pitchFamily="49" charset="0"/>
                </a:rPr>
                <a:t>: the dragged distance in the x direction.</a:t>
              </a:r>
            </a:p>
            <a:p>
              <a:pPr lvl="0" eaLnBrk="0" hangingPunct="0"/>
              <a:r>
                <a:rPr lang="en-US" altLang="en-US" sz="1200" dirty="0">
                  <a:solidFill>
                    <a:srgbClr val="000000"/>
                  </a:solidFill>
                  <a:latin typeface="Courier New" panose="02070309020205020404" pitchFamily="49" charset="0"/>
                  <a:cs typeface="Courier New" panose="02070309020205020404" pitchFamily="49" charset="0"/>
                </a:rPr>
                <a:t>e1: the event that triggers the scrolling</a:t>
              </a:r>
              <a:endParaRPr lang="en-US" sz="1200" dirty="0"/>
            </a:p>
          </p:txBody>
        </p:sp>
        <p:sp>
          <p:nvSpPr>
            <p:cNvPr id="10" name="Rectangle 9"/>
            <p:cNvSpPr/>
            <p:nvPr/>
          </p:nvSpPr>
          <p:spPr>
            <a:xfrm>
              <a:off x="7174839" y="3892712"/>
              <a:ext cx="1566777" cy="307777"/>
            </a:xfrm>
            <a:prstGeom prst="rect">
              <a:avLst/>
            </a:prstGeom>
            <a:solidFill>
              <a:schemeClr val="bg1"/>
            </a:solidFill>
            <a:ln>
              <a:solidFill>
                <a:schemeClr val="tx1"/>
              </a:solidFill>
            </a:ln>
          </p:spPr>
          <p:txBody>
            <a:bodyPr wrap="square">
              <a:spAutoFit/>
            </a:bodyPr>
            <a:lstStyle/>
            <a:p>
              <a:r>
                <a:rPr lang="en-US" altLang="en-US" sz="1400" dirty="0">
                  <a:solidFill>
                    <a:srgbClr val="000000"/>
                  </a:solidFill>
                  <a:latin typeface="Courier New" panose="02070309020205020404" pitchFamily="49" charset="0"/>
                  <a:cs typeface="Courier New" panose="02070309020205020404" pitchFamily="49" charset="0"/>
                </a:rPr>
                <a:t>When Dragging</a:t>
              </a:r>
              <a:endParaRPr lang="en-US" sz="1400" dirty="0"/>
            </a:p>
          </p:txBody>
        </p:sp>
      </p:grpSp>
      <p:grpSp>
        <p:nvGrpSpPr>
          <p:cNvPr id="14" name="Group 13"/>
          <p:cNvGrpSpPr/>
          <p:nvPr/>
        </p:nvGrpSpPr>
        <p:grpSpPr>
          <a:xfrm>
            <a:off x="4705576" y="4352342"/>
            <a:ext cx="4152214" cy="589594"/>
            <a:chOff x="4069072" y="5064254"/>
            <a:chExt cx="3153798" cy="589594"/>
          </a:xfrm>
        </p:grpSpPr>
        <p:sp>
          <p:nvSpPr>
            <p:cNvPr id="11" name="Rectangle 10"/>
            <p:cNvSpPr/>
            <p:nvPr/>
          </p:nvSpPr>
          <p:spPr>
            <a:xfrm>
              <a:off x="5401491" y="5064254"/>
              <a:ext cx="1821379" cy="276999"/>
            </a:xfrm>
            <a:prstGeom prst="rect">
              <a:avLst/>
            </a:prstGeom>
            <a:solidFill>
              <a:schemeClr val="bg1"/>
            </a:solidFill>
            <a:ln>
              <a:solidFill>
                <a:schemeClr val="tx1"/>
              </a:solidFill>
            </a:ln>
          </p:spPr>
          <p:txBody>
            <a:bodyPr wrap="square">
              <a:spAutoFit/>
            </a:bodyPr>
            <a:lstStyle/>
            <a:p>
              <a:r>
                <a:rPr lang="en-US" altLang="en-US" sz="1200" dirty="0">
                  <a:solidFill>
                    <a:srgbClr val="000000"/>
                  </a:solidFill>
                  <a:latin typeface="Courier New" panose="02070309020205020404" pitchFamily="49" charset="0"/>
                  <a:cs typeface="Courier New" panose="02070309020205020404" pitchFamily="49" charset="0"/>
                </a:rPr>
                <a:t>At the end of Scrolling</a:t>
              </a:r>
              <a:endParaRPr lang="en-US" sz="1200" dirty="0"/>
            </a:p>
          </p:txBody>
        </p:sp>
        <p:sp>
          <p:nvSpPr>
            <p:cNvPr id="12" name="Rectangle 11"/>
            <p:cNvSpPr/>
            <p:nvPr/>
          </p:nvSpPr>
          <p:spPr>
            <a:xfrm>
              <a:off x="4069072" y="5376849"/>
              <a:ext cx="3153798" cy="276999"/>
            </a:xfrm>
            <a:prstGeom prst="rect">
              <a:avLst/>
            </a:prstGeom>
            <a:solidFill>
              <a:schemeClr val="bg1"/>
            </a:solidFill>
          </p:spPr>
          <p:txBody>
            <a:bodyPr wrap="square">
              <a:spAutoFit/>
            </a:bodyPr>
            <a:lstStyle/>
            <a:p>
              <a:pPr lvl="0" eaLnBrk="0" hangingPunct="0"/>
              <a:r>
                <a:rPr lang="en-US" altLang="en-US" sz="1200" dirty="0" err="1">
                  <a:solidFill>
                    <a:srgbClr val="000000"/>
                  </a:solidFill>
                  <a:latin typeface="Courier New" panose="02070309020205020404" pitchFamily="49" charset="0"/>
                  <a:cs typeface="Courier New" panose="02070309020205020404" pitchFamily="49" charset="0"/>
                </a:rPr>
                <a:t>VelocityX</a:t>
              </a:r>
              <a:r>
                <a:rPr lang="en-US" altLang="en-US" sz="1200" dirty="0">
                  <a:solidFill>
                    <a:srgbClr val="000000"/>
                  </a:solidFill>
                  <a:latin typeface="Courier New" panose="02070309020205020404" pitchFamily="49" charset="0"/>
                  <a:cs typeface="Courier New" panose="02070309020205020404" pitchFamily="49" charset="0"/>
                </a:rPr>
                <a:t>: the velocity in the x direction </a:t>
              </a:r>
              <a:endParaRPr lang="en-US" sz="1200" dirty="0"/>
            </a:p>
          </p:txBody>
        </p:sp>
      </p:grpSp>
      <p:grpSp>
        <p:nvGrpSpPr>
          <p:cNvPr id="15" name="Group 14">
            <a:extLst>
              <a:ext uri="{FF2B5EF4-FFF2-40B4-BE49-F238E27FC236}">
                <a16:creationId xmlns:a16="http://schemas.microsoft.com/office/drawing/2014/main" id="{749C567D-2BA3-443D-BF14-3E453DBF7FBF}"/>
              </a:ext>
            </a:extLst>
          </p:cNvPr>
          <p:cNvGrpSpPr/>
          <p:nvPr/>
        </p:nvGrpSpPr>
        <p:grpSpPr>
          <a:xfrm>
            <a:off x="8386764" y="6284207"/>
            <a:ext cx="507953" cy="559617"/>
            <a:chOff x="5280944" y="5987665"/>
            <a:chExt cx="738856" cy="870335"/>
          </a:xfrm>
        </p:grpSpPr>
        <p:pic>
          <p:nvPicPr>
            <p:cNvPr id="16" name="Picture 2" descr="Java (programming language) - Wikipedia">
              <a:extLst>
                <a:ext uri="{FF2B5EF4-FFF2-40B4-BE49-F238E27FC236}">
                  <a16:creationId xmlns:a16="http://schemas.microsoft.com/office/drawing/2014/main" id="{2B9E1D93-8F22-4E40-ADB5-6196E72191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0944" y="5987665"/>
              <a:ext cx="609600" cy="870335"/>
            </a:xfrm>
            <a:prstGeom prst="rect">
              <a:avLst/>
            </a:prstGeom>
            <a:noFill/>
            <a:extLst>
              <a:ext uri="{909E8E84-426E-40DD-AFC4-6F175D3DCCD1}">
                <a14:hiddenFill xmlns:a14="http://schemas.microsoft.com/office/drawing/2010/main">
                  <a:solidFill>
                    <a:srgbClr val="FFFFFF"/>
                  </a:solidFill>
                </a14:hiddenFill>
              </a:ext>
            </a:extLst>
          </p:spPr>
        </p:pic>
        <p:sp>
          <p:nvSpPr>
            <p:cNvPr id="17" name="Arrow: Down 16">
              <a:extLst>
                <a:ext uri="{FF2B5EF4-FFF2-40B4-BE49-F238E27FC236}">
                  <a16:creationId xmlns:a16="http://schemas.microsoft.com/office/drawing/2014/main" id="{3EB05867-DD25-4FEF-A435-CC057A200E67}"/>
                </a:ext>
              </a:extLst>
            </p:cNvPr>
            <p:cNvSpPr/>
            <p:nvPr/>
          </p:nvSpPr>
          <p:spPr>
            <a:xfrm>
              <a:off x="5890544" y="6170850"/>
              <a:ext cx="129256" cy="6871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grpSp>
        <p:nvGrpSpPr>
          <p:cNvPr id="13" name="Group 12">
            <a:extLst>
              <a:ext uri="{FF2B5EF4-FFF2-40B4-BE49-F238E27FC236}">
                <a16:creationId xmlns:a16="http://schemas.microsoft.com/office/drawing/2014/main" id="{723CFA92-E83F-4FF5-9D97-35AC62A51340}"/>
              </a:ext>
            </a:extLst>
          </p:cNvPr>
          <p:cNvGrpSpPr/>
          <p:nvPr/>
        </p:nvGrpSpPr>
        <p:grpSpPr>
          <a:xfrm>
            <a:off x="270050" y="5135940"/>
            <a:ext cx="8763000" cy="1569660"/>
            <a:chOff x="270050" y="5135940"/>
            <a:chExt cx="8763000" cy="1569660"/>
          </a:xfrm>
        </p:grpSpPr>
        <p:sp>
          <p:nvSpPr>
            <p:cNvPr id="19" name="Rectangle 1">
              <a:extLst>
                <a:ext uri="{FF2B5EF4-FFF2-40B4-BE49-F238E27FC236}">
                  <a16:creationId xmlns:a16="http://schemas.microsoft.com/office/drawing/2014/main" id="{219E99B9-4E2C-41DC-A518-D0C1DDC80C85}"/>
                </a:ext>
              </a:extLst>
            </p:cNvPr>
            <p:cNvSpPr>
              <a:spLocks noChangeArrowheads="1"/>
            </p:cNvSpPr>
            <p:nvPr/>
          </p:nvSpPr>
          <p:spPr bwMode="auto">
            <a:xfrm>
              <a:off x="270050" y="5135940"/>
              <a:ext cx="8763000" cy="1569660"/>
            </a:xfrm>
            <a:prstGeom prst="rect">
              <a:avLst/>
            </a:prstGeom>
            <a:solidFill>
              <a:schemeClr val="accent6">
                <a:lumMod val="60000"/>
                <a:lumOff val="4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hangingPunct="0"/>
              <a:r>
                <a:rPr lang="en-US" altLang="en-US" sz="1200" b="1" dirty="0" err="1">
                  <a:latin typeface="Courier New" panose="02070309020205020404" pitchFamily="49" charset="0"/>
                  <a:cs typeface="Courier New" panose="02070309020205020404" pitchFamily="49" charset="0"/>
                </a:rPr>
                <a:t>GestureDetector.SimpleOnGestureListener</a:t>
              </a:r>
              <a:r>
                <a:rPr lang="en-US" altLang="en-US" sz="1200" b="1" dirty="0">
                  <a:latin typeface="Courier New" panose="02070309020205020404" pitchFamily="49" charset="0"/>
                  <a:cs typeface="Courier New" panose="02070309020205020404" pitchFamily="49" charset="0"/>
                </a:rPr>
                <a:t> </a:t>
              </a:r>
              <a:r>
                <a:rPr lang="en-US" altLang="en-US" sz="1200" b="1" dirty="0" err="1">
                  <a:latin typeface="Courier New" panose="02070309020205020404" pitchFamily="49" charset="0"/>
                  <a:cs typeface="Courier New" panose="02070309020205020404" pitchFamily="49" charset="0"/>
                </a:rPr>
                <a:t>doubleTapListener</a:t>
              </a:r>
              <a:r>
                <a:rPr lang="en-US" altLang="en-US" sz="1200" b="1" dirty="0">
                  <a:latin typeface="Courier New" panose="02070309020205020404" pitchFamily="49" charset="0"/>
                  <a:cs typeface="Courier New" panose="02070309020205020404" pitchFamily="49" charset="0"/>
                </a:rPr>
                <a:t> = </a:t>
              </a:r>
            </a:p>
            <a:p>
              <a:pPr lvl="0" eaLnBrk="0" hangingPunct="0"/>
              <a:r>
                <a:rPr lang="en-US" altLang="en-US" sz="1200" b="1" dirty="0">
                  <a:latin typeface="Courier New" panose="02070309020205020404" pitchFamily="49" charset="0"/>
                  <a:cs typeface="Courier New" panose="02070309020205020404" pitchFamily="49" charset="0"/>
                </a:rPr>
                <a:t>       new </a:t>
              </a:r>
              <a:r>
                <a:rPr lang="en-US" altLang="en-US" sz="1200" b="1" dirty="0" err="1">
                  <a:latin typeface="Courier New" panose="02070309020205020404" pitchFamily="49" charset="0"/>
                  <a:cs typeface="Courier New" panose="02070309020205020404" pitchFamily="49" charset="0"/>
                </a:rPr>
                <a:t>GestureDetector.SimpleOnGestureListener</a:t>
              </a:r>
              <a:r>
                <a:rPr lang="en-US" altLang="en-US" sz="1200" b="1" dirty="0">
                  <a:latin typeface="Courier New" panose="02070309020205020404" pitchFamily="49" charset="0"/>
                  <a:cs typeface="Courier New" panose="02070309020205020404" pitchFamily="49" charset="0"/>
                </a:rPr>
                <a:t>(){</a:t>
              </a:r>
            </a:p>
            <a:p>
              <a:pPr lvl="0" eaLnBrk="0" hangingPunct="0"/>
              <a:r>
                <a:rPr lang="en-US" altLang="en-US" sz="1200" b="1" dirty="0">
                  <a:latin typeface="Courier New" panose="02070309020205020404" pitchFamily="49" charset="0"/>
                  <a:cs typeface="Courier New" panose="02070309020205020404" pitchFamily="49" charset="0"/>
                </a:rPr>
                <a:t>            @Override public </a:t>
              </a:r>
              <a:r>
                <a:rPr lang="en-US" altLang="en-US" sz="1200" b="1" dirty="0" err="1">
                  <a:latin typeface="Courier New" panose="02070309020205020404" pitchFamily="49" charset="0"/>
                  <a:cs typeface="Courier New" panose="02070309020205020404" pitchFamily="49" charset="0"/>
                </a:rPr>
                <a:t>boolean</a:t>
              </a:r>
              <a:r>
                <a:rPr lang="en-US" altLang="en-US" sz="1200" b="1" dirty="0">
                  <a:latin typeface="Courier New" panose="02070309020205020404" pitchFamily="49" charset="0"/>
                  <a:cs typeface="Courier New" panose="02070309020205020404" pitchFamily="49" charset="0"/>
                </a:rPr>
                <a:t> </a:t>
              </a:r>
              <a:r>
                <a:rPr lang="en-US" altLang="en-US" sz="1200" b="1" dirty="0" err="1">
                  <a:latin typeface="Courier New" panose="02070309020205020404" pitchFamily="49" charset="0"/>
                  <a:cs typeface="Courier New" panose="02070309020205020404" pitchFamily="49" charset="0"/>
                </a:rPr>
                <a:t>onDown</a:t>
              </a:r>
              <a:r>
                <a:rPr lang="en-US" altLang="en-US" sz="1200" b="1" dirty="0">
                  <a:latin typeface="Courier New" panose="02070309020205020404" pitchFamily="49" charset="0"/>
                  <a:cs typeface="Courier New" panose="02070309020205020404" pitchFamily="49" charset="0"/>
                </a:rPr>
                <a:t>(</a:t>
              </a:r>
              <a:r>
                <a:rPr lang="en-US" altLang="en-US" sz="1200" b="1" dirty="0" err="1">
                  <a:latin typeface="Courier New" panose="02070309020205020404" pitchFamily="49" charset="0"/>
                  <a:cs typeface="Courier New" panose="02070309020205020404" pitchFamily="49" charset="0"/>
                </a:rPr>
                <a:t>MotionEvent</a:t>
              </a:r>
              <a:r>
                <a:rPr lang="en-US" altLang="en-US" sz="1200" b="1" dirty="0">
                  <a:latin typeface="Courier New" panose="02070309020205020404" pitchFamily="49" charset="0"/>
                  <a:cs typeface="Courier New" panose="02070309020205020404" pitchFamily="49" charset="0"/>
                </a:rPr>
                <a:t> event){return true;}</a:t>
              </a:r>
            </a:p>
            <a:p>
              <a:pPr lvl="0" eaLnBrk="0" hangingPunct="0"/>
              <a:r>
                <a:rPr lang="en-US" altLang="en-US" sz="1200" b="1" dirty="0">
                  <a:latin typeface="Courier New" panose="02070309020205020404" pitchFamily="49" charset="0"/>
                  <a:cs typeface="Courier New" panose="02070309020205020404" pitchFamily="49" charset="0"/>
                </a:rPr>
                <a:t>            @Override public </a:t>
              </a:r>
              <a:r>
                <a:rPr lang="en-US" altLang="en-US" sz="1200" b="1" dirty="0" err="1">
                  <a:latin typeface="Courier New" panose="02070309020205020404" pitchFamily="49" charset="0"/>
                  <a:cs typeface="Courier New" panose="02070309020205020404" pitchFamily="49" charset="0"/>
                </a:rPr>
                <a:t>boolean</a:t>
              </a:r>
              <a:r>
                <a:rPr lang="en-US" altLang="en-US" sz="1200" b="1" dirty="0">
                  <a:latin typeface="Courier New" panose="02070309020205020404" pitchFamily="49" charset="0"/>
                  <a:cs typeface="Courier New" panose="02070309020205020404" pitchFamily="49" charset="0"/>
                </a:rPr>
                <a:t> </a:t>
              </a:r>
              <a:r>
                <a:rPr lang="en-US" altLang="en-US" sz="1200" b="1" dirty="0" err="1">
                  <a:latin typeface="Courier New" panose="02070309020205020404" pitchFamily="49" charset="0"/>
                  <a:cs typeface="Courier New" panose="02070309020205020404" pitchFamily="49" charset="0"/>
                </a:rPr>
                <a:t>onDoubleTap</a:t>
              </a:r>
              <a:r>
                <a:rPr lang="en-US" altLang="en-US" sz="1200" b="1" dirty="0">
                  <a:latin typeface="Courier New" panose="02070309020205020404" pitchFamily="49" charset="0"/>
                  <a:cs typeface="Courier New" panose="02070309020205020404" pitchFamily="49" charset="0"/>
                </a:rPr>
                <a:t>(</a:t>
              </a:r>
              <a:r>
                <a:rPr lang="en-US" altLang="en-US" sz="1200" b="1" dirty="0" err="1">
                  <a:latin typeface="Courier New" panose="02070309020205020404" pitchFamily="49" charset="0"/>
                  <a:cs typeface="Courier New" panose="02070309020205020404" pitchFamily="49" charset="0"/>
                </a:rPr>
                <a:t>MotionEvent</a:t>
              </a:r>
              <a:r>
                <a:rPr lang="en-US" altLang="en-US" sz="1200" b="1" dirty="0">
                  <a:latin typeface="Courier New" panose="02070309020205020404" pitchFamily="49" charset="0"/>
                  <a:cs typeface="Courier New" panose="02070309020205020404" pitchFamily="49" charset="0"/>
                </a:rPr>
                <a:t> event){</a:t>
              </a:r>
            </a:p>
            <a:p>
              <a:pPr lvl="0" eaLnBrk="0" hangingPunct="0"/>
              <a:r>
                <a:rPr lang="en-US" altLang="en-US" sz="1200" b="1" dirty="0">
                  <a:latin typeface="Courier New" panose="02070309020205020404" pitchFamily="49" charset="0"/>
                  <a:cs typeface="Courier New" panose="02070309020205020404" pitchFamily="49" charset="0"/>
                </a:rPr>
                <a:t>                //your code here - example start a popup menu</a:t>
              </a:r>
            </a:p>
            <a:p>
              <a:pPr lvl="0" eaLnBrk="0" hangingPunct="0"/>
              <a:r>
                <a:rPr lang="en-US" altLang="en-US" sz="1200" b="1" dirty="0">
                  <a:latin typeface="Courier New" panose="02070309020205020404" pitchFamily="49" charset="0"/>
                  <a:cs typeface="Courier New" panose="02070309020205020404" pitchFamily="49" charset="0"/>
                </a:rPr>
                <a:t>                return true;</a:t>
              </a:r>
            </a:p>
            <a:p>
              <a:pPr lvl="0" eaLnBrk="0" hangingPunct="0"/>
              <a:r>
                <a:rPr lang="en-US" altLang="en-US" sz="1200" b="1" dirty="0">
                  <a:latin typeface="Courier New" panose="02070309020205020404" pitchFamily="49" charset="0"/>
                  <a:cs typeface="Courier New" panose="02070309020205020404" pitchFamily="49" charset="0"/>
                </a:rPr>
                <a:t>            }</a:t>
              </a:r>
            </a:p>
            <a:p>
              <a:pPr lvl="0" eaLnBrk="0" hangingPunct="0"/>
              <a:r>
                <a:rPr lang="en-US" altLang="en-US" sz="1200" b="1" dirty="0">
                  <a:latin typeface="Courier New" panose="02070309020205020404" pitchFamily="49" charset="0"/>
                  <a:cs typeface="Courier New" panose="02070309020205020404" pitchFamily="49" charset="0"/>
                </a:rPr>
                <a:t>        };</a:t>
              </a:r>
              <a:endParaRPr kumimoji="0" lang="en-US" altLang="en-US" sz="3200" b="0" i="0" u="none" strike="noStrike" cap="none" normalizeH="0" baseline="0" dirty="0">
                <a:ln>
                  <a:noFill/>
                </a:ln>
                <a:effectLst/>
                <a:latin typeface="Arial" panose="020B0604020202020204" pitchFamily="34" charset="0"/>
              </a:endParaRPr>
            </a:p>
          </p:txBody>
        </p:sp>
        <p:sp>
          <p:nvSpPr>
            <p:cNvPr id="6" name="Oval 5">
              <a:extLst>
                <a:ext uri="{FF2B5EF4-FFF2-40B4-BE49-F238E27FC236}">
                  <a16:creationId xmlns:a16="http://schemas.microsoft.com/office/drawing/2014/main" id="{F1C456B3-2C47-4D56-B9F7-6C29A927671B}"/>
                </a:ext>
              </a:extLst>
            </p:cNvPr>
            <p:cNvSpPr/>
            <p:nvPr/>
          </p:nvSpPr>
          <p:spPr>
            <a:xfrm>
              <a:off x="7304036" y="5652799"/>
              <a:ext cx="1709057" cy="422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DoubleTap</a:t>
              </a:r>
              <a:r>
                <a:rPr lang="en-US" sz="1200" dirty="0"/>
                <a:t> Listener</a:t>
              </a:r>
              <a:endParaRPr lang="en-AE" sz="1200" dirty="0"/>
            </a:p>
          </p:txBody>
        </p:sp>
        <p:sp>
          <p:nvSpPr>
            <p:cNvPr id="7" name="Arrow: Right 6">
              <a:extLst>
                <a:ext uri="{FF2B5EF4-FFF2-40B4-BE49-F238E27FC236}">
                  <a16:creationId xmlns:a16="http://schemas.microsoft.com/office/drawing/2014/main" id="{02F70F3B-D5DA-496D-96BB-1AA1B19483F9}"/>
                </a:ext>
              </a:extLst>
            </p:cNvPr>
            <p:cNvSpPr/>
            <p:nvPr/>
          </p:nvSpPr>
          <p:spPr>
            <a:xfrm flipH="1">
              <a:off x="6804339" y="5805199"/>
              <a:ext cx="439697" cy="158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sp>
        <p:nvSpPr>
          <p:cNvPr id="20" name="TextBox 19">
            <a:extLst>
              <a:ext uri="{FF2B5EF4-FFF2-40B4-BE49-F238E27FC236}">
                <a16:creationId xmlns:a16="http://schemas.microsoft.com/office/drawing/2014/main" id="{B6D45182-45E0-436A-834F-E19AFD4C30DE}"/>
              </a:ext>
            </a:extLst>
          </p:cNvPr>
          <p:cNvSpPr txBox="1"/>
          <p:nvPr/>
        </p:nvSpPr>
        <p:spPr>
          <a:xfrm>
            <a:off x="8264992" y="326136"/>
            <a:ext cx="691215" cy="276999"/>
          </a:xfrm>
          <a:prstGeom prst="rect">
            <a:avLst/>
          </a:prstGeom>
          <a:noFill/>
        </p:spPr>
        <p:txBody>
          <a:bodyPr wrap="none" rtlCol="0">
            <a:spAutoFit/>
          </a:bodyPr>
          <a:lstStyle/>
          <a:p>
            <a:r>
              <a:rPr lang="en-US" sz="1200" dirty="0">
                <a:hlinkClick r:id="rId4" action="ppaction://hlinksldjump"/>
              </a:rPr>
              <a:t>Back </a:t>
            </a:r>
            <a:r>
              <a:rPr lang="en-US" sz="1200" dirty="0">
                <a:sym typeface="Wingdings" panose="05000000000000000000" pitchFamily="2" charset="2"/>
                <a:hlinkClick r:id="rId4" action="ppaction://hlinksldjump"/>
              </a:rPr>
              <a:t></a:t>
            </a:r>
            <a:endParaRPr lang="en-US" sz="1600" dirty="0"/>
          </a:p>
        </p:txBody>
      </p:sp>
    </p:spTree>
    <p:extLst>
      <p:ext uri="{BB962C8B-B14F-4D97-AF65-F5344CB8AC3E}">
        <p14:creationId xmlns:p14="http://schemas.microsoft.com/office/powerpoint/2010/main" val="71165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90757" y="136388"/>
            <a:ext cx="8305800" cy="932688"/>
          </a:xfrm>
        </p:spPr>
        <p:txBody>
          <a:bodyPr/>
          <a:lstStyle/>
          <a:p>
            <a:r>
              <a:rPr lang="en-US" dirty="0" err="1"/>
              <a:t>GestureListener</a:t>
            </a:r>
            <a:r>
              <a:rPr lang="en-US" dirty="0"/>
              <a:t> - Anonymous</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17</a:t>
            </a:fld>
            <a:endParaRPr lang="en-US"/>
          </a:p>
        </p:txBody>
      </p:sp>
      <p:sp>
        <p:nvSpPr>
          <p:cNvPr id="5" name="Rectangle 1"/>
          <p:cNvSpPr>
            <a:spLocks noChangeArrowheads="1"/>
          </p:cNvSpPr>
          <p:nvPr/>
        </p:nvSpPr>
        <p:spPr bwMode="auto">
          <a:xfrm>
            <a:off x="152400" y="1313021"/>
            <a:ext cx="8763000" cy="5262979"/>
          </a:xfrm>
          <a:prstGeom prst="rect">
            <a:avLst/>
          </a:prstGeom>
          <a:solidFill>
            <a:schemeClr val="accent6">
              <a:lumMod val="20000"/>
              <a:lumOff val="8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MyGestureListener</a:t>
            </a:r>
            <a:r>
              <a:rPr lang="en-US" altLang="en-US" sz="1600" dirty="0" err="1">
                <a:solidFill>
                  <a:srgbClr val="000000"/>
                </a:solidFill>
                <a:latin typeface="Courier New" panose="02070309020205020404" pitchFamily="49" charset="0"/>
                <a:cs typeface="Courier New" panose="02070309020205020404" pitchFamily="49" charset="0"/>
              </a:rPr>
              <a:t>.SimpleOnGestureLister</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MyGestureListener</a:t>
            </a:r>
            <a:r>
              <a:rPr lang="en-US" altLang="en-US" sz="1600" dirty="0">
                <a:solidFill>
                  <a:srgbClr val="000000"/>
                </a:solidFill>
                <a:latin typeface="Courier New" panose="02070309020205020404" pitchFamily="49" charset="0"/>
                <a:cs typeface="Courier New" panose="02070309020205020404" pitchFamily="49" charset="0"/>
              </a:rPr>
              <a:t> = </a:t>
            </a:r>
            <a:endPar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new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GestureDetector.SimpleOnGestureListener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p>
          <a:p>
            <a:pPr lvl="0" eaLnBrk="0" hangingPunct="0"/>
            <a:r>
              <a:rPr lang="en-US" altLang="en-US" sz="1600" dirty="0">
                <a:solidFill>
                  <a:srgbClr val="000000"/>
                </a:solidFill>
                <a:latin typeface="Courier New" panose="02070309020205020404" pitchFamily="49" charset="0"/>
                <a:cs typeface="Courier New" panose="02070309020205020404" pitchFamily="49" charset="0"/>
              </a:rPr>
              <a:t>   @Override public </a:t>
            </a:r>
            <a:r>
              <a:rPr lang="en-US" altLang="en-US" sz="1600" dirty="0" err="1">
                <a:solidFill>
                  <a:srgbClr val="000000"/>
                </a:solidFill>
                <a:latin typeface="Courier New" panose="02070309020205020404" pitchFamily="49" charset="0"/>
                <a:cs typeface="Courier New" panose="02070309020205020404" pitchFamily="49" charset="0"/>
              </a:rPr>
              <a:t>boolean</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onDown</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MotionEvent</a:t>
            </a:r>
            <a:r>
              <a:rPr lang="en-US" altLang="en-US" sz="1600" dirty="0">
                <a:solidFill>
                  <a:srgbClr val="000000"/>
                </a:solidFill>
                <a:latin typeface="Courier New" panose="02070309020205020404" pitchFamily="49" charset="0"/>
                <a:cs typeface="Courier New" panose="02070309020205020404" pitchFamily="49" charset="0"/>
              </a:rPr>
              <a:t> e) {</a:t>
            </a:r>
          </a:p>
          <a:p>
            <a:pPr lvl="0" eaLnBrk="0" hangingPunct="0"/>
            <a:r>
              <a:rPr lang="en-US" altLang="en-US" sz="1600" dirty="0">
                <a:solidFill>
                  <a:srgbClr val="000000"/>
                </a:solidFill>
                <a:latin typeface="Courier New" panose="02070309020205020404" pitchFamily="49" charset="0"/>
                <a:cs typeface="Courier New" panose="02070309020205020404" pitchFamily="49" charset="0"/>
              </a:rPr>
              <a:t>                return true;  }</a:t>
            </a:r>
            <a:endPar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1" eaLnBrk="0" hangingPunct="0"/>
            <a:r>
              <a:rPr lang="en-US" altLang="en-US" sz="1600" dirty="0">
                <a:solidFill>
                  <a:srgbClr val="000000"/>
                </a:solidFill>
                <a:latin typeface="Courier New" panose="02070309020205020404" pitchFamily="49" charset="0"/>
                <a:cs typeface="Courier New" panose="02070309020205020404" pitchFamily="49" charset="0"/>
              </a:rPr>
              <a:t>@Override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onSingleTapUp</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//true when event</a:t>
            </a:r>
            <a:r>
              <a:rPr kumimoji="0" lang="en-US" altLang="en-US" sz="16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was consumed.</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600" dirty="0">
                <a:solidFill>
                  <a:srgbClr val="000000"/>
                </a:solidFill>
                <a:latin typeface="Courier New" panose="02070309020205020404" pitchFamily="49" charset="0"/>
                <a:cs typeface="Courier New" panose="02070309020205020404" pitchFamily="49" charset="0"/>
              </a:rPr>
              <a:t>@Override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onLongPress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600" dirty="0">
                <a:solidFill>
                  <a:srgbClr val="000000"/>
                </a:solidFill>
                <a:latin typeface="Courier New" panose="02070309020205020404" pitchFamily="49" charset="0"/>
                <a:cs typeface="Courier New" panose="02070309020205020404" pitchFamily="49" charset="0"/>
              </a:rPr>
              <a:t>@Override </a:t>
            </a:r>
            <a:r>
              <a:rPr lang="en-US" altLang="en-US" sz="1600" b="1" dirty="0">
                <a:solidFill>
                  <a:srgbClr val="000080"/>
                </a:solidFill>
                <a:latin typeface="Courier New" panose="02070309020205020404" pitchFamily="49" charset="0"/>
                <a:cs typeface="Courier New" panose="02070309020205020404" pitchFamily="49" charset="0"/>
              </a:rPr>
              <a:t>public </a:t>
            </a:r>
            <a:r>
              <a:rPr lang="en-US" altLang="en-US" sz="1600" b="1" dirty="0" err="1">
                <a:solidFill>
                  <a:srgbClr val="000080"/>
                </a:solidFill>
                <a:latin typeface="Courier New" panose="02070309020205020404" pitchFamily="49" charset="0"/>
                <a:cs typeface="Courier New" panose="02070309020205020404" pitchFamily="49" charset="0"/>
              </a:rPr>
              <a:t>boolean</a:t>
            </a:r>
            <a:r>
              <a:rPr lang="en-US" altLang="en-US" sz="1600" b="1" dirty="0">
                <a:solidFill>
                  <a:srgbClr val="00008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onDoubleTap</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MotionEvent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ev</a:t>
            </a:r>
            <a:r>
              <a:rPr lang="en-US" altLang="en-US" sz="1600" dirty="0">
                <a:solidFill>
                  <a:srgbClr val="000000"/>
                </a:solidFill>
                <a:latin typeface="Courier New" panose="02070309020205020404" pitchFamily="49" charset="0"/>
                <a:cs typeface="Courier New" panose="02070309020205020404" pitchFamily="49" charset="0"/>
              </a:rPr>
              <a:t>) {</a:t>
            </a:r>
            <a:br>
              <a:rPr lang="en-US" altLang="en-US" sz="1600" dirty="0">
                <a:solidFill>
                  <a:srgbClr val="000000"/>
                </a:solidFill>
                <a:latin typeface="Courier New" panose="02070309020205020404" pitchFamily="49" charset="0"/>
                <a:cs typeface="Courier New" panose="02070309020205020404" pitchFamily="49" charset="0"/>
              </a:rPr>
            </a:br>
            <a:r>
              <a:rPr lang="en-US" altLang="en-US" sz="1600" dirty="0">
                <a:solidFill>
                  <a:srgbClr val="000000"/>
                </a:solidFill>
                <a:latin typeface="Courier New" panose="02070309020205020404" pitchFamily="49" charset="0"/>
                <a:cs typeface="Courier New" panose="02070309020205020404" pitchFamily="49" charset="0"/>
              </a:rPr>
              <a:t>}</a:t>
            </a:r>
          </a:p>
          <a:p>
            <a:pPr lvl="1" eaLnBrk="0" hangingPunct="0"/>
            <a:r>
              <a:rPr lang="en-US" altLang="en-US" sz="1600" dirty="0">
                <a:solidFill>
                  <a:srgbClr val="000000"/>
                </a:solidFill>
                <a:latin typeface="Courier New" panose="02070309020205020404" pitchFamily="49" charset="0"/>
                <a:cs typeface="Courier New" panose="02070309020205020404" pitchFamily="49" charset="0"/>
              </a:rPr>
              <a:t>@Override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onScroll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e1,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e2, </a:t>
            </a:r>
          </a:p>
          <a:p>
            <a:pPr lvl="1" eaLnBrk="0" hangingPunct="0"/>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distanceX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distanceY</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1" eaLnBrk="0" hangingPunct="0"/>
            <a:r>
              <a:rPr lang="en-US" altLang="en-US" sz="1600" dirty="0">
                <a:solidFill>
                  <a:srgbClr val="000000"/>
                </a:solidFill>
                <a:latin typeface="Courier New" panose="02070309020205020404" pitchFamily="49" charset="0"/>
                <a:cs typeface="Courier New" panose="02070309020205020404" pitchFamily="49" charset="0"/>
              </a:rPr>
              <a:t>@Override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onFling</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e1,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e2, </a:t>
            </a:r>
          </a:p>
          <a:p>
            <a:pPr lvl="1" eaLnBrk="0" hangingPunct="0"/>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velocityX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velocityY</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lvl="1" eaLnBrk="0" hangingPunct="0"/>
            <a:r>
              <a:rPr lang="en-US" altLang="en-US" sz="1600" dirty="0">
                <a:solidFill>
                  <a:srgbClr val="000000"/>
                </a:solidFill>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A770541-280B-4443-A481-0ECD1086950B}"/>
              </a:ext>
            </a:extLst>
          </p:cNvPr>
          <p:cNvSpPr txBox="1"/>
          <p:nvPr/>
        </p:nvSpPr>
        <p:spPr>
          <a:xfrm>
            <a:off x="8264992" y="326136"/>
            <a:ext cx="691215" cy="276999"/>
          </a:xfrm>
          <a:prstGeom prst="rect">
            <a:avLst/>
          </a:prstGeom>
          <a:noFill/>
        </p:spPr>
        <p:txBody>
          <a:bodyPr wrap="none" rtlCol="0">
            <a:spAutoFit/>
          </a:bodyPr>
          <a:lstStyle/>
          <a:p>
            <a:r>
              <a:rPr lang="en-US" sz="1200" dirty="0">
                <a:hlinkClick r:id="rId3" action="ppaction://hlinksldjump"/>
              </a:rPr>
              <a:t>Back </a:t>
            </a:r>
            <a:r>
              <a:rPr lang="en-US" sz="1200" dirty="0">
                <a:sym typeface="Wingdings" panose="05000000000000000000" pitchFamily="2" charset="2"/>
                <a:hlinkClick r:id="rId3" action="ppaction://hlinksldjump"/>
              </a:rPr>
              <a:t></a:t>
            </a:r>
            <a:endParaRPr lang="en-US" sz="1600" dirty="0"/>
          </a:p>
        </p:txBody>
      </p:sp>
    </p:spTree>
    <p:extLst>
      <p:ext uri="{BB962C8B-B14F-4D97-AF65-F5344CB8AC3E}">
        <p14:creationId xmlns:p14="http://schemas.microsoft.com/office/powerpoint/2010/main" val="2485948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E119C-287B-4172-887D-4D0FBCD936C6}"/>
              </a:ext>
            </a:extLst>
          </p:cNvPr>
          <p:cNvSpPr>
            <a:spLocks noGrp="1"/>
          </p:cNvSpPr>
          <p:nvPr>
            <p:ph type="title"/>
          </p:nvPr>
        </p:nvSpPr>
        <p:spPr>
          <a:xfrm>
            <a:off x="457200" y="213232"/>
            <a:ext cx="8305800" cy="1143000"/>
          </a:xfrm>
        </p:spPr>
        <p:txBody>
          <a:bodyPr/>
          <a:lstStyle/>
          <a:p>
            <a:r>
              <a:rPr lang="en-US" dirty="0"/>
              <a:t>Gesture Detector</a:t>
            </a:r>
          </a:p>
        </p:txBody>
      </p:sp>
      <p:sp>
        <p:nvSpPr>
          <p:cNvPr id="3" name="Slide Number Placeholder 2">
            <a:extLst>
              <a:ext uri="{FF2B5EF4-FFF2-40B4-BE49-F238E27FC236}">
                <a16:creationId xmlns:a16="http://schemas.microsoft.com/office/drawing/2014/main" id="{3C8E6080-1087-42D8-9D28-5027F0699600}"/>
              </a:ext>
            </a:extLst>
          </p:cNvPr>
          <p:cNvSpPr>
            <a:spLocks noGrp="1"/>
          </p:cNvSpPr>
          <p:nvPr>
            <p:ph type="sldNum" sz="quarter" idx="12"/>
          </p:nvPr>
        </p:nvSpPr>
        <p:spPr/>
        <p:txBody>
          <a:bodyPr/>
          <a:lstStyle/>
          <a:p>
            <a:pPr>
              <a:defRPr/>
            </a:pPr>
            <a:fld id="{AE2342F7-0D32-4329-B405-E60D722CA26F}" type="slidenum">
              <a:rPr lang="en-US" smtClean="0"/>
              <a:pPr>
                <a:defRPr/>
              </a:pPr>
              <a:t>18</a:t>
            </a:fld>
            <a:endParaRPr lang="en-US"/>
          </a:p>
        </p:txBody>
      </p:sp>
      <p:sp>
        <p:nvSpPr>
          <p:cNvPr id="4" name="Rectangle 3">
            <a:extLst>
              <a:ext uri="{FF2B5EF4-FFF2-40B4-BE49-F238E27FC236}">
                <a16:creationId xmlns:a16="http://schemas.microsoft.com/office/drawing/2014/main" id="{89EEB7C5-2CDA-4ED0-A536-F117C0FDE04B}"/>
              </a:ext>
            </a:extLst>
          </p:cNvPr>
          <p:cNvSpPr/>
          <p:nvPr/>
        </p:nvSpPr>
        <p:spPr>
          <a:xfrm>
            <a:off x="5486400" y="1987831"/>
            <a:ext cx="3124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FF0000"/>
                </a:solidFill>
              </a:rPr>
              <a:t>gListener</a:t>
            </a:r>
            <a:r>
              <a:rPr lang="en-US" sz="1400" dirty="0">
                <a:solidFill>
                  <a:schemeClr val="tx1"/>
                </a:solidFill>
              </a:rPr>
              <a:t>: </a:t>
            </a:r>
            <a:r>
              <a:rPr lang="en-US" sz="1400" dirty="0" err="1">
                <a:solidFill>
                  <a:schemeClr val="tx1"/>
                </a:solidFill>
              </a:rPr>
              <a:t>SimpleOnGestureListener</a:t>
            </a:r>
            <a:endParaRPr lang="en-US" sz="1400" dirty="0">
              <a:solidFill>
                <a:schemeClr val="tx1"/>
              </a:solidFill>
            </a:endParaRPr>
          </a:p>
        </p:txBody>
      </p:sp>
      <p:sp>
        <p:nvSpPr>
          <p:cNvPr id="12" name="Rectangle 11">
            <a:extLst>
              <a:ext uri="{FF2B5EF4-FFF2-40B4-BE49-F238E27FC236}">
                <a16:creationId xmlns:a16="http://schemas.microsoft.com/office/drawing/2014/main" id="{BB592BF7-446E-4DDF-9B10-B9048DAD748D}"/>
              </a:ext>
            </a:extLst>
          </p:cNvPr>
          <p:cNvSpPr/>
          <p:nvPr/>
        </p:nvSpPr>
        <p:spPr>
          <a:xfrm>
            <a:off x="2925970" y="1446684"/>
            <a:ext cx="1782433"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OnTouchListener</a:t>
            </a:r>
            <a:endParaRPr lang="en-US" sz="1600" dirty="0">
              <a:solidFill>
                <a:schemeClr val="tx1"/>
              </a:solidFill>
            </a:endParaRPr>
          </a:p>
          <a:p>
            <a:pPr algn="ctr"/>
            <a:r>
              <a:rPr lang="en-US" sz="1600" dirty="0">
                <a:solidFill>
                  <a:schemeClr val="tx1"/>
                </a:solidFill>
              </a:rPr>
              <a:t>&lt;&lt;Interface&gt;&gt;</a:t>
            </a:r>
          </a:p>
        </p:txBody>
      </p:sp>
      <p:sp>
        <p:nvSpPr>
          <p:cNvPr id="13" name="Rectangle 12">
            <a:extLst>
              <a:ext uri="{FF2B5EF4-FFF2-40B4-BE49-F238E27FC236}">
                <a16:creationId xmlns:a16="http://schemas.microsoft.com/office/drawing/2014/main" id="{B682E0B0-AA6B-40E0-ABCF-27F8145220CD}"/>
              </a:ext>
            </a:extLst>
          </p:cNvPr>
          <p:cNvSpPr/>
          <p:nvPr/>
        </p:nvSpPr>
        <p:spPr>
          <a:xfrm>
            <a:off x="400880" y="2017676"/>
            <a:ext cx="1641060" cy="3851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B2: View-Button</a:t>
            </a:r>
          </a:p>
        </p:txBody>
      </p:sp>
      <p:cxnSp>
        <p:nvCxnSpPr>
          <p:cNvPr id="18" name="Connector: Elbow 17">
            <a:extLst>
              <a:ext uri="{FF2B5EF4-FFF2-40B4-BE49-F238E27FC236}">
                <a16:creationId xmlns:a16="http://schemas.microsoft.com/office/drawing/2014/main" id="{53A50AF1-8674-49AC-AAD3-4F41632504F9}"/>
              </a:ext>
            </a:extLst>
          </p:cNvPr>
          <p:cNvCxnSpPr>
            <a:cxnSpLocks/>
            <a:stCxn id="13" idx="0"/>
            <a:endCxn id="12" idx="1"/>
          </p:cNvCxnSpPr>
          <p:nvPr/>
        </p:nvCxnSpPr>
        <p:spPr>
          <a:xfrm rot="5400000" flipH="1" flipV="1">
            <a:off x="1940594" y="1032300"/>
            <a:ext cx="266192" cy="17045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433308-649B-4A4F-9F67-6F24C2DF5D1D}"/>
              </a:ext>
            </a:extLst>
          </p:cNvPr>
          <p:cNvSpPr txBox="1"/>
          <p:nvPr/>
        </p:nvSpPr>
        <p:spPr>
          <a:xfrm>
            <a:off x="1066043" y="1487324"/>
            <a:ext cx="1433854" cy="276999"/>
          </a:xfrm>
          <a:prstGeom prst="rect">
            <a:avLst/>
          </a:prstGeom>
          <a:noFill/>
        </p:spPr>
        <p:txBody>
          <a:bodyPr wrap="none" rtlCol="0">
            <a:spAutoFit/>
          </a:bodyPr>
          <a:lstStyle/>
          <a:p>
            <a:r>
              <a:rPr lang="en-US" sz="1200" dirty="0" err="1"/>
              <a:t>setOnTouchListener</a:t>
            </a:r>
            <a:endParaRPr lang="en-US" sz="1200" dirty="0"/>
          </a:p>
        </p:txBody>
      </p:sp>
      <p:cxnSp>
        <p:nvCxnSpPr>
          <p:cNvPr id="21" name="Connector: Elbow 20">
            <a:extLst>
              <a:ext uri="{FF2B5EF4-FFF2-40B4-BE49-F238E27FC236}">
                <a16:creationId xmlns:a16="http://schemas.microsoft.com/office/drawing/2014/main" id="{ED6EBA83-A1E5-4105-948B-5E2508B08E0C}"/>
              </a:ext>
            </a:extLst>
          </p:cNvPr>
          <p:cNvCxnSpPr>
            <a:cxnSpLocks/>
            <a:stCxn id="12" idx="3"/>
            <a:endCxn id="23" idx="0"/>
          </p:cNvCxnSpPr>
          <p:nvPr/>
        </p:nvCxnSpPr>
        <p:spPr>
          <a:xfrm flipH="1">
            <a:off x="3937000" y="1751484"/>
            <a:ext cx="771403" cy="990600"/>
          </a:xfrm>
          <a:prstGeom prst="bentConnector4">
            <a:avLst>
              <a:gd name="adj1" fmla="val -29634"/>
              <a:gd name="adj2" fmla="val 65385"/>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1B55BD8-30A4-4E6C-B384-6E9035DE6AA8}"/>
              </a:ext>
            </a:extLst>
          </p:cNvPr>
          <p:cNvSpPr txBox="1"/>
          <p:nvPr/>
        </p:nvSpPr>
        <p:spPr>
          <a:xfrm>
            <a:off x="3896581" y="2034872"/>
            <a:ext cx="1228478" cy="307777"/>
          </a:xfrm>
          <a:prstGeom prst="rect">
            <a:avLst/>
          </a:prstGeom>
          <a:noFill/>
        </p:spPr>
        <p:txBody>
          <a:bodyPr wrap="none" rtlCol="0">
            <a:spAutoFit/>
          </a:bodyPr>
          <a:lstStyle/>
          <a:p>
            <a:r>
              <a:rPr lang="en-US" sz="1400" dirty="0" err="1"/>
              <a:t>onTouchEvent</a:t>
            </a:r>
            <a:endParaRPr lang="en-US" sz="1400" dirty="0"/>
          </a:p>
        </p:txBody>
      </p:sp>
      <p:sp>
        <p:nvSpPr>
          <p:cNvPr id="23" name="Rectangle 22">
            <a:extLst>
              <a:ext uri="{FF2B5EF4-FFF2-40B4-BE49-F238E27FC236}">
                <a16:creationId xmlns:a16="http://schemas.microsoft.com/office/drawing/2014/main" id="{96A43B30-9C13-4A9A-A078-68A68052E28F}"/>
              </a:ext>
            </a:extLst>
          </p:cNvPr>
          <p:cNvSpPr/>
          <p:nvPr/>
        </p:nvSpPr>
        <p:spPr>
          <a:xfrm>
            <a:off x="2819400" y="2742084"/>
            <a:ext cx="2235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rgbClr val="FF0000"/>
                </a:solidFill>
              </a:rPr>
              <a:t>gd</a:t>
            </a:r>
            <a:r>
              <a:rPr lang="en-US" sz="1400" dirty="0" err="1">
                <a:solidFill>
                  <a:schemeClr val="tx1"/>
                </a:solidFill>
              </a:rPr>
              <a:t>:GestureDetector</a:t>
            </a:r>
            <a:endParaRPr lang="en-US" sz="1400" dirty="0">
              <a:solidFill>
                <a:schemeClr val="tx1"/>
              </a:solidFill>
            </a:endParaRPr>
          </a:p>
        </p:txBody>
      </p:sp>
      <p:cxnSp>
        <p:nvCxnSpPr>
          <p:cNvPr id="26" name="Connector: Elbow 25">
            <a:extLst>
              <a:ext uri="{FF2B5EF4-FFF2-40B4-BE49-F238E27FC236}">
                <a16:creationId xmlns:a16="http://schemas.microsoft.com/office/drawing/2014/main" id="{91D4B9A1-9366-48C4-A7AD-D30F873045A0}"/>
              </a:ext>
            </a:extLst>
          </p:cNvPr>
          <p:cNvCxnSpPr>
            <a:cxnSpLocks/>
            <a:stCxn id="23" idx="2"/>
            <a:endCxn id="4" idx="2"/>
          </p:cNvCxnSpPr>
          <p:nvPr/>
        </p:nvCxnSpPr>
        <p:spPr>
          <a:xfrm rot="5400000" flipH="1" flipV="1">
            <a:off x="5115623" y="1418808"/>
            <a:ext cx="754253" cy="3111500"/>
          </a:xfrm>
          <a:prstGeom prst="bentConnector3">
            <a:avLst>
              <a:gd name="adj1" fmla="val -30308"/>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
            <a:extLst>
              <a:ext uri="{FF2B5EF4-FFF2-40B4-BE49-F238E27FC236}">
                <a16:creationId xmlns:a16="http://schemas.microsoft.com/office/drawing/2014/main" id="{B729A9B7-7BA4-4838-9283-C26BC04D9B29}"/>
              </a:ext>
            </a:extLst>
          </p:cNvPr>
          <p:cNvSpPr>
            <a:spLocks noChangeArrowheads="1"/>
          </p:cNvSpPr>
          <p:nvPr/>
        </p:nvSpPr>
        <p:spPr bwMode="auto">
          <a:xfrm>
            <a:off x="307975" y="3831840"/>
            <a:ext cx="8604250" cy="2462213"/>
          </a:xfrm>
          <a:prstGeom prst="rect">
            <a:avLst/>
          </a:prstGeom>
          <a:solidFill>
            <a:schemeClr val="accent6">
              <a:lumMod val="20000"/>
              <a:lumOff val="8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eaLnBrk="0" hangingPunct="0"/>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Button b2 = (Button)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bt2</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hangingPunct="0"/>
            <a:r>
              <a:rPr lang="en-US" altLang="en-US" sz="1400" dirty="0" err="1">
                <a:solidFill>
                  <a:srgbClr val="000000"/>
                </a:solidFill>
                <a:latin typeface="Courier New" panose="02070309020205020404" pitchFamily="49" charset="0"/>
                <a:cs typeface="Courier New" panose="02070309020205020404" pitchFamily="49" charset="0"/>
              </a:rPr>
              <a:t>GestureDetector.SimpleOnGestureListener</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err="1">
                <a:solidFill>
                  <a:srgbClr val="FF0000"/>
                </a:solidFill>
                <a:latin typeface="Courier New" panose="02070309020205020404" pitchFamily="49" charset="0"/>
                <a:cs typeface="Courier New" panose="02070309020205020404" pitchFamily="49" charset="0"/>
              </a:rPr>
              <a:t>doubleTapListener</a:t>
            </a:r>
            <a:r>
              <a:rPr lang="en-US" altLang="en-US" sz="1400" dirty="0">
                <a:solidFill>
                  <a:srgbClr val="000000"/>
                </a:solidFill>
                <a:latin typeface="Courier New" panose="02070309020205020404" pitchFamily="49" charset="0"/>
                <a:cs typeface="Courier New" panose="02070309020205020404" pitchFamily="49" charset="0"/>
              </a:rPr>
              <a:t> = </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new </a:t>
            </a:r>
            <a:r>
              <a:rPr lang="en-US" altLang="en-US" sz="1400" dirty="0" err="1">
                <a:solidFill>
                  <a:srgbClr val="000000"/>
                </a:solidFill>
                <a:latin typeface="Courier New" panose="02070309020205020404" pitchFamily="49" charset="0"/>
                <a:cs typeface="Courier New" panose="02070309020205020404" pitchFamily="49" charset="0"/>
              </a:rPr>
              <a:t>GestureDetector.SimpleOnGestureListener</a:t>
            </a:r>
            <a:r>
              <a:rPr lang="en-US" altLang="en-US" sz="1400" dirty="0">
                <a:solidFill>
                  <a:srgbClr val="000000"/>
                </a:solidFill>
                <a:latin typeface="Courier New" panose="02070309020205020404" pitchFamily="49" charset="0"/>
                <a:cs typeface="Courier New" panose="02070309020205020404" pitchFamily="49" charset="0"/>
              </a:rPr>
              <a:t>(){</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@Override public </a:t>
            </a:r>
            <a:r>
              <a:rPr lang="en-US" altLang="en-US" sz="1400" dirty="0" err="1">
                <a:solidFill>
                  <a:srgbClr val="000000"/>
                </a:solidFill>
                <a:latin typeface="Courier New" panose="02070309020205020404" pitchFamily="49" charset="0"/>
                <a:cs typeface="Courier New" panose="02070309020205020404" pitchFamily="49" charset="0"/>
              </a:rPr>
              <a:t>boolean</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onDown</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dirty="0" err="1">
                <a:solidFill>
                  <a:srgbClr val="000000"/>
                </a:solidFill>
                <a:latin typeface="Courier New" panose="02070309020205020404" pitchFamily="49" charset="0"/>
                <a:cs typeface="Courier New" panose="02070309020205020404" pitchFamily="49" charset="0"/>
              </a:rPr>
              <a:t>MotionEvent</a:t>
            </a:r>
            <a:r>
              <a:rPr lang="en-US" altLang="en-US" sz="1400" dirty="0">
                <a:solidFill>
                  <a:srgbClr val="000000"/>
                </a:solidFill>
                <a:latin typeface="Courier New" panose="02070309020205020404" pitchFamily="49" charset="0"/>
                <a:cs typeface="Courier New" panose="02070309020205020404" pitchFamily="49" charset="0"/>
              </a:rPr>
              <a:t> event){return true;}</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@Override public </a:t>
            </a:r>
            <a:r>
              <a:rPr lang="en-US" altLang="en-US" sz="1400" dirty="0" err="1">
                <a:solidFill>
                  <a:srgbClr val="000000"/>
                </a:solidFill>
                <a:latin typeface="Courier New" panose="02070309020205020404" pitchFamily="49" charset="0"/>
                <a:cs typeface="Courier New" panose="02070309020205020404" pitchFamily="49" charset="0"/>
              </a:rPr>
              <a:t>boolean</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onDoubleTap</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dirty="0" err="1">
                <a:solidFill>
                  <a:srgbClr val="000000"/>
                </a:solidFill>
                <a:latin typeface="Courier New" panose="02070309020205020404" pitchFamily="49" charset="0"/>
                <a:cs typeface="Courier New" panose="02070309020205020404" pitchFamily="49" charset="0"/>
              </a:rPr>
              <a:t>MotionEvent</a:t>
            </a:r>
            <a:r>
              <a:rPr lang="en-US" altLang="en-US" sz="1400" dirty="0">
                <a:solidFill>
                  <a:srgbClr val="000000"/>
                </a:solidFill>
                <a:latin typeface="Courier New" panose="02070309020205020404" pitchFamily="49" charset="0"/>
                <a:cs typeface="Courier New" panose="02070309020205020404" pitchFamily="49" charset="0"/>
              </a:rPr>
              <a:t> event){</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//your code here - example start a popup menu</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return true;</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a:t>
            </a:r>
          </a:p>
          <a:p>
            <a:pPr lvl="0" eaLnBrk="0" hangingPunct="0"/>
            <a:r>
              <a:rPr lang="en-US" altLang="en-US" sz="1400" b="1" dirty="0">
                <a:solidFill>
                  <a:schemeClr val="accent1"/>
                </a:solidFill>
                <a:latin typeface="Courier New" panose="02070309020205020404" pitchFamily="49" charset="0"/>
                <a:cs typeface="Courier New" panose="02070309020205020404" pitchFamily="49" charset="0"/>
              </a:rPr>
              <a:t>GestureDetector</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err="1">
                <a:solidFill>
                  <a:srgbClr val="FF0000"/>
                </a:solidFill>
                <a:latin typeface="Courier New" panose="02070309020205020404" pitchFamily="49" charset="0"/>
                <a:cs typeface="Courier New" panose="02070309020205020404" pitchFamily="49" charset="0"/>
              </a:rPr>
              <a:t>gd</a:t>
            </a:r>
            <a:r>
              <a:rPr lang="en-US" altLang="en-US" sz="1400" dirty="0">
                <a:solidFill>
                  <a:srgbClr val="000000"/>
                </a:solidFill>
                <a:latin typeface="Courier New" panose="02070309020205020404" pitchFamily="49" charset="0"/>
                <a:cs typeface="Courier New" panose="02070309020205020404" pitchFamily="49" charset="0"/>
              </a:rPr>
              <a:t> = new </a:t>
            </a:r>
            <a:r>
              <a:rPr lang="en-US" altLang="en-US" sz="1400" b="1" dirty="0">
                <a:solidFill>
                  <a:schemeClr val="accent1"/>
                </a:solidFill>
                <a:latin typeface="Courier New" panose="02070309020205020404" pitchFamily="49" charset="0"/>
                <a:cs typeface="Courier New" panose="02070309020205020404" pitchFamily="49" charset="0"/>
              </a:rPr>
              <a:t>GestureDetector</a:t>
            </a:r>
            <a:r>
              <a:rPr lang="en-US" altLang="en-US" sz="1400" dirty="0">
                <a:solidFill>
                  <a:srgbClr val="000000"/>
                </a:solidFill>
                <a:latin typeface="Courier New" panose="02070309020205020404" pitchFamily="49" charset="0"/>
                <a:cs typeface="Courier New" panose="02070309020205020404" pitchFamily="49" charset="0"/>
              </a:rPr>
              <a:t>( this, </a:t>
            </a:r>
            <a:r>
              <a:rPr lang="en-US" altLang="en-US" sz="1400" b="1" dirty="0" err="1">
                <a:solidFill>
                  <a:srgbClr val="FF0000"/>
                </a:solidFill>
                <a:latin typeface="Courier New" panose="02070309020205020404" pitchFamily="49" charset="0"/>
                <a:cs typeface="Courier New" panose="02070309020205020404" pitchFamily="49" charset="0"/>
              </a:rPr>
              <a:t>doubleTapListener</a:t>
            </a:r>
            <a:r>
              <a:rPr lang="en-US" altLang="en-US" sz="1400" dirty="0">
                <a:solidFill>
                  <a:srgbClr val="000000"/>
                </a:solidFill>
                <a:latin typeface="Courier New" panose="02070309020205020404" pitchFamily="49" charset="0"/>
                <a:cs typeface="Courier New" panose="02070309020205020404" pitchFamily="49" charset="0"/>
              </a:rPr>
              <a:t>);</a:t>
            </a:r>
          </a:p>
          <a:p>
            <a:pPr lvl="0" eaLnBrk="0" hangingPunct="0"/>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b2.setOnTouchListener(</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gd</a:t>
            </a:r>
            <a:r>
              <a:rPr kumimoji="0" lang="en-US" altLang="en-US" sz="1400" b="0"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.onTouchEvent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motionEvent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99A8E6A-6131-4C47-B618-FC6EC3C12AF2}"/>
              </a:ext>
            </a:extLst>
          </p:cNvPr>
          <p:cNvSpPr txBox="1"/>
          <p:nvPr/>
        </p:nvSpPr>
        <p:spPr>
          <a:xfrm>
            <a:off x="3447130" y="6497209"/>
            <a:ext cx="2005742" cy="276999"/>
          </a:xfrm>
          <a:prstGeom prst="rect">
            <a:avLst/>
          </a:prstGeom>
          <a:noFill/>
        </p:spPr>
        <p:txBody>
          <a:bodyPr wrap="none" rtlCol="0">
            <a:spAutoFit/>
          </a:bodyPr>
          <a:lstStyle/>
          <a:p>
            <a:r>
              <a:rPr lang="en-US" sz="1200" dirty="0" err="1"/>
              <a:t>onTouch</a:t>
            </a:r>
            <a:r>
              <a:rPr lang="en-US" sz="1200" dirty="0"/>
              <a:t>(view, </a:t>
            </a:r>
            <a:r>
              <a:rPr lang="en-US" sz="1200" dirty="0" err="1"/>
              <a:t>MotionEvent</a:t>
            </a:r>
            <a:r>
              <a:rPr lang="en-US" sz="1200" dirty="0"/>
              <a:t>)</a:t>
            </a:r>
            <a:endParaRPr lang="en-AE" sz="1200" dirty="0"/>
          </a:p>
        </p:txBody>
      </p:sp>
      <p:cxnSp>
        <p:nvCxnSpPr>
          <p:cNvPr id="7" name="Connector: Elbow 6">
            <a:extLst>
              <a:ext uri="{FF2B5EF4-FFF2-40B4-BE49-F238E27FC236}">
                <a16:creationId xmlns:a16="http://schemas.microsoft.com/office/drawing/2014/main" id="{88516955-2C4E-4BAA-B495-FDE025D3E2C4}"/>
              </a:ext>
            </a:extLst>
          </p:cNvPr>
          <p:cNvCxnSpPr>
            <a:stCxn id="5" idx="0"/>
            <a:endCxn id="17" idx="2"/>
          </p:cNvCxnSpPr>
          <p:nvPr/>
        </p:nvCxnSpPr>
        <p:spPr>
          <a:xfrm rot="5400000" flipH="1" flipV="1">
            <a:off x="4428472" y="6315582"/>
            <a:ext cx="203156" cy="1600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A0DDBA-71F9-4932-9759-E20C0BFEE471}"/>
              </a:ext>
            </a:extLst>
          </p:cNvPr>
          <p:cNvSpPr txBox="1"/>
          <p:nvPr/>
        </p:nvSpPr>
        <p:spPr>
          <a:xfrm>
            <a:off x="8264992" y="326136"/>
            <a:ext cx="691215" cy="276999"/>
          </a:xfrm>
          <a:prstGeom prst="rect">
            <a:avLst/>
          </a:prstGeom>
          <a:noFill/>
        </p:spPr>
        <p:txBody>
          <a:bodyPr wrap="none" rtlCol="0">
            <a:spAutoFit/>
          </a:bodyPr>
          <a:lstStyle/>
          <a:p>
            <a:r>
              <a:rPr lang="en-US" sz="1200" dirty="0">
                <a:hlinkClick r:id="rId2" action="ppaction://hlinksldjump"/>
              </a:rPr>
              <a:t>Back </a:t>
            </a:r>
            <a:r>
              <a:rPr lang="en-US" sz="1200" dirty="0">
                <a:sym typeface="Wingdings" panose="05000000000000000000" pitchFamily="2" charset="2"/>
                <a:hlinkClick r:id="rId2" action="ppaction://hlinksldjump"/>
              </a:rPr>
              <a:t></a:t>
            </a:r>
            <a:endParaRPr lang="en-US" sz="1600" dirty="0"/>
          </a:p>
        </p:txBody>
      </p:sp>
    </p:spTree>
    <p:extLst>
      <p:ext uri="{BB962C8B-B14F-4D97-AF65-F5344CB8AC3E}">
        <p14:creationId xmlns:p14="http://schemas.microsoft.com/office/powerpoint/2010/main" val="1205432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OnFling</a:t>
            </a:r>
            <a:r>
              <a:rPr lang="en-US" dirty="0"/>
              <a:t> - Remarks</a:t>
            </a:r>
          </a:p>
        </p:txBody>
      </p:sp>
      <p:sp>
        <p:nvSpPr>
          <p:cNvPr id="3" name="Content Placeholder 2"/>
          <p:cNvSpPr>
            <a:spLocks noGrp="1"/>
          </p:cNvSpPr>
          <p:nvPr>
            <p:ph idx="1"/>
          </p:nvPr>
        </p:nvSpPr>
        <p:spPr>
          <a:xfrm>
            <a:off x="457200" y="1935479"/>
            <a:ext cx="8229600" cy="478599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The method is executed at the end of scrolling with the user lifts her finger.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How to figure out if the swipe was vertical or horizontal?</a:t>
            </a:r>
          </a:p>
          <a:p>
            <a:pPr lvl="1"/>
            <a:endParaRPr lang="en-US" sz="1800"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19</a:t>
            </a:fld>
            <a:endParaRPr lang="en-US"/>
          </a:p>
        </p:txBody>
      </p:sp>
      <p:graphicFrame>
        <p:nvGraphicFramePr>
          <p:cNvPr id="5" name="Table 5">
            <a:extLst>
              <a:ext uri="{FF2B5EF4-FFF2-40B4-BE49-F238E27FC236}">
                <a16:creationId xmlns:a16="http://schemas.microsoft.com/office/drawing/2014/main" id="{9D4F44AF-9615-43BD-A378-ADA6BDC909E7}"/>
              </a:ext>
            </a:extLst>
          </p:cNvPr>
          <p:cNvGraphicFramePr>
            <a:graphicFrameLocks noGrp="1"/>
          </p:cNvGraphicFramePr>
          <p:nvPr>
            <p:extLst>
              <p:ext uri="{D42A27DB-BD31-4B8C-83A1-F6EECF244321}">
                <p14:modId xmlns:p14="http://schemas.microsoft.com/office/powerpoint/2010/main" val="140657531"/>
              </p:ext>
            </p:extLst>
          </p:nvPr>
        </p:nvGraphicFramePr>
        <p:xfrm>
          <a:off x="800100" y="2659696"/>
          <a:ext cx="7543800" cy="3337560"/>
        </p:xfrm>
        <a:graphic>
          <a:graphicData uri="http://schemas.openxmlformats.org/drawingml/2006/table">
            <a:tbl>
              <a:tblPr firstRow="1" bandRow="1">
                <a:tableStyleId>{5C22544A-7EE6-4342-B048-85BDC9FD1C3A}</a:tableStyleId>
              </a:tblPr>
              <a:tblGrid>
                <a:gridCol w="2074545">
                  <a:extLst>
                    <a:ext uri="{9D8B030D-6E8A-4147-A177-3AD203B41FA5}">
                      <a16:colId xmlns:a16="http://schemas.microsoft.com/office/drawing/2014/main" val="1325233059"/>
                    </a:ext>
                  </a:extLst>
                </a:gridCol>
                <a:gridCol w="5469255">
                  <a:extLst>
                    <a:ext uri="{9D8B030D-6E8A-4147-A177-3AD203B41FA5}">
                      <a16:colId xmlns:a16="http://schemas.microsoft.com/office/drawing/2014/main" val="1023399369"/>
                    </a:ext>
                  </a:extLst>
                </a:gridCol>
              </a:tblGrid>
              <a:tr h="37084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onFling</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MotionEvent</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e1, </a:t>
                      </a:r>
                      <a:r>
                        <a:rPr kumimoji="0" lang="en-US" altLang="en-US" sz="16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MotionEvent</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e2,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1"/>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float </a:t>
                      </a:r>
                      <a:r>
                        <a:rPr kumimoji="0" lang="en-US" altLang="en-US" sz="16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velocityX</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float </a:t>
                      </a:r>
                      <a:r>
                        <a:rPr kumimoji="0" lang="en-US" altLang="en-US" sz="16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velocityY</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lang="en-US" sz="1600" dirty="0">
                        <a:solidFill>
                          <a:schemeClr val="bg1"/>
                        </a:solidFill>
                      </a:endParaRPr>
                    </a:p>
                  </a:txBody>
                  <a:tcPr/>
                </a:tc>
                <a:tc hMerge="1">
                  <a:txBody>
                    <a:bodyPr/>
                    <a:lstStyle/>
                    <a:p>
                      <a:endParaRPr lang="en-US" sz="1600" dirty="0"/>
                    </a:p>
                  </a:txBody>
                  <a:tcPr/>
                </a:tc>
                <a:extLst>
                  <a:ext uri="{0D108BD9-81ED-4DB2-BD59-A6C34878D82A}">
                    <a16:rowId xmlns:a16="http://schemas.microsoft.com/office/drawing/2014/main" val="3042555569"/>
                  </a:ext>
                </a:extLst>
              </a:tr>
              <a:tr h="370840">
                <a:tc>
                  <a:txBody>
                    <a:bodyPr/>
                    <a:lstStyle/>
                    <a:p>
                      <a:r>
                        <a:rPr lang="en-US" sz="1600" dirty="0"/>
                        <a:t>Parameter</a:t>
                      </a:r>
                    </a:p>
                  </a:txBody>
                  <a:tcPr/>
                </a:tc>
                <a:tc>
                  <a:txBody>
                    <a:bodyPr/>
                    <a:lstStyle/>
                    <a:p>
                      <a:r>
                        <a:rPr lang="en-US" sz="1600" dirty="0"/>
                        <a:t>Description</a:t>
                      </a:r>
                    </a:p>
                  </a:txBody>
                  <a:tcPr/>
                </a:tc>
                <a:extLst>
                  <a:ext uri="{0D108BD9-81ED-4DB2-BD59-A6C34878D82A}">
                    <a16:rowId xmlns:a16="http://schemas.microsoft.com/office/drawing/2014/main" val="2230263690"/>
                  </a:ext>
                </a:extLst>
              </a:tr>
              <a:tr h="370840">
                <a:tc>
                  <a:txBody>
                    <a:bodyPr/>
                    <a:lstStyle/>
                    <a:p>
                      <a:r>
                        <a:rPr lang="en-US" sz="1600" dirty="0" err="1"/>
                        <a:t>MotionEvent</a:t>
                      </a:r>
                      <a:r>
                        <a:rPr lang="en-US" sz="1600" dirty="0"/>
                        <a:t> e1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first down motion event that started the fling.</a:t>
                      </a:r>
                    </a:p>
                  </a:txBody>
                  <a:tcPr/>
                </a:tc>
                <a:extLst>
                  <a:ext uri="{0D108BD9-81ED-4DB2-BD59-A6C34878D82A}">
                    <a16:rowId xmlns:a16="http://schemas.microsoft.com/office/drawing/2014/main" val="2337345878"/>
                  </a:ext>
                </a:extLst>
              </a:tr>
              <a:tr h="370840">
                <a:tc>
                  <a:txBody>
                    <a:bodyPr/>
                    <a:lstStyle/>
                    <a:p>
                      <a:r>
                        <a:rPr lang="en-US" sz="1600" dirty="0" err="1"/>
                        <a:t>MotionEvent</a:t>
                      </a:r>
                      <a:r>
                        <a:rPr lang="en-US" sz="1600" dirty="0"/>
                        <a:t> e2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move motion event that triggered the current </a:t>
                      </a:r>
                      <a:r>
                        <a:rPr lang="en-US" sz="1600" dirty="0" err="1"/>
                        <a:t>onFling</a:t>
                      </a:r>
                      <a:endParaRPr lang="en-US" sz="1600" dirty="0"/>
                    </a:p>
                  </a:txBody>
                  <a:tcPr/>
                </a:tc>
                <a:extLst>
                  <a:ext uri="{0D108BD9-81ED-4DB2-BD59-A6C34878D82A}">
                    <a16:rowId xmlns:a16="http://schemas.microsoft.com/office/drawing/2014/main" val="25945227"/>
                  </a:ext>
                </a:extLst>
              </a:tr>
              <a:tr h="370840">
                <a:tc>
                  <a:txBody>
                    <a:bodyPr/>
                    <a:lstStyle/>
                    <a:p>
                      <a:r>
                        <a:rPr lang="en-US" sz="1600" dirty="0" err="1"/>
                        <a:t>velocityX</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velocity of this fling measured in pixels per second along the x axis, e.g., if </a:t>
                      </a:r>
                      <a:r>
                        <a:rPr lang="en-US" sz="1600" dirty="0" err="1"/>
                        <a:t>velocityX</a:t>
                      </a:r>
                      <a:r>
                        <a:rPr lang="en-US" sz="1600" dirty="0"/>
                        <a:t> is negative it means swipe left.</a:t>
                      </a:r>
                    </a:p>
                  </a:txBody>
                  <a:tcPr/>
                </a:tc>
                <a:extLst>
                  <a:ext uri="{0D108BD9-81ED-4DB2-BD59-A6C34878D82A}">
                    <a16:rowId xmlns:a16="http://schemas.microsoft.com/office/drawing/2014/main" val="3237700037"/>
                  </a:ext>
                </a:extLst>
              </a:tr>
              <a:tr h="370840">
                <a:tc>
                  <a:txBody>
                    <a:bodyPr/>
                    <a:lstStyle/>
                    <a:p>
                      <a:r>
                        <a:rPr lang="en-US" sz="1600" dirty="0" err="1"/>
                        <a:t>VelocityY</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velocity of this fling measured in pixels per second along the y axis, e.g., if </a:t>
                      </a:r>
                      <a:r>
                        <a:rPr lang="en-US" sz="1600" dirty="0" err="1"/>
                        <a:t>velocityY</a:t>
                      </a:r>
                      <a:r>
                        <a:rPr lang="en-US" sz="1600" dirty="0"/>
                        <a:t> is negative it means swipe up.</a:t>
                      </a:r>
                    </a:p>
                  </a:txBody>
                  <a:tcPr/>
                </a:tc>
                <a:extLst>
                  <a:ext uri="{0D108BD9-81ED-4DB2-BD59-A6C34878D82A}">
                    <a16:rowId xmlns:a16="http://schemas.microsoft.com/office/drawing/2014/main" val="1773523244"/>
                  </a:ext>
                </a:extLst>
              </a:tr>
            </a:tbl>
          </a:graphicData>
        </a:graphic>
      </p:graphicFrame>
      <p:sp>
        <p:nvSpPr>
          <p:cNvPr id="6" name="TextBox 5">
            <a:extLst>
              <a:ext uri="{FF2B5EF4-FFF2-40B4-BE49-F238E27FC236}">
                <a16:creationId xmlns:a16="http://schemas.microsoft.com/office/drawing/2014/main" id="{3AF2FE4C-C77D-4FDD-A33A-EC90193352C5}"/>
              </a:ext>
            </a:extLst>
          </p:cNvPr>
          <p:cNvSpPr txBox="1"/>
          <p:nvPr/>
        </p:nvSpPr>
        <p:spPr>
          <a:xfrm>
            <a:off x="8264992" y="326136"/>
            <a:ext cx="691215" cy="276999"/>
          </a:xfrm>
          <a:prstGeom prst="rect">
            <a:avLst/>
          </a:prstGeom>
          <a:noFill/>
        </p:spPr>
        <p:txBody>
          <a:bodyPr wrap="none" rtlCol="0">
            <a:spAutoFit/>
          </a:bodyPr>
          <a:lstStyle/>
          <a:p>
            <a:r>
              <a:rPr lang="en-US" sz="1200" dirty="0">
                <a:hlinkClick r:id="rId3" action="ppaction://hlinksldjump"/>
              </a:rPr>
              <a:t>Back </a:t>
            </a:r>
            <a:r>
              <a:rPr lang="en-US" sz="1200" dirty="0">
                <a:sym typeface="Wingdings" panose="05000000000000000000" pitchFamily="2" charset="2"/>
                <a:hlinkClick r:id="rId3" action="ppaction://hlinksldjump"/>
              </a:rPr>
              <a:t></a:t>
            </a:r>
            <a:endParaRPr lang="en-US" sz="1600" dirty="0"/>
          </a:p>
        </p:txBody>
      </p:sp>
    </p:spTree>
    <p:extLst>
      <p:ext uri="{BB962C8B-B14F-4D97-AF65-F5344CB8AC3E}">
        <p14:creationId xmlns:p14="http://schemas.microsoft.com/office/powerpoint/2010/main" val="96194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Gestures</a:t>
            </a:r>
          </a:p>
        </p:txBody>
      </p:sp>
      <p:sp>
        <p:nvSpPr>
          <p:cNvPr id="3" name="Content Placeholder 2"/>
          <p:cNvSpPr>
            <a:spLocks noGrp="1"/>
          </p:cNvSpPr>
          <p:nvPr>
            <p:ph idx="1"/>
          </p:nvPr>
        </p:nvSpPr>
        <p:spPr/>
        <p:txBody>
          <a:bodyPr>
            <a:normAutofit/>
          </a:bodyPr>
          <a:lstStyle/>
          <a:p>
            <a:r>
              <a:rPr lang="en-US" dirty="0"/>
              <a:t>There are correspondingly </a:t>
            </a:r>
            <a:r>
              <a:rPr lang="en-US" dirty="0">
                <a:solidFill>
                  <a:srgbClr val="FF0000"/>
                </a:solidFill>
              </a:rPr>
              <a:t>two phases to gesture detection</a:t>
            </a:r>
            <a:r>
              <a:rPr lang="en-US" dirty="0"/>
              <a:t>:</a:t>
            </a:r>
          </a:p>
          <a:p>
            <a:endParaRPr lang="en-US"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2</a:t>
            </a:fld>
            <a:endParaRPr lang="en-US"/>
          </a:p>
        </p:txBody>
      </p:sp>
      <p:sp>
        <p:nvSpPr>
          <p:cNvPr id="5" name="Rectangle: Rounded Corners 4">
            <a:extLst>
              <a:ext uri="{FF2B5EF4-FFF2-40B4-BE49-F238E27FC236}">
                <a16:creationId xmlns:a16="http://schemas.microsoft.com/office/drawing/2014/main" id="{04D64596-9A20-4883-A163-A87DA7F6E485}"/>
              </a:ext>
            </a:extLst>
          </p:cNvPr>
          <p:cNvSpPr/>
          <p:nvPr/>
        </p:nvSpPr>
        <p:spPr>
          <a:xfrm>
            <a:off x="990600" y="3200400"/>
            <a:ext cx="2810932"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Step1</a:t>
            </a:r>
          </a:p>
          <a:p>
            <a:pPr algn="ctr"/>
            <a:r>
              <a:rPr lang="en-US" dirty="0"/>
              <a:t>Touch Data Gathering</a:t>
            </a:r>
          </a:p>
        </p:txBody>
      </p:sp>
      <p:sp>
        <p:nvSpPr>
          <p:cNvPr id="6" name="Rectangle: Rounded Corners 5">
            <a:extLst>
              <a:ext uri="{FF2B5EF4-FFF2-40B4-BE49-F238E27FC236}">
                <a16:creationId xmlns:a16="http://schemas.microsoft.com/office/drawing/2014/main" id="{AF77EDC3-6B18-4CFB-BAD2-A775CE0618B9}"/>
              </a:ext>
            </a:extLst>
          </p:cNvPr>
          <p:cNvSpPr/>
          <p:nvPr/>
        </p:nvSpPr>
        <p:spPr>
          <a:xfrm>
            <a:off x="4648200" y="3200400"/>
            <a:ext cx="2438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Step2</a:t>
            </a:r>
          </a:p>
          <a:p>
            <a:pPr algn="ctr"/>
            <a:r>
              <a:rPr lang="en-US" dirty="0"/>
              <a:t>Gesture Identification</a:t>
            </a:r>
            <a:endParaRPr lang="en-AE" dirty="0"/>
          </a:p>
        </p:txBody>
      </p:sp>
      <p:sp>
        <p:nvSpPr>
          <p:cNvPr id="7" name="Arrow: Right 6">
            <a:extLst>
              <a:ext uri="{FF2B5EF4-FFF2-40B4-BE49-F238E27FC236}">
                <a16:creationId xmlns:a16="http://schemas.microsoft.com/office/drawing/2014/main" id="{84A7E28E-4567-425D-981B-4B20342BB3E4}"/>
              </a:ext>
            </a:extLst>
          </p:cNvPr>
          <p:cNvSpPr/>
          <p:nvPr/>
        </p:nvSpPr>
        <p:spPr>
          <a:xfrm>
            <a:off x="3920066" y="358775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0" name="TextBox 9">
            <a:extLst>
              <a:ext uri="{FF2B5EF4-FFF2-40B4-BE49-F238E27FC236}">
                <a16:creationId xmlns:a16="http://schemas.microsoft.com/office/drawing/2014/main" id="{D3F40698-5579-4C91-B982-ADC604B826DF}"/>
              </a:ext>
            </a:extLst>
          </p:cNvPr>
          <p:cNvSpPr txBox="1"/>
          <p:nvPr/>
        </p:nvSpPr>
        <p:spPr>
          <a:xfrm>
            <a:off x="1710266" y="4419600"/>
            <a:ext cx="1477136" cy="1015663"/>
          </a:xfrm>
          <a:prstGeom prst="rect">
            <a:avLst/>
          </a:prstGeom>
          <a:noFill/>
        </p:spPr>
        <p:txBody>
          <a:bodyPr wrap="none" rtlCol="0">
            <a:spAutoFit/>
          </a:bodyPr>
          <a:lstStyle/>
          <a:p>
            <a:r>
              <a:rPr lang="en-US" sz="1200" dirty="0"/>
              <a:t>Touch location (</a:t>
            </a:r>
            <a:r>
              <a:rPr lang="en-US" sz="1200" dirty="0" err="1"/>
              <a:t>x,y</a:t>
            </a:r>
            <a:r>
              <a:rPr lang="en-US" sz="1200" dirty="0"/>
              <a:t>),</a:t>
            </a:r>
          </a:p>
          <a:p>
            <a:r>
              <a:rPr lang="en-US" sz="1200" dirty="0"/>
              <a:t>Time,</a:t>
            </a:r>
          </a:p>
          <a:p>
            <a:r>
              <a:rPr lang="en-US" sz="1200" dirty="0"/>
              <a:t>Direction,</a:t>
            </a:r>
          </a:p>
          <a:p>
            <a:r>
              <a:rPr lang="en-US" sz="1200" dirty="0"/>
              <a:t>Speed,</a:t>
            </a:r>
          </a:p>
          <a:p>
            <a:r>
              <a:rPr lang="en-US" sz="1200" dirty="0"/>
              <a:t>Etc.</a:t>
            </a:r>
            <a:endParaRPr lang="en-AE" sz="1200" dirty="0"/>
          </a:p>
        </p:txBody>
      </p:sp>
      <p:sp>
        <p:nvSpPr>
          <p:cNvPr id="11" name="TextBox 10">
            <a:extLst>
              <a:ext uri="{FF2B5EF4-FFF2-40B4-BE49-F238E27FC236}">
                <a16:creationId xmlns:a16="http://schemas.microsoft.com/office/drawing/2014/main" id="{B1915AD3-51D0-4B4B-A3FE-DD0E03CA0AB0}"/>
              </a:ext>
            </a:extLst>
          </p:cNvPr>
          <p:cNvSpPr txBox="1"/>
          <p:nvPr/>
        </p:nvSpPr>
        <p:spPr>
          <a:xfrm>
            <a:off x="5128832" y="4466439"/>
            <a:ext cx="1332416" cy="646331"/>
          </a:xfrm>
          <a:prstGeom prst="rect">
            <a:avLst/>
          </a:prstGeom>
          <a:noFill/>
        </p:spPr>
        <p:txBody>
          <a:bodyPr wrap="none" rtlCol="0">
            <a:spAutoFit/>
          </a:bodyPr>
          <a:lstStyle/>
          <a:p>
            <a:r>
              <a:rPr lang="en-US" sz="1200" dirty="0"/>
              <a:t>Interpret data:</a:t>
            </a:r>
          </a:p>
          <a:p>
            <a:r>
              <a:rPr lang="en-US" sz="1200" dirty="0"/>
              <a:t>Swipe, double tap,</a:t>
            </a:r>
          </a:p>
          <a:p>
            <a:r>
              <a:rPr lang="en-US" sz="1200" dirty="0"/>
              <a:t>Scroll, drag, etc.</a:t>
            </a:r>
          </a:p>
        </p:txBody>
      </p:sp>
    </p:spTree>
    <p:extLst>
      <p:ext uri="{BB962C8B-B14F-4D97-AF65-F5344CB8AC3E}">
        <p14:creationId xmlns:p14="http://schemas.microsoft.com/office/powerpoint/2010/main" val="408737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OnScroll</a:t>
            </a:r>
            <a:r>
              <a:rPr lang="en-US" dirty="0"/>
              <a:t> - Remarks</a:t>
            </a:r>
          </a:p>
        </p:txBody>
      </p:sp>
      <p:sp>
        <p:nvSpPr>
          <p:cNvPr id="3" name="Content Placeholder 2"/>
          <p:cNvSpPr>
            <a:spLocks noGrp="1"/>
          </p:cNvSpPr>
          <p:nvPr>
            <p:ph idx="1"/>
          </p:nvPr>
        </p:nvSpPr>
        <p:spPr>
          <a:xfrm>
            <a:off x="457200" y="1935479"/>
            <a:ext cx="8229600" cy="478599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The method is executed while dragging fingers on the view/screen.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20</a:t>
            </a:fld>
            <a:endParaRPr lang="en-US"/>
          </a:p>
        </p:txBody>
      </p:sp>
      <p:graphicFrame>
        <p:nvGraphicFramePr>
          <p:cNvPr id="5" name="Table 5">
            <a:extLst>
              <a:ext uri="{FF2B5EF4-FFF2-40B4-BE49-F238E27FC236}">
                <a16:creationId xmlns:a16="http://schemas.microsoft.com/office/drawing/2014/main" id="{9D4F44AF-9615-43BD-A378-ADA6BDC909E7}"/>
              </a:ext>
            </a:extLst>
          </p:cNvPr>
          <p:cNvGraphicFramePr>
            <a:graphicFrameLocks noGrp="1"/>
          </p:cNvGraphicFramePr>
          <p:nvPr>
            <p:extLst>
              <p:ext uri="{D42A27DB-BD31-4B8C-83A1-F6EECF244321}">
                <p14:modId xmlns:p14="http://schemas.microsoft.com/office/powerpoint/2010/main" val="288982977"/>
              </p:ext>
            </p:extLst>
          </p:nvPr>
        </p:nvGraphicFramePr>
        <p:xfrm>
          <a:off x="800100" y="2659696"/>
          <a:ext cx="7543800" cy="2849880"/>
        </p:xfrm>
        <a:graphic>
          <a:graphicData uri="http://schemas.openxmlformats.org/drawingml/2006/table">
            <a:tbl>
              <a:tblPr firstRow="1" bandRow="1">
                <a:tableStyleId>{5C22544A-7EE6-4342-B048-85BDC9FD1C3A}</a:tableStyleId>
              </a:tblPr>
              <a:tblGrid>
                <a:gridCol w="2074545">
                  <a:extLst>
                    <a:ext uri="{9D8B030D-6E8A-4147-A177-3AD203B41FA5}">
                      <a16:colId xmlns:a16="http://schemas.microsoft.com/office/drawing/2014/main" val="1325233059"/>
                    </a:ext>
                  </a:extLst>
                </a:gridCol>
                <a:gridCol w="5469255">
                  <a:extLst>
                    <a:ext uri="{9D8B030D-6E8A-4147-A177-3AD203B41FA5}">
                      <a16:colId xmlns:a16="http://schemas.microsoft.com/office/drawing/2014/main" val="1023399369"/>
                    </a:ext>
                  </a:extLst>
                </a:gridCol>
              </a:tblGrid>
              <a:tr h="37084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onScroll</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MotionEvent</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e1, </a:t>
                      </a:r>
                      <a:r>
                        <a:rPr kumimoji="0" lang="en-US" altLang="en-US" sz="16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MotionEvent</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e2,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1"/>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float </a:t>
                      </a:r>
                      <a:r>
                        <a:rPr kumimoji="0" lang="en-US" altLang="en-US" sz="16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distanceX</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float </a:t>
                      </a:r>
                      <a:r>
                        <a:rPr kumimoji="0" lang="en-US" altLang="en-US" sz="16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distanceY</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lang="en-US" sz="1600" dirty="0">
                        <a:solidFill>
                          <a:schemeClr val="bg1"/>
                        </a:solidFill>
                      </a:endParaRPr>
                    </a:p>
                  </a:txBody>
                  <a:tcPr/>
                </a:tc>
                <a:tc hMerge="1">
                  <a:txBody>
                    <a:bodyPr/>
                    <a:lstStyle/>
                    <a:p>
                      <a:endParaRPr lang="en-US" sz="1600" dirty="0"/>
                    </a:p>
                  </a:txBody>
                  <a:tcPr/>
                </a:tc>
                <a:extLst>
                  <a:ext uri="{0D108BD9-81ED-4DB2-BD59-A6C34878D82A}">
                    <a16:rowId xmlns:a16="http://schemas.microsoft.com/office/drawing/2014/main" val="3042555569"/>
                  </a:ext>
                </a:extLst>
              </a:tr>
              <a:tr h="370840">
                <a:tc>
                  <a:txBody>
                    <a:bodyPr/>
                    <a:lstStyle/>
                    <a:p>
                      <a:r>
                        <a:rPr lang="en-US" sz="1600" dirty="0"/>
                        <a:t>Parameter</a:t>
                      </a:r>
                    </a:p>
                  </a:txBody>
                  <a:tcPr/>
                </a:tc>
                <a:tc>
                  <a:txBody>
                    <a:bodyPr/>
                    <a:lstStyle/>
                    <a:p>
                      <a:r>
                        <a:rPr lang="en-US" sz="1600" dirty="0"/>
                        <a:t>Description</a:t>
                      </a:r>
                    </a:p>
                  </a:txBody>
                  <a:tcPr/>
                </a:tc>
                <a:extLst>
                  <a:ext uri="{0D108BD9-81ED-4DB2-BD59-A6C34878D82A}">
                    <a16:rowId xmlns:a16="http://schemas.microsoft.com/office/drawing/2014/main" val="2230263690"/>
                  </a:ext>
                </a:extLst>
              </a:tr>
              <a:tr h="370840">
                <a:tc>
                  <a:txBody>
                    <a:bodyPr/>
                    <a:lstStyle/>
                    <a:p>
                      <a:r>
                        <a:rPr lang="en-US" sz="1600" dirty="0" err="1"/>
                        <a:t>MotionEvent</a:t>
                      </a:r>
                      <a:r>
                        <a:rPr lang="en-US" sz="1600" dirty="0"/>
                        <a:t> e1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first down motion event that started the fling.</a:t>
                      </a:r>
                    </a:p>
                  </a:txBody>
                  <a:tcPr/>
                </a:tc>
                <a:extLst>
                  <a:ext uri="{0D108BD9-81ED-4DB2-BD59-A6C34878D82A}">
                    <a16:rowId xmlns:a16="http://schemas.microsoft.com/office/drawing/2014/main" val="2337345878"/>
                  </a:ext>
                </a:extLst>
              </a:tr>
              <a:tr h="370840">
                <a:tc>
                  <a:txBody>
                    <a:bodyPr/>
                    <a:lstStyle/>
                    <a:p>
                      <a:r>
                        <a:rPr lang="en-US" sz="1600" dirty="0" err="1"/>
                        <a:t>MotionEvent</a:t>
                      </a:r>
                      <a:r>
                        <a:rPr lang="en-US" sz="1600" dirty="0"/>
                        <a:t> e2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move motion event that triggered the current </a:t>
                      </a:r>
                      <a:r>
                        <a:rPr lang="en-US" sz="1600" dirty="0" err="1"/>
                        <a:t>onFling</a:t>
                      </a:r>
                      <a:endParaRPr lang="en-US" sz="1600" dirty="0"/>
                    </a:p>
                  </a:txBody>
                  <a:tcPr/>
                </a:tc>
                <a:extLst>
                  <a:ext uri="{0D108BD9-81ED-4DB2-BD59-A6C34878D82A}">
                    <a16:rowId xmlns:a16="http://schemas.microsoft.com/office/drawing/2014/main" val="25945227"/>
                  </a:ext>
                </a:extLst>
              </a:tr>
              <a:tr h="370840">
                <a:tc>
                  <a:txBody>
                    <a:bodyPr/>
                    <a:lstStyle/>
                    <a:p>
                      <a:r>
                        <a:rPr lang="en-US" sz="1600" dirty="0" err="1"/>
                        <a:t>distanceX</a:t>
                      </a:r>
                      <a:r>
                        <a:rPr lang="en-US" sz="16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distance along x axis since the last call of </a:t>
                      </a:r>
                      <a:r>
                        <a:rPr lang="en-US" sz="1600" dirty="0" err="1"/>
                        <a:t>onScroll</a:t>
                      </a:r>
                      <a:r>
                        <a:rPr lang="en-US" sz="1600" dirty="0"/>
                        <a:t> (can be negative)</a:t>
                      </a:r>
                    </a:p>
                  </a:txBody>
                  <a:tcPr/>
                </a:tc>
                <a:extLst>
                  <a:ext uri="{0D108BD9-81ED-4DB2-BD59-A6C34878D82A}">
                    <a16:rowId xmlns:a16="http://schemas.microsoft.com/office/drawing/2014/main" val="3237700037"/>
                  </a:ext>
                </a:extLst>
              </a:tr>
              <a:tr h="370840">
                <a:tc>
                  <a:txBody>
                    <a:bodyPr/>
                    <a:lstStyle/>
                    <a:p>
                      <a:r>
                        <a:rPr lang="en-US" sz="1600" dirty="0" err="1"/>
                        <a:t>distanceY</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distance along y-axis since the last call of  </a:t>
                      </a:r>
                      <a:r>
                        <a:rPr lang="en-US" sz="1600" dirty="0" err="1"/>
                        <a:t>onScroll</a:t>
                      </a:r>
                      <a:r>
                        <a:rPr lang="en-US" sz="1600" dirty="0"/>
                        <a:t> (can be negative)</a:t>
                      </a:r>
                    </a:p>
                  </a:txBody>
                  <a:tcPr/>
                </a:tc>
                <a:extLst>
                  <a:ext uri="{0D108BD9-81ED-4DB2-BD59-A6C34878D82A}">
                    <a16:rowId xmlns:a16="http://schemas.microsoft.com/office/drawing/2014/main" val="1773523244"/>
                  </a:ext>
                </a:extLst>
              </a:tr>
            </a:tbl>
          </a:graphicData>
        </a:graphic>
      </p:graphicFrame>
      <p:sp>
        <p:nvSpPr>
          <p:cNvPr id="6" name="TextBox 5">
            <a:extLst>
              <a:ext uri="{FF2B5EF4-FFF2-40B4-BE49-F238E27FC236}">
                <a16:creationId xmlns:a16="http://schemas.microsoft.com/office/drawing/2014/main" id="{E24AC143-2ACD-4F17-A3F5-3FF1166A8B36}"/>
              </a:ext>
            </a:extLst>
          </p:cNvPr>
          <p:cNvSpPr txBox="1"/>
          <p:nvPr/>
        </p:nvSpPr>
        <p:spPr>
          <a:xfrm>
            <a:off x="8264992" y="326136"/>
            <a:ext cx="691215" cy="276999"/>
          </a:xfrm>
          <a:prstGeom prst="rect">
            <a:avLst/>
          </a:prstGeom>
          <a:noFill/>
        </p:spPr>
        <p:txBody>
          <a:bodyPr wrap="none" rtlCol="0">
            <a:spAutoFit/>
          </a:bodyPr>
          <a:lstStyle/>
          <a:p>
            <a:r>
              <a:rPr lang="en-US" sz="1200" dirty="0">
                <a:hlinkClick r:id="rId3" action="ppaction://hlinksldjump"/>
              </a:rPr>
              <a:t>Back </a:t>
            </a:r>
            <a:r>
              <a:rPr lang="en-US" sz="1200" dirty="0">
                <a:sym typeface="Wingdings" panose="05000000000000000000" pitchFamily="2" charset="2"/>
                <a:hlinkClick r:id="rId3" action="ppaction://hlinksldjump"/>
              </a:rPr>
              <a:t></a:t>
            </a:r>
            <a:endParaRPr lang="en-US" sz="1600" dirty="0"/>
          </a:p>
        </p:txBody>
      </p:sp>
    </p:spTree>
    <p:extLst>
      <p:ext uri="{BB962C8B-B14F-4D97-AF65-F5344CB8AC3E}">
        <p14:creationId xmlns:p14="http://schemas.microsoft.com/office/powerpoint/2010/main" val="908597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097" y="724299"/>
            <a:ext cx="6743697" cy="1143000"/>
          </a:xfrm>
        </p:spPr>
        <p:txBody>
          <a:bodyPr/>
          <a:lstStyle/>
          <a:p>
            <a:r>
              <a:rPr lang="en-US" dirty="0"/>
              <a:t>Attach the listener to a view</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21</a:t>
            </a:fld>
            <a:endParaRPr lang="en-US"/>
          </a:p>
        </p:txBody>
      </p:sp>
      <p:sp>
        <p:nvSpPr>
          <p:cNvPr id="4" name="Rectangle 1"/>
          <p:cNvSpPr>
            <a:spLocks noChangeArrowheads="1"/>
          </p:cNvSpPr>
          <p:nvPr/>
        </p:nvSpPr>
        <p:spPr bwMode="auto">
          <a:xfrm>
            <a:off x="276497" y="2452074"/>
            <a:ext cx="8458200" cy="3139321"/>
          </a:xfrm>
          <a:prstGeom prst="rect">
            <a:avLst/>
          </a:prstGeom>
          <a:solidFill>
            <a:schemeClr val="accent6">
              <a:lumMod val="20000"/>
              <a:lumOff val="8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eaLnBrk="0" hangingPunct="0">
              <a:buFont typeface="+mj-lt"/>
              <a:buAutoNum type="arabicPeriod"/>
            </a:pPr>
            <a:r>
              <a:rPr lang="en-US" altLang="en-US" sz="1800" dirty="0">
                <a:solidFill>
                  <a:srgbClr val="000000"/>
                </a:solidFill>
                <a:latin typeface="Courier New" panose="02070309020205020404" pitchFamily="49" charset="0"/>
                <a:cs typeface="Courier New" panose="02070309020205020404" pitchFamily="49" charset="0"/>
              </a:rPr>
              <a:t>//</a:t>
            </a:r>
            <a:r>
              <a:rPr lang="en-US" altLang="en-US" sz="1800" dirty="0" err="1">
                <a:solidFill>
                  <a:srgbClr val="000000"/>
                </a:solidFill>
                <a:latin typeface="Courier New" panose="02070309020205020404" pitchFamily="49" charset="0"/>
                <a:cs typeface="Courier New" panose="02070309020205020404" pitchFamily="49" charset="0"/>
              </a:rPr>
              <a:t>onCreate</a:t>
            </a:r>
            <a:r>
              <a:rPr lang="en-US" altLang="en-US" sz="1800" dirty="0">
                <a:solidFill>
                  <a:srgbClr val="000000"/>
                </a:solidFill>
                <a:latin typeface="Courier New" panose="02070309020205020404" pitchFamily="49" charset="0"/>
                <a:cs typeface="Courier New" panose="02070309020205020404" pitchFamily="49" charset="0"/>
              </a:rPr>
              <a:t> method - Activity</a:t>
            </a:r>
          </a:p>
          <a:p>
            <a:pPr marL="342900" lvl="0" indent="-342900" eaLnBrk="0" hangingPunct="0">
              <a:buFont typeface="+mj-lt"/>
              <a:buAutoNum type="arabicPeriod"/>
            </a:pPr>
            <a:r>
              <a:rPr lang="en-US" altLang="en-US" sz="1800" dirty="0">
                <a:solidFill>
                  <a:srgbClr val="000000"/>
                </a:solidFill>
                <a:latin typeface="Courier New" panose="02070309020205020404" pitchFamily="49" charset="0"/>
                <a:cs typeface="Courier New" panose="02070309020205020404" pitchFamily="49" charset="0"/>
              </a:rPr>
              <a:t>GestureDetector </a:t>
            </a:r>
            <a:r>
              <a:rPr lang="en-US" altLang="en-US" sz="1800" dirty="0">
                <a:solidFill>
                  <a:srgbClr val="FF0000"/>
                </a:solidFill>
                <a:latin typeface="Courier New" panose="02070309020205020404" pitchFamily="49" charset="0"/>
                <a:cs typeface="Courier New" panose="02070309020205020404" pitchFamily="49" charset="0"/>
              </a:rPr>
              <a:t>gesture</a:t>
            </a:r>
            <a:r>
              <a:rPr lang="en-US" altLang="en-US" sz="1800" dirty="0">
                <a:solidFill>
                  <a:srgbClr val="000000"/>
                </a:solidFill>
                <a:latin typeface="Courier New" panose="02070309020205020404" pitchFamily="49" charset="0"/>
                <a:cs typeface="Courier New" panose="02070309020205020404" pitchFamily="49" charset="0"/>
              </a:rPr>
              <a:t> = </a:t>
            </a:r>
          </a:p>
          <a:p>
            <a:pPr marL="342900" lvl="0" indent="-342900" eaLnBrk="0" hangingPunct="0">
              <a:buFont typeface="+mj-lt"/>
              <a:buAutoNum type="arabicPeriod"/>
            </a:pPr>
            <a:r>
              <a:rPr lang="en-US" altLang="en-US" sz="1800" dirty="0">
                <a:solidFill>
                  <a:srgbClr val="000000"/>
                </a:solidFill>
                <a:latin typeface="Courier New" panose="02070309020205020404" pitchFamily="49" charset="0"/>
                <a:cs typeface="Courier New" panose="02070309020205020404" pitchFamily="49" charset="0"/>
              </a:rPr>
              <a:t>     new GestureDetector( this, </a:t>
            </a:r>
            <a:r>
              <a:rPr lang="en-US" altLang="en-US" sz="1800" dirty="0">
                <a:solidFill>
                  <a:srgbClr val="0070C0"/>
                </a:solidFill>
                <a:latin typeface="Courier New" panose="02070309020205020404" pitchFamily="49" charset="0"/>
                <a:cs typeface="Courier New" panose="02070309020205020404" pitchFamily="49" charset="0"/>
              </a:rPr>
              <a:t>new </a:t>
            </a:r>
            <a:r>
              <a:rPr lang="en-US" altLang="en-US" sz="1800" dirty="0" err="1">
                <a:solidFill>
                  <a:srgbClr val="0070C0"/>
                </a:solidFill>
                <a:latin typeface="Courier New" panose="02070309020205020404" pitchFamily="49" charset="0"/>
                <a:cs typeface="Courier New" panose="02070309020205020404" pitchFamily="49" charset="0"/>
              </a:rPr>
              <a:t>MyGestureListener</a:t>
            </a:r>
            <a:r>
              <a:rPr lang="en-US" altLang="en-US" sz="1800" dirty="0">
                <a:solidFill>
                  <a:srgbClr val="0070C0"/>
                </a:solidFill>
                <a:latin typeface="Courier New" panose="02070309020205020404" pitchFamily="49" charset="0"/>
                <a:cs typeface="Courier New" panose="02070309020205020404" pitchFamily="49" charset="0"/>
              </a:rPr>
              <a:t>()</a:t>
            </a:r>
            <a:r>
              <a:rPr lang="en-US" altLang="en-US" sz="1800" dirty="0">
                <a:solidFill>
                  <a:srgbClr val="000000"/>
                </a:solidFill>
                <a:latin typeface="Courier New" panose="02070309020205020404" pitchFamily="49" charset="0"/>
                <a:cs typeface="Courier New" panose="02070309020205020404" pitchFamily="49" charset="0"/>
              </a:rPr>
              <a:t>)</a:t>
            </a:r>
          </a:p>
          <a:p>
            <a:pPr marL="342900" lvl="0" indent="-342900" eaLnBrk="0" hangingPunct="0">
              <a:buFont typeface="+mj-lt"/>
              <a:buAutoNum type="arabicPeriod"/>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Button b2 = (Button)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(R.id.</a:t>
            </a:r>
            <a:r>
              <a:rPr kumimoji="0" lang="en-US" altLang="en-US" sz="18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bt2</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342900" lvl="0" indent="-342900" eaLnBrk="0" hangingPunct="0">
              <a:buFont typeface="+mj-lt"/>
              <a:buAutoNum type="arabicPeriod"/>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b2.setOnTouchListener(</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View.OnTouchListener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342900" lvl="0" indent="-342900" eaLnBrk="0" hangingPunct="0">
              <a:buFont typeface="+mj-lt"/>
              <a:buAutoNum type="arabicPeriod"/>
            </a:pPr>
            <a:r>
              <a:rPr lang="en-US" altLang="en-US" sz="1800" dirty="0">
                <a:solidFill>
                  <a:srgbClr val="000000"/>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Overrid</a:t>
            </a:r>
            <a:endPar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endParaRPr>
          </a:p>
          <a:p>
            <a:pPr marL="342900" lvl="0" indent="-342900" eaLnBrk="0" hangingPunct="0">
              <a:buFont typeface="+mj-lt"/>
              <a:buAutoNum type="arabicPeriod"/>
            </a:pPr>
            <a: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onTouch</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v,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a:t>
            </a:r>
          </a:p>
          <a:p>
            <a:pPr marL="342900" lvl="0" indent="-342900" eaLnBrk="0" hangingPunct="0">
              <a:buFont typeface="+mj-lt"/>
              <a:buAutoNum type="arabicPeriod"/>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gesture.onTouchEvent</a:t>
            </a:r>
            <a:r>
              <a:rPr kumimoji="0" lang="en-US" altLang="en-US" sz="18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(e); </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//handle</a:t>
            </a:r>
            <a:r>
              <a:rPr kumimoji="0" lang="en-US" altLang="en-US" sz="1800" b="0" i="0" u="none" strike="noStrike" cap="none" normalizeH="0" dirty="0">
                <a:ln>
                  <a:noFill/>
                </a:ln>
                <a:effectLst/>
                <a:latin typeface="Courier New" panose="02070309020205020404" pitchFamily="49" charset="0"/>
                <a:cs typeface="Courier New" panose="02070309020205020404" pitchFamily="49" charset="0"/>
              </a:rPr>
              <a:t> event</a:t>
            </a:r>
            <a:endPar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endParaRPr>
          </a:p>
          <a:p>
            <a:pPr marL="342900" lvl="0" indent="-342900" eaLnBrk="0" hangingPunct="0">
              <a:buFont typeface="+mj-lt"/>
              <a:buAutoNum type="arabicPeriod"/>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false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342900" lvl="0" indent="-342900" eaLnBrk="0" hangingPunct="0">
              <a:buFont typeface="+mj-lt"/>
              <a:buAutoNum type="arabicPeriod"/>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grpSp>
        <p:nvGrpSpPr>
          <p:cNvPr id="8" name="Group 7"/>
          <p:cNvGrpSpPr/>
          <p:nvPr/>
        </p:nvGrpSpPr>
        <p:grpSpPr>
          <a:xfrm>
            <a:off x="4800600" y="2355169"/>
            <a:ext cx="964525" cy="678703"/>
            <a:chOff x="4800600" y="1912097"/>
            <a:chExt cx="964525" cy="678703"/>
          </a:xfrm>
        </p:grpSpPr>
        <p:cxnSp>
          <p:nvCxnSpPr>
            <p:cNvPr id="6" name="Straight Arrow Connector 5"/>
            <p:cNvCxnSpPr/>
            <p:nvPr/>
          </p:nvCxnSpPr>
          <p:spPr>
            <a:xfrm flipH="1">
              <a:off x="4800600" y="2209800"/>
              <a:ext cx="6096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61700" y="1912097"/>
              <a:ext cx="803425" cy="338554"/>
            </a:xfrm>
            <a:prstGeom prst="rect">
              <a:avLst/>
            </a:prstGeom>
            <a:noFill/>
          </p:spPr>
          <p:txBody>
            <a:bodyPr wrap="none" rtlCol="0">
              <a:spAutoFit/>
            </a:bodyPr>
            <a:lstStyle/>
            <a:p>
              <a:r>
                <a:rPr lang="en-US" sz="1600" dirty="0"/>
                <a:t>activity</a:t>
              </a:r>
            </a:p>
          </p:txBody>
        </p:sp>
      </p:grpSp>
      <p:grpSp>
        <p:nvGrpSpPr>
          <p:cNvPr id="9" name="Group 8"/>
          <p:cNvGrpSpPr/>
          <p:nvPr/>
        </p:nvGrpSpPr>
        <p:grpSpPr>
          <a:xfrm>
            <a:off x="6411589" y="2381707"/>
            <a:ext cx="1483098" cy="682200"/>
            <a:chOff x="4697199" y="1908600"/>
            <a:chExt cx="1483098" cy="682200"/>
          </a:xfrm>
        </p:grpSpPr>
        <p:cxnSp>
          <p:nvCxnSpPr>
            <p:cNvPr id="10" name="Straight Arrow Connector 9"/>
            <p:cNvCxnSpPr/>
            <p:nvPr/>
          </p:nvCxnSpPr>
          <p:spPr>
            <a:xfrm flipH="1">
              <a:off x="4800600" y="2209800"/>
              <a:ext cx="6096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97199" y="1908600"/>
              <a:ext cx="1483098" cy="338554"/>
            </a:xfrm>
            <a:prstGeom prst="rect">
              <a:avLst/>
            </a:prstGeom>
            <a:noFill/>
          </p:spPr>
          <p:txBody>
            <a:bodyPr wrap="none" rtlCol="0">
              <a:spAutoFit/>
            </a:bodyPr>
            <a:lstStyle/>
            <a:p>
              <a:r>
                <a:rPr lang="en-US" sz="1600" dirty="0"/>
                <a:t>Gesture listener</a:t>
              </a:r>
            </a:p>
          </p:txBody>
        </p:sp>
      </p:grpSp>
      <p:grpSp>
        <p:nvGrpSpPr>
          <p:cNvPr id="12" name="Group 11"/>
          <p:cNvGrpSpPr/>
          <p:nvPr/>
        </p:nvGrpSpPr>
        <p:grpSpPr>
          <a:xfrm>
            <a:off x="3164013" y="4786474"/>
            <a:ext cx="2331087" cy="1757685"/>
            <a:chOff x="3267520" y="612488"/>
            <a:chExt cx="2331087" cy="1757685"/>
          </a:xfrm>
        </p:grpSpPr>
        <p:cxnSp>
          <p:nvCxnSpPr>
            <p:cNvPr id="13" name="Straight Arrow Connector 12"/>
            <p:cNvCxnSpPr>
              <a:cxnSpLocks/>
              <a:stCxn id="14" idx="0"/>
            </p:cNvCxnSpPr>
            <p:nvPr/>
          </p:nvCxnSpPr>
          <p:spPr>
            <a:xfrm flipH="1" flipV="1">
              <a:off x="4218310" y="612488"/>
              <a:ext cx="214754" cy="117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67520" y="1785398"/>
              <a:ext cx="2331087" cy="584775"/>
            </a:xfrm>
            <a:prstGeom prst="rect">
              <a:avLst/>
            </a:prstGeom>
            <a:noFill/>
          </p:spPr>
          <p:txBody>
            <a:bodyPr wrap="none" rtlCol="0">
              <a:spAutoFit/>
            </a:bodyPr>
            <a:lstStyle/>
            <a:p>
              <a:r>
                <a:rPr lang="en-US" sz="1600" dirty="0"/>
                <a:t>Handle the event by using</a:t>
              </a:r>
            </a:p>
            <a:p>
              <a:r>
                <a:rPr lang="en-US" sz="1600" dirty="0"/>
                <a:t>GestureDetector object</a:t>
              </a:r>
            </a:p>
          </p:txBody>
        </p:sp>
      </p:grpSp>
      <p:sp>
        <p:nvSpPr>
          <p:cNvPr id="20" name="Rectangle 19">
            <a:extLst>
              <a:ext uri="{FF2B5EF4-FFF2-40B4-BE49-F238E27FC236}">
                <a16:creationId xmlns:a16="http://schemas.microsoft.com/office/drawing/2014/main" id="{80013197-A0E0-4916-B053-06E7AEB7F5E4}"/>
              </a:ext>
            </a:extLst>
          </p:cNvPr>
          <p:cNvSpPr/>
          <p:nvPr/>
        </p:nvSpPr>
        <p:spPr>
          <a:xfrm>
            <a:off x="609600" y="2804160"/>
            <a:ext cx="7924800" cy="548640"/>
          </a:xfrm>
          <a:prstGeom prst="rect">
            <a:avLst/>
          </a:prstGeom>
          <a:noFill/>
          <a:ln w="63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936215E-CE61-40AD-BDBC-C7AEA820213E}"/>
              </a:ext>
            </a:extLst>
          </p:cNvPr>
          <p:cNvSpPr/>
          <p:nvPr/>
        </p:nvSpPr>
        <p:spPr>
          <a:xfrm>
            <a:off x="609600" y="4419600"/>
            <a:ext cx="7924800" cy="304800"/>
          </a:xfrm>
          <a:prstGeom prst="rect">
            <a:avLst/>
          </a:prstGeom>
          <a:noFill/>
          <a:ln w="95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A4F35AC-90B6-4A79-A462-6F114DABA338}"/>
              </a:ext>
            </a:extLst>
          </p:cNvPr>
          <p:cNvPicPr>
            <a:picLocks noChangeAspect="1"/>
          </p:cNvPicPr>
          <p:nvPr/>
        </p:nvPicPr>
        <p:blipFill>
          <a:blip r:embed="rId3"/>
          <a:stretch>
            <a:fillRect/>
          </a:stretch>
        </p:blipFill>
        <p:spPr>
          <a:xfrm>
            <a:off x="6668311" y="949228"/>
            <a:ext cx="2257062" cy="1428639"/>
          </a:xfrm>
          <a:prstGeom prst="rect">
            <a:avLst/>
          </a:prstGeom>
        </p:spPr>
      </p:pic>
      <p:grpSp>
        <p:nvGrpSpPr>
          <p:cNvPr id="17" name="Group 16">
            <a:extLst>
              <a:ext uri="{FF2B5EF4-FFF2-40B4-BE49-F238E27FC236}">
                <a16:creationId xmlns:a16="http://schemas.microsoft.com/office/drawing/2014/main" id="{18653D0C-DB53-4FAC-A1AC-C468F036489F}"/>
              </a:ext>
            </a:extLst>
          </p:cNvPr>
          <p:cNvGrpSpPr/>
          <p:nvPr/>
        </p:nvGrpSpPr>
        <p:grpSpPr>
          <a:xfrm>
            <a:off x="8534399" y="6266163"/>
            <a:ext cx="479681" cy="637798"/>
            <a:chOff x="6566350" y="1360863"/>
            <a:chExt cx="746350" cy="730099"/>
          </a:xfrm>
        </p:grpSpPr>
        <p:grpSp>
          <p:nvGrpSpPr>
            <p:cNvPr id="18" name="Group 17">
              <a:extLst>
                <a:ext uri="{FF2B5EF4-FFF2-40B4-BE49-F238E27FC236}">
                  <a16:creationId xmlns:a16="http://schemas.microsoft.com/office/drawing/2014/main" id="{C395DFBA-7E02-45DC-82B0-76F54D8C0121}"/>
                </a:ext>
              </a:extLst>
            </p:cNvPr>
            <p:cNvGrpSpPr/>
            <p:nvPr/>
          </p:nvGrpSpPr>
          <p:grpSpPr>
            <a:xfrm>
              <a:off x="6566350" y="1360863"/>
              <a:ext cx="643125" cy="730099"/>
              <a:chOff x="7244423" y="361806"/>
              <a:chExt cx="643125" cy="730099"/>
            </a:xfrm>
          </p:grpSpPr>
          <p:pic>
            <p:nvPicPr>
              <p:cNvPr id="22" name="Picture 2" descr="Kotlin Vector Logo - Download Free SVG Icon | Worldvectorlogo">
                <a:extLst>
                  <a:ext uri="{FF2B5EF4-FFF2-40B4-BE49-F238E27FC236}">
                    <a16:creationId xmlns:a16="http://schemas.microsoft.com/office/drawing/2014/main" id="{DE0CCBF5-5DDA-4096-BB70-08A1C5152B9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B37F624C-30DC-478F-932F-62BB6ED64D95}"/>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19" name="Arrow: Down 18">
              <a:extLst>
                <a:ext uri="{FF2B5EF4-FFF2-40B4-BE49-F238E27FC236}">
                  <a16:creationId xmlns:a16="http://schemas.microsoft.com/office/drawing/2014/main" id="{4FA52446-0FE4-4B0A-8A5E-1B01CBB42737}"/>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
        <p:nvSpPr>
          <p:cNvPr id="25" name="TextBox 24">
            <a:extLst>
              <a:ext uri="{FF2B5EF4-FFF2-40B4-BE49-F238E27FC236}">
                <a16:creationId xmlns:a16="http://schemas.microsoft.com/office/drawing/2014/main" id="{8096B4A0-CF0A-44F9-B1D2-AAF1FB512F8F}"/>
              </a:ext>
            </a:extLst>
          </p:cNvPr>
          <p:cNvSpPr txBox="1"/>
          <p:nvPr/>
        </p:nvSpPr>
        <p:spPr>
          <a:xfrm>
            <a:off x="8264992" y="326136"/>
            <a:ext cx="691215" cy="276999"/>
          </a:xfrm>
          <a:prstGeom prst="rect">
            <a:avLst/>
          </a:prstGeom>
          <a:noFill/>
        </p:spPr>
        <p:txBody>
          <a:bodyPr wrap="none" rtlCol="0">
            <a:spAutoFit/>
          </a:bodyPr>
          <a:lstStyle/>
          <a:p>
            <a:r>
              <a:rPr lang="en-US" sz="1200" dirty="0">
                <a:hlinkClick r:id="rId5" action="ppaction://hlinksldjump"/>
              </a:rPr>
              <a:t>Back </a:t>
            </a:r>
            <a:r>
              <a:rPr lang="en-US" sz="1200" dirty="0">
                <a:sym typeface="Wingdings" panose="05000000000000000000" pitchFamily="2" charset="2"/>
                <a:hlinkClick r:id="rId5" action="ppaction://hlinksldjump"/>
              </a:rPr>
              <a:t></a:t>
            </a:r>
            <a:endParaRPr lang="en-US" sz="1600" dirty="0"/>
          </a:p>
        </p:txBody>
      </p:sp>
    </p:spTree>
    <p:extLst>
      <p:ext uri="{BB962C8B-B14F-4D97-AF65-F5344CB8AC3E}">
        <p14:creationId xmlns:p14="http://schemas.microsoft.com/office/powerpoint/2010/main" val="335875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E119C-287B-4172-887D-4D0FBCD936C6}"/>
              </a:ext>
            </a:extLst>
          </p:cNvPr>
          <p:cNvSpPr>
            <a:spLocks noGrp="1"/>
          </p:cNvSpPr>
          <p:nvPr>
            <p:ph type="title"/>
          </p:nvPr>
        </p:nvSpPr>
        <p:spPr>
          <a:xfrm>
            <a:off x="614347" y="457200"/>
            <a:ext cx="8229600" cy="1143000"/>
          </a:xfrm>
        </p:spPr>
        <p:txBody>
          <a:bodyPr/>
          <a:lstStyle/>
          <a:p>
            <a:r>
              <a:rPr lang="en-US" dirty="0"/>
              <a:t>Exercise - Swipe</a:t>
            </a:r>
          </a:p>
        </p:txBody>
      </p:sp>
      <p:sp>
        <p:nvSpPr>
          <p:cNvPr id="5" name="Content Placeholder 4">
            <a:extLst>
              <a:ext uri="{FF2B5EF4-FFF2-40B4-BE49-F238E27FC236}">
                <a16:creationId xmlns:a16="http://schemas.microsoft.com/office/drawing/2014/main" id="{94B97C69-7C15-469F-899A-C4727778C657}"/>
              </a:ext>
            </a:extLst>
          </p:cNvPr>
          <p:cNvSpPr>
            <a:spLocks noGrp="1"/>
          </p:cNvSpPr>
          <p:nvPr>
            <p:ph idx="1"/>
          </p:nvPr>
        </p:nvSpPr>
        <p:spPr>
          <a:xfrm>
            <a:off x="614347" y="1688592"/>
            <a:ext cx="8229600" cy="4389120"/>
          </a:xfrm>
        </p:spPr>
        <p:txBody>
          <a:bodyPr/>
          <a:lstStyle/>
          <a:p>
            <a:r>
              <a:rPr lang="en-US" dirty="0"/>
              <a:t>Write a listener to detect left/right swipe on a text view</a:t>
            </a:r>
          </a:p>
          <a:p>
            <a:pPr lvl="1"/>
            <a:r>
              <a:rPr lang="en-US" dirty="0"/>
              <a:t>Left swipe: go back</a:t>
            </a:r>
          </a:p>
          <a:p>
            <a:pPr lvl="1"/>
            <a:r>
              <a:rPr lang="en-US" dirty="0"/>
              <a:t>Right swipe: start </a:t>
            </a:r>
            <a:r>
              <a:rPr lang="en-US" dirty="0" err="1"/>
              <a:t>SecondActivity</a:t>
            </a:r>
            <a:endParaRPr lang="en-AE" dirty="0"/>
          </a:p>
        </p:txBody>
      </p:sp>
      <p:sp>
        <p:nvSpPr>
          <p:cNvPr id="3" name="Slide Number Placeholder 2">
            <a:extLst>
              <a:ext uri="{FF2B5EF4-FFF2-40B4-BE49-F238E27FC236}">
                <a16:creationId xmlns:a16="http://schemas.microsoft.com/office/drawing/2014/main" id="{3C8E6080-1087-42D8-9D28-5027F0699600}"/>
              </a:ext>
            </a:extLst>
          </p:cNvPr>
          <p:cNvSpPr>
            <a:spLocks noGrp="1"/>
          </p:cNvSpPr>
          <p:nvPr>
            <p:ph type="sldNum" sz="quarter" idx="12"/>
          </p:nvPr>
        </p:nvSpPr>
        <p:spPr/>
        <p:txBody>
          <a:bodyPr/>
          <a:lstStyle/>
          <a:p>
            <a:pPr>
              <a:defRPr/>
            </a:pPr>
            <a:fld id="{AE2342F7-0D32-4329-B405-E60D722CA26F}" type="slidenum">
              <a:rPr lang="en-US" smtClean="0"/>
              <a:pPr>
                <a:defRPr/>
              </a:pPr>
              <a:t>22</a:t>
            </a:fld>
            <a:endParaRPr lang="en-US"/>
          </a:p>
        </p:txBody>
      </p:sp>
      <p:grpSp>
        <p:nvGrpSpPr>
          <p:cNvPr id="15" name="Group 14">
            <a:extLst>
              <a:ext uri="{FF2B5EF4-FFF2-40B4-BE49-F238E27FC236}">
                <a16:creationId xmlns:a16="http://schemas.microsoft.com/office/drawing/2014/main" id="{2D6FB336-6058-4515-987A-3A1FAF13379A}"/>
              </a:ext>
            </a:extLst>
          </p:cNvPr>
          <p:cNvGrpSpPr/>
          <p:nvPr/>
        </p:nvGrpSpPr>
        <p:grpSpPr>
          <a:xfrm>
            <a:off x="7816771" y="6356350"/>
            <a:ext cx="448221" cy="455322"/>
            <a:chOff x="5280944" y="5987665"/>
            <a:chExt cx="738856" cy="870335"/>
          </a:xfrm>
        </p:grpSpPr>
        <p:pic>
          <p:nvPicPr>
            <p:cNvPr id="16" name="Picture 2" descr="Java (programming language) - Wikipedia">
              <a:extLst>
                <a:ext uri="{FF2B5EF4-FFF2-40B4-BE49-F238E27FC236}">
                  <a16:creationId xmlns:a16="http://schemas.microsoft.com/office/drawing/2014/main" id="{FC3948DF-C246-4E7C-B4C2-6BF6D16A771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0944" y="5987665"/>
              <a:ext cx="609600" cy="870335"/>
            </a:xfrm>
            <a:prstGeom prst="rect">
              <a:avLst/>
            </a:prstGeom>
            <a:noFill/>
            <a:extLst>
              <a:ext uri="{909E8E84-426E-40DD-AFC4-6F175D3DCCD1}">
                <a14:hiddenFill xmlns:a14="http://schemas.microsoft.com/office/drawing/2010/main">
                  <a:solidFill>
                    <a:srgbClr val="FFFFFF"/>
                  </a:solidFill>
                </a14:hiddenFill>
              </a:ext>
            </a:extLst>
          </p:spPr>
        </p:pic>
        <p:sp>
          <p:nvSpPr>
            <p:cNvPr id="20" name="Arrow: Down 19">
              <a:extLst>
                <a:ext uri="{FF2B5EF4-FFF2-40B4-BE49-F238E27FC236}">
                  <a16:creationId xmlns:a16="http://schemas.microsoft.com/office/drawing/2014/main" id="{4C7641EE-2494-4287-83E3-6B40391EDAAB}"/>
                </a:ext>
              </a:extLst>
            </p:cNvPr>
            <p:cNvSpPr/>
            <p:nvPr/>
          </p:nvSpPr>
          <p:spPr>
            <a:xfrm>
              <a:off x="5890544" y="6170850"/>
              <a:ext cx="129256" cy="6871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sp>
        <p:nvSpPr>
          <p:cNvPr id="24" name="Rectangle 1">
            <a:extLst>
              <a:ext uri="{FF2B5EF4-FFF2-40B4-BE49-F238E27FC236}">
                <a16:creationId xmlns:a16="http://schemas.microsoft.com/office/drawing/2014/main" id="{12967C5F-2DCD-4655-BCF7-12DFCB268604}"/>
              </a:ext>
            </a:extLst>
          </p:cNvPr>
          <p:cNvSpPr>
            <a:spLocks noChangeArrowheads="1"/>
          </p:cNvSpPr>
          <p:nvPr/>
        </p:nvSpPr>
        <p:spPr bwMode="auto">
          <a:xfrm>
            <a:off x="274866" y="3429002"/>
            <a:ext cx="8604250" cy="2462213"/>
          </a:xfrm>
          <a:prstGeom prst="rect">
            <a:avLst/>
          </a:prstGeom>
          <a:solidFill>
            <a:schemeClr val="accent6">
              <a:lumMod val="20000"/>
              <a:lumOff val="8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eaLnBrk="0" hangingPunct="0"/>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TextView</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tv =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lang="en-US" altLang="en-US" sz="1400" b="1" i="1" dirty="0" err="1">
                <a:solidFill>
                  <a:srgbClr val="660E7A"/>
                </a:solidFill>
                <a:latin typeface="Courier New" panose="02070309020205020404" pitchFamily="49" charset="0"/>
                <a:cs typeface="Courier New" panose="02070309020205020404" pitchFamily="49" charset="0"/>
              </a:rPr>
              <a:t>tv_id</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hangingPunct="0"/>
            <a:r>
              <a:rPr lang="en-US" altLang="en-US" sz="1400" dirty="0" err="1">
                <a:solidFill>
                  <a:srgbClr val="000000"/>
                </a:solidFill>
                <a:latin typeface="Courier New" panose="02070309020205020404" pitchFamily="49" charset="0"/>
                <a:cs typeface="Courier New" panose="02070309020205020404" pitchFamily="49" charset="0"/>
              </a:rPr>
              <a:t>GestureDetector.SimpleOnGestureListener</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err="1">
                <a:solidFill>
                  <a:srgbClr val="FF0000"/>
                </a:solidFill>
                <a:latin typeface="Courier New" panose="02070309020205020404" pitchFamily="49" charset="0"/>
                <a:cs typeface="Courier New" panose="02070309020205020404" pitchFamily="49" charset="0"/>
              </a:rPr>
              <a:t>swipeListener</a:t>
            </a:r>
            <a:r>
              <a:rPr lang="en-US" altLang="en-US" sz="1400" dirty="0">
                <a:solidFill>
                  <a:srgbClr val="000000"/>
                </a:solidFill>
                <a:latin typeface="Courier New" panose="02070309020205020404" pitchFamily="49" charset="0"/>
                <a:cs typeface="Courier New" panose="02070309020205020404" pitchFamily="49" charset="0"/>
              </a:rPr>
              <a:t> = </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new </a:t>
            </a:r>
            <a:r>
              <a:rPr lang="en-US" altLang="en-US" sz="1400" dirty="0" err="1">
                <a:solidFill>
                  <a:srgbClr val="000000"/>
                </a:solidFill>
                <a:latin typeface="Courier New" panose="02070309020205020404" pitchFamily="49" charset="0"/>
                <a:cs typeface="Courier New" panose="02070309020205020404" pitchFamily="49" charset="0"/>
              </a:rPr>
              <a:t>GestureDetector.SimpleOnGestureListener</a:t>
            </a:r>
            <a:r>
              <a:rPr lang="en-US" altLang="en-US" sz="1400" dirty="0">
                <a:solidFill>
                  <a:srgbClr val="000000"/>
                </a:solidFill>
                <a:latin typeface="Courier New" panose="02070309020205020404" pitchFamily="49" charset="0"/>
                <a:cs typeface="Courier New" panose="02070309020205020404" pitchFamily="49" charset="0"/>
              </a:rPr>
              <a:t>(){</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@Override public </a:t>
            </a:r>
            <a:r>
              <a:rPr lang="en-US" altLang="en-US" sz="1400" dirty="0" err="1">
                <a:solidFill>
                  <a:srgbClr val="000000"/>
                </a:solidFill>
                <a:latin typeface="Courier New" panose="02070309020205020404" pitchFamily="49" charset="0"/>
                <a:cs typeface="Courier New" panose="02070309020205020404" pitchFamily="49" charset="0"/>
              </a:rPr>
              <a:t>boolean</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onDown</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dirty="0" err="1">
                <a:solidFill>
                  <a:srgbClr val="000000"/>
                </a:solidFill>
                <a:latin typeface="Courier New" panose="02070309020205020404" pitchFamily="49" charset="0"/>
                <a:cs typeface="Courier New" panose="02070309020205020404" pitchFamily="49" charset="0"/>
              </a:rPr>
              <a:t>MotionEvent</a:t>
            </a:r>
            <a:r>
              <a:rPr lang="en-US" altLang="en-US" sz="1400" dirty="0">
                <a:solidFill>
                  <a:srgbClr val="000000"/>
                </a:solidFill>
                <a:latin typeface="Courier New" panose="02070309020205020404" pitchFamily="49" charset="0"/>
                <a:cs typeface="Courier New" panose="02070309020205020404" pitchFamily="49" charset="0"/>
              </a:rPr>
              <a:t> event){return true;}</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@Override public </a:t>
            </a:r>
            <a:r>
              <a:rPr lang="en-US" altLang="en-US" sz="1400" dirty="0" err="1">
                <a:solidFill>
                  <a:srgbClr val="000000"/>
                </a:solidFill>
                <a:latin typeface="Courier New" panose="02070309020205020404" pitchFamily="49" charset="0"/>
                <a:cs typeface="Courier New" panose="02070309020205020404" pitchFamily="49" charset="0"/>
              </a:rPr>
              <a:t>boolean</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onFling</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dirty="0" err="1">
                <a:solidFill>
                  <a:srgbClr val="000000"/>
                </a:solidFill>
                <a:latin typeface="Courier New" panose="02070309020205020404" pitchFamily="49" charset="0"/>
                <a:cs typeface="Courier New" panose="02070309020205020404" pitchFamily="49" charset="0"/>
              </a:rPr>
              <a:t>MotionEvent</a:t>
            </a:r>
            <a:r>
              <a:rPr lang="en-US" altLang="en-US" sz="1400" dirty="0">
                <a:solidFill>
                  <a:srgbClr val="000000"/>
                </a:solidFill>
                <a:latin typeface="Courier New" panose="02070309020205020404" pitchFamily="49" charset="0"/>
                <a:cs typeface="Courier New" panose="02070309020205020404" pitchFamily="49" charset="0"/>
              </a:rPr>
              <a:t> e1, </a:t>
            </a:r>
            <a:r>
              <a:rPr lang="en-US" altLang="en-US" sz="1400" dirty="0" err="1">
                <a:solidFill>
                  <a:srgbClr val="000000"/>
                </a:solidFill>
                <a:latin typeface="Courier New" panose="02070309020205020404" pitchFamily="49" charset="0"/>
                <a:cs typeface="Courier New" panose="02070309020205020404" pitchFamily="49" charset="0"/>
              </a:rPr>
              <a:t>MotionEvent</a:t>
            </a:r>
            <a:r>
              <a:rPr lang="en-US" altLang="en-US" sz="1400" dirty="0">
                <a:solidFill>
                  <a:srgbClr val="000000"/>
                </a:solidFill>
                <a:latin typeface="Courier New" panose="02070309020205020404" pitchFamily="49" charset="0"/>
                <a:cs typeface="Courier New" panose="02070309020205020404" pitchFamily="49" charset="0"/>
              </a:rPr>
              <a:t> e2,…){</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//your code here – </a:t>
            </a:r>
            <a:r>
              <a:rPr lang="en-US" altLang="en-US" sz="1400" dirty="0">
                <a:solidFill>
                  <a:srgbClr val="000000"/>
                </a:solidFill>
                <a:latin typeface="Courier New" panose="02070309020205020404" pitchFamily="49" charset="0"/>
                <a:cs typeface="Courier New" panose="02070309020205020404" pitchFamily="49" charset="0"/>
                <a:hlinkClick r:id="rId4" action="ppaction://hlinksldjump"/>
              </a:rPr>
              <a:t>see logic how identify left/right swipe (note sections)</a:t>
            </a:r>
            <a:endParaRPr lang="en-US" altLang="en-US" sz="1400" dirty="0">
              <a:solidFill>
                <a:srgbClr val="000000"/>
              </a:solidFill>
              <a:latin typeface="Courier New" panose="02070309020205020404" pitchFamily="49" charset="0"/>
              <a:cs typeface="Courier New" panose="02070309020205020404" pitchFamily="49" charset="0"/>
            </a:endParaRP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return true;</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GestureDetector </a:t>
            </a:r>
            <a:r>
              <a:rPr lang="en-US" altLang="en-US" sz="1400" b="1" dirty="0" err="1">
                <a:solidFill>
                  <a:srgbClr val="FF0000"/>
                </a:solidFill>
                <a:latin typeface="Courier New" panose="02070309020205020404" pitchFamily="49" charset="0"/>
                <a:cs typeface="Courier New" panose="02070309020205020404" pitchFamily="49" charset="0"/>
              </a:rPr>
              <a:t>gd</a:t>
            </a:r>
            <a:r>
              <a:rPr lang="en-US" altLang="en-US" sz="1400" dirty="0">
                <a:solidFill>
                  <a:srgbClr val="000000"/>
                </a:solidFill>
                <a:latin typeface="Courier New" panose="02070309020205020404" pitchFamily="49" charset="0"/>
                <a:cs typeface="Courier New" panose="02070309020205020404" pitchFamily="49" charset="0"/>
              </a:rPr>
              <a:t> = new GestureDetector( this, </a:t>
            </a:r>
            <a:r>
              <a:rPr lang="en-US" altLang="en-US" sz="1400" b="1" dirty="0" err="1">
                <a:solidFill>
                  <a:srgbClr val="FF0000"/>
                </a:solidFill>
                <a:latin typeface="Courier New" panose="02070309020205020404" pitchFamily="49" charset="0"/>
                <a:cs typeface="Courier New" panose="02070309020205020404" pitchFamily="49" charset="0"/>
              </a:rPr>
              <a:t>swipeListener</a:t>
            </a:r>
            <a:r>
              <a:rPr lang="en-US" altLang="en-US" sz="1400" dirty="0">
                <a:solidFill>
                  <a:srgbClr val="000000"/>
                </a:solidFill>
                <a:latin typeface="Courier New" panose="02070309020205020404" pitchFamily="49" charset="0"/>
                <a:cs typeface="Courier New" panose="02070309020205020404" pitchFamily="49" charset="0"/>
              </a:rPr>
              <a:t>);</a:t>
            </a:r>
          </a:p>
          <a:p>
            <a:pPr lvl="0" eaLnBrk="0" hangingPunct="0"/>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tv.setOnTouchListener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gd</a:t>
            </a:r>
            <a:r>
              <a:rPr kumimoji="0" lang="en-US" altLang="en-US" sz="1400" b="0"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.onTouchEvent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motionEvent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B286052-3E73-40A7-8703-1942A5F04251}"/>
              </a:ext>
            </a:extLst>
          </p:cNvPr>
          <p:cNvSpPr txBox="1"/>
          <p:nvPr/>
        </p:nvSpPr>
        <p:spPr>
          <a:xfrm>
            <a:off x="8264992" y="326136"/>
            <a:ext cx="691215" cy="276999"/>
          </a:xfrm>
          <a:prstGeom prst="rect">
            <a:avLst/>
          </a:prstGeom>
          <a:noFill/>
        </p:spPr>
        <p:txBody>
          <a:bodyPr wrap="none" rtlCol="0">
            <a:spAutoFit/>
          </a:bodyPr>
          <a:lstStyle/>
          <a:p>
            <a:r>
              <a:rPr lang="en-US" sz="1200" dirty="0">
                <a:hlinkClick r:id="rId5" action="ppaction://hlinksldjump"/>
              </a:rPr>
              <a:t>Back </a:t>
            </a:r>
            <a:r>
              <a:rPr lang="en-US" sz="1200" dirty="0">
                <a:sym typeface="Wingdings" panose="05000000000000000000" pitchFamily="2" charset="2"/>
                <a:hlinkClick r:id="rId5" action="ppaction://hlinksldjump"/>
              </a:rPr>
              <a:t></a:t>
            </a:r>
            <a:endParaRPr lang="en-US" sz="1600" dirty="0"/>
          </a:p>
        </p:txBody>
      </p:sp>
    </p:spTree>
    <p:extLst>
      <p:ext uri="{BB962C8B-B14F-4D97-AF65-F5344CB8AC3E}">
        <p14:creationId xmlns:p14="http://schemas.microsoft.com/office/powerpoint/2010/main" val="160534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FC7F-8F00-4C58-91A8-FC35DEA7D223}"/>
              </a:ext>
            </a:extLst>
          </p:cNvPr>
          <p:cNvSpPr>
            <a:spLocks noGrp="1"/>
          </p:cNvSpPr>
          <p:nvPr>
            <p:ph type="title"/>
          </p:nvPr>
        </p:nvSpPr>
        <p:spPr/>
        <p:txBody>
          <a:bodyPr/>
          <a:lstStyle/>
          <a:p>
            <a:r>
              <a:rPr lang="en-US" dirty="0"/>
              <a:t>Exercise - Swipe</a:t>
            </a:r>
            <a:endParaRPr lang="en-AE" dirty="0"/>
          </a:p>
        </p:txBody>
      </p:sp>
      <p:sp>
        <p:nvSpPr>
          <p:cNvPr id="3" name="Content Placeholder 2">
            <a:extLst>
              <a:ext uri="{FF2B5EF4-FFF2-40B4-BE49-F238E27FC236}">
                <a16:creationId xmlns:a16="http://schemas.microsoft.com/office/drawing/2014/main" id="{2022C2A0-A5F1-4E3C-9030-86C5BF133EE2}"/>
              </a:ext>
            </a:extLst>
          </p:cNvPr>
          <p:cNvSpPr>
            <a:spLocks noGrp="1"/>
          </p:cNvSpPr>
          <p:nvPr>
            <p:ph idx="1"/>
          </p:nvPr>
        </p:nvSpPr>
        <p:spPr/>
        <p:txBody>
          <a:bodyPr/>
          <a:lstStyle/>
          <a:p>
            <a:r>
              <a:rPr lang="en-US" dirty="0"/>
              <a:t>How to rotate and scale up a view when swipe right? And do the opposite when swipe left.</a:t>
            </a:r>
            <a:endParaRPr lang="en-AE" dirty="0"/>
          </a:p>
        </p:txBody>
      </p:sp>
      <p:sp>
        <p:nvSpPr>
          <p:cNvPr id="4" name="Slide Number Placeholder 3">
            <a:extLst>
              <a:ext uri="{FF2B5EF4-FFF2-40B4-BE49-F238E27FC236}">
                <a16:creationId xmlns:a16="http://schemas.microsoft.com/office/drawing/2014/main" id="{3353F2D7-9045-4260-ABFD-81FA67D79D7C}"/>
              </a:ext>
            </a:extLst>
          </p:cNvPr>
          <p:cNvSpPr>
            <a:spLocks noGrp="1"/>
          </p:cNvSpPr>
          <p:nvPr>
            <p:ph type="sldNum" sz="quarter" idx="12"/>
          </p:nvPr>
        </p:nvSpPr>
        <p:spPr/>
        <p:txBody>
          <a:bodyPr/>
          <a:lstStyle/>
          <a:p>
            <a:pPr>
              <a:defRPr/>
            </a:pPr>
            <a:fld id="{0C649DF8-EF65-4EDE-82FD-490E53F18845}" type="slidenum">
              <a:rPr lang="en-US" smtClean="0"/>
              <a:pPr>
                <a:defRPr/>
              </a:pPr>
              <a:t>23</a:t>
            </a:fld>
            <a:endParaRPr lang="en-US"/>
          </a:p>
        </p:txBody>
      </p:sp>
      <p:grpSp>
        <p:nvGrpSpPr>
          <p:cNvPr id="5" name="Group 4">
            <a:extLst>
              <a:ext uri="{FF2B5EF4-FFF2-40B4-BE49-F238E27FC236}">
                <a16:creationId xmlns:a16="http://schemas.microsoft.com/office/drawing/2014/main" id="{AF86C151-9B50-4926-8129-A193F52108FF}"/>
              </a:ext>
            </a:extLst>
          </p:cNvPr>
          <p:cNvGrpSpPr/>
          <p:nvPr/>
        </p:nvGrpSpPr>
        <p:grpSpPr>
          <a:xfrm>
            <a:off x="8534399" y="6266163"/>
            <a:ext cx="479681" cy="637798"/>
            <a:chOff x="6566350" y="1360863"/>
            <a:chExt cx="746350" cy="730099"/>
          </a:xfrm>
        </p:grpSpPr>
        <p:grpSp>
          <p:nvGrpSpPr>
            <p:cNvPr id="6" name="Group 5">
              <a:extLst>
                <a:ext uri="{FF2B5EF4-FFF2-40B4-BE49-F238E27FC236}">
                  <a16:creationId xmlns:a16="http://schemas.microsoft.com/office/drawing/2014/main" id="{71AD05AF-A658-4F08-BDAE-343617BAD62D}"/>
                </a:ext>
              </a:extLst>
            </p:cNvPr>
            <p:cNvGrpSpPr/>
            <p:nvPr/>
          </p:nvGrpSpPr>
          <p:grpSpPr>
            <a:xfrm>
              <a:off x="6566350" y="1360863"/>
              <a:ext cx="643125" cy="730099"/>
              <a:chOff x="7244423" y="361806"/>
              <a:chExt cx="643125" cy="730099"/>
            </a:xfrm>
          </p:grpSpPr>
          <p:pic>
            <p:nvPicPr>
              <p:cNvPr id="8" name="Picture 2" descr="Kotlin Vector Logo - Download Free SVG Icon | Worldvectorlogo">
                <a:extLst>
                  <a:ext uri="{FF2B5EF4-FFF2-40B4-BE49-F238E27FC236}">
                    <a16:creationId xmlns:a16="http://schemas.microsoft.com/office/drawing/2014/main" id="{0F6702A1-4196-4E06-AEC0-1C7E338212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6C99178-C0EA-45F3-8133-DCF394460195}"/>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7" name="Arrow: Down 6">
              <a:extLst>
                <a:ext uri="{FF2B5EF4-FFF2-40B4-BE49-F238E27FC236}">
                  <a16:creationId xmlns:a16="http://schemas.microsoft.com/office/drawing/2014/main" id="{91ACBAD9-71A7-47D7-9FE5-FED2CBF74F51}"/>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
        <p:nvSpPr>
          <p:cNvPr id="10" name="Rectangle: Rounded Corners 9">
            <a:extLst>
              <a:ext uri="{FF2B5EF4-FFF2-40B4-BE49-F238E27FC236}">
                <a16:creationId xmlns:a16="http://schemas.microsoft.com/office/drawing/2014/main" id="{BDF7CA66-EA4E-4E40-A6B3-C45D73504715}"/>
              </a:ext>
            </a:extLst>
          </p:cNvPr>
          <p:cNvSpPr/>
          <p:nvPr/>
        </p:nvSpPr>
        <p:spPr>
          <a:xfrm>
            <a:off x="2971800" y="3200400"/>
            <a:ext cx="2286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Some View</a:t>
            </a:r>
            <a:endParaRPr lang="en-AE" dirty="0"/>
          </a:p>
        </p:txBody>
      </p:sp>
      <p:sp>
        <p:nvSpPr>
          <p:cNvPr id="11" name="Rectangle: Rounded Corners 10">
            <a:extLst>
              <a:ext uri="{FF2B5EF4-FFF2-40B4-BE49-F238E27FC236}">
                <a16:creationId xmlns:a16="http://schemas.microsoft.com/office/drawing/2014/main" id="{9CF6B21A-545F-4126-8536-ACDD77C52701}"/>
              </a:ext>
            </a:extLst>
          </p:cNvPr>
          <p:cNvSpPr/>
          <p:nvPr/>
        </p:nvSpPr>
        <p:spPr>
          <a:xfrm rot="1577591">
            <a:off x="990600" y="4838700"/>
            <a:ext cx="3200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Some View</a:t>
            </a:r>
            <a:endParaRPr lang="en-AE" dirty="0"/>
          </a:p>
        </p:txBody>
      </p:sp>
      <p:sp>
        <p:nvSpPr>
          <p:cNvPr id="12" name="Arrow: Right 11">
            <a:extLst>
              <a:ext uri="{FF2B5EF4-FFF2-40B4-BE49-F238E27FC236}">
                <a16:creationId xmlns:a16="http://schemas.microsoft.com/office/drawing/2014/main" id="{9374B61E-2058-4352-9B75-535EAD32D839}"/>
              </a:ext>
            </a:extLst>
          </p:cNvPr>
          <p:cNvSpPr/>
          <p:nvPr/>
        </p:nvSpPr>
        <p:spPr>
          <a:xfrm>
            <a:off x="457200" y="5943599"/>
            <a:ext cx="1981200" cy="777875"/>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Swipe right</a:t>
            </a:r>
            <a:endParaRPr lang="en-AE" dirty="0">
              <a:solidFill>
                <a:schemeClr val="tx1"/>
              </a:solidFill>
            </a:endParaRPr>
          </a:p>
        </p:txBody>
      </p:sp>
      <p:sp>
        <p:nvSpPr>
          <p:cNvPr id="13" name="Arrow: Right 12">
            <a:extLst>
              <a:ext uri="{FF2B5EF4-FFF2-40B4-BE49-F238E27FC236}">
                <a16:creationId xmlns:a16="http://schemas.microsoft.com/office/drawing/2014/main" id="{94D8DED1-3935-4EE5-AFA7-8F5898CDF7BE}"/>
              </a:ext>
            </a:extLst>
          </p:cNvPr>
          <p:cNvSpPr/>
          <p:nvPr/>
        </p:nvSpPr>
        <p:spPr>
          <a:xfrm flipH="1">
            <a:off x="5791200" y="5857219"/>
            <a:ext cx="2286000" cy="777875"/>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Swipe Left</a:t>
            </a:r>
            <a:endParaRPr lang="en-AE" dirty="0">
              <a:solidFill>
                <a:schemeClr val="tx1"/>
              </a:solidFill>
            </a:endParaRPr>
          </a:p>
        </p:txBody>
      </p:sp>
      <p:sp>
        <p:nvSpPr>
          <p:cNvPr id="14" name="Rectangle: Rounded Corners 13">
            <a:extLst>
              <a:ext uri="{FF2B5EF4-FFF2-40B4-BE49-F238E27FC236}">
                <a16:creationId xmlns:a16="http://schemas.microsoft.com/office/drawing/2014/main" id="{44E10A14-DA22-4E78-B71E-A71250A6E759}"/>
              </a:ext>
            </a:extLst>
          </p:cNvPr>
          <p:cNvSpPr/>
          <p:nvPr/>
        </p:nvSpPr>
        <p:spPr>
          <a:xfrm rot="18327422">
            <a:off x="6230804" y="4412339"/>
            <a:ext cx="171717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Some View</a:t>
            </a:r>
            <a:endParaRPr lang="en-AE" dirty="0"/>
          </a:p>
        </p:txBody>
      </p:sp>
      <p:sp>
        <p:nvSpPr>
          <p:cNvPr id="15" name="TextBox 14">
            <a:extLst>
              <a:ext uri="{FF2B5EF4-FFF2-40B4-BE49-F238E27FC236}">
                <a16:creationId xmlns:a16="http://schemas.microsoft.com/office/drawing/2014/main" id="{3B11272E-A675-4ECC-8C9D-8EE11DDA003F}"/>
              </a:ext>
            </a:extLst>
          </p:cNvPr>
          <p:cNvSpPr txBox="1"/>
          <p:nvPr/>
        </p:nvSpPr>
        <p:spPr>
          <a:xfrm>
            <a:off x="8264992" y="326136"/>
            <a:ext cx="691215" cy="276999"/>
          </a:xfrm>
          <a:prstGeom prst="rect">
            <a:avLst/>
          </a:prstGeom>
          <a:noFill/>
        </p:spPr>
        <p:txBody>
          <a:bodyPr wrap="none" rtlCol="0">
            <a:spAutoFit/>
          </a:bodyPr>
          <a:lstStyle/>
          <a:p>
            <a:r>
              <a:rPr lang="en-US" sz="1200" dirty="0">
                <a:hlinkClick r:id="rId4" action="ppaction://hlinksldjump"/>
              </a:rPr>
              <a:t>Back </a:t>
            </a:r>
            <a:r>
              <a:rPr lang="en-US" sz="1200" dirty="0">
                <a:sym typeface="Wingdings" panose="05000000000000000000" pitchFamily="2" charset="2"/>
                <a:hlinkClick r:id="rId4" action="ppaction://hlinksldjump"/>
              </a:rPr>
              <a:t></a:t>
            </a:r>
            <a:endParaRPr lang="en-US" sz="1600" dirty="0"/>
          </a:p>
        </p:txBody>
      </p:sp>
      <p:grpSp>
        <p:nvGrpSpPr>
          <p:cNvPr id="16" name="Group 15">
            <a:extLst>
              <a:ext uri="{FF2B5EF4-FFF2-40B4-BE49-F238E27FC236}">
                <a16:creationId xmlns:a16="http://schemas.microsoft.com/office/drawing/2014/main" id="{198AE1C5-F98A-40A1-9793-926703B2267A}"/>
              </a:ext>
            </a:extLst>
          </p:cNvPr>
          <p:cNvGrpSpPr/>
          <p:nvPr/>
        </p:nvGrpSpPr>
        <p:grpSpPr>
          <a:xfrm>
            <a:off x="7816771" y="6365536"/>
            <a:ext cx="448221" cy="414386"/>
            <a:chOff x="5280944" y="5987665"/>
            <a:chExt cx="738856" cy="870335"/>
          </a:xfrm>
        </p:grpSpPr>
        <p:pic>
          <p:nvPicPr>
            <p:cNvPr id="17" name="Picture 2" descr="Java (programming language) - Wikipedia">
              <a:extLst>
                <a:ext uri="{FF2B5EF4-FFF2-40B4-BE49-F238E27FC236}">
                  <a16:creationId xmlns:a16="http://schemas.microsoft.com/office/drawing/2014/main" id="{BC87E6E2-7B0E-4B2C-A580-1BE6F0E6F8B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80944" y="5987665"/>
              <a:ext cx="609600" cy="870335"/>
            </a:xfrm>
            <a:prstGeom prst="rect">
              <a:avLst/>
            </a:prstGeom>
            <a:noFill/>
            <a:extLst>
              <a:ext uri="{909E8E84-426E-40DD-AFC4-6F175D3DCCD1}">
                <a14:hiddenFill xmlns:a14="http://schemas.microsoft.com/office/drawing/2010/main">
                  <a:solidFill>
                    <a:srgbClr val="FFFFFF"/>
                  </a:solidFill>
                </a14:hiddenFill>
              </a:ext>
            </a:extLst>
          </p:spPr>
        </p:pic>
        <p:sp>
          <p:nvSpPr>
            <p:cNvPr id="18" name="Arrow: Down 17">
              <a:extLst>
                <a:ext uri="{FF2B5EF4-FFF2-40B4-BE49-F238E27FC236}">
                  <a16:creationId xmlns:a16="http://schemas.microsoft.com/office/drawing/2014/main" id="{43F4D193-3322-4C85-9058-1F152B3B2CAB}"/>
                </a:ext>
              </a:extLst>
            </p:cNvPr>
            <p:cNvSpPr/>
            <p:nvPr/>
          </p:nvSpPr>
          <p:spPr>
            <a:xfrm>
              <a:off x="5890544" y="6170850"/>
              <a:ext cx="129256" cy="6871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spTree>
    <p:extLst>
      <p:ext uri="{BB962C8B-B14F-4D97-AF65-F5344CB8AC3E}">
        <p14:creationId xmlns:p14="http://schemas.microsoft.com/office/powerpoint/2010/main" val="3752014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0E1A-BC87-4B2D-8FC1-1413DE876183}"/>
              </a:ext>
            </a:extLst>
          </p:cNvPr>
          <p:cNvSpPr>
            <a:spLocks noGrp="1"/>
          </p:cNvSpPr>
          <p:nvPr>
            <p:ph type="title"/>
          </p:nvPr>
        </p:nvSpPr>
        <p:spPr/>
        <p:txBody>
          <a:bodyPr/>
          <a:lstStyle/>
          <a:p>
            <a:r>
              <a:rPr lang="en-US"/>
              <a:t>Exercise </a:t>
            </a:r>
            <a:r>
              <a:rPr lang="en-US" dirty="0"/>
              <a:t>- Dragging</a:t>
            </a:r>
            <a:endParaRPr lang="en-AE" dirty="0"/>
          </a:p>
        </p:txBody>
      </p:sp>
      <p:sp>
        <p:nvSpPr>
          <p:cNvPr id="3" name="Content Placeholder 2">
            <a:extLst>
              <a:ext uri="{FF2B5EF4-FFF2-40B4-BE49-F238E27FC236}">
                <a16:creationId xmlns:a16="http://schemas.microsoft.com/office/drawing/2014/main" id="{8EFAF68D-6E75-495B-92B8-DC8A87CEF1D2}"/>
              </a:ext>
            </a:extLst>
          </p:cNvPr>
          <p:cNvSpPr>
            <a:spLocks noGrp="1"/>
          </p:cNvSpPr>
          <p:nvPr>
            <p:ph idx="1"/>
          </p:nvPr>
        </p:nvSpPr>
        <p:spPr/>
        <p:txBody>
          <a:bodyPr/>
          <a:lstStyle/>
          <a:p>
            <a:r>
              <a:rPr lang="en-US" dirty="0"/>
              <a:t>Given a button that is aligned in the center of a constraint layout</a:t>
            </a:r>
          </a:p>
          <a:p>
            <a:r>
              <a:rPr lang="en-US" dirty="0"/>
              <a:t>Implement the </a:t>
            </a:r>
            <a:r>
              <a:rPr lang="en-US" dirty="0" err="1"/>
              <a:t>Gensture</a:t>
            </a:r>
            <a:r>
              <a:rPr lang="en-US" dirty="0"/>
              <a:t> Listener so that you can change its location by dragging it around</a:t>
            </a:r>
          </a:p>
          <a:p>
            <a:r>
              <a:rPr lang="en-US" dirty="0"/>
              <a:t>Idea: </a:t>
            </a:r>
          </a:p>
          <a:p>
            <a:pPr lvl="1"/>
            <a:r>
              <a:rPr lang="en-US" dirty="0"/>
              <a:t>write Simple On Gesture </a:t>
            </a:r>
            <a:r>
              <a:rPr lang="en-US" dirty="0" err="1"/>
              <a:t>Lestener</a:t>
            </a:r>
            <a:endParaRPr lang="en-US" dirty="0"/>
          </a:p>
          <a:p>
            <a:pPr lvl="1"/>
            <a:r>
              <a:rPr lang="en-US" dirty="0"/>
              <a:t>Implement the </a:t>
            </a:r>
            <a:r>
              <a:rPr lang="en-US" dirty="0" err="1"/>
              <a:t>onScroll</a:t>
            </a:r>
            <a:r>
              <a:rPr lang="en-US" dirty="0"/>
              <a:t> method such that</a:t>
            </a:r>
          </a:p>
          <a:p>
            <a:pPr lvl="2"/>
            <a:r>
              <a:rPr lang="en-US" dirty="0"/>
              <a:t>Change the margin of the button according to the displacement parameters.</a:t>
            </a:r>
          </a:p>
          <a:p>
            <a:pPr lvl="1"/>
            <a:endParaRPr lang="en-AE" dirty="0"/>
          </a:p>
        </p:txBody>
      </p:sp>
      <p:sp>
        <p:nvSpPr>
          <p:cNvPr id="4" name="Slide Number Placeholder 3">
            <a:extLst>
              <a:ext uri="{FF2B5EF4-FFF2-40B4-BE49-F238E27FC236}">
                <a16:creationId xmlns:a16="http://schemas.microsoft.com/office/drawing/2014/main" id="{84A86DE7-4997-4ACA-8C65-80C75D2C6532}"/>
              </a:ext>
            </a:extLst>
          </p:cNvPr>
          <p:cNvSpPr>
            <a:spLocks noGrp="1"/>
          </p:cNvSpPr>
          <p:nvPr>
            <p:ph type="sldNum" sz="quarter" idx="12"/>
          </p:nvPr>
        </p:nvSpPr>
        <p:spPr/>
        <p:txBody>
          <a:bodyPr/>
          <a:lstStyle/>
          <a:p>
            <a:pPr>
              <a:defRPr/>
            </a:pPr>
            <a:fld id="{0C649DF8-EF65-4EDE-82FD-490E53F18845}" type="slidenum">
              <a:rPr lang="en-US" smtClean="0"/>
              <a:pPr>
                <a:defRPr/>
              </a:pPr>
              <a:t>24</a:t>
            </a:fld>
            <a:endParaRPr lang="en-US"/>
          </a:p>
        </p:txBody>
      </p:sp>
      <p:grpSp>
        <p:nvGrpSpPr>
          <p:cNvPr id="22" name="Group 21">
            <a:extLst>
              <a:ext uri="{FF2B5EF4-FFF2-40B4-BE49-F238E27FC236}">
                <a16:creationId xmlns:a16="http://schemas.microsoft.com/office/drawing/2014/main" id="{4063F287-40D6-48B2-8050-7ED20F2C1F78}"/>
              </a:ext>
            </a:extLst>
          </p:cNvPr>
          <p:cNvGrpSpPr/>
          <p:nvPr/>
        </p:nvGrpSpPr>
        <p:grpSpPr>
          <a:xfrm>
            <a:off x="7315200" y="3429000"/>
            <a:ext cx="1828800" cy="2216150"/>
            <a:chOff x="7315200" y="3429000"/>
            <a:chExt cx="1828800" cy="2216150"/>
          </a:xfrm>
        </p:grpSpPr>
        <p:sp>
          <p:nvSpPr>
            <p:cNvPr id="5" name="Rectangle 4">
              <a:extLst>
                <a:ext uri="{FF2B5EF4-FFF2-40B4-BE49-F238E27FC236}">
                  <a16:creationId xmlns:a16="http://schemas.microsoft.com/office/drawing/2014/main" id="{DE6BC83C-3E24-40A5-93BF-2E86A75B25D3}"/>
                </a:ext>
              </a:extLst>
            </p:cNvPr>
            <p:cNvSpPr/>
            <p:nvPr/>
          </p:nvSpPr>
          <p:spPr>
            <a:xfrm>
              <a:off x="7315200" y="3429000"/>
              <a:ext cx="1828800" cy="220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6" name="Rectangle: Rounded Corners 5">
              <a:extLst>
                <a:ext uri="{FF2B5EF4-FFF2-40B4-BE49-F238E27FC236}">
                  <a16:creationId xmlns:a16="http://schemas.microsoft.com/office/drawing/2014/main" id="{9C40F8F5-FB3C-4D6A-BFD2-A67EDE11F876}"/>
                </a:ext>
              </a:extLst>
            </p:cNvPr>
            <p:cNvSpPr/>
            <p:nvPr/>
          </p:nvSpPr>
          <p:spPr>
            <a:xfrm>
              <a:off x="7772400" y="4419600"/>
              <a:ext cx="914400" cy="3048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Drag Me</a:t>
              </a:r>
              <a:endParaRPr lang="en-AE" sz="1400" dirty="0">
                <a:solidFill>
                  <a:schemeClr val="tx1"/>
                </a:solidFill>
              </a:endParaRPr>
            </a:p>
          </p:txBody>
        </p:sp>
        <p:cxnSp>
          <p:nvCxnSpPr>
            <p:cNvPr id="8" name="Connector: Elbow 7">
              <a:extLst>
                <a:ext uri="{FF2B5EF4-FFF2-40B4-BE49-F238E27FC236}">
                  <a16:creationId xmlns:a16="http://schemas.microsoft.com/office/drawing/2014/main" id="{C37B0528-CEDB-45A3-9B98-55B2F3606CC0}"/>
                </a:ext>
              </a:extLst>
            </p:cNvPr>
            <p:cNvCxnSpPr>
              <a:stCxn id="6" idx="0"/>
              <a:endCxn id="5" idx="0"/>
            </p:cNvCxnSpPr>
            <p:nvPr/>
          </p:nvCxnSpPr>
          <p:spPr>
            <a:xfrm rot="5400000" flipH="1" flipV="1">
              <a:off x="7734300" y="3924300"/>
              <a:ext cx="990600" cy="12700"/>
            </a:xfrm>
            <a:prstGeom prst="bentConnector3">
              <a:avLst>
                <a:gd name="adj1" fmla="val 749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AC8B36A0-D425-4309-90B5-481654336C76}"/>
                </a:ext>
              </a:extLst>
            </p:cNvPr>
            <p:cNvCxnSpPr>
              <a:stCxn id="6" idx="3"/>
              <a:endCxn id="5" idx="3"/>
            </p:cNvCxnSpPr>
            <p:nvPr/>
          </p:nvCxnSpPr>
          <p:spPr>
            <a:xfrm flipV="1">
              <a:off x="8686800" y="4533900"/>
              <a:ext cx="457200" cy="38100"/>
            </a:xfrm>
            <a:prstGeom prst="bentConnector3">
              <a:avLst>
                <a:gd name="adj1" fmla="val 711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92C807C3-EDD3-494A-B097-D182042D5120}"/>
                </a:ext>
              </a:extLst>
            </p:cNvPr>
            <p:cNvCxnSpPr>
              <a:cxnSpLocks/>
              <a:stCxn id="6" idx="1"/>
              <a:endCxn id="5" idx="1"/>
            </p:cNvCxnSpPr>
            <p:nvPr/>
          </p:nvCxnSpPr>
          <p:spPr>
            <a:xfrm rot="10800000">
              <a:off x="7315200" y="4533900"/>
              <a:ext cx="457200" cy="38100"/>
            </a:xfrm>
            <a:prstGeom prst="bentConnector3">
              <a:avLst>
                <a:gd name="adj1" fmla="val 626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37980D5-9646-45DF-8FDC-296B78635E69}"/>
                </a:ext>
              </a:extLst>
            </p:cNvPr>
            <p:cNvCxnSpPr>
              <a:stCxn id="6" idx="2"/>
              <a:endCxn id="5" idx="2"/>
            </p:cNvCxnSpPr>
            <p:nvPr/>
          </p:nvCxnSpPr>
          <p:spPr>
            <a:xfrm rot="5400000">
              <a:off x="7772400" y="5181600"/>
              <a:ext cx="914400" cy="12700"/>
            </a:xfrm>
            <a:prstGeom prst="bentConnector3">
              <a:avLst>
                <a:gd name="adj1" fmla="val 63028"/>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F7E08071-811D-4612-8597-F9D82AE89A7D}"/>
              </a:ext>
            </a:extLst>
          </p:cNvPr>
          <p:cNvGrpSpPr/>
          <p:nvPr/>
        </p:nvGrpSpPr>
        <p:grpSpPr>
          <a:xfrm>
            <a:off x="7816771" y="6365536"/>
            <a:ext cx="448221" cy="414386"/>
            <a:chOff x="5280944" y="5987665"/>
            <a:chExt cx="738856" cy="870335"/>
          </a:xfrm>
        </p:grpSpPr>
        <p:pic>
          <p:nvPicPr>
            <p:cNvPr id="24" name="Picture 2" descr="Java (programming language) - Wikipedia">
              <a:extLst>
                <a:ext uri="{FF2B5EF4-FFF2-40B4-BE49-F238E27FC236}">
                  <a16:creationId xmlns:a16="http://schemas.microsoft.com/office/drawing/2014/main" id="{80CCCE49-18CA-41C2-B5A6-EC4C036F62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0944" y="5987665"/>
              <a:ext cx="609600" cy="870335"/>
            </a:xfrm>
            <a:prstGeom prst="rect">
              <a:avLst/>
            </a:prstGeom>
            <a:noFill/>
            <a:extLst>
              <a:ext uri="{909E8E84-426E-40DD-AFC4-6F175D3DCCD1}">
                <a14:hiddenFill xmlns:a14="http://schemas.microsoft.com/office/drawing/2010/main">
                  <a:solidFill>
                    <a:srgbClr val="FFFFFF"/>
                  </a:solidFill>
                </a14:hiddenFill>
              </a:ext>
            </a:extLst>
          </p:spPr>
        </p:pic>
        <p:sp>
          <p:nvSpPr>
            <p:cNvPr id="25" name="Arrow: Down 24">
              <a:extLst>
                <a:ext uri="{FF2B5EF4-FFF2-40B4-BE49-F238E27FC236}">
                  <a16:creationId xmlns:a16="http://schemas.microsoft.com/office/drawing/2014/main" id="{C8ED2A80-B88F-47B7-A9EE-BC7F0B903B23}"/>
                </a:ext>
              </a:extLst>
            </p:cNvPr>
            <p:cNvSpPr/>
            <p:nvPr/>
          </p:nvSpPr>
          <p:spPr>
            <a:xfrm>
              <a:off x="5890544" y="6170850"/>
              <a:ext cx="129256" cy="6871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spTree>
    <p:extLst>
      <p:ext uri="{BB962C8B-B14F-4D97-AF65-F5344CB8AC3E}">
        <p14:creationId xmlns:p14="http://schemas.microsoft.com/office/powerpoint/2010/main" val="2835003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2F46-0A9E-4242-8806-8DCD014C9627}"/>
              </a:ext>
            </a:extLst>
          </p:cNvPr>
          <p:cNvSpPr>
            <a:spLocks noGrp="1"/>
          </p:cNvSpPr>
          <p:nvPr>
            <p:ph type="title"/>
          </p:nvPr>
        </p:nvSpPr>
        <p:spPr/>
        <p:txBody>
          <a:bodyPr/>
          <a:lstStyle/>
          <a:p>
            <a:r>
              <a:rPr lang="en-US" dirty="0"/>
              <a:t>Gesture Listeners</a:t>
            </a:r>
            <a:endParaRPr lang="en-AE" dirty="0"/>
          </a:p>
        </p:txBody>
      </p:sp>
      <p:sp>
        <p:nvSpPr>
          <p:cNvPr id="3" name="Content Placeholder 2">
            <a:extLst>
              <a:ext uri="{FF2B5EF4-FFF2-40B4-BE49-F238E27FC236}">
                <a16:creationId xmlns:a16="http://schemas.microsoft.com/office/drawing/2014/main" id="{C5C4242A-7026-4702-8073-82FE62EA0F81}"/>
              </a:ext>
            </a:extLst>
          </p:cNvPr>
          <p:cNvSpPr>
            <a:spLocks noGrp="1"/>
          </p:cNvSpPr>
          <p:nvPr>
            <p:ph idx="1"/>
          </p:nvPr>
        </p:nvSpPr>
        <p:spPr/>
        <p:txBody>
          <a:bodyPr/>
          <a:lstStyle/>
          <a:p>
            <a:r>
              <a:rPr lang="en-US" dirty="0"/>
              <a:t>Typically, in your project you should have one complete swipe listener and use it as you need.</a:t>
            </a:r>
          </a:p>
          <a:p>
            <a:pPr lvl="1"/>
            <a:r>
              <a:rPr lang="en-US" b="1" dirty="0" err="1"/>
              <a:t>SwipeListener</a:t>
            </a:r>
            <a:r>
              <a:rPr lang="en-US" dirty="0"/>
              <a:t> should detect left, right, up, and down swipe gestures.</a:t>
            </a:r>
          </a:p>
          <a:p>
            <a:pPr lvl="2"/>
            <a:r>
              <a:rPr lang="en-US" dirty="0">
                <a:hlinkClick r:id="rId2" action="ppaction://hlinksldjump"/>
              </a:rPr>
              <a:t>See sample complete code</a:t>
            </a:r>
            <a:endParaRPr lang="en-US" dirty="0"/>
          </a:p>
          <a:p>
            <a:r>
              <a:rPr lang="en-US" dirty="0"/>
              <a:t>Same applicable for Scrolling and double tapping</a:t>
            </a:r>
          </a:p>
          <a:p>
            <a:pPr marL="0" indent="0">
              <a:buNone/>
            </a:pPr>
            <a:endParaRPr lang="en-US" dirty="0"/>
          </a:p>
          <a:p>
            <a:endParaRPr lang="en-AE" dirty="0"/>
          </a:p>
        </p:txBody>
      </p:sp>
      <p:sp>
        <p:nvSpPr>
          <p:cNvPr id="4" name="Slide Number Placeholder 3">
            <a:extLst>
              <a:ext uri="{FF2B5EF4-FFF2-40B4-BE49-F238E27FC236}">
                <a16:creationId xmlns:a16="http://schemas.microsoft.com/office/drawing/2014/main" id="{79EB266A-4AD6-45BF-8B48-B47728C15E47}"/>
              </a:ext>
            </a:extLst>
          </p:cNvPr>
          <p:cNvSpPr>
            <a:spLocks noGrp="1"/>
          </p:cNvSpPr>
          <p:nvPr>
            <p:ph type="sldNum" sz="quarter" idx="12"/>
          </p:nvPr>
        </p:nvSpPr>
        <p:spPr/>
        <p:txBody>
          <a:bodyPr/>
          <a:lstStyle/>
          <a:p>
            <a:pPr>
              <a:defRPr/>
            </a:pPr>
            <a:fld id="{0C649DF8-EF65-4EDE-82FD-490E53F18845}" type="slidenum">
              <a:rPr lang="en-US" smtClean="0"/>
              <a:pPr>
                <a:defRPr/>
              </a:pPr>
              <a:t>25</a:t>
            </a:fld>
            <a:endParaRPr lang="en-US"/>
          </a:p>
        </p:txBody>
      </p:sp>
      <p:sp>
        <p:nvSpPr>
          <p:cNvPr id="6" name="TextBox 5">
            <a:extLst>
              <a:ext uri="{FF2B5EF4-FFF2-40B4-BE49-F238E27FC236}">
                <a16:creationId xmlns:a16="http://schemas.microsoft.com/office/drawing/2014/main" id="{C4F4DABD-E4F8-47AC-B09B-6E7FCAB72285}"/>
              </a:ext>
            </a:extLst>
          </p:cNvPr>
          <p:cNvSpPr txBox="1"/>
          <p:nvPr/>
        </p:nvSpPr>
        <p:spPr>
          <a:xfrm>
            <a:off x="8264992" y="326136"/>
            <a:ext cx="691215" cy="276999"/>
          </a:xfrm>
          <a:prstGeom prst="rect">
            <a:avLst/>
          </a:prstGeom>
          <a:noFill/>
        </p:spPr>
        <p:txBody>
          <a:bodyPr wrap="none" rtlCol="0">
            <a:spAutoFit/>
          </a:bodyPr>
          <a:lstStyle/>
          <a:p>
            <a:r>
              <a:rPr lang="en-US" sz="1200" dirty="0">
                <a:hlinkClick r:id="rId3" action="ppaction://hlinksldjump"/>
              </a:rPr>
              <a:t>Back </a:t>
            </a:r>
            <a:r>
              <a:rPr lang="en-US" sz="1200" dirty="0">
                <a:sym typeface="Wingdings" panose="05000000000000000000" pitchFamily="2" charset="2"/>
                <a:hlinkClick r:id="rId3" action="ppaction://hlinksldjump"/>
              </a:rPr>
              <a:t></a:t>
            </a:r>
            <a:endParaRPr lang="en-US" sz="1600" dirty="0"/>
          </a:p>
        </p:txBody>
      </p:sp>
    </p:spTree>
    <p:extLst>
      <p:ext uri="{BB962C8B-B14F-4D97-AF65-F5344CB8AC3E}">
        <p14:creationId xmlns:p14="http://schemas.microsoft.com/office/powerpoint/2010/main" val="1230579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 GestureDetector</a:t>
            </a:r>
          </a:p>
        </p:txBody>
      </p:sp>
      <p:sp>
        <p:nvSpPr>
          <p:cNvPr id="3" name="Content Placeholder 2"/>
          <p:cNvSpPr>
            <a:spLocks noGrp="1"/>
          </p:cNvSpPr>
          <p:nvPr>
            <p:ph idx="1"/>
          </p:nvPr>
        </p:nvSpPr>
        <p:spPr/>
        <p:txBody>
          <a:bodyPr>
            <a:normAutofit lnSpcReduction="10000"/>
          </a:bodyPr>
          <a:lstStyle/>
          <a:p>
            <a:r>
              <a:rPr lang="en-US" dirty="0"/>
              <a:t>Given a </a:t>
            </a:r>
            <a:r>
              <a:rPr lang="en-US" dirty="0" err="1"/>
              <a:t>TextView</a:t>
            </a:r>
            <a:r>
              <a:rPr lang="en-US" dirty="0"/>
              <a:t>, add the following gestures to it:</a:t>
            </a:r>
          </a:p>
          <a:p>
            <a:pPr lvl="1"/>
            <a:r>
              <a:rPr lang="en-US" dirty="0"/>
              <a:t>One tap to convert its contents to Upper case.</a:t>
            </a:r>
          </a:p>
          <a:p>
            <a:pPr lvl="1"/>
            <a:r>
              <a:rPr lang="en-US" dirty="0"/>
              <a:t>Double taps: convert its contents to lower case</a:t>
            </a:r>
          </a:p>
          <a:p>
            <a:pPr lvl="1"/>
            <a:r>
              <a:rPr lang="en-US" dirty="0"/>
              <a:t>Long tap: make the text iterate between black and red color. (if the color is red </a:t>
            </a:r>
            <a:r>
              <a:rPr lang="en-US" dirty="0">
                <a:sym typeface="Wingdings" panose="05000000000000000000" pitchFamily="2" charset="2"/>
              </a:rPr>
              <a:t> black and vice versa).</a:t>
            </a:r>
          </a:p>
          <a:p>
            <a:r>
              <a:rPr lang="en-US" dirty="0">
                <a:sym typeface="Wingdings" panose="05000000000000000000" pitchFamily="2" charset="2"/>
              </a:rPr>
              <a:t>Given a button (make it large), add the following gestures to it:</a:t>
            </a:r>
          </a:p>
          <a:p>
            <a:pPr lvl="1"/>
            <a:r>
              <a:rPr lang="en-US" dirty="0">
                <a:sym typeface="Wingdings" panose="05000000000000000000" pitchFamily="2" charset="2"/>
              </a:rPr>
              <a:t>When swiped left, say left (toast)</a:t>
            </a:r>
          </a:p>
          <a:p>
            <a:pPr lvl="1"/>
            <a:r>
              <a:rPr lang="en-US" dirty="0">
                <a:sym typeface="Wingdings" panose="05000000000000000000" pitchFamily="2" charset="2"/>
              </a:rPr>
              <a:t>When swiped right, say right (toast)</a:t>
            </a:r>
          </a:p>
          <a:p>
            <a:pPr lvl="1"/>
            <a:r>
              <a:rPr lang="en-US" dirty="0">
                <a:sym typeface="Wingdings" panose="05000000000000000000" pitchFamily="2" charset="2"/>
              </a:rPr>
              <a:t>When swiped up, say up </a:t>
            </a:r>
          </a:p>
          <a:p>
            <a:pPr lvl="1"/>
            <a:r>
              <a:rPr lang="en-US" dirty="0">
                <a:sym typeface="Wingdings" panose="05000000000000000000" pitchFamily="2" charset="2"/>
              </a:rPr>
              <a:t>When swiped down, say down</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26</a:t>
            </a:fld>
            <a:endParaRPr lang="en-US"/>
          </a:p>
        </p:txBody>
      </p:sp>
      <p:sp>
        <p:nvSpPr>
          <p:cNvPr id="5" name="TextBox 4">
            <a:extLst>
              <a:ext uri="{FF2B5EF4-FFF2-40B4-BE49-F238E27FC236}">
                <a16:creationId xmlns:a16="http://schemas.microsoft.com/office/drawing/2014/main" id="{B844DE0E-EC8F-411A-A601-91E309E6967C}"/>
              </a:ext>
            </a:extLst>
          </p:cNvPr>
          <p:cNvSpPr txBox="1"/>
          <p:nvPr/>
        </p:nvSpPr>
        <p:spPr>
          <a:xfrm>
            <a:off x="8264992" y="326136"/>
            <a:ext cx="691215" cy="276999"/>
          </a:xfrm>
          <a:prstGeom prst="rect">
            <a:avLst/>
          </a:prstGeom>
          <a:noFill/>
        </p:spPr>
        <p:txBody>
          <a:bodyPr wrap="none" rtlCol="0">
            <a:spAutoFit/>
          </a:bodyPr>
          <a:lstStyle/>
          <a:p>
            <a:r>
              <a:rPr lang="en-US" sz="1200" dirty="0">
                <a:hlinkClick r:id="rId3" action="ppaction://hlinksldjump"/>
              </a:rPr>
              <a:t>Back </a:t>
            </a:r>
            <a:r>
              <a:rPr lang="en-US" sz="1200" dirty="0">
                <a:sym typeface="Wingdings" panose="05000000000000000000" pitchFamily="2" charset="2"/>
                <a:hlinkClick r:id="rId3" action="ppaction://hlinksldjump"/>
              </a:rPr>
              <a:t></a:t>
            </a:r>
            <a:endParaRPr lang="en-US" sz="1600" dirty="0"/>
          </a:p>
        </p:txBody>
      </p:sp>
    </p:spTree>
    <p:extLst>
      <p:ext uri="{BB962C8B-B14F-4D97-AF65-F5344CB8AC3E}">
        <p14:creationId xmlns:p14="http://schemas.microsoft.com/office/powerpoint/2010/main" val="1163203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inch gesture what&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83820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Pinch Gesture</a:t>
            </a:r>
          </a:p>
        </p:txBody>
      </p:sp>
      <p:sp>
        <p:nvSpPr>
          <p:cNvPr id="3" name="Content Placeholder 2"/>
          <p:cNvSpPr>
            <a:spLocks noGrp="1"/>
          </p:cNvSpPr>
          <p:nvPr>
            <p:ph idx="1"/>
          </p:nvPr>
        </p:nvSpPr>
        <p:spPr/>
        <p:txBody>
          <a:bodyPr/>
          <a:lstStyle/>
          <a:p>
            <a:r>
              <a:rPr lang="en-US" dirty="0"/>
              <a:t>A </a:t>
            </a:r>
            <a:r>
              <a:rPr lang="en-US" b="1" dirty="0"/>
              <a:t>pinch gesture</a:t>
            </a:r>
            <a:r>
              <a:rPr lang="en-US" dirty="0"/>
              <a:t> is a continuous gesture that tracks the distance between the first two fingers that touch the screen. </a:t>
            </a:r>
          </a:p>
          <a:p>
            <a:r>
              <a:rPr lang="en-US" dirty="0"/>
              <a:t>Example:		</a:t>
            </a:r>
          </a:p>
          <a:p>
            <a:pPr lvl="1"/>
            <a:r>
              <a:rPr lang="en-US" dirty="0">
                <a:hlinkClick r:id="rId3"/>
              </a:rPr>
              <a:t>https://www.tutorialspoint.com/android/android_gestures.htm</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27</a:t>
            </a:fld>
            <a:endParaRPr lang="en-US"/>
          </a:p>
        </p:txBody>
      </p:sp>
      <p:sp>
        <p:nvSpPr>
          <p:cNvPr id="6" name="TextBox 5">
            <a:extLst>
              <a:ext uri="{FF2B5EF4-FFF2-40B4-BE49-F238E27FC236}">
                <a16:creationId xmlns:a16="http://schemas.microsoft.com/office/drawing/2014/main" id="{0147B563-66F1-4C8D-8F5E-590C013C59E3}"/>
              </a:ext>
            </a:extLst>
          </p:cNvPr>
          <p:cNvSpPr txBox="1"/>
          <p:nvPr/>
        </p:nvSpPr>
        <p:spPr>
          <a:xfrm>
            <a:off x="8264992" y="326136"/>
            <a:ext cx="691215" cy="276999"/>
          </a:xfrm>
          <a:prstGeom prst="rect">
            <a:avLst/>
          </a:prstGeom>
          <a:noFill/>
        </p:spPr>
        <p:txBody>
          <a:bodyPr wrap="none" rtlCol="0">
            <a:spAutoFit/>
          </a:bodyPr>
          <a:lstStyle/>
          <a:p>
            <a:r>
              <a:rPr lang="en-US" sz="1200" dirty="0">
                <a:hlinkClick r:id="rId4" action="ppaction://hlinksldjump"/>
              </a:rPr>
              <a:t>Back </a:t>
            </a:r>
            <a:r>
              <a:rPr lang="en-US" sz="1200" dirty="0">
                <a:sym typeface="Wingdings" panose="05000000000000000000" pitchFamily="2" charset="2"/>
                <a:hlinkClick r:id="rId4" action="ppaction://hlinksldjump"/>
              </a:rPr>
              <a:t></a:t>
            </a:r>
            <a:endParaRPr lang="en-US" sz="1600" dirty="0"/>
          </a:p>
        </p:txBody>
      </p:sp>
    </p:spTree>
    <p:extLst>
      <p:ext uri="{BB962C8B-B14F-4D97-AF65-F5344CB8AC3E}">
        <p14:creationId xmlns:p14="http://schemas.microsoft.com/office/powerpoint/2010/main" val="3114860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46" y="425248"/>
            <a:ext cx="8229600" cy="1143000"/>
          </a:xfrm>
        </p:spPr>
        <p:txBody>
          <a:bodyPr/>
          <a:lstStyle/>
          <a:p>
            <a:r>
              <a:rPr lang="en-US" dirty="0" err="1"/>
              <a:t>ScaleGestureDetector</a:t>
            </a:r>
            <a:endParaRPr lang="en-US" dirty="0"/>
          </a:p>
        </p:txBody>
      </p:sp>
      <p:sp>
        <p:nvSpPr>
          <p:cNvPr id="3" name="Content Placeholder 2"/>
          <p:cNvSpPr>
            <a:spLocks noGrp="1"/>
          </p:cNvSpPr>
          <p:nvPr>
            <p:ph idx="1"/>
          </p:nvPr>
        </p:nvSpPr>
        <p:spPr>
          <a:xfrm>
            <a:off x="404446" y="1656640"/>
            <a:ext cx="8229600" cy="4389120"/>
          </a:xfrm>
        </p:spPr>
        <p:txBody>
          <a:bodyPr/>
          <a:lstStyle/>
          <a:p>
            <a:r>
              <a:rPr lang="en-US" dirty="0"/>
              <a:t>Android provides </a:t>
            </a:r>
            <a:r>
              <a:rPr lang="en-US" b="1" dirty="0" err="1"/>
              <a:t>ScaleGestureDetector</a:t>
            </a:r>
            <a:r>
              <a:rPr lang="en-US" dirty="0"/>
              <a:t> class to handle gestures like pinch</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28</a:t>
            </a:fld>
            <a:endParaRPr lang="en-US"/>
          </a:p>
        </p:txBody>
      </p:sp>
      <p:sp>
        <p:nvSpPr>
          <p:cNvPr id="6" name="Rectangle 5"/>
          <p:cNvSpPr/>
          <p:nvPr/>
        </p:nvSpPr>
        <p:spPr>
          <a:xfrm>
            <a:off x="647700" y="2770114"/>
            <a:ext cx="7658100" cy="2492990"/>
          </a:xfrm>
          <a:prstGeom prst="rect">
            <a:avLst/>
          </a:prstGeom>
          <a:solidFill>
            <a:schemeClr val="accent6">
              <a:lumMod val="20000"/>
              <a:lumOff val="80000"/>
            </a:schemeClr>
          </a:solidFill>
          <a:ln>
            <a:solidFill>
              <a:schemeClr val="tx1"/>
            </a:solidFill>
          </a:ln>
        </p:spPr>
        <p:txBody>
          <a:bodyPr wrap="square">
            <a:spAutoFit/>
          </a:bodyPr>
          <a:lstStyle/>
          <a:p>
            <a:r>
              <a:rPr lang="en-US" sz="1200" dirty="0">
                <a:solidFill>
                  <a:srgbClr val="C00000"/>
                </a:solidFill>
              </a:rPr>
              <a:t>import static </a:t>
            </a:r>
            <a:r>
              <a:rPr lang="en-US" sz="1200" dirty="0" err="1">
                <a:solidFill>
                  <a:srgbClr val="C00000"/>
                </a:solidFill>
              </a:rPr>
              <a:t>android.view.ScaleGestureDetector.SimpleOnScaleGestureListener</a:t>
            </a:r>
            <a:r>
              <a:rPr lang="en-US" sz="1200" dirty="0">
                <a:solidFill>
                  <a:srgbClr val="C00000"/>
                </a:solidFill>
              </a:rPr>
              <a:t>;</a:t>
            </a:r>
          </a:p>
          <a:p>
            <a:r>
              <a:rPr lang="en-US" sz="1800" dirty="0"/>
              <a:t>public class </a:t>
            </a:r>
            <a:r>
              <a:rPr lang="en-US" sz="1800" dirty="0" err="1"/>
              <a:t>ScaleListener</a:t>
            </a:r>
            <a:r>
              <a:rPr lang="en-US" sz="1800" dirty="0"/>
              <a:t> extends </a:t>
            </a:r>
            <a:r>
              <a:rPr lang="en-US" sz="1800" dirty="0" err="1"/>
              <a:t>SimpleOnScaleGestureListener</a:t>
            </a:r>
            <a:r>
              <a:rPr lang="en-US" sz="1800" dirty="0"/>
              <a:t> {</a:t>
            </a:r>
          </a:p>
          <a:p>
            <a:r>
              <a:rPr lang="en-US" sz="1800" dirty="0"/>
              <a:t>   @Override</a:t>
            </a:r>
          </a:p>
          <a:p>
            <a:r>
              <a:rPr lang="en-US" sz="1800" dirty="0"/>
              <a:t>   public </a:t>
            </a:r>
            <a:r>
              <a:rPr lang="en-US" sz="1800" dirty="0" err="1"/>
              <a:t>boolean</a:t>
            </a:r>
            <a:r>
              <a:rPr lang="en-US" sz="1800" dirty="0"/>
              <a:t> </a:t>
            </a:r>
            <a:r>
              <a:rPr lang="en-US" sz="1800" dirty="0" err="1"/>
              <a:t>onScale</a:t>
            </a:r>
            <a:r>
              <a:rPr lang="en-US" sz="1800" dirty="0"/>
              <a:t>(</a:t>
            </a:r>
            <a:r>
              <a:rPr lang="en-US" sz="1800" dirty="0" err="1"/>
              <a:t>ScaleGestureDetector</a:t>
            </a:r>
            <a:r>
              <a:rPr lang="en-US" sz="1800" dirty="0"/>
              <a:t> detector) {</a:t>
            </a:r>
          </a:p>
          <a:p>
            <a:r>
              <a:rPr lang="en-US" sz="1800" dirty="0"/>
              <a:t>      float scale = </a:t>
            </a:r>
            <a:r>
              <a:rPr lang="en-US" sz="1800" dirty="0" err="1"/>
              <a:t>detector.getScaleFactor</a:t>
            </a:r>
            <a:r>
              <a:rPr lang="en-US" sz="1800" dirty="0"/>
              <a:t>(); </a:t>
            </a:r>
          </a:p>
          <a:p>
            <a:r>
              <a:rPr lang="en-US" sz="1800" dirty="0"/>
              <a:t>      //scale detected, do what ever you want</a:t>
            </a:r>
          </a:p>
          <a:p>
            <a:r>
              <a:rPr lang="en-US" sz="1800" dirty="0"/>
              <a:t>      return true;</a:t>
            </a:r>
          </a:p>
          <a:p>
            <a:r>
              <a:rPr lang="en-US" sz="1800" dirty="0"/>
              <a:t>   }</a:t>
            </a:r>
          </a:p>
          <a:p>
            <a:r>
              <a:rPr lang="en-US" sz="1800" dirty="0"/>
              <a:t>}</a:t>
            </a:r>
          </a:p>
        </p:txBody>
      </p:sp>
      <p:graphicFrame>
        <p:nvGraphicFramePr>
          <p:cNvPr id="7" name="Table 6">
            <a:extLst>
              <a:ext uri="{FF2B5EF4-FFF2-40B4-BE49-F238E27FC236}">
                <a16:creationId xmlns:a16="http://schemas.microsoft.com/office/drawing/2014/main" id="{585A57B8-BBE0-4A73-906A-638DE4944FAA}"/>
              </a:ext>
            </a:extLst>
          </p:cNvPr>
          <p:cNvGraphicFramePr>
            <a:graphicFrameLocks noGrp="1"/>
          </p:cNvGraphicFramePr>
          <p:nvPr>
            <p:extLst>
              <p:ext uri="{D42A27DB-BD31-4B8C-83A1-F6EECF244321}">
                <p14:modId xmlns:p14="http://schemas.microsoft.com/office/powerpoint/2010/main" val="3818187243"/>
              </p:ext>
            </p:extLst>
          </p:nvPr>
        </p:nvGraphicFramePr>
        <p:xfrm>
          <a:off x="7391400" y="2264654"/>
          <a:ext cx="1533088" cy="1010920"/>
        </p:xfrm>
        <a:graphic>
          <a:graphicData uri="http://schemas.openxmlformats.org/drawingml/2006/table">
            <a:tbl>
              <a:tblPr firstRow="1" bandRow="1">
                <a:tableStyleId>{5C22544A-7EE6-4342-B048-85BDC9FD1C3A}</a:tableStyleId>
              </a:tblPr>
              <a:tblGrid>
                <a:gridCol w="1533088">
                  <a:extLst>
                    <a:ext uri="{9D8B030D-6E8A-4147-A177-3AD203B41FA5}">
                      <a16:colId xmlns:a16="http://schemas.microsoft.com/office/drawing/2014/main" val="1529004567"/>
                    </a:ext>
                  </a:extLst>
                </a:gridCol>
              </a:tblGrid>
              <a:tr h="370840">
                <a:tc>
                  <a:txBody>
                    <a:bodyPr/>
                    <a:lstStyle/>
                    <a:p>
                      <a:pPr algn="ctr"/>
                      <a:r>
                        <a:rPr lang="en-US" sz="1200" dirty="0" err="1"/>
                        <a:t>SimpleOnScaleGestureListener</a:t>
                      </a:r>
                      <a:endParaRPr lang="en-US" sz="1200" dirty="0"/>
                    </a:p>
                    <a:p>
                      <a:pPr algn="ctr"/>
                      <a:r>
                        <a:rPr lang="en-US" sz="1200" dirty="0"/>
                        <a:t>&lt;&lt;Interface&gt;&gt;</a:t>
                      </a:r>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onScale</a:t>
                      </a:r>
                      <a:r>
                        <a:rPr lang="en-US" sz="1200" dirty="0"/>
                        <a:t>(</a:t>
                      </a:r>
                      <a:r>
                        <a:rPr lang="en-US" sz="1050" dirty="0"/>
                        <a:t>..</a:t>
                      </a:r>
                      <a:r>
                        <a:rPr lang="en-US" sz="1200" dirty="0"/>
                        <a:t>): bool</a:t>
                      </a:r>
                    </a:p>
                  </a:txBody>
                  <a:tcPr/>
                </a:tc>
                <a:extLst>
                  <a:ext uri="{0D108BD9-81ED-4DB2-BD59-A6C34878D82A}">
                    <a16:rowId xmlns:a16="http://schemas.microsoft.com/office/drawing/2014/main" val="3037840056"/>
                  </a:ext>
                </a:extLst>
              </a:tr>
            </a:tbl>
          </a:graphicData>
        </a:graphic>
      </p:graphicFrame>
      <p:sp>
        <p:nvSpPr>
          <p:cNvPr id="9" name="TextBox 8">
            <a:extLst>
              <a:ext uri="{FF2B5EF4-FFF2-40B4-BE49-F238E27FC236}">
                <a16:creationId xmlns:a16="http://schemas.microsoft.com/office/drawing/2014/main" id="{DAF612C6-34DA-46A0-93E7-91ED227631E5}"/>
              </a:ext>
            </a:extLst>
          </p:cNvPr>
          <p:cNvSpPr txBox="1"/>
          <p:nvPr/>
        </p:nvSpPr>
        <p:spPr>
          <a:xfrm>
            <a:off x="8264992" y="326136"/>
            <a:ext cx="691215" cy="276999"/>
          </a:xfrm>
          <a:prstGeom prst="rect">
            <a:avLst/>
          </a:prstGeom>
          <a:noFill/>
        </p:spPr>
        <p:txBody>
          <a:bodyPr wrap="none" rtlCol="0">
            <a:spAutoFit/>
          </a:bodyPr>
          <a:lstStyle/>
          <a:p>
            <a:r>
              <a:rPr lang="en-US" sz="1200" dirty="0">
                <a:hlinkClick r:id="rId3" action="ppaction://hlinksldjump"/>
              </a:rPr>
              <a:t>Back </a:t>
            </a:r>
            <a:r>
              <a:rPr lang="en-US" sz="1200" dirty="0">
                <a:sym typeface="Wingdings" panose="05000000000000000000" pitchFamily="2" charset="2"/>
                <a:hlinkClick r:id="rId3" action="ppaction://hlinksldjump"/>
              </a:rPr>
              <a:t></a:t>
            </a:r>
            <a:endParaRPr lang="en-US" sz="1600" dirty="0"/>
          </a:p>
        </p:txBody>
      </p:sp>
      <p:grpSp>
        <p:nvGrpSpPr>
          <p:cNvPr id="11" name="Group 10">
            <a:extLst>
              <a:ext uri="{FF2B5EF4-FFF2-40B4-BE49-F238E27FC236}">
                <a16:creationId xmlns:a16="http://schemas.microsoft.com/office/drawing/2014/main" id="{4CE39DF9-3562-402B-A716-9A5A9DC9BDDF}"/>
              </a:ext>
            </a:extLst>
          </p:cNvPr>
          <p:cNvGrpSpPr/>
          <p:nvPr/>
        </p:nvGrpSpPr>
        <p:grpSpPr>
          <a:xfrm>
            <a:off x="1140069" y="4937093"/>
            <a:ext cx="7658100" cy="1738938"/>
            <a:chOff x="1201615" y="4937093"/>
            <a:chExt cx="7658100" cy="1738938"/>
          </a:xfrm>
        </p:grpSpPr>
        <p:sp>
          <p:nvSpPr>
            <p:cNvPr id="10" name="Rectangle 9">
              <a:extLst>
                <a:ext uri="{FF2B5EF4-FFF2-40B4-BE49-F238E27FC236}">
                  <a16:creationId xmlns:a16="http://schemas.microsoft.com/office/drawing/2014/main" id="{564215C7-C40E-49D3-AD8D-65623B28CE2F}"/>
                </a:ext>
              </a:extLst>
            </p:cNvPr>
            <p:cNvSpPr/>
            <p:nvPr/>
          </p:nvSpPr>
          <p:spPr>
            <a:xfrm>
              <a:off x="1201615" y="4937093"/>
              <a:ext cx="7658100" cy="1738938"/>
            </a:xfrm>
            <a:prstGeom prst="rect">
              <a:avLst/>
            </a:prstGeom>
            <a:solidFill>
              <a:schemeClr val="accent6">
                <a:lumMod val="20000"/>
                <a:lumOff val="80000"/>
              </a:schemeClr>
            </a:solidFill>
            <a:ln>
              <a:solidFill>
                <a:schemeClr val="tx1"/>
              </a:solidFill>
            </a:ln>
          </p:spPr>
          <p:txBody>
            <a:bodyPr wrap="square">
              <a:spAutoFit/>
            </a:bodyPr>
            <a:lstStyle/>
            <a:p>
              <a:r>
                <a:rPr lang="en-US" sz="1100" dirty="0">
                  <a:solidFill>
                    <a:srgbClr val="C00000"/>
                  </a:solidFill>
                </a:rPr>
                <a:t>import static </a:t>
              </a:r>
              <a:r>
                <a:rPr lang="en-US" sz="1100" dirty="0" err="1">
                  <a:solidFill>
                    <a:srgbClr val="C00000"/>
                  </a:solidFill>
                </a:rPr>
                <a:t>android.view.ScaleGestureDetector.SimpleOnScaleGestureListener</a:t>
              </a:r>
              <a:r>
                <a:rPr lang="en-US" sz="1100" dirty="0">
                  <a:solidFill>
                    <a:srgbClr val="C00000"/>
                  </a:solidFill>
                </a:rPr>
                <a:t>;</a:t>
              </a:r>
            </a:p>
            <a:p>
              <a:r>
                <a:rPr lang="en-US" sz="1600" dirty="0" err="1"/>
                <a:t>SimpleOnScaleGestureListener</a:t>
              </a:r>
              <a:r>
                <a:rPr lang="en-US" sz="1600" dirty="0"/>
                <a:t> listener = new </a:t>
              </a:r>
              <a:r>
                <a:rPr lang="en-US" sz="1600" dirty="0" err="1"/>
                <a:t>SimpleOnScaleGestureListener</a:t>
              </a:r>
              <a:r>
                <a:rPr lang="en-US" sz="1600" dirty="0"/>
                <a:t>() {</a:t>
              </a:r>
            </a:p>
            <a:p>
              <a:r>
                <a:rPr lang="en-US" sz="1600" dirty="0"/>
                <a:t>   @Override</a:t>
              </a:r>
            </a:p>
            <a:p>
              <a:r>
                <a:rPr lang="en-US" sz="1600" dirty="0"/>
                <a:t>   public </a:t>
              </a:r>
              <a:r>
                <a:rPr lang="en-US" sz="1600" dirty="0" err="1"/>
                <a:t>boolean</a:t>
              </a:r>
              <a:r>
                <a:rPr lang="en-US" sz="1600" dirty="0"/>
                <a:t> </a:t>
              </a:r>
              <a:r>
                <a:rPr lang="en-US" sz="1600" dirty="0" err="1"/>
                <a:t>onScale</a:t>
              </a:r>
              <a:r>
                <a:rPr lang="en-US" sz="1600" dirty="0"/>
                <a:t>(</a:t>
              </a:r>
              <a:r>
                <a:rPr lang="en-US" sz="1600" dirty="0" err="1"/>
                <a:t>ScaleGestureDetector</a:t>
              </a:r>
              <a:r>
                <a:rPr lang="en-US" sz="1600" dirty="0"/>
                <a:t> detector) {</a:t>
              </a:r>
            </a:p>
            <a:p>
              <a:r>
                <a:rPr lang="en-US" sz="1600" dirty="0"/>
                <a:t>               ….</a:t>
              </a:r>
            </a:p>
            <a:p>
              <a:r>
                <a:rPr lang="en-US" sz="1600" dirty="0"/>
                <a:t>   }</a:t>
              </a:r>
            </a:p>
            <a:p>
              <a:r>
                <a:rPr lang="en-US" sz="1600" dirty="0"/>
                <a:t>};</a:t>
              </a:r>
            </a:p>
          </p:txBody>
        </p:sp>
        <p:sp>
          <p:nvSpPr>
            <p:cNvPr id="5" name="TextBox 4">
              <a:extLst>
                <a:ext uri="{FF2B5EF4-FFF2-40B4-BE49-F238E27FC236}">
                  <a16:creationId xmlns:a16="http://schemas.microsoft.com/office/drawing/2014/main" id="{787185C7-448D-4084-A3DB-2C66BEEF304F}"/>
                </a:ext>
              </a:extLst>
            </p:cNvPr>
            <p:cNvSpPr txBox="1"/>
            <p:nvPr/>
          </p:nvSpPr>
          <p:spPr>
            <a:xfrm>
              <a:off x="6883236" y="5600071"/>
              <a:ext cx="1274708" cy="276999"/>
            </a:xfrm>
            <a:prstGeom prst="rect">
              <a:avLst/>
            </a:prstGeom>
            <a:noFill/>
            <a:ln>
              <a:solidFill>
                <a:schemeClr val="tx1"/>
              </a:solidFill>
            </a:ln>
          </p:spPr>
          <p:txBody>
            <a:bodyPr wrap="none" rtlCol="0">
              <a:spAutoFit/>
            </a:bodyPr>
            <a:lstStyle/>
            <a:p>
              <a:r>
                <a:rPr lang="en-US" sz="1200" dirty="0"/>
                <a:t>Anonymous class</a:t>
              </a:r>
              <a:endParaRPr lang="en-AE" sz="1200" dirty="0"/>
            </a:p>
          </p:txBody>
        </p:sp>
      </p:grpSp>
      <p:pic>
        <p:nvPicPr>
          <p:cNvPr id="12" name="Picture 4" descr="Image result for pinch gesture what&quot;">
            <a:extLst>
              <a:ext uri="{FF2B5EF4-FFF2-40B4-BE49-F238E27FC236}">
                <a16:creationId xmlns:a16="http://schemas.microsoft.com/office/drawing/2014/main" id="{3364B10E-24C0-4C0C-AB90-45AFB1FE0CB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81488" y="639649"/>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26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 the Detector to the view</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29</a:t>
            </a:fld>
            <a:endParaRPr lang="en-US"/>
          </a:p>
        </p:txBody>
      </p:sp>
      <p:sp>
        <p:nvSpPr>
          <p:cNvPr id="4" name="Rectangle 1"/>
          <p:cNvSpPr>
            <a:spLocks noChangeArrowheads="1"/>
          </p:cNvSpPr>
          <p:nvPr/>
        </p:nvSpPr>
        <p:spPr bwMode="auto">
          <a:xfrm>
            <a:off x="155270" y="3566223"/>
            <a:ext cx="8909660" cy="1815882"/>
          </a:xfrm>
          <a:prstGeom prst="rect">
            <a:avLst/>
          </a:prstGeom>
          <a:solidFill>
            <a:schemeClr val="accent6">
              <a:lumMod val="20000"/>
              <a:lumOff val="8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//Step 2 &amp;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SGD = new </a:t>
            </a:r>
            <a:r>
              <a:rPr kumimoji="0" lang="en-US" altLang="en-US"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ScaleGestureDetector</a:t>
            </a: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this,</a:t>
            </a:r>
            <a:r>
              <a:rPr kumimoji="0" lang="en-US" altLang="en-US" sz="1600" b="1" i="0" u="none" strike="noStrike" cap="none" normalizeH="0" baseline="0" dirty="0" err="1">
                <a:ln>
                  <a:noFill/>
                </a:ln>
                <a:solidFill>
                  <a:schemeClr val="accent1">
                    <a:lumMod val="60000"/>
                    <a:lumOff val="40000"/>
                  </a:schemeClr>
                </a:solidFill>
                <a:effectLst/>
                <a:latin typeface="Courier New" panose="02070309020205020404" pitchFamily="49" charset="0"/>
                <a:cs typeface="Courier New" panose="02070309020205020404" pitchFamily="49" charset="0"/>
              </a:rPr>
              <a:t>new</a:t>
            </a:r>
            <a:r>
              <a:rPr kumimoji="0" lang="en-US" altLang="en-US" sz="1600" b="1" i="0" u="none" strike="noStrike" cap="none" normalizeH="0" baseline="0" dirty="0">
                <a:ln>
                  <a:noFill/>
                </a:ln>
                <a:solidFill>
                  <a:schemeClr val="accent1">
                    <a:lumMod val="60000"/>
                    <a:lumOff val="40000"/>
                  </a:schemeClr>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chemeClr val="accent1">
                    <a:lumMod val="60000"/>
                    <a:lumOff val="40000"/>
                  </a:schemeClr>
                </a:solidFill>
                <a:effectLst/>
                <a:latin typeface="Courier New" panose="02070309020205020404" pitchFamily="49" charset="0"/>
                <a:cs typeface="Courier New" panose="02070309020205020404" pitchFamily="49" charset="0"/>
              </a:rPr>
              <a:t>ScaleListener</a:t>
            </a:r>
            <a:r>
              <a:rPr kumimoji="0" lang="en-US" altLang="en-US" sz="1600" b="1" i="0" u="none" strike="noStrike" cap="none" normalizeH="0" baseline="0" dirty="0">
                <a:ln>
                  <a:noFill/>
                </a:ln>
                <a:solidFill>
                  <a:schemeClr val="accent1">
                    <a:lumMod val="60000"/>
                    <a:lumOff val="40000"/>
                  </a:schemeClr>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chemeClr val="accent1">
                    <a:lumMod val="60000"/>
                    <a:lumOff val="40000"/>
                  </a:schemeClr>
                </a:solidFill>
                <a:effectLst/>
                <a:latin typeface="Courier New" panose="02070309020205020404" pitchFamily="49" charset="0"/>
                <a:cs typeface="Courier New" panose="02070309020205020404" pitchFamily="49" charset="0"/>
              </a:rPr>
              <a:t>//see previous slide</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Button b = (Button)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bt_pinch_me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//Step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b.setOnTouchListener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008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SGD.onTouchEvent</a:t>
            </a: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motionEvent</a:t>
            </a: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ounded Rectangle 5"/>
          <p:cNvSpPr/>
          <p:nvPr/>
        </p:nvSpPr>
        <p:spPr>
          <a:xfrm>
            <a:off x="155270" y="1922312"/>
            <a:ext cx="8909660" cy="136946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US" sz="2000" dirty="0">
                <a:solidFill>
                  <a:schemeClr val="tx1"/>
                </a:solidFill>
              </a:rPr>
              <a:t>Define Scale Listener (see previous slide)</a:t>
            </a:r>
          </a:p>
          <a:p>
            <a:pPr marL="457200" indent="-457200">
              <a:buFont typeface="+mj-lt"/>
              <a:buAutoNum type="arabicPeriod"/>
            </a:pPr>
            <a:r>
              <a:rPr lang="en-US" sz="2000" dirty="0">
                <a:solidFill>
                  <a:schemeClr val="tx1"/>
                </a:solidFill>
              </a:rPr>
              <a:t>Define </a:t>
            </a:r>
            <a:r>
              <a:rPr lang="en-US" sz="2000" dirty="0" err="1">
                <a:solidFill>
                  <a:schemeClr val="tx1"/>
                </a:solidFill>
              </a:rPr>
              <a:t>ScaleGestureDetector</a:t>
            </a:r>
            <a:r>
              <a:rPr lang="en-US" sz="2000" dirty="0">
                <a:solidFill>
                  <a:schemeClr val="tx1"/>
                </a:solidFill>
              </a:rPr>
              <a:t> object</a:t>
            </a:r>
          </a:p>
          <a:p>
            <a:pPr marL="457200" indent="-457200">
              <a:buFont typeface="+mj-lt"/>
              <a:buAutoNum type="arabicPeriod"/>
            </a:pPr>
            <a:r>
              <a:rPr lang="en-US" sz="2000" dirty="0">
                <a:solidFill>
                  <a:schemeClr val="tx1"/>
                </a:solidFill>
              </a:rPr>
              <a:t>Setup the context and the scale listener</a:t>
            </a:r>
          </a:p>
          <a:p>
            <a:pPr marL="457200" indent="-457200">
              <a:buFont typeface="+mj-lt"/>
              <a:buAutoNum type="arabicPeriod"/>
            </a:pPr>
            <a:r>
              <a:rPr lang="en-US" sz="2000" dirty="0">
                <a:solidFill>
                  <a:schemeClr val="tx1"/>
                </a:solidFill>
              </a:rPr>
              <a:t>Attach it in the view </a:t>
            </a:r>
            <a:r>
              <a:rPr lang="en-US" sz="2000" dirty="0" err="1">
                <a:solidFill>
                  <a:schemeClr val="tx1"/>
                </a:solidFill>
              </a:rPr>
              <a:t>onTouchListener</a:t>
            </a:r>
            <a:r>
              <a:rPr lang="en-US" sz="2000" dirty="0">
                <a:solidFill>
                  <a:schemeClr val="tx1"/>
                </a:solidFill>
              </a:rPr>
              <a:t> </a:t>
            </a:r>
          </a:p>
        </p:txBody>
      </p:sp>
      <p:sp>
        <p:nvSpPr>
          <p:cNvPr id="7" name="TextBox 6">
            <a:extLst>
              <a:ext uri="{FF2B5EF4-FFF2-40B4-BE49-F238E27FC236}">
                <a16:creationId xmlns:a16="http://schemas.microsoft.com/office/drawing/2014/main" id="{2EBD4D54-EBDD-49B9-BF08-36FB9761AFAE}"/>
              </a:ext>
            </a:extLst>
          </p:cNvPr>
          <p:cNvSpPr txBox="1"/>
          <p:nvPr/>
        </p:nvSpPr>
        <p:spPr>
          <a:xfrm>
            <a:off x="8264992" y="326136"/>
            <a:ext cx="691215" cy="276999"/>
          </a:xfrm>
          <a:prstGeom prst="rect">
            <a:avLst/>
          </a:prstGeom>
          <a:noFill/>
        </p:spPr>
        <p:txBody>
          <a:bodyPr wrap="none" rtlCol="0">
            <a:spAutoFit/>
          </a:bodyPr>
          <a:lstStyle/>
          <a:p>
            <a:r>
              <a:rPr lang="en-US" sz="1200" dirty="0">
                <a:hlinkClick r:id="rId2" action="ppaction://hlinksldjump"/>
              </a:rPr>
              <a:t>Back </a:t>
            </a:r>
            <a:r>
              <a:rPr lang="en-US" sz="1200" dirty="0">
                <a:sym typeface="Wingdings" panose="05000000000000000000" pitchFamily="2" charset="2"/>
                <a:hlinkClick r:id="rId2" action="ppaction://hlinksldjump"/>
              </a:rPr>
              <a:t></a:t>
            </a:r>
            <a:endParaRPr lang="en-US" sz="1600" dirty="0"/>
          </a:p>
        </p:txBody>
      </p:sp>
      <p:pic>
        <p:nvPicPr>
          <p:cNvPr id="8" name="Picture 4" descr="Image result for pinch gesture what&quot;">
            <a:extLst>
              <a:ext uri="{FF2B5EF4-FFF2-40B4-BE49-F238E27FC236}">
                <a16:creationId xmlns:a16="http://schemas.microsoft.com/office/drawing/2014/main" id="{65796338-0FD5-4C07-BE50-02C75949E8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4217" y="603135"/>
            <a:ext cx="731990" cy="731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80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Listeners - </a:t>
            </a:r>
            <a:r>
              <a:rPr lang="en-US" dirty="0" err="1"/>
              <a:t>OnClick</a:t>
            </a:r>
            <a:endParaRPr lang="en-US" dirty="0"/>
          </a:p>
        </p:txBody>
      </p:sp>
      <p:sp>
        <p:nvSpPr>
          <p:cNvPr id="3" name="Content Placeholder 2"/>
          <p:cNvSpPr>
            <a:spLocks noGrp="1"/>
          </p:cNvSpPr>
          <p:nvPr>
            <p:ph idx="1"/>
          </p:nvPr>
        </p:nvSpPr>
        <p:spPr/>
        <p:txBody>
          <a:bodyPr/>
          <a:lstStyle/>
          <a:p>
            <a:r>
              <a:rPr lang="en-US" dirty="0" err="1"/>
              <a:t>onClickListener</a:t>
            </a:r>
            <a:r>
              <a:rPr lang="en-US" dirty="0"/>
              <a:t>: </a:t>
            </a:r>
          </a:p>
          <a:p>
            <a:pPr lvl="1"/>
            <a:r>
              <a:rPr lang="en-US" dirty="0"/>
              <a:t>Called when a view has been clicked.</a:t>
            </a:r>
          </a:p>
          <a:p>
            <a:pPr lvl="1"/>
            <a:endParaRPr lang="en-US"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3</a:t>
            </a:fld>
            <a:endParaRPr lang="en-US"/>
          </a:p>
        </p:txBody>
      </p:sp>
      <p:sp>
        <p:nvSpPr>
          <p:cNvPr id="5" name="Rectangle 1"/>
          <p:cNvSpPr>
            <a:spLocks noChangeArrowheads="1"/>
          </p:cNvSpPr>
          <p:nvPr/>
        </p:nvSpPr>
        <p:spPr bwMode="auto">
          <a:xfrm>
            <a:off x="228600" y="3114380"/>
            <a:ext cx="8869736" cy="20313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b2.setOnClickListener(</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View.OnClickListener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onClick</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view)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en-US" altLang="en-US"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GesturesActivity.</a:t>
            </a:r>
            <a:r>
              <a:rPr kumimoji="0" lang="en-US" altLang="en-US"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"one click..."</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en-US" altLang="en-US" sz="18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LENGTH_SHORT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7924800" y="609600"/>
            <a:ext cx="942887" cy="369332"/>
          </a:xfrm>
          <a:prstGeom prst="rect">
            <a:avLst/>
          </a:prstGeom>
          <a:noFill/>
        </p:spPr>
        <p:txBody>
          <a:bodyPr wrap="none" rtlCol="0">
            <a:spAutoFit/>
          </a:bodyPr>
          <a:lstStyle/>
          <a:p>
            <a:r>
              <a:rPr lang="en-US" sz="1800" dirty="0">
                <a:hlinkClick r:id="rId3" action="ppaction://hlinksldjump"/>
              </a:rPr>
              <a:t>Back </a:t>
            </a:r>
            <a:r>
              <a:rPr lang="en-US" sz="1800" dirty="0">
                <a:sym typeface="Wingdings" panose="05000000000000000000" pitchFamily="2" charset="2"/>
                <a:hlinkClick r:id="rId3" action="ppaction://hlinksldjump"/>
              </a:rPr>
              <a:t></a:t>
            </a:r>
            <a:endParaRPr lang="en-US" dirty="0"/>
          </a:p>
        </p:txBody>
      </p:sp>
      <p:graphicFrame>
        <p:nvGraphicFramePr>
          <p:cNvPr id="7" name="Table 7">
            <a:extLst>
              <a:ext uri="{FF2B5EF4-FFF2-40B4-BE49-F238E27FC236}">
                <a16:creationId xmlns:a16="http://schemas.microsoft.com/office/drawing/2014/main" id="{99A8DA95-5A29-4B93-AAC5-D1C77D8358AB}"/>
              </a:ext>
            </a:extLst>
          </p:cNvPr>
          <p:cNvGraphicFramePr>
            <a:graphicFrameLocks noGrp="1"/>
          </p:cNvGraphicFramePr>
          <p:nvPr>
            <p:extLst>
              <p:ext uri="{D42A27DB-BD31-4B8C-83A1-F6EECF244321}">
                <p14:modId xmlns:p14="http://schemas.microsoft.com/office/powerpoint/2010/main" val="2639137458"/>
              </p:ext>
            </p:extLst>
          </p:nvPr>
        </p:nvGraphicFramePr>
        <p:xfrm>
          <a:off x="7063768" y="2038390"/>
          <a:ext cx="1828800" cy="828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529004567"/>
                    </a:ext>
                  </a:extLst>
                </a:gridCol>
              </a:tblGrid>
              <a:tr h="370840">
                <a:tc>
                  <a:txBody>
                    <a:bodyPr/>
                    <a:lstStyle/>
                    <a:p>
                      <a:pPr algn="ctr"/>
                      <a:r>
                        <a:rPr lang="en-US" sz="1200" dirty="0" err="1"/>
                        <a:t>OnClickListener</a:t>
                      </a:r>
                      <a:endParaRPr lang="en-US" sz="1200" dirty="0"/>
                    </a:p>
                    <a:p>
                      <a:pPr algn="ctr"/>
                      <a:r>
                        <a:rPr lang="en-US" sz="1200" dirty="0"/>
                        <a:t>&lt;&lt;Interface&gt;&gt;</a:t>
                      </a:r>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onClick</a:t>
                      </a:r>
                      <a:r>
                        <a:rPr lang="en-US" sz="1200" dirty="0"/>
                        <a:t>(v: View)</a:t>
                      </a:r>
                    </a:p>
                  </a:txBody>
                  <a:tcPr/>
                </a:tc>
                <a:extLst>
                  <a:ext uri="{0D108BD9-81ED-4DB2-BD59-A6C34878D82A}">
                    <a16:rowId xmlns:a16="http://schemas.microsoft.com/office/drawing/2014/main" val="3037840056"/>
                  </a:ext>
                </a:extLst>
              </a:tr>
            </a:tbl>
          </a:graphicData>
        </a:graphic>
      </p:graphicFrame>
      <p:grpSp>
        <p:nvGrpSpPr>
          <p:cNvPr id="13" name="Group 12">
            <a:extLst>
              <a:ext uri="{FF2B5EF4-FFF2-40B4-BE49-F238E27FC236}">
                <a16:creationId xmlns:a16="http://schemas.microsoft.com/office/drawing/2014/main" id="{01CAF73B-C94A-4D92-896F-7643EC60FB44}"/>
              </a:ext>
            </a:extLst>
          </p:cNvPr>
          <p:cNvGrpSpPr/>
          <p:nvPr/>
        </p:nvGrpSpPr>
        <p:grpSpPr>
          <a:xfrm>
            <a:off x="8534399" y="6266163"/>
            <a:ext cx="479681" cy="637798"/>
            <a:chOff x="6566350" y="1360863"/>
            <a:chExt cx="746350" cy="730099"/>
          </a:xfrm>
        </p:grpSpPr>
        <p:grpSp>
          <p:nvGrpSpPr>
            <p:cNvPr id="14" name="Group 13">
              <a:extLst>
                <a:ext uri="{FF2B5EF4-FFF2-40B4-BE49-F238E27FC236}">
                  <a16:creationId xmlns:a16="http://schemas.microsoft.com/office/drawing/2014/main" id="{4677BCBF-808E-48F7-A3D8-A7F32699BC99}"/>
                </a:ext>
              </a:extLst>
            </p:cNvPr>
            <p:cNvGrpSpPr/>
            <p:nvPr/>
          </p:nvGrpSpPr>
          <p:grpSpPr>
            <a:xfrm>
              <a:off x="6566350" y="1360863"/>
              <a:ext cx="643125" cy="730099"/>
              <a:chOff x="7244423" y="361806"/>
              <a:chExt cx="643125" cy="730099"/>
            </a:xfrm>
          </p:grpSpPr>
          <p:pic>
            <p:nvPicPr>
              <p:cNvPr id="16" name="Picture 2" descr="Kotlin Vector Logo - Download Free SVG Icon | Worldvectorlogo">
                <a:extLst>
                  <a:ext uri="{FF2B5EF4-FFF2-40B4-BE49-F238E27FC236}">
                    <a16:creationId xmlns:a16="http://schemas.microsoft.com/office/drawing/2014/main" id="{BFAB6513-6E34-475E-93E2-139008CAE1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7AA85933-76EA-4330-8B98-82FCEB0079B2}"/>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15" name="Arrow: Down 14">
              <a:extLst>
                <a:ext uri="{FF2B5EF4-FFF2-40B4-BE49-F238E27FC236}">
                  <a16:creationId xmlns:a16="http://schemas.microsoft.com/office/drawing/2014/main" id="{F2EAA108-F5E3-4A3E-8699-E7A2B13DAA1E}"/>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Tree>
    <p:extLst>
      <p:ext uri="{BB962C8B-B14F-4D97-AF65-F5344CB8AC3E}">
        <p14:creationId xmlns:p14="http://schemas.microsoft.com/office/powerpoint/2010/main" val="1222462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218"/>
            <a:ext cx="8305800" cy="1143000"/>
          </a:xfrm>
        </p:spPr>
        <p:txBody>
          <a:bodyPr>
            <a:noAutofit/>
          </a:bodyPr>
          <a:lstStyle/>
          <a:p>
            <a:r>
              <a:rPr lang="en-US" sz="3200" dirty="0"/>
              <a:t>Toy Example: resizing/scaling a button</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30</a:t>
            </a:fld>
            <a:endParaRPr lang="en-US"/>
          </a:p>
        </p:txBody>
      </p:sp>
      <p:sp>
        <p:nvSpPr>
          <p:cNvPr id="4" name="Rectangle 1"/>
          <p:cNvSpPr>
            <a:spLocks noChangeArrowheads="1"/>
          </p:cNvSpPr>
          <p:nvPr/>
        </p:nvSpPr>
        <p:spPr bwMode="auto">
          <a:xfrm>
            <a:off x="99646" y="1143436"/>
            <a:ext cx="8915400" cy="3754874"/>
          </a:xfrm>
          <a:prstGeom prst="rect">
            <a:avLst/>
          </a:prstGeom>
          <a:solidFill>
            <a:schemeClr val="accent6">
              <a:lumMod val="20000"/>
              <a:lumOff val="80000"/>
            </a:schemeClr>
          </a:solidFill>
          <a:ln>
            <a:solidFill>
              <a:schemeClr val="tx1"/>
            </a:solidFill>
          </a:ln>
          <a:effectLst/>
        </p:spPr>
        <p:txBody>
          <a:bodyPr vert="horz" wrap="square" lIns="91440" tIns="45720" rIns="91440" bIns="45720" numCol="1" anchor="ctr" anchorCtr="0" compatLnSpc="1">
            <a:prstTxWarp prst="textNoShape">
              <a:avLst/>
            </a:prstTxWarp>
            <a:spAutoFit/>
          </a:bodyPr>
          <a:lstStyle/>
          <a:p>
            <a:pPr eaLnBrk="0" hangingPunct="0"/>
            <a:r>
              <a:rPr lang="en-US" sz="1400" dirty="0">
                <a:solidFill>
                  <a:srgbClr val="C00000"/>
                </a:solidFill>
              </a:rPr>
              <a:t>import static </a:t>
            </a:r>
            <a:r>
              <a:rPr lang="en-US" sz="1400" dirty="0" err="1">
                <a:solidFill>
                  <a:srgbClr val="C00000"/>
                </a:solidFill>
              </a:rPr>
              <a:t>android.view.ScaleGestureDetector.SimpleOnScaleGestureListener</a:t>
            </a:r>
            <a:r>
              <a:rPr lang="en-US" sz="1400" dirty="0">
                <a:solidFill>
                  <a:srgbClr val="C00000"/>
                </a:solidFill>
              </a:rPr>
              <a:t>;</a:t>
            </a:r>
            <a:endPar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ScaleListener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SimpleOnScaleGestureListener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onScale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ScaleGestureDetector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detector)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scale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detector.getScaleFactor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Button b = (Button)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bt_pinch_me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 =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(scale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b.getWidth</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h =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(scale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b.getHeight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ConstraintLayout.LayoutParams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params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ConstraintLayout.LayoutParams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b.getLayoutParams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params.</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width</a:t>
            </a:r>
            <a:r>
              <a:rPr kumimoji="0" lang="en-US" altLang="en-US"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params.</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height</a:t>
            </a:r>
            <a:r>
              <a:rPr kumimoji="0" lang="en-US" altLang="en-US"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b.setLayoutParams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(params);</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102516" y="4969252"/>
            <a:ext cx="8909660" cy="1569660"/>
          </a:xfrm>
          <a:prstGeom prst="rect">
            <a:avLst/>
          </a:prstGeom>
          <a:solidFill>
            <a:schemeClr val="accent6">
              <a:lumMod val="20000"/>
              <a:lumOff val="8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OnCreate</a:t>
            </a:r>
            <a:r>
              <a:rPr lang="en-US" altLang="en-US" sz="1600" b="1" dirty="0">
                <a:solidFill>
                  <a:srgbClr val="FF0000"/>
                </a:solidFill>
                <a:latin typeface="Courier New" panose="02070309020205020404" pitchFamily="49" charset="0"/>
                <a:cs typeface="Courier New" panose="02070309020205020404" pitchFamily="49" charset="0"/>
              </a:rPr>
              <a:t>– Method:</a:t>
            </a:r>
            <a:endPar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SGD = new </a:t>
            </a:r>
            <a:r>
              <a:rPr kumimoji="0" lang="en-US" altLang="en-US"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ScaleGestureDetector</a:t>
            </a: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this,new</a:t>
            </a: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ScaleListener</a:t>
            </a: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Button b = (Button)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bt_pinch_me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b.setOnTouchListener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008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SGD.onTouchEvent</a:t>
            </a: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motionEvent</a:t>
            </a: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6" name="Picture 4" descr="Image result for pinch gesture what&quot;">
            <a:extLst>
              <a:ext uri="{FF2B5EF4-FFF2-40B4-BE49-F238E27FC236}">
                <a16:creationId xmlns:a16="http://schemas.microsoft.com/office/drawing/2014/main" id="{28D657EE-1DCF-44C5-8F18-310F90B15D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0044" y="600915"/>
            <a:ext cx="892132" cy="8921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0C9F508-6247-4611-A257-052355DF7D1A}"/>
              </a:ext>
            </a:extLst>
          </p:cNvPr>
          <p:cNvSpPr txBox="1"/>
          <p:nvPr/>
        </p:nvSpPr>
        <p:spPr>
          <a:xfrm>
            <a:off x="8225367" y="280283"/>
            <a:ext cx="691215" cy="276999"/>
          </a:xfrm>
          <a:prstGeom prst="rect">
            <a:avLst/>
          </a:prstGeom>
          <a:noFill/>
        </p:spPr>
        <p:txBody>
          <a:bodyPr wrap="none" rtlCol="0">
            <a:spAutoFit/>
          </a:bodyPr>
          <a:lstStyle/>
          <a:p>
            <a:r>
              <a:rPr lang="en-US" sz="1200" dirty="0">
                <a:hlinkClick r:id="rId4" action="ppaction://hlinksldjump"/>
              </a:rPr>
              <a:t>Back </a:t>
            </a:r>
            <a:r>
              <a:rPr lang="en-US" sz="1200" dirty="0">
                <a:sym typeface="Wingdings" panose="05000000000000000000" pitchFamily="2" charset="2"/>
                <a:hlinkClick r:id="rId4" action="ppaction://hlinksldjump"/>
              </a:rPr>
              <a:t></a:t>
            </a:r>
            <a:endParaRPr lang="en-US" sz="1600" dirty="0"/>
          </a:p>
        </p:txBody>
      </p:sp>
    </p:spTree>
    <p:extLst>
      <p:ext uri="{BB962C8B-B14F-4D97-AF65-F5344CB8AC3E}">
        <p14:creationId xmlns:p14="http://schemas.microsoft.com/office/powerpoint/2010/main" val="103618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66DF5-17BE-401E-A597-57ADB7BBA73B}"/>
              </a:ext>
            </a:extLst>
          </p:cNvPr>
          <p:cNvSpPr>
            <a:spLocks noGrp="1"/>
          </p:cNvSpPr>
          <p:nvPr>
            <p:ph type="title"/>
          </p:nvPr>
        </p:nvSpPr>
        <p:spPr>
          <a:xfrm>
            <a:off x="457200" y="228600"/>
            <a:ext cx="8229600" cy="1143000"/>
          </a:xfrm>
        </p:spPr>
        <p:txBody>
          <a:bodyPr/>
          <a:lstStyle/>
          <a:p>
            <a:r>
              <a:rPr lang="en-US" dirty="0"/>
              <a:t>Summary</a:t>
            </a:r>
            <a:endParaRPr lang="en-AE" dirty="0"/>
          </a:p>
        </p:txBody>
      </p:sp>
      <p:sp>
        <p:nvSpPr>
          <p:cNvPr id="3" name="Content Placeholder 2">
            <a:extLst>
              <a:ext uri="{FF2B5EF4-FFF2-40B4-BE49-F238E27FC236}">
                <a16:creationId xmlns:a16="http://schemas.microsoft.com/office/drawing/2014/main" id="{D533BF01-1348-4E42-B567-820F91D89204}"/>
              </a:ext>
            </a:extLst>
          </p:cNvPr>
          <p:cNvSpPr>
            <a:spLocks noGrp="1"/>
          </p:cNvSpPr>
          <p:nvPr>
            <p:ph idx="1"/>
          </p:nvPr>
        </p:nvSpPr>
        <p:spPr>
          <a:xfrm>
            <a:off x="457200" y="1553210"/>
            <a:ext cx="5105400" cy="4389120"/>
          </a:xfrm>
        </p:spPr>
        <p:txBody>
          <a:bodyPr>
            <a:normAutofit lnSpcReduction="10000"/>
          </a:bodyPr>
          <a:lstStyle/>
          <a:p>
            <a:r>
              <a:rPr lang="en-US" sz="2400" dirty="0"/>
              <a:t>Gestures: swiping, tapping, dragging, pinching</a:t>
            </a:r>
          </a:p>
          <a:p>
            <a:r>
              <a:rPr lang="en-US" sz="2400" dirty="0"/>
              <a:t>Algorithm: gather info, interpret</a:t>
            </a:r>
          </a:p>
          <a:p>
            <a:r>
              <a:rPr lang="en-US" sz="2400" dirty="0"/>
              <a:t>Listeners: </a:t>
            </a:r>
          </a:p>
          <a:p>
            <a:pPr lvl="1"/>
            <a:r>
              <a:rPr lang="en-US" sz="2000" dirty="0" err="1"/>
              <a:t>OnTouchListener</a:t>
            </a:r>
            <a:r>
              <a:rPr lang="en-US" sz="2000" dirty="0"/>
              <a:t> (core), </a:t>
            </a:r>
          </a:p>
          <a:p>
            <a:pPr lvl="2"/>
            <a:r>
              <a:rPr lang="en-US" sz="2000" dirty="0" err="1"/>
              <a:t>onTouch</a:t>
            </a:r>
            <a:r>
              <a:rPr lang="en-US" sz="2000" dirty="0"/>
              <a:t>(view, </a:t>
            </a:r>
            <a:r>
              <a:rPr lang="en-US" sz="2000" b="1" dirty="0" err="1">
                <a:solidFill>
                  <a:srgbClr val="FF0000"/>
                </a:solidFill>
              </a:rPr>
              <a:t>MotionEvent</a:t>
            </a:r>
            <a:r>
              <a:rPr lang="en-US" sz="2000" dirty="0"/>
              <a:t>)</a:t>
            </a:r>
          </a:p>
          <a:p>
            <a:pPr lvl="1"/>
            <a:r>
              <a:rPr lang="en-US" sz="2000" dirty="0" err="1"/>
              <a:t>onClickListener</a:t>
            </a:r>
            <a:r>
              <a:rPr lang="en-US" sz="2000" dirty="0"/>
              <a:t> (</a:t>
            </a:r>
            <a:r>
              <a:rPr lang="en-US" sz="2000" dirty="0" err="1"/>
              <a:t>onClick</a:t>
            </a:r>
            <a:r>
              <a:rPr lang="en-US" sz="2000" dirty="0"/>
              <a:t>)</a:t>
            </a:r>
          </a:p>
          <a:p>
            <a:pPr lvl="1"/>
            <a:r>
              <a:rPr lang="en-US" sz="2000" dirty="0" err="1"/>
              <a:t>onLongClickListener</a:t>
            </a:r>
            <a:r>
              <a:rPr lang="en-US" sz="2000" dirty="0"/>
              <a:t> (</a:t>
            </a:r>
            <a:r>
              <a:rPr lang="en-US" sz="2000" dirty="0" err="1"/>
              <a:t>onLongClick</a:t>
            </a:r>
            <a:r>
              <a:rPr lang="en-US" sz="2000" dirty="0"/>
              <a:t>)</a:t>
            </a:r>
          </a:p>
          <a:p>
            <a:r>
              <a:rPr lang="en-US" sz="2400" dirty="0"/>
              <a:t>GestureDetector (</a:t>
            </a:r>
            <a:r>
              <a:rPr lang="en-US" sz="2400" dirty="0" err="1"/>
              <a:t>SimpleOnGestureListener</a:t>
            </a:r>
            <a:r>
              <a:rPr lang="en-US" sz="2400" dirty="0"/>
              <a:t>)</a:t>
            </a:r>
          </a:p>
          <a:p>
            <a:r>
              <a:rPr lang="en-US" sz="2400" dirty="0" err="1"/>
              <a:t>ScaleGestureDetector</a:t>
            </a:r>
            <a:r>
              <a:rPr lang="en-US" sz="2400" dirty="0"/>
              <a:t> (</a:t>
            </a:r>
            <a:r>
              <a:rPr lang="en-US" sz="2400" dirty="0" err="1"/>
              <a:t>SimpleOnScaleGestureListener</a:t>
            </a:r>
            <a:r>
              <a:rPr lang="en-US" sz="2400" dirty="0"/>
              <a:t>)</a:t>
            </a:r>
          </a:p>
          <a:p>
            <a:endParaRPr lang="en-AE" dirty="0"/>
          </a:p>
        </p:txBody>
      </p:sp>
      <p:sp>
        <p:nvSpPr>
          <p:cNvPr id="4" name="Slide Number Placeholder 3">
            <a:extLst>
              <a:ext uri="{FF2B5EF4-FFF2-40B4-BE49-F238E27FC236}">
                <a16:creationId xmlns:a16="http://schemas.microsoft.com/office/drawing/2014/main" id="{EFFB8908-2995-421D-A56E-F0C28795F51E}"/>
              </a:ext>
            </a:extLst>
          </p:cNvPr>
          <p:cNvSpPr>
            <a:spLocks noGrp="1"/>
          </p:cNvSpPr>
          <p:nvPr>
            <p:ph type="sldNum" sz="quarter" idx="12"/>
          </p:nvPr>
        </p:nvSpPr>
        <p:spPr/>
        <p:txBody>
          <a:bodyPr/>
          <a:lstStyle/>
          <a:p>
            <a:pPr>
              <a:defRPr/>
            </a:pPr>
            <a:fld id="{0C649DF8-EF65-4EDE-82FD-490E53F18845}" type="slidenum">
              <a:rPr lang="en-US" smtClean="0"/>
              <a:pPr>
                <a:defRPr/>
              </a:pPr>
              <a:t>31</a:t>
            </a:fld>
            <a:endParaRPr lang="en-US"/>
          </a:p>
        </p:txBody>
      </p:sp>
      <p:graphicFrame>
        <p:nvGraphicFramePr>
          <p:cNvPr id="5" name="Table 4">
            <a:extLst>
              <a:ext uri="{FF2B5EF4-FFF2-40B4-BE49-F238E27FC236}">
                <a16:creationId xmlns:a16="http://schemas.microsoft.com/office/drawing/2014/main" id="{E38F703A-2F4D-475C-8390-72BA7D023D36}"/>
              </a:ext>
            </a:extLst>
          </p:cNvPr>
          <p:cNvGraphicFramePr>
            <a:graphicFrameLocks noGrp="1"/>
          </p:cNvGraphicFramePr>
          <p:nvPr>
            <p:extLst>
              <p:ext uri="{D42A27DB-BD31-4B8C-83A1-F6EECF244321}">
                <p14:modId xmlns:p14="http://schemas.microsoft.com/office/powerpoint/2010/main" val="776101574"/>
              </p:ext>
            </p:extLst>
          </p:nvPr>
        </p:nvGraphicFramePr>
        <p:xfrm>
          <a:off x="5979426" y="3429000"/>
          <a:ext cx="2362200" cy="14020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1529004567"/>
                    </a:ext>
                  </a:extLst>
                </a:gridCol>
              </a:tblGrid>
              <a:tr h="370840">
                <a:tc>
                  <a:txBody>
                    <a:bodyPr/>
                    <a:lstStyle/>
                    <a:p>
                      <a:pPr algn="ctr"/>
                      <a:r>
                        <a:rPr lang="en-US" sz="1000" dirty="0" err="1"/>
                        <a:t>SimpleOnGestureListener</a:t>
                      </a:r>
                      <a:endParaRPr lang="en-US" sz="1000" dirty="0"/>
                    </a:p>
                    <a:p>
                      <a:pPr algn="ctr"/>
                      <a:r>
                        <a:rPr lang="en-US" sz="1000" dirty="0"/>
                        <a:t>&lt;&lt;Interface&gt;&gt;</a:t>
                      </a:r>
                    </a:p>
                  </a:txBody>
                  <a:tcPr/>
                </a:tc>
                <a:extLst>
                  <a:ext uri="{0D108BD9-81ED-4DB2-BD59-A6C34878D82A}">
                    <a16:rowId xmlns:a16="http://schemas.microsoft.com/office/drawing/2014/main" val="1608974265"/>
                  </a:ext>
                </a:extLst>
              </a:tr>
              <a:tr h="370840">
                <a:tc>
                  <a:txBody>
                    <a:bodyPr/>
                    <a:lstStyle/>
                    <a:p>
                      <a:r>
                        <a:rPr lang="en-US" sz="1000" dirty="0">
                          <a:solidFill>
                            <a:schemeClr val="tx1">
                              <a:lumMod val="50000"/>
                              <a:lumOff val="50000"/>
                            </a:schemeClr>
                          </a:solidFill>
                        </a:rPr>
                        <a:t>+</a:t>
                      </a:r>
                      <a:r>
                        <a:rPr lang="en-US" sz="1000" dirty="0" err="1">
                          <a:solidFill>
                            <a:schemeClr val="tx1">
                              <a:lumMod val="50000"/>
                              <a:lumOff val="50000"/>
                            </a:schemeClr>
                          </a:solidFill>
                        </a:rPr>
                        <a:t>onSingleTapUP</a:t>
                      </a:r>
                      <a:r>
                        <a:rPr lang="en-US" sz="1000" dirty="0">
                          <a:solidFill>
                            <a:schemeClr val="tx1">
                              <a:lumMod val="50000"/>
                              <a:lumOff val="50000"/>
                            </a:schemeClr>
                          </a:solidFill>
                        </a:rPr>
                        <a:t>(</a:t>
                      </a:r>
                      <a:r>
                        <a:rPr lang="en-US" sz="1000" dirty="0" err="1">
                          <a:solidFill>
                            <a:schemeClr val="tx1">
                              <a:lumMod val="50000"/>
                              <a:lumOff val="50000"/>
                            </a:schemeClr>
                          </a:solidFill>
                        </a:rPr>
                        <a:t>MotionEvent</a:t>
                      </a:r>
                      <a:r>
                        <a:rPr lang="en-US" sz="1000" dirty="0">
                          <a:solidFill>
                            <a:schemeClr val="tx1">
                              <a:lumMod val="50000"/>
                              <a:lumOff val="50000"/>
                            </a:schemeClr>
                          </a:solidFill>
                        </a:rPr>
                        <a:t>)</a:t>
                      </a:r>
                    </a:p>
                    <a:p>
                      <a:r>
                        <a:rPr lang="en-US" sz="1000" dirty="0">
                          <a:solidFill>
                            <a:schemeClr val="tx1">
                              <a:lumMod val="50000"/>
                              <a:lumOff val="50000"/>
                            </a:schemeClr>
                          </a:solidFill>
                        </a:rPr>
                        <a:t>+</a:t>
                      </a:r>
                      <a:r>
                        <a:rPr lang="en-US" sz="1000" dirty="0" err="1">
                          <a:solidFill>
                            <a:schemeClr val="tx1">
                              <a:lumMod val="50000"/>
                              <a:lumOff val="50000"/>
                            </a:schemeClr>
                          </a:solidFill>
                        </a:rPr>
                        <a:t>onSingleTapConfirmed</a:t>
                      </a:r>
                      <a:r>
                        <a:rPr lang="en-US" sz="1000" dirty="0">
                          <a:solidFill>
                            <a:schemeClr val="tx1">
                              <a:lumMod val="50000"/>
                              <a:lumOff val="50000"/>
                            </a:schemeClr>
                          </a:solidFill>
                        </a:rPr>
                        <a:t>(</a:t>
                      </a:r>
                      <a:r>
                        <a:rPr lang="en-US" sz="1000" dirty="0" err="1">
                          <a:solidFill>
                            <a:schemeClr val="tx1">
                              <a:lumMod val="50000"/>
                              <a:lumOff val="50000"/>
                            </a:schemeClr>
                          </a:solidFill>
                        </a:rPr>
                        <a:t>MotionEvent</a:t>
                      </a:r>
                      <a:r>
                        <a:rPr lang="en-US" sz="1000" dirty="0">
                          <a:solidFill>
                            <a:schemeClr val="tx1">
                              <a:lumMod val="50000"/>
                              <a:lumOff val="50000"/>
                            </a:schemeClr>
                          </a:solidFill>
                        </a:rPr>
                        <a:t>)</a:t>
                      </a:r>
                    </a:p>
                    <a:p>
                      <a:r>
                        <a:rPr lang="en-US" sz="1000" dirty="0">
                          <a:solidFill>
                            <a:schemeClr val="tx1">
                              <a:lumMod val="50000"/>
                              <a:lumOff val="50000"/>
                            </a:schemeClr>
                          </a:solidFill>
                        </a:rPr>
                        <a:t>+</a:t>
                      </a:r>
                      <a:r>
                        <a:rPr lang="en-US" sz="1000" dirty="0" err="1">
                          <a:solidFill>
                            <a:schemeClr val="tx1">
                              <a:lumMod val="50000"/>
                              <a:lumOff val="50000"/>
                            </a:schemeClr>
                          </a:solidFill>
                        </a:rPr>
                        <a:t>onLongPress</a:t>
                      </a:r>
                      <a:r>
                        <a:rPr lang="en-US" sz="1000" dirty="0">
                          <a:solidFill>
                            <a:schemeClr val="tx1">
                              <a:lumMod val="50000"/>
                              <a:lumOff val="50000"/>
                            </a:schemeClr>
                          </a:solidFill>
                        </a:rPr>
                        <a:t>(</a:t>
                      </a:r>
                      <a:r>
                        <a:rPr lang="en-US" sz="1000" dirty="0" err="1">
                          <a:solidFill>
                            <a:schemeClr val="tx1">
                              <a:lumMod val="50000"/>
                              <a:lumOff val="50000"/>
                            </a:schemeClr>
                          </a:solidFill>
                        </a:rPr>
                        <a:t>MotionEvent</a:t>
                      </a:r>
                      <a:r>
                        <a:rPr lang="en-US" sz="1000" dirty="0">
                          <a:solidFill>
                            <a:schemeClr val="tx1">
                              <a:lumMod val="50000"/>
                              <a:lumOff val="50000"/>
                            </a:schemeClr>
                          </a:solidFill>
                        </a:rPr>
                        <a:t>)</a:t>
                      </a:r>
                    </a:p>
                    <a:p>
                      <a:r>
                        <a:rPr lang="en-US" sz="1000" dirty="0"/>
                        <a:t>+</a:t>
                      </a:r>
                      <a:r>
                        <a:rPr lang="en-US" sz="1000" dirty="0" err="1"/>
                        <a:t>onDoubleTap</a:t>
                      </a:r>
                      <a:r>
                        <a:rPr lang="en-US" sz="1000" dirty="0"/>
                        <a:t>(</a:t>
                      </a:r>
                      <a:r>
                        <a:rPr lang="en-US" sz="1000" dirty="0" err="1"/>
                        <a:t>MotionEvent</a:t>
                      </a:r>
                      <a:r>
                        <a:rPr lang="en-US" sz="1000" dirty="0"/>
                        <a:t>)</a:t>
                      </a:r>
                    </a:p>
                    <a:p>
                      <a:r>
                        <a:rPr lang="en-US" sz="1000" dirty="0"/>
                        <a:t>+</a:t>
                      </a:r>
                      <a:r>
                        <a:rPr lang="en-US" sz="1000" dirty="0" err="1"/>
                        <a:t>onScroll</a:t>
                      </a:r>
                      <a:r>
                        <a:rPr lang="en-US" sz="1000" dirty="0"/>
                        <a:t>(</a:t>
                      </a:r>
                      <a:r>
                        <a:rPr lang="en-US" sz="1000" dirty="0" err="1"/>
                        <a:t>MotionEvent</a:t>
                      </a:r>
                      <a:r>
                        <a:rPr lang="en-US" sz="1000" dirty="0"/>
                        <a:t>)</a:t>
                      </a:r>
                    </a:p>
                    <a:p>
                      <a:r>
                        <a:rPr lang="en-US" sz="1000" dirty="0"/>
                        <a:t>+</a:t>
                      </a:r>
                      <a:r>
                        <a:rPr lang="en-US" sz="1000" dirty="0" err="1"/>
                        <a:t>onFling</a:t>
                      </a:r>
                      <a:r>
                        <a:rPr lang="en-US" sz="1000" dirty="0"/>
                        <a:t>(</a:t>
                      </a:r>
                      <a:r>
                        <a:rPr lang="en-US" sz="1000" dirty="0" err="1"/>
                        <a:t>MotionEvent</a:t>
                      </a:r>
                      <a:r>
                        <a:rPr lang="en-US" sz="1000" dirty="0"/>
                        <a:t>)</a:t>
                      </a:r>
                    </a:p>
                  </a:txBody>
                  <a:tcPr/>
                </a:tc>
                <a:extLst>
                  <a:ext uri="{0D108BD9-81ED-4DB2-BD59-A6C34878D82A}">
                    <a16:rowId xmlns:a16="http://schemas.microsoft.com/office/drawing/2014/main" val="3037840056"/>
                  </a:ext>
                </a:extLst>
              </a:tr>
            </a:tbl>
          </a:graphicData>
        </a:graphic>
      </p:graphicFrame>
      <p:graphicFrame>
        <p:nvGraphicFramePr>
          <p:cNvPr id="6" name="Table 5">
            <a:extLst>
              <a:ext uri="{FF2B5EF4-FFF2-40B4-BE49-F238E27FC236}">
                <a16:creationId xmlns:a16="http://schemas.microsoft.com/office/drawing/2014/main" id="{CF500749-285B-405C-B37E-EEC81FA04583}"/>
              </a:ext>
            </a:extLst>
          </p:cNvPr>
          <p:cNvGraphicFramePr>
            <a:graphicFrameLocks noGrp="1"/>
          </p:cNvGraphicFramePr>
          <p:nvPr>
            <p:extLst>
              <p:ext uri="{D42A27DB-BD31-4B8C-83A1-F6EECF244321}">
                <p14:modId xmlns:p14="http://schemas.microsoft.com/office/powerpoint/2010/main" val="1166606427"/>
              </p:ext>
            </p:extLst>
          </p:nvPr>
        </p:nvGraphicFramePr>
        <p:xfrm>
          <a:off x="5979426" y="5114290"/>
          <a:ext cx="2747748" cy="828040"/>
        </p:xfrm>
        <a:graphic>
          <a:graphicData uri="http://schemas.openxmlformats.org/drawingml/2006/table">
            <a:tbl>
              <a:tblPr firstRow="1" bandRow="1">
                <a:tableStyleId>{5C22544A-7EE6-4342-B048-85BDC9FD1C3A}</a:tableStyleId>
              </a:tblPr>
              <a:tblGrid>
                <a:gridCol w="2747748">
                  <a:extLst>
                    <a:ext uri="{9D8B030D-6E8A-4147-A177-3AD203B41FA5}">
                      <a16:colId xmlns:a16="http://schemas.microsoft.com/office/drawing/2014/main" val="1529004567"/>
                    </a:ext>
                  </a:extLst>
                </a:gridCol>
              </a:tblGrid>
              <a:tr h="370840">
                <a:tc>
                  <a:txBody>
                    <a:bodyPr/>
                    <a:lstStyle/>
                    <a:p>
                      <a:pPr algn="ctr"/>
                      <a:r>
                        <a:rPr lang="en-US" sz="1200" dirty="0" err="1"/>
                        <a:t>SimpleOnScaleGestureListener</a:t>
                      </a:r>
                      <a:endParaRPr lang="en-US" sz="1200" dirty="0"/>
                    </a:p>
                    <a:p>
                      <a:pPr algn="ctr"/>
                      <a:r>
                        <a:rPr lang="en-US" sz="1200" dirty="0"/>
                        <a:t>&lt;&lt;Interface&gt;&gt;</a:t>
                      </a:r>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onScale</a:t>
                      </a:r>
                      <a:r>
                        <a:rPr lang="en-US" sz="1200" dirty="0"/>
                        <a:t>(</a:t>
                      </a:r>
                      <a:r>
                        <a:rPr lang="en-US" sz="1050" dirty="0"/>
                        <a:t>..</a:t>
                      </a:r>
                      <a:r>
                        <a:rPr lang="en-US" sz="1200" dirty="0"/>
                        <a:t>): bool</a:t>
                      </a:r>
                    </a:p>
                  </a:txBody>
                  <a:tcPr/>
                </a:tc>
                <a:extLst>
                  <a:ext uri="{0D108BD9-81ED-4DB2-BD59-A6C34878D82A}">
                    <a16:rowId xmlns:a16="http://schemas.microsoft.com/office/drawing/2014/main" val="3037840056"/>
                  </a:ext>
                </a:extLst>
              </a:tr>
            </a:tbl>
          </a:graphicData>
        </a:graphic>
      </p:graphicFrame>
    </p:spTree>
    <p:extLst>
      <p:ext uri="{BB962C8B-B14F-4D97-AF65-F5344CB8AC3E}">
        <p14:creationId xmlns:p14="http://schemas.microsoft.com/office/powerpoint/2010/main" val="2561932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lvl="0"/>
            <a:r>
              <a:rPr lang="en-US" u="sng" dirty="0">
                <a:hlinkClick r:id="rId2"/>
              </a:rPr>
              <a:t>https://www.journaldev.com/9481/android-animation-example</a:t>
            </a:r>
            <a:endParaRPr lang="en-US" dirty="0"/>
          </a:p>
          <a:p>
            <a:pPr lvl="0"/>
            <a:r>
              <a:rPr lang="en-US" u="sng" dirty="0">
                <a:hlinkClick r:id="rId3"/>
              </a:rPr>
              <a:t>http://cogitolearning.co.uk/2013/10/android-animations-tutorial-5-more-on-interpolators/</a:t>
            </a:r>
            <a:endParaRPr lang="en-US" u="sng" dirty="0"/>
          </a:p>
          <a:p>
            <a:pPr lvl="0"/>
            <a:r>
              <a:rPr lang="en-US" u="sng" dirty="0"/>
              <a:t>Drag/Drop Gesture:</a:t>
            </a:r>
          </a:p>
          <a:p>
            <a:pPr lvl="1"/>
            <a:r>
              <a:rPr lang="en-US" dirty="0">
                <a:hlinkClick r:id="rId4"/>
              </a:rPr>
              <a:t>https://www.tutlane.com/tutorial/android/android-drag-and-drop-with-examples</a:t>
            </a:r>
            <a:endParaRPr lang="en-US" dirty="0"/>
          </a:p>
          <a:p>
            <a:r>
              <a:rPr lang="en-US" dirty="0"/>
              <a:t>Drag </a:t>
            </a:r>
            <a:r>
              <a:rPr lang="en-US"/>
              <a:t>and Scale </a:t>
            </a:r>
            <a:r>
              <a:rPr lang="en-US" dirty="0"/>
              <a:t>Gesture:</a:t>
            </a:r>
          </a:p>
          <a:p>
            <a:pPr lvl="1"/>
            <a:r>
              <a:rPr lang="en-US" dirty="0">
                <a:hlinkClick r:id="rId5"/>
              </a:rPr>
              <a:t>https://developer.android.com/training/gestures/scale.html</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32</a:t>
            </a:fld>
            <a:endParaRPr lang="en-US"/>
          </a:p>
        </p:txBody>
      </p:sp>
    </p:spTree>
    <p:extLst>
      <p:ext uri="{BB962C8B-B14F-4D97-AF65-F5344CB8AC3E}">
        <p14:creationId xmlns:p14="http://schemas.microsoft.com/office/powerpoint/2010/main" val="3681152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ACEA-756E-49F1-9EDB-1C2D3003AB20}"/>
              </a:ext>
            </a:extLst>
          </p:cNvPr>
          <p:cNvSpPr>
            <a:spLocks noGrp="1"/>
          </p:cNvSpPr>
          <p:nvPr>
            <p:ph type="title"/>
          </p:nvPr>
        </p:nvSpPr>
        <p:spPr/>
        <p:txBody>
          <a:bodyPr/>
          <a:lstStyle/>
          <a:p>
            <a:r>
              <a:rPr lang="en-US" dirty="0"/>
              <a:t>Appendixes</a:t>
            </a:r>
            <a:endParaRPr lang="en-AE" dirty="0"/>
          </a:p>
        </p:txBody>
      </p:sp>
      <p:sp>
        <p:nvSpPr>
          <p:cNvPr id="3" name="Content Placeholder 2">
            <a:extLst>
              <a:ext uri="{FF2B5EF4-FFF2-40B4-BE49-F238E27FC236}">
                <a16:creationId xmlns:a16="http://schemas.microsoft.com/office/drawing/2014/main" id="{E5ABE443-C722-4A45-8447-F8A66BEAC96C}"/>
              </a:ext>
            </a:extLst>
          </p:cNvPr>
          <p:cNvSpPr>
            <a:spLocks noGrp="1"/>
          </p:cNvSpPr>
          <p:nvPr>
            <p:ph idx="1"/>
          </p:nvPr>
        </p:nvSpPr>
        <p:spPr/>
        <p:txBody>
          <a:bodyPr/>
          <a:lstStyle/>
          <a:p>
            <a:r>
              <a:rPr lang="en-US" dirty="0"/>
              <a:t>Additional code on dragging, scrolling, swiping, etc.</a:t>
            </a:r>
            <a:endParaRPr lang="en-AE" dirty="0"/>
          </a:p>
        </p:txBody>
      </p:sp>
      <p:sp>
        <p:nvSpPr>
          <p:cNvPr id="4" name="Slide Number Placeholder 3">
            <a:extLst>
              <a:ext uri="{FF2B5EF4-FFF2-40B4-BE49-F238E27FC236}">
                <a16:creationId xmlns:a16="http://schemas.microsoft.com/office/drawing/2014/main" id="{B9C0EA85-A513-41F5-A4C4-5172C8CFD330}"/>
              </a:ext>
            </a:extLst>
          </p:cNvPr>
          <p:cNvSpPr>
            <a:spLocks noGrp="1"/>
          </p:cNvSpPr>
          <p:nvPr>
            <p:ph type="sldNum" sz="quarter" idx="12"/>
          </p:nvPr>
        </p:nvSpPr>
        <p:spPr/>
        <p:txBody>
          <a:bodyPr/>
          <a:lstStyle/>
          <a:p>
            <a:pPr>
              <a:defRPr/>
            </a:pPr>
            <a:fld id="{0C649DF8-EF65-4EDE-82FD-490E53F18845}" type="slidenum">
              <a:rPr lang="en-US" smtClean="0"/>
              <a:pPr>
                <a:defRPr/>
              </a:pPr>
              <a:t>33</a:t>
            </a:fld>
            <a:endParaRPr lang="en-US"/>
          </a:p>
        </p:txBody>
      </p:sp>
    </p:spTree>
    <p:extLst>
      <p:ext uri="{BB962C8B-B14F-4D97-AF65-F5344CB8AC3E}">
        <p14:creationId xmlns:p14="http://schemas.microsoft.com/office/powerpoint/2010/main" val="776201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3"/>
              </a:rPr>
              <a:t>Scrolling</a:t>
            </a:r>
            <a:r>
              <a:rPr lang="en-US" dirty="0"/>
              <a:t> vs. Flinging</a:t>
            </a:r>
          </a:p>
        </p:txBody>
      </p:sp>
      <p:sp>
        <p:nvSpPr>
          <p:cNvPr id="3" name="Content Placeholder 2"/>
          <p:cNvSpPr>
            <a:spLocks noGrp="1"/>
          </p:cNvSpPr>
          <p:nvPr>
            <p:ph idx="1"/>
          </p:nvPr>
        </p:nvSpPr>
        <p:spPr/>
        <p:txBody>
          <a:bodyPr>
            <a:normAutofit lnSpcReduction="10000"/>
          </a:bodyPr>
          <a:lstStyle/>
          <a:p>
            <a:r>
              <a:rPr lang="en-US" sz="2000" dirty="0"/>
              <a:t>Scrolling is the general process of moving the viewport (that is, the 'window' of content you're looking at). </a:t>
            </a:r>
          </a:p>
          <a:p>
            <a:r>
              <a:rPr lang="en-US" sz="2000" b="1" dirty="0"/>
              <a:t>Dragging</a:t>
            </a:r>
            <a:r>
              <a:rPr lang="en-US" sz="2000" dirty="0"/>
              <a:t> is the type of scrolling that occurs when a user drags her finger across the touch screen. </a:t>
            </a:r>
          </a:p>
          <a:p>
            <a:pPr lvl="1"/>
            <a:r>
              <a:rPr lang="en-US" sz="1800" dirty="0"/>
              <a:t>Simple dragging is often implemented by overriding </a:t>
            </a:r>
            <a:r>
              <a:rPr lang="en-US" sz="1800" dirty="0" err="1"/>
              <a:t>onScroll</a:t>
            </a:r>
            <a:r>
              <a:rPr lang="en-US" sz="1800" dirty="0"/>
              <a:t>() in </a:t>
            </a:r>
            <a:r>
              <a:rPr lang="en-US" sz="1800" dirty="0" err="1"/>
              <a:t>GestureDetector.OnGestureListener</a:t>
            </a:r>
            <a:r>
              <a:rPr lang="en-US" sz="1800" dirty="0"/>
              <a:t>. </a:t>
            </a:r>
          </a:p>
          <a:p>
            <a:r>
              <a:rPr lang="en-US" sz="2000" b="1" dirty="0"/>
              <a:t>Flinging</a:t>
            </a:r>
            <a:r>
              <a:rPr lang="en-US" sz="2000" dirty="0"/>
              <a:t> is the type of scrolling that occurs when a user drags and lifts her finger quickly. After the user lifts her finger, you generally want to keep scrolling (moving the viewport), but decelerate until the viewport stops moving. </a:t>
            </a:r>
          </a:p>
          <a:p>
            <a:pPr lvl="1"/>
            <a:r>
              <a:rPr lang="en-US" sz="1800" dirty="0"/>
              <a:t>Flinging can be implemented by overriding </a:t>
            </a:r>
            <a:r>
              <a:rPr lang="en-US" sz="1800" dirty="0" err="1"/>
              <a:t>onFling</a:t>
            </a:r>
            <a:r>
              <a:rPr lang="en-US" sz="1800" dirty="0"/>
              <a:t>() in </a:t>
            </a:r>
            <a:r>
              <a:rPr lang="en-US" sz="1800" dirty="0" err="1"/>
              <a:t>GestureDetector.OnGestureListener</a:t>
            </a:r>
            <a:r>
              <a:rPr lang="en-US" sz="1800" dirty="0"/>
              <a:t>, and by using a scroller object. </a:t>
            </a:r>
          </a:p>
          <a:p>
            <a:r>
              <a:rPr lang="en-US" sz="2000" b="1" dirty="0"/>
              <a:t>Panning</a:t>
            </a:r>
            <a:r>
              <a:rPr lang="en-US" sz="2000" dirty="0"/>
              <a:t>. When scrolling along both the X and Y axes, it's called panning.</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34</a:t>
            </a:fld>
            <a:endParaRPr lang="en-US"/>
          </a:p>
        </p:txBody>
      </p:sp>
      <p:grpSp>
        <p:nvGrpSpPr>
          <p:cNvPr id="5" name="Group 4">
            <a:extLst>
              <a:ext uri="{FF2B5EF4-FFF2-40B4-BE49-F238E27FC236}">
                <a16:creationId xmlns:a16="http://schemas.microsoft.com/office/drawing/2014/main" id="{43100868-BA40-4D86-BA98-856A2668EF18}"/>
              </a:ext>
            </a:extLst>
          </p:cNvPr>
          <p:cNvGrpSpPr/>
          <p:nvPr/>
        </p:nvGrpSpPr>
        <p:grpSpPr>
          <a:xfrm>
            <a:off x="8534399" y="6266163"/>
            <a:ext cx="479681" cy="637798"/>
            <a:chOff x="6566350" y="1360863"/>
            <a:chExt cx="746350" cy="730099"/>
          </a:xfrm>
        </p:grpSpPr>
        <p:grpSp>
          <p:nvGrpSpPr>
            <p:cNvPr id="6" name="Group 5">
              <a:extLst>
                <a:ext uri="{FF2B5EF4-FFF2-40B4-BE49-F238E27FC236}">
                  <a16:creationId xmlns:a16="http://schemas.microsoft.com/office/drawing/2014/main" id="{434F26C7-49CE-48A0-AF8F-DD80C09ED4B4}"/>
                </a:ext>
              </a:extLst>
            </p:cNvPr>
            <p:cNvGrpSpPr/>
            <p:nvPr/>
          </p:nvGrpSpPr>
          <p:grpSpPr>
            <a:xfrm>
              <a:off x="6566350" y="1360863"/>
              <a:ext cx="643125" cy="730099"/>
              <a:chOff x="7244423" y="361806"/>
              <a:chExt cx="643125" cy="730099"/>
            </a:xfrm>
          </p:grpSpPr>
          <p:pic>
            <p:nvPicPr>
              <p:cNvPr id="8" name="Picture 2" descr="Kotlin Vector Logo - Download Free SVG Icon | Worldvectorlogo">
                <a:extLst>
                  <a:ext uri="{FF2B5EF4-FFF2-40B4-BE49-F238E27FC236}">
                    <a16:creationId xmlns:a16="http://schemas.microsoft.com/office/drawing/2014/main" id="{AACBF791-2069-4513-AC28-2853C511FF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9481840-9E90-4DDE-88C9-D1F6C125AD1A}"/>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7" name="Arrow: Down 6">
              <a:extLst>
                <a:ext uri="{FF2B5EF4-FFF2-40B4-BE49-F238E27FC236}">
                  <a16:creationId xmlns:a16="http://schemas.microsoft.com/office/drawing/2014/main" id="{621185A3-999B-4E48-B5B7-CB377FB5C7FD}"/>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Tree>
    <p:extLst>
      <p:ext uri="{BB962C8B-B14F-4D97-AF65-F5344CB8AC3E}">
        <p14:creationId xmlns:p14="http://schemas.microsoft.com/office/powerpoint/2010/main" val="871443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33E0-3AE3-44B8-82B8-5E023DD4865E}"/>
              </a:ext>
            </a:extLst>
          </p:cNvPr>
          <p:cNvSpPr>
            <a:spLocks noGrp="1"/>
          </p:cNvSpPr>
          <p:nvPr>
            <p:ph type="title"/>
          </p:nvPr>
        </p:nvSpPr>
        <p:spPr/>
        <p:txBody>
          <a:bodyPr/>
          <a:lstStyle/>
          <a:p>
            <a:r>
              <a:rPr lang="en-US" dirty="0"/>
              <a:t>Fling/Flick, Scroll/Swipe/Drag</a:t>
            </a:r>
          </a:p>
        </p:txBody>
      </p:sp>
      <p:sp>
        <p:nvSpPr>
          <p:cNvPr id="3" name="Content Placeholder 2">
            <a:extLst>
              <a:ext uri="{FF2B5EF4-FFF2-40B4-BE49-F238E27FC236}">
                <a16:creationId xmlns:a16="http://schemas.microsoft.com/office/drawing/2014/main" id="{AB77A310-2AF2-4E1A-8D82-7DDCC87C696D}"/>
              </a:ext>
            </a:extLst>
          </p:cNvPr>
          <p:cNvSpPr>
            <a:spLocks noGrp="1"/>
          </p:cNvSpPr>
          <p:nvPr>
            <p:ph idx="1"/>
          </p:nvPr>
        </p:nvSpPr>
        <p:spPr/>
        <p:txBody>
          <a:bodyPr/>
          <a:lstStyle/>
          <a:p>
            <a:r>
              <a:rPr lang="en-US" dirty="0"/>
              <a:t>Scroll (Swipe or Drag): user presses then moves finger in steady motion before listing finger</a:t>
            </a:r>
          </a:p>
          <a:p>
            <a:r>
              <a:rPr lang="en-US" dirty="0"/>
              <a:t>Fling (Flick) gesture: similar to swipe or drag</a:t>
            </a:r>
          </a:p>
          <a:p>
            <a:pPr lvl="1"/>
            <a:r>
              <a:rPr lang="en-US" dirty="0"/>
              <a:t>Fling/Flick: user presses then moves finger in accelerating motion before lifting</a:t>
            </a:r>
          </a:p>
        </p:txBody>
      </p:sp>
      <p:sp>
        <p:nvSpPr>
          <p:cNvPr id="4" name="Slide Number Placeholder 3">
            <a:extLst>
              <a:ext uri="{FF2B5EF4-FFF2-40B4-BE49-F238E27FC236}">
                <a16:creationId xmlns:a16="http://schemas.microsoft.com/office/drawing/2014/main" id="{3B73CADA-8632-4370-BB1E-CAB186730461}"/>
              </a:ext>
            </a:extLst>
          </p:cNvPr>
          <p:cNvSpPr>
            <a:spLocks noGrp="1"/>
          </p:cNvSpPr>
          <p:nvPr>
            <p:ph type="sldNum" sz="quarter" idx="12"/>
          </p:nvPr>
        </p:nvSpPr>
        <p:spPr/>
        <p:txBody>
          <a:bodyPr/>
          <a:lstStyle/>
          <a:p>
            <a:pPr>
              <a:defRPr/>
            </a:pPr>
            <a:fld id="{0C649DF8-EF65-4EDE-82FD-490E53F18845}" type="slidenum">
              <a:rPr lang="en-US" smtClean="0"/>
              <a:pPr>
                <a:defRPr/>
              </a:pPr>
              <a:t>35</a:t>
            </a:fld>
            <a:endParaRPr lang="en-US"/>
          </a:p>
        </p:txBody>
      </p:sp>
    </p:spTree>
    <p:extLst>
      <p:ext uri="{BB962C8B-B14F-4D97-AF65-F5344CB8AC3E}">
        <p14:creationId xmlns:p14="http://schemas.microsoft.com/office/powerpoint/2010/main" val="3019991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Dragging  &amp; Dropping</a:t>
            </a:r>
          </a:p>
        </p:txBody>
      </p:sp>
      <p:sp>
        <p:nvSpPr>
          <p:cNvPr id="3" name="Content Placeholder 2"/>
          <p:cNvSpPr>
            <a:spLocks noGrp="1"/>
          </p:cNvSpPr>
          <p:nvPr>
            <p:ph idx="1"/>
          </p:nvPr>
        </p:nvSpPr>
        <p:spPr/>
        <p:txBody>
          <a:bodyPr>
            <a:normAutofit fontScale="92500" lnSpcReduction="10000"/>
          </a:bodyPr>
          <a:lstStyle/>
          <a:p>
            <a:r>
              <a:rPr lang="en-US" dirty="0"/>
              <a:t>As of Android 4.0 drag and drop of view onto other views or view groups is supported.</a:t>
            </a:r>
          </a:p>
          <a:p>
            <a:r>
              <a:rPr lang="en-US" dirty="0"/>
              <a:t>To make a view draggable:</a:t>
            </a:r>
          </a:p>
          <a:p>
            <a:pPr lvl="1"/>
            <a:r>
              <a:rPr lang="en-US" dirty="0"/>
              <a:t>Register a OnTouchListener or a </a:t>
            </a:r>
            <a:r>
              <a:rPr lang="en-US" dirty="0" err="1"/>
              <a:t>LongClickListener</a:t>
            </a:r>
            <a:r>
              <a:rPr lang="en-US" dirty="0"/>
              <a:t> on the view which can be dragged.</a:t>
            </a:r>
          </a:p>
          <a:p>
            <a:pPr lvl="1"/>
            <a:r>
              <a:rPr lang="en-US" dirty="0"/>
              <a:t>The </a:t>
            </a:r>
            <a:r>
              <a:rPr lang="en-US" dirty="0" err="1"/>
              <a:t>startDrag</a:t>
            </a:r>
            <a:r>
              <a:rPr lang="en-US" dirty="0"/>
              <a:t> method of the View start a drag operation.</a:t>
            </a:r>
          </a:p>
          <a:p>
            <a:pPr lvl="2"/>
            <a:r>
              <a:rPr lang="en-US" dirty="0"/>
              <a:t>In this method you also specify the data which is passed to the drop target via an instance of </a:t>
            </a:r>
            <a:r>
              <a:rPr lang="en-US" dirty="0" err="1"/>
              <a:t>ClipData</a:t>
            </a:r>
            <a:r>
              <a:rPr lang="en-US" dirty="0"/>
              <a:t>.</a:t>
            </a:r>
          </a:p>
          <a:p>
            <a:pPr lvl="1"/>
            <a:r>
              <a:rPr lang="en-US" dirty="0"/>
              <a:t>You also pass to the </a:t>
            </a:r>
            <a:r>
              <a:rPr lang="en-US" dirty="0" err="1"/>
              <a:t>startDrag</a:t>
            </a:r>
            <a:r>
              <a:rPr lang="en-US" dirty="0"/>
              <a:t> method an instance of </a:t>
            </a:r>
            <a:r>
              <a:rPr lang="en-US" dirty="0" err="1"/>
              <a:t>DragShadowBuilder</a:t>
            </a:r>
            <a:r>
              <a:rPr lang="en-US" dirty="0"/>
              <a:t>. </a:t>
            </a:r>
          </a:p>
          <a:p>
            <a:pPr lvl="2"/>
            <a:r>
              <a:rPr lang="en-US" dirty="0"/>
              <a:t>This object specifies the picture used for the drag operation. For example you can pass in the view directly, that shows an image of the view during the drag operation.</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36</a:t>
            </a:fld>
            <a:endParaRPr lang="en-US"/>
          </a:p>
        </p:txBody>
      </p:sp>
    </p:spTree>
    <p:extLst>
      <p:ext uri="{BB962C8B-B14F-4D97-AF65-F5344CB8AC3E}">
        <p14:creationId xmlns:p14="http://schemas.microsoft.com/office/powerpoint/2010/main" val="3859833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Dragging  &amp; Dropping</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37</a:t>
            </a:fld>
            <a:endParaRPr lang="en-US"/>
          </a:p>
        </p:txBody>
      </p:sp>
      <p:cxnSp>
        <p:nvCxnSpPr>
          <p:cNvPr id="5" name="Straight Connector 4"/>
          <p:cNvCxnSpPr/>
          <p:nvPr/>
        </p:nvCxnSpPr>
        <p:spPr>
          <a:xfrm>
            <a:off x="2184988" y="2438400"/>
            <a:ext cx="0" cy="33528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21672" y="1976735"/>
            <a:ext cx="2583528" cy="461665"/>
          </a:xfrm>
          <a:prstGeom prst="rect">
            <a:avLst/>
          </a:prstGeom>
          <a:noFill/>
        </p:spPr>
        <p:txBody>
          <a:bodyPr wrap="none" rtlCol="0">
            <a:spAutoFit/>
          </a:bodyPr>
          <a:lstStyle/>
          <a:p>
            <a:r>
              <a:rPr lang="en-US" dirty="0"/>
              <a:t>View to be dragged</a:t>
            </a:r>
          </a:p>
        </p:txBody>
      </p:sp>
      <p:cxnSp>
        <p:nvCxnSpPr>
          <p:cNvPr id="7" name="Straight Connector 6"/>
          <p:cNvCxnSpPr/>
          <p:nvPr/>
        </p:nvCxnSpPr>
        <p:spPr>
          <a:xfrm>
            <a:off x="6765923" y="2391584"/>
            <a:ext cx="0" cy="33528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57479" y="1900080"/>
            <a:ext cx="3100721" cy="461665"/>
          </a:xfrm>
          <a:prstGeom prst="rect">
            <a:avLst/>
          </a:prstGeom>
          <a:noFill/>
        </p:spPr>
        <p:txBody>
          <a:bodyPr wrap="none" rtlCol="0">
            <a:spAutoFit/>
          </a:bodyPr>
          <a:lstStyle/>
          <a:p>
            <a:r>
              <a:rPr lang="en-US" dirty="0"/>
              <a:t>Target Container/layout</a:t>
            </a:r>
          </a:p>
        </p:txBody>
      </p:sp>
      <p:sp>
        <p:nvSpPr>
          <p:cNvPr id="9" name="Rounded Rectangle 8"/>
          <p:cNvSpPr/>
          <p:nvPr/>
        </p:nvSpPr>
        <p:spPr>
          <a:xfrm>
            <a:off x="241672" y="3048000"/>
            <a:ext cx="422559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800" dirty="0"/>
              <a:t>Implements </a:t>
            </a:r>
            <a:r>
              <a:rPr lang="en-US" sz="1800" dirty="0" err="1"/>
              <a:t>onLongClickListener</a:t>
            </a:r>
            <a:r>
              <a:rPr lang="en-US" sz="1800" dirty="0"/>
              <a:t> or </a:t>
            </a:r>
            <a:r>
              <a:rPr lang="en-US" sz="1800" dirty="0" err="1"/>
              <a:t>onTouchListener</a:t>
            </a:r>
            <a:endParaRPr lang="en-US" sz="1800" dirty="0"/>
          </a:p>
          <a:p>
            <a:pPr marL="342900" indent="-342900">
              <a:buFont typeface="Arial" panose="020B0604020202020204" pitchFamily="34" charset="0"/>
              <a:buChar char="•"/>
            </a:pPr>
            <a:r>
              <a:rPr lang="en-US" sz="1800" dirty="0"/>
              <a:t>Use </a:t>
            </a:r>
            <a:r>
              <a:rPr lang="en-US" sz="1800" dirty="0" err="1"/>
              <a:t>ClibData</a:t>
            </a:r>
            <a:r>
              <a:rPr lang="en-US" sz="1800" dirty="0"/>
              <a:t> &amp; </a:t>
            </a:r>
            <a:r>
              <a:rPr lang="en-US" sz="1800" dirty="0" err="1"/>
              <a:t>GrabShadowBuilder</a:t>
            </a:r>
            <a:endParaRPr lang="en-US" sz="1800" dirty="0"/>
          </a:p>
        </p:txBody>
      </p:sp>
      <p:sp>
        <p:nvSpPr>
          <p:cNvPr id="10" name="Rounded Rectangle 9"/>
          <p:cNvSpPr/>
          <p:nvPr/>
        </p:nvSpPr>
        <p:spPr>
          <a:xfrm>
            <a:off x="4644934" y="2915176"/>
            <a:ext cx="4152900"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800" dirty="0"/>
              <a:t>Implements </a:t>
            </a:r>
            <a:r>
              <a:rPr lang="en-US" sz="1800" dirty="0" err="1"/>
              <a:t>OnDragListener</a:t>
            </a:r>
            <a:r>
              <a:rPr lang="en-US" sz="1800" dirty="0"/>
              <a:t> to handle the drop</a:t>
            </a:r>
          </a:p>
          <a:p>
            <a:pPr marL="742950" lvl="1" indent="-285750">
              <a:buFont typeface="Arial" panose="020B0604020202020204" pitchFamily="34" charset="0"/>
              <a:buChar char="•"/>
            </a:pPr>
            <a:r>
              <a:rPr lang="en-US" sz="1800" dirty="0"/>
              <a:t>ACTION_DRAG_STARTED</a:t>
            </a:r>
          </a:p>
          <a:p>
            <a:pPr marL="742950" lvl="1" indent="-285750">
              <a:buFont typeface="Arial" panose="020B0604020202020204" pitchFamily="34" charset="0"/>
              <a:buChar char="•"/>
            </a:pPr>
            <a:r>
              <a:rPr lang="en-US" sz="1800" dirty="0"/>
              <a:t>ACTION_DRAG_ENTERED * </a:t>
            </a:r>
          </a:p>
          <a:p>
            <a:pPr marL="742950" lvl="1" indent="-285750">
              <a:buFont typeface="Arial" panose="020B0604020202020204" pitchFamily="34" charset="0"/>
              <a:buChar char="•"/>
            </a:pPr>
            <a:r>
              <a:rPr lang="en-US" sz="1800" dirty="0"/>
              <a:t>ACTION_DRAG_EXITED * </a:t>
            </a:r>
          </a:p>
          <a:p>
            <a:pPr marL="742950" lvl="1" indent="-285750">
              <a:buFont typeface="Arial" panose="020B0604020202020204" pitchFamily="34" charset="0"/>
              <a:buChar char="•"/>
            </a:pPr>
            <a:r>
              <a:rPr lang="en-US" sz="1800" dirty="0"/>
              <a:t>ACTION_DROP * </a:t>
            </a:r>
          </a:p>
          <a:p>
            <a:pPr marL="742950" lvl="1" indent="-285750">
              <a:buFont typeface="Arial" panose="020B0604020202020204" pitchFamily="34" charset="0"/>
              <a:buChar char="•"/>
            </a:pPr>
            <a:r>
              <a:rPr lang="en-US" sz="1800" dirty="0"/>
              <a:t>ACTION_DRAG_ENDED</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487027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99011" y="30480"/>
            <a:ext cx="8305800" cy="1143000"/>
          </a:xfrm>
        </p:spPr>
        <p:txBody>
          <a:bodyPr/>
          <a:lstStyle/>
          <a:p>
            <a:r>
              <a:rPr lang="en-US" dirty="0"/>
              <a:t>Touch Listener – Dragged view.</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38</a:t>
            </a:fld>
            <a:endParaRPr lang="en-US"/>
          </a:p>
        </p:txBody>
      </p:sp>
      <p:sp>
        <p:nvSpPr>
          <p:cNvPr id="5" name="Rectangle 4"/>
          <p:cNvSpPr/>
          <p:nvPr/>
        </p:nvSpPr>
        <p:spPr>
          <a:xfrm>
            <a:off x="609600" y="1487794"/>
            <a:ext cx="8305800" cy="4524315"/>
          </a:xfrm>
          <a:prstGeom prst="rect">
            <a:avLst/>
          </a:prstGeom>
          <a:ln>
            <a:solidFill>
              <a:schemeClr val="tx1"/>
            </a:solidFill>
          </a:ln>
        </p:spPr>
        <p:txBody>
          <a:bodyPr wrap="square">
            <a:spAutoFit/>
          </a:bodyPr>
          <a:lstStyle/>
          <a:p>
            <a:r>
              <a:rPr lang="en-US" sz="1600" dirty="0"/>
              <a:t>// Assign the touch listener to your view which you want to move</a:t>
            </a:r>
          </a:p>
          <a:p>
            <a:r>
              <a:rPr lang="en-US" sz="1600" dirty="0" err="1"/>
              <a:t>findViewById</a:t>
            </a:r>
            <a:r>
              <a:rPr lang="en-US" sz="1600" dirty="0"/>
              <a:t>(R.id.myimage1).</a:t>
            </a:r>
            <a:r>
              <a:rPr lang="en-US" sz="1600" dirty="0" err="1"/>
              <a:t>setOnTouchListener</a:t>
            </a:r>
            <a:r>
              <a:rPr lang="en-US" sz="1600" dirty="0"/>
              <a:t>(new </a:t>
            </a:r>
            <a:r>
              <a:rPr lang="en-US" sz="1600" dirty="0" err="1"/>
              <a:t>MyTouchListener</a:t>
            </a:r>
            <a:r>
              <a:rPr lang="en-US" sz="1600" dirty="0"/>
              <a:t>());</a:t>
            </a:r>
          </a:p>
          <a:p>
            <a:endParaRPr lang="en-US" sz="1600" dirty="0"/>
          </a:p>
          <a:p>
            <a:r>
              <a:rPr lang="en-US" sz="1600" dirty="0"/>
              <a:t>// This defines your touch listener</a:t>
            </a:r>
          </a:p>
          <a:p>
            <a:r>
              <a:rPr lang="en-US" sz="1600" dirty="0"/>
              <a:t>private final class </a:t>
            </a:r>
            <a:r>
              <a:rPr lang="en-US" sz="1600" dirty="0" err="1"/>
              <a:t>MyTouchListener</a:t>
            </a:r>
            <a:r>
              <a:rPr lang="en-US" sz="1600" dirty="0"/>
              <a:t> implements OnTouchListener {</a:t>
            </a:r>
          </a:p>
          <a:p>
            <a:r>
              <a:rPr lang="en-US" sz="1600" dirty="0"/>
              <a:t>    public </a:t>
            </a:r>
            <a:r>
              <a:rPr lang="en-US" sz="1600" dirty="0" err="1"/>
              <a:t>boolean</a:t>
            </a:r>
            <a:r>
              <a:rPr lang="en-US" sz="1600" dirty="0"/>
              <a:t> </a:t>
            </a:r>
            <a:r>
              <a:rPr lang="en-US" sz="1600" dirty="0" err="1"/>
              <a:t>onTouch</a:t>
            </a:r>
            <a:r>
              <a:rPr lang="en-US" sz="1600" dirty="0"/>
              <a:t>(View </a:t>
            </a:r>
            <a:r>
              <a:rPr lang="en-US" sz="1600" dirty="0" err="1"/>
              <a:t>view</a:t>
            </a:r>
            <a:r>
              <a:rPr lang="en-US" sz="1600" dirty="0"/>
              <a:t>, </a:t>
            </a:r>
            <a:r>
              <a:rPr lang="en-US" sz="1600" dirty="0" err="1"/>
              <a:t>MotionEvent</a:t>
            </a:r>
            <a:r>
              <a:rPr lang="en-US" sz="1600" dirty="0"/>
              <a:t> </a:t>
            </a:r>
            <a:r>
              <a:rPr lang="en-US" sz="1600" dirty="0" err="1"/>
              <a:t>motionEvent</a:t>
            </a:r>
            <a:r>
              <a:rPr lang="en-US" sz="1600" dirty="0"/>
              <a:t>) {</a:t>
            </a:r>
          </a:p>
          <a:p>
            <a:r>
              <a:rPr lang="en-US" sz="1600" dirty="0"/>
              <a:t>        if (</a:t>
            </a:r>
            <a:r>
              <a:rPr lang="en-US" sz="1600" dirty="0" err="1"/>
              <a:t>motionEvent.getAction</a:t>
            </a:r>
            <a:r>
              <a:rPr lang="en-US" sz="1600" dirty="0"/>
              <a:t>() == </a:t>
            </a:r>
            <a:r>
              <a:rPr lang="en-US" sz="1600" dirty="0" err="1"/>
              <a:t>MotionEvent.ACTION_DOWN</a:t>
            </a:r>
            <a:r>
              <a:rPr lang="en-US" sz="1600" dirty="0"/>
              <a:t>) {</a:t>
            </a:r>
          </a:p>
          <a:p>
            <a:r>
              <a:rPr lang="en-US" sz="1800" dirty="0">
                <a:solidFill>
                  <a:srgbClr val="FF0000"/>
                </a:solidFill>
              </a:rPr>
              <a:t>            </a:t>
            </a:r>
            <a:r>
              <a:rPr lang="en-US" sz="1800" dirty="0" err="1">
                <a:solidFill>
                  <a:srgbClr val="FF0000"/>
                </a:solidFill>
              </a:rPr>
              <a:t>ClipData</a:t>
            </a:r>
            <a:r>
              <a:rPr lang="en-US" sz="1800" dirty="0">
                <a:solidFill>
                  <a:srgbClr val="FF0000"/>
                </a:solidFill>
              </a:rPr>
              <a:t> data = </a:t>
            </a:r>
            <a:r>
              <a:rPr lang="en-US" sz="1800" dirty="0" err="1">
                <a:solidFill>
                  <a:srgbClr val="FF0000"/>
                </a:solidFill>
              </a:rPr>
              <a:t>ClipData.newPlainText</a:t>
            </a:r>
            <a:r>
              <a:rPr lang="en-US" sz="1800" dirty="0">
                <a:solidFill>
                  <a:srgbClr val="FF0000"/>
                </a:solidFill>
              </a:rPr>
              <a:t>("", "");</a:t>
            </a:r>
          </a:p>
          <a:p>
            <a:r>
              <a:rPr lang="en-US" sz="1800" dirty="0">
                <a:solidFill>
                  <a:srgbClr val="FF0000"/>
                </a:solidFill>
              </a:rPr>
              <a:t>            </a:t>
            </a:r>
            <a:r>
              <a:rPr lang="en-US" sz="1800" dirty="0" err="1">
                <a:solidFill>
                  <a:srgbClr val="0070C0"/>
                </a:solidFill>
              </a:rPr>
              <a:t>DragShadowBuilder</a:t>
            </a:r>
            <a:r>
              <a:rPr lang="en-US" sz="1800" dirty="0">
                <a:solidFill>
                  <a:srgbClr val="0070C0"/>
                </a:solidFill>
              </a:rPr>
              <a:t> </a:t>
            </a:r>
            <a:r>
              <a:rPr lang="en-US" sz="1800" dirty="0" err="1">
                <a:solidFill>
                  <a:srgbClr val="0070C0"/>
                </a:solidFill>
              </a:rPr>
              <a:t>shadowBuilder</a:t>
            </a:r>
            <a:r>
              <a:rPr lang="en-US" sz="1800" dirty="0">
                <a:solidFill>
                  <a:srgbClr val="0070C0"/>
                </a:solidFill>
              </a:rPr>
              <a:t> = new </a:t>
            </a:r>
            <a:r>
              <a:rPr lang="en-US" sz="1800" dirty="0" err="1">
                <a:solidFill>
                  <a:srgbClr val="0070C0"/>
                </a:solidFill>
              </a:rPr>
              <a:t>View.DragShadowBuilder</a:t>
            </a:r>
            <a:r>
              <a:rPr lang="en-US" sz="1800" dirty="0">
                <a:solidFill>
                  <a:srgbClr val="0070C0"/>
                </a:solidFill>
              </a:rPr>
              <a:t>(view);</a:t>
            </a:r>
          </a:p>
          <a:p>
            <a:r>
              <a:rPr lang="en-US" sz="1800" dirty="0">
                <a:solidFill>
                  <a:srgbClr val="FF0000"/>
                </a:solidFill>
              </a:rPr>
              <a:t>            </a:t>
            </a:r>
            <a:r>
              <a:rPr lang="en-US" sz="1800" dirty="0" err="1">
                <a:solidFill>
                  <a:srgbClr val="FF0000"/>
                </a:solidFill>
              </a:rPr>
              <a:t>view.startDrag</a:t>
            </a:r>
            <a:r>
              <a:rPr lang="en-US" sz="1800" dirty="0">
                <a:solidFill>
                  <a:srgbClr val="FF0000"/>
                </a:solidFill>
              </a:rPr>
              <a:t>(data, </a:t>
            </a:r>
            <a:r>
              <a:rPr lang="en-US" sz="1800" dirty="0" err="1">
                <a:solidFill>
                  <a:srgbClr val="0070C0"/>
                </a:solidFill>
              </a:rPr>
              <a:t>shadowBuilder</a:t>
            </a:r>
            <a:r>
              <a:rPr lang="en-US" sz="1800" dirty="0">
                <a:solidFill>
                  <a:srgbClr val="FF0000"/>
                </a:solidFill>
              </a:rPr>
              <a:t>, view, 0);</a:t>
            </a:r>
          </a:p>
          <a:p>
            <a:r>
              <a:rPr lang="en-US" sz="1800" dirty="0">
                <a:solidFill>
                  <a:srgbClr val="FF0000"/>
                </a:solidFill>
              </a:rPr>
              <a:t>            //</a:t>
            </a:r>
            <a:r>
              <a:rPr lang="en-US" sz="1800" dirty="0" err="1">
                <a:solidFill>
                  <a:srgbClr val="FF0000"/>
                </a:solidFill>
              </a:rPr>
              <a:t>view.setVisibility</a:t>
            </a:r>
            <a:r>
              <a:rPr lang="en-US" sz="1800" dirty="0">
                <a:solidFill>
                  <a:srgbClr val="FF0000"/>
                </a:solidFill>
              </a:rPr>
              <a:t>(</a:t>
            </a:r>
            <a:r>
              <a:rPr lang="en-US" sz="1800" dirty="0" err="1">
                <a:solidFill>
                  <a:srgbClr val="FF0000"/>
                </a:solidFill>
              </a:rPr>
              <a:t>View.INVISIBLE</a:t>
            </a:r>
            <a:r>
              <a:rPr lang="en-US" sz="1800" dirty="0">
                <a:solidFill>
                  <a:srgbClr val="FF0000"/>
                </a:solidFill>
              </a:rPr>
              <a:t>);</a:t>
            </a:r>
          </a:p>
          <a:p>
            <a:r>
              <a:rPr lang="en-US" sz="1600" dirty="0"/>
              <a:t>            return true;</a:t>
            </a:r>
          </a:p>
          <a:p>
            <a:r>
              <a:rPr lang="en-US" sz="1600" dirty="0"/>
              <a:t>        } else {</a:t>
            </a:r>
          </a:p>
          <a:p>
            <a:r>
              <a:rPr lang="en-US" sz="1600" dirty="0"/>
              <a:t>        return false;</a:t>
            </a:r>
          </a:p>
          <a:p>
            <a:r>
              <a:rPr lang="en-US" sz="1600" dirty="0"/>
              <a:t>        }</a:t>
            </a:r>
          </a:p>
          <a:p>
            <a:r>
              <a:rPr lang="en-US" sz="1600" dirty="0"/>
              <a:t>    }</a:t>
            </a:r>
          </a:p>
          <a:p>
            <a:r>
              <a:rPr lang="en-US" sz="1600" dirty="0"/>
              <a:t>}</a:t>
            </a:r>
          </a:p>
        </p:txBody>
      </p:sp>
      <p:sp>
        <p:nvSpPr>
          <p:cNvPr id="6" name="Rounded Rectangle 5"/>
          <p:cNvSpPr/>
          <p:nvPr/>
        </p:nvSpPr>
        <p:spPr>
          <a:xfrm>
            <a:off x="609600" y="5715000"/>
            <a:ext cx="8305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Instead you can implements </a:t>
            </a:r>
            <a:r>
              <a:rPr lang="en-US" dirty="0" err="1"/>
              <a:t>OnLongClickListener</a:t>
            </a:r>
            <a:endParaRPr lang="en-US" dirty="0"/>
          </a:p>
        </p:txBody>
      </p:sp>
      <p:grpSp>
        <p:nvGrpSpPr>
          <p:cNvPr id="9" name="Group 8"/>
          <p:cNvGrpSpPr/>
          <p:nvPr/>
        </p:nvGrpSpPr>
        <p:grpSpPr>
          <a:xfrm>
            <a:off x="5791200" y="2715163"/>
            <a:ext cx="2967446" cy="713837"/>
            <a:chOff x="5791200" y="2715163"/>
            <a:chExt cx="2967446" cy="713837"/>
          </a:xfrm>
        </p:grpSpPr>
        <p:cxnSp>
          <p:nvCxnSpPr>
            <p:cNvPr id="7" name="Straight Arrow Connector 6"/>
            <p:cNvCxnSpPr/>
            <p:nvPr/>
          </p:nvCxnSpPr>
          <p:spPr>
            <a:xfrm flipH="1">
              <a:off x="5791200" y="3048000"/>
              <a:ext cx="16002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65" y="2715163"/>
              <a:ext cx="1954381" cy="369332"/>
            </a:xfrm>
            <a:prstGeom prst="rect">
              <a:avLst/>
            </a:prstGeom>
            <a:noFill/>
          </p:spPr>
          <p:txBody>
            <a:bodyPr wrap="none" rtlCol="0">
              <a:spAutoFit/>
            </a:bodyPr>
            <a:lstStyle/>
            <a:p>
              <a:r>
                <a:rPr lang="en-US" sz="1800" dirty="0"/>
                <a:t>Data passed (none)</a:t>
              </a:r>
              <a:endParaRPr lang="en-US" dirty="0"/>
            </a:p>
          </p:txBody>
        </p:sp>
      </p:grpSp>
      <p:grpSp>
        <p:nvGrpSpPr>
          <p:cNvPr id="10" name="Group 9"/>
          <p:cNvGrpSpPr/>
          <p:nvPr/>
        </p:nvGrpSpPr>
        <p:grpSpPr>
          <a:xfrm>
            <a:off x="5955750" y="3832951"/>
            <a:ext cx="2871299" cy="790942"/>
            <a:chOff x="6009585" y="2467185"/>
            <a:chExt cx="2871299" cy="790942"/>
          </a:xfrm>
        </p:grpSpPr>
        <p:cxnSp>
          <p:nvCxnSpPr>
            <p:cNvPr id="11" name="Straight Arrow Connector 10"/>
            <p:cNvCxnSpPr/>
            <p:nvPr/>
          </p:nvCxnSpPr>
          <p:spPr>
            <a:xfrm flipH="1" flipV="1">
              <a:off x="6491450" y="2467185"/>
              <a:ext cx="349628" cy="528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09585" y="2888795"/>
              <a:ext cx="2871299" cy="369332"/>
            </a:xfrm>
            <a:prstGeom prst="rect">
              <a:avLst/>
            </a:prstGeom>
            <a:noFill/>
          </p:spPr>
          <p:txBody>
            <a:bodyPr wrap="none" rtlCol="0">
              <a:spAutoFit/>
            </a:bodyPr>
            <a:lstStyle/>
            <a:p>
              <a:r>
                <a:rPr lang="en-US" sz="1800" dirty="0"/>
                <a:t>Image shown while dragging</a:t>
              </a:r>
              <a:endParaRPr lang="en-US" dirty="0"/>
            </a:p>
          </p:txBody>
        </p:sp>
      </p:grpSp>
    </p:spTree>
    <p:extLst>
      <p:ext uri="{BB962C8B-B14F-4D97-AF65-F5344CB8AC3E}">
        <p14:creationId xmlns:p14="http://schemas.microsoft.com/office/powerpoint/2010/main" val="2097382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Drop Target</a:t>
            </a:r>
          </a:p>
        </p:txBody>
      </p:sp>
      <p:sp>
        <p:nvSpPr>
          <p:cNvPr id="3" name="Content Placeholder 2"/>
          <p:cNvSpPr>
            <a:spLocks noGrp="1"/>
          </p:cNvSpPr>
          <p:nvPr>
            <p:ph idx="1"/>
          </p:nvPr>
        </p:nvSpPr>
        <p:spPr/>
        <p:txBody>
          <a:bodyPr/>
          <a:lstStyle/>
          <a:p>
            <a:r>
              <a:rPr lang="en-US" dirty="0"/>
              <a:t>The views which can be </a:t>
            </a:r>
            <a:r>
              <a:rPr lang="en-US" dirty="0">
                <a:solidFill>
                  <a:srgbClr val="FF0000"/>
                </a:solidFill>
              </a:rPr>
              <a:t>drop targets </a:t>
            </a:r>
            <a:r>
              <a:rPr lang="en-US" dirty="0"/>
              <a:t>get an instance of </a:t>
            </a:r>
            <a:r>
              <a:rPr lang="en-US" dirty="0" err="1"/>
              <a:t>OnDragListener</a:t>
            </a:r>
            <a:r>
              <a:rPr lang="en-US" dirty="0"/>
              <a:t> assigned. </a:t>
            </a:r>
          </a:p>
          <a:p>
            <a:r>
              <a:rPr lang="en-US" dirty="0"/>
              <a:t>In this drop listener you receive call backs in case of predefined drag and drop related events. *</a:t>
            </a:r>
          </a:p>
          <a:p>
            <a:pPr lvl="1"/>
            <a:r>
              <a:rPr lang="en-US" dirty="0" err="1"/>
              <a:t>DragEvent.ACTION_DRAG_STARTED</a:t>
            </a:r>
            <a:endParaRPr lang="en-US" dirty="0"/>
          </a:p>
          <a:p>
            <a:pPr lvl="1"/>
            <a:r>
              <a:rPr lang="en-US" dirty="0" err="1"/>
              <a:t>DragEvent.ACTION_DRAG_ENTERED</a:t>
            </a:r>
            <a:r>
              <a:rPr lang="en-US" dirty="0"/>
              <a:t> * </a:t>
            </a:r>
          </a:p>
          <a:p>
            <a:pPr lvl="1"/>
            <a:r>
              <a:rPr lang="en-US" dirty="0" err="1"/>
              <a:t>DragEvent.ACTION_DRAG_EXITED</a:t>
            </a:r>
            <a:r>
              <a:rPr lang="en-US" dirty="0"/>
              <a:t> * </a:t>
            </a:r>
          </a:p>
          <a:p>
            <a:pPr lvl="1"/>
            <a:r>
              <a:rPr lang="en-US" dirty="0" err="1"/>
              <a:t>DragEvent.ACTION_DROP</a:t>
            </a:r>
            <a:r>
              <a:rPr lang="en-US" dirty="0"/>
              <a:t> * </a:t>
            </a:r>
          </a:p>
          <a:p>
            <a:pPr lvl="1"/>
            <a:r>
              <a:rPr lang="en-US" dirty="0" err="1"/>
              <a:t>DragEvent.ACTION_DRAG_ENDED</a:t>
            </a:r>
            <a:endParaRPr lang="en-US"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39</a:t>
            </a:fld>
            <a:endParaRPr lang="en-US"/>
          </a:p>
        </p:txBody>
      </p:sp>
    </p:spTree>
    <p:extLst>
      <p:ext uri="{BB962C8B-B14F-4D97-AF65-F5344CB8AC3E}">
        <p14:creationId xmlns:p14="http://schemas.microsoft.com/office/powerpoint/2010/main" val="336307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Gesture – Long Click</a:t>
            </a:r>
          </a:p>
        </p:txBody>
      </p:sp>
      <p:sp>
        <p:nvSpPr>
          <p:cNvPr id="3" name="Content Placeholder 2"/>
          <p:cNvSpPr>
            <a:spLocks noGrp="1"/>
          </p:cNvSpPr>
          <p:nvPr>
            <p:ph idx="1"/>
          </p:nvPr>
        </p:nvSpPr>
        <p:spPr/>
        <p:txBody>
          <a:bodyPr>
            <a:normAutofit/>
          </a:bodyPr>
          <a:lstStyle/>
          <a:p>
            <a:r>
              <a:rPr lang="en-US" sz="2400" dirty="0"/>
              <a:t>View in android can have Listeners for click:</a:t>
            </a:r>
          </a:p>
          <a:p>
            <a:pPr lvl="1"/>
            <a:r>
              <a:rPr lang="en-US" sz="2000" dirty="0" err="1"/>
              <a:t>onLongClickListener</a:t>
            </a:r>
            <a:r>
              <a:rPr lang="en-US" sz="2000" dirty="0"/>
              <a:t>: Called when a view has been clicked and held.</a:t>
            </a:r>
          </a:p>
          <a:p>
            <a:pPr lvl="2"/>
            <a:r>
              <a:rPr lang="en-US" sz="2000" dirty="0"/>
              <a:t>return true at the end of </a:t>
            </a:r>
            <a:r>
              <a:rPr lang="en-US" sz="2000" dirty="0" err="1"/>
              <a:t>OnLongClickListener</a:t>
            </a:r>
            <a:r>
              <a:rPr lang="en-US" sz="2000" dirty="0"/>
              <a:t> to indicate you don't want further processing. </a:t>
            </a:r>
            <a:r>
              <a:rPr lang="en-US" sz="1800" dirty="0">
                <a:solidFill>
                  <a:srgbClr val="FF0000"/>
                </a:solidFill>
              </a:rPr>
              <a:t>[click event is consumed]</a:t>
            </a:r>
            <a:endParaRPr lang="en-US" sz="2000" dirty="0">
              <a:solidFill>
                <a:srgbClr val="FF0000"/>
              </a:solidFill>
            </a:endParaRP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4</a:t>
            </a:fld>
            <a:endParaRPr lang="en-US"/>
          </a:p>
        </p:txBody>
      </p:sp>
      <p:sp>
        <p:nvSpPr>
          <p:cNvPr id="6" name="Rectangle 2"/>
          <p:cNvSpPr>
            <a:spLocks noChangeArrowheads="1"/>
          </p:cNvSpPr>
          <p:nvPr/>
        </p:nvSpPr>
        <p:spPr bwMode="auto">
          <a:xfrm>
            <a:off x="838200" y="3819327"/>
            <a:ext cx="7343677" cy="206210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Button b2 = (Button)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(R.id.</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b2</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b2.setOnLongClickListener(</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View.OnLongClickListener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onLongClick</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view)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GesturesActivity.</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"Loong click..."</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LENGTH_SHORT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Rounded Rectangle 6"/>
          <p:cNvSpPr/>
          <p:nvPr/>
        </p:nvSpPr>
        <p:spPr>
          <a:xfrm>
            <a:off x="439996" y="5980139"/>
            <a:ext cx="8229600" cy="769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IF a view has two listeners (</a:t>
            </a:r>
            <a:r>
              <a:rPr lang="en-US" sz="1600" dirty="0" err="1"/>
              <a:t>onLongClick</a:t>
            </a:r>
            <a:r>
              <a:rPr lang="en-US" sz="1600" dirty="0"/>
              <a:t> &amp; </a:t>
            </a:r>
            <a:r>
              <a:rPr lang="en-US" sz="1600" dirty="0" err="1"/>
              <a:t>onClick</a:t>
            </a:r>
            <a:r>
              <a:rPr lang="en-US" sz="1600" dirty="0"/>
              <a:t>), returning false in </a:t>
            </a:r>
            <a:r>
              <a:rPr lang="en-US" sz="1600" dirty="0" err="1"/>
              <a:t>onLongClick</a:t>
            </a:r>
            <a:r>
              <a:rPr lang="en-US" sz="1600" dirty="0"/>
              <a:t> would cause </a:t>
            </a:r>
            <a:r>
              <a:rPr lang="en-US" sz="1600" dirty="0" err="1"/>
              <a:t>onClick</a:t>
            </a:r>
            <a:r>
              <a:rPr lang="en-US" sz="1600" dirty="0"/>
              <a:t> handler to be called. Otherwise, no further handling is called.</a:t>
            </a:r>
          </a:p>
        </p:txBody>
      </p:sp>
      <p:graphicFrame>
        <p:nvGraphicFramePr>
          <p:cNvPr id="8" name="Table 7">
            <a:extLst>
              <a:ext uri="{FF2B5EF4-FFF2-40B4-BE49-F238E27FC236}">
                <a16:creationId xmlns:a16="http://schemas.microsoft.com/office/drawing/2014/main" id="{BBAFD937-5573-4270-B8D3-6AC50A0152E4}"/>
              </a:ext>
            </a:extLst>
          </p:cNvPr>
          <p:cNvGraphicFramePr>
            <a:graphicFrameLocks noGrp="1"/>
          </p:cNvGraphicFramePr>
          <p:nvPr>
            <p:extLst>
              <p:ext uri="{D42A27DB-BD31-4B8C-83A1-F6EECF244321}">
                <p14:modId xmlns:p14="http://schemas.microsoft.com/office/powerpoint/2010/main" val="1921385689"/>
              </p:ext>
            </p:extLst>
          </p:nvPr>
        </p:nvGraphicFramePr>
        <p:xfrm>
          <a:off x="7162800" y="1393464"/>
          <a:ext cx="1828800" cy="828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529004567"/>
                    </a:ext>
                  </a:extLst>
                </a:gridCol>
              </a:tblGrid>
              <a:tr h="370840">
                <a:tc>
                  <a:txBody>
                    <a:bodyPr/>
                    <a:lstStyle/>
                    <a:p>
                      <a:pPr algn="ctr"/>
                      <a:r>
                        <a:rPr lang="en-US" sz="1200" dirty="0" err="1"/>
                        <a:t>OnLongClickListener</a:t>
                      </a:r>
                      <a:endParaRPr lang="en-US" sz="1200" dirty="0"/>
                    </a:p>
                    <a:p>
                      <a:pPr algn="ctr"/>
                      <a:r>
                        <a:rPr lang="en-US" sz="1200" dirty="0"/>
                        <a:t>&lt;&lt;Interface&gt;&gt;</a:t>
                      </a:r>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onLongClick</a:t>
                      </a:r>
                      <a:r>
                        <a:rPr lang="en-US" sz="1200" dirty="0"/>
                        <a:t>(v: View)</a:t>
                      </a:r>
                    </a:p>
                  </a:txBody>
                  <a:tcPr/>
                </a:tc>
                <a:extLst>
                  <a:ext uri="{0D108BD9-81ED-4DB2-BD59-A6C34878D82A}">
                    <a16:rowId xmlns:a16="http://schemas.microsoft.com/office/drawing/2014/main" val="3037840056"/>
                  </a:ext>
                </a:extLst>
              </a:tr>
            </a:tbl>
          </a:graphicData>
        </a:graphic>
      </p:graphicFrame>
      <p:grpSp>
        <p:nvGrpSpPr>
          <p:cNvPr id="9" name="Group 8">
            <a:extLst>
              <a:ext uri="{FF2B5EF4-FFF2-40B4-BE49-F238E27FC236}">
                <a16:creationId xmlns:a16="http://schemas.microsoft.com/office/drawing/2014/main" id="{3FC8B1D1-2623-447C-83C2-0DDE0338B60B}"/>
              </a:ext>
            </a:extLst>
          </p:cNvPr>
          <p:cNvGrpSpPr/>
          <p:nvPr/>
        </p:nvGrpSpPr>
        <p:grpSpPr>
          <a:xfrm>
            <a:off x="8534399" y="6266163"/>
            <a:ext cx="479681" cy="637798"/>
            <a:chOff x="6566350" y="1360863"/>
            <a:chExt cx="746350" cy="730099"/>
          </a:xfrm>
        </p:grpSpPr>
        <p:grpSp>
          <p:nvGrpSpPr>
            <p:cNvPr id="10" name="Group 9">
              <a:extLst>
                <a:ext uri="{FF2B5EF4-FFF2-40B4-BE49-F238E27FC236}">
                  <a16:creationId xmlns:a16="http://schemas.microsoft.com/office/drawing/2014/main" id="{48C23417-5118-40F5-9D54-6BE8786A69FF}"/>
                </a:ext>
              </a:extLst>
            </p:cNvPr>
            <p:cNvGrpSpPr/>
            <p:nvPr/>
          </p:nvGrpSpPr>
          <p:grpSpPr>
            <a:xfrm>
              <a:off x="6566350" y="1360863"/>
              <a:ext cx="643125" cy="730099"/>
              <a:chOff x="7244423" y="361806"/>
              <a:chExt cx="643125" cy="730099"/>
            </a:xfrm>
          </p:grpSpPr>
          <p:pic>
            <p:nvPicPr>
              <p:cNvPr id="12" name="Picture 2" descr="Kotlin Vector Logo - Download Free SVG Icon | Worldvectorlogo">
                <a:extLst>
                  <a:ext uri="{FF2B5EF4-FFF2-40B4-BE49-F238E27FC236}">
                    <a16:creationId xmlns:a16="http://schemas.microsoft.com/office/drawing/2014/main" id="{1EB97AEE-721F-41D2-83B5-4C55DED59C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A66CB07B-FEA4-491C-A5EA-FA59807AC3CE}"/>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11" name="Arrow: Down 10">
              <a:extLst>
                <a:ext uri="{FF2B5EF4-FFF2-40B4-BE49-F238E27FC236}">
                  <a16:creationId xmlns:a16="http://schemas.microsoft.com/office/drawing/2014/main" id="{6DBB354B-7ABD-4B2A-89C6-AE0E5B3217A0}"/>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Tree>
    <p:extLst>
      <p:ext uri="{BB962C8B-B14F-4D97-AF65-F5344CB8AC3E}">
        <p14:creationId xmlns:p14="http://schemas.microsoft.com/office/powerpoint/2010/main" val="241340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84"/>
            <a:ext cx="8305800" cy="1143000"/>
          </a:xfrm>
        </p:spPr>
        <p:txBody>
          <a:bodyPr/>
          <a:lstStyle/>
          <a:p>
            <a:r>
              <a:rPr lang="en-US" dirty="0"/>
              <a:t>Drop Listener</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40</a:t>
            </a:fld>
            <a:endParaRPr lang="en-US"/>
          </a:p>
        </p:txBody>
      </p:sp>
      <p:sp>
        <p:nvSpPr>
          <p:cNvPr id="5" name="Rectangle 1"/>
          <p:cNvSpPr>
            <a:spLocks noChangeArrowheads="1"/>
          </p:cNvSpPr>
          <p:nvPr/>
        </p:nvSpPr>
        <p:spPr bwMode="auto">
          <a:xfrm>
            <a:off x="381000" y="1110916"/>
            <a:ext cx="8458200" cy="634019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MyDragListener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View.OnDragListener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Drawable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enterShape</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getResources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getDrawable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R.drawable.</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shape_droptarget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null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Drawable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normalShape</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getResources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getDrawable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R.drawable.</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shape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null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onDrag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v,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DragEvent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event)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action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event.getAction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event.getAction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DragEvent.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ACTION_DRAG_STARTED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DragEvent.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ACTION_DRAG_ENTERED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v.setBackground</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enterShape</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DragEvent.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ACTION_DRAG_EXITED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v.setBackground</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normalShape</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DragEvent.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ACTION_DROP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View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(View)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event.getLocalState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owner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view.getParent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owner.removeView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LinearLayout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container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LinearLayout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container.addView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view.setVisibility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VISIBLE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DragEvent.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ACTION_DRAG_ENDED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v.setBackground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normalShape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4457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Listeners.</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41</a:t>
            </a:fld>
            <a:endParaRPr lang="en-US"/>
          </a:p>
        </p:txBody>
      </p:sp>
      <p:sp>
        <p:nvSpPr>
          <p:cNvPr id="4" name="Rectangle 1"/>
          <p:cNvSpPr>
            <a:spLocks noChangeArrowheads="1"/>
          </p:cNvSpPr>
          <p:nvPr/>
        </p:nvSpPr>
        <p:spPr bwMode="auto">
          <a:xfrm>
            <a:off x="174171" y="1857371"/>
            <a:ext cx="8610600" cy="440120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activity_gesture2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myimage1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setOnTouchListener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MyTouchListener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myimage2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setOnTouchListener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MyTouchListener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myimage3</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setOnTouchListener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MyTouchListener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myimage4</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setOnTouchListener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MyTouchListener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topleft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setOnDragListener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MyDragListener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topright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setOnDragListener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MyDragListener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bottomleft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setOnDragListener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MyDragListener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bottomright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setOnDragListener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MyDragListener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781800" y="1838264"/>
            <a:ext cx="2133600" cy="3875640"/>
          </a:xfrm>
          <a:prstGeom prst="rect">
            <a:avLst/>
          </a:prstGeom>
        </p:spPr>
      </p:pic>
      <p:grpSp>
        <p:nvGrpSpPr>
          <p:cNvPr id="11" name="Group 10"/>
          <p:cNvGrpSpPr/>
          <p:nvPr/>
        </p:nvGrpSpPr>
        <p:grpSpPr>
          <a:xfrm>
            <a:off x="6067058" y="4953000"/>
            <a:ext cx="2391142" cy="1850630"/>
            <a:chOff x="6067058" y="4953000"/>
            <a:chExt cx="2391142" cy="1850630"/>
          </a:xfrm>
        </p:grpSpPr>
        <p:cxnSp>
          <p:nvCxnSpPr>
            <p:cNvPr id="7" name="Straight Arrow Connector 6"/>
            <p:cNvCxnSpPr/>
            <p:nvPr/>
          </p:nvCxnSpPr>
          <p:spPr>
            <a:xfrm flipV="1">
              <a:off x="7086600" y="4953000"/>
              <a:ext cx="13716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124700" y="4969836"/>
              <a:ext cx="266700" cy="1126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67058" y="5880300"/>
              <a:ext cx="1629142" cy="923330"/>
            </a:xfrm>
            <a:prstGeom prst="rect">
              <a:avLst/>
            </a:prstGeom>
            <a:noFill/>
          </p:spPr>
          <p:txBody>
            <a:bodyPr wrap="square" rtlCol="0">
              <a:spAutoFit/>
            </a:bodyPr>
            <a:lstStyle/>
            <a:p>
              <a:pPr algn="ctr"/>
              <a:r>
                <a:rPr lang="en-US" sz="1800" dirty="0"/>
                <a:t>Bottom left/right layouts</a:t>
              </a:r>
            </a:p>
          </p:txBody>
        </p:sp>
      </p:grpSp>
    </p:spTree>
    <p:extLst>
      <p:ext uri="{BB962C8B-B14F-4D97-AF65-F5344CB8AC3E}">
        <p14:creationId xmlns:p14="http://schemas.microsoft.com/office/powerpoint/2010/main" val="624067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Dragging  &amp; Dropping</a:t>
            </a:r>
          </a:p>
        </p:txBody>
      </p:sp>
      <p:sp>
        <p:nvSpPr>
          <p:cNvPr id="3" name="Content Placeholder 2"/>
          <p:cNvSpPr>
            <a:spLocks noGrp="1"/>
          </p:cNvSpPr>
          <p:nvPr>
            <p:ph idx="1"/>
          </p:nvPr>
        </p:nvSpPr>
        <p:spPr/>
        <p:txBody>
          <a:bodyPr/>
          <a:lstStyle/>
          <a:p>
            <a:r>
              <a:rPr lang="en-US" dirty="0"/>
              <a:t>Example:</a:t>
            </a:r>
          </a:p>
          <a:p>
            <a:pPr lvl="1"/>
            <a:r>
              <a:rPr lang="en-US" dirty="0">
                <a:hlinkClick r:id="rId2"/>
              </a:rPr>
              <a:t>https://www.vogella.com/tutorials/AndroidDragAndDrop/article.html</a:t>
            </a:r>
            <a:endParaRPr lang="en-US"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42</a:t>
            </a:fld>
            <a:endParaRPr lang="en-US"/>
          </a:p>
        </p:txBody>
      </p:sp>
    </p:spTree>
    <p:extLst>
      <p:ext uri="{BB962C8B-B14F-4D97-AF65-F5344CB8AC3E}">
        <p14:creationId xmlns:p14="http://schemas.microsoft.com/office/powerpoint/2010/main" val="341563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B349-5482-475A-8147-8D6D17956ABD}"/>
              </a:ext>
            </a:extLst>
          </p:cNvPr>
          <p:cNvSpPr>
            <a:spLocks noGrp="1"/>
          </p:cNvSpPr>
          <p:nvPr>
            <p:ph type="title"/>
          </p:nvPr>
        </p:nvSpPr>
        <p:spPr/>
        <p:txBody>
          <a:bodyPr/>
          <a:lstStyle/>
          <a:p>
            <a:r>
              <a:rPr lang="en-US" dirty="0"/>
              <a:t>Capturing Number of Taps</a:t>
            </a:r>
            <a:endParaRPr lang="en-AE" dirty="0"/>
          </a:p>
        </p:txBody>
      </p:sp>
      <p:sp>
        <p:nvSpPr>
          <p:cNvPr id="3" name="Content Placeholder 2">
            <a:extLst>
              <a:ext uri="{FF2B5EF4-FFF2-40B4-BE49-F238E27FC236}">
                <a16:creationId xmlns:a16="http://schemas.microsoft.com/office/drawing/2014/main" id="{CD069696-1852-4F2B-B51B-B5C51B7C5FB5}"/>
              </a:ext>
            </a:extLst>
          </p:cNvPr>
          <p:cNvSpPr>
            <a:spLocks noGrp="1"/>
          </p:cNvSpPr>
          <p:nvPr>
            <p:ph idx="1"/>
          </p:nvPr>
        </p:nvSpPr>
        <p:spPr/>
        <p:txBody>
          <a:bodyPr/>
          <a:lstStyle/>
          <a:p>
            <a:r>
              <a:rPr lang="en-US" dirty="0"/>
              <a:t>Writing a listener to detect number of taps.</a:t>
            </a:r>
            <a:endParaRPr lang="en-AE" dirty="0"/>
          </a:p>
        </p:txBody>
      </p:sp>
      <p:sp>
        <p:nvSpPr>
          <p:cNvPr id="4" name="Slide Number Placeholder 3">
            <a:extLst>
              <a:ext uri="{FF2B5EF4-FFF2-40B4-BE49-F238E27FC236}">
                <a16:creationId xmlns:a16="http://schemas.microsoft.com/office/drawing/2014/main" id="{D5B6B3FB-3CEA-4CD1-BAB4-BFC3C6855F56}"/>
              </a:ext>
            </a:extLst>
          </p:cNvPr>
          <p:cNvSpPr>
            <a:spLocks noGrp="1"/>
          </p:cNvSpPr>
          <p:nvPr>
            <p:ph type="sldNum" sz="quarter" idx="12"/>
          </p:nvPr>
        </p:nvSpPr>
        <p:spPr/>
        <p:txBody>
          <a:bodyPr/>
          <a:lstStyle/>
          <a:p>
            <a:pPr>
              <a:defRPr/>
            </a:pPr>
            <a:fld id="{0C649DF8-EF65-4EDE-82FD-490E53F18845}" type="slidenum">
              <a:rPr lang="en-US" smtClean="0"/>
              <a:pPr>
                <a:defRPr/>
              </a:pPr>
              <a:t>43</a:t>
            </a:fld>
            <a:endParaRPr lang="en-US"/>
          </a:p>
        </p:txBody>
      </p:sp>
      <p:sp>
        <p:nvSpPr>
          <p:cNvPr id="5" name="TextBox 4">
            <a:extLst>
              <a:ext uri="{FF2B5EF4-FFF2-40B4-BE49-F238E27FC236}">
                <a16:creationId xmlns:a16="http://schemas.microsoft.com/office/drawing/2014/main" id="{D7AA879D-1E98-4818-B514-264B8ADA0F45}"/>
              </a:ext>
            </a:extLst>
          </p:cNvPr>
          <p:cNvSpPr txBox="1"/>
          <p:nvPr/>
        </p:nvSpPr>
        <p:spPr>
          <a:xfrm>
            <a:off x="7924800" y="609600"/>
            <a:ext cx="942887" cy="369332"/>
          </a:xfrm>
          <a:prstGeom prst="rect">
            <a:avLst/>
          </a:prstGeom>
          <a:noFill/>
        </p:spPr>
        <p:txBody>
          <a:bodyPr wrap="none" rtlCol="0">
            <a:spAutoFit/>
          </a:bodyPr>
          <a:lstStyle/>
          <a:p>
            <a:r>
              <a:rPr lang="en-US" sz="1800" dirty="0">
                <a:hlinkClick r:id="rId2" action="ppaction://hlinksldjump"/>
              </a:rPr>
              <a:t>Back </a:t>
            </a:r>
            <a:r>
              <a:rPr lang="en-US" sz="1800" dirty="0">
                <a:sym typeface="Wingdings" panose="05000000000000000000" pitchFamily="2" charset="2"/>
                <a:hlinkClick r:id="rId2" action="ppaction://hlinksldjump"/>
              </a:rPr>
              <a:t></a:t>
            </a:r>
            <a:endParaRPr lang="en-US" dirty="0"/>
          </a:p>
        </p:txBody>
      </p:sp>
    </p:spTree>
    <p:extLst>
      <p:ext uri="{BB962C8B-B14F-4D97-AF65-F5344CB8AC3E}">
        <p14:creationId xmlns:p14="http://schemas.microsoft.com/office/powerpoint/2010/main" val="3570331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46123"/>
            <a:ext cx="6934200" cy="1143000"/>
          </a:xfrm>
        </p:spPr>
        <p:txBody>
          <a:bodyPr>
            <a:normAutofit/>
          </a:bodyPr>
          <a:lstStyle/>
          <a:p>
            <a:r>
              <a:rPr lang="en-US" sz="2800" dirty="0"/>
              <a:t>Toy Example: Capturing number of taps on a view </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44</a:t>
            </a:fld>
            <a:endParaRPr lang="en-US"/>
          </a:p>
        </p:txBody>
      </p:sp>
      <p:sp>
        <p:nvSpPr>
          <p:cNvPr id="6" name="Rectangle 1"/>
          <p:cNvSpPr>
            <a:spLocks noChangeArrowheads="1"/>
          </p:cNvSpPr>
          <p:nvPr/>
        </p:nvSpPr>
        <p:spPr bwMode="auto">
          <a:xfrm>
            <a:off x="189271" y="1295400"/>
            <a:ext cx="7395314" cy="397031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abstract class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MyTouchListener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2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View.OnTouchListener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long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startTime,endTime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//capture </a:t>
            </a:r>
            <a:r>
              <a:rPr lang="en-US" altLang="en-US" sz="1200" dirty="0">
                <a:solidFill>
                  <a:srgbClr val="000000"/>
                </a:solidFill>
                <a:latin typeface="Courier New" panose="02070309020205020404" pitchFamily="49" charset="0"/>
                <a:cs typeface="Courier New" panose="02070309020205020404" pitchFamily="49" charset="0"/>
              </a:rPr>
              <a:t>in-between clicks</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int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numTaps</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//number of taps</a:t>
            </a:r>
            <a:r>
              <a:rPr kumimoji="0" lang="en-US" altLang="en-US" sz="12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recorded</a:t>
            </a:r>
            <a:endPar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FF0000"/>
                </a:solidFill>
                <a:latin typeface="Courier New" panose="02070309020205020404" pitchFamily="49" charset="0"/>
                <a:cs typeface="Courier New" panose="02070309020205020404" pitchFamily="49" charset="0"/>
              </a:rPr>
              <a:t>    public abstract </a:t>
            </a:r>
            <a:r>
              <a:rPr lang="en-US" altLang="en-US" sz="1200" dirty="0" err="1">
                <a:solidFill>
                  <a:srgbClr val="FF0000"/>
                </a:solidFill>
                <a:latin typeface="Courier New" panose="02070309020205020404" pitchFamily="49" charset="0"/>
                <a:cs typeface="Courier New" panose="02070309020205020404" pitchFamily="49" charset="0"/>
              </a:rPr>
              <a:t>boolean</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err="1">
                <a:solidFill>
                  <a:srgbClr val="FF0000"/>
                </a:solidFill>
                <a:latin typeface="Courier New" panose="02070309020205020404" pitchFamily="49" charset="0"/>
                <a:cs typeface="Courier New" panose="02070309020205020404" pitchFamily="49" charset="0"/>
              </a:rPr>
              <a:t>handleTaps</a:t>
            </a:r>
            <a:r>
              <a:rPr lang="en-US" altLang="en-US" sz="1200" dirty="0">
                <a:solidFill>
                  <a:srgbClr val="FF0000"/>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urier New" panose="02070309020205020404" pitchFamily="49" charset="0"/>
                <a:cs typeface="Courier New" panose="02070309020205020404" pitchFamily="49" charset="0"/>
              </a:rPr>
              <a:t>    public </a:t>
            </a:r>
            <a:r>
              <a:rPr lang="en-US" altLang="en-US" sz="1200" dirty="0" err="1">
                <a:solidFill>
                  <a:srgbClr val="000000"/>
                </a:solidFill>
                <a:latin typeface="Courier New" panose="02070309020205020404" pitchFamily="49" charset="0"/>
                <a:cs typeface="Courier New" panose="02070309020205020404" pitchFamily="49" charset="0"/>
              </a:rPr>
              <a:t>boolean</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onTouch</a:t>
            </a:r>
            <a:r>
              <a:rPr lang="en-US" altLang="en-US" sz="1200" dirty="0">
                <a:solidFill>
                  <a:srgbClr val="000000"/>
                </a:solidFill>
                <a:latin typeface="Courier New" panose="02070309020205020404" pitchFamily="49" charset="0"/>
                <a:cs typeface="Courier New" panose="02070309020205020404" pitchFamily="49" charset="0"/>
              </a:rPr>
              <a:t>(View v, </a:t>
            </a:r>
            <a:r>
              <a:rPr lang="en-US" altLang="en-US" sz="1200" dirty="0" err="1">
                <a:solidFill>
                  <a:srgbClr val="000000"/>
                </a:solidFill>
                <a:latin typeface="Courier New" panose="02070309020205020404" pitchFamily="49" charset="0"/>
                <a:cs typeface="Courier New" panose="02070309020205020404" pitchFamily="49" charset="0"/>
              </a:rPr>
              <a:t>MotionEvent</a:t>
            </a:r>
            <a:r>
              <a:rPr lang="en-US" altLang="en-US" sz="1200" dirty="0">
                <a:solidFill>
                  <a:srgbClr val="000000"/>
                </a:solidFill>
                <a:latin typeface="Courier New" panose="02070309020205020404" pitchFamily="49" charset="0"/>
                <a:cs typeface="Courier New" panose="02070309020205020404" pitchFamily="49" charset="0"/>
              </a:rPr>
              <a:t> event)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switch (</a:t>
            </a:r>
            <a:r>
              <a:rPr lang="en-US" altLang="en-US" sz="1200" dirty="0" err="1">
                <a:solidFill>
                  <a:srgbClr val="000000"/>
                </a:solidFill>
                <a:latin typeface="Courier New" panose="02070309020205020404" pitchFamily="49" charset="0"/>
                <a:cs typeface="Courier New" panose="02070309020205020404" pitchFamily="49" charset="0"/>
              </a:rPr>
              <a:t>event.getAction</a:t>
            </a: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case </a:t>
            </a:r>
            <a:r>
              <a:rPr lang="en-US" altLang="en-US" sz="1200" dirty="0" err="1">
                <a:solidFill>
                  <a:srgbClr val="000000"/>
                </a:solidFill>
                <a:latin typeface="Courier New" panose="02070309020205020404" pitchFamily="49" charset="0"/>
                <a:cs typeface="Courier New" panose="02070309020205020404" pitchFamily="49" charset="0"/>
              </a:rPr>
              <a:t>MotionEvent.ACTION_DOWN</a:t>
            </a:r>
            <a:r>
              <a:rPr lang="en-US" altLang="en-US" sz="1200" dirty="0">
                <a:solidFill>
                  <a:srgbClr val="000000"/>
                </a:solidFill>
                <a:latin typeface="Courier New" panose="02070309020205020404" pitchFamily="49" charset="0"/>
                <a:cs typeface="Courier New" panose="02070309020205020404" pitchFamily="49" charset="0"/>
              </a:rPr>
              <a:t>://event of finger is touching</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startTime</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System.currentTimeMillis</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if(</a:t>
            </a:r>
            <a:r>
              <a:rPr lang="en-US" altLang="en-US" sz="1200" dirty="0" err="1">
                <a:solidFill>
                  <a:srgbClr val="000000"/>
                </a:solidFill>
                <a:latin typeface="Courier New" panose="02070309020205020404" pitchFamily="49" charset="0"/>
                <a:cs typeface="Courier New" panose="02070309020205020404" pitchFamily="49" charset="0"/>
              </a:rPr>
              <a:t>startTime</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endTime</a:t>
            </a:r>
            <a:r>
              <a:rPr lang="en-US" altLang="en-US" sz="1200" dirty="0">
                <a:solidFill>
                  <a:srgbClr val="000000"/>
                </a:solidFill>
                <a:latin typeface="Courier New" panose="02070309020205020404" pitchFamily="49" charset="0"/>
                <a:cs typeface="Courier New" panose="02070309020205020404" pitchFamily="49" charset="0"/>
              </a:rPr>
              <a:t> &gt; 300)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taps =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urier New" panose="02070309020205020404" pitchFamily="49" charset="0"/>
                <a:cs typeface="Courier New" panose="02070309020205020404" pitchFamily="49" charset="0"/>
              </a:rPr>
              <a:t>                    //don’t have handler, use thread..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urier New" panose="02070309020205020404" pitchFamily="49" charset="0"/>
                <a:cs typeface="Courier New" panose="02070309020205020404" pitchFamily="49" charset="0"/>
              </a:rPr>
              <a:t>                    new Thread(() -&gt;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urier New" panose="02070309020205020404" pitchFamily="49" charset="0"/>
                <a:cs typeface="Courier New" panose="02070309020205020404" pitchFamily="49" charset="0"/>
              </a:rPr>
              <a:t>                      try { </a:t>
            </a:r>
            <a:r>
              <a:rPr lang="en-US" altLang="en-US" sz="1200" dirty="0" err="1">
                <a:solidFill>
                  <a:srgbClr val="000000"/>
                </a:solidFill>
                <a:latin typeface="Courier New" panose="02070309020205020404" pitchFamily="49" charset="0"/>
                <a:cs typeface="Courier New" panose="02070309020205020404" pitchFamily="49" charset="0"/>
              </a:rPr>
              <a:t>Thread.sleep</a:t>
            </a:r>
            <a:r>
              <a:rPr lang="en-US" altLang="en-US" sz="1200" dirty="0">
                <a:solidFill>
                  <a:srgbClr val="000000"/>
                </a:solidFill>
                <a:latin typeface="Courier New" panose="02070309020205020404" pitchFamily="49" charset="0"/>
                <a:cs typeface="Courier New" panose="02070309020205020404" pitchFamily="49" charset="0"/>
              </a:rPr>
              <a:t>(400);} catch (Exception ignored)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handleTaps</a:t>
            </a:r>
            <a:r>
              <a:rPr lang="en-US" altLang="en-US" sz="1200" dirty="0">
                <a:solidFill>
                  <a:srgbClr val="000000"/>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urier New" panose="02070309020205020404" pitchFamily="49" charset="0"/>
                <a:cs typeface="Courier New" panose="02070309020205020404" pitchFamily="49" charset="0"/>
              </a:rPr>
              <a:t>                    }).start();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return true; //event was not consumed</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case </a:t>
            </a:r>
            <a:r>
              <a:rPr lang="en-US" altLang="en-US" sz="1200" dirty="0" err="1">
                <a:solidFill>
                  <a:srgbClr val="000000"/>
                </a:solidFill>
                <a:latin typeface="Courier New" panose="02070309020205020404" pitchFamily="49" charset="0"/>
                <a:cs typeface="Courier New" panose="02070309020205020404" pitchFamily="49" charset="0"/>
              </a:rPr>
              <a:t>MotionEvent.ACTION_UP</a:t>
            </a:r>
            <a:r>
              <a:rPr lang="en-US" altLang="en-US" sz="1200" dirty="0">
                <a:solidFill>
                  <a:srgbClr val="000000"/>
                </a:solidFill>
                <a:latin typeface="Courier New" panose="02070309020205020404" pitchFamily="49" charset="0"/>
                <a:cs typeface="Courier New" panose="02070309020205020404" pitchFamily="49" charset="0"/>
              </a:rPr>
              <a:t>: //event of finger is lifted</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endTime</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System.currentTimeMillis</a:t>
            </a:r>
            <a:r>
              <a:rPr lang="en-US" altLang="en-US" sz="1200" dirty="0">
                <a:solidFill>
                  <a:srgbClr val="000000"/>
                </a:solidFill>
                <a:latin typeface="Courier New" panose="02070309020205020404" pitchFamily="49" charset="0"/>
                <a:cs typeface="Courier New" panose="02070309020205020404" pitchFamily="49" charset="0"/>
              </a:rPr>
              <a:t>();</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taps++;</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        return false; } }</a:t>
            </a:r>
            <a:endParaRPr kumimoji="0" lang="en-US" altLang="en-US" sz="1200" b="1" i="0" u="none" strike="noStrike" cap="none" normalizeH="0" baseline="0" dirty="0">
              <a:ln>
                <a:noFill/>
              </a:ln>
              <a:solidFill>
                <a:srgbClr val="FF0000"/>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7402EB65-E083-477C-BC41-C56F15824176}"/>
              </a:ext>
            </a:extLst>
          </p:cNvPr>
          <p:cNvGraphicFramePr>
            <a:graphicFrameLocks noGrp="1"/>
          </p:cNvGraphicFramePr>
          <p:nvPr/>
        </p:nvGraphicFramePr>
        <p:xfrm>
          <a:off x="7317658" y="2494215"/>
          <a:ext cx="1828800" cy="8051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529004567"/>
                    </a:ext>
                  </a:extLst>
                </a:gridCol>
              </a:tblGrid>
              <a:tr h="370840">
                <a:tc>
                  <a:txBody>
                    <a:bodyPr/>
                    <a:lstStyle/>
                    <a:p>
                      <a:pPr algn="ctr"/>
                      <a:r>
                        <a:rPr lang="en-US" sz="1200" dirty="0" err="1"/>
                        <a:t>MyTouchListener</a:t>
                      </a:r>
                      <a:endParaRPr lang="en-US" sz="1200" dirty="0"/>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onTouch</a:t>
                      </a:r>
                      <a:r>
                        <a:rPr lang="en-US" sz="1200" dirty="0"/>
                        <a:t>(</a:t>
                      </a:r>
                      <a:r>
                        <a:rPr lang="en-US" sz="1050" dirty="0"/>
                        <a:t>…)</a:t>
                      </a:r>
                    </a:p>
                    <a:p>
                      <a:r>
                        <a:rPr lang="en-US" sz="1050" dirty="0"/>
                        <a:t>+</a:t>
                      </a:r>
                      <a:r>
                        <a:rPr lang="en-US" sz="1050" dirty="0" err="1"/>
                        <a:t>handleTaps</a:t>
                      </a:r>
                      <a:r>
                        <a:rPr lang="en-US" sz="1050" dirty="0"/>
                        <a:t>():abstract</a:t>
                      </a:r>
                      <a:endParaRPr lang="en-US" sz="1200" dirty="0"/>
                    </a:p>
                  </a:txBody>
                  <a:tcPr/>
                </a:tc>
                <a:extLst>
                  <a:ext uri="{0D108BD9-81ED-4DB2-BD59-A6C34878D82A}">
                    <a16:rowId xmlns:a16="http://schemas.microsoft.com/office/drawing/2014/main" val="3037840056"/>
                  </a:ext>
                </a:extLst>
              </a:tr>
            </a:tbl>
          </a:graphicData>
        </a:graphic>
      </p:graphicFrame>
      <p:graphicFrame>
        <p:nvGraphicFramePr>
          <p:cNvPr id="10" name="Table 9">
            <a:extLst>
              <a:ext uri="{FF2B5EF4-FFF2-40B4-BE49-F238E27FC236}">
                <a16:creationId xmlns:a16="http://schemas.microsoft.com/office/drawing/2014/main" id="{746FF7ED-FE48-4B0F-ABEB-68095FA65E25}"/>
              </a:ext>
            </a:extLst>
          </p:cNvPr>
          <p:cNvGraphicFramePr>
            <a:graphicFrameLocks noGrp="1"/>
          </p:cNvGraphicFramePr>
          <p:nvPr/>
        </p:nvGraphicFramePr>
        <p:xfrm>
          <a:off x="7439997" y="1143000"/>
          <a:ext cx="1533088" cy="828040"/>
        </p:xfrm>
        <a:graphic>
          <a:graphicData uri="http://schemas.openxmlformats.org/drawingml/2006/table">
            <a:tbl>
              <a:tblPr firstRow="1" bandRow="1">
                <a:tableStyleId>{5C22544A-7EE6-4342-B048-85BDC9FD1C3A}</a:tableStyleId>
              </a:tblPr>
              <a:tblGrid>
                <a:gridCol w="1533088">
                  <a:extLst>
                    <a:ext uri="{9D8B030D-6E8A-4147-A177-3AD203B41FA5}">
                      <a16:colId xmlns:a16="http://schemas.microsoft.com/office/drawing/2014/main" val="1529004567"/>
                    </a:ext>
                  </a:extLst>
                </a:gridCol>
              </a:tblGrid>
              <a:tr h="370840">
                <a:tc>
                  <a:txBody>
                    <a:bodyPr/>
                    <a:lstStyle/>
                    <a:p>
                      <a:pPr algn="ctr"/>
                      <a:r>
                        <a:rPr lang="en-US" sz="1200" dirty="0" err="1"/>
                        <a:t>OnTouchListener</a:t>
                      </a:r>
                      <a:endParaRPr lang="en-US" sz="1200" dirty="0"/>
                    </a:p>
                    <a:p>
                      <a:pPr algn="ctr"/>
                      <a:r>
                        <a:rPr lang="en-US" sz="1200" dirty="0"/>
                        <a:t>&lt;&lt;Interface&gt;&gt;</a:t>
                      </a:r>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onTouch</a:t>
                      </a:r>
                      <a:r>
                        <a:rPr lang="en-US" sz="1200" dirty="0"/>
                        <a:t>(</a:t>
                      </a:r>
                      <a:r>
                        <a:rPr lang="en-US" sz="1050" dirty="0"/>
                        <a:t>..</a:t>
                      </a:r>
                      <a:r>
                        <a:rPr lang="en-US" sz="1200" dirty="0"/>
                        <a:t>): bool</a:t>
                      </a:r>
                    </a:p>
                  </a:txBody>
                  <a:tcPr/>
                </a:tc>
                <a:extLst>
                  <a:ext uri="{0D108BD9-81ED-4DB2-BD59-A6C34878D82A}">
                    <a16:rowId xmlns:a16="http://schemas.microsoft.com/office/drawing/2014/main" val="3037840056"/>
                  </a:ext>
                </a:extLst>
              </a:tr>
            </a:tbl>
          </a:graphicData>
        </a:graphic>
      </p:graphicFrame>
      <p:grpSp>
        <p:nvGrpSpPr>
          <p:cNvPr id="17" name="Group 16">
            <a:extLst>
              <a:ext uri="{FF2B5EF4-FFF2-40B4-BE49-F238E27FC236}">
                <a16:creationId xmlns:a16="http://schemas.microsoft.com/office/drawing/2014/main" id="{941E802F-90E2-4F58-98EE-551C2203A435}"/>
              </a:ext>
            </a:extLst>
          </p:cNvPr>
          <p:cNvGrpSpPr/>
          <p:nvPr/>
        </p:nvGrpSpPr>
        <p:grpSpPr>
          <a:xfrm>
            <a:off x="8117758" y="1998897"/>
            <a:ext cx="228600" cy="457200"/>
            <a:chOff x="9601200" y="1629211"/>
            <a:chExt cx="228600" cy="428189"/>
          </a:xfrm>
        </p:grpSpPr>
        <p:sp>
          <p:nvSpPr>
            <p:cNvPr id="3" name="Isosceles Triangle 2">
              <a:extLst>
                <a:ext uri="{FF2B5EF4-FFF2-40B4-BE49-F238E27FC236}">
                  <a16:creationId xmlns:a16="http://schemas.microsoft.com/office/drawing/2014/main" id="{52DF0571-368F-42A4-93A8-952BC91A7383}"/>
                </a:ext>
              </a:extLst>
            </p:cNvPr>
            <p:cNvSpPr/>
            <p:nvPr/>
          </p:nvSpPr>
          <p:spPr>
            <a:xfrm>
              <a:off x="9601200" y="1629211"/>
              <a:ext cx="228600" cy="14786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2E72E6F9-B032-4D27-9E21-26DCC916FF17}"/>
                </a:ext>
              </a:extLst>
            </p:cNvPr>
            <p:cNvCxnSpPr>
              <a:stCxn id="3" idx="3"/>
            </p:cNvCxnSpPr>
            <p:nvPr/>
          </p:nvCxnSpPr>
          <p:spPr>
            <a:xfrm>
              <a:off x="9715500" y="1777079"/>
              <a:ext cx="0" cy="2803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0180662E-DB33-4687-B36D-25B0DFFB736A}"/>
              </a:ext>
            </a:extLst>
          </p:cNvPr>
          <p:cNvGrpSpPr/>
          <p:nvPr/>
        </p:nvGrpSpPr>
        <p:grpSpPr>
          <a:xfrm>
            <a:off x="8686800" y="6356350"/>
            <a:ext cx="355553" cy="390639"/>
            <a:chOff x="5280944" y="5987665"/>
            <a:chExt cx="738856" cy="870335"/>
          </a:xfrm>
        </p:grpSpPr>
        <p:pic>
          <p:nvPicPr>
            <p:cNvPr id="14" name="Picture 2" descr="Java (programming language) - Wikipedia">
              <a:extLst>
                <a:ext uri="{FF2B5EF4-FFF2-40B4-BE49-F238E27FC236}">
                  <a16:creationId xmlns:a16="http://schemas.microsoft.com/office/drawing/2014/main" id="{23030734-B63B-4DAD-A0C3-C68BE03D2F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0944" y="5987665"/>
              <a:ext cx="609600" cy="870335"/>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4">
              <a:extLst>
                <a:ext uri="{FF2B5EF4-FFF2-40B4-BE49-F238E27FC236}">
                  <a16:creationId xmlns:a16="http://schemas.microsoft.com/office/drawing/2014/main" id="{5029E042-1772-43C7-AA82-192235A763E4}"/>
                </a:ext>
              </a:extLst>
            </p:cNvPr>
            <p:cNvSpPr/>
            <p:nvPr/>
          </p:nvSpPr>
          <p:spPr>
            <a:xfrm>
              <a:off x="5890544" y="6170850"/>
              <a:ext cx="129256" cy="6871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sp>
        <p:nvSpPr>
          <p:cNvPr id="18" name="Rectangle 1">
            <a:extLst>
              <a:ext uri="{FF2B5EF4-FFF2-40B4-BE49-F238E27FC236}">
                <a16:creationId xmlns:a16="http://schemas.microsoft.com/office/drawing/2014/main" id="{80BA7DE5-C3A9-4C3F-80E2-33818B391A6F}"/>
              </a:ext>
            </a:extLst>
          </p:cNvPr>
          <p:cNvSpPr>
            <a:spLocks noChangeArrowheads="1"/>
          </p:cNvSpPr>
          <p:nvPr/>
        </p:nvSpPr>
        <p:spPr bwMode="auto">
          <a:xfrm>
            <a:off x="189271" y="5337959"/>
            <a:ext cx="7423077" cy="1277273"/>
          </a:xfrm>
          <a:prstGeom prst="rect">
            <a:avLst/>
          </a:prstGeom>
          <a:solidFill>
            <a:schemeClr val="accent6">
              <a:lumMod val="20000"/>
              <a:lumOff val="8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Button b1 = (Button)</a:t>
            </a:r>
            <a:r>
              <a:rPr kumimoji="0" lang="en-US" altLang="en-US" sz="11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findViewById</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R.id.some_button_id</a:t>
            </a:r>
            <a:r>
              <a:rPr lang="en-US" altLang="en-US" sz="1100" dirty="0">
                <a:solidFill>
                  <a:srgbClr val="000000"/>
                </a:solidFill>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b1.setOnTouchListener(</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MyTouchListener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handleTaps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lang="en-US" altLang="en-US" sz="11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 t = taps;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cs typeface="Courier New" panose="02070309020205020404" pitchFamily="49" charset="0"/>
              </a:rPr>
              <a:t>        //check number of taps and handle that.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pSp>
        <p:nvGrpSpPr>
          <p:cNvPr id="19" name="Group 18">
            <a:extLst>
              <a:ext uri="{FF2B5EF4-FFF2-40B4-BE49-F238E27FC236}">
                <a16:creationId xmlns:a16="http://schemas.microsoft.com/office/drawing/2014/main" id="{D5F25B35-30C2-401D-A55D-EE61D8C53618}"/>
              </a:ext>
            </a:extLst>
          </p:cNvPr>
          <p:cNvGrpSpPr/>
          <p:nvPr/>
        </p:nvGrpSpPr>
        <p:grpSpPr>
          <a:xfrm>
            <a:off x="7971081" y="6404440"/>
            <a:ext cx="487119" cy="381721"/>
            <a:chOff x="6566350" y="1360863"/>
            <a:chExt cx="746350" cy="730099"/>
          </a:xfrm>
        </p:grpSpPr>
        <p:grpSp>
          <p:nvGrpSpPr>
            <p:cNvPr id="20" name="Group 19">
              <a:extLst>
                <a:ext uri="{FF2B5EF4-FFF2-40B4-BE49-F238E27FC236}">
                  <a16:creationId xmlns:a16="http://schemas.microsoft.com/office/drawing/2014/main" id="{B0D87BC5-7B6F-4BBE-97AD-7A411B3F6C2E}"/>
                </a:ext>
              </a:extLst>
            </p:cNvPr>
            <p:cNvGrpSpPr/>
            <p:nvPr/>
          </p:nvGrpSpPr>
          <p:grpSpPr>
            <a:xfrm>
              <a:off x="6566350" y="1360863"/>
              <a:ext cx="643125" cy="730099"/>
              <a:chOff x="7244423" y="361806"/>
              <a:chExt cx="643125" cy="730099"/>
            </a:xfrm>
          </p:grpSpPr>
          <p:pic>
            <p:nvPicPr>
              <p:cNvPr id="22" name="Picture 2" descr="Kotlin Vector Logo - Download Free SVG Icon | Worldvectorlogo">
                <a:extLst>
                  <a:ext uri="{FF2B5EF4-FFF2-40B4-BE49-F238E27FC236}">
                    <a16:creationId xmlns:a16="http://schemas.microsoft.com/office/drawing/2014/main" id="{98F13ADE-74EA-49C8-8A8E-A9903F76FD7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23913E7D-4EA5-4460-91E0-72D4F7FE5B73}"/>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21" name="Arrow: Down 20">
              <a:extLst>
                <a:ext uri="{FF2B5EF4-FFF2-40B4-BE49-F238E27FC236}">
                  <a16:creationId xmlns:a16="http://schemas.microsoft.com/office/drawing/2014/main" id="{392C0AC0-DD1C-4E71-A90F-622B00EBEEBE}"/>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
        <p:nvSpPr>
          <p:cNvPr id="24" name="TextBox 23">
            <a:extLst>
              <a:ext uri="{FF2B5EF4-FFF2-40B4-BE49-F238E27FC236}">
                <a16:creationId xmlns:a16="http://schemas.microsoft.com/office/drawing/2014/main" id="{CB373DA2-7296-48DA-B714-EC6D9BA27C9D}"/>
              </a:ext>
            </a:extLst>
          </p:cNvPr>
          <p:cNvSpPr txBox="1"/>
          <p:nvPr/>
        </p:nvSpPr>
        <p:spPr>
          <a:xfrm>
            <a:off x="7924800" y="609600"/>
            <a:ext cx="691215" cy="276999"/>
          </a:xfrm>
          <a:prstGeom prst="rect">
            <a:avLst/>
          </a:prstGeom>
          <a:noFill/>
        </p:spPr>
        <p:txBody>
          <a:bodyPr wrap="none" rtlCol="0">
            <a:spAutoFit/>
          </a:bodyPr>
          <a:lstStyle/>
          <a:p>
            <a:r>
              <a:rPr lang="en-US" sz="1200" dirty="0">
                <a:hlinkClick r:id="rId5" action="ppaction://hlinksldjump"/>
              </a:rPr>
              <a:t>Back </a:t>
            </a:r>
            <a:r>
              <a:rPr lang="en-US" sz="1200" dirty="0">
                <a:sym typeface="Wingdings" panose="05000000000000000000" pitchFamily="2" charset="2"/>
                <a:hlinkClick r:id="rId5" action="ppaction://hlinksldjump"/>
              </a:rPr>
              <a:t></a:t>
            </a:r>
            <a:endParaRPr lang="en-US" sz="1600" dirty="0"/>
          </a:p>
        </p:txBody>
      </p:sp>
    </p:spTree>
    <p:extLst>
      <p:ext uri="{BB962C8B-B14F-4D97-AF65-F5344CB8AC3E}">
        <p14:creationId xmlns:p14="http://schemas.microsoft.com/office/powerpoint/2010/main" val="141148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9045-CDFF-47AA-A9C8-316E0A0A1939}"/>
              </a:ext>
            </a:extLst>
          </p:cNvPr>
          <p:cNvSpPr>
            <a:spLocks noGrp="1"/>
          </p:cNvSpPr>
          <p:nvPr>
            <p:ph type="title"/>
          </p:nvPr>
        </p:nvSpPr>
        <p:spPr>
          <a:xfrm>
            <a:off x="447675" y="274221"/>
            <a:ext cx="8181975" cy="1143000"/>
          </a:xfrm>
        </p:spPr>
        <p:txBody>
          <a:bodyPr>
            <a:noAutofit/>
          </a:bodyPr>
          <a:lstStyle/>
          <a:p>
            <a:r>
              <a:rPr lang="en-US" sz="3600" dirty="0"/>
              <a:t>Toy Example: Capturing number of taps on a view</a:t>
            </a:r>
            <a:endParaRPr lang="en-AE" sz="3600" dirty="0"/>
          </a:p>
        </p:txBody>
      </p:sp>
      <p:sp>
        <p:nvSpPr>
          <p:cNvPr id="4" name="Slide Number Placeholder 3">
            <a:extLst>
              <a:ext uri="{FF2B5EF4-FFF2-40B4-BE49-F238E27FC236}">
                <a16:creationId xmlns:a16="http://schemas.microsoft.com/office/drawing/2014/main" id="{53E82C4A-8A41-4984-BA3E-0F79DD561F7F}"/>
              </a:ext>
            </a:extLst>
          </p:cNvPr>
          <p:cNvSpPr>
            <a:spLocks noGrp="1"/>
          </p:cNvSpPr>
          <p:nvPr>
            <p:ph type="sldNum" sz="quarter" idx="12"/>
          </p:nvPr>
        </p:nvSpPr>
        <p:spPr/>
        <p:txBody>
          <a:bodyPr/>
          <a:lstStyle/>
          <a:p>
            <a:pPr>
              <a:defRPr/>
            </a:pPr>
            <a:fld id="{0C649DF8-EF65-4EDE-82FD-490E53F18845}" type="slidenum">
              <a:rPr lang="en-US" smtClean="0"/>
              <a:pPr>
                <a:defRPr/>
              </a:pPr>
              <a:t>45</a:t>
            </a:fld>
            <a:endParaRPr lang="en-US"/>
          </a:p>
        </p:txBody>
      </p:sp>
      <p:sp>
        <p:nvSpPr>
          <p:cNvPr id="5" name="Rectangle 1">
            <a:extLst>
              <a:ext uri="{FF2B5EF4-FFF2-40B4-BE49-F238E27FC236}">
                <a16:creationId xmlns:a16="http://schemas.microsoft.com/office/drawing/2014/main" id="{8DE72190-E2BA-4002-A165-BFB80739DF8A}"/>
              </a:ext>
            </a:extLst>
          </p:cNvPr>
          <p:cNvSpPr>
            <a:spLocks noChangeArrowheads="1"/>
          </p:cNvSpPr>
          <p:nvPr/>
        </p:nvSpPr>
        <p:spPr bwMode="auto">
          <a:xfrm>
            <a:off x="1981200" y="1447572"/>
            <a:ext cx="5410200" cy="5262979"/>
          </a:xfrm>
          <a:prstGeom prst="rect">
            <a:avLst/>
          </a:prstGeom>
          <a:no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effectLst/>
                <a:latin typeface="JetBrains Mono"/>
              </a:rPr>
              <a:t>TextView</a:t>
            </a:r>
            <a:r>
              <a:rPr kumimoji="0" lang="en-US" altLang="en-US" sz="1400" b="0" i="0" u="none" strike="noStrike" cap="none" normalizeH="0" baseline="0" dirty="0">
                <a:ln>
                  <a:noFill/>
                </a:ln>
                <a:effectLst/>
                <a:latin typeface="JetBrains Mono"/>
              </a:rPr>
              <a:t> tv = </a:t>
            </a:r>
            <a:r>
              <a:rPr kumimoji="0" lang="en-US" altLang="en-US" sz="1400" b="0" i="0" u="none" strike="noStrike" cap="none" normalizeH="0" baseline="0" dirty="0" err="1">
                <a:ln>
                  <a:noFill/>
                </a:ln>
                <a:effectLst/>
                <a:latin typeface="JetBrains Mono"/>
              </a:rPr>
              <a:t>findViewById</a:t>
            </a:r>
            <a:r>
              <a:rPr kumimoji="0" lang="en-US" altLang="en-US" sz="1400" b="0" i="0" u="none" strike="noStrike" cap="none" normalizeH="0" baseline="0" dirty="0">
                <a:ln>
                  <a:noFill/>
                </a:ln>
                <a:effectLst/>
                <a:latin typeface="JetBrains Mono"/>
              </a:rPr>
              <a:t>(</a:t>
            </a:r>
            <a:r>
              <a:rPr kumimoji="0" lang="en-US" altLang="en-US" sz="1400" b="0" i="0" u="none" strike="noStrike" cap="none" normalizeH="0" baseline="0" dirty="0" err="1">
                <a:ln>
                  <a:noFill/>
                </a:ln>
                <a:effectLst/>
                <a:latin typeface="JetBrains Mono"/>
              </a:rPr>
              <a:t>R.id.</a:t>
            </a:r>
            <a:r>
              <a:rPr kumimoji="0" lang="en-US" altLang="en-US" sz="1400" b="0" i="1" u="none" strike="noStrike" cap="none" normalizeH="0" baseline="0" dirty="0" err="1">
                <a:ln>
                  <a:noFill/>
                </a:ln>
                <a:effectLst/>
                <a:latin typeface="JetBrains Mono"/>
              </a:rPr>
              <a:t>ztextview</a:t>
            </a:r>
            <a:r>
              <a:rPr kumimoji="0" lang="en-US" altLang="en-US" sz="1400" b="0" i="0" u="none" strike="noStrike" cap="none" normalizeH="0" baseline="0" dirty="0">
                <a:ln>
                  <a:noFill/>
                </a:ln>
                <a:effectLst/>
                <a:latin typeface="JetBrains Mono"/>
              </a:rPr>
              <a:t>);</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err="1">
                <a:ln>
                  <a:noFill/>
                </a:ln>
                <a:effectLst/>
                <a:latin typeface="JetBrains Mono"/>
              </a:rPr>
              <a:t>tv.setOnTouchListener</a:t>
            </a:r>
            <a:r>
              <a:rPr kumimoji="0" lang="en-US" altLang="en-US" sz="1400" b="0" i="0" u="none" strike="noStrike" cap="none" normalizeH="0" baseline="0" dirty="0">
                <a:ln>
                  <a:noFill/>
                </a:ln>
                <a:effectLst/>
                <a:latin typeface="JetBrains Mono"/>
              </a:rPr>
              <a:t>(new </a:t>
            </a:r>
            <a:r>
              <a:rPr kumimoji="0" lang="en-US" altLang="en-US" sz="1400" b="0" i="0" u="none" strike="noStrike" cap="none" normalizeH="0" baseline="0" dirty="0" err="1">
                <a:ln>
                  <a:noFill/>
                </a:ln>
                <a:effectLst/>
                <a:latin typeface="JetBrains Mono"/>
              </a:rPr>
              <a:t>View.OnTouchListener</a:t>
            </a:r>
            <a:r>
              <a:rPr kumimoji="0" lang="en-US" altLang="en-US" sz="1400" b="0" i="0" u="none" strike="noStrike" cap="none" normalizeH="0" baseline="0" dirty="0">
                <a:ln>
                  <a:noFill/>
                </a:ln>
                <a:effectLst/>
                <a:latin typeface="JetBrains Mono"/>
              </a:rPr>
              <a:t>() {</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int taps=0;</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long </a:t>
            </a:r>
            <a:r>
              <a:rPr kumimoji="0" lang="en-US" altLang="en-US" sz="1400" b="0" i="0" u="none" strike="noStrike" cap="none" normalizeH="0" baseline="0" dirty="0" err="1">
                <a:ln>
                  <a:noFill/>
                </a:ln>
                <a:effectLst/>
                <a:latin typeface="JetBrains Mono"/>
              </a:rPr>
              <a:t>startTime,endTime</a:t>
            </a:r>
            <a:r>
              <a:rPr kumimoji="0" lang="en-US" altLang="en-US" sz="1400" b="0" i="0" u="none" strike="noStrike" cap="none" normalizeH="0" baseline="0" dirty="0">
                <a:ln>
                  <a:noFill/>
                </a:ln>
                <a:effectLst/>
                <a:latin typeface="JetBrains Mono"/>
              </a:rPr>
              <a:t>;</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public </a:t>
            </a:r>
            <a:r>
              <a:rPr kumimoji="0" lang="en-US" altLang="en-US" sz="1400" b="0" i="0" u="none" strike="noStrike" cap="none" normalizeH="0" baseline="0" dirty="0" err="1">
                <a:ln>
                  <a:noFill/>
                </a:ln>
                <a:effectLst/>
                <a:latin typeface="JetBrains Mono"/>
              </a:rPr>
              <a:t>boolean</a:t>
            </a:r>
            <a:r>
              <a:rPr kumimoji="0" lang="en-US" altLang="en-US" sz="1400" b="0" i="0" u="none" strike="noStrike" cap="none" normalizeH="0" baseline="0" dirty="0">
                <a:ln>
                  <a:noFill/>
                </a:ln>
                <a:effectLst/>
                <a:latin typeface="JetBrains Mono"/>
              </a:rPr>
              <a:t> </a:t>
            </a:r>
            <a:r>
              <a:rPr kumimoji="0" lang="en-US" altLang="en-US" sz="1400" b="0" i="0" u="none" strike="noStrike" cap="none" normalizeH="0" baseline="0" dirty="0" err="1">
                <a:ln>
                  <a:noFill/>
                </a:ln>
                <a:effectLst/>
                <a:latin typeface="JetBrains Mono"/>
              </a:rPr>
              <a:t>onTouch</a:t>
            </a:r>
            <a:r>
              <a:rPr kumimoji="0" lang="en-US" altLang="en-US" sz="1400" b="0" i="0" u="none" strike="noStrike" cap="none" normalizeH="0" baseline="0" dirty="0">
                <a:ln>
                  <a:noFill/>
                </a:ln>
                <a:effectLst/>
                <a:latin typeface="JetBrains Mono"/>
              </a:rPr>
              <a:t>(View v, </a:t>
            </a:r>
            <a:r>
              <a:rPr kumimoji="0" lang="en-US" altLang="en-US" sz="1400" b="0" i="0" u="none" strike="noStrike" cap="none" normalizeH="0" baseline="0" dirty="0" err="1">
                <a:ln>
                  <a:noFill/>
                </a:ln>
                <a:effectLst/>
                <a:latin typeface="JetBrains Mono"/>
              </a:rPr>
              <a:t>MotionEvent</a:t>
            </a:r>
            <a:r>
              <a:rPr kumimoji="0" lang="en-US" altLang="en-US" sz="1400" b="0" i="0" u="none" strike="noStrike" cap="none" normalizeH="0" baseline="0" dirty="0">
                <a:ln>
                  <a:noFill/>
                </a:ln>
                <a:effectLst/>
                <a:latin typeface="JetBrains Mono"/>
              </a:rPr>
              <a:t> event) {</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switch (</a:t>
            </a:r>
            <a:r>
              <a:rPr kumimoji="0" lang="en-US" altLang="en-US" sz="1400" b="0" i="0" u="none" strike="noStrike" cap="none" normalizeH="0" baseline="0" dirty="0" err="1">
                <a:ln>
                  <a:noFill/>
                </a:ln>
                <a:effectLst/>
                <a:latin typeface="JetBrains Mono"/>
              </a:rPr>
              <a:t>event.getAction</a:t>
            </a:r>
            <a:r>
              <a:rPr kumimoji="0" lang="en-US" altLang="en-US" sz="1400" b="0" i="0" u="none" strike="noStrike" cap="none" normalizeH="0" baseline="0" dirty="0">
                <a:ln>
                  <a:noFill/>
                </a:ln>
                <a:effectLst/>
                <a:latin typeface="JetBrains Mono"/>
              </a:rPr>
              <a:t>()) {</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case </a:t>
            </a:r>
            <a:r>
              <a:rPr kumimoji="0" lang="en-US" altLang="en-US" sz="1400" b="0" i="0" u="none" strike="noStrike" cap="none" normalizeH="0" baseline="0" dirty="0" err="1">
                <a:ln>
                  <a:noFill/>
                </a:ln>
                <a:effectLst/>
                <a:latin typeface="JetBrains Mono"/>
              </a:rPr>
              <a:t>MotionEvent.</a:t>
            </a:r>
            <a:r>
              <a:rPr kumimoji="0" lang="en-US" altLang="en-US" sz="1400" b="0" i="1" u="none" strike="noStrike" cap="none" normalizeH="0" baseline="0" dirty="0" err="1">
                <a:ln>
                  <a:noFill/>
                </a:ln>
                <a:effectLst/>
                <a:latin typeface="JetBrains Mono"/>
              </a:rPr>
              <a:t>ACTION_DOWN</a:t>
            </a:r>
            <a:r>
              <a:rPr kumimoji="0" lang="en-US" altLang="en-US" sz="1400" b="0" i="0" u="none" strike="noStrike" cap="none" normalizeH="0" baseline="0" dirty="0">
                <a:ln>
                  <a:noFill/>
                </a:ln>
                <a:effectLst/>
                <a:latin typeface="JetBrains Mono"/>
              </a:rPr>
              <a:t>://event of finger is touching</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a:t>
            </a:r>
            <a:r>
              <a:rPr kumimoji="0" lang="en-US" altLang="en-US" sz="1400" b="0" i="0" u="none" strike="noStrike" cap="none" normalizeH="0" baseline="0" dirty="0" err="1">
                <a:ln>
                  <a:noFill/>
                </a:ln>
                <a:effectLst/>
                <a:latin typeface="JetBrains Mono"/>
              </a:rPr>
              <a:t>startTime</a:t>
            </a:r>
            <a:r>
              <a:rPr kumimoji="0" lang="en-US" altLang="en-US" sz="1400" b="0" i="0" u="none" strike="noStrike" cap="none" normalizeH="0" baseline="0" dirty="0">
                <a:ln>
                  <a:noFill/>
                </a:ln>
                <a:effectLst/>
                <a:latin typeface="JetBrains Mono"/>
              </a:rPr>
              <a:t> = </a:t>
            </a:r>
            <a:r>
              <a:rPr kumimoji="0" lang="en-US" altLang="en-US" sz="1400" b="0" i="0" u="none" strike="noStrike" cap="none" normalizeH="0" baseline="0" dirty="0" err="1">
                <a:ln>
                  <a:noFill/>
                </a:ln>
                <a:effectLst/>
                <a:latin typeface="JetBrains Mono"/>
              </a:rPr>
              <a:t>System.</a:t>
            </a:r>
            <a:r>
              <a:rPr kumimoji="0" lang="en-US" altLang="en-US" sz="1400" b="0" i="1" u="none" strike="noStrike" cap="none" normalizeH="0" baseline="0" dirty="0" err="1">
                <a:ln>
                  <a:noFill/>
                </a:ln>
                <a:effectLst/>
                <a:latin typeface="JetBrains Mono"/>
              </a:rPr>
              <a:t>currentTimeMillis</a:t>
            </a:r>
            <a:r>
              <a:rPr kumimoji="0" lang="en-US" altLang="en-US" sz="1400" b="0" i="0" u="none" strike="noStrike" cap="none" normalizeH="0" baseline="0" dirty="0">
                <a:ln>
                  <a:noFill/>
                </a:ln>
                <a:effectLst/>
                <a:latin typeface="JetBrains Mono"/>
              </a:rPr>
              <a:t>();</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if(</a:t>
            </a:r>
            <a:r>
              <a:rPr kumimoji="0" lang="en-US" altLang="en-US" sz="1400" b="0" i="0" u="none" strike="noStrike" cap="none" normalizeH="0" baseline="0" dirty="0" err="1">
                <a:ln>
                  <a:noFill/>
                </a:ln>
                <a:effectLst/>
                <a:latin typeface="JetBrains Mono"/>
              </a:rPr>
              <a:t>startTime</a:t>
            </a:r>
            <a:r>
              <a:rPr kumimoji="0" lang="en-US" altLang="en-US" sz="1400" b="0" i="0" u="none" strike="noStrike" cap="none" normalizeH="0" baseline="0" dirty="0">
                <a:ln>
                  <a:noFill/>
                </a:ln>
                <a:effectLst/>
                <a:latin typeface="JetBrains Mono"/>
              </a:rPr>
              <a:t> - </a:t>
            </a:r>
            <a:r>
              <a:rPr kumimoji="0" lang="en-US" altLang="en-US" sz="1400" b="0" i="0" u="none" strike="noStrike" cap="none" normalizeH="0" baseline="0" dirty="0" err="1">
                <a:ln>
                  <a:noFill/>
                </a:ln>
                <a:effectLst/>
                <a:latin typeface="JetBrains Mono"/>
              </a:rPr>
              <a:t>endTime</a:t>
            </a:r>
            <a:r>
              <a:rPr kumimoji="0" lang="en-US" altLang="en-US" sz="1400" b="0" i="0" u="none" strike="noStrike" cap="none" normalizeH="0" baseline="0" dirty="0">
                <a:ln>
                  <a:noFill/>
                </a:ln>
                <a:effectLst/>
                <a:latin typeface="JetBrains Mono"/>
              </a:rPr>
              <a:t> &gt; 300) {</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taps =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JetBrains Mono"/>
              </a:rPr>
              <a:t>                         //use handler if you’re inside the activity</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a:t>
            </a:r>
            <a:r>
              <a:rPr kumimoji="0" lang="en-US" altLang="en-US" sz="1400" b="0" i="0" u="none" strike="noStrike" cap="none" normalizeH="0" baseline="0" dirty="0" err="1">
                <a:ln>
                  <a:noFill/>
                </a:ln>
                <a:effectLst/>
                <a:latin typeface="JetBrains Mono"/>
              </a:rPr>
              <a:t>handler.postDelayed</a:t>
            </a:r>
            <a:r>
              <a:rPr kumimoji="0" lang="en-US" altLang="en-US" sz="1400" b="0" i="0" u="none" strike="noStrike" cap="none" normalizeH="0" baseline="0" dirty="0">
                <a:ln>
                  <a:noFill/>
                </a:ln>
                <a:effectLst/>
                <a:latin typeface="JetBrains Mono"/>
              </a:rPr>
              <a:t>(()-&gt;</a:t>
            </a:r>
            <a:r>
              <a:rPr kumimoji="0" lang="en-US" altLang="en-US" sz="1400" b="0" i="0" u="none" strike="noStrike" cap="none" normalizeH="0" baseline="0" dirty="0" err="1">
                <a:ln>
                  <a:noFill/>
                </a:ln>
                <a:effectLst/>
                <a:latin typeface="JetBrains Mono"/>
              </a:rPr>
              <a:t>handleTaps</a:t>
            </a:r>
            <a:r>
              <a:rPr kumimoji="0" lang="en-US" altLang="en-US" sz="1400" b="0" i="0" u="none" strike="noStrike" cap="none" normalizeH="0" baseline="0" dirty="0">
                <a:ln>
                  <a:noFill/>
                </a:ln>
                <a:effectLst/>
                <a:latin typeface="JetBrains Mono"/>
              </a:rPr>
              <a:t>(),400);  </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return true; //event was not consumed</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case </a:t>
            </a:r>
            <a:r>
              <a:rPr kumimoji="0" lang="en-US" altLang="en-US" sz="1400" b="0" i="0" u="none" strike="noStrike" cap="none" normalizeH="0" baseline="0" dirty="0" err="1">
                <a:ln>
                  <a:noFill/>
                </a:ln>
                <a:effectLst/>
                <a:latin typeface="JetBrains Mono"/>
              </a:rPr>
              <a:t>MotionEvent.</a:t>
            </a:r>
            <a:r>
              <a:rPr kumimoji="0" lang="en-US" altLang="en-US" sz="1400" b="0" i="1" u="none" strike="noStrike" cap="none" normalizeH="0" baseline="0" dirty="0" err="1">
                <a:ln>
                  <a:noFill/>
                </a:ln>
                <a:effectLst/>
                <a:latin typeface="JetBrains Mono"/>
              </a:rPr>
              <a:t>ACTION_UP</a:t>
            </a:r>
            <a:r>
              <a:rPr kumimoji="0" lang="en-US" altLang="en-US" sz="1400" b="0" i="0" u="none" strike="noStrike" cap="none" normalizeH="0" baseline="0" dirty="0">
                <a:ln>
                  <a:noFill/>
                </a:ln>
                <a:effectLst/>
                <a:latin typeface="JetBrains Mono"/>
              </a:rPr>
              <a:t>: //event of finger is lifted</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a:t>
            </a:r>
            <a:r>
              <a:rPr kumimoji="0" lang="en-US" altLang="en-US" sz="1400" b="0" i="0" u="none" strike="noStrike" cap="none" normalizeH="0" baseline="0" dirty="0" err="1">
                <a:ln>
                  <a:noFill/>
                </a:ln>
                <a:effectLst/>
                <a:latin typeface="JetBrains Mono"/>
              </a:rPr>
              <a:t>endTime</a:t>
            </a:r>
            <a:r>
              <a:rPr kumimoji="0" lang="en-US" altLang="en-US" sz="1400" b="0" i="0" u="none" strike="noStrike" cap="none" normalizeH="0" baseline="0" dirty="0">
                <a:ln>
                  <a:noFill/>
                </a:ln>
                <a:effectLst/>
                <a:latin typeface="JetBrains Mono"/>
              </a:rPr>
              <a:t> = </a:t>
            </a:r>
            <a:r>
              <a:rPr kumimoji="0" lang="en-US" altLang="en-US" sz="1400" b="0" i="0" u="none" strike="noStrike" cap="none" normalizeH="0" baseline="0" dirty="0" err="1">
                <a:ln>
                  <a:noFill/>
                </a:ln>
                <a:effectLst/>
                <a:latin typeface="JetBrains Mono"/>
              </a:rPr>
              <a:t>System.</a:t>
            </a:r>
            <a:r>
              <a:rPr kumimoji="0" lang="en-US" altLang="en-US" sz="1400" b="0" i="1" u="none" strike="noStrike" cap="none" normalizeH="0" baseline="0" dirty="0" err="1">
                <a:ln>
                  <a:noFill/>
                </a:ln>
                <a:effectLst/>
                <a:latin typeface="JetBrains Mono"/>
              </a:rPr>
              <a:t>currentTimeMillis</a:t>
            </a:r>
            <a:r>
              <a:rPr kumimoji="0" lang="en-US" altLang="en-US" sz="1400" b="0" i="0" u="none" strike="noStrike" cap="none" normalizeH="0" baseline="0" dirty="0">
                <a:ln>
                  <a:noFill/>
                </a:ln>
                <a:effectLst/>
                <a:latin typeface="JetBrains Mono"/>
              </a:rPr>
              <a:t>();</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taps++;</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return false;</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public void </a:t>
            </a:r>
            <a:r>
              <a:rPr kumimoji="0" lang="en-US" altLang="en-US" sz="1400" b="0" i="0" u="none" strike="noStrike" cap="none" normalizeH="0" baseline="0" dirty="0" err="1">
                <a:ln>
                  <a:noFill/>
                </a:ln>
                <a:effectLst/>
                <a:latin typeface="JetBrains Mono"/>
              </a:rPr>
              <a:t>handleTaps</a:t>
            </a:r>
            <a:r>
              <a:rPr kumimoji="0" lang="en-US" altLang="en-US" sz="1400" b="0" i="0" u="none" strike="noStrike" cap="none" normalizeH="0" baseline="0" dirty="0">
                <a:ln>
                  <a:noFill/>
                </a:ln>
                <a:effectLst/>
                <a:latin typeface="JetBrains Mono"/>
              </a:rPr>
              <a:t>(){</a:t>
            </a:r>
            <a:br>
              <a:rPr kumimoji="0" lang="en-US" altLang="en-US" sz="1400" b="0" i="0" u="none" strike="noStrike" cap="none" normalizeH="0" baseline="0" dirty="0">
                <a:ln>
                  <a:noFill/>
                </a:ln>
                <a:effectLst/>
                <a:latin typeface="JetBrains Mono"/>
              </a:rPr>
            </a:br>
            <a:r>
              <a:rPr kumimoji="0" lang="en-US" altLang="en-US" sz="1200" b="0" i="0" u="none" strike="noStrike" cap="none" normalizeH="0" baseline="0" dirty="0">
                <a:ln>
                  <a:noFill/>
                </a:ln>
                <a:effectLst/>
                <a:latin typeface="JetBrains Mono"/>
              </a:rPr>
              <a:t>        if(taps == 2) </a:t>
            </a:r>
            <a:r>
              <a:rPr kumimoji="0" lang="en-US" altLang="en-US" sz="1200" b="0" i="0" u="none" strike="noStrike" cap="none" normalizeH="0" baseline="0" dirty="0" err="1">
                <a:ln>
                  <a:noFill/>
                </a:ln>
                <a:effectLst/>
                <a:latin typeface="JetBrains Mono"/>
              </a:rPr>
              <a:t>handleDoubleTap</a:t>
            </a:r>
            <a:r>
              <a:rPr kumimoji="0" lang="en-US" altLang="en-US" sz="1200" b="0" i="0" u="none" strike="noStrike" cap="none" normalizeH="0" baseline="0" dirty="0">
                <a:ln>
                  <a:noFill/>
                </a:ln>
                <a:effectLst/>
                <a:latin typeface="JetBrains Mono"/>
              </a:rPr>
              <a:t>();</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a:t>
            </a:r>
            <a:endParaRPr kumimoji="0" lang="en-US" altLang="en-US" b="0" i="0" u="none" strike="noStrike" cap="none" normalizeH="0" baseline="0" dirty="0">
              <a:ln>
                <a:noFill/>
              </a:ln>
              <a:effectLst/>
              <a:latin typeface="Arial" panose="020B0604020202020204" pitchFamily="34" charset="0"/>
            </a:endParaRPr>
          </a:p>
        </p:txBody>
      </p:sp>
      <p:cxnSp>
        <p:nvCxnSpPr>
          <p:cNvPr id="7" name="Straight Arrow Connector 6">
            <a:extLst>
              <a:ext uri="{FF2B5EF4-FFF2-40B4-BE49-F238E27FC236}">
                <a16:creationId xmlns:a16="http://schemas.microsoft.com/office/drawing/2014/main" id="{9F2F890B-477D-4C39-80AD-D5346B6EE2BA}"/>
              </a:ext>
            </a:extLst>
          </p:cNvPr>
          <p:cNvCxnSpPr>
            <a:cxnSpLocks/>
            <a:stCxn id="8" idx="3"/>
          </p:cNvCxnSpPr>
          <p:nvPr/>
        </p:nvCxnSpPr>
        <p:spPr>
          <a:xfrm flipV="1">
            <a:off x="1737624" y="2157539"/>
            <a:ext cx="472176" cy="70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BB5344E-169E-42CE-852C-0E03992A5A6D}"/>
              </a:ext>
            </a:extLst>
          </p:cNvPr>
          <p:cNvSpPr txBox="1"/>
          <p:nvPr/>
        </p:nvSpPr>
        <p:spPr>
          <a:xfrm>
            <a:off x="716191" y="2101161"/>
            <a:ext cx="1021433" cy="253916"/>
          </a:xfrm>
          <a:prstGeom prst="rect">
            <a:avLst/>
          </a:prstGeom>
          <a:noFill/>
        </p:spPr>
        <p:txBody>
          <a:bodyPr wrap="none" rtlCol="0">
            <a:spAutoFit/>
          </a:bodyPr>
          <a:lstStyle/>
          <a:p>
            <a:r>
              <a:rPr lang="en-US" sz="1050" dirty="0"/>
              <a:t>Number of taps</a:t>
            </a:r>
            <a:endParaRPr lang="en-AE" sz="1050" dirty="0"/>
          </a:p>
        </p:txBody>
      </p:sp>
      <p:cxnSp>
        <p:nvCxnSpPr>
          <p:cNvPr id="10" name="Straight Arrow Connector 9">
            <a:extLst>
              <a:ext uri="{FF2B5EF4-FFF2-40B4-BE49-F238E27FC236}">
                <a16:creationId xmlns:a16="http://schemas.microsoft.com/office/drawing/2014/main" id="{D4AB1DF9-0723-4546-8F44-399F420B77E7}"/>
              </a:ext>
            </a:extLst>
          </p:cNvPr>
          <p:cNvCxnSpPr>
            <a:cxnSpLocks/>
            <a:stCxn id="11" idx="0"/>
          </p:cNvCxnSpPr>
          <p:nvPr/>
        </p:nvCxnSpPr>
        <p:spPr>
          <a:xfrm flipV="1">
            <a:off x="978442" y="2411455"/>
            <a:ext cx="1231358" cy="41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D372072-2B91-4D84-ADC9-784ABFD7745C}"/>
              </a:ext>
            </a:extLst>
          </p:cNvPr>
          <p:cNvSpPr txBox="1"/>
          <p:nvPr/>
        </p:nvSpPr>
        <p:spPr>
          <a:xfrm>
            <a:off x="219260" y="2830365"/>
            <a:ext cx="1518364" cy="253916"/>
          </a:xfrm>
          <a:prstGeom prst="rect">
            <a:avLst/>
          </a:prstGeom>
          <a:noFill/>
        </p:spPr>
        <p:txBody>
          <a:bodyPr wrap="none" rtlCol="0">
            <a:spAutoFit/>
          </a:bodyPr>
          <a:lstStyle/>
          <a:p>
            <a:r>
              <a:rPr lang="en-US" sz="1050" dirty="0"/>
              <a:t>Duration (start/end time)</a:t>
            </a:r>
            <a:endParaRPr lang="en-AE" sz="1050" dirty="0"/>
          </a:p>
        </p:txBody>
      </p:sp>
      <p:cxnSp>
        <p:nvCxnSpPr>
          <p:cNvPr id="16" name="Straight Arrow Connector 15">
            <a:extLst>
              <a:ext uri="{FF2B5EF4-FFF2-40B4-BE49-F238E27FC236}">
                <a16:creationId xmlns:a16="http://schemas.microsoft.com/office/drawing/2014/main" id="{8E1D9230-A5C3-447D-9821-4B34B01C4D16}"/>
              </a:ext>
            </a:extLst>
          </p:cNvPr>
          <p:cNvCxnSpPr>
            <a:cxnSpLocks/>
          </p:cNvCxnSpPr>
          <p:nvPr/>
        </p:nvCxnSpPr>
        <p:spPr>
          <a:xfrm>
            <a:off x="1608349" y="3767318"/>
            <a:ext cx="50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575E1D0-F215-4FC6-A30E-E6E99B410937}"/>
              </a:ext>
            </a:extLst>
          </p:cNvPr>
          <p:cNvSpPr txBox="1"/>
          <p:nvPr/>
        </p:nvSpPr>
        <p:spPr>
          <a:xfrm>
            <a:off x="104961" y="3559569"/>
            <a:ext cx="1503388" cy="415498"/>
          </a:xfrm>
          <a:prstGeom prst="rect">
            <a:avLst/>
          </a:prstGeom>
          <a:noFill/>
        </p:spPr>
        <p:txBody>
          <a:bodyPr wrap="square" rtlCol="0">
            <a:spAutoFit/>
          </a:bodyPr>
          <a:lstStyle/>
          <a:p>
            <a:r>
              <a:rPr lang="en-US" sz="1050" dirty="0"/>
              <a:t>Data gathering &amp; processing in touching</a:t>
            </a:r>
            <a:endParaRPr lang="en-AE" sz="1050" dirty="0"/>
          </a:p>
        </p:txBody>
      </p:sp>
      <p:cxnSp>
        <p:nvCxnSpPr>
          <p:cNvPr id="24" name="Straight Arrow Connector 23">
            <a:extLst>
              <a:ext uri="{FF2B5EF4-FFF2-40B4-BE49-F238E27FC236}">
                <a16:creationId xmlns:a16="http://schemas.microsoft.com/office/drawing/2014/main" id="{49C0F76C-5560-4341-AA5C-BD7CF3286139}"/>
              </a:ext>
            </a:extLst>
          </p:cNvPr>
          <p:cNvCxnSpPr>
            <a:cxnSpLocks/>
            <a:stCxn id="25" idx="3"/>
          </p:cNvCxnSpPr>
          <p:nvPr/>
        </p:nvCxnSpPr>
        <p:spPr>
          <a:xfrm>
            <a:off x="1604368" y="4677641"/>
            <a:ext cx="50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F0A5E91-A548-4814-BC36-E72EE6860298}"/>
              </a:ext>
            </a:extLst>
          </p:cNvPr>
          <p:cNvSpPr txBox="1"/>
          <p:nvPr/>
        </p:nvSpPr>
        <p:spPr>
          <a:xfrm>
            <a:off x="100980" y="4469892"/>
            <a:ext cx="1503388" cy="415498"/>
          </a:xfrm>
          <a:prstGeom prst="rect">
            <a:avLst/>
          </a:prstGeom>
          <a:noFill/>
        </p:spPr>
        <p:txBody>
          <a:bodyPr wrap="square" rtlCol="0">
            <a:spAutoFit/>
          </a:bodyPr>
          <a:lstStyle/>
          <a:p>
            <a:r>
              <a:rPr lang="en-US" sz="1050" dirty="0"/>
              <a:t>Data gathering &amp; processing when lifting</a:t>
            </a:r>
            <a:endParaRPr lang="en-AE" sz="1050" dirty="0"/>
          </a:p>
        </p:txBody>
      </p:sp>
      <p:cxnSp>
        <p:nvCxnSpPr>
          <p:cNvPr id="27" name="Straight Arrow Connector 26">
            <a:extLst>
              <a:ext uri="{FF2B5EF4-FFF2-40B4-BE49-F238E27FC236}">
                <a16:creationId xmlns:a16="http://schemas.microsoft.com/office/drawing/2014/main" id="{10C7E0C3-95EF-4BD1-91AA-EF23161C09AF}"/>
              </a:ext>
            </a:extLst>
          </p:cNvPr>
          <p:cNvCxnSpPr>
            <a:cxnSpLocks/>
            <a:stCxn id="28" idx="3"/>
          </p:cNvCxnSpPr>
          <p:nvPr/>
        </p:nvCxnSpPr>
        <p:spPr>
          <a:xfrm>
            <a:off x="1608349" y="5983925"/>
            <a:ext cx="624575" cy="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C6DD36D-BC2D-4A3E-A7BA-FC890D9F47DC}"/>
              </a:ext>
            </a:extLst>
          </p:cNvPr>
          <p:cNvSpPr txBox="1"/>
          <p:nvPr/>
        </p:nvSpPr>
        <p:spPr>
          <a:xfrm>
            <a:off x="104961" y="5776176"/>
            <a:ext cx="1503388" cy="415498"/>
          </a:xfrm>
          <a:prstGeom prst="rect">
            <a:avLst/>
          </a:prstGeom>
          <a:noFill/>
        </p:spPr>
        <p:txBody>
          <a:bodyPr wrap="square" rtlCol="0">
            <a:spAutoFit/>
          </a:bodyPr>
          <a:lstStyle/>
          <a:p>
            <a:r>
              <a:rPr lang="en-US" sz="1050" dirty="0"/>
              <a:t>Action assigned based on number of taps</a:t>
            </a:r>
            <a:endParaRPr lang="en-AE" sz="1050" dirty="0"/>
          </a:p>
        </p:txBody>
      </p:sp>
      <p:sp>
        <p:nvSpPr>
          <p:cNvPr id="29" name="Rectangle 28">
            <a:extLst>
              <a:ext uri="{FF2B5EF4-FFF2-40B4-BE49-F238E27FC236}">
                <a16:creationId xmlns:a16="http://schemas.microsoft.com/office/drawing/2014/main" id="{DADC24EC-2D62-4CA4-8F24-9257F6A9B35F}"/>
              </a:ext>
            </a:extLst>
          </p:cNvPr>
          <p:cNvSpPr/>
          <p:nvPr/>
        </p:nvSpPr>
        <p:spPr>
          <a:xfrm>
            <a:off x="2057400" y="5638800"/>
            <a:ext cx="5257800" cy="694640"/>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0" name="Rectangle 29">
            <a:extLst>
              <a:ext uri="{FF2B5EF4-FFF2-40B4-BE49-F238E27FC236}">
                <a16:creationId xmlns:a16="http://schemas.microsoft.com/office/drawing/2014/main" id="{F62F468C-BCFD-4F30-B7B3-E0001BEA6BB1}"/>
              </a:ext>
            </a:extLst>
          </p:cNvPr>
          <p:cNvSpPr/>
          <p:nvPr/>
        </p:nvSpPr>
        <p:spPr>
          <a:xfrm>
            <a:off x="2047875" y="4495800"/>
            <a:ext cx="5257800" cy="694640"/>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2" name="Rectangle 31">
            <a:extLst>
              <a:ext uri="{FF2B5EF4-FFF2-40B4-BE49-F238E27FC236}">
                <a16:creationId xmlns:a16="http://schemas.microsoft.com/office/drawing/2014/main" id="{2E7AA378-DF4B-453C-BA01-067ED8074C3D}"/>
              </a:ext>
            </a:extLst>
          </p:cNvPr>
          <p:cNvSpPr/>
          <p:nvPr/>
        </p:nvSpPr>
        <p:spPr>
          <a:xfrm>
            <a:off x="2057400" y="2844869"/>
            <a:ext cx="5257800" cy="1620579"/>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nvGrpSpPr>
          <p:cNvPr id="36" name="Group 35">
            <a:extLst>
              <a:ext uri="{FF2B5EF4-FFF2-40B4-BE49-F238E27FC236}">
                <a16:creationId xmlns:a16="http://schemas.microsoft.com/office/drawing/2014/main" id="{96A76B21-096F-486F-A4E5-79FB659BB5E6}"/>
              </a:ext>
            </a:extLst>
          </p:cNvPr>
          <p:cNvGrpSpPr/>
          <p:nvPr/>
        </p:nvGrpSpPr>
        <p:grpSpPr>
          <a:xfrm>
            <a:off x="7971081" y="6404440"/>
            <a:ext cx="487119" cy="381721"/>
            <a:chOff x="6566350" y="1360863"/>
            <a:chExt cx="746350" cy="730099"/>
          </a:xfrm>
        </p:grpSpPr>
        <p:grpSp>
          <p:nvGrpSpPr>
            <p:cNvPr id="37" name="Group 36">
              <a:extLst>
                <a:ext uri="{FF2B5EF4-FFF2-40B4-BE49-F238E27FC236}">
                  <a16:creationId xmlns:a16="http://schemas.microsoft.com/office/drawing/2014/main" id="{0145A99F-25C3-48F2-A9C1-F03912581B9E}"/>
                </a:ext>
              </a:extLst>
            </p:cNvPr>
            <p:cNvGrpSpPr/>
            <p:nvPr/>
          </p:nvGrpSpPr>
          <p:grpSpPr>
            <a:xfrm>
              <a:off x="6566350" y="1360863"/>
              <a:ext cx="643125" cy="730099"/>
              <a:chOff x="7244423" y="361806"/>
              <a:chExt cx="643125" cy="730099"/>
            </a:xfrm>
          </p:grpSpPr>
          <p:pic>
            <p:nvPicPr>
              <p:cNvPr id="39" name="Picture 2" descr="Kotlin Vector Logo - Download Free SVG Icon | Worldvectorlogo">
                <a:extLst>
                  <a:ext uri="{FF2B5EF4-FFF2-40B4-BE49-F238E27FC236}">
                    <a16:creationId xmlns:a16="http://schemas.microsoft.com/office/drawing/2014/main" id="{56ABBE62-0185-4DE1-9FA2-9126C9AAF2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DA092DA1-5C9D-46B2-9EFD-083714AF65F0}"/>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38" name="Arrow: Down 37">
              <a:extLst>
                <a:ext uri="{FF2B5EF4-FFF2-40B4-BE49-F238E27FC236}">
                  <a16:creationId xmlns:a16="http://schemas.microsoft.com/office/drawing/2014/main" id="{7789B64C-4FE0-462C-B4BA-A917B1EC2E9B}"/>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
        <p:nvSpPr>
          <p:cNvPr id="23" name="TextBox 22">
            <a:extLst>
              <a:ext uri="{FF2B5EF4-FFF2-40B4-BE49-F238E27FC236}">
                <a16:creationId xmlns:a16="http://schemas.microsoft.com/office/drawing/2014/main" id="{AD63DA88-F6D2-4E10-B106-298C853322E5}"/>
              </a:ext>
            </a:extLst>
          </p:cNvPr>
          <p:cNvSpPr txBox="1"/>
          <p:nvPr/>
        </p:nvSpPr>
        <p:spPr>
          <a:xfrm>
            <a:off x="8036167" y="833529"/>
            <a:ext cx="691215" cy="276999"/>
          </a:xfrm>
          <a:prstGeom prst="rect">
            <a:avLst/>
          </a:prstGeom>
          <a:noFill/>
        </p:spPr>
        <p:txBody>
          <a:bodyPr wrap="none" rtlCol="0">
            <a:spAutoFit/>
          </a:bodyPr>
          <a:lstStyle/>
          <a:p>
            <a:r>
              <a:rPr lang="en-US" sz="1200" dirty="0">
                <a:hlinkClick r:id="rId4" action="ppaction://hlinksldjump"/>
              </a:rPr>
              <a:t>Back </a:t>
            </a:r>
            <a:r>
              <a:rPr lang="en-US" sz="1200" dirty="0">
                <a:sym typeface="Wingdings" panose="05000000000000000000" pitchFamily="2" charset="2"/>
                <a:hlinkClick r:id="rId4" action="ppaction://hlinksldjump"/>
              </a:rPr>
              <a:t></a:t>
            </a:r>
            <a:endParaRPr lang="en-US" sz="1600" dirty="0"/>
          </a:p>
        </p:txBody>
      </p:sp>
    </p:spTree>
    <p:extLst>
      <p:ext uri="{BB962C8B-B14F-4D97-AF65-F5344CB8AC3E}">
        <p14:creationId xmlns:p14="http://schemas.microsoft.com/office/powerpoint/2010/main" val="39526170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14C9-C52B-472B-A5C5-488AB67DABA5}"/>
              </a:ext>
            </a:extLst>
          </p:cNvPr>
          <p:cNvSpPr>
            <a:spLocks noGrp="1"/>
          </p:cNvSpPr>
          <p:nvPr>
            <p:ph type="title"/>
          </p:nvPr>
        </p:nvSpPr>
        <p:spPr/>
        <p:txBody>
          <a:bodyPr/>
          <a:lstStyle/>
          <a:p>
            <a:r>
              <a:rPr lang="en-US" dirty="0"/>
              <a:t>SWIPING</a:t>
            </a:r>
            <a:endParaRPr lang="en-AE" dirty="0"/>
          </a:p>
        </p:txBody>
      </p:sp>
      <p:sp>
        <p:nvSpPr>
          <p:cNvPr id="3" name="Content Placeholder 2">
            <a:extLst>
              <a:ext uri="{FF2B5EF4-FFF2-40B4-BE49-F238E27FC236}">
                <a16:creationId xmlns:a16="http://schemas.microsoft.com/office/drawing/2014/main" id="{FE051546-0156-4C27-8C5C-AA7CB5A9C887}"/>
              </a:ext>
            </a:extLst>
          </p:cNvPr>
          <p:cNvSpPr>
            <a:spLocks noGrp="1"/>
          </p:cNvSpPr>
          <p:nvPr>
            <p:ph idx="1"/>
          </p:nvPr>
        </p:nvSpPr>
        <p:spPr/>
        <p:txBody>
          <a:bodyPr/>
          <a:lstStyle/>
          <a:p>
            <a:r>
              <a:rPr lang="en-US" dirty="0"/>
              <a:t>Writing a listener to detect swiping.</a:t>
            </a:r>
            <a:endParaRPr lang="en-AE" dirty="0"/>
          </a:p>
        </p:txBody>
      </p:sp>
      <p:sp>
        <p:nvSpPr>
          <p:cNvPr id="4" name="Slide Number Placeholder 3">
            <a:extLst>
              <a:ext uri="{FF2B5EF4-FFF2-40B4-BE49-F238E27FC236}">
                <a16:creationId xmlns:a16="http://schemas.microsoft.com/office/drawing/2014/main" id="{611D6406-8D9A-4177-BC0B-868A781B2EB0}"/>
              </a:ext>
            </a:extLst>
          </p:cNvPr>
          <p:cNvSpPr>
            <a:spLocks noGrp="1"/>
          </p:cNvSpPr>
          <p:nvPr>
            <p:ph type="sldNum" sz="quarter" idx="12"/>
          </p:nvPr>
        </p:nvSpPr>
        <p:spPr/>
        <p:txBody>
          <a:bodyPr/>
          <a:lstStyle/>
          <a:p>
            <a:pPr>
              <a:defRPr/>
            </a:pPr>
            <a:fld id="{0C649DF8-EF65-4EDE-82FD-490E53F18845}" type="slidenum">
              <a:rPr lang="en-US" smtClean="0"/>
              <a:pPr>
                <a:defRPr/>
              </a:pPr>
              <a:t>46</a:t>
            </a:fld>
            <a:endParaRPr lang="en-US"/>
          </a:p>
        </p:txBody>
      </p:sp>
      <p:sp>
        <p:nvSpPr>
          <p:cNvPr id="5" name="TextBox 4">
            <a:extLst>
              <a:ext uri="{FF2B5EF4-FFF2-40B4-BE49-F238E27FC236}">
                <a16:creationId xmlns:a16="http://schemas.microsoft.com/office/drawing/2014/main" id="{0CF02EDD-07F0-4958-8A16-D17CB27CE254}"/>
              </a:ext>
            </a:extLst>
          </p:cNvPr>
          <p:cNvSpPr txBox="1"/>
          <p:nvPr/>
        </p:nvSpPr>
        <p:spPr>
          <a:xfrm>
            <a:off x="7924800" y="609600"/>
            <a:ext cx="691215" cy="276999"/>
          </a:xfrm>
          <a:prstGeom prst="rect">
            <a:avLst/>
          </a:prstGeom>
          <a:noFill/>
        </p:spPr>
        <p:txBody>
          <a:bodyPr wrap="none" rtlCol="0">
            <a:spAutoFit/>
          </a:bodyPr>
          <a:lstStyle/>
          <a:p>
            <a:r>
              <a:rPr lang="en-US" sz="1200" dirty="0">
                <a:hlinkClick r:id="rId2" action="ppaction://hlinksldjump"/>
              </a:rPr>
              <a:t>Back </a:t>
            </a:r>
            <a:r>
              <a:rPr lang="en-US" sz="1200" dirty="0">
                <a:sym typeface="Wingdings" panose="05000000000000000000" pitchFamily="2" charset="2"/>
                <a:hlinkClick r:id="rId2" action="ppaction://hlinksldjump"/>
              </a:rPr>
              <a:t></a:t>
            </a:r>
            <a:endParaRPr lang="en-US" sz="1600" dirty="0"/>
          </a:p>
        </p:txBody>
      </p:sp>
    </p:spTree>
    <p:extLst>
      <p:ext uri="{BB962C8B-B14F-4D97-AF65-F5344CB8AC3E}">
        <p14:creationId xmlns:p14="http://schemas.microsoft.com/office/powerpoint/2010/main" val="3520493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14" y="-39769"/>
            <a:ext cx="8305800" cy="1143000"/>
          </a:xfrm>
        </p:spPr>
        <p:txBody>
          <a:bodyPr/>
          <a:lstStyle/>
          <a:p>
            <a:r>
              <a:rPr lang="en-US" dirty="0"/>
              <a:t>SWIPE Listener </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47</a:t>
            </a:fld>
            <a:endParaRPr lang="en-US"/>
          </a:p>
        </p:txBody>
      </p:sp>
      <p:sp>
        <p:nvSpPr>
          <p:cNvPr id="4" name="Rectangle 1"/>
          <p:cNvSpPr>
            <a:spLocks noChangeArrowheads="1"/>
          </p:cNvSpPr>
          <p:nvPr/>
        </p:nvSpPr>
        <p:spPr bwMode="auto">
          <a:xfrm>
            <a:off x="776514" y="1125002"/>
            <a:ext cx="7148286" cy="544764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abstract class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SwipeListener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View.OnTouchListener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SwipeListener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sX</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onTouch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motionEvent.getRawX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motionEvent.getRawY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motionEvent.getAction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ACTION_DOWN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sX</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motionEvent.getRawX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sY</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motionEvent.getRawY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false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ACTION_UP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dx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Math.</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abs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(dx);</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sY</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Math.</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abs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//swipe left/right</a:t>
            </a: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//enough swipe is recorded.</a:t>
            </a: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(dx &gt;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handleRightSwipe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handleLeftSwipe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//swipe up/down</a:t>
            </a: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//enough swipe is recorded.</a:t>
            </a: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handleDownSwipe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handleUpSwipe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false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false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1447800" y="5631398"/>
            <a:ext cx="7148286" cy="101566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abstract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handleRightSwipe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abstract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handleLeftSwipe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abstract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handleUpSwipe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abstract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handleDownSwipe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5F42CDDB-75B6-4062-B2F1-C164A83CA56C}"/>
              </a:ext>
            </a:extLst>
          </p:cNvPr>
          <p:cNvGraphicFramePr>
            <a:graphicFrameLocks noGrp="1"/>
          </p:cNvGraphicFramePr>
          <p:nvPr>
            <p:extLst>
              <p:ext uri="{D42A27DB-BD31-4B8C-83A1-F6EECF244321}">
                <p14:modId xmlns:p14="http://schemas.microsoft.com/office/powerpoint/2010/main" val="1449866978"/>
              </p:ext>
            </p:extLst>
          </p:nvPr>
        </p:nvGraphicFramePr>
        <p:xfrm>
          <a:off x="7344029" y="2684780"/>
          <a:ext cx="1542692" cy="1125220"/>
        </p:xfrm>
        <a:graphic>
          <a:graphicData uri="http://schemas.openxmlformats.org/drawingml/2006/table">
            <a:tbl>
              <a:tblPr firstRow="1" bandRow="1">
                <a:tableStyleId>{5C22544A-7EE6-4342-B048-85BDC9FD1C3A}</a:tableStyleId>
              </a:tblPr>
              <a:tblGrid>
                <a:gridCol w="1542692">
                  <a:extLst>
                    <a:ext uri="{9D8B030D-6E8A-4147-A177-3AD203B41FA5}">
                      <a16:colId xmlns:a16="http://schemas.microsoft.com/office/drawing/2014/main" val="1529004567"/>
                    </a:ext>
                  </a:extLst>
                </a:gridCol>
              </a:tblGrid>
              <a:tr h="370840">
                <a:tc>
                  <a:txBody>
                    <a:bodyPr/>
                    <a:lstStyle/>
                    <a:p>
                      <a:pPr algn="ctr"/>
                      <a:r>
                        <a:rPr lang="en-US" sz="1200" dirty="0" err="1"/>
                        <a:t>SwipeListener</a:t>
                      </a:r>
                      <a:endParaRPr lang="en-US" sz="1200" dirty="0"/>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onTouch</a:t>
                      </a:r>
                      <a:r>
                        <a:rPr lang="en-US" sz="1200" dirty="0"/>
                        <a:t>(</a:t>
                      </a:r>
                      <a:r>
                        <a:rPr lang="en-US" sz="1050" dirty="0"/>
                        <a:t>…)</a:t>
                      </a:r>
                    </a:p>
                    <a:p>
                      <a:r>
                        <a:rPr lang="en-US" sz="1050" i="1" dirty="0"/>
                        <a:t>+</a:t>
                      </a:r>
                      <a:r>
                        <a:rPr lang="en-US" sz="1050" i="1" dirty="0" err="1"/>
                        <a:t>handleRightSwipe</a:t>
                      </a:r>
                      <a:r>
                        <a:rPr lang="en-US" sz="1050" i="1" dirty="0"/>
                        <a:t>();</a:t>
                      </a:r>
                    </a:p>
                    <a:p>
                      <a:r>
                        <a:rPr lang="en-US" sz="1050" i="1" dirty="0"/>
                        <a:t>+</a:t>
                      </a:r>
                      <a:r>
                        <a:rPr lang="en-US" sz="1050" i="1" dirty="0" err="1"/>
                        <a:t>handleLeftSwipe</a:t>
                      </a:r>
                      <a:r>
                        <a:rPr lang="en-US" sz="1050" i="1" dirty="0"/>
                        <a:t>();</a:t>
                      </a:r>
                    </a:p>
                    <a:p>
                      <a:r>
                        <a:rPr lang="en-US" sz="1050" dirty="0"/>
                        <a:t>…</a:t>
                      </a:r>
                      <a:endParaRPr lang="en-US" sz="1200" dirty="0"/>
                    </a:p>
                  </a:txBody>
                  <a:tcPr/>
                </a:tc>
                <a:extLst>
                  <a:ext uri="{0D108BD9-81ED-4DB2-BD59-A6C34878D82A}">
                    <a16:rowId xmlns:a16="http://schemas.microsoft.com/office/drawing/2014/main" val="3037840056"/>
                  </a:ext>
                </a:extLst>
              </a:tr>
            </a:tbl>
          </a:graphicData>
        </a:graphic>
      </p:graphicFrame>
      <p:graphicFrame>
        <p:nvGraphicFramePr>
          <p:cNvPr id="7" name="Table 6">
            <a:extLst>
              <a:ext uri="{FF2B5EF4-FFF2-40B4-BE49-F238E27FC236}">
                <a16:creationId xmlns:a16="http://schemas.microsoft.com/office/drawing/2014/main" id="{6F223187-6942-4F38-9703-3D7A4364E2E4}"/>
              </a:ext>
            </a:extLst>
          </p:cNvPr>
          <p:cNvGraphicFramePr>
            <a:graphicFrameLocks noGrp="1"/>
          </p:cNvGraphicFramePr>
          <p:nvPr>
            <p:extLst>
              <p:ext uri="{D42A27DB-BD31-4B8C-83A1-F6EECF244321}">
                <p14:modId xmlns:p14="http://schemas.microsoft.com/office/powerpoint/2010/main" val="45120847"/>
              </p:ext>
            </p:extLst>
          </p:nvPr>
        </p:nvGraphicFramePr>
        <p:xfrm>
          <a:off x="7290033" y="1329099"/>
          <a:ext cx="1533088" cy="828040"/>
        </p:xfrm>
        <a:graphic>
          <a:graphicData uri="http://schemas.openxmlformats.org/drawingml/2006/table">
            <a:tbl>
              <a:tblPr firstRow="1" bandRow="1">
                <a:tableStyleId>{5C22544A-7EE6-4342-B048-85BDC9FD1C3A}</a:tableStyleId>
              </a:tblPr>
              <a:tblGrid>
                <a:gridCol w="1533088">
                  <a:extLst>
                    <a:ext uri="{9D8B030D-6E8A-4147-A177-3AD203B41FA5}">
                      <a16:colId xmlns:a16="http://schemas.microsoft.com/office/drawing/2014/main" val="1529004567"/>
                    </a:ext>
                  </a:extLst>
                </a:gridCol>
              </a:tblGrid>
              <a:tr h="370840">
                <a:tc>
                  <a:txBody>
                    <a:bodyPr/>
                    <a:lstStyle/>
                    <a:p>
                      <a:pPr algn="ctr"/>
                      <a:r>
                        <a:rPr lang="en-US" sz="1200" dirty="0" err="1"/>
                        <a:t>OnTouchListener</a:t>
                      </a:r>
                      <a:endParaRPr lang="en-US" sz="1200" dirty="0"/>
                    </a:p>
                    <a:p>
                      <a:pPr algn="ctr"/>
                      <a:r>
                        <a:rPr lang="en-US" sz="1200" dirty="0"/>
                        <a:t>&lt;&lt;Interface&gt;&gt;</a:t>
                      </a:r>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onTouch</a:t>
                      </a:r>
                      <a:r>
                        <a:rPr lang="en-US" sz="1200" dirty="0"/>
                        <a:t>(</a:t>
                      </a:r>
                      <a:r>
                        <a:rPr lang="en-US" sz="1050" dirty="0"/>
                        <a:t>..</a:t>
                      </a:r>
                      <a:r>
                        <a:rPr lang="en-US" sz="1200" dirty="0"/>
                        <a:t>): bool</a:t>
                      </a:r>
                    </a:p>
                  </a:txBody>
                  <a:tcPr/>
                </a:tc>
                <a:extLst>
                  <a:ext uri="{0D108BD9-81ED-4DB2-BD59-A6C34878D82A}">
                    <a16:rowId xmlns:a16="http://schemas.microsoft.com/office/drawing/2014/main" val="3037840056"/>
                  </a:ext>
                </a:extLst>
              </a:tr>
            </a:tbl>
          </a:graphicData>
        </a:graphic>
      </p:graphicFrame>
      <p:grpSp>
        <p:nvGrpSpPr>
          <p:cNvPr id="8" name="Group 7">
            <a:extLst>
              <a:ext uri="{FF2B5EF4-FFF2-40B4-BE49-F238E27FC236}">
                <a16:creationId xmlns:a16="http://schemas.microsoft.com/office/drawing/2014/main" id="{64DC677A-614B-4AF2-A5DD-03D4BAEFEC0A}"/>
              </a:ext>
            </a:extLst>
          </p:cNvPr>
          <p:cNvGrpSpPr/>
          <p:nvPr/>
        </p:nvGrpSpPr>
        <p:grpSpPr>
          <a:xfrm>
            <a:off x="7942277" y="2193097"/>
            <a:ext cx="228600" cy="457200"/>
            <a:chOff x="9601200" y="1629211"/>
            <a:chExt cx="228600" cy="428189"/>
          </a:xfrm>
        </p:grpSpPr>
        <p:sp>
          <p:nvSpPr>
            <p:cNvPr id="9" name="Isosceles Triangle 8">
              <a:extLst>
                <a:ext uri="{FF2B5EF4-FFF2-40B4-BE49-F238E27FC236}">
                  <a16:creationId xmlns:a16="http://schemas.microsoft.com/office/drawing/2014/main" id="{B6C3417C-1FD7-4D7E-8324-7BE4372D71AB}"/>
                </a:ext>
              </a:extLst>
            </p:cNvPr>
            <p:cNvSpPr/>
            <p:nvPr/>
          </p:nvSpPr>
          <p:spPr>
            <a:xfrm>
              <a:off x="9601200" y="1629211"/>
              <a:ext cx="228600" cy="14786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1D4E8849-2166-4AD1-A69A-50A935C210A9}"/>
                </a:ext>
              </a:extLst>
            </p:cNvPr>
            <p:cNvCxnSpPr>
              <a:stCxn id="9" idx="3"/>
            </p:cNvCxnSpPr>
            <p:nvPr/>
          </p:nvCxnSpPr>
          <p:spPr>
            <a:xfrm>
              <a:off x="9715500" y="1777079"/>
              <a:ext cx="0" cy="28032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C18BEF22-4F54-4685-B40D-1566E10D91B3}"/>
              </a:ext>
            </a:extLst>
          </p:cNvPr>
          <p:cNvSpPr txBox="1"/>
          <p:nvPr/>
        </p:nvSpPr>
        <p:spPr>
          <a:xfrm>
            <a:off x="7924800" y="609600"/>
            <a:ext cx="691215" cy="276999"/>
          </a:xfrm>
          <a:prstGeom prst="rect">
            <a:avLst/>
          </a:prstGeom>
          <a:noFill/>
        </p:spPr>
        <p:txBody>
          <a:bodyPr wrap="none" rtlCol="0">
            <a:spAutoFit/>
          </a:bodyPr>
          <a:lstStyle/>
          <a:p>
            <a:r>
              <a:rPr lang="en-US" sz="1200" dirty="0">
                <a:hlinkClick r:id="rId2" action="ppaction://hlinksldjump"/>
              </a:rPr>
              <a:t>Back </a:t>
            </a:r>
            <a:r>
              <a:rPr lang="en-US" sz="1200" dirty="0">
                <a:sym typeface="Wingdings" panose="05000000000000000000" pitchFamily="2" charset="2"/>
                <a:hlinkClick r:id="rId2" action="ppaction://hlinksldjump"/>
              </a:rPr>
              <a:t></a:t>
            </a:r>
            <a:endParaRPr lang="en-US" sz="1600" dirty="0"/>
          </a:p>
        </p:txBody>
      </p:sp>
    </p:spTree>
    <p:extLst>
      <p:ext uri="{BB962C8B-B14F-4D97-AF65-F5344CB8AC3E}">
        <p14:creationId xmlns:p14="http://schemas.microsoft.com/office/powerpoint/2010/main" val="308378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14" y="-39769"/>
            <a:ext cx="8305800" cy="1143000"/>
          </a:xfrm>
        </p:spPr>
        <p:txBody>
          <a:bodyPr/>
          <a:lstStyle/>
          <a:p>
            <a:r>
              <a:rPr lang="en-US" dirty="0"/>
              <a:t>SWIPE Listener (2)</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48</a:t>
            </a:fld>
            <a:endParaRPr lang="en-US"/>
          </a:p>
        </p:txBody>
      </p:sp>
      <p:sp>
        <p:nvSpPr>
          <p:cNvPr id="5" name="Rectangle 2"/>
          <p:cNvSpPr>
            <a:spLocks noChangeArrowheads="1"/>
          </p:cNvSpPr>
          <p:nvPr/>
        </p:nvSpPr>
        <p:spPr bwMode="auto">
          <a:xfrm>
            <a:off x="662771" y="1813230"/>
            <a:ext cx="5199743" cy="433965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onTouchEvent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urier New" panose="02070309020205020404" pitchFamily="49" charset="0"/>
                <a:cs typeface="Courier New" panose="02070309020205020404" pitchFamily="49" charset="0"/>
              </a:rPr>
              <a:t>        //set up touch listener to the layout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View layout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swipe_id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listener</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.onTouch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layout,e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SwipeListener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listener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SwipeListener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handleRightSwipe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handleLeftSwipe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MyApp</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"left swipe..."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finish(); </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//go back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handleUpSwipe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handleDownSwipe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ounded Rectangle 5"/>
          <p:cNvSpPr/>
          <p:nvPr/>
        </p:nvSpPr>
        <p:spPr>
          <a:xfrm>
            <a:off x="662771" y="1103300"/>
            <a:ext cx="7162800" cy="667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Example of assigning swipe listener to an activity (layout), so that we go back when swapping left.</a:t>
            </a:r>
          </a:p>
        </p:txBody>
      </p:sp>
      <p:graphicFrame>
        <p:nvGraphicFramePr>
          <p:cNvPr id="7" name="Table 6">
            <a:extLst>
              <a:ext uri="{FF2B5EF4-FFF2-40B4-BE49-F238E27FC236}">
                <a16:creationId xmlns:a16="http://schemas.microsoft.com/office/drawing/2014/main" id="{D2D3060B-B644-47AC-AC75-E8FA655F1AD7}"/>
              </a:ext>
            </a:extLst>
          </p:cNvPr>
          <p:cNvGraphicFramePr>
            <a:graphicFrameLocks noGrp="1"/>
          </p:cNvGraphicFramePr>
          <p:nvPr/>
        </p:nvGraphicFramePr>
        <p:xfrm>
          <a:off x="7525108" y="3261244"/>
          <a:ext cx="1542692" cy="1125220"/>
        </p:xfrm>
        <a:graphic>
          <a:graphicData uri="http://schemas.openxmlformats.org/drawingml/2006/table">
            <a:tbl>
              <a:tblPr firstRow="1" bandRow="1">
                <a:tableStyleId>{5C22544A-7EE6-4342-B048-85BDC9FD1C3A}</a:tableStyleId>
              </a:tblPr>
              <a:tblGrid>
                <a:gridCol w="1542692">
                  <a:extLst>
                    <a:ext uri="{9D8B030D-6E8A-4147-A177-3AD203B41FA5}">
                      <a16:colId xmlns:a16="http://schemas.microsoft.com/office/drawing/2014/main" val="1529004567"/>
                    </a:ext>
                  </a:extLst>
                </a:gridCol>
              </a:tblGrid>
              <a:tr h="370840">
                <a:tc>
                  <a:txBody>
                    <a:bodyPr/>
                    <a:lstStyle/>
                    <a:p>
                      <a:pPr algn="ctr"/>
                      <a:r>
                        <a:rPr lang="en-US" sz="1200" dirty="0" err="1"/>
                        <a:t>SwipeListener</a:t>
                      </a:r>
                      <a:endParaRPr lang="en-US" sz="1200" dirty="0"/>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onTouch</a:t>
                      </a:r>
                      <a:r>
                        <a:rPr lang="en-US" sz="1200" dirty="0"/>
                        <a:t>(</a:t>
                      </a:r>
                      <a:r>
                        <a:rPr lang="en-US" sz="1050" dirty="0"/>
                        <a:t>…)</a:t>
                      </a:r>
                    </a:p>
                    <a:p>
                      <a:r>
                        <a:rPr lang="en-US" sz="1050" i="1" dirty="0"/>
                        <a:t>+</a:t>
                      </a:r>
                      <a:r>
                        <a:rPr lang="en-US" sz="1050" i="1" dirty="0" err="1"/>
                        <a:t>handleRightSwipe</a:t>
                      </a:r>
                      <a:r>
                        <a:rPr lang="en-US" sz="1050" i="1" dirty="0"/>
                        <a:t>();</a:t>
                      </a:r>
                    </a:p>
                    <a:p>
                      <a:r>
                        <a:rPr lang="en-US" sz="1050" i="1" dirty="0"/>
                        <a:t>+</a:t>
                      </a:r>
                      <a:r>
                        <a:rPr lang="en-US" sz="1050" i="1" dirty="0" err="1"/>
                        <a:t>handleLeftSwipe</a:t>
                      </a:r>
                      <a:r>
                        <a:rPr lang="en-US" sz="1050" i="1" dirty="0"/>
                        <a:t>();</a:t>
                      </a:r>
                    </a:p>
                    <a:p>
                      <a:r>
                        <a:rPr lang="en-US" sz="1050" dirty="0"/>
                        <a:t>…</a:t>
                      </a:r>
                      <a:endParaRPr lang="en-US" sz="1200" dirty="0"/>
                    </a:p>
                  </a:txBody>
                  <a:tcPr/>
                </a:tc>
                <a:extLst>
                  <a:ext uri="{0D108BD9-81ED-4DB2-BD59-A6C34878D82A}">
                    <a16:rowId xmlns:a16="http://schemas.microsoft.com/office/drawing/2014/main" val="3037840056"/>
                  </a:ext>
                </a:extLst>
              </a:tr>
            </a:tbl>
          </a:graphicData>
        </a:graphic>
      </p:graphicFrame>
      <p:graphicFrame>
        <p:nvGraphicFramePr>
          <p:cNvPr id="8" name="Table 7">
            <a:extLst>
              <a:ext uri="{FF2B5EF4-FFF2-40B4-BE49-F238E27FC236}">
                <a16:creationId xmlns:a16="http://schemas.microsoft.com/office/drawing/2014/main" id="{8823ED01-FB07-4C55-9C2A-4CC617A2DA58}"/>
              </a:ext>
            </a:extLst>
          </p:cNvPr>
          <p:cNvGraphicFramePr>
            <a:graphicFrameLocks noGrp="1"/>
          </p:cNvGraphicFramePr>
          <p:nvPr/>
        </p:nvGraphicFramePr>
        <p:xfrm>
          <a:off x="7471112" y="1905563"/>
          <a:ext cx="1533088" cy="828040"/>
        </p:xfrm>
        <a:graphic>
          <a:graphicData uri="http://schemas.openxmlformats.org/drawingml/2006/table">
            <a:tbl>
              <a:tblPr firstRow="1" bandRow="1">
                <a:tableStyleId>{5C22544A-7EE6-4342-B048-85BDC9FD1C3A}</a:tableStyleId>
              </a:tblPr>
              <a:tblGrid>
                <a:gridCol w="1533088">
                  <a:extLst>
                    <a:ext uri="{9D8B030D-6E8A-4147-A177-3AD203B41FA5}">
                      <a16:colId xmlns:a16="http://schemas.microsoft.com/office/drawing/2014/main" val="1529004567"/>
                    </a:ext>
                  </a:extLst>
                </a:gridCol>
              </a:tblGrid>
              <a:tr h="370840">
                <a:tc>
                  <a:txBody>
                    <a:bodyPr/>
                    <a:lstStyle/>
                    <a:p>
                      <a:pPr algn="ctr"/>
                      <a:r>
                        <a:rPr lang="en-US" sz="1200" dirty="0" err="1"/>
                        <a:t>OnTouchListener</a:t>
                      </a:r>
                      <a:endParaRPr lang="en-US" sz="1200" dirty="0"/>
                    </a:p>
                    <a:p>
                      <a:pPr algn="ctr"/>
                      <a:r>
                        <a:rPr lang="en-US" sz="1200" dirty="0"/>
                        <a:t>&lt;&lt;Interface&gt;&gt;</a:t>
                      </a:r>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onTouch</a:t>
                      </a:r>
                      <a:r>
                        <a:rPr lang="en-US" sz="1200" dirty="0"/>
                        <a:t>(</a:t>
                      </a:r>
                      <a:r>
                        <a:rPr lang="en-US" sz="1050" dirty="0"/>
                        <a:t>..</a:t>
                      </a:r>
                      <a:r>
                        <a:rPr lang="en-US" sz="1200" dirty="0"/>
                        <a:t>): bool</a:t>
                      </a:r>
                    </a:p>
                  </a:txBody>
                  <a:tcPr/>
                </a:tc>
                <a:extLst>
                  <a:ext uri="{0D108BD9-81ED-4DB2-BD59-A6C34878D82A}">
                    <a16:rowId xmlns:a16="http://schemas.microsoft.com/office/drawing/2014/main" val="3037840056"/>
                  </a:ext>
                </a:extLst>
              </a:tr>
            </a:tbl>
          </a:graphicData>
        </a:graphic>
      </p:graphicFrame>
      <p:grpSp>
        <p:nvGrpSpPr>
          <p:cNvPr id="9" name="Group 8">
            <a:extLst>
              <a:ext uri="{FF2B5EF4-FFF2-40B4-BE49-F238E27FC236}">
                <a16:creationId xmlns:a16="http://schemas.microsoft.com/office/drawing/2014/main" id="{CF0FCD59-5C89-469B-B22A-B9ED1C5F38E8}"/>
              </a:ext>
            </a:extLst>
          </p:cNvPr>
          <p:cNvGrpSpPr/>
          <p:nvPr/>
        </p:nvGrpSpPr>
        <p:grpSpPr>
          <a:xfrm>
            <a:off x="8123356" y="2769561"/>
            <a:ext cx="228600" cy="457200"/>
            <a:chOff x="9601200" y="1629211"/>
            <a:chExt cx="228600" cy="428189"/>
          </a:xfrm>
        </p:grpSpPr>
        <p:sp>
          <p:nvSpPr>
            <p:cNvPr id="10" name="Isosceles Triangle 9">
              <a:extLst>
                <a:ext uri="{FF2B5EF4-FFF2-40B4-BE49-F238E27FC236}">
                  <a16:creationId xmlns:a16="http://schemas.microsoft.com/office/drawing/2014/main" id="{710B3A57-6CCA-4453-9F99-DFD466F8BD5C}"/>
                </a:ext>
              </a:extLst>
            </p:cNvPr>
            <p:cNvSpPr/>
            <p:nvPr/>
          </p:nvSpPr>
          <p:spPr>
            <a:xfrm>
              <a:off x="9601200" y="1629211"/>
              <a:ext cx="228600" cy="14786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BEE3B2E-0386-4F0E-9A5D-0B9510EAF8D4}"/>
                </a:ext>
              </a:extLst>
            </p:cNvPr>
            <p:cNvCxnSpPr>
              <a:stCxn id="10" idx="3"/>
            </p:cNvCxnSpPr>
            <p:nvPr/>
          </p:nvCxnSpPr>
          <p:spPr>
            <a:xfrm>
              <a:off x="9715500" y="1777079"/>
              <a:ext cx="0" cy="280321"/>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12" name="Table 11">
            <a:extLst>
              <a:ext uri="{FF2B5EF4-FFF2-40B4-BE49-F238E27FC236}">
                <a16:creationId xmlns:a16="http://schemas.microsoft.com/office/drawing/2014/main" id="{26C1CDDF-F295-4D59-9AD2-FB0B1D355B9C}"/>
              </a:ext>
            </a:extLst>
          </p:cNvPr>
          <p:cNvGraphicFramePr>
            <a:graphicFrameLocks noGrp="1"/>
          </p:cNvGraphicFramePr>
          <p:nvPr/>
        </p:nvGraphicFramePr>
        <p:xfrm>
          <a:off x="5928420" y="3261244"/>
          <a:ext cx="1542692" cy="805180"/>
        </p:xfrm>
        <a:graphic>
          <a:graphicData uri="http://schemas.openxmlformats.org/drawingml/2006/table">
            <a:tbl>
              <a:tblPr firstRow="1" bandRow="1">
                <a:tableStyleId>{5C22544A-7EE6-4342-B048-85BDC9FD1C3A}</a:tableStyleId>
              </a:tblPr>
              <a:tblGrid>
                <a:gridCol w="1542692">
                  <a:extLst>
                    <a:ext uri="{9D8B030D-6E8A-4147-A177-3AD203B41FA5}">
                      <a16:colId xmlns:a16="http://schemas.microsoft.com/office/drawing/2014/main" val="1529004567"/>
                    </a:ext>
                  </a:extLst>
                </a:gridCol>
              </a:tblGrid>
              <a:tr h="370840">
                <a:tc>
                  <a:txBody>
                    <a:bodyPr/>
                    <a:lstStyle/>
                    <a:p>
                      <a:pPr algn="ctr"/>
                      <a:r>
                        <a:rPr lang="en-US" sz="1200" dirty="0"/>
                        <a:t>Activity</a:t>
                      </a:r>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onTouchEvent</a:t>
                      </a:r>
                      <a:r>
                        <a:rPr lang="en-US" sz="1200" dirty="0"/>
                        <a:t>(</a:t>
                      </a:r>
                      <a:r>
                        <a:rPr lang="en-US" sz="1050" dirty="0"/>
                        <a:t>…)</a:t>
                      </a:r>
                    </a:p>
                    <a:p>
                      <a:r>
                        <a:rPr lang="en-US" sz="1050" dirty="0"/>
                        <a:t>….</a:t>
                      </a:r>
                      <a:endParaRPr lang="en-US" sz="1200" dirty="0"/>
                    </a:p>
                  </a:txBody>
                  <a:tcPr/>
                </a:tc>
                <a:extLst>
                  <a:ext uri="{0D108BD9-81ED-4DB2-BD59-A6C34878D82A}">
                    <a16:rowId xmlns:a16="http://schemas.microsoft.com/office/drawing/2014/main" val="3037840056"/>
                  </a:ext>
                </a:extLst>
              </a:tr>
            </a:tbl>
          </a:graphicData>
        </a:graphic>
      </p:graphicFrame>
      <p:graphicFrame>
        <p:nvGraphicFramePr>
          <p:cNvPr id="13" name="Table 12">
            <a:extLst>
              <a:ext uri="{FF2B5EF4-FFF2-40B4-BE49-F238E27FC236}">
                <a16:creationId xmlns:a16="http://schemas.microsoft.com/office/drawing/2014/main" id="{3FDA7CFD-3487-4C2C-84DF-1D6E345106D4}"/>
              </a:ext>
            </a:extLst>
          </p:cNvPr>
          <p:cNvGraphicFramePr>
            <a:graphicFrameLocks noGrp="1"/>
          </p:cNvGraphicFramePr>
          <p:nvPr/>
        </p:nvGraphicFramePr>
        <p:xfrm>
          <a:off x="6023674" y="4500899"/>
          <a:ext cx="1542692" cy="828040"/>
        </p:xfrm>
        <a:graphic>
          <a:graphicData uri="http://schemas.openxmlformats.org/drawingml/2006/table">
            <a:tbl>
              <a:tblPr firstRow="1" bandRow="1">
                <a:tableStyleId>{5C22544A-7EE6-4342-B048-85BDC9FD1C3A}</a:tableStyleId>
              </a:tblPr>
              <a:tblGrid>
                <a:gridCol w="1542692">
                  <a:extLst>
                    <a:ext uri="{9D8B030D-6E8A-4147-A177-3AD203B41FA5}">
                      <a16:colId xmlns:a16="http://schemas.microsoft.com/office/drawing/2014/main" val="1529004567"/>
                    </a:ext>
                  </a:extLst>
                </a:gridCol>
              </a:tblGrid>
              <a:tr h="370840">
                <a:tc>
                  <a:txBody>
                    <a:bodyPr/>
                    <a:lstStyle/>
                    <a:p>
                      <a:pPr algn="ctr"/>
                      <a:r>
                        <a:rPr lang="en-US" sz="1200" dirty="0" err="1"/>
                        <a:t>MainActivity</a:t>
                      </a:r>
                      <a:endParaRPr lang="en-US" sz="1200" dirty="0"/>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onTouch</a:t>
                      </a:r>
                      <a:r>
                        <a:rPr lang="en-US" sz="1200" dirty="0"/>
                        <a:t>(</a:t>
                      </a:r>
                      <a:r>
                        <a:rPr lang="en-US" sz="1200" dirty="0" err="1"/>
                        <a:t>MotionEvent</a:t>
                      </a:r>
                      <a:r>
                        <a:rPr lang="en-US" sz="1200" dirty="0"/>
                        <a:t> e</a:t>
                      </a:r>
                      <a:r>
                        <a:rPr lang="en-US" sz="1050" dirty="0"/>
                        <a:t>)</a:t>
                      </a:r>
                    </a:p>
                  </a:txBody>
                  <a:tcPr/>
                </a:tc>
                <a:extLst>
                  <a:ext uri="{0D108BD9-81ED-4DB2-BD59-A6C34878D82A}">
                    <a16:rowId xmlns:a16="http://schemas.microsoft.com/office/drawing/2014/main" val="3037840056"/>
                  </a:ext>
                </a:extLst>
              </a:tr>
            </a:tbl>
          </a:graphicData>
        </a:graphic>
      </p:graphicFrame>
      <p:grpSp>
        <p:nvGrpSpPr>
          <p:cNvPr id="14" name="Group 13">
            <a:extLst>
              <a:ext uri="{FF2B5EF4-FFF2-40B4-BE49-F238E27FC236}">
                <a16:creationId xmlns:a16="http://schemas.microsoft.com/office/drawing/2014/main" id="{0B407D3D-70B0-4F1D-B496-03611910DED4}"/>
              </a:ext>
            </a:extLst>
          </p:cNvPr>
          <p:cNvGrpSpPr/>
          <p:nvPr/>
        </p:nvGrpSpPr>
        <p:grpSpPr>
          <a:xfrm>
            <a:off x="6621922" y="4009216"/>
            <a:ext cx="228600" cy="457200"/>
            <a:chOff x="9601200" y="1629211"/>
            <a:chExt cx="228600" cy="428189"/>
          </a:xfrm>
        </p:grpSpPr>
        <p:sp>
          <p:nvSpPr>
            <p:cNvPr id="15" name="Isosceles Triangle 14">
              <a:extLst>
                <a:ext uri="{FF2B5EF4-FFF2-40B4-BE49-F238E27FC236}">
                  <a16:creationId xmlns:a16="http://schemas.microsoft.com/office/drawing/2014/main" id="{357A3FB1-97A5-4202-BA6A-3D9F5DAD54D5}"/>
                </a:ext>
              </a:extLst>
            </p:cNvPr>
            <p:cNvSpPr/>
            <p:nvPr/>
          </p:nvSpPr>
          <p:spPr>
            <a:xfrm>
              <a:off x="9601200" y="1629211"/>
              <a:ext cx="228600" cy="14786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CDDB0F14-1F2F-4284-A397-BA8167B94F60}"/>
                </a:ext>
              </a:extLst>
            </p:cNvPr>
            <p:cNvCxnSpPr>
              <a:stCxn id="15" idx="3"/>
            </p:cNvCxnSpPr>
            <p:nvPr/>
          </p:nvCxnSpPr>
          <p:spPr>
            <a:xfrm>
              <a:off x="9715500" y="1777079"/>
              <a:ext cx="0" cy="28032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7" name="Connector: Elbow 16">
            <a:extLst>
              <a:ext uri="{FF2B5EF4-FFF2-40B4-BE49-F238E27FC236}">
                <a16:creationId xmlns:a16="http://schemas.microsoft.com/office/drawing/2014/main" id="{7797CC53-408B-4855-BFF0-735A7EA24821}"/>
              </a:ext>
            </a:extLst>
          </p:cNvPr>
          <p:cNvCxnSpPr>
            <a:endCxn id="7" idx="2"/>
          </p:cNvCxnSpPr>
          <p:nvPr/>
        </p:nvCxnSpPr>
        <p:spPr>
          <a:xfrm flipV="1">
            <a:off x="7525108" y="4386464"/>
            <a:ext cx="771346" cy="566536"/>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0B6A3BC9-07B9-4CEE-978E-063B385D9F53}"/>
              </a:ext>
            </a:extLst>
          </p:cNvPr>
          <p:cNvGrpSpPr/>
          <p:nvPr/>
        </p:nvGrpSpPr>
        <p:grpSpPr>
          <a:xfrm>
            <a:off x="7825571" y="5055552"/>
            <a:ext cx="1409700" cy="1795761"/>
            <a:chOff x="7734300" y="4987309"/>
            <a:chExt cx="1409700" cy="1795761"/>
          </a:xfrm>
        </p:grpSpPr>
        <p:pic>
          <p:nvPicPr>
            <p:cNvPr id="1026" name="Picture 2" descr="swipe left or right Icon - Download swipe left or right Icon 1307148 | Noun  Project">
              <a:extLst>
                <a:ext uri="{FF2B5EF4-FFF2-40B4-BE49-F238E27FC236}">
                  <a16:creationId xmlns:a16="http://schemas.microsoft.com/office/drawing/2014/main" id="{A19516B8-3C11-47B7-9BBA-593AF7BF4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4300" y="5373370"/>
              <a:ext cx="1409700" cy="14097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00A18BEB-BFFA-4804-A7F2-E399D66436F7}"/>
                </a:ext>
              </a:extLst>
            </p:cNvPr>
            <p:cNvCxnSpPr>
              <a:cxnSpLocks/>
            </p:cNvCxnSpPr>
            <p:nvPr/>
          </p:nvCxnSpPr>
          <p:spPr>
            <a:xfrm flipV="1">
              <a:off x="8382000" y="4987309"/>
              <a:ext cx="0" cy="386061"/>
            </a:xfrm>
            <a:prstGeom prst="straightConnector1">
              <a:avLst/>
            </a:prstGeom>
            <a:ln w="571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D50E77-E24A-4B8F-8AE2-5D95434F3698}"/>
                </a:ext>
              </a:extLst>
            </p:cNvPr>
            <p:cNvCxnSpPr>
              <a:cxnSpLocks/>
            </p:cNvCxnSpPr>
            <p:nvPr/>
          </p:nvCxnSpPr>
          <p:spPr>
            <a:xfrm>
              <a:off x="8382000" y="5525771"/>
              <a:ext cx="0" cy="494029"/>
            </a:xfrm>
            <a:prstGeom prst="straightConnector1">
              <a:avLst/>
            </a:prstGeom>
            <a:ln w="571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4621CE95-68CF-4AAD-8977-1C582D4A810F}"/>
              </a:ext>
            </a:extLst>
          </p:cNvPr>
          <p:cNvSpPr txBox="1"/>
          <p:nvPr/>
        </p:nvSpPr>
        <p:spPr>
          <a:xfrm>
            <a:off x="7924800" y="609600"/>
            <a:ext cx="691215" cy="276999"/>
          </a:xfrm>
          <a:prstGeom prst="rect">
            <a:avLst/>
          </a:prstGeom>
          <a:noFill/>
        </p:spPr>
        <p:txBody>
          <a:bodyPr wrap="none" rtlCol="0">
            <a:spAutoFit/>
          </a:bodyPr>
          <a:lstStyle/>
          <a:p>
            <a:r>
              <a:rPr lang="en-US" sz="1200" dirty="0">
                <a:hlinkClick r:id="rId4" action="ppaction://hlinksldjump"/>
              </a:rPr>
              <a:t>Back </a:t>
            </a:r>
            <a:r>
              <a:rPr lang="en-US" sz="1200" dirty="0">
                <a:sym typeface="Wingdings" panose="05000000000000000000" pitchFamily="2" charset="2"/>
                <a:hlinkClick r:id="rId4" action="ppaction://hlinksldjump"/>
              </a:rPr>
              <a:t></a:t>
            </a:r>
            <a:endParaRPr lang="en-US" sz="1600" dirty="0"/>
          </a:p>
        </p:txBody>
      </p:sp>
    </p:spTree>
    <p:extLst>
      <p:ext uri="{BB962C8B-B14F-4D97-AF65-F5344CB8AC3E}">
        <p14:creationId xmlns:p14="http://schemas.microsoft.com/office/powerpoint/2010/main" val="3897645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14" y="-39769"/>
            <a:ext cx="8305800" cy="1143000"/>
          </a:xfrm>
        </p:spPr>
        <p:txBody>
          <a:bodyPr/>
          <a:lstStyle/>
          <a:p>
            <a:r>
              <a:rPr lang="en-US" dirty="0"/>
              <a:t>SWIPE Listener (3)</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49</a:t>
            </a:fld>
            <a:endParaRPr lang="en-US"/>
          </a:p>
        </p:txBody>
      </p:sp>
      <p:sp>
        <p:nvSpPr>
          <p:cNvPr id="6" name="Rounded Rectangle 5"/>
          <p:cNvSpPr/>
          <p:nvPr/>
        </p:nvSpPr>
        <p:spPr>
          <a:xfrm>
            <a:off x="384271" y="1103231"/>
            <a:ext cx="8445122" cy="667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Example of detecting swipes on a button. When Right swipe is detected, it goes to another  activity.</a:t>
            </a:r>
          </a:p>
        </p:txBody>
      </p:sp>
      <p:sp>
        <p:nvSpPr>
          <p:cNvPr id="4" name="Rectangle 1"/>
          <p:cNvSpPr>
            <a:spLocks noChangeArrowheads="1"/>
          </p:cNvSpPr>
          <p:nvPr/>
        </p:nvSpPr>
        <p:spPr bwMode="auto">
          <a:xfrm>
            <a:off x="304800" y="2304394"/>
            <a:ext cx="6950942" cy="397031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Button b5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button5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b5.setOnTouchListener(</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SwipeListener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boolean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handleRightSwipe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.setText(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"Right Swiped"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Intent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GesturesActivity.</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,SwipeActivity.</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GesturesActivity.</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.startActivity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(intent);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boolean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handleLeftSwipe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.setText(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"Left Swiped"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B563CB4B-0BC7-4441-9184-9D45F12EC5AD}"/>
              </a:ext>
            </a:extLst>
          </p:cNvPr>
          <p:cNvGraphicFramePr>
            <a:graphicFrameLocks noGrp="1"/>
          </p:cNvGraphicFramePr>
          <p:nvPr/>
        </p:nvGraphicFramePr>
        <p:xfrm>
          <a:off x="7525108" y="3261244"/>
          <a:ext cx="1542692" cy="1125220"/>
        </p:xfrm>
        <a:graphic>
          <a:graphicData uri="http://schemas.openxmlformats.org/drawingml/2006/table">
            <a:tbl>
              <a:tblPr firstRow="1" bandRow="1">
                <a:tableStyleId>{5C22544A-7EE6-4342-B048-85BDC9FD1C3A}</a:tableStyleId>
              </a:tblPr>
              <a:tblGrid>
                <a:gridCol w="1542692">
                  <a:extLst>
                    <a:ext uri="{9D8B030D-6E8A-4147-A177-3AD203B41FA5}">
                      <a16:colId xmlns:a16="http://schemas.microsoft.com/office/drawing/2014/main" val="1529004567"/>
                    </a:ext>
                  </a:extLst>
                </a:gridCol>
              </a:tblGrid>
              <a:tr h="370840">
                <a:tc>
                  <a:txBody>
                    <a:bodyPr/>
                    <a:lstStyle/>
                    <a:p>
                      <a:pPr algn="ctr"/>
                      <a:r>
                        <a:rPr lang="en-US" sz="1200" dirty="0" err="1"/>
                        <a:t>SwipeListener</a:t>
                      </a:r>
                      <a:endParaRPr lang="en-US" sz="1200" dirty="0"/>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onTouch</a:t>
                      </a:r>
                      <a:r>
                        <a:rPr lang="en-US" sz="1200" dirty="0"/>
                        <a:t>(</a:t>
                      </a:r>
                      <a:r>
                        <a:rPr lang="en-US" sz="1050" dirty="0"/>
                        <a:t>…)</a:t>
                      </a:r>
                    </a:p>
                    <a:p>
                      <a:r>
                        <a:rPr lang="en-US" sz="1050" i="1" dirty="0"/>
                        <a:t>+</a:t>
                      </a:r>
                      <a:r>
                        <a:rPr lang="en-US" sz="1050" i="1" dirty="0" err="1"/>
                        <a:t>handleRightSwipe</a:t>
                      </a:r>
                      <a:r>
                        <a:rPr lang="en-US" sz="1050" i="1" dirty="0"/>
                        <a:t>();</a:t>
                      </a:r>
                    </a:p>
                    <a:p>
                      <a:r>
                        <a:rPr lang="en-US" sz="1050" i="1" dirty="0"/>
                        <a:t>+</a:t>
                      </a:r>
                      <a:r>
                        <a:rPr lang="en-US" sz="1050" i="1" dirty="0" err="1"/>
                        <a:t>handleLeftSwipe</a:t>
                      </a:r>
                      <a:r>
                        <a:rPr lang="en-US" sz="1050" i="1" dirty="0"/>
                        <a:t>();</a:t>
                      </a:r>
                    </a:p>
                    <a:p>
                      <a:r>
                        <a:rPr lang="en-US" sz="1050" dirty="0"/>
                        <a:t>…</a:t>
                      </a:r>
                      <a:endParaRPr lang="en-US" sz="1200" dirty="0"/>
                    </a:p>
                  </a:txBody>
                  <a:tcPr/>
                </a:tc>
                <a:extLst>
                  <a:ext uri="{0D108BD9-81ED-4DB2-BD59-A6C34878D82A}">
                    <a16:rowId xmlns:a16="http://schemas.microsoft.com/office/drawing/2014/main" val="3037840056"/>
                  </a:ext>
                </a:extLst>
              </a:tr>
            </a:tbl>
          </a:graphicData>
        </a:graphic>
      </p:graphicFrame>
      <p:graphicFrame>
        <p:nvGraphicFramePr>
          <p:cNvPr id="9" name="Table 8">
            <a:extLst>
              <a:ext uri="{FF2B5EF4-FFF2-40B4-BE49-F238E27FC236}">
                <a16:creationId xmlns:a16="http://schemas.microsoft.com/office/drawing/2014/main" id="{E7F06316-8B0A-4F98-9CF9-5FBC1902BA08}"/>
              </a:ext>
            </a:extLst>
          </p:cNvPr>
          <p:cNvGraphicFramePr>
            <a:graphicFrameLocks noGrp="1"/>
          </p:cNvGraphicFramePr>
          <p:nvPr/>
        </p:nvGraphicFramePr>
        <p:xfrm>
          <a:off x="7471112" y="1905563"/>
          <a:ext cx="1533088" cy="828040"/>
        </p:xfrm>
        <a:graphic>
          <a:graphicData uri="http://schemas.openxmlformats.org/drawingml/2006/table">
            <a:tbl>
              <a:tblPr firstRow="1" bandRow="1">
                <a:tableStyleId>{5C22544A-7EE6-4342-B048-85BDC9FD1C3A}</a:tableStyleId>
              </a:tblPr>
              <a:tblGrid>
                <a:gridCol w="1533088">
                  <a:extLst>
                    <a:ext uri="{9D8B030D-6E8A-4147-A177-3AD203B41FA5}">
                      <a16:colId xmlns:a16="http://schemas.microsoft.com/office/drawing/2014/main" val="1529004567"/>
                    </a:ext>
                  </a:extLst>
                </a:gridCol>
              </a:tblGrid>
              <a:tr h="370840">
                <a:tc>
                  <a:txBody>
                    <a:bodyPr/>
                    <a:lstStyle/>
                    <a:p>
                      <a:pPr algn="ctr"/>
                      <a:r>
                        <a:rPr lang="en-US" sz="1200" dirty="0" err="1"/>
                        <a:t>OnTouchListener</a:t>
                      </a:r>
                      <a:endParaRPr lang="en-US" sz="1200" dirty="0"/>
                    </a:p>
                    <a:p>
                      <a:pPr algn="ctr"/>
                      <a:r>
                        <a:rPr lang="en-US" sz="1200" dirty="0"/>
                        <a:t>&lt;&lt;Interface&gt;&gt;</a:t>
                      </a:r>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onTouch</a:t>
                      </a:r>
                      <a:r>
                        <a:rPr lang="en-US" sz="1200" dirty="0"/>
                        <a:t>(</a:t>
                      </a:r>
                      <a:r>
                        <a:rPr lang="en-US" sz="1050" dirty="0"/>
                        <a:t>..</a:t>
                      </a:r>
                      <a:r>
                        <a:rPr lang="en-US" sz="1200" dirty="0"/>
                        <a:t>): bool</a:t>
                      </a:r>
                    </a:p>
                  </a:txBody>
                  <a:tcPr/>
                </a:tc>
                <a:extLst>
                  <a:ext uri="{0D108BD9-81ED-4DB2-BD59-A6C34878D82A}">
                    <a16:rowId xmlns:a16="http://schemas.microsoft.com/office/drawing/2014/main" val="3037840056"/>
                  </a:ext>
                </a:extLst>
              </a:tr>
            </a:tbl>
          </a:graphicData>
        </a:graphic>
      </p:graphicFrame>
      <p:grpSp>
        <p:nvGrpSpPr>
          <p:cNvPr id="10" name="Group 9">
            <a:extLst>
              <a:ext uri="{FF2B5EF4-FFF2-40B4-BE49-F238E27FC236}">
                <a16:creationId xmlns:a16="http://schemas.microsoft.com/office/drawing/2014/main" id="{D23F1F4D-D7BF-436B-A7AF-C8A205B4733D}"/>
              </a:ext>
            </a:extLst>
          </p:cNvPr>
          <p:cNvGrpSpPr/>
          <p:nvPr/>
        </p:nvGrpSpPr>
        <p:grpSpPr>
          <a:xfrm>
            <a:off x="8123356" y="2769561"/>
            <a:ext cx="228600" cy="457200"/>
            <a:chOff x="9601200" y="1629211"/>
            <a:chExt cx="228600" cy="428189"/>
          </a:xfrm>
        </p:grpSpPr>
        <p:sp>
          <p:nvSpPr>
            <p:cNvPr id="11" name="Isosceles Triangle 10">
              <a:extLst>
                <a:ext uri="{FF2B5EF4-FFF2-40B4-BE49-F238E27FC236}">
                  <a16:creationId xmlns:a16="http://schemas.microsoft.com/office/drawing/2014/main" id="{37984596-FE81-4068-80CD-2368B70A9A9E}"/>
                </a:ext>
              </a:extLst>
            </p:cNvPr>
            <p:cNvSpPr/>
            <p:nvPr/>
          </p:nvSpPr>
          <p:spPr>
            <a:xfrm>
              <a:off x="9601200" y="1629211"/>
              <a:ext cx="228600" cy="14786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4F0CB47-9A93-46AE-A02F-2ABE0929070D}"/>
                </a:ext>
              </a:extLst>
            </p:cNvPr>
            <p:cNvCxnSpPr>
              <a:stCxn id="11" idx="3"/>
            </p:cNvCxnSpPr>
            <p:nvPr/>
          </p:nvCxnSpPr>
          <p:spPr>
            <a:xfrm>
              <a:off x="9715500" y="1777079"/>
              <a:ext cx="0" cy="280321"/>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14" name="Table 13">
            <a:extLst>
              <a:ext uri="{FF2B5EF4-FFF2-40B4-BE49-F238E27FC236}">
                <a16:creationId xmlns:a16="http://schemas.microsoft.com/office/drawing/2014/main" id="{087C1068-E419-4BF2-90BE-681C83515DAC}"/>
              </a:ext>
            </a:extLst>
          </p:cNvPr>
          <p:cNvGraphicFramePr>
            <a:graphicFrameLocks noGrp="1"/>
          </p:cNvGraphicFramePr>
          <p:nvPr/>
        </p:nvGraphicFramePr>
        <p:xfrm>
          <a:off x="7449857" y="4982174"/>
          <a:ext cx="1542692" cy="741680"/>
        </p:xfrm>
        <a:graphic>
          <a:graphicData uri="http://schemas.openxmlformats.org/drawingml/2006/table">
            <a:tbl>
              <a:tblPr firstRow="1" bandRow="1">
                <a:tableStyleId>{5C22544A-7EE6-4342-B048-85BDC9FD1C3A}</a:tableStyleId>
              </a:tblPr>
              <a:tblGrid>
                <a:gridCol w="1542692">
                  <a:extLst>
                    <a:ext uri="{9D8B030D-6E8A-4147-A177-3AD203B41FA5}">
                      <a16:colId xmlns:a16="http://schemas.microsoft.com/office/drawing/2014/main" val="1529004567"/>
                    </a:ext>
                  </a:extLst>
                </a:gridCol>
              </a:tblGrid>
              <a:tr h="370840">
                <a:tc>
                  <a:txBody>
                    <a:bodyPr/>
                    <a:lstStyle/>
                    <a:p>
                      <a:pPr algn="ctr"/>
                      <a:r>
                        <a:rPr lang="en-US" sz="1200" dirty="0"/>
                        <a:t>Button</a:t>
                      </a:r>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onTouchListener</a:t>
                      </a:r>
                      <a:r>
                        <a:rPr lang="en-US" sz="1200" dirty="0"/>
                        <a:t>()</a:t>
                      </a:r>
                      <a:endParaRPr lang="en-US" sz="1050" dirty="0"/>
                    </a:p>
                  </a:txBody>
                  <a:tcPr/>
                </a:tc>
                <a:extLst>
                  <a:ext uri="{0D108BD9-81ED-4DB2-BD59-A6C34878D82A}">
                    <a16:rowId xmlns:a16="http://schemas.microsoft.com/office/drawing/2014/main" val="3037840056"/>
                  </a:ext>
                </a:extLst>
              </a:tr>
            </a:tbl>
          </a:graphicData>
        </a:graphic>
      </p:graphicFrame>
      <p:cxnSp>
        <p:nvCxnSpPr>
          <p:cNvPr id="18" name="Connector: Elbow 17">
            <a:extLst>
              <a:ext uri="{FF2B5EF4-FFF2-40B4-BE49-F238E27FC236}">
                <a16:creationId xmlns:a16="http://schemas.microsoft.com/office/drawing/2014/main" id="{A6361839-71C7-408D-85DF-C8DC041CED9C}"/>
              </a:ext>
            </a:extLst>
          </p:cNvPr>
          <p:cNvCxnSpPr>
            <a:cxnSpLocks/>
            <a:stCxn id="14" idx="3"/>
            <a:endCxn id="8" idx="2"/>
          </p:cNvCxnSpPr>
          <p:nvPr/>
        </p:nvCxnSpPr>
        <p:spPr>
          <a:xfrm flipH="1" flipV="1">
            <a:off x="8296454" y="4386464"/>
            <a:ext cx="696095" cy="966550"/>
          </a:xfrm>
          <a:prstGeom prst="bentConnector4">
            <a:avLst>
              <a:gd name="adj1" fmla="val -17741"/>
              <a:gd name="adj2" fmla="val 69184"/>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2347FC6-7CAC-44F7-A691-A6466FF0BC40}"/>
              </a:ext>
            </a:extLst>
          </p:cNvPr>
          <p:cNvSpPr txBox="1"/>
          <p:nvPr/>
        </p:nvSpPr>
        <p:spPr>
          <a:xfrm>
            <a:off x="7924800" y="609600"/>
            <a:ext cx="691215" cy="276999"/>
          </a:xfrm>
          <a:prstGeom prst="rect">
            <a:avLst/>
          </a:prstGeom>
          <a:noFill/>
        </p:spPr>
        <p:txBody>
          <a:bodyPr wrap="none" rtlCol="0">
            <a:spAutoFit/>
          </a:bodyPr>
          <a:lstStyle/>
          <a:p>
            <a:r>
              <a:rPr lang="en-US" sz="1200" dirty="0">
                <a:hlinkClick r:id="rId3" action="ppaction://hlinksldjump"/>
              </a:rPr>
              <a:t>Back </a:t>
            </a:r>
            <a:r>
              <a:rPr lang="en-US" sz="1200" dirty="0">
                <a:sym typeface="Wingdings" panose="05000000000000000000" pitchFamily="2" charset="2"/>
                <a:hlinkClick r:id="rId3" action="ppaction://hlinksldjump"/>
              </a:rPr>
              <a:t></a:t>
            </a:r>
            <a:endParaRPr lang="en-US" sz="1600" dirty="0"/>
          </a:p>
        </p:txBody>
      </p:sp>
    </p:spTree>
    <p:extLst>
      <p:ext uri="{BB962C8B-B14F-4D97-AF65-F5344CB8AC3E}">
        <p14:creationId xmlns:p14="http://schemas.microsoft.com/office/powerpoint/2010/main" val="235707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Listeners - </a:t>
            </a:r>
            <a:r>
              <a:rPr lang="en-US" dirty="0" err="1"/>
              <a:t>OnTouchLister</a:t>
            </a:r>
            <a:endParaRPr lang="en-US" dirty="0"/>
          </a:p>
        </p:txBody>
      </p:sp>
      <p:sp>
        <p:nvSpPr>
          <p:cNvPr id="3" name="Content Placeholder 2"/>
          <p:cNvSpPr>
            <a:spLocks noGrp="1"/>
          </p:cNvSpPr>
          <p:nvPr>
            <p:ph idx="1"/>
          </p:nvPr>
        </p:nvSpPr>
        <p:spPr/>
        <p:txBody>
          <a:bodyPr>
            <a:normAutofit/>
          </a:bodyPr>
          <a:lstStyle/>
          <a:p>
            <a:r>
              <a:rPr lang="en-US" sz="2000" dirty="0"/>
              <a:t>Interface definition for a callback to be invoked when a </a:t>
            </a:r>
            <a:r>
              <a:rPr lang="en-US" sz="2000" dirty="0">
                <a:solidFill>
                  <a:srgbClr val="FF0000"/>
                </a:solidFill>
              </a:rPr>
              <a:t>touch event is dispatched to this view</a:t>
            </a:r>
            <a:r>
              <a:rPr lang="en-US" sz="2000" dirty="0"/>
              <a:t>. The callback will be invoked before the touch event is given to the view. </a:t>
            </a:r>
          </a:p>
          <a:p>
            <a:r>
              <a:rPr lang="en-US" sz="2000" dirty="0"/>
              <a:t>It has one method: </a:t>
            </a:r>
            <a:r>
              <a:rPr lang="en-US" sz="2000" dirty="0" err="1">
                <a:solidFill>
                  <a:srgbClr val="FF0000"/>
                </a:solidFill>
              </a:rPr>
              <a:t>onTouch</a:t>
            </a:r>
            <a:r>
              <a:rPr lang="en-US" sz="2000" dirty="0">
                <a:solidFill>
                  <a:srgbClr val="FF0000"/>
                </a:solidFill>
              </a:rPr>
              <a:t> </a:t>
            </a:r>
            <a:r>
              <a:rPr lang="en-US" sz="2000" dirty="0"/>
              <a:t>to be implemented.</a:t>
            </a:r>
          </a:p>
          <a:p>
            <a:pPr lvl="1"/>
            <a:r>
              <a:rPr lang="en-US" sz="1800" dirty="0"/>
              <a:t>Collect </a:t>
            </a:r>
            <a:r>
              <a:rPr lang="en-US" sz="1800" dirty="0">
                <a:solidFill>
                  <a:schemeClr val="accent1"/>
                </a:solidFill>
              </a:rPr>
              <a:t>touch information </a:t>
            </a:r>
            <a:r>
              <a:rPr lang="en-US" sz="1800" dirty="0"/>
              <a:t>and </a:t>
            </a:r>
            <a:r>
              <a:rPr lang="en-US" sz="1800" dirty="0">
                <a:solidFill>
                  <a:schemeClr val="accent1"/>
                </a:solidFill>
              </a:rPr>
              <a:t>interpret</a:t>
            </a:r>
            <a:r>
              <a:rPr lang="en-US" sz="1800" dirty="0"/>
              <a:t> the touch</a:t>
            </a:r>
          </a:p>
          <a:p>
            <a:endParaRPr lang="en-US" sz="2000" dirty="0"/>
          </a:p>
          <a:p>
            <a:endParaRPr lang="en-US" sz="2400"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5</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9760868"/>
              </p:ext>
            </p:extLst>
          </p:nvPr>
        </p:nvGraphicFramePr>
        <p:xfrm>
          <a:off x="485163" y="3733800"/>
          <a:ext cx="8582637" cy="2238375"/>
        </p:xfrm>
        <a:graphic>
          <a:graphicData uri="http://schemas.openxmlformats.org/drawingml/2006/table">
            <a:tbl>
              <a:tblPr firstRow="1" bandRow="1">
                <a:tableStyleId>{5C22544A-7EE6-4342-B048-85BDC9FD1C3A}</a:tableStyleId>
              </a:tblPr>
              <a:tblGrid>
                <a:gridCol w="1496037">
                  <a:extLst>
                    <a:ext uri="{9D8B030D-6E8A-4147-A177-3AD203B41FA5}">
                      <a16:colId xmlns:a16="http://schemas.microsoft.com/office/drawing/2014/main" val="4068951159"/>
                    </a:ext>
                  </a:extLst>
                </a:gridCol>
                <a:gridCol w="7086600">
                  <a:extLst>
                    <a:ext uri="{9D8B030D-6E8A-4147-A177-3AD203B41FA5}">
                      <a16:colId xmlns:a16="http://schemas.microsoft.com/office/drawing/2014/main" val="3144754402"/>
                    </a:ext>
                  </a:extLst>
                </a:gridCol>
              </a:tblGrid>
              <a:tr h="370840">
                <a:tc gridSpan="2">
                  <a:txBody>
                    <a:bodyPr/>
                    <a:lstStyle/>
                    <a:p>
                      <a:pPr lvl="1"/>
                      <a:r>
                        <a:rPr lang="en-US" sz="2000" dirty="0"/>
                        <a:t>public abstract boolean </a:t>
                      </a:r>
                      <a:r>
                        <a:rPr lang="en-US" sz="2000" dirty="0" err="1"/>
                        <a:t>onTouch</a:t>
                      </a:r>
                      <a:r>
                        <a:rPr lang="en-US" sz="2000" dirty="0"/>
                        <a:t> (View v, </a:t>
                      </a:r>
                      <a:r>
                        <a:rPr lang="en-US" sz="2000" dirty="0" err="1"/>
                        <a:t>MotionEvent</a:t>
                      </a:r>
                      <a:r>
                        <a:rPr lang="en-US" sz="2000" dirty="0"/>
                        <a:t> e)</a:t>
                      </a:r>
                    </a:p>
                  </a:txBody>
                  <a:tcPr marL="76200" marR="76200" marT="66675" marB="76200"/>
                </a:tc>
                <a:tc hMerge="1">
                  <a:txBody>
                    <a:bodyPr/>
                    <a:lstStyle/>
                    <a:p>
                      <a:pPr algn="l" fontAlgn="t"/>
                      <a:endParaRPr lang="en-US" dirty="0">
                        <a:solidFill>
                          <a:srgbClr val="212121"/>
                        </a:solidFill>
                        <a:effectLst/>
                      </a:endParaRPr>
                    </a:p>
                  </a:txBody>
                  <a:tcPr marL="76200" marR="76200" marT="66675" marB="76200"/>
                </a:tc>
                <a:extLst>
                  <a:ext uri="{0D108BD9-81ED-4DB2-BD59-A6C34878D82A}">
                    <a16:rowId xmlns:a16="http://schemas.microsoft.com/office/drawing/2014/main" val="4172963581"/>
                  </a:ext>
                </a:extLst>
              </a:tr>
              <a:tr h="370840">
                <a:tc>
                  <a:txBody>
                    <a:bodyPr/>
                    <a:lstStyle/>
                    <a:p>
                      <a:pPr algn="l" fontAlgn="t"/>
                      <a:r>
                        <a:rPr lang="en-US" sz="1600" dirty="0">
                          <a:solidFill>
                            <a:srgbClr val="212121"/>
                          </a:solidFill>
                          <a:effectLst/>
                        </a:rPr>
                        <a:t>Parameter</a:t>
                      </a:r>
                    </a:p>
                  </a:txBody>
                  <a:tcPr marL="76200" marR="76200" marT="66675" marB="76200">
                    <a:solidFill>
                      <a:schemeClr val="accent5">
                        <a:lumMod val="40000"/>
                        <a:lumOff val="60000"/>
                      </a:schemeClr>
                    </a:solidFill>
                  </a:tcPr>
                </a:tc>
                <a:tc>
                  <a:txBody>
                    <a:bodyPr/>
                    <a:lstStyle/>
                    <a:p>
                      <a:pPr algn="l" fontAlgn="t"/>
                      <a:r>
                        <a:rPr lang="en-US" sz="1600" dirty="0">
                          <a:solidFill>
                            <a:srgbClr val="212121"/>
                          </a:solidFill>
                          <a:effectLst/>
                        </a:rPr>
                        <a:t>Purpose</a:t>
                      </a:r>
                    </a:p>
                  </a:txBody>
                  <a:tcPr marL="76200" marR="76200" marT="66675" marB="76200">
                    <a:solidFill>
                      <a:schemeClr val="accent5">
                        <a:lumMod val="40000"/>
                        <a:lumOff val="60000"/>
                      </a:schemeClr>
                    </a:solidFill>
                  </a:tcPr>
                </a:tc>
                <a:extLst>
                  <a:ext uri="{0D108BD9-81ED-4DB2-BD59-A6C34878D82A}">
                    <a16:rowId xmlns:a16="http://schemas.microsoft.com/office/drawing/2014/main" val="345990725"/>
                  </a:ext>
                </a:extLst>
              </a:tr>
              <a:tr h="370840">
                <a:tc>
                  <a:txBody>
                    <a:bodyPr/>
                    <a:lstStyle/>
                    <a:p>
                      <a:pPr algn="l" fontAlgn="t"/>
                      <a:r>
                        <a:rPr lang="en-US" sz="1600" dirty="0">
                          <a:solidFill>
                            <a:srgbClr val="212121"/>
                          </a:solidFill>
                          <a:effectLst/>
                        </a:rPr>
                        <a:t>View</a:t>
                      </a:r>
                    </a:p>
                  </a:txBody>
                  <a:tcPr marL="76200" marR="76200" marT="66675" marB="76200"/>
                </a:tc>
                <a:tc>
                  <a:txBody>
                    <a:bodyPr/>
                    <a:lstStyle/>
                    <a:p>
                      <a:pPr algn="l" fontAlgn="t"/>
                      <a:r>
                        <a:rPr lang="en-US" sz="1600" dirty="0">
                          <a:solidFill>
                            <a:srgbClr val="212121"/>
                          </a:solidFill>
                          <a:effectLst/>
                        </a:rPr>
                        <a:t>The view the touch event has been dispatched to.</a:t>
                      </a:r>
                    </a:p>
                  </a:txBody>
                  <a:tcPr marL="76200" marR="76200" marT="66675" marB="76200"/>
                </a:tc>
                <a:extLst>
                  <a:ext uri="{0D108BD9-81ED-4DB2-BD59-A6C34878D82A}">
                    <a16:rowId xmlns:a16="http://schemas.microsoft.com/office/drawing/2014/main" val="2653850986"/>
                  </a:ext>
                </a:extLst>
              </a:tr>
              <a:tr h="370840">
                <a:tc>
                  <a:txBody>
                    <a:bodyPr/>
                    <a:lstStyle/>
                    <a:p>
                      <a:pPr algn="l" fontAlgn="t"/>
                      <a:r>
                        <a:rPr lang="en-US" sz="1600" dirty="0" err="1">
                          <a:solidFill>
                            <a:srgbClr val="FF0000"/>
                          </a:solidFill>
                          <a:effectLst/>
                        </a:rPr>
                        <a:t>MotionEvent</a:t>
                      </a:r>
                      <a:endParaRPr lang="en-US" sz="1600" dirty="0">
                        <a:solidFill>
                          <a:srgbClr val="212121"/>
                        </a:solidFill>
                        <a:effectLst/>
                      </a:endParaRPr>
                    </a:p>
                  </a:txBody>
                  <a:tcPr marL="76200" marR="76200" marT="66675" marB="76200"/>
                </a:tc>
                <a:tc>
                  <a:txBody>
                    <a:bodyPr/>
                    <a:lstStyle/>
                    <a:p>
                      <a:pPr algn="l" fontAlgn="t"/>
                      <a:r>
                        <a:rPr lang="en-US" sz="1600" dirty="0">
                          <a:solidFill>
                            <a:srgbClr val="212121"/>
                          </a:solidFill>
                          <a:effectLst/>
                        </a:rPr>
                        <a:t>The MotionEvent object containing full information about the event(touch).</a:t>
                      </a:r>
                    </a:p>
                  </a:txBody>
                  <a:tcPr marL="76200" marR="76200" marT="66675" marB="76200"/>
                </a:tc>
                <a:extLst>
                  <a:ext uri="{0D108BD9-81ED-4DB2-BD59-A6C34878D82A}">
                    <a16:rowId xmlns:a16="http://schemas.microsoft.com/office/drawing/2014/main" val="2886869657"/>
                  </a:ext>
                </a:extLst>
              </a:tr>
              <a:tr h="370840">
                <a:tc>
                  <a:txBody>
                    <a:bodyPr/>
                    <a:lstStyle/>
                    <a:p>
                      <a:pPr algn="l" fontAlgn="t"/>
                      <a:r>
                        <a:rPr lang="en-US" sz="1600" dirty="0" err="1">
                          <a:solidFill>
                            <a:srgbClr val="212121"/>
                          </a:solidFill>
                          <a:effectLst/>
                        </a:rPr>
                        <a:t>boolean</a:t>
                      </a:r>
                      <a:endParaRPr lang="en-US" sz="1600" dirty="0">
                        <a:solidFill>
                          <a:srgbClr val="212121"/>
                        </a:solidFill>
                        <a:effectLst/>
                      </a:endParaRPr>
                    </a:p>
                  </a:txBody>
                  <a:tcPr marL="76200" marR="76200" marT="66675" marB="76200"/>
                </a:tc>
                <a:tc>
                  <a:txBody>
                    <a:bodyPr/>
                    <a:lstStyle/>
                    <a:p>
                      <a:pPr algn="l" fontAlgn="t"/>
                      <a:r>
                        <a:rPr lang="en-US" sz="1600" dirty="0">
                          <a:solidFill>
                            <a:srgbClr val="212121"/>
                          </a:solidFill>
                          <a:effectLst/>
                        </a:rPr>
                        <a:t>True if the listener has consumed the event, false otherwise.</a:t>
                      </a:r>
                    </a:p>
                    <a:p>
                      <a:pPr algn="l" fontAlgn="t"/>
                      <a:r>
                        <a:rPr lang="en-US" sz="1600" b="0" i="0" kern="1200" dirty="0">
                          <a:solidFill>
                            <a:schemeClr val="tx1"/>
                          </a:solidFill>
                          <a:effectLst/>
                          <a:latin typeface="Times New Roman" pitchFamily="18" charset="0"/>
                          <a:ea typeface="+mn-ea"/>
                          <a:cs typeface="+mn-cs"/>
                        </a:rPr>
                        <a:t>Consumed means the 'event' will not be propagated to anybody else waiting for it</a:t>
                      </a:r>
                      <a:endParaRPr lang="en-US" sz="1600" dirty="0">
                        <a:solidFill>
                          <a:srgbClr val="212121"/>
                        </a:solidFill>
                        <a:effectLst/>
                      </a:endParaRPr>
                    </a:p>
                  </a:txBody>
                  <a:tcPr marL="76200" marR="76200" marT="66675" marB="76200"/>
                </a:tc>
                <a:extLst>
                  <a:ext uri="{0D108BD9-81ED-4DB2-BD59-A6C34878D82A}">
                    <a16:rowId xmlns:a16="http://schemas.microsoft.com/office/drawing/2014/main" val="2516030397"/>
                  </a:ext>
                </a:extLst>
              </a:tr>
            </a:tbl>
          </a:graphicData>
        </a:graphic>
      </p:graphicFrame>
      <p:sp>
        <p:nvSpPr>
          <p:cNvPr id="6" name="TextBox 5"/>
          <p:cNvSpPr txBox="1"/>
          <p:nvPr/>
        </p:nvSpPr>
        <p:spPr>
          <a:xfrm>
            <a:off x="7924800" y="609600"/>
            <a:ext cx="691215" cy="276999"/>
          </a:xfrm>
          <a:prstGeom prst="rect">
            <a:avLst/>
          </a:prstGeom>
          <a:noFill/>
        </p:spPr>
        <p:txBody>
          <a:bodyPr wrap="none" rtlCol="0">
            <a:spAutoFit/>
          </a:bodyPr>
          <a:lstStyle/>
          <a:p>
            <a:r>
              <a:rPr lang="en-US" sz="1200" dirty="0">
                <a:hlinkClick r:id="rId3" action="ppaction://hlinksldjump"/>
              </a:rPr>
              <a:t>Back </a:t>
            </a:r>
            <a:r>
              <a:rPr lang="en-US" sz="1200" dirty="0">
                <a:sym typeface="Wingdings" panose="05000000000000000000" pitchFamily="2" charset="2"/>
                <a:hlinkClick r:id="rId3" action="ppaction://hlinksldjump"/>
              </a:rPr>
              <a:t></a:t>
            </a:r>
            <a:endParaRPr lang="en-US" sz="1600" dirty="0"/>
          </a:p>
        </p:txBody>
      </p:sp>
      <p:graphicFrame>
        <p:nvGraphicFramePr>
          <p:cNvPr id="10" name="Table 9">
            <a:extLst>
              <a:ext uri="{FF2B5EF4-FFF2-40B4-BE49-F238E27FC236}">
                <a16:creationId xmlns:a16="http://schemas.microsoft.com/office/drawing/2014/main" id="{8D080348-1641-4971-9241-81E28F81A938}"/>
              </a:ext>
            </a:extLst>
          </p:cNvPr>
          <p:cNvGraphicFramePr>
            <a:graphicFrameLocks noGrp="1"/>
          </p:cNvGraphicFramePr>
          <p:nvPr>
            <p:extLst>
              <p:ext uri="{D42A27DB-BD31-4B8C-83A1-F6EECF244321}">
                <p14:modId xmlns:p14="http://schemas.microsoft.com/office/powerpoint/2010/main" val="3059414123"/>
              </p:ext>
            </p:extLst>
          </p:nvPr>
        </p:nvGraphicFramePr>
        <p:xfrm>
          <a:off x="6248400" y="2777252"/>
          <a:ext cx="2819400" cy="82804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1529004567"/>
                    </a:ext>
                  </a:extLst>
                </a:gridCol>
              </a:tblGrid>
              <a:tr h="370840">
                <a:tc>
                  <a:txBody>
                    <a:bodyPr/>
                    <a:lstStyle/>
                    <a:p>
                      <a:pPr algn="ctr"/>
                      <a:r>
                        <a:rPr lang="en-US" sz="1200" dirty="0" err="1"/>
                        <a:t>OnTouchListener</a:t>
                      </a:r>
                      <a:endParaRPr lang="en-US" sz="1200" dirty="0"/>
                    </a:p>
                    <a:p>
                      <a:pPr algn="ctr"/>
                      <a:r>
                        <a:rPr lang="en-US" sz="1200" dirty="0"/>
                        <a:t>&lt;&lt;Interface&gt;&gt;</a:t>
                      </a:r>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onTouch</a:t>
                      </a:r>
                      <a:r>
                        <a:rPr lang="en-US" sz="1200" dirty="0"/>
                        <a:t>(</a:t>
                      </a:r>
                      <a:r>
                        <a:rPr lang="en-US" sz="1050" dirty="0"/>
                        <a:t>v: View, e:MotionEvent</a:t>
                      </a:r>
                      <a:r>
                        <a:rPr lang="en-US" sz="1200" dirty="0"/>
                        <a:t>): bool</a:t>
                      </a:r>
                    </a:p>
                  </a:txBody>
                  <a:tcPr/>
                </a:tc>
                <a:extLst>
                  <a:ext uri="{0D108BD9-81ED-4DB2-BD59-A6C34878D82A}">
                    <a16:rowId xmlns:a16="http://schemas.microsoft.com/office/drawing/2014/main" val="3037840056"/>
                  </a:ext>
                </a:extLst>
              </a:tr>
            </a:tbl>
          </a:graphicData>
        </a:graphic>
      </p:graphicFrame>
    </p:spTree>
    <p:extLst>
      <p:ext uri="{BB962C8B-B14F-4D97-AF65-F5344CB8AC3E}">
        <p14:creationId xmlns:p14="http://schemas.microsoft.com/office/powerpoint/2010/main" val="1510205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95514" y="-39769"/>
            <a:ext cx="8305800" cy="1143000"/>
          </a:xfrm>
        </p:spPr>
        <p:txBody>
          <a:bodyPr/>
          <a:lstStyle/>
          <a:p>
            <a:r>
              <a:rPr lang="en-US" dirty="0"/>
              <a:t>SWIPE Listener (3)</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50</a:t>
            </a:fld>
            <a:endParaRPr lang="en-US"/>
          </a:p>
        </p:txBody>
      </p:sp>
      <p:sp>
        <p:nvSpPr>
          <p:cNvPr id="6" name="Rounded Rectangle 5"/>
          <p:cNvSpPr/>
          <p:nvPr/>
        </p:nvSpPr>
        <p:spPr>
          <a:xfrm>
            <a:off x="384271" y="1103231"/>
            <a:ext cx="8445122" cy="667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Example of detecting swipes on a button. When Right swipe is detected, it goes to another  activity.</a:t>
            </a:r>
          </a:p>
        </p:txBody>
      </p:sp>
      <p:sp>
        <p:nvSpPr>
          <p:cNvPr id="4" name="Rectangle 1"/>
          <p:cNvSpPr>
            <a:spLocks noChangeArrowheads="1"/>
          </p:cNvSpPr>
          <p:nvPr/>
        </p:nvSpPr>
        <p:spPr bwMode="auto">
          <a:xfrm>
            <a:off x="304800" y="1765786"/>
            <a:ext cx="7595349" cy="504753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Button b5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button5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b5.setOnTouchListener(</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SwipeListener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boolean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handleRightSwipe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handler</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{//if running on non-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thread.</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 { </a:t>
            </a:r>
            <a:r>
              <a:rPr kumimoji="0" lang="en-US" altLang="en-US" sz="14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.setText(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"Right Swiped"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Intent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GesturesActivity.</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,SwipeActivity.</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GesturesActivity.</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.startActivity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(intent);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boolean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handleLeftSwipe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handler</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{//if running on non-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thread.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 {</a:t>
            </a:r>
            <a:r>
              <a:rPr kumimoji="0" lang="en-US" altLang="en-US" sz="14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.setText(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"Left Swiped"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B563CB4B-0BC7-4441-9184-9D45F12EC5AD}"/>
              </a:ext>
            </a:extLst>
          </p:cNvPr>
          <p:cNvGraphicFramePr>
            <a:graphicFrameLocks noGrp="1"/>
          </p:cNvGraphicFramePr>
          <p:nvPr/>
        </p:nvGraphicFramePr>
        <p:xfrm>
          <a:off x="7525108" y="3261244"/>
          <a:ext cx="1542692" cy="1125220"/>
        </p:xfrm>
        <a:graphic>
          <a:graphicData uri="http://schemas.openxmlformats.org/drawingml/2006/table">
            <a:tbl>
              <a:tblPr firstRow="1" bandRow="1">
                <a:tableStyleId>{5C22544A-7EE6-4342-B048-85BDC9FD1C3A}</a:tableStyleId>
              </a:tblPr>
              <a:tblGrid>
                <a:gridCol w="1542692">
                  <a:extLst>
                    <a:ext uri="{9D8B030D-6E8A-4147-A177-3AD203B41FA5}">
                      <a16:colId xmlns:a16="http://schemas.microsoft.com/office/drawing/2014/main" val="1529004567"/>
                    </a:ext>
                  </a:extLst>
                </a:gridCol>
              </a:tblGrid>
              <a:tr h="370840">
                <a:tc>
                  <a:txBody>
                    <a:bodyPr/>
                    <a:lstStyle/>
                    <a:p>
                      <a:pPr algn="ctr"/>
                      <a:r>
                        <a:rPr lang="en-US" sz="1200" dirty="0" err="1"/>
                        <a:t>SwipeListener</a:t>
                      </a:r>
                      <a:endParaRPr lang="en-US" sz="1200" dirty="0"/>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onTouch</a:t>
                      </a:r>
                      <a:r>
                        <a:rPr lang="en-US" sz="1200" dirty="0"/>
                        <a:t>(</a:t>
                      </a:r>
                      <a:r>
                        <a:rPr lang="en-US" sz="1050" dirty="0"/>
                        <a:t>…)</a:t>
                      </a:r>
                    </a:p>
                    <a:p>
                      <a:r>
                        <a:rPr lang="en-US" sz="1050" i="1" dirty="0"/>
                        <a:t>+</a:t>
                      </a:r>
                      <a:r>
                        <a:rPr lang="en-US" sz="1050" i="1" dirty="0" err="1"/>
                        <a:t>handleRightSwipe</a:t>
                      </a:r>
                      <a:r>
                        <a:rPr lang="en-US" sz="1050" i="1" dirty="0"/>
                        <a:t>();</a:t>
                      </a:r>
                    </a:p>
                    <a:p>
                      <a:r>
                        <a:rPr lang="en-US" sz="1050" i="1" dirty="0"/>
                        <a:t>+</a:t>
                      </a:r>
                      <a:r>
                        <a:rPr lang="en-US" sz="1050" i="1" dirty="0" err="1"/>
                        <a:t>handleLeftSwipe</a:t>
                      </a:r>
                      <a:r>
                        <a:rPr lang="en-US" sz="1050" i="1" dirty="0"/>
                        <a:t>();</a:t>
                      </a:r>
                    </a:p>
                    <a:p>
                      <a:r>
                        <a:rPr lang="en-US" sz="1050" dirty="0"/>
                        <a:t>…</a:t>
                      </a:r>
                      <a:endParaRPr lang="en-US" sz="1200" dirty="0"/>
                    </a:p>
                  </a:txBody>
                  <a:tcPr/>
                </a:tc>
                <a:extLst>
                  <a:ext uri="{0D108BD9-81ED-4DB2-BD59-A6C34878D82A}">
                    <a16:rowId xmlns:a16="http://schemas.microsoft.com/office/drawing/2014/main" val="3037840056"/>
                  </a:ext>
                </a:extLst>
              </a:tr>
            </a:tbl>
          </a:graphicData>
        </a:graphic>
      </p:graphicFrame>
      <p:graphicFrame>
        <p:nvGraphicFramePr>
          <p:cNvPr id="9" name="Table 8">
            <a:extLst>
              <a:ext uri="{FF2B5EF4-FFF2-40B4-BE49-F238E27FC236}">
                <a16:creationId xmlns:a16="http://schemas.microsoft.com/office/drawing/2014/main" id="{E7F06316-8B0A-4F98-9CF9-5FBC1902BA08}"/>
              </a:ext>
            </a:extLst>
          </p:cNvPr>
          <p:cNvGraphicFramePr>
            <a:graphicFrameLocks noGrp="1"/>
          </p:cNvGraphicFramePr>
          <p:nvPr/>
        </p:nvGraphicFramePr>
        <p:xfrm>
          <a:off x="7471112" y="1905563"/>
          <a:ext cx="1533088" cy="828040"/>
        </p:xfrm>
        <a:graphic>
          <a:graphicData uri="http://schemas.openxmlformats.org/drawingml/2006/table">
            <a:tbl>
              <a:tblPr firstRow="1" bandRow="1">
                <a:tableStyleId>{5C22544A-7EE6-4342-B048-85BDC9FD1C3A}</a:tableStyleId>
              </a:tblPr>
              <a:tblGrid>
                <a:gridCol w="1533088">
                  <a:extLst>
                    <a:ext uri="{9D8B030D-6E8A-4147-A177-3AD203B41FA5}">
                      <a16:colId xmlns:a16="http://schemas.microsoft.com/office/drawing/2014/main" val="1529004567"/>
                    </a:ext>
                  </a:extLst>
                </a:gridCol>
              </a:tblGrid>
              <a:tr h="370840">
                <a:tc>
                  <a:txBody>
                    <a:bodyPr/>
                    <a:lstStyle/>
                    <a:p>
                      <a:pPr algn="ctr"/>
                      <a:r>
                        <a:rPr lang="en-US" sz="1200" dirty="0" err="1"/>
                        <a:t>OnTouchListener</a:t>
                      </a:r>
                      <a:endParaRPr lang="en-US" sz="1200" dirty="0"/>
                    </a:p>
                    <a:p>
                      <a:pPr algn="ctr"/>
                      <a:r>
                        <a:rPr lang="en-US" sz="1200" dirty="0"/>
                        <a:t>&lt;&lt;Interface&gt;&gt;</a:t>
                      </a:r>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onTouch</a:t>
                      </a:r>
                      <a:r>
                        <a:rPr lang="en-US" sz="1200" dirty="0"/>
                        <a:t>(</a:t>
                      </a:r>
                      <a:r>
                        <a:rPr lang="en-US" sz="1050" dirty="0"/>
                        <a:t>..</a:t>
                      </a:r>
                      <a:r>
                        <a:rPr lang="en-US" sz="1200" dirty="0"/>
                        <a:t>): bool</a:t>
                      </a:r>
                    </a:p>
                  </a:txBody>
                  <a:tcPr/>
                </a:tc>
                <a:extLst>
                  <a:ext uri="{0D108BD9-81ED-4DB2-BD59-A6C34878D82A}">
                    <a16:rowId xmlns:a16="http://schemas.microsoft.com/office/drawing/2014/main" val="3037840056"/>
                  </a:ext>
                </a:extLst>
              </a:tr>
            </a:tbl>
          </a:graphicData>
        </a:graphic>
      </p:graphicFrame>
      <p:grpSp>
        <p:nvGrpSpPr>
          <p:cNvPr id="10" name="Group 9">
            <a:extLst>
              <a:ext uri="{FF2B5EF4-FFF2-40B4-BE49-F238E27FC236}">
                <a16:creationId xmlns:a16="http://schemas.microsoft.com/office/drawing/2014/main" id="{D23F1F4D-D7BF-436B-A7AF-C8A205B4733D}"/>
              </a:ext>
            </a:extLst>
          </p:cNvPr>
          <p:cNvGrpSpPr/>
          <p:nvPr/>
        </p:nvGrpSpPr>
        <p:grpSpPr>
          <a:xfrm>
            <a:off x="8123356" y="2769561"/>
            <a:ext cx="228600" cy="457200"/>
            <a:chOff x="9601200" y="1629211"/>
            <a:chExt cx="228600" cy="428189"/>
          </a:xfrm>
        </p:grpSpPr>
        <p:sp>
          <p:nvSpPr>
            <p:cNvPr id="11" name="Isosceles Triangle 10">
              <a:extLst>
                <a:ext uri="{FF2B5EF4-FFF2-40B4-BE49-F238E27FC236}">
                  <a16:creationId xmlns:a16="http://schemas.microsoft.com/office/drawing/2014/main" id="{37984596-FE81-4068-80CD-2368B70A9A9E}"/>
                </a:ext>
              </a:extLst>
            </p:cNvPr>
            <p:cNvSpPr/>
            <p:nvPr/>
          </p:nvSpPr>
          <p:spPr>
            <a:xfrm>
              <a:off x="9601200" y="1629211"/>
              <a:ext cx="228600" cy="14786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4F0CB47-9A93-46AE-A02F-2ABE0929070D}"/>
                </a:ext>
              </a:extLst>
            </p:cNvPr>
            <p:cNvCxnSpPr>
              <a:stCxn id="11" idx="3"/>
            </p:cNvCxnSpPr>
            <p:nvPr/>
          </p:nvCxnSpPr>
          <p:spPr>
            <a:xfrm>
              <a:off x="9715500" y="1777079"/>
              <a:ext cx="0" cy="280321"/>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14" name="Table 13">
            <a:extLst>
              <a:ext uri="{FF2B5EF4-FFF2-40B4-BE49-F238E27FC236}">
                <a16:creationId xmlns:a16="http://schemas.microsoft.com/office/drawing/2014/main" id="{087C1068-E419-4BF2-90BE-681C83515DAC}"/>
              </a:ext>
            </a:extLst>
          </p:cNvPr>
          <p:cNvGraphicFramePr>
            <a:graphicFrameLocks noGrp="1"/>
          </p:cNvGraphicFramePr>
          <p:nvPr/>
        </p:nvGraphicFramePr>
        <p:xfrm>
          <a:off x="7449857" y="4982174"/>
          <a:ext cx="1542692" cy="741680"/>
        </p:xfrm>
        <a:graphic>
          <a:graphicData uri="http://schemas.openxmlformats.org/drawingml/2006/table">
            <a:tbl>
              <a:tblPr firstRow="1" bandRow="1">
                <a:tableStyleId>{5C22544A-7EE6-4342-B048-85BDC9FD1C3A}</a:tableStyleId>
              </a:tblPr>
              <a:tblGrid>
                <a:gridCol w="1542692">
                  <a:extLst>
                    <a:ext uri="{9D8B030D-6E8A-4147-A177-3AD203B41FA5}">
                      <a16:colId xmlns:a16="http://schemas.microsoft.com/office/drawing/2014/main" val="1529004567"/>
                    </a:ext>
                  </a:extLst>
                </a:gridCol>
              </a:tblGrid>
              <a:tr h="370840">
                <a:tc>
                  <a:txBody>
                    <a:bodyPr/>
                    <a:lstStyle/>
                    <a:p>
                      <a:pPr algn="ctr"/>
                      <a:r>
                        <a:rPr lang="en-US" sz="1200" dirty="0"/>
                        <a:t>Button</a:t>
                      </a:r>
                    </a:p>
                  </a:txBody>
                  <a:tcPr/>
                </a:tc>
                <a:extLst>
                  <a:ext uri="{0D108BD9-81ED-4DB2-BD59-A6C34878D82A}">
                    <a16:rowId xmlns:a16="http://schemas.microsoft.com/office/drawing/2014/main" val="1608974265"/>
                  </a:ext>
                </a:extLst>
              </a:tr>
              <a:tr h="370840">
                <a:tc>
                  <a:txBody>
                    <a:bodyPr/>
                    <a:lstStyle/>
                    <a:p>
                      <a:r>
                        <a:rPr lang="en-US" sz="1200" dirty="0"/>
                        <a:t>+</a:t>
                      </a:r>
                      <a:r>
                        <a:rPr lang="en-US" sz="1200" dirty="0" err="1"/>
                        <a:t>onTouchListener</a:t>
                      </a:r>
                      <a:r>
                        <a:rPr lang="en-US" sz="1200" dirty="0"/>
                        <a:t>()</a:t>
                      </a:r>
                      <a:endParaRPr lang="en-US" sz="1050" dirty="0"/>
                    </a:p>
                  </a:txBody>
                  <a:tcPr/>
                </a:tc>
                <a:extLst>
                  <a:ext uri="{0D108BD9-81ED-4DB2-BD59-A6C34878D82A}">
                    <a16:rowId xmlns:a16="http://schemas.microsoft.com/office/drawing/2014/main" val="3037840056"/>
                  </a:ext>
                </a:extLst>
              </a:tr>
            </a:tbl>
          </a:graphicData>
        </a:graphic>
      </p:graphicFrame>
      <p:cxnSp>
        <p:nvCxnSpPr>
          <p:cNvPr id="18" name="Connector: Elbow 17">
            <a:extLst>
              <a:ext uri="{FF2B5EF4-FFF2-40B4-BE49-F238E27FC236}">
                <a16:creationId xmlns:a16="http://schemas.microsoft.com/office/drawing/2014/main" id="{A6361839-71C7-408D-85DF-C8DC041CED9C}"/>
              </a:ext>
            </a:extLst>
          </p:cNvPr>
          <p:cNvCxnSpPr>
            <a:cxnSpLocks/>
            <a:stCxn id="14" idx="3"/>
            <a:endCxn id="8" idx="2"/>
          </p:cNvCxnSpPr>
          <p:nvPr/>
        </p:nvCxnSpPr>
        <p:spPr>
          <a:xfrm flipH="1" flipV="1">
            <a:off x="8296454" y="4386464"/>
            <a:ext cx="696095" cy="966550"/>
          </a:xfrm>
          <a:prstGeom prst="bentConnector4">
            <a:avLst>
              <a:gd name="adj1" fmla="val -17741"/>
              <a:gd name="adj2" fmla="val 69184"/>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14C950D-79E7-4114-AAF4-F49E02EA3D72}"/>
              </a:ext>
            </a:extLst>
          </p:cNvPr>
          <p:cNvSpPr txBox="1"/>
          <p:nvPr/>
        </p:nvSpPr>
        <p:spPr>
          <a:xfrm>
            <a:off x="7924800" y="609600"/>
            <a:ext cx="691215" cy="276999"/>
          </a:xfrm>
          <a:prstGeom prst="rect">
            <a:avLst/>
          </a:prstGeom>
          <a:noFill/>
        </p:spPr>
        <p:txBody>
          <a:bodyPr wrap="none" rtlCol="0">
            <a:spAutoFit/>
          </a:bodyPr>
          <a:lstStyle/>
          <a:p>
            <a:r>
              <a:rPr lang="en-US" sz="1200" dirty="0">
                <a:hlinkClick r:id="rId3" action="ppaction://hlinksldjump"/>
              </a:rPr>
              <a:t>Back </a:t>
            </a:r>
            <a:r>
              <a:rPr lang="en-US" sz="1200" dirty="0">
                <a:sym typeface="Wingdings" panose="05000000000000000000" pitchFamily="2" charset="2"/>
                <a:hlinkClick r:id="rId3" action="ppaction://hlinksldjump"/>
              </a:rPr>
              <a:t></a:t>
            </a:r>
            <a:endParaRPr lang="en-US" sz="1600" dirty="0"/>
          </a:p>
        </p:txBody>
      </p:sp>
    </p:spTree>
    <p:extLst>
      <p:ext uri="{BB962C8B-B14F-4D97-AF65-F5344CB8AC3E}">
        <p14:creationId xmlns:p14="http://schemas.microsoft.com/office/powerpoint/2010/main" val="3641675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888C-7D1E-45ED-A548-A5D30DF5622B}"/>
              </a:ext>
            </a:extLst>
          </p:cNvPr>
          <p:cNvSpPr>
            <a:spLocks noGrp="1"/>
          </p:cNvSpPr>
          <p:nvPr>
            <p:ph type="title"/>
          </p:nvPr>
        </p:nvSpPr>
        <p:spPr/>
        <p:txBody>
          <a:bodyPr/>
          <a:lstStyle/>
          <a:p>
            <a:r>
              <a:rPr lang="en-US" dirty="0"/>
              <a:t>Dragging</a:t>
            </a:r>
            <a:endParaRPr lang="en-AE" dirty="0"/>
          </a:p>
        </p:txBody>
      </p:sp>
      <p:sp>
        <p:nvSpPr>
          <p:cNvPr id="3" name="Content Placeholder 2">
            <a:extLst>
              <a:ext uri="{FF2B5EF4-FFF2-40B4-BE49-F238E27FC236}">
                <a16:creationId xmlns:a16="http://schemas.microsoft.com/office/drawing/2014/main" id="{25B8C56D-0514-4F8D-8FF6-FBC6E0D76A86}"/>
              </a:ext>
            </a:extLst>
          </p:cNvPr>
          <p:cNvSpPr>
            <a:spLocks noGrp="1"/>
          </p:cNvSpPr>
          <p:nvPr>
            <p:ph idx="1"/>
          </p:nvPr>
        </p:nvSpPr>
        <p:spPr/>
        <p:txBody>
          <a:bodyPr/>
          <a:lstStyle/>
          <a:p>
            <a:r>
              <a:rPr lang="en-US" dirty="0"/>
              <a:t>Writing a listener to detect dragging of a view.</a:t>
            </a:r>
            <a:endParaRPr lang="en-AE" dirty="0"/>
          </a:p>
        </p:txBody>
      </p:sp>
      <p:sp>
        <p:nvSpPr>
          <p:cNvPr id="4" name="Slide Number Placeholder 3">
            <a:extLst>
              <a:ext uri="{FF2B5EF4-FFF2-40B4-BE49-F238E27FC236}">
                <a16:creationId xmlns:a16="http://schemas.microsoft.com/office/drawing/2014/main" id="{ACB2E6AF-11BC-404B-B7B1-D7359C7DD928}"/>
              </a:ext>
            </a:extLst>
          </p:cNvPr>
          <p:cNvSpPr>
            <a:spLocks noGrp="1"/>
          </p:cNvSpPr>
          <p:nvPr>
            <p:ph type="sldNum" sz="quarter" idx="12"/>
          </p:nvPr>
        </p:nvSpPr>
        <p:spPr/>
        <p:txBody>
          <a:bodyPr/>
          <a:lstStyle/>
          <a:p>
            <a:pPr>
              <a:defRPr/>
            </a:pPr>
            <a:fld id="{0C649DF8-EF65-4EDE-82FD-490E53F18845}" type="slidenum">
              <a:rPr lang="en-US" smtClean="0"/>
              <a:pPr>
                <a:defRPr/>
              </a:pPr>
              <a:t>51</a:t>
            </a:fld>
            <a:endParaRPr lang="en-US"/>
          </a:p>
        </p:txBody>
      </p:sp>
      <p:sp>
        <p:nvSpPr>
          <p:cNvPr id="5" name="TextBox 4">
            <a:extLst>
              <a:ext uri="{FF2B5EF4-FFF2-40B4-BE49-F238E27FC236}">
                <a16:creationId xmlns:a16="http://schemas.microsoft.com/office/drawing/2014/main" id="{801F3872-568C-4CB5-BB71-1066FFF37DC4}"/>
              </a:ext>
            </a:extLst>
          </p:cNvPr>
          <p:cNvSpPr txBox="1"/>
          <p:nvPr/>
        </p:nvSpPr>
        <p:spPr>
          <a:xfrm>
            <a:off x="7924800" y="609600"/>
            <a:ext cx="691215" cy="276999"/>
          </a:xfrm>
          <a:prstGeom prst="rect">
            <a:avLst/>
          </a:prstGeom>
          <a:noFill/>
        </p:spPr>
        <p:txBody>
          <a:bodyPr wrap="none" rtlCol="0">
            <a:spAutoFit/>
          </a:bodyPr>
          <a:lstStyle/>
          <a:p>
            <a:r>
              <a:rPr lang="en-US" sz="1200" dirty="0">
                <a:hlinkClick r:id="rId2" action="ppaction://hlinksldjump"/>
              </a:rPr>
              <a:t>Back </a:t>
            </a:r>
            <a:r>
              <a:rPr lang="en-US" sz="1200" dirty="0">
                <a:sym typeface="Wingdings" panose="05000000000000000000" pitchFamily="2" charset="2"/>
                <a:hlinkClick r:id="rId2" action="ppaction://hlinksldjump"/>
              </a:rPr>
              <a:t></a:t>
            </a:r>
            <a:endParaRPr lang="en-US" sz="1600" dirty="0"/>
          </a:p>
        </p:txBody>
      </p:sp>
    </p:spTree>
    <p:extLst>
      <p:ext uri="{BB962C8B-B14F-4D97-AF65-F5344CB8AC3E}">
        <p14:creationId xmlns:p14="http://schemas.microsoft.com/office/powerpoint/2010/main" val="806338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Hold and Dragging a View (1)</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52</a:t>
            </a:fld>
            <a:endParaRPr lang="en-US"/>
          </a:p>
        </p:txBody>
      </p:sp>
      <p:sp>
        <p:nvSpPr>
          <p:cNvPr id="5" name="Rectangle 1"/>
          <p:cNvSpPr>
            <a:spLocks noChangeArrowheads="1"/>
          </p:cNvSpPr>
          <p:nvPr/>
        </p:nvSpPr>
        <p:spPr bwMode="auto">
          <a:xfrm>
            <a:off x="422255" y="2663030"/>
            <a:ext cx="8340745" cy="317009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abstract class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HoldMoveListener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008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View.OnTouchListener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2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TAG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MyApp</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a:t>
            </a:r>
            <a:r>
              <a:rPr kumimoji="0" lang="en-US" altLang="en-US" sz="2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HoldMoveListener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xDelta</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yDelta</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abstract public </a:t>
            </a:r>
            <a:r>
              <a:rPr lang="en-US" altLang="en-US" sz="2000" dirty="0" err="1">
                <a:solidFill>
                  <a:srgbClr val="000000"/>
                </a:solidFill>
                <a:latin typeface="Courier New" panose="02070309020205020404" pitchFamily="49" charset="0"/>
                <a:cs typeface="Courier New" panose="02070309020205020404" pitchFamily="49" charset="0"/>
              </a:rPr>
              <a:t>boolean</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handleHoldMove</a:t>
            </a:r>
            <a:r>
              <a:rPr lang="en-US" altLang="en-US" sz="2000" dirty="0">
                <a:solidFill>
                  <a:srgbClr val="000000"/>
                </a:solidFill>
                <a:latin typeface="Courier New" panose="02070309020205020404" pitchFamily="49" charset="0"/>
                <a:cs typeface="Courier New" panose="020703090202050204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C359F98-2656-415F-886F-FC71D103B7F5}"/>
              </a:ext>
            </a:extLst>
          </p:cNvPr>
          <p:cNvSpPr txBox="1"/>
          <p:nvPr/>
        </p:nvSpPr>
        <p:spPr>
          <a:xfrm>
            <a:off x="7924800" y="609600"/>
            <a:ext cx="691215" cy="276999"/>
          </a:xfrm>
          <a:prstGeom prst="rect">
            <a:avLst/>
          </a:prstGeom>
          <a:noFill/>
        </p:spPr>
        <p:txBody>
          <a:bodyPr wrap="none" rtlCol="0">
            <a:spAutoFit/>
          </a:bodyPr>
          <a:lstStyle/>
          <a:p>
            <a:r>
              <a:rPr lang="en-US" sz="1200" dirty="0">
                <a:hlinkClick r:id="rId3" action="ppaction://hlinksldjump"/>
              </a:rPr>
              <a:t>Back </a:t>
            </a:r>
            <a:r>
              <a:rPr lang="en-US" sz="1200" dirty="0">
                <a:sym typeface="Wingdings" panose="05000000000000000000" pitchFamily="2" charset="2"/>
                <a:hlinkClick r:id="rId3" action="ppaction://hlinksldjump"/>
              </a:rPr>
              <a:t></a:t>
            </a:r>
            <a:endParaRPr lang="en-US" sz="1600" dirty="0"/>
          </a:p>
        </p:txBody>
      </p:sp>
    </p:spTree>
    <p:extLst>
      <p:ext uri="{BB962C8B-B14F-4D97-AF65-F5344CB8AC3E}">
        <p14:creationId xmlns:p14="http://schemas.microsoft.com/office/powerpoint/2010/main" val="3972923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0"/>
            <a:ext cx="8305800" cy="1143000"/>
          </a:xfrm>
        </p:spPr>
        <p:txBody>
          <a:bodyPr/>
          <a:lstStyle/>
          <a:p>
            <a:r>
              <a:rPr lang="en-US" dirty="0"/>
              <a:t>Hold and Dragging a View (2)</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53</a:t>
            </a:fld>
            <a:endParaRPr lang="en-US"/>
          </a:p>
        </p:txBody>
      </p:sp>
      <p:sp>
        <p:nvSpPr>
          <p:cNvPr id="4" name="Rectangle 1"/>
          <p:cNvSpPr>
            <a:spLocks noChangeArrowheads="1"/>
          </p:cNvSpPr>
          <p:nvPr/>
        </p:nvSpPr>
        <p:spPr bwMode="auto">
          <a:xfrm>
            <a:off x="325670" y="1522154"/>
            <a:ext cx="7590539" cy="477053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onTouch</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//record holding position</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motionEvent.getRawX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motionEvent.getRawY</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motionEvent.getAction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ACTION_DOWN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xDelta</a:t>
            </a:r>
            <a:r>
              <a:rPr kumimoji="0" lang="en-US" altLang="en-US"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params.</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leftMargin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yDelta</a:t>
            </a:r>
            <a:r>
              <a:rPr kumimoji="0" lang="en-US" altLang="en-US"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Y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params.</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topMargin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false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ACTION_UP</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ACTION_MOVE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params.</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leftMargin</a:t>
            </a:r>
            <a:r>
              <a:rPr kumimoji="0" lang="en-US" altLang="en-US"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 -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xDelta</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params.</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topMargin</a:t>
            </a:r>
            <a:r>
              <a:rPr kumimoji="0" lang="en-US" altLang="en-US"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Y -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yDelta</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view.setLayoutParams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params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handleHoldMove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false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A083783-E212-4A8A-B3F1-DF7EB1BE0A9C}"/>
              </a:ext>
            </a:extLst>
          </p:cNvPr>
          <p:cNvSpPr/>
          <p:nvPr/>
        </p:nvSpPr>
        <p:spPr>
          <a:xfrm>
            <a:off x="1318746" y="4282184"/>
            <a:ext cx="4929654" cy="128041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314858-7C34-4EBA-BFF8-DC049821D104}"/>
              </a:ext>
            </a:extLst>
          </p:cNvPr>
          <p:cNvSpPr/>
          <p:nvPr/>
        </p:nvSpPr>
        <p:spPr>
          <a:xfrm>
            <a:off x="1318746" y="3048000"/>
            <a:ext cx="4929654" cy="9906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24E95C2-D3EF-483F-B3DA-410823E4E323}"/>
              </a:ext>
            </a:extLst>
          </p:cNvPr>
          <p:cNvSpPr txBox="1"/>
          <p:nvPr/>
        </p:nvSpPr>
        <p:spPr>
          <a:xfrm>
            <a:off x="6345522" y="3374023"/>
            <a:ext cx="1579278" cy="338554"/>
          </a:xfrm>
          <a:prstGeom prst="rect">
            <a:avLst/>
          </a:prstGeom>
          <a:noFill/>
        </p:spPr>
        <p:txBody>
          <a:bodyPr wrap="none" rtlCol="0">
            <a:spAutoFit/>
          </a:bodyPr>
          <a:lstStyle/>
          <a:p>
            <a:r>
              <a:rPr lang="en-US" sz="1600" dirty="0"/>
              <a:t>Start of dragging</a:t>
            </a:r>
          </a:p>
        </p:txBody>
      </p:sp>
      <p:sp>
        <p:nvSpPr>
          <p:cNvPr id="8" name="TextBox 7">
            <a:extLst>
              <a:ext uri="{FF2B5EF4-FFF2-40B4-BE49-F238E27FC236}">
                <a16:creationId xmlns:a16="http://schemas.microsoft.com/office/drawing/2014/main" id="{AB2A1FB0-D6D3-4AAE-B62B-C38A9DDE4FE8}"/>
              </a:ext>
            </a:extLst>
          </p:cNvPr>
          <p:cNvSpPr txBox="1"/>
          <p:nvPr/>
        </p:nvSpPr>
        <p:spPr>
          <a:xfrm>
            <a:off x="6378890" y="4695909"/>
            <a:ext cx="1457450" cy="338554"/>
          </a:xfrm>
          <a:prstGeom prst="rect">
            <a:avLst/>
          </a:prstGeom>
          <a:noFill/>
        </p:spPr>
        <p:txBody>
          <a:bodyPr wrap="none" rtlCol="0">
            <a:spAutoFit/>
          </a:bodyPr>
          <a:lstStyle/>
          <a:p>
            <a:r>
              <a:rPr lang="en-US" sz="1600" dirty="0"/>
              <a:t>Dragging event</a:t>
            </a:r>
          </a:p>
        </p:txBody>
      </p:sp>
      <p:sp>
        <p:nvSpPr>
          <p:cNvPr id="9" name="TextBox 8">
            <a:extLst>
              <a:ext uri="{FF2B5EF4-FFF2-40B4-BE49-F238E27FC236}">
                <a16:creationId xmlns:a16="http://schemas.microsoft.com/office/drawing/2014/main" id="{60124D6C-772C-4E40-88EC-C5CDD2BF62F3}"/>
              </a:ext>
            </a:extLst>
          </p:cNvPr>
          <p:cNvSpPr txBox="1"/>
          <p:nvPr/>
        </p:nvSpPr>
        <p:spPr>
          <a:xfrm>
            <a:off x="7924800" y="609600"/>
            <a:ext cx="691215" cy="276999"/>
          </a:xfrm>
          <a:prstGeom prst="rect">
            <a:avLst/>
          </a:prstGeom>
          <a:noFill/>
        </p:spPr>
        <p:txBody>
          <a:bodyPr wrap="none" rtlCol="0">
            <a:spAutoFit/>
          </a:bodyPr>
          <a:lstStyle/>
          <a:p>
            <a:r>
              <a:rPr lang="en-US" sz="1200" dirty="0">
                <a:hlinkClick r:id="rId2" action="ppaction://hlinksldjump"/>
              </a:rPr>
              <a:t>Back </a:t>
            </a:r>
            <a:r>
              <a:rPr lang="en-US" sz="1200" dirty="0">
                <a:sym typeface="Wingdings" panose="05000000000000000000" pitchFamily="2" charset="2"/>
                <a:hlinkClick r:id="rId2" action="ppaction://hlinksldjump"/>
              </a:rPr>
              <a:t></a:t>
            </a:r>
            <a:endParaRPr lang="en-US" sz="1600" dirty="0"/>
          </a:p>
        </p:txBody>
      </p:sp>
    </p:spTree>
    <p:extLst>
      <p:ext uri="{BB962C8B-B14F-4D97-AF65-F5344CB8AC3E}">
        <p14:creationId xmlns:p14="http://schemas.microsoft.com/office/powerpoint/2010/main" val="3256826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Hold and Dragging a View (3)</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54</a:t>
            </a:fld>
            <a:endParaRPr lang="en-US"/>
          </a:p>
        </p:txBody>
      </p:sp>
      <p:sp>
        <p:nvSpPr>
          <p:cNvPr id="5" name="Rectangle 1"/>
          <p:cNvSpPr>
            <a:spLocks noChangeArrowheads="1"/>
          </p:cNvSpPr>
          <p:nvPr/>
        </p:nvSpPr>
        <p:spPr bwMode="auto">
          <a:xfrm>
            <a:off x="382019" y="2670558"/>
            <a:ext cx="8456161" cy="286232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solidFill>
                  <a:srgbClr val="000080"/>
                </a:solidFill>
                <a:latin typeface="Courier New" panose="02070309020205020404" pitchFamily="49" charset="0"/>
                <a:cs typeface="Courier New" panose="02070309020205020404" pitchFamily="49" charset="0"/>
              </a:rPr>
              <a:t>//Using the listener.</a:t>
            </a:r>
            <a:endPar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Button b3 = (Button)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(R.id.</a:t>
            </a:r>
            <a:r>
              <a:rPr kumimoji="0" lang="en-US" altLang="en-US" sz="18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b3</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b3.setOnTouchListener(</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HoldMoveListener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boolean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handleHoldMove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en-US" altLang="en-US"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GesturesActivity.</a:t>
            </a:r>
            <a:r>
              <a:rPr kumimoji="0" lang="en-US" altLang="en-US"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"Holding and moving..."</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en-US" altLang="en-US" sz="18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LENGTH_SHORT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false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CD864E1-D64A-43F2-BC03-22963B3285F1}"/>
              </a:ext>
            </a:extLst>
          </p:cNvPr>
          <p:cNvSpPr txBox="1"/>
          <p:nvPr/>
        </p:nvSpPr>
        <p:spPr>
          <a:xfrm>
            <a:off x="7924800" y="609600"/>
            <a:ext cx="691215" cy="276999"/>
          </a:xfrm>
          <a:prstGeom prst="rect">
            <a:avLst/>
          </a:prstGeom>
          <a:noFill/>
        </p:spPr>
        <p:txBody>
          <a:bodyPr wrap="none" rtlCol="0">
            <a:spAutoFit/>
          </a:bodyPr>
          <a:lstStyle/>
          <a:p>
            <a:r>
              <a:rPr lang="en-US" sz="1200" dirty="0">
                <a:hlinkClick r:id="rId2" action="ppaction://hlinksldjump"/>
              </a:rPr>
              <a:t>Back </a:t>
            </a:r>
            <a:r>
              <a:rPr lang="en-US" sz="1200" dirty="0">
                <a:sym typeface="Wingdings" panose="05000000000000000000" pitchFamily="2" charset="2"/>
                <a:hlinkClick r:id="rId2" action="ppaction://hlinksldjump"/>
              </a:rPr>
              <a:t></a:t>
            </a:r>
            <a:endParaRPr lang="en-US" sz="1600" dirty="0"/>
          </a:p>
        </p:txBody>
      </p:sp>
    </p:spTree>
    <p:extLst>
      <p:ext uri="{BB962C8B-B14F-4D97-AF65-F5344CB8AC3E}">
        <p14:creationId xmlns:p14="http://schemas.microsoft.com/office/powerpoint/2010/main" val="3417434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Hold and Dragging a View (3)</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55</a:t>
            </a:fld>
            <a:endParaRPr lang="en-US"/>
          </a:p>
        </p:txBody>
      </p:sp>
      <p:sp>
        <p:nvSpPr>
          <p:cNvPr id="5" name="Rectangle 1"/>
          <p:cNvSpPr>
            <a:spLocks noChangeArrowheads="1"/>
          </p:cNvSpPr>
          <p:nvPr/>
        </p:nvSpPr>
        <p:spPr bwMode="auto">
          <a:xfrm>
            <a:off x="382019" y="1978061"/>
            <a:ext cx="8614859" cy="424731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solidFill>
                  <a:srgbClr val="000080"/>
                </a:solidFill>
                <a:latin typeface="Courier New" panose="02070309020205020404" pitchFamily="49" charset="0"/>
                <a:cs typeface="Courier New" panose="02070309020205020404" pitchFamily="49" charset="0"/>
              </a:rPr>
              <a:t>//Using the listener.</a:t>
            </a:r>
            <a:endPar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Button b3 = (Button)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(R.id.</a:t>
            </a:r>
            <a:r>
              <a:rPr kumimoji="0" lang="en-US" altLang="en-US" sz="18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b3</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b3.setOnTouchListener(</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HoldMoveListener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boolean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handleHoldMove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handler</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.post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running on non-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thread.</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en-US" altLang="en-US"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GesturesActivity.</a:t>
            </a:r>
            <a:r>
              <a:rPr kumimoji="0" lang="en-US" altLang="en-US"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"Holding and moving..."</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a:t>
            </a:r>
            <a:r>
              <a:rPr kumimoji="0" lang="en-US" altLang="en-US" sz="18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LENGTH_SHORT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false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EBC762C-13EA-4E09-9410-87F53FF7C385}"/>
              </a:ext>
            </a:extLst>
          </p:cNvPr>
          <p:cNvSpPr txBox="1"/>
          <p:nvPr/>
        </p:nvSpPr>
        <p:spPr>
          <a:xfrm>
            <a:off x="7924800" y="609600"/>
            <a:ext cx="691215" cy="276999"/>
          </a:xfrm>
          <a:prstGeom prst="rect">
            <a:avLst/>
          </a:prstGeom>
          <a:noFill/>
        </p:spPr>
        <p:txBody>
          <a:bodyPr wrap="none" rtlCol="0">
            <a:spAutoFit/>
          </a:bodyPr>
          <a:lstStyle/>
          <a:p>
            <a:r>
              <a:rPr lang="en-US" sz="1200" dirty="0">
                <a:hlinkClick r:id="rId2" action="ppaction://hlinksldjump"/>
              </a:rPr>
              <a:t>Back </a:t>
            </a:r>
            <a:r>
              <a:rPr lang="en-US" sz="1200" dirty="0">
                <a:sym typeface="Wingdings" panose="05000000000000000000" pitchFamily="2" charset="2"/>
                <a:hlinkClick r:id="rId2" action="ppaction://hlinksldjump"/>
              </a:rPr>
              <a:t></a:t>
            </a:r>
            <a:endParaRPr lang="en-US" sz="1600" dirty="0"/>
          </a:p>
        </p:txBody>
      </p:sp>
    </p:spTree>
    <p:extLst>
      <p:ext uri="{BB962C8B-B14F-4D97-AF65-F5344CB8AC3E}">
        <p14:creationId xmlns:p14="http://schemas.microsoft.com/office/powerpoint/2010/main" val="3244818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EBE7-8C5D-41AB-9C89-DB49F5BA4F2B}"/>
              </a:ext>
            </a:extLst>
          </p:cNvPr>
          <p:cNvSpPr>
            <a:spLocks noGrp="1"/>
          </p:cNvSpPr>
          <p:nvPr>
            <p:ph type="title"/>
          </p:nvPr>
        </p:nvSpPr>
        <p:spPr>
          <a:xfrm>
            <a:off x="-685800" y="0"/>
            <a:ext cx="4038600" cy="1143000"/>
          </a:xfrm>
        </p:spPr>
        <p:txBody>
          <a:bodyPr/>
          <a:lstStyle/>
          <a:p>
            <a:r>
              <a:rPr lang="en-US" dirty="0"/>
              <a:t>Example</a:t>
            </a:r>
            <a:endParaRPr lang="en-AE" dirty="0"/>
          </a:p>
        </p:txBody>
      </p:sp>
      <p:sp>
        <p:nvSpPr>
          <p:cNvPr id="3" name="Content Placeholder 2">
            <a:extLst>
              <a:ext uri="{FF2B5EF4-FFF2-40B4-BE49-F238E27FC236}">
                <a16:creationId xmlns:a16="http://schemas.microsoft.com/office/drawing/2014/main" id="{2024D380-4010-406E-8051-6F980C419F2D}"/>
              </a:ext>
            </a:extLst>
          </p:cNvPr>
          <p:cNvSpPr>
            <a:spLocks noGrp="1"/>
          </p:cNvSpPr>
          <p:nvPr>
            <p:ph idx="1"/>
          </p:nvPr>
        </p:nvSpPr>
        <p:spPr>
          <a:xfrm>
            <a:off x="152400" y="1234440"/>
            <a:ext cx="2819400" cy="4389120"/>
          </a:xfrm>
        </p:spPr>
        <p:txBody>
          <a:bodyPr>
            <a:normAutofit/>
          </a:bodyPr>
          <a:lstStyle/>
          <a:p>
            <a:r>
              <a:rPr lang="en-US" sz="1800" dirty="0"/>
              <a:t>In the main activity, program swipe left and right such that, when swipe left, you go back, and when swipe right you start </a:t>
            </a:r>
            <a:r>
              <a:rPr lang="en-US" sz="1800" dirty="0" err="1"/>
              <a:t>SecondActivity</a:t>
            </a:r>
            <a:r>
              <a:rPr lang="en-US" sz="1800" dirty="0"/>
              <a:t>.</a:t>
            </a:r>
            <a:endParaRPr lang="en-AE" sz="1800" dirty="0"/>
          </a:p>
        </p:txBody>
      </p:sp>
      <p:sp>
        <p:nvSpPr>
          <p:cNvPr id="4" name="Slide Number Placeholder 3">
            <a:extLst>
              <a:ext uri="{FF2B5EF4-FFF2-40B4-BE49-F238E27FC236}">
                <a16:creationId xmlns:a16="http://schemas.microsoft.com/office/drawing/2014/main" id="{C79C81AA-51A4-437C-89FE-EB7F5C7FBD03}"/>
              </a:ext>
            </a:extLst>
          </p:cNvPr>
          <p:cNvSpPr>
            <a:spLocks noGrp="1"/>
          </p:cNvSpPr>
          <p:nvPr>
            <p:ph type="sldNum" sz="quarter" idx="12"/>
          </p:nvPr>
        </p:nvSpPr>
        <p:spPr/>
        <p:txBody>
          <a:bodyPr/>
          <a:lstStyle/>
          <a:p>
            <a:pPr>
              <a:defRPr/>
            </a:pPr>
            <a:fld id="{0C649DF8-EF65-4EDE-82FD-490E53F18845}" type="slidenum">
              <a:rPr lang="en-US" smtClean="0"/>
              <a:pPr>
                <a:defRPr/>
              </a:pPr>
              <a:t>56</a:t>
            </a:fld>
            <a:endParaRPr lang="en-US"/>
          </a:p>
        </p:txBody>
      </p:sp>
      <p:sp>
        <p:nvSpPr>
          <p:cNvPr id="5" name="Rectangle 1">
            <a:extLst>
              <a:ext uri="{FF2B5EF4-FFF2-40B4-BE49-F238E27FC236}">
                <a16:creationId xmlns:a16="http://schemas.microsoft.com/office/drawing/2014/main" id="{4F823D40-7670-4287-AA5F-3B544D2A2B1D}"/>
              </a:ext>
            </a:extLst>
          </p:cNvPr>
          <p:cNvSpPr>
            <a:spLocks noChangeArrowheads="1"/>
          </p:cNvSpPr>
          <p:nvPr/>
        </p:nvSpPr>
        <p:spPr bwMode="auto">
          <a:xfrm>
            <a:off x="2971800" y="1212174"/>
            <a:ext cx="7924800" cy="452431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BCBEC4"/>
                </a:solidFill>
                <a:effectLst/>
                <a:latin typeface="JetBrains Mono"/>
              </a:rPr>
              <a:t>GestureDetector.SimpleOnGestureListener</a:t>
            </a: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err="1">
                <a:ln>
                  <a:noFill/>
                </a:ln>
                <a:solidFill>
                  <a:srgbClr val="BCBEC4"/>
                </a:solidFill>
                <a:effectLst/>
                <a:latin typeface="JetBrains Mono"/>
              </a:rPr>
              <a:t>fListener</a:t>
            </a:r>
            <a:r>
              <a:rPr kumimoji="0" lang="en-US" altLang="en-US" sz="1800" b="0" i="0" u="none" strike="noStrike" cap="none" normalizeH="0" baseline="0" dirty="0">
                <a:ln>
                  <a:noFill/>
                </a:ln>
                <a:solidFill>
                  <a:srgbClr val="BCBEC4"/>
                </a:solidFill>
                <a:effectLst/>
                <a:latin typeface="JetBrains Mono"/>
              </a:rPr>
              <a:t> = </a:t>
            </a:r>
          </a:p>
          <a:p>
            <a:pPr lvl="1" eaLnBrk="0" hangingPunct="0"/>
            <a:r>
              <a:rPr kumimoji="0" lang="en-US" altLang="en-US" sz="1800" b="0" i="0" u="none" strike="noStrike" cap="none" normalizeH="0" baseline="0" dirty="0">
                <a:ln>
                  <a:noFill/>
                </a:ln>
                <a:solidFill>
                  <a:srgbClr val="CF8E6D"/>
                </a:solidFill>
                <a:effectLst/>
                <a:latin typeface="JetBrains Mono"/>
              </a:rPr>
              <a:t>new </a:t>
            </a:r>
            <a:r>
              <a:rPr kumimoji="0" lang="en-US" altLang="en-US" sz="1800" b="0" i="0" u="none" strike="noStrike" cap="none" normalizeH="0" baseline="0" dirty="0" err="1">
                <a:ln>
                  <a:noFill/>
                </a:ln>
                <a:solidFill>
                  <a:srgbClr val="BCBEC4"/>
                </a:solidFill>
                <a:effectLst/>
                <a:latin typeface="JetBrains Mono"/>
              </a:rPr>
              <a:t>GestureDetector.SimpleOnGestureListener</a:t>
            </a:r>
            <a:r>
              <a:rPr kumimoji="0" lang="en-US" altLang="en-US" sz="1800" b="0" i="0" u="none" strike="noStrike" cap="none" normalizeH="0" baseline="0" dirty="0">
                <a:ln>
                  <a:noFill/>
                </a:ln>
                <a:solidFill>
                  <a:srgbClr val="BCBEC4"/>
                </a:solidFill>
                <a:effectLst/>
                <a:latin typeface="JetBrains Mono"/>
              </a:rPr>
              <a:t>() {</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CF8E6D"/>
                </a:solidFill>
                <a:effectLst/>
                <a:latin typeface="JetBrains Mono"/>
              </a:rPr>
              <a:t>public </a:t>
            </a:r>
            <a:r>
              <a:rPr kumimoji="0" lang="en-US" altLang="en-US" sz="1800" b="0" i="0" u="none" strike="noStrike" cap="none" normalizeH="0" baseline="0" dirty="0" err="1">
                <a:ln>
                  <a:noFill/>
                </a:ln>
                <a:solidFill>
                  <a:srgbClr val="CF8E6D"/>
                </a:solidFill>
                <a:effectLst/>
                <a:latin typeface="JetBrains Mono"/>
              </a:rPr>
              <a:t>boolean</a:t>
            </a:r>
            <a:r>
              <a:rPr kumimoji="0" lang="en-US" altLang="en-US" sz="1800" b="0" i="0" u="none" strike="noStrike" cap="none" normalizeH="0" baseline="0" dirty="0">
                <a:ln>
                  <a:noFill/>
                </a:ln>
                <a:solidFill>
                  <a:srgbClr val="CF8E6D"/>
                </a:solidFill>
                <a:effectLst/>
                <a:latin typeface="JetBrains Mono"/>
              </a:rPr>
              <a:t> </a:t>
            </a:r>
            <a:r>
              <a:rPr kumimoji="0" lang="en-US" altLang="en-US" sz="1800" b="0" i="0" u="none" strike="noStrike" cap="none" normalizeH="0" baseline="0" dirty="0" err="1">
                <a:ln>
                  <a:noFill/>
                </a:ln>
                <a:solidFill>
                  <a:srgbClr val="56A8F5"/>
                </a:solidFill>
                <a:effectLst/>
                <a:latin typeface="JetBrains Mono"/>
              </a:rPr>
              <a:t>onDown</a:t>
            </a:r>
            <a:r>
              <a:rPr kumimoji="0" lang="en-US" altLang="en-US" sz="1800" b="0" i="0" u="none" strike="noStrike" cap="none" normalizeH="0" baseline="0" dirty="0">
                <a:ln>
                  <a:noFill/>
                </a:ln>
                <a:solidFill>
                  <a:srgbClr val="BCBEC4"/>
                </a:solidFill>
                <a:effectLst/>
                <a:latin typeface="JetBrains Mono"/>
              </a:rPr>
              <a:t>(</a:t>
            </a:r>
            <a:r>
              <a:rPr kumimoji="0" lang="en-US" altLang="en-US" sz="1800" b="0" i="0" u="none" strike="noStrike" cap="none" normalizeH="0" baseline="0" dirty="0" err="1">
                <a:ln>
                  <a:noFill/>
                </a:ln>
                <a:solidFill>
                  <a:srgbClr val="BCBEC4"/>
                </a:solidFill>
                <a:effectLst/>
                <a:latin typeface="JetBrains Mono"/>
              </a:rPr>
              <a:t>MotionEvent</a:t>
            </a:r>
            <a:r>
              <a:rPr kumimoji="0" lang="en-US" altLang="en-US" sz="1800" b="0" i="0" u="none" strike="noStrike" cap="none" normalizeH="0" baseline="0" dirty="0">
                <a:ln>
                  <a:noFill/>
                </a:ln>
                <a:solidFill>
                  <a:srgbClr val="BCBEC4"/>
                </a:solidFill>
                <a:effectLst/>
                <a:latin typeface="JetBrains Mono"/>
              </a:rPr>
              <a:t> e) {</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CF8E6D"/>
                </a:solidFill>
                <a:effectLst/>
                <a:latin typeface="JetBrains Mono"/>
              </a:rPr>
              <a:t>return true</a:t>
            </a:r>
            <a:r>
              <a:rPr kumimoji="0" lang="en-US" altLang="en-US" sz="1800" b="0" i="0" u="none" strike="noStrike" cap="none" normalizeH="0" baseline="0" dirty="0">
                <a:ln>
                  <a:noFill/>
                </a:ln>
                <a:solidFill>
                  <a:srgbClr val="BCBEC4"/>
                </a:solidFill>
                <a:effectLst/>
                <a:latin typeface="JetBrains Mono"/>
              </a:rPr>
              <a:t>;  }</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3AE60"/>
                </a:solidFill>
                <a:effectLst/>
                <a:latin typeface="JetBrains Mono"/>
              </a:rPr>
              <a:t> </a:t>
            </a:r>
            <a:r>
              <a:rPr kumimoji="0" lang="en-US" altLang="en-US" sz="1800" b="0" i="0" u="none" strike="noStrike" cap="none" normalizeH="0" baseline="0" dirty="0">
                <a:ln>
                  <a:noFill/>
                </a:ln>
                <a:solidFill>
                  <a:srgbClr val="CF8E6D"/>
                </a:solidFill>
                <a:effectLst/>
                <a:latin typeface="JetBrains Mono"/>
              </a:rPr>
              <a:t>public </a:t>
            </a:r>
            <a:r>
              <a:rPr kumimoji="0" lang="en-US" altLang="en-US" sz="1800" b="0" i="0" u="none" strike="noStrike" cap="none" normalizeH="0" baseline="0" dirty="0" err="1">
                <a:ln>
                  <a:noFill/>
                </a:ln>
                <a:solidFill>
                  <a:srgbClr val="CF8E6D"/>
                </a:solidFill>
                <a:effectLst/>
                <a:latin typeface="JetBrains Mono"/>
              </a:rPr>
              <a:t>boolean</a:t>
            </a:r>
            <a:r>
              <a:rPr kumimoji="0" lang="en-US" altLang="en-US" sz="1800" b="0" i="0" u="none" strike="noStrike" cap="none" normalizeH="0" baseline="0" dirty="0">
                <a:ln>
                  <a:noFill/>
                </a:ln>
                <a:solidFill>
                  <a:srgbClr val="CF8E6D"/>
                </a:solidFill>
                <a:effectLst/>
                <a:latin typeface="JetBrains Mono"/>
              </a:rPr>
              <a:t> </a:t>
            </a:r>
            <a:r>
              <a:rPr kumimoji="0" lang="en-US" altLang="en-US" sz="1800" b="0" i="0" u="none" strike="noStrike" cap="none" normalizeH="0" baseline="0" dirty="0" err="1">
                <a:ln>
                  <a:noFill/>
                </a:ln>
                <a:solidFill>
                  <a:srgbClr val="56A8F5"/>
                </a:solidFill>
                <a:effectLst/>
                <a:latin typeface="JetBrains Mono"/>
              </a:rPr>
              <a:t>onFling</a:t>
            </a: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err="1">
                <a:ln>
                  <a:noFill/>
                </a:ln>
                <a:solidFill>
                  <a:srgbClr val="BCBEC4"/>
                </a:solidFill>
                <a:effectLst/>
                <a:latin typeface="JetBrains Mono"/>
              </a:rPr>
              <a:t>MotionEvent</a:t>
            </a:r>
            <a:r>
              <a:rPr kumimoji="0" lang="en-US" altLang="en-US" sz="1800" b="0" i="0" u="none" strike="noStrike" cap="none" normalizeH="0" baseline="0" dirty="0">
                <a:ln>
                  <a:noFill/>
                </a:ln>
                <a:solidFill>
                  <a:srgbClr val="BCBEC4"/>
                </a:solidFill>
                <a:effectLst/>
                <a:latin typeface="JetBrains Mono"/>
              </a:rPr>
              <a:t> e1, </a:t>
            </a:r>
            <a:r>
              <a:rPr kumimoji="0" lang="en-US" altLang="en-US" sz="1800" b="0" i="0" u="none" strike="noStrike" cap="none" normalizeH="0" baseline="0" dirty="0" err="1">
                <a:ln>
                  <a:noFill/>
                </a:ln>
                <a:solidFill>
                  <a:srgbClr val="BCBEC4"/>
                </a:solidFill>
                <a:effectLst/>
                <a:latin typeface="JetBrains Mono"/>
              </a:rPr>
              <a:t>MotionEvent</a:t>
            </a:r>
            <a:r>
              <a:rPr kumimoji="0" lang="en-US" altLang="en-US" sz="1800" b="0" i="0" u="none" strike="noStrike" cap="none" normalizeH="0" baseline="0" dirty="0">
                <a:ln>
                  <a:noFill/>
                </a:ln>
                <a:solidFill>
                  <a:srgbClr val="BCBEC4"/>
                </a:solidFill>
                <a:effectLst/>
                <a:latin typeface="JetBrains Mono"/>
              </a:rPr>
              <a:t> e2,</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CF8E6D"/>
                </a:solidFill>
                <a:effectLst/>
                <a:latin typeface="JetBrains Mono"/>
              </a:rPr>
              <a:t>float </a:t>
            </a:r>
            <a:r>
              <a:rPr kumimoji="0" lang="en-US" altLang="en-US" sz="1800" b="0" i="0" u="none" strike="noStrike" cap="none" normalizeH="0" baseline="0" dirty="0" err="1">
                <a:ln>
                  <a:noFill/>
                </a:ln>
                <a:solidFill>
                  <a:srgbClr val="BCBEC4"/>
                </a:solidFill>
                <a:effectLst/>
                <a:latin typeface="JetBrains Mono"/>
              </a:rPr>
              <a:t>velocityX</a:t>
            </a: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CF8E6D"/>
                </a:solidFill>
                <a:effectLst/>
                <a:latin typeface="JetBrains Mono"/>
              </a:rPr>
              <a:t>float </a:t>
            </a:r>
            <a:r>
              <a:rPr kumimoji="0" lang="en-US" altLang="en-US" sz="1800" b="0" i="0" u="none" strike="noStrike" cap="none" normalizeH="0" baseline="0" dirty="0" err="1">
                <a:ln>
                  <a:noFill/>
                </a:ln>
                <a:solidFill>
                  <a:srgbClr val="BCBEC4"/>
                </a:solidFill>
                <a:effectLst/>
                <a:latin typeface="JetBrains Mono"/>
              </a:rPr>
              <a:t>velocityX</a:t>
            </a:r>
            <a:r>
              <a:rPr kumimoji="0" lang="en-US" altLang="en-US" sz="1800" b="0" i="0" u="none" strike="noStrike" cap="none" normalizeH="0" baseline="0" dirty="0">
                <a:ln>
                  <a:noFill/>
                </a:ln>
                <a:solidFill>
                  <a:srgbClr val="BCBEC4"/>
                </a:solidFill>
                <a:effectLst/>
                <a:latin typeface="JetBrains Mono"/>
              </a:rPr>
              <a:t> ){</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CF8E6D"/>
                </a:solidFill>
                <a:effectLst/>
                <a:latin typeface="JetBrains Mono"/>
              </a:rPr>
              <a:t>float </a:t>
            </a:r>
            <a:r>
              <a:rPr kumimoji="0" lang="en-US" altLang="en-US" sz="1800" b="0" i="0" u="none" strike="noStrike" cap="none" normalizeH="0" baseline="0" dirty="0">
                <a:ln>
                  <a:noFill/>
                </a:ln>
                <a:solidFill>
                  <a:srgbClr val="BCBEC4"/>
                </a:solidFill>
                <a:effectLst/>
                <a:latin typeface="JetBrains Mono"/>
              </a:rPr>
              <a:t>direction = e1.getX() - e2.getX();</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CF8E6D"/>
                </a:solidFill>
                <a:effectLst/>
                <a:latin typeface="JetBrains Mono"/>
              </a:rPr>
              <a:t>if</a:t>
            </a:r>
            <a:r>
              <a:rPr kumimoji="0" lang="en-US" altLang="en-US" sz="1800" b="0" i="0" u="none" strike="noStrike" cap="none" normalizeH="0" baseline="0" dirty="0">
                <a:ln>
                  <a:noFill/>
                </a:ln>
                <a:solidFill>
                  <a:srgbClr val="BCBEC4"/>
                </a:solidFill>
                <a:effectLst/>
                <a:latin typeface="JetBrains Mono"/>
              </a:rPr>
              <a:t>(direction&gt;</a:t>
            </a:r>
            <a:r>
              <a:rPr kumimoji="0" lang="en-US" altLang="en-US" sz="1800" b="0" i="0" u="none" strike="noStrike" cap="none" normalizeH="0" baseline="0" dirty="0">
                <a:ln>
                  <a:noFill/>
                </a:ln>
                <a:solidFill>
                  <a:srgbClr val="2AACB8"/>
                </a:solidFill>
                <a:effectLst/>
                <a:latin typeface="JetBrains Mono"/>
              </a:rPr>
              <a:t>0</a:t>
            </a:r>
            <a:r>
              <a:rPr kumimoji="0" lang="en-US" altLang="en-US" sz="1800" b="0" i="0" u="none" strike="noStrike" cap="none" normalizeH="0" baseline="0" dirty="0">
                <a:ln>
                  <a:noFill/>
                </a:ln>
                <a:solidFill>
                  <a:srgbClr val="BCBEC4"/>
                </a:solidFill>
                <a:effectLst/>
                <a:latin typeface="JetBrains Mono"/>
              </a:rPr>
              <a:t>) </a:t>
            </a:r>
            <a:r>
              <a:rPr lang="en-US" altLang="en-US" sz="1800" dirty="0">
                <a:solidFill>
                  <a:srgbClr val="BCBEC4"/>
                </a:solidFill>
                <a:latin typeface="JetBrains Mono"/>
              </a:rPr>
              <a:t>{</a:t>
            </a:r>
          </a:p>
          <a:p>
            <a:pPr lvl="1" eaLnBrk="0" hangingPunct="0"/>
            <a:r>
              <a:rPr lang="en-US" altLang="en-US" sz="1800" dirty="0">
                <a:solidFill>
                  <a:srgbClr val="BCBEC4"/>
                </a:solidFill>
                <a:latin typeface="JetBrains Mono"/>
              </a:rPr>
              <a:t>             </a:t>
            </a:r>
            <a:r>
              <a:rPr lang="en-US" altLang="en-US" sz="1800" dirty="0" err="1">
                <a:solidFill>
                  <a:srgbClr val="BCBEC4"/>
                </a:solidFill>
                <a:latin typeface="JetBrains Mono"/>
              </a:rPr>
              <a:t>startActivity</a:t>
            </a:r>
            <a:r>
              <a:rPr lang="en-US" altLang="en-US" sz="1800" dirty="0">
                <a:solidFill>
                  <a:srgbClr val="BCBEC4"/>
                </a:solidFill>
                <a:latin typeface="JetBrains Mono"/>
              </a:rPr>
              <a:t>( this, </a:t>
            </a:r>
            <a:r>
              <a:rPr lang="en-US" altLang="en-US" sz="1800" dirty="0" err="1">
                <a:solidFill>
                  <a:srgbClr val="BCBEC4"/>
                </a:solidFill>
                <a:latin typeface="JetBrains Mono"/>
              </a:rPr>
              <a:t>SecondActivity.class</a:t>
            </a:r>
            <a:r>
              <a:rPr lang="en-US" altLang="en-US" sz="1800" dirty="0">
                <a:solidFill>
                  <a:srgbClr val="BCBEC4"/>
                </a:solidFill>
                <a:latin typeface="JetBrains Mono"/>
              </a:rPr>
              <a:t>);</a:t>
            </a:r>
          </a:p>
          <a:p>
            <a:pPr lvl="1" eaLnBrk="0" hangingPunct="0"/>
            <a:r>
              <a:rPr kumimoji="0" lang="en-US" altLang="en-US" sz="1800" b="0" i="0" u="none" strike="noStrike" cap="none" normalizeH="0" baseline="0" dirty="0">
                <a:ln>
                  <a:noFill/>
                </a:ln>
                <a:solidFill>
                  <a:srgbClr val="BCBEC4"/>
                </a:solidFill>
                <a:effectLst/>
                <a:latin typeface="JetBrains Mono"/>
              </a:rPr>
              <a:t>        }else finish();</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CF8E6D"/>
                </a:solidFill>
                <a:effectLst/>
                <a:latin typeface="JetBrains Mono"/>
              </a:rPr>
              <a:t>return </a:t>
            </a:r>
            <a:r>
              <a:rPr kumimoji="0" lang="en-US" altLang="en-US" sz="1800" b="0" i="0" u="none" strike="noStrike" cap="none" normalizeH="0" baseline="0" dirty="0" err="1">
                <a:ln>
                  <a:noFill/>
                </a:ln>
                <a:solidFill>
                  <a:srgbClr val="CF8E6D"/>
                </a:solidFill>
                <a:effectLst/>
                <a:latin typeface="JetBrains Mono"/>
              </a:rPr>
              <a:t>super</a:t>
            </a:r>
            <a:r>
              <a:rPr kumimoji="0" lang="en-US" altLang="en-US" sz="1800" b="0" i="0" u="none" strike="noStrike" cap="none" normalizeH="0" baseline="0" dirty="0" err="1">
                <a:ln>
                  <a:noFill/>
                </a:ln>
                <a:solidFill>
                  <a:srgbClr val="BCBEC4"/>
                </a:solidFill>
                <a:effectLst/>
                <a:latin typeface="JetBrains Mono"/>
              </a:rPr>
              <a:t>.onFling</a:t>
            </a:r>
            <a:r>
              <a:rPr kumimoji="0" lang="en-US" altLang="en-US" sz="1800" b="0" i="0" u="none" strike="noStrike" cap="none" normalizeH="0" baseline="0" dirty="0">
                <a:ln>
                  <a:noFill/>
                </a:ln>
                <a:solidFill>
                  <a:srgbClr val="BCBEC4"/>
                </a:solidFill>
                <a:effectLst/>
                <a:latin typeface="JetBrains Mono"/>
              </a:rPr>
              <a:t>(e1, e2, </a:t>
            </a:r>
            <a:r>
              <a:rPr kumimoji="0" lang="en-US" altLang="en-US" sz="1800" b="0" i="0" u="none" strike="noStrike" cap="none" normalizeH="0" baseline="0" dirty="0" err="1">
                <a:ln>
                  <a:noFill/>
                </a:ln>
                <a:solidFill>
                  <a:srgbClr val="BCBEC4"/>
                </a:solidFill>
                <a:effectLst/>
                <a:latin typeface="JetBrains Mono"/>
              </a:rPr>
              <a:t>velocityX</a:t>
            </a: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err="1">
                <a:ln>
                  <a:noFill/>
                </a:ln>
                <a:solidFill>
                  <a:srgbClr val="BCBEC4"/>
                </a:solidFill>
                <a:effectLst/>
                <a:latin typeface="JetBrains Mono"/>
              </a:rPr>
              <a:t>velocityY</a:t>
            </a:r>
            <a:r>
              <a:rPr kumimoji="0" lang="en-US" altLang="en-US" sz="1800" b="0" i="0" u="none" strike="noStrike" cap="none" normalizeH="0" baseline="0" dirty="0">
                <a:ln>
                  <a:noFill/>
                </a:ln>
                <a:solidFill>
                  <a:srgbClr val="BCBEC4"/>
                </a:solidFill>
                <a:effectLst/>
                <a:latin typeface="JetBrains Mono"/>
              </a:rPr>
              <a:t>);</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err="1">
                <a:ln>
                  <a:noFill/>
                </a:ln>
                <a:solidFill>
                  <a:srgbClr val="BCBEC4"/>
                </a:solidFill>
                <a:effectLst/>
                <a:latin typeface="JetBrains Mono"/>
              </a:rPr>
              <a:t>LinearLayout</a:t>
            </a:r>
            <a:r>
              <a:rPr kumimoji="0" lang="en-US" altLang="en-US" sz="1800" b="0" i="0" u="none" strike="noStrike" cap="none" normalizeH="0" baseline="0" dirty="0">
                <a:ln>
                  <a:noFill/>
                </a:ln>
                <a:solidFill>
                  <a:srgbClr val="BCBEC4"/>
                </a:solidFill>
                <a:effectLst/>
                <a:latin typeface="JetBrains Mono"/>
              </a:rPr>
              <a:t> layout = </a:t>
            </a:r>
            <a:r>
              <a:rPr kumimoji="0" lang="en-US" altLang="en-US" sz="1800" b="0" i="0" u="none" strike="noStrike" cap="none" normalizeH="0" baseline="0" dirty="0" err="1">
                <a:ln>
                  <a:noFill/>
                </a:ln>
                <a:solidFill>
                  <a:srgbClr val="BCBEC4"/>
                </a:solidFill>
                <a:effectLst/>
                <a:latin typeface="JetBrains Mono"/>
              </a:rPr>
              <a:t>findViewById</a:t>
            </a:r>
            <a:r>
              <a:rPr kumimoji="0" lang="en-US" altLang="en-US" sz="1800" b="0" i="0" u="none" strike="noStrike" cap="none" normalizeH="0" baseline="0" dirty="0">
                <a:ln>
                  <a:noFill/>
                </a:ln>
                <a:solidFill>
                  <a:srgbClr val="BCBEC4"/>
                </a:solidFill>
                <a:effectLst/>
                <a:latin typeface="JetBrains Mono"/>
              </a:rPr>
              <a:t>(</a:t>
            </a:r>
            <a:r>
              <a:rPr kumimoji="0" lang="en-US" altLang="en-US" sz="1800" b="0" i="0" u="none" strike="noStrike" cap="none" normalizeH="0" baseline="0" dirty="0" err="1">
                <a:ln>
                  <a:noFill/>
                </a:ln>
                <a:solidFill>
                  <a:srgbClr val="BCBEC4"/>
                </a:solidFill>
                <a:effectLst/>
                <a:latin typeface="JetBrains Mono"/>
              </a:rPr>
              <a:t>R.id.</a:t>
            </a:r>
            <a:r>
              <a:rPr lang="en-US" altLang="en-US" sz="1800" i="1" dirty="0" err="1">
                <a:solidFill>
                  <a:srgbClr val="C77DBB"/>
                </a:solidFill>
                <a:latin typeface="JetBrains Mono"/>
              </a:rPr>
              <a:t>main</a:t>
            </a:r>
            <a:r>
              <a:rPr kumimoji="0" lang="en-US" altLang="en-US" sz="1800" b="0" i="0" u="none" strike="noStrike" cap="none" normalizeH="0" baseline="0" dirty="0">
                <a:ln>
                  <a:noFill/>
                </a:ln>
                <a:solidFill>
                  <a:srgbClr val="BCBEC4"/>
                </a:solidFill>
                <a:effectLst/>
                <a:latin typeface="JetBrains Mono"/>
              </a:rPr>
              <a:t>);</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GestureDetector </a:t>
            </a:r>
            <a:r>
              <a:rPr kumimoji="0" lang="en-US" altLang="en-US" sz="1800" b="0" i="0" u="none" strike="noStrike" cap="none" normalizeH="0" baseline="0" dirty="0" err="1">
                <a:ln>
                  <a:noFill/>
                </a:ln>
                <a:solidFill>
                  <a:srgbClr val="BCBEC4"/>
                </a:solidFill>
                <a:effectLst/>
                <a:latin typeface="JetBrains Mono"/>
              </a:rPr>
              <a:t>fdetector</a:t>
            </a:r>
            <a:r>
              <a:rPr kumimoji="0" lang="en-US" altLang="en-US" sz="1800" b="0" i="0" u="none" strike="noStrike" cap="none" normalizeH="0" baseline="0" dirty="0">
                <a:ln>
                  <a:noFill/>
                </a:ln>
                <a:solidFill>
                  <a:srgbClr val="BCBEC4"/>
                </a:solidFill>
                <a:effectLst/>
                <a:latin typeface="JetBrains Mono"/>
              </a:rPr>
              <a:t> = </a:t>
            </a:r>
            <a:r>
              <a:rPr kumimoji="0" lang="en-US" altLang="en-US" sz="1800" b="0" i="0" u="none" strike="noStrike" cap="none" normalizeH="0" baseline="0" dirty="0">
                <a:ln>
                  <a:noFill/>
                </a:ln>
                <a:solidFill>
                  <a:srgbClr val="CF8E6D"/>
                </a:solidFill>
                <a:effectLst/>
                <a:latin typeface="JetBrains Mono"/>
              </a:rPr>
              <a:t>new </a:t>
            </a:r>
            <a:r>
              <a:rPr kumimoji="0" lang="en-US" altLang="en-US" sz="1800" b="0" i="0" u="none" strike="noStrike" cap="none" normalizeH="0" baseline="0" dirty="0">
                <a:ln>
                  <a:noFill/>
                </a:ln>
                <a:solidFill>
                  <a:srgbClr val="BCBEC4"/>
                </a:solidFill>
                <a:effectLst/>
                <a:latin typeface="JetBrains Mono"/>
              </a:rPr>
              <a:t>GestureDetector(</a:t>
            </a:r>
            <a:r>
              <a:rPr kumimoji="0" lang="en-US" altLang="en-US" sz="1800" b="0" i="0" u="none" strike="noStrike" cap="none" normalizeH="0" baseline="0" dirty="0" err="1">
                <a:ln>
                  <a:noFill/>
                </a:ln>
                <a:solidFill>
                  <a:srgbClr val="CF8E6D"/>
                </a:solidFill>
                <a:effectLst/>
                <a:latin typeface="JetBrains Mono"/>
              </a:rPr>
              <a:t>this</a:t>
            </a:r>
            <a:r>
              <a:rPr kumimoji="0" lang="en-US" altLang="en-US" sz="1800" b="0" i="0" u="none" strike="noStrike" cap="none" normalizeH="0" baseline="0" dirty="0" err="1">
                <a:ln>
                  <a:noFill/>
                </a:ln>
                <a:solidFill>
                  <a:srgbClr val="BCBEC4"/>
                </a:solidFill>
                <a:effectLst/>
                <a:latin typeface="JetBrains Mono"/>
              </a:rPr>
              <a:t>,fListener</a:t>
            </a:r>
            <a:r>
              <a:rPr kumimoji="0" lang="en-US" altLang="en-US" sz="1800" b="0" i="0" u="none" strike="noStrike" cap="none" normalizeH="0" baseline="0" dirty="0">
                <a:ln>
                  <a:noFill/>
                </a:ln>
                <a:solidFill>
                  <a:srgbClr val="BCBEC4"/>
                </a:solidFill>
                <a:effectLst/>
                <a:latin typeface="JetBrains Mono"/>
              </a:rPr>
              <a:t>);</a:t>
            </a:r>
            <a:br>
              <a:rPr kumimoji="0" lang="en-US" altLang="en-US" sz="1800" b="0" i="0" u="none" strike="noStrike" cap="none" normalizeH="0" baseline="0" dirty="0">
                <a:ln>
                  <a:noFill/>
                </a:ln>
                <a:solidFill>
                  <a:srgbClr val="BCBEC4"/>
                </a:solidFill>
                <a:effectLst/>
                <a:latin typeface="JetBrains Mono"/>
              </a:rPr>
            </a:br>
            <a:r>
              <a:rPr lang="en-US" altLang="en-US" sz="1800" dirty="0" err="1">
                <a:solidFill>
                  <a:srgbClr val="BCBEC4"/>
                </a:solidFill>
                <a:latin typeface="JetBrains Mono"/>
              </a:rPr>
              <a:t>layout</a:t>
            </a:r>
            <a:r>
              <a:rPr kumimoji="0" lang="en-US" altLang="en-US" sz="1800" b="0" i="0" u="none" strike="noStrike" cap="none" normalizeH="0" baseline="0" dirty="0" err="1">
                <a:ln>
                  <a:noFill/>
                </a:ln>
                <a:solidFill>
                  <a:srgbClr val="BCBEC4"/>
                </a:solidFill>
                <a:effectLst/>
                <a:latin typeface="JetBrains Mono"/>
              </a:rPr>
              <a:t>.setOnTouchListener</a:t>
            </a:r>
            <a:r>
              <a:rPr kumimoji="0" lang="en-US" altLang="en-US" sz="1800" b="0" i="0" u="none" strike="noStrike" cap="none" normalizeH="0" baseline="0" dirty="0">
                <a:ln>
                  <a:noFill/>
                </a:ln>
                <a:solidFill>
                  <a:srgbClr val="BCBEC4"/>
                </a:solidFill>
                <a:effectLst/>
                <a:latin typeface="JetBrains Mono"/>
              </a:rPr>
              <a:t>( (view, event) -&gt; </a:t>
            </a:r>
            <a:r>
              <a:rPr kumimoji="0" lang="en-US" altLang="en-US" sz="1800" b="0" i="0" u="none" strike="noStrike" cap="none" normalizeH="0" baseline="0" dirty="0" err="1">
                <a:ln>
                  <a:noFill/>
                </a:ln>
                <a:solidFill>
                  <a:srgbClr val="C77DBB"/>
                </a:solidFill>
                <a:effectLst/>
                <a:latin typeface="JetBrains Mono"/>
              </a:rPr>
              <a:t>fdetector</a:t>
            </a:r>
            <a:r>
              <a:rPr kumimoji="0" lang="en-US" altLang="en-US" sz="1800" b="0" i="0" u="none" strike="noStrike" cap="none" normalizeH="0" baseline="0" dirty="0" err="1">
                <a:ln>
                  <a:noFill/>
                </a:ln>
                <a:solidFill>
                  <a:srgbClr val="BCBEC4"/>
                </a:solidFill>
                <a:effectLst/>
                <a:latin typeface="JetBrains Mono"/>
              </a:rPr>
              <a:t>.onTouchEvent</a:t>
            </a:r>
            <a:r>
              <a:rPr kumimoji="0" lang="en-US" altLang="en-US" sz="1800" b="0" i="0" u="none" strike="noStrike" cap="none" normalizeH="0" baseline="0" dirty="0">
                <a:ln>
                  <a:noFill/>
                </a:ln>
                <a:solidFill>
                  <a:srgbClr val="BCBEC4"/>
                </a:solidFill>
                <a:effectLst/>
                <a:latin typeface="JetBrains Mono"/>
              </a:rPr>
              <a:t>(event));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59286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04FE-D98E-4F5A-B4E0-D95A0987032C}"/>
              </a:ext>
            </a:extLst>
          </p:cNvPr>
          <p:cNvSpPr>
            <a:spLocks noGrp="1"/>
          </p:cNvSpPr>
          <p:nvPr>
            <p:ph type="title"/>
          </p:nvPr>
        </p:nvSpPr>
        <p:spPr>
          <a:xfrm>
            <a:off x="457200" y="136525"/>
            <a:ext cx="8229600" cy="1143000"/>
          </a:xfrm>
        </p:spPr>
        <p:txBody>
          <a:bodyPr/>
          <a:lstStyle/>
          <a:p>
            <a:r>
              <a:rPr lang="en-US" dirty="0"/>
              <a:t>Swipe Listener Class</a:t>
            </a:r>
            <a:endParaRPr lang="en-AE" dirty="0"/>
          </a:p>
        </p:txBody>
      </p:sp>
      <p:sp>
        <p:nvSpPr>
          <p:cNvPr id="4" name="Slide Number Placeholder 3">
            <a:extLst>
              <a:ext uri="{FF2B5EF4-FFF2-40B4-BE49-F238E27FC236}">
                <a16:creationId xmlns:a16="http://schemas.microsoft.com/office/drawing/2014/main" id="{CA32D6BF-E1A2-4B28-B100-03575AA2C609}"/>
              </a:ext>
            </a:extLst>
          </p:cNvPr>
          <p:cNvSpPr>
            <a:spLocks noGrp="1"/>
          </p:cNvSpPr>
          <p:nvPr>
            <p:ph type="sldNum" sz="quarter" idx="12"/>
          </p:nvPr>
        </p:nvSpPr>
        <p:spPr/>
        <p:txBody>
          <a:bodyPr/>
          <a:lstStyle/>
          <a:p>
            <a:pPr>
              <a:defRPr/>
            </a:pPr>
            <a:fld id="{0C649DF8-EF65-4EDE-82FD-490E53F18845}" type="slidenum">
              <a:rPr lang="en-US" smtClean="0"/>
              <a:pPr>
                <a:defRPr/>
              </a:pPr>
              <a:t>57</a:t>
            </a:fld>
            <a:endParaRPr lang="en-US"/>
          </a:p>
        </p:txBody>
      </p:sp>
      <p:sp>
        <p:nvSpPr>
          <p:cNvPr id="7" name="Content Placeholder 6">
            <a:extLst>
              <a:ext uri="{FF2B5EF4-FFF2-40B4-BE49-F238E27FC236}">
                <a16:creationId xmlns:a16="http://schemas.microsoft.com/office/drawing/2014/main" id="{4D2AEF52-E9C5-4CB0-A835-283A9413EBD0}"/>
              </a:ext>
            </a:extLst>
          </p:cNvPr>
          <p:cNvSpPr txBox="1">
            <a:spLocks noGrp="1"/>
          </p:cNvSpPr>
          <p:nvPr>
            <p:ph idx="1"/>
          </p:nvPr>
        </p:nvSpPr>
        <p:spPr>
          <a:xfrm>
            <a:off x="228600" y="1279525"/>
            <a:ext cx="8229600" cy="5155257"/>
          </a:xfrm>
          <a:prstGeom prst="rect">
            <a:avLst/>
          </a:prstGeom>
          <a:solidFill>
            <a:schemeClr val="bg1"/>
          </a:solidFill>
          <a:ln>
            <a:solidFill>
              <a:schemeClr val="tx1"/>
            </a:solidFill>
          </a:ln>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0" i="0" dirty="0">
                <a:latin typeface="JetBrains Mono"/>
              </a:rPr>
              <a:t>public abstract class </a:t>
            </a:r>
            <a:r>
              <a:rPr lang="en-US" sz="1400" b="0" i="0" dirty="0" err="1">
                <a:latin typeface="JetBrains Mono"/>
              </a:rPr>
              <a:t>SwipeListener</a:t>
            </a:r>
            <a:r>
              <a:rPr lang="en-US" sz="1400" b="0" i="0" dirty="0">
                <a:latin typeface="JetBrains Mono"/>
              </a:rPr>
              <a:t> extends </a:t>
            </a:r>
            <a:r>
              <a:rPr lang="en-US" sz="1400" b="0" i="0" dirty="0" err="1">
                <a:latin typeface="JetBrains Mono"/>
              </a:rPr>
              <a:t>GestureDetector.SimpleOnGestureListener</a:t>
            </a:r>
            <a:r>
              <a:rPr lang="en-US" sz="1400" b="0" i="0" dirty="0">
                <a:latin typeface="JetBrains Mono"/>
              </a:rPr>
              <a:t> {</a:t>
            </a:r>
            <a:br>
              <a:rPr lang="en-US" sz="1400" b="0" i="0" dirty="0">
                <a:latin typeface="JetBrains Mono"/>
              </a:rPr>
            </a:br>
            <a:r>
              <a:rPr lang="en-US" sz="1400" b="0" i="0" dirty="0">
                <a:latin typeface="JetBrains Mono"/>
              </a:rPr>
              <a:t>    public static final int </a:t>
            </a:r>
            <a:r>
              <a:rPr lang="en-US" sz="1400" b="0" i="1" dirty="0">
                <a:latin typeface="JetBrains Mono"/>
              </a:rPr>
              <a:t>SWIPE_LEFT </a:t>
            </a:r>
            <a:r>
              <a:rPr lang="en-US" sz="1400" b="0" i="0" dirty="0">
                <a:latin typeface="JetBrains Mono"/>
              </a:rPr>
              <a:t>= 1;</a:t>
            </a:r>
            <a:br>
              <a:rPr lang="en-US" sz="1400" b="0" i="0" dirty="0">
                <a:latin typeface="JetBrains Mono"/>
              </a:rPr>
            </a:br>
            <a:r>
              <a:rPr lang="en-US" sz="1400" b="0" i="0" dirty="0">
                <a:latin typeface="JetBrains Mono"/>
              </a:rPr>
              <a:t>    public static final int </a:t>
            </a:r>
            <a:r>
              <a:rPr lang="en-US" sz="1400" b="0" i="1" dirty="0">
                <a:latin typeface="JetBrains Mono"/>
              </a:rPr>
              <a:t>SWIPE_RIGHT </a:t>
            </a:r>
            <a:r>
              <a:rPr lang="en-US" sz="1400" b="0" i="0" dirty="0">
                <a:latin typeface="JetBrains Mono"/>
              </a:rPr>
              <a:t>= 2;</a:t>
            </a:r>
            <a:br>
              <a:rPr lang="en-US" sz="1400" b="0" i="0" dirty="0">
                <a:latin typeface="JetBrains Mono"/>
              </a:rPr>
            </a:br>
            <a:r>
              <a:rPr lang="en-US" sz="1400" b="0" i="0" dirty="0">
                <a:latin typeface="JetBrains Mono"/>
              </a:rPr>
              <a:t>    public static final int </a:t>
            </a:r>
            <a:r>
              <a:rPr lang="en-US" sz="1400" b="0" i="1" dirty="0">
                <a:latin typeface="JetBrains Mono"/>
              </a:rPr>
              <a:t>SWIPE_UP </a:t>
            </a:r>
            <a:r>
              <a:rPr lang="en-US" sz="1400" b="0" i="0" dirty="0">
                <a:latin typeface="JetBrains Mono"/>
              </a:rPr>
              <a:t>= 3;</a:t>
            </a:r>
            <a:br>
              <a:rPr lang="en-US" sz="1400" b="0" i="0" dirty="0">
                <a:latin typeface="JetBrains Mono"/>
              </a:rPr>
            </a:br>
            <a:r>
              <a:rPr lang="en-US" sz="1400" b="0" i="0" dirty="0">
                <a:latin typeface="JetBrains Mono"/>
              </a:rPr>
              <a:t>    public static final int </a:t>
            </a:r>
            <a:r>
              <a:rPr lang="en-US" sz="1400" b="0" i="1" dirty="0">
                <a:latin typeface="JetBrains Mono"/>
              </a:rPr>
              <a:t>SWIPE_DOWN </a:t>
            </a:r>
            <a:r>
              <a:rPr lang="en-US" sz="1400" b="0" i="0" dirty="0">
                <a:latin typeface="JetBrains Mono"/>
              </a:rPr>
              <a:t>= 4;</a:t>
            </a:r>
            <a:br>
              <a:rPr lang="en-US" sz="1400" b="0" i="0" dirty="0">
                <a:latin typeface="JetBrains Mono"/>
              </a:rPr>
            </a:br>
            <a:r>
              <a:rPr lang="en-US" sz="1400" b="0" i="0" dirty="0">
                <a:latin typeface="JetBrains Mono"/>
              </a:rPr>
              <a:t>    private int </a:t>
            </a:r>
            <a:r>
              <a:rPr lang="en-US" sz="1400" b="0" i="0" dirty="0" err="1">
                <a:latin typeface="JetBrains Mono"/>
              </a:rPr>
              <a:t>swipeDirection</a:t>
            </a:r>
            <a:r>
              <a:rPr lang="en-US" sz="1400" b="0" i="0" dirty="0">
                <a:latin typeface="JetBrains Mono"/>
              </a:rPr>
              <a:t> = -1;</a:t>
            </a:r>
            <a:br>
              <a:rPr lang="en-US" sz="1400" b="0" i="0" dirty="0">
                <a:latin typeface="JetBrains Mono"/>
              </a:rPr>
            </a:br>
            <a:r>
              <a:rPr lang="en-US" sz="1400" b="0" i="0" dirty="0">
                <a:latin typeface="JetBrains Mono"/>
              </a:rPr>
              <a:t>    public int </a:t>
            </a:r>
            <a:r>
              <a:rPr lang="en-US" sz="1400" b="0" i="0" dirty="0" err="1">
                <a:latin typeface="JetBrains Mono"/>
              </a:rPr>
              <a:t>getSwipe</a:t>
            </a:r>
            <a:r>
              <a:rPr lang="en-US" sz="1400" b="0" i="0" dirty="0">
                <a:latin typeface="JetBrains Mono"/>
              </a:rPr>
              <a:t>(){ return </a:t>
            </a:r>
            <a:r>
              <a:rPr lang="en-US" sz="1400" b="0" i="0" dirty="0" err="1">
                <a:latin typeface="JetBrains Mono"/>
              </a:rPr>
              <a:t>swipeDirection</a:t>
            </a:r>
            <a:r>
              <a:rPr lang="en-US" sz="1400" b="0" i="0" dirty="0">
                <a:latin typeface="JetBrains Mono"/>
              </a:rPr>
              <a:t>;}</a:t>
            </a:r>
            <a:br>
              <a:rPr lang="en-US" sz="1400" b="0" i="0" dirty="0">
                <a:latin typeface="JetBrains Mono"/>
              </a:rPr>
            </a:br>
            <a:r>
              <a:rPr lang="en-US" sz="1400" b="0" i="0" dirty="0">
                <a:latin typeface="JetBrains Mono"/>
              </a:rPr>
              <a:t>    private float </a:t>
            </a:r>
            <a:r>
              <a:rPr lang="en-US" sz="1400" b="0" i="0" dirty="0" err="1">
                <a:latin typeface="JetBrains Mono"/>
              </a:rPr>
              <a:t>velocityMinThreshold</a:t>
            </a:r>
            <a:r>
              <a:rPr lang="en-US" sz="1400" b="0" i="0" dirty="0">
                <a:latin typeface="JetBrains Mono"/>
              </a:rPr>
              <a:t> =180f;</a:t>
            </a:r>
            <a:br>
              <a:rPr lang="en-US" sz="1400" b="0" i="0" dirty="0">
                <a:latin typeface="JetBrains Mono"/>
              </a:rPr>
            </a:br>
            <a:r>
              <a:rPr lang="en-US" sz="1400" b="0" i="0" dirty="0">
                <a:latin typeface="JetBrains Mono"/>
              </a:rPr>
              <a:t>    private float </a:t>
            </a:r>
            <a:r>
              <a:rPr lang="en-US" sz="1400" b="0" i="0" dirty="0" err="1">
                <a:latin typeface="JetBrains Mono"/>
              </a:rPr>
              <a:t>distanceMinThreshold</a:t>
            </a:r>
            <a:r>
              <a:rPr lang="en-US" sz="1400" b="0" i="0" dirty="0">
                <a:latin typeface="JetBrains Mono"/>
              </a:rPr>
              <a:t> =50f;</a:t>
            </a:r>
            <a:br>
              <a:rPr lang="en-US" sz="1400" b="0" i="0" dirty="0">
                <a:latin typeface="JetBrains Mono"/>
              </a:rPr>
            </a:br>
            <a:r>
              <a:rPr lang="en-US" sz="1400" b="0" i="0" dirty="0">
                <a:latin typeface="JetBrains Mono"/>
              </a:rPr>
              <a:t>    public </a:t>
            </a:r>
            <a:r>
              <a:rPr lang="en-US" sz="1400" b="0" i="0" dirty="0" err="1">
                <a:latin typeface="JetBrains Mono"/>
              </a:rPr>
              <a:t>SwipeListener</a:t>
            </a:r>
            <a:r>
              <a:rPr lang="en-US" sz="1400" b="0" i="0" dirty="0">
                <a:latin typeface="JetBrains Mono"/>
              </a:rPr>
              <a:t>(){   super();   }</a:t>
            </a:r>
            <a:br>
              <a:rPr lang="en-US" sz="1400" b="0" i="0" dirty="0">
                <a:latin typeface="JetBrains Mono"/>
              </a:rPr>
            </a:br>
            <a:r>
              <a:rPr lang="en-US" sz="1400" b="0" i="0" dirty="0">
                <a:latin typeface="JetBrains Mono"/>
              </a:rPr>
              <a:t>    public void </a:t>
            </a:r>
            <a:r>
              <a:rPr lang="en-US" sz="1400" b="0" i="0" dirty="0" err="1">
                <a:latin typeface="JetBrains Mono"/>
              </a:rPr>
              <a:t>setVeclocityThreshold</a:t>
            </a:r>
            <a:r>
              <a:rPr lang="en-US" sz="1400" b="0" i="0" dirty="0">
                <a:latin typeface="JetBrains Mono"/>
              </a:rPr>
              <a:t>(float </a:t>
            </a:r>
            <a:r>
              <a:rPr lang="en-US" sz="1400" b="0" i="0" dirty="0" err="1">
                <a:latin typeface="JetBrains Mono"/>
              </a:rPr>
              <a:t>th</a:t>
            </a:r>
            <a:r>
              <a:rPr lang="en-US" sz="1400" b="0" i="0" dirty="0">
                <a:latin typeface="JetBrains Mono"/>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latin typeface="JetBrains Mono"/>
              </a:rPr>
              <a:t>         </a:t>
            </a:r>
            <a:r>
              <a:rPr lang="en-US" sz="1400" b="0" i="0" dirty="0" err="1">
                <a:latin typeface="JetBrains Mono"/>
              </a:rPr>
              <a:t>this.velocityMinThreshold</a:t>
            </a:r>
            <a:r>
              <a:rPr lang="en-US" sz="1400" b="0" i="0" dirty="0">
                <a:latin typeface="JetBrains Mono"/>
              </a:rPr>
              <a:t> = </a:t>
            </a:r>
            <a:r>
              <a:rPr lang="en-US" sz="1400" b="0" i="0" dirty="0" err="1">
                <a:latin typeface="JetBrains Mono"/>
              </a:rPr>
              <a:t>th</a:t>
            </a:r>
            <a:r>
              <a:rPr lang="en-US" sz="1400" b="0" i="0" dirty="0">
                <a:latin typeface="JetBrains Mono"/>
              </a:rPr>
              <a:t>;}</a:t>
            </a:r>
            <a:br>
              <a:rPr lang="en-US" sz="1400" b="0" i="0" dirty="0">
                <a:latin typeface="JetBrains Mono"/>
              </a:rPr>
            </a:br>
            <a:r>
              <a:rPr lang="en-US" sz="1400" b="0" i="0" dirty="0">
                <a:latin typeface="JetBrains Mono"/>
              </a:rPr>
              <a:t>    public void </a:t>
            </a:r>
            <a:r>
              <a:rPr lang="en-US" sz="1400" b="0" i="0" dirty="0" err="1">
                <a:latin typeface="JetBrains Mono"/>
              </a:rPr>
              <a:t>setDistanceThreashold</a:t>
            </a:r>
            <a:r>
              <a:rPr lang="en-US" sz="1400" b="0" i="0" dirty="0">
                <a:latin typeface="JetBrains Mono"/>
              </a:rPr>
              <a:t>(float </a:t>
            </a:r>
            <a:r>
              <a:rPr lang="en-US" sz="1400" b="0" i="0" dirty="0" err="1">
                <a:latin typeface="JetBrains Mono"/>
              </a:rPr>
              <a:t>th</a:t>
            </a:r>
            <a:r>
              <a:rPr lang="en-US" sz="1400" b="0" i="0" dirty="0">
                <a:latin typeface="JetBrains Mono"/>
              </a:rPr>
              <a:t>){ </a:t>
            </a:r>
            <a:r>
              <a:rPr lang="en-US" sz="1400" dirty="0">
                <a:latin typeface="JetBrains Mono"/>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0" i="0" dirty="0">
                <a:latin typeface="JetBrains Mono"/>
              </a:rPr>
              <a:t>        </a:t>
            </a:r>
            <a:r>
              <a:rPr lang="en-US" sz="1400" b="0" i="0" dirty="0" err="1">
                <a:latin typeface="JetBrains Mono"/>
              </a:rPr>
              <a:t>this.distanceMinThreshold</a:t>
            </a:r>
            <a:r>
              <a:rPr lang="en-US" sz="1400" b="0" i="0" dirty="0">
                <a:latin typeface="JetBrains Mono"/>
              </a:rPr>
              <a:t> = </a:t>
            </a:r>
            <a:r>
              <a:rPr lang="en-US" sz="1400" b="0" i="0" dirty="0" err="1">
                <a:latin typeface="JetBrains Mono"/>
              </a:rPr>
              <a:t>th</a:t>
            </a:r>
            <a:r>
              <a:rPr lang="en-US" sz="1400" b="0" i="0" dirty="0">
                <a:latin typeface="JetBrains Mono"/>
              </a:rPr>
              <a:t>;}</a:t>
            </a:r>
            <a:br>
              <a:rPr lang="en-US" sz="1400" b="0" i="0" dirty="0">
                <a:latin typeface="JetBrains Mono"/>
              </a:rPr>
            </a:br>
            <a:r>
              <a:rPr lang="en-US" sz="1400" b="0" i="0" dirty="0">
                <a:latin typeface="JetBrains Mono"/>
              </a:rPr>
              <a:t>    @Override public </a:t>
            </a:r>
            <a:r>
              <a:rPr lang="en-US" sz="1400" b="0" i="0" dirty="0" err="1">
                <a:latin typeface="JetBrains Mono"/>
              </a:rPr>
              <a:t>boolean</a:t>
            </a:r>
            <a:r>
              <a:rPr lang="en-US" sz="1400" b="0" i="0" dirty="0">
                <a:latin typeface="JetBrains Mono"/>
              </a:rPr>
              <a:t> </a:t>
            </a:r>
            <a:r>
              <a:rPr lang="en-US" sz="1400" b="0" i="0" dirty="0" err="1">
                <a:latin typeface="JetBrains Mono"/>
              </a:rPr>
              <a:t>onDown</a:t>
            </a:r>
            <a:r>
              <a:rPr lang="en-US" sz="1400" b="0" i="0" dirty="0">
                <a:latin typeface="JetBrains Mono"/>
              </a:rPr>
              <a:t>(</a:t>
            </a:r>
            <a:r>
              <a:rPr lang="en-US" sz="1400" b="0" i="0" dirty="0" err="1">
                <a:latin typeface="JetBrains Mono"/>
              </a:rPr>
              <a:t>MotionEvent</a:t>
            </a:r>
            <a:r>
              <a:rPr lang="en-US" sz="1400" b="0" i="0" dirty="0">
                <a:latin typeface="JetBrains Mono"/>
              </a:rPr>
              <a:t> e) { return true; }</a:t>
            </a:r>
            <a:br>
              <a:rPr lang="en-US" sz="1400" b="0" i="0" dirty="0">
                <a:latin typeface="JetBrains Mono"/>
              </a:rPr>
            </a:br>
            <a:r>
              <a:rPr lang="en-US" sz="1400" b="1" i="0" dirty="0">
                <a:solidFill>
                  <a:srgbClr val="FF0000"/>
                </a:solidFill>
                <a:latin typeface="JetBrains Mono"/>
              </a:rPr>
              <a:t>  </a:t>
            </a:r>
            <a:r>
              <a:rPr lang="en-US" sz="1400" b="1" dirty="0">
                <a:solidFill>
                  <a:srgbClr val="FF0000"/>
                </a:solidFill>
                <a:latin typeface="JetBrains Mono"/>
              </a:rPr>
              <a:t>@Override public </a:t>
            </a:r>
            <a:r>
              <a:rPr lang="en-US" sz="1400" b="1" dirty="0" err="1">
                <a:solidFill>
                  <a:srgbClr val="FF0000"/>
                </a:solidFill>
                <a:latin typeface="JetBrains Mono"/>
              </a:rPr>
              <a:t>boolean</a:t>
            </a:r>
            <a:r>
              <a:rPr lang="en-US" sz="1400" b="1" dirty="0">
                <a:solidFill>
                  <a:srgbClr val="FF0000"/>
                </a:solidFill>
                <a:latin typeface="JetBrains Mono"/>
              </a:rPr>
              <a:t> </a:t>
            </a:r>
            <a:r>
              <a:rPr lang="en-US" sz="1400" b="1" dirty="0" err="1">
                <a:solidFill>
                  <a:srgbClr val="FF0000"/>
                </a:solidFill>
                <a:latin typeface="JetBrains Mono"/>
              </a:rPr>
              <a:t>onFling</a:t>
            </a:r>
            <a:r>
              <a:rPr lang="en-US" sz="1400" b="1" dirty="0">
                <a:solidFill>
                  <a:srgbClr val="FF0000"/>
                </a:solidFill>
                <a:latin typeface="JetBrains Mono"/>
              </a:rPr>
              <a:t>(</a:t>
            </a:r>
            <a:r>
              <a:rPr lang="en-US" sz="1400" b="1" dirty="0" err="1">
                <a:solidFill>
                  <a:srgbClr val="FF0000"/>
                </a:solidFill>
                <a:latin typeface="JetBrains Mono"/>
              </a:rPr>
              <a:t>MotionEvent</a:t>
            </a:r>
            <a:r>
              <a:rPr lang="en-US" sz="1400" b="1" dirty="0">
                <a:solidFill>
                  <a:srgbClr val="FF0000"/>
                </a:solidFill>
                <a:latin typeface="JetBrains Mono"/>
              </a:rPr>
              <a:t> e1, </a:t>
            </a:r>
            <a:r>
              <a:rPr lang="en-US" sz="1400" b="1" dirty="0" err="1">
                <a:solidFill>
                  <a:srgbClr val="FF0000"/>
                </a:solidFill>
                <a:latin typeface="JetBrains Mono"/>
              </a:rPr>
              <a:t>MotionEvent</a:t>
            </a:r>
            <a:r>
              <a:rPr lang="en-US" sz="1400" b="1" dirty="0">
                <a:solidFill>
                  <a:srgbClr val="FF0000"/>
                </a:solidFill>
                <a:latin typeface="JetBrains Mono"/>
              </a:rPr>
              <a:t> e2,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dirty="0">
                <a:solidFill>
                  <a:srgbClr val="FF0000"/>
                </a:solidFill>
                <a:latin typeface="JetBrains Mono"/>
              </a:rPr>
              <a:t>                   float </a:t>
            </a:r>
            <a:r>
              <a:rPr lang="en-US" sz="1400" b="1" dirty="0" err="1">
                <a:solidFill>
                  <a:srgbClr val="FF0000"/>
                </a:solidFill>
                <a:latin typeface="JetBrains Mono"/>
              </a:rPr>
              <a:t>velocityX</a:t>
            </a:r>
            <a:r>
              <a:rPr lang="en-US" sz="1400" b="1" dirty="0">
                <a:solidFill>
                  <a:srgbClr val="FF0000"/>
                </a:solidFill>
                <a:latin typeface="JetBrains Mono"/>
              </a:rPr>
              <a:t>, float </a:t>
            </a:r>
            <a:r>
              <a:rPr lang="en-US" sz="1400" b="1" dirty="0" err="1">
                <a:solidFill>
                  <a:srgbClr val="FF0000"/>
                </a:solidFill>
                <a:latin typeface="JetBrains Mono"/>
              </a:rPr>
              <a:t>velocityY</a:t>
            </a:r>
            <a:r>
              <a:rPr lang="en-US" sz="1400" b="1" dirty="0">
                <a:solidFill>
                  <a:srgbClr val="FF0000"/>
                </a:solidFill>
                <a:latin typeface="JetBrains Mono"/>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latin typeface="JetBrains Mono"/>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0" i="0" dirty="0">
                <a:latin typeface="JetBrains Mono"/>
              </a:rPr>
              <a:t>   }</a:t>
            </a:r>
            <a:br>
              <a:rPr lang="en-US" sz="1400" b="0" i="0" dirty="0">
                <a:latin typeface="JetBrains Mono"/>
              </a:rPr>
            </a:br>
            <a:r>
              <a:rPr lang="en-US" sz="1400" b="1" i="0" dirty="0">
                <a:solidFill>
                  <a:srgbClr val="C00000"/>
                </a:solidFill>
                <a:latin typeface="JetBrains Mono"/>
              </a:rPr>
              <a:t>public abstract void </a:t>
            </a:r>
            <a:r>
              <a:rPr lang="en-US" sz="1400" b="1" i="0" dirty="0" err="1">
                <a:solidFill>
                  <a:srgbClr val="C00000"/>
                </a:solidFill>
                <a:latin typeface="JetBrains Mono"/>
              </a:rPr>
              <a:t>handleSwipe</a:t>
            </a:r>
            <a:r>
              <a:rPr lang="en-US" sz="1400" b="1" i="0" dirty="0">
                <a:solidFill>
                  <a:srgbClr val="C00000"/>
                </a:solidFill>
                <a:latin typeface="JetBrains Mono"/>
              </a:rPr>
              <a:t>();  //to be handled in the activity to assign action</a:t>
            </a:r>
            <a:br>
              <a:rPr lang="en-US" sz="1400" b="0" i="0" dirty="0">
                <a:latin typeface="JetBrains Mono"/>
              </a:rPr>
            </a:br>
            <a:r>
              <a:rPr lang="en-US" sz="1400" b="0" i="0" dirty="0">
                <a:latin typeface="JetBrains Mono"/>
              </a:rPr>
              <a:t>};</a:t>
            </a:r>
            <a:br>
              <a:rPr lang="en-US" sz="1400" b="0" i="0" dirty="0">
                <a:latin typeface="JetBrains Mono"/>
              </a:rPr>
            </a:br>
            <a:endParaRPr lang="en-US" sz="1400" b="0" i="0" dirty="0">
              <a:latin typeface="JetBrains Mono"/>
            </a:endParaRPr>
          </a:p>
        </p:txBody>
      </p:sp>
      <p:sp>
        <p:nvSpPr>
          <p:cNvPr id="9" name="Arrow: Right 8">
            <a:extLst>
              <a:ext uri="{FF2B5EF4-FFF2-40B4-BE49-F238E27FC236}">
                <a16:creationId xmlns:a16="http://schemas.microsoft.com/office/drawing/2014/main" id="{AC3C7464-17D2-452F-876D-8B319C393585}"/>
              </a:ext>
            </a:extLst>
          </p:cNvPr>
          <p:cNvSpPr/>
          <p:nvPr/>
        </p:nvSpPr>
        <p:spPr>
          <a:xfrm>
            <a:off x="1371600" y="5197475"/>
            <a:ext cx="5715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See Next Slide</a:t>
            </a:r>
            <a:endParaRPr lang="en-AE" sz="1600" dirty="0"/>
          </a:p>
        </p:txBody>
      </p:sp>
      <p:sp>
        <p:nvSpPr>
          <p:cNvPr id="10" name="TextBox 9">
            <a:extLst>
              <a:ext uri="{FF2B5EF4-FFF2-40B4-BE49-F238E27FC236}">
                <a16:creationId xmlns:a16="http://schemas.microsoft.com/office/drawing/2014/main" id="{F21F45CC-3F53-4B57-A491-AEA6454ACA33}"/>
              </a:ext>
            </a:extLst>
          </p:cNvPr>
          <p:cNvSpPr txBox="1"/>
          <p:nvPr/>
        </p:nvSpPr>
        <p:spPr>
          <a:xfrm>
            <a:off x="7924800" y="609600"/>
            <a:ext cx="691215" cy="276999"/>
          </a:xfrm>
          <a:prstGeom prst="rect">
            <a:avLst/>
          </a:prstGeom>
          <a:noFill/>
        </p:spPr>
        <p:txBody>
          <a:bodyPr wrap="none" rtlCol="0">
            <a:spAutoFit/>
          </a:bodyPr>
          <a:lstStyle/>
          <a:p>
            <a:r>
              <a:rPr lang="en-US" sz="1200" dirty="0">
                <a:hlinkClick r:id="rId3" action="ppaction://hlinksldjump"/>
              </a:rPr>
              <a:t>Back </a:t>
            </a:r>
            <a:r>
              <a:rPr lang="en-US" sz="1200" dirty="0">
                <a:sym typeface="Wingdings" panose="05000000000000000000" pitchFamily="2" charset="2"/>
                <a:hlinkClick r:id="rId3" action="ppaction://hlinksldjump"/>
              </a:rPr>
              <a:t></a:t>
            </a:r>
            <a:endParaRPr lang="en-US" sz="1600" dirty="0"/>
          </a:p>
        </p:txBody>
      </p:sp>
      <p:sp>
        <p:nvSpPr>
          <p:cNvPr id="5" name="Rectangle 1">
            <a:extLst>
              <a:ext uri="{FF2B5EF4-FFF2-40B4-BE49-F238E27FC236}">
                <a16:creationId xmlns:a16="http://schemas.microsoft.com/office/drawing/2014/main" id="{BFA2006F-3FB4-46D6-9787-B86D999F14B7}"/>
              </a:ext>
            </a:extLst>
          </p:cNvPr>
          <p:cNvSpPr>
            <a:spLocks noChangeArrowheads="1"/>
          </p:cNvSpPr>
          <p:nvPr/>
        </p:nvSpPr>
        <p:spPr bwMode="auto">
          <a:xfrm>
            <a:off x="3886200" y="2362200"/>
            <a:ext cx="5257800" cy="1384995"/>
          </a:xfrm>
          <a:prstGeom prst="rect">
            <a:avLst/>
          </a:prstGeom>
          <a:solidFill>
            <a:schemeClr val="accent6">
              <a:lumMod val="20000"/>
              <a:lumOff val="80000"/>
            </a:schemeClr>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JetBrains Mono"/>
              </a:rPr>
              <a:t>//attach the target view with this listener.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JetBrains Mono"/>
              </a:rPr>
              <a:t>public void </a:t>
            </a:r>
            <a:r>
              <a:rPr kumimoji="0" lang="en-US" altLang="en-US" sz="1400" b="0" i="0" u="none" strike="noStrike" cap="none" normalizeH="0" baseline="0" dirty="0" err="1">
                <a:ln>
                  <a:noFill/>
                </a:ln>
                <a:effectLst/>
                <a:latin typeface="JetBrains Mono"/>
              </a:rPr>
              <a:t>attachView</a:t>
            </a:r>
            <a:r>
              <a:rPr kumimoji="0" lang="en-US" altLang="en-US" sz="1400" b="0" i="0" u="none" strike="noStrike" cap="none" normalizeH="0" baseline="0" dirty="0">
                <a:ln>
                  <a:noFill/>
                </a:ln>
                <a:effectLst/>
                <a:latin typeface="JetBrains Mono"/>
              </a:rPr>
              <a:t>(View view){</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GestureDetector </a:t>
            </a:r>
            <a:r>
              <a:rPr kumimoji="0" lang="en-US" altLang="en-US" sz="1400" b="0" i="0" u="none" strike="noStrike" cap="none" normalizeH="0" baseline="0" dirty="0" err="1">
                <a:ln>
                  <a:noFill/>
                </a:ln>
                <a:effectLst/>
                <a:latin typeface="JetBrains Mono"/>
              </a:rPr>
              <a:t>gd</a:t>
            </a:r>
            <a:r>
              <a:rPr kumimoji="0" lang="en-US" altLang="en-US" sz="1400" b="0" i="0" u="none" strike="noStrike" cap="none" normalizeH="0" baseline="0" dirty="0">
                <a:ln>
                  <a:noFill/>
                </a:ln>
                <a:effectLst/>
                <a:latin typeface="JetBrains Mono"/>
              </a:rPr>
              <a:t> = new GestureDetector(</a:t>
            </a:r>
            <a:r>
              <a:rPr kumimoji="0" lang="en-US" altLang="en-US" sz="1400" b="0" i="0" u="none" strike="noStrike" cap="none" normalizeH="0" baseline="0" dirty="0" err="1">
                <a:ln>
                  <a:noFill/>
                </a:ln>
                <a:effectLst/>
                <a:latin typeface="JetBrains Mono"/>
              </a:rPr>
              <a:t>view.getContext</a:t>
            </a:r>
            <a:r>
              <a:rPr kumimoji="0" lang="en-US" altLang="en-US" sz="1400" b="0" i="0" u="none" strike="noStrike" cap="none" normalizeH="0" baseline="0" dirty="0">
                <a:ln>
                  <a:noFill/>
                </a:ln>
                <a:effectLst/>
                <a:latin typeface="JetBrains Mono"/>
              </a:rPr>
              <a:t>(),this);</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    </a:t>
            </a:r>
            <a:r>
              <a:rPr kumimoji="0" lang="en-US" altLang="en-US" sz="1400" b="0" i="0" u="none" strike="noStrike" cap="none" normalizeH="0" baseline="0" dirty="0" err="1">
                <a:ln>
                  <a:noFill/>
                </a:ln>
                <a:effectLst/>
                <a:latin typeface="JetBrains Mono"/>
              </a:rPr>
              <a:t>view.setOnTouchListener</a:t>
            </a:r>
            <a:r>
              <a:rPr kumimoji="0" lang="en-US" altLang="en-US" sz="1400" b="0" i="0" u="none" strike="noStrike" cap="none" normalizeH="0" baseline="0" dirty="0">
                <a:ln>
                  <a:noFill/>
                </a:ln>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JetBrains Mono"/>
              </a:rPr>
              <a:t>             </a:t>
            </a:r>
            <a:r>
              <a:rPr kumimoji="0" lang="en-US" altLang="en-US" sz="1400" b="0" i="0" u="none" strike="noStrike" cap="none" normalizeH="0" baseline="0" dirty="0">
                <a:ln>
                  <a:noFill/>
                </a:ln>
                <a:effectLst/>
                <a:latin typeface="JetBrains Mono"/>
              </a:rPr>
              <a:t>(</a:t>
            </a:r>
            <a:r>
              <a:rPr kumimoji="0" lang="en-US" altLang="en-US" sz="1400" b="0" i="0" u="none" strike="noStrike" cap="none" normalizeH="0" baseline="0" dirty="0" err="1">
                <a:ln>
                  <a:noFill/>
                </a:ln>
                <a:effectLst/>
                <a:latin typeface="JetBrains Mono"/>
              </a:rPr>
              <a:t>v,motionEvent</a:t>
            </a:r>
            <a:r>
              <a:rPr kumimoji="0" lang="en-US" altLang="en-US" sz="1400" b="0" i="0" u="none" strike="noStrike" cap="none" normalizeH="0" baseline="0" dirty="0">
                <a:ln>
                  <a:noFill/>
                </a:ln>
                <a:effectLst/>
                <a:latin typeface="JetBrains Mono"/>
              </a:rPr>
              <a:t>) -&gt; </a:t>
            </a:r>
            <a:r>
              <a:rPr kumimoji="0" lang="en-US" altLang="en-US" sz="1400" b="0" i="0" u="none" strike="noStrike" cap="none" normalizeH="0" baseline="0" dirty="0" err="1">
                <a:ln>
                  <a:noFill/>
                </a:ln>
                <a:effectLst/>
                <a:latin typeface="JetBrains Mono"/>
              </a:rPr>
              <a:t>gd.onTouchEvent</a:t>
            </a:r>
            <a:r>
              <a:rPr kumimoji="0" lang="en-US" altLang="en-US" sz="1400" b="0" i="0" u="none" strike="noStrike" cap="none" normalizeH="0" baseline="0" dirty="0">
                <a:ln>
                  <a:noFill/>
                </a:ln>
                <a:effectLst/>
                <a:latin typeface="JetBrains Mono"/>
              </a:rPr>
              <a:t>(</a:t>
            </a:r>
            <a:r>
              <a:rPr kumimoji="0" lang="en-US" altLang="en-US" sz="1400" b="0" i="0" u="none" strike="noStrike" cap="none" normalizeH="0" baseline="0" dirty="0" err="1">
                <a:ln>
                  <a:noFill/>
                </a:ln>
                <a:effectLst/>
                <a:latin typeface="JetBrains Mono"/>
              </a:rPr>
              <a:t>motionEvent</a:t>
            </a:r>
            <a:r>
              <a:rPr kumimoji="0" lang="en-US" altLang="en-US" sz="1400" b="0" i="0" u="none" strike="noStrike" cap="none" normalizeH="0" baseline="0" dirty="0">
                <a:ln>
                  <a:noFill/>
                </a:ln>
                <a:effectLst/>
                <a:latin typeface="JetBrains Mono"/>
              </a:rPr>
              <a:t>));</a:t>
            </a:r>
            <a:br>
              <a:rPr kumimoji="0" lang="en-US" altLang="en-US" sz="1400" b="0" i="0" u="none" strike="noStrike" cap="none" normalizeH="0" baseline="0" dirty="0">
                <a:ln>
                  <a:noFill/>
                </a:ln>
                <a:effectLst/>
                <a:latin typeface="JetBrains Mono"/>
              </a:rPr>
            </a:br>
            <a:r>
              <a:rPr kumimoji="0" lang="en-US" altLang="en-US" sz="1400" b="0" i="0" u="none" strike="noStrike" cap="none" normalizeH="0" baseline="0" dirty="0">
                <a:ln>
                  <a:noFill/>
                </a:ln>
                <a:effectLst/>
                <a:latin typeface="JetBrains Mono"/>
              </a:rPr>
              <a:t>}</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26033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04FE-D98E-4F5A-B4E0-D95A0987032C}"/>
              </a:ext>
            </a:extLst>
          </p:cNvPr>
          <p:cNvSpPr>
            <a:spLocks noGrp="1"/>
          </p:cNvSpPr>
          <p:nvPr>
            <p:ph type="title"/>
          </p:nvPr>
        </p:nvSpPr>
        <p:spPr>
          <a:xfrm>
            <a:off x="533400" y="201990"/>
            <a:ext cx="8305800" cy="822325"/>
          </a:xfrm>
        </p:spPr>
        <p:txBody>
          <a:bodyPr/>
          <a:lstStyle/>
          <a:p>
            <a:r>
              <a:rPr lang="en-US" dirty="0"/>
              <a:t>Swipe Listener Class</a:t>
            </a:r>
            <a:endParaRPr lang="en-AE" dirty="0"/>
          </a:p>
        </p:txBody>
      </p:sp>
      <p:sp>
        <p:nvSpPr>
          <p:cNvPr id="4" name="Slide Number Placeholder 3">
            <a:extLst>
              <a:ext uri="{FF2B5EF4-FFF2-40B4-BE49-F238E27FC236}">
                <a16:creationId xmlns:a16="http://schemas.microsoft.com/office/drawing/2014/main" id="{CA32D6BF-E1A2-4B28-B100-03575AA2C609}"/>
              </a:ext>
            </a:extLst>
          </p:cNvPr>
          <p:cNvSpPr>
            <a:spLocks noGrp="1"/>
          </p:cNvSpPr>
          <p:nvPr>
            <p:ph type="sldNum" sz="quarter" idx="12"/>
          </p:nvPr>
        </p:nvSpPr>
        <p:spPr/>
        <p:txBody>
          <a:bodyPr/>
          <a:lstStyle/>
          <a:p>
            <a:pPr>
              <a:defRPr/>
            </a:pPr>
            <a:fld id="{0C649DF8-EF65-4EDE-82FD-490E53F18845}" type="slidenum">
              <a:rPr lang="en-US" smtClean="0"/>
              <a:pPr>
                <a:defRPr/>
              </a:pPr>
              <a:t>58</a:t>
            </a:fld>
            <a:endParaRPr lang="en-US"/>
          </a:p>
        </p:txBody>
      </p:sp>
      <p:sp>
        <p:nvSpPr>
          <p:cNvPr id="8" name="Content Placeholder 6">
            <a:extLst>
              <a:ext uri="{FF2B5EF4-FFF2-40B4-BE49-F238E27FC236}">
                <a16:creationId xmlns:a16="http://schemas.microsoft.com/office/drawing/2014/main" id="{61DDA66D-079A-4EC9-8542-65B2116DA694}"/>
              </a:ext>
            </a:extLst>
          </p:cNvPr>
          <p:cNvSpPr txBox="1">
            <a:spLocks/>
          </p:cNvSpPr>
          <p:nvPr/>
        </p:nvSpPr>
        <p:spPr>
          <a:xfrm>
            <a:off x="241300" y="1339592"/>
            <a:ext cx="8661400" cy="5016758"/>
          </a:xfrm>
          <a:prstGeom prst="rect">
            <a:avLst/>
          </a:prstGeom>
          <a:noFill/>
          <a:ln>
            <a:solidFill>
              <a:schemeClr val="tx1"/>
            </a:solidFill>
          </a:ln>
        </p:spPr>
        <p:txBody>
          <a:bodyPr vert="horz" wrap="square">
            <a:sp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eaLnBrk="0" fontAlgn="base" hangingPunct="0">
              <a:spcBef>
                <a:spcPct val="30000"/>
              </a:spcBef>
              <a:spcAft>
                <a:spcPct val="0"/>
              </a:spcAft>
              <a:buClrTx/>
              <a:buSzTx/>
              <a:buFontTx/>
              <a:buNone/>
              <a:defRPr/>
            </a:pPr>
            <a:r>
              <a:rPr lang="en-US" sz="1600" dirty="0">
                <a:latin typeface="JetBrains Mono"/>
              </a:rPr>
              <a:t>@Override public </a:t>
            </a:r>
            <a:r>
              <a:rPr lang="en-US" sz="1600" dirty="0" err="1">
                <a:latin typeface="JetBrains Mono"/>
              </a:rPr>
              <a:t>boolean</a:t>
            </a:r>
            <a:r>
              <a:rPr lang="en-US" sz="1600" dirty="0">
                <a:latin typeface="JetBrains Mono"/>
              </a:rPr>
              <a:t> </a:t>
            </a:r>
            <a:r>
              <a:rPr lang="en-US" sz="1600" dirty="0" err="1">
                <a:latin typeface="JetBrains Mono"/>
              </a:rPr>
              <a:t>onFling</a:t>
            </a:r>
            <a:r>
              <a:rPr lang="en-US" sz="1600" dirty="0">
                <a:latin typeface="JetBrains Mono"/>
              </a:rPr>
              <a:t>(</a:t>
            </a:r>
            <a:r>
              <a:rPr lang="en-US" sz="1600" dirty="0" err="1">
                <a:latin typeface="JetBrains Mono"/>
              </a:rPr>
              <a:t>MotionEvent</a:t>
            </a:r>
            <a:r>
              <a:rPr lang="en-US" sz="1600" dirty="0">
                <a:latin typeface="JetBrains Mono"/>
              </a:rPr>
              <a:t> e1, </a:t>
            </a:r>
            <a:r>
              <a:rPr lang="en-US" sz="1600" dirty="0" err="1">
                <a:latin typeface="JetBrains Mono"/>
              </a:rPr>
              <a:t>MotionEvent</a:t>
            </a:r>
            <a:r>
              <a:rPr lang="en-US" sz="1600" dirty="0">
                <a:latin typeface="JetBrains Mono"/>
              </a:rPr>
              <a:t> e2, float </a:t>
            </a:r>
            <a:r>
              <a:rPr lang="en-US" sz="1600" dirty="0" err="1">
                <a:latin typeface="JetBrains Mono"/>
              </a:rPr>
              <a:t>velocityX</a:t>
            </a:r>
            <a:r>
              <a:rPr lang="en-US" sz="1600" dirty="0">
                <a:latin typeface="JetBrains Mono"/>
              </a:rPr>
              <a:t>, float </a:t>
            </a:r>
            <a:r>
              <a:rPr lang="en-US" sz="1600" dirty="0" err="1">
                <a:latin typeface="JetBrains Mono"/>
              </a:rPr>
              <a:t>velocityY</a:t>
            </a:r>
            <a:r>
              <a:rPr lang="en-US" sz="1600" dirty="0">
                <a:latin typeface="JetBrains Mono"/>
              </a:rPr>
              <a:t>){</a:t>
            </a:r>
            <a:br>
              <a:rPr lang="en-US" sz="1600" dirty="0">
                <a:latin typeface="JetBrains Mono"/>
              </a:rPr>
            </a:br>
            <a:r>
              <a:rPr lang="en-US" sz="1600" dirty="0">
                <a:latin typeface="JetBrains Mono"/>
              </a:rPr>
              <a:t>       try {</a:t>
            </a:r>
            <a:br>
              <a:rPr lang="en-US" sz="1600" dirty="0">
                <a:latin typeface="JetBrains Mono"/>
              </a:rPr>
            </a:br>
            <a:r>
              <a:rPr lang="en-US" sz="1600" dirty="0">
                <a:latin typeface="JetBrains Mono"/>
              </a:rPr>
              <a:t>            float dx = e2.getX() - e1.getX();</a:t>
            </a:r>
            <a:br>
              <a:rPr lang="en-US" sz="1600" dirty="0">
                <a:latin typeface="JetBrains Mono"/>
              </a:rPr>
            </a:br>
            <a:r>
              <a:rPr lang="en-US" sz="1600" dirty="0">
                <a:latin typeface="JetBrains Mono"/>
              </a:rPr>
              <a:t>            float </a:t>
            </a:r>
            <a:r>
              <a:rPr lang="en-US" sz="1600" dirty="0" err="1">
                <a:latin typeface="JetBrains Mono"/>
              </a:rPr>
              <a:t>dy</a:t>
            </a:r>
            <a:r>
              <a:rPr lang="en-US" sz="1600" dirty="0">
                <a:latin typeface="JetBrains Mono"/>
              </a:rPr>
              <a:t> = e2.getY() - e1.getY();</a:t>
            </a:r>
            <a:br>
              <a:rPr lang="en-US" sz="1600" dirty="0">
                <a:latin typeface="JetBrains Mono"/>
              </a:rPr>
            </a:br>
            <a:r>
              <a:rPr lang="en-US" sz="1600" dirty="0">
                <a:latin typeface="JetBrains Mono"/>
              </a:rPr>
              <a:t>            if (</a:t>
            </a:r>
            <a:r>
              <a:rPr lang="en-US" sz="1600" dirty="0" err="1">
                <a:latin typeface="JetBrains Mono"/>
              </a:rPr>
              <a:t>Math.</a:t>
            </a:r>
            <a:r>
              <a:rPr lang="en-US" sz="1600" i="1" dirty="0" err="1">
                <a:latin typeface="JetBrains Mono"/>
              </a:rPr>
              <a:t>abs</a:t>
            </a:r>
            <a:r>
              <a:rPr lang="en-US" sz="1600" dirty="0">
                <a:latin typeface="JetBrains Mono"/>
              </a:rPr>
              <a:t>(dx) &gt; </a:t>
            </a:r>
            <a:r>
              <a:rPr lang="en-US" sz="1600" dirty="0" err="1">
                <a:latin typeface="JetBrains Mono"/>
              </a:rPr>
              <a:t>Math.</a:t>
            </a:r>
            <a:r>
              <a:rPr lang="en-US" sz="1600" i="1" dirty="0" err="1">
                <a:latin typeface="JetBrains Mono"/>
              </a:rPr>
              <a:t>abs</a:t>
            </a:r>
            <a:r>
              <a:rPr lang="en-US" sz="1600" dirty="0">
                <a:latin typeface="JetBrains Mono"/>
              </a:rPr>
              <a:t>(</a:t>
            </a:r>
            <a:r>
              <a:rPr lang="en-US" sz="1600" dirty="0" err="1">
                <a:latin typeface="JetBrains Mono"/>
              </a:rPr>
              <a:t>dy</a:t>
            </a:r>
            <a:r>
              <a:rPr lang="en-US" sz="1600" dirty="0">
                <a:latin typeface="JetBrains Mono"/>
              </a:rPr>
              <a:t>)) {</a:t>
            </a:r>
            <a:br>
              <a:rPr lang="en-US" sz="1600" dirty="0">
                <a:latin typeface="JetBrains Mono"/>
              </a:rPr>
            </a:br>
            <a:r>
              <a:rPr lang="en-US" sz="1600" dirty="0">
                <a:latin typeface="JetBrains Mono"/>
              </a:rPr>
              <a:t>                if (</a:t>
            </a:r>
            <a:r>
              <a:rPr lang="en-US" sz="1600" dirty="0" err="1">
                <a:latin typeface="JetBrains Mono"/>
              </a:rPr>
              <a:t>Math.</a:t>
            </a:r>
            <a:r>
              <a:rPr lang="en-US" sz="1600" i="1" dirty="0" err="1">
                <a:latin typeface="JetBrains Mono"/>
              </a:rPr>
              <a:t>abs</a:t>
            </a:r>
            <a:r>
              <a:rPr lang="en-US" sz="1600" dirty="0">
                <a:latin typeface="JetBrains Mono"/>
              </a:rPr>
              <a:t>(dx) &gt; </a:t>
            </a:r>
            <a:r>
              <a:rPr lang="en-US" sz="1600" dirty="0" err="1">
                <a:latin typeface="JetBrains Mono"/>
              </a:rPr>
              <a:t>this.distanceMinThreshold</a:t>
            </a:r>
            <a:r>
              <a:rPr lang="en-US" sz="1600" dirty="0">
                <a:latin typeface="JetBrains Mono"/>
              </a:rPr>
              <a:t> &amp;&amp;</a:t>
            </a:r>
            <a:br>
              <a:rPr lang="en-US" sz="1600" dirty="0">
                <a:latin typeface="JetBrains Mono"/>
              </a:rPr>
            </a:br>
            <a:r>
              <a:rPr lang="en-US" sz="1600" dirty="0">
                <a:latin typeface="JetBrains Mono"/>
              </a:rPr>
              <a:t>                        </a:t>
            </a:r>
            <a:r>
              <a:rPr lang="en-US" sz="1600" dirty="0" err="1">
                <a:latin typeface="JetBrains Mono"/>
              </a:rPr>
              <a:t>Math.</a:t>
            </a:r>
            <a:r>
              <a:rPr lang="en-US" sz="1600" i="1" dirty="0" err="1">
                <a:latin typeface="JetBrains Mono"/>
              </a:rPr>
              <a:t>abs</a:t>
            </a:r>
            <a:r>
              <a:rPr lang="en-US" sz="1600" dirty="0">
                <a:latin typeface="JetBrains Mono"/>
              </a:rPr>
              <a:t>(</a:t>
            </a:r>
            <a:r>
              <a:rPr lang="en-US" sz="1600" dirty="0" err="1">
                <a:latin typeface="JetBrains Mono"/>
              </a:rPr>
              <a:t>velocityX</a:t>
            </a:r>
            <a:r>
              <a:rPr lang="en-US" sz="1600" dirty="0">
                <a:latin typeface="JetBrains Mono"/>
              </a:rPr>
              <a:t>) &gt; </a:t>
            </a:r>
            <a:r>
              <a:rPr lang="en-US" sz="1600" dirty="0" err="1">
                <a:latin typeface="JetBrains Mono"/>
              </a:rPr>
              <a:t>this.velocityMinThreshold</a:t>
            </a:r>
            <a:r>
              <a:rPr lang="en-US" sz="1600" dirty="0">
                <a:latin typeface="JetBrains Mono"/>
              </a:rPr>
              <a:t>) {</a:t>
            </a:r>
            <a:br>
              <a:rPr lang="en-US" sz="1600" dirty="0">
                <a:latin typeface="JetBrains Mono"/>
              </a:rPr>
            </a:br>
            <a:r>
              <a:rPr lang="en-US" sz="1600" dirty="0">
                <a:latin typeface="JetBrains Mono"/>
              </a:rPr>
              <a:t>                    if (dx &gt; 0) {  </a:t>
            </a:r>
            <a:r>
              <a:rPr lang="en-US" sz="1600" dirty="0" err="1">
                <a:latin typeface="JetBrains Mono"/>
              </a:rPr>
              <a:t>this.swipeDirection</a:t>
            </a:r>
            <a:r>
              <a:rPr lang="en-US" sz="1600" dirty="0">
                <a:latin typeface="JetBrains Mono"/>
              </a:rPr>
              <a:t> = </a:t>
            </a:r>
            <a:r>
              <a:rPr lang="en-US" sz="1600" i="1" dirty="0">
                <a:latin typeface="JetBrains Mono"/>
              </a:rPr>
              <a:t>SWIPE_RIGHT</a:t>
            </a:r>
            <a:r>
              <a:rPr lang="en-US" sz="1600" dirty="0">
                <a:latin typeface="JetBrains Mono"/>
              </a:rPr>
              <a:t>;  </a:t>
            </a:r>
            <a:r>
              <a:rPr lang="en-US" sz="1600" dirty="0" err="1">
                <a:latin typeface="JetBrains Mono"/>
              </a:rPr>
              <a:t>handleSwipe</a:t>
            </a:r>
            <a:r>
              <a:rPr lang="en-US" sz="1600" dirty="0">
                <a:latin typeface="JetBrains Mono"/>
              </a:rPr>
              <a:t>(); } //right swipe</a:t>
            </a:r>
            <a:br>
              <a:rPr lang="en-US" sz="1600" dirty="0">
                <a:latin typeface="JetBrains Mono"/>
              </a:rPr>
            </a:br>
            <a:r>
              <a:rPr lang="en-US" sz="1600" dirty="0">
                <a:latin typeface="JetBrains Mono"/>
              </a:rPr>
              <a:t>                    } else {        </a:t>
            </a:r>
            <a:r>
              <a:rPr lang="en-US" sz="1600" dirty="0" err="1">
                <a:latin typeface="JetBrains Mono"/>
              </a:rPr>
              <a:t>this.swipeDirection</a:t>
            </a:r>
            <a:r>
              <a:rPr lang="en-US" sz="1600" dirty="0">
                <a:latin typeface="JetBrains Mono"/>
              </a:rPr>
              <a:t> = </a:t>
            </a:r>
            <a:r>
              <a:rPr lang="en-US" sz="1600" i="1" dirty="0">
                <a:latin typeface="JetBrains Mono"/>
              </a:rPr>
              <a:t>SWIPE_LEFT</a:t>
            </a:r>
            <a:r>
              <a:rPr lang="en-US" sz="1600" dirty="0">
                <a:latin typeface="JetBrains Mono"/>
              </a:rPr>
              <a:t>;     </a:t>
            </a:r>
            <a:r>
              <a:rPr lang="en-US" sz="1600" dirty="0" err="1">
                <a:latin typeface="JetBrains Mono"/>
              </a:rPr>
              <a:t>handleSwipe</a:t>
            </a:r>
            <a:r>
              <a:rPr lang="en-US" sz="1600" dirty="0">
                <a:latin typeface="JetBrains Mono"/>
              </a:rPr>
              <a:t>(); } //left swipe                    </a:t>
            </a:r>
            <a:br>
              <a:rPr lang="en-US" sz="1600" dirty="0">
                <a:latin typeface="JetBrains Mono"/>
              </a:rPr>
            </a:br>
            <a:r>
              <a:rPr lang="en-US" sz="1600" dirty="0">
                <a:latin typeface="JetBrains Mono"/>
              </a:rPr>
              <a:t>                }</a:t>
            </a:r>
            <a:br>
              <a:rPr lang="en-US" sz="1600" dirty="0">
                <a:latin typeface="JetBrains Mono"/>
              </a:rPr>
            </a:br>
            <a:r>
              <a:rPr lang="en-US" sz="1600" dirty="0">
                <a:latin typeface="JetBrains Mono"/>
              </a:rPr>
              <a:t>            }else{</a:t>
            </a:r>
            <a:br>
              <a:rPr lang="en-US" sz="1600" dirty="0">
                <a:latin typeface="JetBrains Mono"/>
              </a:rPr>
            </a:br>
            <a:r>
              <a:rPr lang="en-US" sz="1600" dirty="0">
                <a:latin typeface="JetBrains Mono"/>
              </a:rPr>
              <a:t>                if (</a:t>
            </a:r>
            <a:r>
              <a:rPr lang="en-US" sz="1600" dirty="0" err="1">
                <a:latin typeface="JetBrains Mono"/>
              </a:rPr>
              <a:t>Math.</a:t>
            </a:r>
            <a:r>
              <a:rPr lang="en-US" sz="1600" i="1" dirty="0" err="1">
                <a:latin typeface="JetBrains Mono"/>
              </a:rPr>
              <a:t>abs</a:t>
            </a:r>
            <a:r>
              <a:rPr lang="en-US" sz="1600" dirty="0">
                <a:latin typeface="JetBrains Mono"/>
              </a:rPr>
              <a:t>(</a:t>
            </a:r>
            <a:r>
              <a:rPr lang="en-US" sz="1600" dirty="0" err="1">
                <a:latin typeface="JetBrains Mono"/>
              </a:rPr>
              <a:t>dy</a:t>
            </a:r>
            <a:r>
              <a:rPr lang="en-US" sz="1600" dirty="0">
                <a:latin typeface="JetBrains Mono"/>
              </a:rPr>
              <a:t>) &gt; </a:t>
            </a:r>
            <a:r>
              <a:rPr lang="en-US" sz="1600" dirty="0" err="1">
                <a:latin typeface="JetBrains Mono"/>
              </a:rPr>
              <a:t>this.distanceMinThreshold</a:t>
            </a:r>
            <a:r>
              <a:rPr lang="en-US" sz="1600" dirty="0">
                <a:latin typeface="JetBrains Mono"/>
              </a:rPr>
              <a:t> &amp;&amp;</a:t>
            </a:r>
            <a:br>
              <a:rPr lang="en-US" sz="1600" dirty="0">
                <a:latin typeface="JetBrains Mono"/>
              </a:rPr>
            </a:br>
            <a:r>
              <a:rPr lang="en-US" sz="1600" dirty="0">
                <a:latin typeface="JetBrains Mono"/>
              </a:rPr>
              <a:t>                        </a:t>
            </a:r>
            <a:r>
              <a:rPr lang="en-US" sz="1600" dirty="0" err="1">
                <a:latin typeface="JetBrains Mono"/>
              </a:rPr>
              <a:t>Math.</a:t>
            </a:r>
            <a:r>
              <a:rPr lang="en-US" sz="1600" i="1" dirty="0" err="1">
                <a:latin typeface="JetBrains Mono"/>
              </a:rPr>
              <a:t>abs</a:t>
            </a:r>
            <a:r>
              <a:rPr lang="en-US" sz="1600" dirty="0">
                <a:latin typeface="JetBrains Mono"/>
              </a:rPr>
              <a:t>(</a:t>
            </a:r>
            <a:r>
              <a:rPr lang="en-US" sz="1600" dirty="0" err="1">
                <a:latin typeface="JetBrains Mono"/>
              </a:rPr>
              <a:t>velocityY</a:t>
            </a:r>
            <a:r>
              <a:rPr lang="en-US" sz="1600" dirty="0">
                <a:latin typeface="JetBrains Mono"/>
              </a:rPr>
              <a:t>) &gt; </a:t>
            </a:r>
            <a:r>
              <a:rPr lang="en-US" sz="1600" dirty="0" err="1">
                <a:latin typeface="JetBrains Mono"/>
              </a:rPr>
              <a:t>this.velocityMinThreshold</a:t>
            </a:r>
            <a:r>
              <a:rPr lang="en-US" sz="1600" dirty="0">
                <a:latin typeface="JetBrains Mono"/>
              </a:rPr>
              <a:t>) {</a:t>
            </a:r>
            <a:br>
              <a:rPr lang="en-US" sz="1600" dirty="0">
                <a:latin typeface="JetBrains Mono"/>
              </a:rPr>
            </a:br>
            <a:r>
              <a:rPr lang="en-US" sz="1600" dirty="0">
                <a:latin typeface="JetBrains Mono"/>
              </a:rPr>
              <a:t>                    if (</a:t>
            </a:r>
            <a:r>
              <a:rPr lang="en-US" sz="1600" dirty="0" err="1">
                <a:latin typeface="JetBrains Mono"/>
              </a:rPr>
              <a:t>dy</a:t>
            </a:r>
            <a:r>
              <a:rPr lang="en-US" sz="1600" dirty="0">
                <a:latin typeface="JetBrains Mono"/>
              </a:rPr>
              <a:t> &gt; 0) { </a:t>
            </a:r>
            <a:r>
              <a:rPr lang="en-US" sz="1600" dirty="0" err="1">
                <a:latin typeface="JetBrains Mono"/>
              </a:rPr>
              <a:t>this.swipeDirection</a:t>
            </a:r>
            <a:r>
              <a:rPr lang="en-US" sz="1600" dirty="0">
                <a:latin typeface="JetBrains Mono"/>
              </a:rPr>
              <a:t> = </a:t>
            </a:r>
            <a:r>
              <a:rPr lang="en-US" sz="1600" i="1" dirty="0">
                <a:latin typeface="JetBrains Mono"/>
              </a:rPr>
              <a:t>SWIPE_DOWN</a:t>
            </a:r>
            <a:r>
              <a:rPr lang="en-US" sz="1600" dirty="0">
                <a:latin typeface="JetBrains Mono"/>
              </a:rPr>
              <a:t>;  </a:t>
            </a:r>
            <a:r>
              <a:rPr lang="en-US" sz="1600" dirty="0" err="1">
                <a:latin typeface="JetBrains Mono"/>
              </a:rPr>
              <a:t>handleSwipe</a:t>
            </a:r>
            <a:r>
              <a:rPr lang="en-US" sz="1600" dirty="0">
                <a:latin typeface="JetBrains Mono"/>
              </a:rPr>
              <a:t>();}  //up swipe</a:t>
            </a:r>
            <a:br>
              <a:rPr lang="en-US" sz="1600" dirty="0">
                <a:latin typeface="JetBrains Mono"/>
              </a:rPr>
            </a:br>
            <a:r>
              <a:rPr lang="en-US" sz="1600" dirty="0">
                <a:latin typeface="JetBrains Mono"/>
              </a:rPr>
              <a:t>                    else {   </a:t>
            </a:r>
            <a:r>
              <a:rPr lang="en-US" sz="1600" dirty="0" err="1">
                <a:latin typeface="JetBrains Mono"/>
              </a:rPr>
              <a:t>this.swipeDirection</a:t>
            </a:r>
            <a:r>
              <a:rPr lang="en-US" sz="1600" dirty="0">
                <a:latin typeface="JetBrains Mono"/>
              </a:rPr>
              <a:t> = </a:t>
            </a:r>
            <a:r>
              <a:rPr lang="en-US" sz="1600" i="1" dirty="0">
                <a:latin typeface="JetBrains Mono"/>
              </a:rPr>
              <a:t>SWIPE_UP</a:t>
            </a:r>
            <a:r>
              <a:rPr lang="en-US" sz="1600" dirty="0">
                <a:latin typeface="JetBrains Mono"/>
              </a:rPr>
              <a:t>;         </a:t>
            </a:r>
            <a:r>
              <a:rPr lang="en-US" sz="1600" dirty="0" err="1">
                <a:latin typeface="JetBrains Mono"/>
              </a:rPr>
              <a:t>handleSwipe</a:t>
            </a:r>
            <a:r>
              <a:rPr lang="en-US" sz="1600" dirty="0">
                <a:latin typeface="JetBrains Mono"/>
              </a:rPr>
              <a:t>();  }        //down swipe</a:t>
            </a:r>
            <a:br>
              <a:rPr lang="en-US" sz="1600" dirty="0">
                <a:latin typeface="JetBrains Mono"/>
              </a:rPr>
            </a:br>
            <a:r>
              <a:rPr lang="en-US" sz="1600" dirty="0">
                <a:latin typeface="JetBrains Mono"/>
              </a:rPr>
              <a:t>                }</a:t>
            </a:r>
            <a:br>
              <a:rPr lang="en-US" sz="1600" dirty="0">
                <a:latin typeface="JetBrains Mono"/>
              </a:rPr>
            </a:br>
            <a:r>
              <a:rPr lang="en-US" sz="1600" dirty="0">
                <a:latin typeface="JetBrains Mono"/>
              </a:rPr>
              <a:t>            }</a:t>
            </a:r>
            <a:br>
              <a:rPr lang="en-US" sz="1600" dirty="0">
                <a:latin typeface="JetBrains Mono"/>
              </a:rPr>
            </a:br>
            <a:r>
              <a:rPr lang="en-US" sz="1600" dirty="0">
                <a:latin typeface="JetBrains Mono"/>
              </a:rPr>
              <a:t>        }catch(Exception ex){ </a:t>
            </a:r>
            <a:r>
              <a:rPr lang="en-US" sz="1600" dirty="0" err="1">
                <a:latin typeface="JetBrains Mono"/>
              </a:rPr>
              <a:t>Log.</a:t>
            </a:r>
            <a:r>
              <a:rPr lang="en-US" sz="1600" i="1" dirty="0" err="1">
                <a:latin typeface="JetBrains Mono"/>
              </a:rPr>
              <a:t>i</a:t>
            </a:r>
            <a:r>
              <a:rPr lang="en-US" sz="1600" dirty="0">
                <a:latin typeface="JetBrains Mono"/>
              </a:rPr>
              <a:t>("</a:t>
            </a:r>
            <a:r>
              <a:rPr lang="en-US" sz="1600" dirty="0" err="1">
                <a:latin typeface="JetBrains Mono"/>
              </a:rPr>
              <a:t>MyApp</a:t>
            </a:r>
            <a:r>
              <a:rPr lang="en-US" sz="1600" dirty="0">
                <a:latin typeface="JetBrains Mono"/>
              </a:rPr>
              <a:t>",</a:t>
            </a:r>
            <a:r>
              <a:rPr lang="en-US" sz="1600" dirty="0" err="1">
                <a:latin typeface="JetBrains Mono"/>
              </a:rPr>
              <a:t>ex.getMessage</a:t>
            </a:r>
            <a:r>
              <a:rPr lang="en-US" sz="1600" dirty="0">
                <a:latin typeface="JetBrains Mono"/>
              </a:rPr>
              <a:t>());}</a:t>
            </a:r>
            <a:br>
              <a:rPr lang="en-US" sz="1600" dirty="0">
                <a:latin typeface="JetBrains Mono"/>
              </a:rPr>
            </a:br>
            <a:r>
              <a:rPr lang="en-US" sz="1600" dirty="0">
                <a:latin typeface="JetBrains Mono"/>
              </a:rPr>
              <a:t>        return true;</a:t>
            </a:r>
            <a:br>
              <a:rPr lang="en-US" sz="1600" dirty="0">
                <a:latin typeface="JetBrains Mono"/>
              </a:rPr>
            </a:br>
            <a:r>
              <a:rPr lang="en-US" sz="1600" dirty="0">
                <a:latin typeface="JetBrains Mono"/>
              </a:rPr>
              <a:t>    }</a:t>
            </a:r>
          </a:p>
        </p:txBody>
      </p:sp>
      <p:sp>
        <p:nvSpPr>
          <p:cNvPr id="9" name="TextBox 8">
            <a:extLst>
              <a:ext uri="{FF2B5EF4-FFF2-40B4-BE49-F238E27FC236}">
                <a16:creationId xmlns:a16="http://schemas.microsoft.com/office/drawing/2014/main" id="{B096B80A-219C-4479-AABA-71908395FE22}"/>
              </a:ext>
            </a:extLst>
          </p:cNvPr>
          <p:cNvSpPr txBox="1"/>
          <p:nvPr/>
        </p:nvSpPr>
        <p:spPr>
          <a:xfrm>
            <a:off x="7924800" y="609600"/>
            <a:ext cx="691215" cy="276999"/>
          </a:xfrm>
          <a:prstGeom prst="rect">
            <a:avLst/>
          </a:prstGeom>
          <a:noFill/>
        </p:spPr>
        <p:txBody>
          <a:bodyPr wrap="none" rtlCol="0">
            <a:spAutoFit/>
          </a:bodyPr>
          <a:lstStyle/>
          <a:p>
            <a:r>
              <a:rPr lang="en-US" sz="1200" dirty="0">
                <a:hlinkClick r:id="rId3" action="ppaction://hlinksldjump"/>
              </a:rPr>
              <a:t>Back </a:t>
            </a:r>
            <a:r>
              <a:rPr lang="en-US" sz="1200" dirty="0">
                <a:sym typeface="Wingdings" panose="05000000000000000000" pitchFamily="2" charset="2"/>
                <a:hlinkClick r:id="rId3" action="ppaction://hlinksldjump"/>
              </a:rPr>
              <a:t></a:t>
            </a:r>
            <a:endParaRPr lang="en-US" sz="1600" dirty="0"/>
          </a:p>
        </p:txBody>
      </p:sp>
    </p:spTree>
    <p:extLst>
      <p:ext uri="{BB962C8B-B14F-4D97-AF65-F5344CB8AC3E}">
        <p14:creationId xmlns:p14="http://schemas.microsoft.com/office/powerpoint/2010/main" val="693807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04FE-D98E-4F5A-B4E0-D95A0987032C}"/>
              </a:ext>
            </a:extLst>
          </p:cNvPr>
          <p:cNvSpPr>
            <a:spLocks noGrp="1"/>
          </p:cNvSpPr>
          <p:nvPr>
            <p:ph type="title"/>
          </p:nvPr>
        </p:nvSpPr>
        <p:spPr>
          <a:xfrm>
            <a:off x="533400" y="201990"/>
            <a:ext cx="8305800" cy="822325"/>
          </a:xfrm>
        </p:spPr>
        <p:txBody>
          <a:bodyPr/>
          <a:lstStyle/>
          <a:p>
            <a:r>
              <a:rPr lang="en-US" dirty="0"/>
              <a:t>Swipe Listener Class</a:t>
            </a:r>
            <a:endParaRPr lang="en-AE" dirty="0"/>
          </a:p>
        </p:txBody>
      </p:sp>
      <p:sp>
        <p:nvSpPr>
          <p:cNvPr id="4" name="Slide Number Placeholder 3">
            <a:extLst>
              <a:ext uri="{FF2B5EF4-FFF2-40B4-BE49-F238E27FC236}">
                <a16:creationId xmlns:a16="http://schemas.microsoft.com/office/drawing/2014/main" id="{CA32D6BF-E1A2-4B28-B100-03575AA2C609}"/>
              </a:ext>
            </a:extLst>
          </p:cNvPr>
          <p:cNvSpPr>
            <a:spLocks noGrp="1"/>
          </p:cNvSpPr>
          <p:nvPr>
            <p:ph type="sldNum" sz="quarter" idx="12"/>
          </p:nvPr>
        </p:nvSpPr>
        <p:spPr/>
        <p:txBody>
          <a:bodyPr/>
          <a:lstStyle/>
          <a:p>
            <a:pPr>
              <a:defRPr/>
            </a:pPr>
            <a:fld id="{0C649DF8-EF65-4EDE-82FD-490E53F18845}" type="slidenum">
              <a:rPr lang="en-US" smtClean="0"/>
              <a:pPr>
                <a:defRPr/>
              </a:pPr>
              <a:t>59</a:t>
            </a:fld>
            <a:endParaRPr lang="en-US"/>
          </a:p>
        </p:txBody>
      </p:sp>
      <p:sp>
        <p:nvSpPr>
          <p:cNvPr id="8" name="Content Placeholder 6">
            <a:extLst>
              <a:ext uri="{FF2B5EF4-FFF2-40B4-BE49-F238E27FC236}">
                <a16:creationId xmlns:a16="http://schemas.microsoft.com/office/drawing/2014/main" id="{61DDA66D-079A-4EC9-8542-65B2116DA694}"/>
              </a:ext>
            </a:extLst>
          </p:cNvPr>
          <p:cNvSpPr txBox="1">
            <a:spLocks/>
          </p:cNvSpPr>
          <p:nvPr/>
        </p:nvSpPr>
        <p:spPr>
          <a:xfrm>
            <a:off x="241300" y="1024315"/>
            <a:ext cx="8661400" cy="5780044"/>
          </a:xfrm>
          <a:prstGeom prst="rect">
            <a:avLst/>
          </a:prstGeom>
          <a:noFill/>
          <a:ln>
            <a:solidFill>
              <a:schemeClr val="tx1"/>
            </a:solidFill>
          </a:ln>
        </p:spPr>
        <p:txBody>
          <a:bodyPr vert="horz" wrap="square">
            <a:sp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eaLnBrk="0" fontAlgn="base" hangingPunct="0">
              <a:spcBef>
                <a:spcPct val="30000"/>
              </a:spcBef>
              <a:spcAft>
                <a:spcPct val="0"/>
              </a:spcAft>
              <a:buClrTx/>
              <a:buSzTx/>
              <a:buFontTx/>
              <a:buNone/>
              <a:defRPr/>
            </a:pPr>
            <a:r>
              <a:rPr lang="en-US" sz="1600" dirty="0">
                <a:latin typeface="JetBrains Mono"/>
              </a:rPr>
              <a:t>//activity code</a:t>
            </a:r>
          </a:p>
          <a:p>
            <a:pPr marL="0" indent="0" eaLnBrk="0" fontAlgn="base" hangingPunct="0">
              <a:spcBef>
                <a:spcPct val="30000"/>
              </a:spcBef>
              <a:spcAft>
                <a:spcPct val="0"/>
              </a:spcAft>
              <a:buClrTx/>
              <a:buSzTx/>
              <a:buFontTx/>
              <a:buNone/>
              <a:defRPr/>
            </a:pPr>
            <a:r>
              <a:rPr lang="en-US" sz="1600" dirty="0" err="1">
                <a:latin typeface="JetBrains Mono"/>
              </a:rPr>
              <a:t>TextView</a:t>
            </a:r>
            <a:r>
              <a:rPr lang="en-US" sz="1600" dirty="0">
                <a:latin typeface="JetBrains Mono"/>
              </a:rPr>
              <a:t> </a:t>
            </a:r>
            <a:r>
              <a:rPr lang="en-US" sz="1600" dirty="0" err="1">
                <a:latin typeface="JetBrains Mono"/>
              </a:rPr>
              <a:t>gtv</a:t>
            </a:r>
            <a:r>
              <a:rPr lang="en-US" sz="1600" dirty="0">
                <a:latin typeface="JetBrains Mono"/>
              </a:rPr>
              <a:t> =  </a:t>
            </a:r>
            <a:r>
              <a:rPr lang="en-US" sz="1600" dirty="0" err="1">
                <a:latin typeface="JetBrains Mono"/>
              </a:rPr>
              <a:t>findViewById</a:t>
            </a:r>
            <a:r>
              <a:rPr lang="en-US" sz="1600" dirty="0">
                <a:latin typeface="JetBrains Mono"/>
              </a:rPr>
              <a:t>(</a:t>
            </a:r>
            <a:r>
              <a:rPr lang="en-US" sz="1600" dirty="0" err="1">
                <a:latin typeface="JetBrains Mono"/>
              </a:rPr>
              <a:t>R.id.msg_tv</a:t>
            </a:r>
            <a:r>
              <a:rPr lang="en-US" sz="1600" dirty="0">
                <a:latin typeface="JetBrains Mono"/>
              </a:rPr>
              <a:t>);</a:t>
            </a:r>
          </a:p>
          <a:p>
            <a:pPr marL="0" indent="0" eaLnBrk="0" fontAlgn="base" hangingPunct="0">
              <a:spcBef>
                <a:spcPct val="30000"/>
              </a:spcBef>
              <a:spcAft>
                <a:spcPct val="0"/>
              </a:spcAft>
              <a:buClrTx/>
              <a:buSzTx/>
              <a:buFontTx/>
              <a:buNone/>
              <a:defRPr/>
            </a:pPr>
            <a:r>
              <a:rPr lang="en-US" sz="1600" dirty="0" err="1">
                <a:latin typeface="JetBrains Mono"/>
              </a:rPr>
              <a:t>SwipeListener</a:t>
            </a:r>
            <a:r>
              <a:rPr lang="en-US" sz="1600" dirty="0">
                <a:latin typeface="JetBrains Mono"/>
              </a:rPr>
              <a:t> </a:t>
            </a:r>
            <a:r>
              <a:rPr lang="en-US" sz="1600" dirty="0" err="1">
                <a:latin typeface="JetBrains Mono"/>
              </a:rPr>
              <a:t>sListener</a:t>
            </a:r>
            <a:r>
              <a:rPr lang="en-US" sz="1600" dirty="0">
                <a:latin typeface="JetBrains Mono"/>
              </a:rPr>
              <a:t> = </a:t>
            </a:r>
            <a:r>
              <a:rPr lang="en-US" sz="1600" dirty="0">
                <a:solidFill>
                  <a:srgbClr val="C00000"/>
                </a:solidFill>
                <a:latin typeface="JetBrains Mono"/>
              </a:rPr>
              <a:t>new </a:t>
            </a:r>
            <a:r>
              <a:rPr lang="en-US" sz="1600" dirty="0" err="1">
                <a:solidFill>
                  <a:srgbClr val="C00000"/>
                </a:solidFill>
                <a:latin typeface="JetBrains Mono"/>
              </a:rPr>
              <a:t>SwipeListener</a:t>
            </a:r>
            <a:r>
              <a:rPr lang="en-US" sz="1600" dirty="0">
                <a:solidFill>
                  <a:srgbClr val="C00000"/>
                </a:solidFill>
                <a:latin typeface="JetBrains Mono"/>
              </a:rPr>
              <a:t>() </a:t>
            </a:r>
            <a:r>
              <a:rPr lang="en-US" sz="1600" dirty="0">
                <a:latin typeface="JetBrains Mono"/>
              </a:rPr>
              <a:t>{</a:t>
            </a:r>
          </a:p>
          <a:p>
            <a:pPr marL="0" indent="0" eaLnBrk="0" fontAlgn="base" hangingPunct="0">
              <a:spcBef>
                <a:spcPct val="30000"/>
              </a:spcBef>
              <a:spcAft>
                <a:spcPct val="0"/>
              </a:spcAft>
              <a:buClrTx/>
              <a:buSzTx/>
              <a:buFontTx/>
              <a:buNone/>
              <a:defRPr/>
            </a:pPr>
            <a:r>
              <a:rPr lang="en-US" sz="1600" dirty="0">
                <a:solidFill>
                  <a:srgbClr val="C00000"/>
                </a:solidFill>
                <a:latin typeface="JetBrains Mono"/>
              </a:rPr>
              <a:t>            public void </a:t>
            </a:r>
            <a:r>
              <a:rPr lang="en-US" sz="1600" dirty="0" err="1">
                <a:solidFill>
                  <a:srgbClr val="C00000"/>
                </a:solidFill>
                <a:latin typeface="JetBrains Mono"/>
              </a:rPr>
              <a:t>handleSwipe</a:t>
            </a:r>
            <a:r>
              <a:rPr lang="en-US" sz="1600" dirty="0">
                <a:solidFill>
                  <a:srgbClr val="C00000"/>
                </a:solidFill>
                <a:latin typeface="JetBrains Mono"/>
              </a:rPr>
              <a:t>() {</a:t>
            </a:r>
          </a:p>
          <a:p>
            <a:pPr marL="0" indent="0" eaLnBrk="0" fontAlgn="base" hangingPunct="0">
              <a:spcBef>
                <a:spcPct val="30000"/>
              </a:spcBef>
              <a:spcAft>
                <a:spcPct val="0"/>
              </a:spcAft>
              <a:buClrTx/>
              <a:buSzTx/>
              <a:buFontTx/>
              <a:buNone/>
              <a:defRPr/>
            </a:pPr>
            <a:r>
              <a:rPr lang="en-US" sz="1600" dirty="0">
                <a:solidFill>
                  <a:srgbClr val="C00000"/>
                </a:solidFill>
                <a:latin typeface="JetBrains Mono"/>
              </a:rPr>
              <a:t>                int swipe = </a:t>
            </a:r>
            <a:r>
              <a:rPr lang="en-US" sz="1600" dirty="0" err="1">
                <a:solidFill>
                  <a:srgbClr val="C00000"/>
                </a:solidFill>
                <a:latin typeface="JetBrains Mono"/>
              </a:rPr>
              <a:t>getSwipe</a:t>
            </a:r>
            <a:r>
              <a:rPr lang="en-US" sz="1600" dirty="0">
                <a:solidFill>
                  <a:srgbClr val="C00000"/>
                </a:solidFill>
                <a:latin typeface="JetBrains Mono"/>
              </a:rPr>
              <a:t>();</a:t>
            </a:r>
          </a:p>
          <a:p>
            <a:pPr marL="0" indent="0" eaLnBrk="0" fontAlgn="base" hangingPunct="0">
              <a:spcBef>
                <a:spcPct val="30000"/>
              </a:spcBef>
              <a:spcAft>
                <a:spcPct val="0"/>
              </a:spcAft>
              <a:buClrTx/>
              <a:buSzTx/>
              <a:buFontTx/>
              <a:buNone/>
              <a:defRPr/>
            </a:pPr>
            <a:r>
              <a:rPr lang="en-US" sz="1600" dirty="0">
                <a:solidFill>
                  <a:srgbClr val="C00000"/>
                </a:solidFill>
                <a:latin typeface="JetBrains Mono"/>
              </a:rPr>
              <a:t>                switch (swipe){</a:t>
            </a:r>
          </a:p>
          <a:p>
            <a:pPr marL="0" indent="0" eaLnBrk="0" fontAlgn="base" hangingPunct="0">
              <a:spcBef>
                <a:spcPct val="30000"/>
              </a:spcBef>
              <a:spcAft>
                <a:spcPct val="0"/>
              </a:spcAft>
              <a:buClrTx/>
              <a:buSzTx/>
              <a:buFontTx/>
              <a:buNone/>
              <a:defRPr/>
            </a:pPr>
            <a:r>
              <a:rPr lang="en-US" sz="1600" dirty="0">
                <a:solidFill>
                  <a:srgbClr val="C00000"/>
                </a:solidFill>
                <a:latin typeface="JetBrains Mono"/>
              </a:rPr>
              <a:t>                    case SWIPE_DOWN: //move the text down little bit</a:t>
            </a:r>
          </a:p>
          <a:p>
            <a:pPr marL="0" indent="0" eaLnBrk="0" fontAlgn="base" hangingPunct="0">
              <a:spcBef>
                <a:spcPct val="30000"/>
              </a:spcBef>
              <a:spcAft>
                <a:spcPct val="0"/>
              </a:spcAft>
              <a:buClrTx/>
              <a:buSzTx/>
              <a:buFontTx/>
              <a:buNone/>
              <a:defRPr/>
            </a:pPr>
            <a:r>
              <a:rPr lang="en-US" sz="1600" dirty="0">
                <a:solidFill>
                  <a:srgbClr val="C00000"/>
                </a:solidFill>
                <a:latin typeface="JetBrains Mono"/>
              </a:rPr>
              <a:t>                        </a:t>
            </a:r>
            <a:r>
              <a:rPr lang="en-US" sz="1600" dirty="0" err="1">
                <a:solidFill>
                  <a:srgbClr val="C00000"/>
                </a:solidFill>
                <a:latin typeface="JetBrains Mono"/>
              </a:rPr>
              <a:t>gtv.setPadding</a:t>
            </a:r>
            <a:r>
              <a:rPr lang="en-US" sz="1600" dirty="0">
                <a:solidFill>
                  <a:srgbClr val="C00000"/>
                </a:solidFill>
                <a:latin typeface="JetBrains Mono"/>
              </a:rPr>
              <a:t>(</a:t>
            </a:r>
            <a:r>
              <a:rPr lang="en-US" sz="1600" dirty="0" err="1">
                <a:solidFill>
                  <a:srgbClr val="C00000"/>
                </a:solidFill>
                <a:latin typeface="JetBrains Mono"/>
              </a:rPr>
              <a:t>gtv.getPaddingLeft</a:t>
            </a:r>
            <a:r>
              <a:rPr lang="en-US" sz="1600" dirty="0">
                <a:solidFill>
                  <a:srgbClr val="C00000"/>
                </a:solidFill>
                <a:latin typeface="JetBrains Mono"/>
              </a:rPr>
              <a:t>(),</a:t>
            </a:r>
            <a:r>
              <a:rPr lang="en-US" sz="1600" dirty="0" err="1">
                <a:solidFill>
                  <a:srgbClr val="C00000"/>
                </a:solidFill>
                <a:latin typeface="JetBrains Mono"/>
              </a:rPr>
              <a:t>gtv.getPaddingTop</a:t>
            </a:r>
            <a:r>
              <a:rPr lang="en-US" sz="1600" dirty="0">
                <a:solidFill>
                  <a:srgbClr val="C00000"/>
                </a:solidFill>
                <a:latin typeface="JetBrains Mono"/>
              </a:rPr>
              <a:t>(),</a:t>
            </a:r>
          </a:p>
          <a:p>
            <a:pPr marL="0" indent="0" eaLnBrk="0" fontAlgn="base" hangingPunct="0">
              <a:spcBef>
                <a:spcPct val="30000"/>
              </a:spcBef>
              <a:spcAft>
                <a:spcPct val="0"/>
              </a:spcAft>
              <a:buClrTx/>
              <a:buSzTx/>
              <a:buFontTx/>
              <a:buNone/>
              <a:defRPr/>
            </a:pPr>
            <a:r>
              <a:rPr lang="en-US" sz="1600" dirty="0">
                <a:solidFill>
                  <a:srgbClr val="C00000"/>
                </a:solidFill>
                <a:latin typeface="JetBrains Mono"/>
              </a:rPr>
              <a:t>                                </a:t>
            </a:r>
            <a:r>
              <a:rPr lang="en-US" sz="1600" dirty="0" err="1">
                <a:solidFill>
                  <a:srgbClr val="C00000"/>
                </a:solidFill>
                <a:latin typeface="JetBrains Mono"/>
              </a:rPr>
              <a:t>gtv.getPaddingRight</a:t>
            </a:r>
            <a:r>
              <a:rPr lang="en-US" sz="1600" dirty="0">
                <a:solidFill>
                  <a:srgbClr val="C00000"/>
                </a:solidFill>
                <a:latin typeface="JetBrains Mono"/>
              </a:rPr>
              <a:t>(),</a:t>
            </a:r>
            <a:r>
              <a:rPr lang="en-US" sz="1600" dirty="0" err="1">
                <a:solidFill>
                  <a:srgbClr val="C00000"/>
                </a:solidFill>
                <a:latin typeface="JetBrains Mono"/>
              </a:rPr>
              <a:t>gtv.getPaddingBottom</a:t>
            </a:r>
            <a:r>
              <a:rPr lang="en-US" sz="1600" dirty="0">
                <a:solidFill>
                  <a:srgbClr val="C00000"/>
                </a:solidFill>
                <a:latin typeface="JetBrains Mono"/>
              </a:rPr>
              <a:t>()-5);</a:t>
            </a:r>
          </a:p>
          <a:p>
            <a:pPr marL="0" indent="0" eaLnBrk="0" fontAlgn="base" hangingPunct="0">
              <a:spcBef>
                <a:spcPct val="30000"/>
              </a:spcBef>
              <a:spcAft>
                <a:spcPct val="0"/>
              </a:spcAft>
              <a:buClrTx/>
              <a:buSzTx/>
              <a:buFontTx/>
              <a:buNone/>
              <a:defRPr/>
            </a:pPr>
            <a:r>
              <a:rPr lang="en-US" sz="1600" dirty="0">
                <a:solidFill>
                  <a:srgbClr val="C00000"/>
                </a:solidFill>
                <a:latin typeface="JetBrains Mono"/>
              </a:rPr>
              <a:t>                        break;</a:t>
            </a:r>
          </a:p>
          <a:p>
            <a:pPr marL="0" indent="0" eaLnBrk="0" fontAlgn="base" hangingPunct="0">
              <a:spcBef>
                <a:spcPct val="30000"/>
              </a:spcBef>
              <a:spcAft>
                <a:spcPct val="0"/>
              </a:spcAft>
              <a:buClrTx/>
              <a:buSzTx/>
              <a:buFontTx/>
              <a:buNone/>
              <a:defRPr/>
            </a:pPr>
            <a:r>
              <a:rPr lang="en-US" sz="1600" dirty="0">
                <a:solidFill>
                  <a:srgbClr val="C00000"/>
                </a:solidFill>
                <a:latin typeface="JetBrains Mono"/>
              </a:rPr>
              <a:t>                    case SWIPE_UP: //move the text up little bit.</a:t>
            </a:r>
          </a:p>
          <a:p>
            <a:pPr marL="0" indent="0" eaLnBrk="0" fontAlgn="base" hangingPunct="0">
              <a:spcBef>
                <a:spcPct val="30000"/>
              </a:spcBef>
              <a:spcAft>
                <a:spcPct val="0"/>
              </a:spcAft>
              <a:buClrTx/>
              <a:buSzTx/>
              <a:buFontTx/>
              <a:buNone/>
              <a:defRPr/>
            </a:pPr>
            <a:r>
              <a:rPr lang="en-US" sz="1600" dirty="0">
                <a:solidFill>
                  <a:srgbClr val="C00000"/>
                </a:solidFill>
                <a:latin typeface="JetBrains Mono"/>
              </a:rPr>
              <a:t>                        </a:t>
            </a:r>
            <a:r>
              <a:rPr lang="en-US" sz="1600" dirty="0" err="1">
                <a:solidFill>
                  <a:srgbClr val="C00000"/>
                </a:solidFill>
                <a:latin typeface="JetBrains Mono"/>
              </a:rPr>
              <a:t>gtv.setPadding</a:t>
            </a:r>
            <a:r>
              <a:rPr lang="en-US" sz="1600" dirty="0">
                <a:solidFill>
                  <a:srgbClr val="C00000"/>
                </a:solidFill>
                <a:latin typeface="JetBrains Mono"/>
              </a:rPr>
              <a:t>(</a:t>
            </a:r>
            <a:r>
              <a:rPr lang="en-US" sz="1600" dirty="0" err="1">
                <a:solidFill>
                  <a:srgbClr val="C00000"/>
                </a:solidFill>
                <a:latin typeface="JetBrains Mono"/>
              </a:rPr>
              <a:t>gtv.getPaddingLeft</a:t>
            </a:r>
            <a:r>
              <a:rPr lang="en-US" sz="1600" dirty="0">
                <a:solidFill>
                  <a:srgbClr val="C00000"/>
                </a:solidFill>
                <a:latin typeface="JetBrains Mono"/>
              </a:rPr>
              <a:t>(),</a:t>
            </a:r>
            <a:r>
              <a:rPr lang="en-US" sz="1600" dirty="0" err="1">
                <a:solidFill>
                  <a:srgbClr val="C00000"/>
                </a:solidFill>
                <a:latin typeface="JetBrains Mono"/>
              </a:rPr>
              <a:t>gtv.getPaddingTop</a:t>
            </a:r>
            <a:r>
              <a:rPr lang="en-US" sz="1600" dirty="0">
                <a:solidFill>
                  <a:srgbClr val="C00000"/>
                </a:solidFill>
                <a:latin typeface="JetBrains Mono"/>
              </a:rPr>
              <a:t>(),</a:t>
            </a:r>
          </a:p>
          <a:p>
            <a:pPr marL="0" indent="0" eaLnBrk="0" fontAlgn="base" hangingPunct="0">
              <a:spcBef>
                <a:spcPct val="30000"/>
              </a:spcBef>
              <a:spcAft>
                <a:spcPct val="0"/>
              </a:spcAft>
              <a:buClrTx/>
              <a:buSzTx/>
              <a:buFontTx/>
              <a:buNone/>
              <a:defRPr/>
            </a:pPr>
            <a:r>
              <a:rPr lang="en-US" sz="1600" dirty="0">
                <a:solidFill>
                  <a:srgbClr val="C00000"/>
                </a:solidFill>
                <a:latin typeface="JetBrains Mono"/>
              </a:rPr>
              <a:t>                                </a:t>
            </a:r>
            <a:r>
              <a:rPr lang="en-US" sz="1600" dirty="0" err="1">
                <a:solidFill>
                  <a:srgbClr val="C00000"/>
                </a:solidFill>
                <a:latin typeface="JetBrains Mono"/>
              </a:rPr>
              <a:t>gtv.getPaddingRight</a:t>
            </a:r>
            <a:r>
              <a:rPr lang="en-US" sz="1600" dirty="0">
                <a:solidFill>
                  <a:srgbClr val="C00000"/>
                </a:solidFill>
                <a:latin typeface="JetBrains Mono"/>
              </a:rPr>
              <a:t>(),</a:t>
            </a:r>
            <a:r>
              <a:rPr lang="en-US" sz="1600" dirty="0" err="1">
                <a:solidFill>
                  <a:srgbClr val="C00000"/>
                </a:solidFill>
                <a:latin typeface="JetBrains Mono"/>
              </a:rPr>
              <a:t>gtv.getPaddingBottom</a:t>
            </a:r>
            <a:r>
              <a:rPr lang="en-US" sz="1600" dirty="0">
                <a:solidFill>
                  <a:srgbClr val="C00000"/>
                </a:solidFill>
                <a:latin typeface="JetBrains Mono"/>
              </a:rPr>
              <a:t>()+5);</a:t>
            </a:r>
          </a:p>
          <a:p>
            <a:pPr marL="0" indent="0" eaLnBrk="0" fontAlgn="base" hangingPunct="0">
              <a:spcBef>
                <a:spcPct val="30000"/>
              </a:spcBef>
              <a:spcAft>
                <a:spcPct val="0"/>
              </a:spcAft>
              <a:buClrTx/>
              <a:buSzTx/>
              <a:buFontTx/>
              <a:buNone/>
              <a:defRPr/>
            </a:pPr>
            <a:r>
              <a:rPr lang="en-US" sz="1600" dirty="0">
                <a:solidFill>
                  <a:srgbClr val="C00000"/>
                </a:solidFill>
                <a:latin typeface="JetBrains Mono"/>
              </a:rPr>
              <a:t>                        break;</a:t>
            </a:r>
          </a:p>
          <a:p>
            <a:pPr marL="0" indent="0" eaLnBrk="0" fontAlgn="base" hangingPunct="0">
              <a:spcBef>
                <a:spcPct val="30000"/>
              </a:spcBef>
              <a:spcAft>
                <a:spcPct val="0"/>
              </a:spcAft>
              <a:buClrTx/>
              <a:buSzTx/>
              <a:buFontTx/>
              <a:buNone/>
              <a:defRPr/>
            </a:pPr>
            <a:r>
              <a:rPr lang="en-US" sz="1600" dirty="0">
                <a:solidFill>
                  <a:srgbClr val="C00000"/>
                </a:solidFill>
                <a:latin typeface="JetBrains Mono"/>
              </a:rPr>
              <a:t>                    case SWIPE_LEFT:  case SWIPE_RIGHT: //not interested..</a:t>
            </a:r>
          </a:p>
          <a:p>
            <a:pPr marL="0" indent="0" eaLnBrk="0" fontAlgn="base" hangingPunct="0">
              <a:spcBef>
                <a:spcPct val="30000"/>
              </a:spcBef>
              <a:spcAft>
                <a:spcPct val="0"/>
              </a:spcAft>
              <a:buClrTx/>
              <a:buSzTx/>
              <a:buFontTx/>
              <a:buNone/>
              <a:defRPr/>
            </a:pPr>
            <a:r>
              <a:rPr lang="en-US" sz="1600" dirty="0">
                <a:solidFill>
                  <a:srgbClr val="C00000"/>
                </a:solidFill>
                <a:latin typeface="JetBrains Mono"/>
              </a:rPr>
              <a:t>            }</a:t>
            </a:r>
          </a:p>
          <a:p>
            <a:pPr marL="0" indent="0" eaLnBrk="0" fontAlgn="base" hangingPunct="0">
              <a:spcBef>
                <a:spcPct val="30000"/>
              </a:spcBef>
              <a:spcAft>
                <a:spcPct val="0"/>
              </a:spcAft>
              <a:buClrTx/>
              <a:buSzTx/>
              <a:buFontTx/>
              <a:buNone/>
              <a:defRPr/>
            </a:pPr>
            <a:r>
              <a:rPr lang="en-US" sz="1600" dirty="0">
                <a:solidFill>
                  <a:srgbClr val="C00000"/>
                </a:solidFill>
                <a:latin typeface="JetBrains Mono"/>
              </a:rPr>
              <a:t>};</a:t>
            </a:r>
          </a:p>
          <a:p>
            <a:pPr marL="0" indent="0" eaLnBrk="0" fontAlgn="base" hangingPunct="0">
              <a:spcBef>
                <a:spcPct val="30000"/>
              </a:spcBef>
              <a:spcAft>
                <a:spcPct val="0"/>
              </a:spcAft>
              <a:buClrTx/>
              <a:buSzTx/>
              <a:buFontTx/>
              <a:buNone/>
              <a:defRPr/>
            </a:pPr>
            <a:r>
              <a:rPr lang="en-US" sz="1600" dirty="0" err="1">
                <a:latin typeface="JetBrains Mono"/>
              </a:rPr>
              <a:t>sListener.attachView</a:t>
            </a:r>
            <a:r>
              <a:rPr lang="en-US" sz="1600" dirty="0">
                <a:latin typeface="JetBrains Mono"/>
              </a:rPr>
              <a:t>( </a:t>
            </a:r>
            <a:r>
              <a:rPr lang="en-US" sz="1600" dirty="0" err="1">
                <a:latin typeface="JetBrains Mono"/>
              </a:rPr>
              <a:t>gtv</a:t>
            </a:r>
            <a:r>
              <a:rPr lang="en-US" sz="1600" dirty="0">
                <a:latin typeface="JetBrains Mono"/>
              </a:rPr>
              <a:t>);</a:t>
            </a:r>
          </a:p>
        </p:txBody>
      </p:sp>
      <p:sp>
        <p:nvSpPr>
          <p:cNvPr id="5" name="TextBox 4">
            <a:extLst>
              <a:ext uri="{FF2B5EF4-FFF2-40B4-BE49-F238E27FC236}">
                <a16:creationId xmlns:a16="http://schemas.microsoft.com/office/drawing/2014/main" id="{1DFB0F31-4800-43DB-B475-ACDE6E00D8D8}"/>
              </a:ext>
            </a:extLst>
          </p:cNvPr>
          <p:cNvSpPr txBox="1"/>
          <p:nvPr/>
        </p:nvSpPr>
        <p:spPr>
          <a:xfrm>
            <a:off x="7924800" y="609600"/>
            <a:ext cx="691215" cy="276999"/>
          </a:xfrm>
          <a:prstGeom prst="rect">
            <a:avLst/>
          </a:prstGeom>
          <a:noFill/>
        </p:spPr>
        <p:txBody>
          <a:bodyPr wrap="none" rtlCol="0">
            <a:spAutoFit/>
          </a:bodyPr>
          <a:lstStyle/>
          <a:p>
            <a:r>
              <a:rPr lang="en-US" sz="1200" dirty="0">
                <a:hlinkClick r:id="rId3" action="ppaction://hlinksldjump"/>
              </a:rPr>
              <a:t>Back </a:t>
            </a:r>
            <a:r>
              <a:rPr lang="en-US" sz="1200" dirty="0">
                <a:sym typeface="Wingdings" panose="05000000000000000000" pitchFamily="2" charset="2"/>
                <a:hlinkClick r:id="rId3" action="ppaction://hlinksldjump"/>
              </a:rPr>
              <a:t></a:t>
            </a:r>
            <a:endParaRPr lang="en-US" sz="1600" dirty="0"/>
          </a:p>
        </p:txBody>
      </p:sp>
    </p:spTree>
    <p:extLst>
      <p:ext uri="{BB962C8B-B14F-4D97-AF65-F5344CB8AC3E}">
        <p14:creationId xmlns:p14="http://schemas.microsoft.com/office/powerpoint/2010/main" val="2431416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420587" y="6379433"/>
            <a:ext cx="8230138" cy="261610"/>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02124"/>
                </a:solidFill>
                <a:effectLst/>
                <a:latin typeface="Roboto"/>
              </a:rPr>
              <a:t>*This action is not a touch event so it is delivered to </a:t>
            </a:r>
            <a:r>
              <a:rPr kumimoji="0" lang="en-US" altLang="en-US" sz="900" b="0" i="0" u="none" strike="noStrike" cap="none" normalizeH="0" baseline="0" dirty="0" err="1">
                <a:ln>
                  <a:noFill/>
                </a:ln>
                <a:solidFill>
                  <a:srgbClr val="039BE5"/>
                </a:solidFill>
                <a:effectLst/>
                <a:latin typeface="Roboto Mono"/>
                <a:hlinkClick r:id="rId3"/>
              </a:rPr>
              <a:t>View#onGenericMotionEvent</a:t>
            </a:r>
            <a:r>
              <a:rPr kumimoji="0" lang="en-US" altLang="en-US" sz="900" b="0" i="0" u="none" strike="noStrike" cap="none" normalizeH="0" baseline="0" dirty="0">
                <a:ln>
                  <a:noFill/>
                </a:ln>
                <a:solidFill>
                  <a:srgbClr val="039BE5"/>
                </a:solidFill>
                <a:effectLst/>
                <a:latin typeface="Roboto Mono"/>
                <a:hlinkClick r:id="rId3"/>
              </a:rPr>
              <a:t>(</a:t>
            </a:r>
            <a:r>
              <a:rPr kumimoji="0" lang="en-US" altLang="en-US" sz="900" b="0" i="0" u="none" strike="noStrike" cap="none" normalizeH="0" baseline="0" dirty="0" err="1">
                <a:ln>
                  <a:noFill/>
                </a:ln>
                <a:solidFill>
                  <a:srgbClr val="039BE5"/>
                </a:solidFill>
                <a:effectLst/>
                <a:latin typeface="Roboto Mono"/>
                <a:hlinkClick r:id="rId3"/>
              </a:rPr>
              <a:t>MotionEvent</a:t>
            </a:r>
            <a:r>
              <a:rPr kumimoji="0" lang="en-US" altLang="en-US" sz="900" b="0" i="0" u="none" strike="noStrike" cap="none" normalizeH="0" baseline="0" dirty="0">
                <a:ln>
                  <a:noFill/>
                </a:ln>
                <a:solidFill>
                  <a:srgbClr val="039BE5"/>
                </a:solidFill>
                <a:effectLst/>
                <a:latin typeface="Roboto Mono"/>
                <a:hlinkClick r:id="rId3"/>
              </a:rPr>
              <a:t>)</a:t>
            </a:r>
            <a:r>
              <a:rPr kumimoji="0" lang="en-US" altLang="en-US" sz="1100" b="0" i="0" u="none" strike="noStrike" cap="none" normalizeH="0" baseline="0" dirty="0">
                <a:ln>
                  <a:noFill/>
                </a:ln>
                <a:solidFill>
                  <a:srgbClr val="202124"/>
                </a:solidFill>
                <a:effectLst/>
                <a:latin typeface="Roboto"/>
              </a:rPr>
              <a:t> rather than </a:t>
            </a:r>
            <a:r>
              <a:rPr kumimoji="0" lang="en-US" altLang="en-US" sz="900" b="0" i="0" u="none" strike="noStrike" cap="none" normalizeH="0" baseline="0" dirty="0" err="1">
                <a:ln>
                  <a:noFill/>
                </a:ln>
                <a:solidFill>
                  <a:srgbClr val="039BE5"/>
                </a:solidFill>
                <a:effectLst/>
                <a:latin typeface="Roboto Mono"/>
                <a:hlinkClick r:id="rId4"/>
              </a:rPr>
              <a:t>View#onTouchEvent</a:t>
            </a:r>
            <a:r>
              <a:rPr kumimoji="0" lang="en-US" altLang="en-US" sz="900" b="0" i="0" u="none" strike="noStrike" cap="none" normalizeH="0" baseline="0" dirty="0">
                <a:ln>
                  <a:noFill/>
                </a:ln>
                <a:solidFill>
                  <a:srgbClr val="039BE5"/>
                </a:solidFill>
                <a:effectLst/>
                <a:latin typeface="Roboto Mono"/>
                <a:hlinkClick r:id="rId4"/>
              </a:rPr>
              <a:t>(</a:t>
            </a:r>
            <a:r>
              <a:rPr kumimoji="0" lang="en-US" altLang="en-US" sz="900" b="0" i="0" u="none" strike="noStrike" cap="none" normalizeH="0" baseline="0" dirty="0" err="1">
                <a:ln>
                  <a:noFill/>
                </a:ln>
                <a:solidFill>
                  <a:srgbClr val="039BE5"/>
                </a:solidFill>
                <a:effectLst/>
                <a:latin typeface="Roboto Mono"/>
                <a:hlinkClick r:id="rId4"/>
              </a:rPr>
              <a:t>MotionEvent</a:t>
            </a:r>
            <a:r>
              <a:rPr kumimoji="0" lang="en-US" altLang="en-US" sz="900" b="0" i="0" u="none" strike="noStrike" cap="none" normalizeH="0" baseline="0" dirty="0">
                <a:ln>
                  <a:noFill/>
                </a:ln>
                <a:solidFill>
                  <a:srgbClr val="039BE5"/>
                </a:solidFill>
                <a:effectLst/>
                <a:latin typeface="Roboto Mono"/>
                <a:hlinkClick r:id="rId4"/>
              </a:rPr>
              <a:t>)</a:t>
            </a:r>
            <a:r>
              <a:rPr kumimoji="0" lang="en-US" altLang="en-US" sz="1100" b="0" i="0" u="none" strike="noStrike" cap="none" normalizeH="0" baseline="0" dirty="0">
                <a:ln>
                  <a:noFill/>
                </a:ln>
                <a:solidFill>
                  <a:srgbClr val="202124"/>
                </a:solidFill>
                <a:effectLst/>
                <a:latin typeface="Roboto"/>
              </a:rPr>
              <a:t>.</a:t>
            </a:r>
            <a:r>
              <a:rPr kumimoji="0" lang="en-US" altLang="en-US" sz="7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421125" y="195323"/>
            <a:ext cx="8229600" cy="704088"/>
          </a:xfrm>
        </p:spPr>
        <p:txBody>
          <a:bodyPr>
            <a:normAutofit fontScale="90000"/>
          </a:bodyPr>
          <a:lstStyle/>
          <a:p>
            <a:br>
              <a:rPr lang="en-US" dirty="0">
                <a:hlinkClick r:id="rId5"/>
              </a:rPr>
            </a:br>
            <a:r>
              <a:rPr lang="en-US" dirty="0"/>
              <a:t>OnTouchListener/</a:t>
            </a:r>
            <a:r>
              <a:rPr lang="en-US" dirty="0" err="1">
                <a:hlinkClick r:id="rId5"/>
              </a:rPr>
              <a:t>MotionEvent</a:t>
            </a:r>
            <a:endParaRPr lang="en-US" dirty="0"/>
          </a:p>
        </p:txBody>
      </p:sp>
      <p:sp>
        <p:nvSpPr>
          <p:cNvPr id="3" name="Content Placeholder 2"/>
          <p:cNvSpPr>
            <a:spLocks noGrp="1"/>
          </p:cNvSpPr>
          <p:nvPr>
            <p:ph idx="1"/>
          </p:nvPr>
        </p:nvSpPr>
        <p:spPr>
          <a:xfrm>
            <a:off x="481272" y="899411"/>
            <a:ext cx="8229600" cy="4389120"/>
          </a:xfrm>
        </p:spPr>
        <p:txBody>
          <a:bodyPr>
            <a:normAutofit/>
          </a:bodyPr>
          <a:lstStyle/>
          <a:p>
            <a:r>
              <a:rPr lang="en-US" sz="1600" dirty="0"/>
              <a:t>Object used to report movement (mouse, pen, finger, trackball) events. </a:t>
            </a:r>
          </a:p>
          <a:p>
            <a:r>
              <a:rPr lang="en-US" sz="1600" dirty="0"/>
              <a:t>Motion events may hold either absolute or relative movements and other data, depending on the type of device.</a:t>
            </a:r>
          </a:p>
          <a:p>
            <a:r>
              <a:rPr lang="en-US" sz="1600" dirty="0" err="1"/>
              <a:t>getAction</a:t>
            </a:r>
            <a:r>
              <a:rPr lang="en-US" sz="1600" dirty="0"/>
              <a:t>() returns the type of event that might be:</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65186051"/>
              </p:ext>
            </p:extLst>
          </p:nvPr>
        </p:nvGraphicFramePr>
        <p:xfrm>
          <a:off x="497056" y="2058882"/>
          <a:ext cx="8077200" cy="4738158"/>
        </p:xfrm>
        <a:graphic>
          <a:graphicData uri="http://schemas.openxmlformats.org/drawingml/2006/table">
            <a:tbl>
              <a:tblPr/>
              <a:tblGrid>
                <a:gridCol w="405581">
                  <a:extLst>
                    <a:ext uri="{9D8B030D-6E8A-4147-A177-3AD203B41FA5}">
                      <a16:colId xmlns:a16="http://schemas.microsoft.com/office/drawing/2014/main" val="3608810188"/>
                    </a:ext>
                  </a:extLst>
                </a:gridCol>
                <a:gridCol w="7671619">
                  <a:extLst>
                    <a:ext uri="{9D8B030D-6E8A-4147-A177-3AD203B41FA5}">
                      <a16:colId xmlns:a16="http://schemas.microsoft.com/office/drawing/2014/main" val="1149897109"/>
                    </a:ext>
                  </a:extLst>
                </a:gridCol>
              </a:tblGrid>
              <a:tr h="219335">
                <a:tc gridSpan="2">
                  <a:txBody>
                    <a:bodyPr/>
                    <a:lstStyle/>
                    <a:p>
                      <a:pPr algn="l" fontAlgn="ctr"/>
                      <a:r>
                        <a:rPr lang="en-US" sz="1100" b="1" dirty="0">
                          <a:solidFill>
                            <a:srgbClr val="FF0000"/>
                          </a:solidFill>
                          <a:effectLst/>
                          <a:latin typeface="Roboto"/>
                        </a:rPr>
                        <a:t>Actions meanings and Purposes</a:t>
                      </a:r>
                    </a:p>
                  </a:txBody>
                  <a:tcPr marL="36556" marR="36556" marT="36556" marB="36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a16="http://schemas.microsoft.com/office/drawing/2014/main" val="2319092947"/>
                  </a:ext>
                </a:extLst>
              </a:tr>
              <a:tr h="463345">
                <a:tc>
                  <a:txBody>
                    <a:bodyPr/>
                    <a:lstStyle/>
                    <a:p>
                      <a:pPr algn="l" fontAlgn="t"/>
                      <a:r>
                        <a:rPr lang="en-US" sz="1000" dirty="0" err="1">
                          <a:solidFill>
                            <a:schemeClr val="tx1"/>
                          </a:solidFill>
                          <a:effectLst/>
                        </a:rPr>
                        <a:t>int</a:t>
                      </a:r>
                      <a:endParaRPr lang="en-US" sz="1000" dirty="0">
                        <a:solidFill>
                          <a:schemeClr val="tx1"/>
                        </a:solidFill>
                        <a:effectLst/>
                      </a:endParaRPr>
                    </a:p>
                  </a:txBody>
                  <a:tcPr marL="36556" marR="36556" marT="31986" marB="365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u="none" strike="noStrike" dirty="0">
                          <a:solidFill>
                            <a:schemeClr val="tx1"/>
                          </a:solidFill>
                          <a:effectLst/>
                          <a:hlinkClick r:id="rId6"/>
                        </a:rPr>
                        <a:t>ACTION_DOWN</a:t>
                      </a:r>
                      <a:endParaRPr lang="en-US" sz="1600" u="none" strike="noStrike" dirty="0">
                        <a:solidFill>
                          <a:schemeClr val="tx1"/>
                        </a:solidFill>
                        <a:effectLst/>
                      </a:endParaRPr>
                    </a:p>
                    <a:p>
                      <a:pPr algn="l" fontAlgn="t"/>
                      <a:r>
                        <a:rPr lang="en-US" sz="1600" dirty="0">
                          <a:solidFill>
                            <a:schemeClr val="tx1"/>
                          </a:solidFill>
                          <a:effectLst/>
                        </a:rPr>
                        <a:t>Constant for </a:t>
                      </a:r>
                      <a:r>
                        <a:rPr lang="en-US" sz="1600" u="none" strike="noStrike" dirty="0" err="1">
                          <a:solidFill>
                            <a:schemeClr val="tx1"/>
                          </a:solidFill>
                          <a:effectLst/>
                          <a:hlinkClick r:id="rId7"/>
                        </a:rPr>
                        <a:t>getActionMasked</a:t>
                      </a:r>
                      <a:r>
                        <a:rPr lang="en-US" sz="1600" u="none" strike="noStrike" dirty="0">
                          <a:solidFill>
                            <a:schemeClr val="tx1"/>
                          </a:solidFill>
                          <a:effectLst/>
                          <a:hlinkClick r:id="rId7"/>
                        </a:rPr>
                        <a:t>()</a:t>
                      </a:r>
                      <a:r>
                        <a:rPr lang="en-US" sz="1600" dirty="0">
                          <a:solidFill>
                            <a:schemeClr val="tx1"/>
                          </a:solidFill>
                          <a:effectLst/>
                        </a:rPr>
                        <a:t>: A pressed gesture has started, the motion contains the initial starting location.</a:t>
                      </a:r>
                    </a:p>
                  </a:txBody>
                  <a:tcPr marL="36556" marR="36556" marT="31986" marB="365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4716720"/>
                  </a:ext>
                </a:extLst>
              </a:tr>
              <a:tr h="463345">
                <a:tc>
                  <a:txBody>
                    <a:bodyPr/>
                    <a:lstStyle/>
                    <a:p>
                      <a:pPr algn="l" fontAlgn="t"/>
                      <a:r>
                        <a:rPr lang="en-US" sz="1000" dirty="0" err="1">
                          <a:solidFill>
                            <a:schemeClr val="tx1"/>
                          </a:solidFill>
                          <a:effectLst/>
                        </a:rPr>
                        <a:t>Int</a:t>
                      </a:r>
                      <a:endParaRPr lang="en-US" sz="1000" dirty="0">
                        <a:solidFill>
                          <a:schemeClr val="tx1"/>
                        </a:solidFill>
                        <a:effectLst/>
                      </a:endParaRPr>
                    </a:p>
                  </a:txBody>
                  <a:tcPr marL="36556" marR="36556" marT="31986" marB="365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kern="1200" dirty="0">
                          <a:solidFill>
                            <a:schemeClr val="tx1"/>
                          </a:solidFill>
                          <a:effectLst/>
                          <a:latin typeface="+mn-lt"/>
                          <a:ea typeface="+mn-ea"/>
                          <a:cs typeface="+mn-cs"/>
                        </a:rPr>
                        <a:t>ACTION_UP</a:t>
                      </a:r>
                    </a:p>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kern="1200" dirty="0">
                          <a:solidFill>
                            <a:schemeClr val="tx1"/>
                          </a:solidFill>
                          <a:effectLst/>
                          <a:latin typeface="+mn-lt"/>
                          <a:ea typeface="+mn-ea"/>
                          <a:cs typeface="+mn-cs"/>
                        </a:rPr>
                        <a:t>Constant for </a:t>
                      </a:r>
                      <a:r>
                        <a:rPr kumimoji="0" lang="en-US" sz="1600" u="none" strike="noStrike" kern="1200" dirty="0" err="1">
                          <a:solidFill>
                            <a:schemeClr val="tx1"/>
                          </a:solidFill>
                          <a:effectLst/>
                          <a:latin typeface="+mn-lt"/>
                          <a:ea typeface="+mn-ea"/>
                          <a:cs typeface="+mn-cs"/>
                          <a:hlinkClick r:id="rId7"/>
                        </a:rPr>
                        <a:t>getActionMasked</a:t>
                      </a:r>
                      <a:r>
                        <a:rPr kumimoji="0" lang="en-US" sz="1600" u="none" strike="noStrike" kern="1200" dirty="0">
                          <a:solidFill>
                            <a:schemeClr val="tx1"/>
                          </a:solidFill>
                          <a:effectLst/>
                          <a:latin typeface="+mn-lt"/>
                          <a:ea typeface="+mn-ea"/>
                          <a:cs typeface="+mn-cs"/>
                          <a:hlinkClick r:id="rId7"/>
                        </a:rPr>
                        <a:t>()</a:t>
                      </a:r>
                      <a:r>
                        <a:rPr kumimoji="0" lang="en-US" sz="1600" b="0" i="0" kern="1200" dirty="0">
                          <a:solidFill>
                            <a:schemeClr val="tx1"/>
                          </a:solidFill>
                          <a:effectLst/>
                          <a:latin typeface="+mn-lt"/>
                          <a:ea typeface="+mn-ea"/>
                          <a:cs typeface="+mn-cs"/>
                        </a:rPr>
                        <a:t>: A pressed gesture has finished, the motion contains the final release location as well as any intermediate points since the last down or move event.</a:t>
                      </a:r>
                      <a:endParaRPr kumimoji="0" lang="en-US" sz="1600" b="0" kern="1200" dirty="0">
                        <a:solidFill>
                          <a:schemeClr val="tx1"/>
                        </a:solidFill>
                        <a:effectLst/>
                        <a:latin typeface="+mn-lt"/>
                        <a:ea typeface="+mn-ea"/>
                        <a:cs typeface="+mn-cs"/>
                      </a:endParaRPr>
                    </a:p>
                  </a:txBody>
                  <a:tcPr marL="36556" marR="36556" marT="31986" marB="365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636593"/>
                  </a:ext>
                </a:extLst>
              </a:tr>
              <a:tr h="463345">
                <a:tc>
                  <a:txBody>
                    <a:bodyPr/>
                    <a:lstStyle/>
                    <a:p>
                      <a:pPr algn="l" fontAlgn="t"/>
                      <a:r>
                        <a:rPr lang="en-US" sz="1000" dirty="0" err="1">
                          <a:solidFill>
                            <a:schemeClr val="tx1"/>
                          </a:solidFill>
                          <a:effectLst/>
                        </a:rPr>
                        <a:t>int</a:t>
                      </a:r>
                      <a:endParaRPr lang="en-US" sz="1000" dirty="0">
                        <a:solidFill>
                          <a:schemeClr val="tx1"/>
                        </a:solidFill>
                        <a:effectLst/>
                      </a:endParaRPr>
                    </a:p>
                  </a:txBody>
                  <a:tcPr marL="36556" marR="36556" marT="31986" marB="365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u="none" strike="noStrike" dirty="0">
                          <a:solidFill>
                            <a:schemeClr val="tx1"/>
                          </a:solidFill>
                          <a:effectLst/>
                          <a:hlinkClick r:id="rId8"/>
                        </a:rPr>
                        <a:t>ACTION_MOVE</a:t>
                      </a:r>
                      <a:endParaRPr lang="en-US" sz="1600" u="none" strike="noStrike" dirty="0">
                        <a:solidFill>
                          <a:schemeClr val="tx1"/>
                        </a:solidFill>
                        <a:effectLst/>
                      </a:endParaRPr>
                    </a:p>
                    <a:p>
                      <a:pPr algn="l" fontAlgn="t"/>
                      <a:r>
                        <a:rPr kumimoji="0" lang="en-US" sz="1600" b="0" i="0" kern="1200" dirty="0">
                          <a:solidFill>
                            <a:schemeClr val="tx1"/>
                          </a:solidFill>
                          <a:effectLst/>
                          <a:latin typeface="+mn-lt"/>
                          <a:ea typeface="+mn-ea"/>
                          <a:cs typeface="+mn-cs"/>
                        </a:rPr>
                        <a:t>Constant for </a:t>
                      </a:r>
                      <a:r>
                        <a:rPr kumimoji="0" lang="en-US" sz="1600" u="none" strike="noStrike" kern="1200" dirty="0" err="1">
                          <a:solidFill>
                            <a:schemeClr val="tx1"/>
                          </a:solidFill>
                          <a:effectLst/>
                          <a:latin typeface="+mn-lt"/>
                          <a:ea typeface="+mn-ea"/>
                          <a:cs typeface="+mn-cs"/>
                          <a:hlinkClick r:id="rId7"/>
                        </a:rPr>
                        <a:t>getActionMasked</a:t>
                      </a:r>
                      <a:r>
                        <a:rPr kumimoji="0" lang="en-US" sz="1600" u="none" strike="noStrike" kern="1200" dirty="0">
                          <a:solidFill>
                            <a:schemeClr val="tx1"/>
                          </a:solidFill>
                          <a:effectLst/>
                          <a:latin typeface="+mn-lt"/>
                          <a:ea typeface="+mn-ea"/>
                          <a:cs typeface="+mn-cs"/>
                          <a:hlinkClick r:id="rId7"/>
                        </a:rPr>
                        <a:t>()</a:t>
                      </a:r>
                      <a:r>
                        <a:rPr kumimoji="0" lang="en-US" sz="1600" b="0" i="0" kern="1200" dirty="0">
                          <a:solidFill>
                            <a:schemeClr val="tx1"/>
                          </a:solidFill>
                          <a:effectLst/>
                          <a:latin typeface="+mn-lt"/>
                          <a:ea typeface="+mn-ea"/>
                          <a:cs typeface="+mn-cs"/>
                        </a:rPr>
                        <a:t>: A change has happened during a press gesture (between </a:t>
                      </a:r>
                      <a:r>
                        <a:rPr kumimoji="0" lang="en-US" sz="1600" u="none" strike="noStrike" kern="1200" dirty="0">
                          <a:solidFill>
                            <a:schemeClr val="tx1"/>
                          </a:solidFill>
                          <a:effectLst/>
                          <a:latin typeface="+mn-lt"/>
                          <a:ea typeface="+mn-ea"/>
                          <a:cs typeface="+mn-cs"/>
                          <a:hlinkClick r:id="rId6"/>
                        </a:rPr>
                        <a:t>ACTION_DOWN</a:t>
                      </a:r>
                      <a:r>
                        <a:rPr kumimoji="0" lang="en-US" sz="1600" b="0" i="0" kern="1200" dirty="0">
                          <a:solidFill>
                            <a:schemeClr val="tx1"/>
                          </a:solidFill>
                          <a:effectLst/>
                          <a:latin typeface="+mn-lt"/>
                          <a:ea typeface="+mn-ea"/>
                          <a:cs typeface="+mn-cs"/>
                        </a:rPr>
                        <a:t> and </a:t>
                      </a:r>
                      <a:r>
                        <a:rPr kumimoji="0" lang="en-US" sz="1600" u="none" strike="noStrike" kern="1200" dirty="0">
                          <a:solidFill>
                            <a:schemeClr val="tx1"/>
                          </a:solidFill>
                          <a:effectLst/>
                          <a:latin typeface="+mn-lt"/>
                          <a:ea typeface="+mn-ea"/>
                          <a:cs typeface="+mn-cs"/>
                          <a:hlinkClick r:id="rId9"/>
                        </a:rPr>
                        <a:t>ACTION_UP</a:t>
                      </a:r>
                      <a:r>
                        <a:rPr kumimoji="0" lang="en-US" sz="1600" b="0" i="0" kern="1200" dirty="0">
                          <a:solidFill>
                            <a:schemeClr val="tx1"/>
                          </a:solidFill>
                          <a:effectLst/>
                          <a:latin typeface="+mn-lt"/>
                          <a:ea typeface="+mn-ea"/>
                          <a:cs typeface="+mn-cs"/>
                        </a:rPr>
                        <a:t>).</a:t>
                      </a:r>
                      <a:endParaRPr lang="en-US" sz="1600" dirty="0">
                        <a:solidFill>
                          <a:schemeClr val="tx1"/>
                        </a:solidFill>
                        <a:effectLst/>
                      </a:endParaRPr>
                    </a:p>
                  </a:txBody>
                  <a:tcPr marL="36556" marR="36556" marT="31986" marB="365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757876"/>
                  </a:ext>
                </a:extLst>
              </a:tr>
              <a:tr h="463345">
                <a:tc>
                  <a:txBody>
                    <a:bodyPr/>
                    <a:lstStyle/>
                    <a:p>
                      <a:pPr algn="l" fontAlgn="t"/>
                      <a:r>
                        <a:rPr lang="en-US" sz="1000" dirty="0" err="1">
                          <a:solidFill>
                            <a:schemeClr val="tx1"/>
                          </a:solidFill>
                          <a:effectLst/>
                        </a:rPr>
                        <a:t>int</a:t>
                      </a:r>
                      <a:endParaRPr lang="en-US" sz="1000" dirty="0">
                        <a:solidFill>
                          <a:schemeClr val="tx1"/>
                        </a:solidFill>
                        <a:effectLst/>
                      </a:endParaRPr>
                    </a:p>
                  </a:txBody>
                  <a:tcPr marL="36556" marR="36556" marT="31986" marB="365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u="none" strike="noStrike" dirty="0">
                          <a:solidFill>
                            <a:schemeClr val="tx1"/>
                          </a:solidFill>
                          <a:effectLst/>
                          <a:hlinkClick r:id="rId10"/>
                        </a:rPr>
                        <a:t>ACTION_HOVER_ENTER</a:t>
                      </a:r>
                      <a:r>
                        <a:rPr lang="en-US" sz="1000" u="none" strike="noStrike" dirty="0">
                          <a:solidFill>
                            <a:schemeClr val="tx1"/>
                          </a:solidFill>
                          <a:effectLst/>
                        </a:rPr>
                        <a:t> *</a:t>
                      </a:r>
                    </a:p>
                    <a:p>
                      <a:pPr algn="l" fontAlgn="t"/>
                      <a:r>
                        <a:rPr lang="en-US" sz="1000" dirty="0">
                          <a:solidFill>
                            <a:schemeClr val="tx1"/>
                          </a:solidFill>
                          <a:effectLst/>
                        </a:rPr>
                        <a:t>Constant for </a:t>
                      </a:r>
                      <a:r>
                        <a:rPr lang="en-US" sz="1000" u="none" strike="noStrike" dirty="0" err="1">
                          <a:solidFill>
                            <a:schemeClr val="tx1"/>
                          </a:solidFill>
                          <a:effectLst/>
                          <a:hlinkClick r:id="rId7"/>
                        </a:rPr>
                        <a:t>getActionMasked</a:t>
                      </a:r>
                      <a:r>
                        <a:rPr lang="en-US" sz="1000" u="none" strike="noStrike" dirty="0">
                          <a:solidFill>
                            <a:schemeClr val="tx1"/>
                          </a:solidFill>
                          <a:effectLst/>
                          <a:hlinkClick r:id="rId7"/>
                        </a:rPr>
                        <a:t>()</a:t>
                      </a:r>
                      <a:r>
                        <a:rPr lang="en-US" sz="1000" dirty="0">
                          <a:solidFill>
                            <a:schemeClr val="tx1"/>
                          </a:solidFill>
                          <a:effectLst/>
                        </a:rPr>
                        <a:t>: The pointer is not down but has entered the boundaries of a window or view.</a:t>
                      </a:r>
                    </a:p>
                  </a:txBody>
                  <a:tcPr marL="36556" marR="36556" marT="31986" marB="365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817288"/>
                  </a:ext>
                </a:extLst>
              </a:tr>
              <a:tr h="463345">
                <a:tc>
                  <a:txBody>
                    <a:bodyPr/>
                    <a:lstStyle/>
                    <a:p>
                      <a:pPr algn="l" fontAlgn="t"/>
                      <a:r>
                        <a:rPr lang="en-US" sz="1000" dirty="0" err="1">
                          <a:solidFill>
                            <a:schemeClr val="tx1"/>
                          </a:solidFill>
                          <a:effectLst/>
                        </a:rPr>
                        <a:t>int</a:t>
                      </a:r>
                      <a:endParaRPr lang="en-US" sz="1000" dirty="0">
                        <a:solidFill>
                          <a:schemeClr val="tx1"/>
                        </a:solidFill>
                        <a:effectLst/>
                      </a:endParaRPr>
                    </a:p>
                  </a:txBody>
                  <a:tcPr marL="36556" marR="36556" marT="31986" marB="365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u="none" strike="noStrike" dirty="0">
                          <a:solidFill>
                            <a:schemeClr val="tx1"/>
                          </a:solidFill>
                          <a:effectLst/>
                          <a:hlinkClick r:id="rId11"/>
                        </a:rPr>
                        <a:t>ACTION_HOVER_EXIT</a:t>
                      </a:r>
                      <a:r>
                        <a:rPr lang="en-US" sz="1000" u="none" strike="noStrike" dirty="0">
                          <a:solidFill>
                            <a:schemeClr val="tx1"/>
                          </a:solidFill>
                          <a:effectLst/>
                        </a:rPr>
                        <a:t>*</a:t>
                      </a:r>
                    </a:p>
                    <a:p>
                      <a:pPr algn="l" fontAlgn="t"/>
                      <a:r>
                        <a:rPr lang="en-US" sz="1000" dirty="0">
                          <a:solidFill>
                            <a:schemeClr val="tx1"/>
                          </a:solidFill>
                          <a:effectLst/>
                        </a:rPr>
                        <a:t>Constant for </a:t>
                      </a:r>
                      <a:r>
                        <a:rPr lang="en-US" sz="1000" u="none" strike="noStrike" dirty="0" err="1">
                          <a:solidFill>
                            <a:schemeClr val="tx1"/>
                          </a:solidFill>
                          <a:effectLst/>
                          <a:hlinkClick r:id="rId7"/>
                        </a:rPr>
                        <a:t>getActionMasked</a:t>
                      </a:r>
                      <a:r>
                        <a:rPr lang="en-US" sz="1000" u="none" strike="noStrike" dirty="0">
                          <a:solidFill>
                            <a:schemeClr val="tx1"/>
                          </a:solidFill>
                          <a:effectLst/>
                          <a:hlinkClick r:id="rId7"/>
                        </a:rPr>
                        <a:t>()</a:t>
                      </a:r>
                      <a:r>
                        <a:rPr lang="en-US" sz="1000" dirty="0">
                          <a:solidFill>
                            <a:schemeClr val="tx1"/>
                          </a:solidFill>
                          <a:effectLst/>
                        </a:rPr>
                        <a:t>: The pointer is not down but has exited the boundaries of a window or view.</a:t>
                      </a:r>
                    </a:p>
                  </a:txBody>
                  <a:tcPr marL="36556" marR="36556" marT="31986" marB="365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9963625"/>
                  </a:ext>
                </a:extLst>
              </a:tr>
              <a:tr h="463345">
                <a:tc>
                  <a:txBody>
                    <a:bodyPr/>
                    <a:lstStyle/>
                    <a:p>
                      <a:pPr algn="l" fontAlgn="t"/>
                      <a:r>
                        <a:rPr lang="en-US" sz="1000">
                          <a:solidFill>
                            <a:schemeClr val="tx1"/>
                          </a:solidFill>
                          <a:effectLst/>
                        </a:rPr>
                        <a:t>int</a:t>
                      </a:r>
                    </a:p>
                  </a:txBody>
                  <a:tcPr marL="36556" marR="36556" marT="31986" marB="365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u="none" strike="noStrike" dirty="0">
                          <a:solidFill>
                            <a:schemeClr val="tx1"/>
                          </a:solidFill>
                          <a:effectLst/>
                          <a:hlinkClick r:id="rId12"/>
                        </a:rPr>
                        <a:t>ACTION_HOVER_MOVE</a:t>
                      </a:r>
                      <a:r>
                        <a:rPr lang="en-US" sz="1000" u="none" strike="noStrike" dirty="0">
                          <a:solidFill>
                            <a:schemeClr val="tx1"/>
                          </a:solidFill>
                          <a:effectLst/>
                        </a:rPr>
                        <a:t>*</a:t>
                      </a:r>
                    </a:p>
                    <a:p>
                      <a:pPr algn="l" fontAlgn="t"/>
                      <a:r>
                        <a:rPr lang="en-US" sz="1000" dirty="0">
                          <a:solidFill>
                            <a:schemeClr val="tx1"/>
                          </a:solidFill>
                          <a:effectLst/>
                        </a:rPr>
                        <a:t>Constant for </a:t>
                      </a:r>
                      <a:r>
                        <a:rPr lang="en-US" sz="1000" u="none" strike="noStrike" dirty="0" err="1">
                          <a:solidFill>
                            <a:schemeClr val="tx1"/>
                          </a:solidFill>
                          <a:effectLst/>
                          <a:hlinkClick r:id="rId7"/>
                        </a:rPr>
                        <a:t>getActionMasked</a:t>
                      </a:r>
                      <a:r>
                        <a:rPr lang="en-US" sz="1000" u="none" strike="noStrike" dirty="0">
                          <a:solidFill>
                            <a:schemeClr val="tx1"/>
                          </a:solidFill>
                          <a:effectLst/>
                          <a:hlinkClick r:id="rId7"/>
                        </a:rPr>
                        <a:t>()</a:t>
                      </a:r>
                      <a:r>
                        <a:rPr lang="en-US" sz="1000" dirty="0">
                          <a:solidFill>
                            <a:schemeClr val="tx1"/>
                          </a:solidFill>
                          <a:effectLst/>
                        </a:rPr>
                        <a:t>: A change happened but the pointer is not down (unlike </a:t>
                      </a:r>
                      <a:r>
                        <a:rPr lang="en-US" sz="1000" u="none" strike="noStrike" dirty="0">
                          <a:solidFill>
                            <a:schemeClr val="tx1"/>
                          </a:solidFill>
                          <a:effectLst/>
                          <a:hlinkClick r:id="rId8"/>
                        </a:rPr>
                        <a:t>ACTION_MOVE</a:t>
                      </a:r>
                      <a:r>
                        <a:rPr lang="en-US" sz="1000" dirty="0">
                          <a:solidFill>
                            <a:schemeClr val="tx1"/>
                          </a:solidFill>
                          <a:effectLst/>
                        </a:rPr>
                        <a:t>).</a:t>
                      </a:r>
                    </a:p>
                  </a:txBody>
                  <a:tcPr marL="36556" marR="36556" marT="31986" marB="365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533632"/>
                  </a:ext>
                </a:extLst>
              </a:tr>
              <a:tr h="463345">
                <a:tc>
                  <a:txBody>
                    <a:bodyPr/>
                    <a:lstStyle/>
                    <a:p>
                      <a:pPr algn="l" fontAlgn="t"/>
                      <a:r>
                        <a:rPr lang="en-US" sz="1000">
                          <a:solidFill>
                            <a:schemeClr val="tx1"/>
                          </a:solidFill>
                          <a:effectLst/>
                        </a:rPr>
                        <a:t>int</a:t>
                      </a:r>
                    </a:p>
                  </a:txBody>
                  <a:tcPr marL="36556" marR="36556" marT="31986" marB="365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u="none" strike="noStrike" dirty="0">
                          <a:solidFill>
                            <a:schemeClr val="tx1"/>
                          </a:solidFill>
                          <a:effectLst/>
                          <a:hlinkClick r:id="rId13"/>
                        </a:rPr>
                        <a:t>ACTION_MASK</a:t>
                      </a:r>
                      <a:endParaRPr lang="en-US" sz="1000" u="none" strike="noStrike" dirty="0">
                        <a:solidFill>
                          <a:schemeClr val="tx1"/>
                        </a:solidFill>
                        <a:effectLst/>
                      </a:endParaRPr>
                    </a:p>
                    <a:p>
                      <a:pPr algn="l" fontAlgn="t"/>
                      <a:r>
                        <a:rPr lang="en-US" sz="1000" dirty="0">
                          <a:solidFill>
                            <a:schemeClr val="tx1"/>
                          </a:solidFill>
                          <a:effectLst/>
                        </a:rPr>
                        <a:t>Bit mask of the parts of the action code that are the action itself.</a:t>
                      </a:r>
                    </a:p>
                  </a:txBody>
                  <a:tcPr marL="36556" marR="36556" marT="31986" marB="365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5769258"/>
                  </a:ext>
                </a:extLst>
              </a:tr>
            </a:tbl>
          </a:graphicData>
        </a:graphic>
      </p:graphicFrame>
      <p:sp>
        <p:nvSpPr>
          <p:cNvPr id="6" name="Rounded Rectangle 5"/>
          <p:cNvSpPr/>
          <p:nvPr/>
        </p:nvSpPr>
        <p:spPr>
          <a:xfrm>
            <a:off x="448149" y="5288531"/>
            <a:ext cx="8126107" cy="146029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In summary: when a view is touched, </a:t>
            </a:r>
            <a:r>
              <a:rPr lang="en-US" sz="1600" dirty="0" err="1"/>
              <a:t>MotionEvent</a:t>
            </a:r>
            <a:r>
              <a:rPr lang="en-US" sz="1600" dirty="0"/>
              <a:t> will capture:</a:t>
            </a:r>
          </a:p>
          <a:p>
            <a:pPr marL="457200" indent="-457200">
              <a:buAutoNum type="arabicPeriod"/>
            </a:pPr>
            <a:r>
              <a:rPr lang="en-US" sz="1600" dirty="0" err="1"/>
              <a:t>Action_Down</a:t>
            </a:r>
            <a:r>
              <a:rPr lang="en-US" sz="1600" dirty="0"/>
              <a:t>: event of touch</a:t>
            </a:r>
          </a:p>
          <a:p>
            <a:pPr marL="457200" indent="-457200">
              <a:buAutoNum type="arabicPeriod"/>
            </a:pPr>
            <a:r>
              <a:rPr lang="en-US" sz="1600" dirty="0" err="1"/>
              <a:t>Action_UP</a:t>
            </a:r>
            <a:r>
              <a:rPr lang="en-US" sz="1600" dirty="0"/>
              <a:t>: event of end of the touch</a:t>
            </a:r>
          </a:p>
          <a:p>
            <a:pPr marL="457200" indent="-457200">
              <a:buAutoNum type="arabicPeriod"/>
            </a:pPr>
            <a:r>
              <a:rPr lang="en-US" sz="1600" dirty="0" err="1"/>
              <a:t>Action_MOVE</a:t>
            </a:r>
            <a:r>
              <a:rPr lang="en-US" sz="1600" dirty="0"/>
              <a:t>: event when moving while touching (Dragging)</a:t>
            </a:r>
          </a:p>
        </p:txBody>
      </p:sp>
      <p:sp>
        <p:nvSpPr>
          <p:cNvPr id="8" name="TextBox 7"/>
          <p:cNvSpPr txBox="1"/>
          <p:nvPr/>
        </p:nvSpPr>
        <p:spPr>
          <a:xfrm>
            <a:off x="8138638" y="304800"/>
            <a:ext cx="691215" cy="276999"/>
          </a:xfrm>
          <a:prstGeom prst="rect">
            <a:avLst/>
          </a:prstGeom>
          <a:noFill/>
        </p:spPr>
        <p:txBody>
          <a:bodyPr wrap="none" rtlCol="0">
            <a:spAutoFit/>
          </a:bodyPr>
          <a:lstStyle/>
          <a:p>
            <a:r>
              <a:rPr lang="en-US" sz="1200" dirty="0">
                <a:hlinkClick r:id="rId14" action="ppaction://hlinksldjump"/>
              </a:rPr>
              <a:t>Back </a:t>
            </a:r>
            <a:r>
              <a:rPr lang="en-US" sz="1200" dirty="0">
                <a:sym typeface="Wingdings" panose="05000000000000000000" pitchFamily="2" charset="2"/>
                <a:hlinkClick r:id="rId14" action="ppaction://hlinksldjump"/>
              </a:rPr>
              <a:t></a:t>
            </a:r>
            <a:endParaRPr lang="en-US" sz="1600" dirty="0"/>
          </a:p>
        </p:txBody>
      </p:sp>
    </p:spTree>
    <p:extLst>
      <p:ext uri="{BB962C8B-B14F-4D97-AF65-F5344CB8AC3E}">
        <p14:creationId xmlns:p14="http://schemas.microsoft.com/office/powerpoint/2010/main" val="93586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3E39-897A-48CE-94C9-8D6D02352839}"/>
              </a:ext>
            </a:extLst>
          </p:cNvPr>
          <p:cNvSpPr>
            <a:spLocks noGrp="1"/>
          </p:cNvSpPr>
          <p:nvPr>
            <p:ph type="title"/>
          </p:nvPr>
        </p:nvSpPr>
        <p:spPr>
          <a:xfrm>
            <a:off x="457200" y="136525"/>
            <a:ext cx="8229600" cy="1143000"/>
          </a:xfrm>
        </p:spPr>
        <p:txBody>
          <a:bodyPr/>
          <a:lstStyle/>
          <a:p>
            <a:r>
              <a:rPr lang="en-US" dirty="0"/>
              <a:t>Example - Swipe</a:t>
            </a:r>
            <a:endParaRPr lang="en-AE" dirty="0"/>
          </a:p>
        </p:txBody>
      </p:sp>
      <p:sp>
        <p:nvSpPr>
          <p:cNvPr id="3" name="Content Placeholder 2">
            <a:extLst>
              <a:ext uri="{FF2B5EF4-FFF2-40B4-BE49-F238E27FC236}">
                <a16:creationId xmlns:a16="http://schemas.microsoft.com/office/drawing/2014/main" id="{FDDF07A4-A1D1-4DE3-B2DB-3DCAD3A4ADDE}"/>
              </a:ext>
            </a:extLst>
          </p:cNvPr>
          <p:cNvSpPr>
            <a:spLocks noGrp="1"/>
          </p:cNvSpPr>
          <p:nvPr>
            <p:ph idx="1"/>
          </p:nvPr>
        </p:nvSpPr>
        <p:spPr>
          <a:xfrm>
            <a:off x="133350" y="1371600"/>
            <a:ext cx="1905000" cy="4389120"/>
          </a:xfrm>
          <a:solidFill>
            <a:schemeClr val="accent6">
              <a:lumMod val="20000"/>
              <a:lumOff val="80000"/>
            </a:schemeClr>
          </a:solidFill>
        </p:spPr>
        <p:txBody>
          <a:bodyPr>
            <a:normAutofit/>
          </a:bodyPr>
          <a:lstStyle/>
          <a:p>
            <a:r>
              <a:rPr lang="en-US" sz="1400" dirty="0"/>
              <a:t>Given an image view, develop swipe handler as follows:</a:t>
            </a:r>
            <a:br>
              <a:rPr lang="en-US" sz="1400" dirty="0"/>
            </a:br>
            <a:r>
              <a:rPr lang="en-US" sz="1400" dirty="0"/>
              <a:t>1. swipe left: back</a:t>
            </a:r>
          </a:p>
          <a:p>
            <a:r>
              <a:rPr lang="en-US" sz="1400" dirty="0"/>
              <a:t>Swipe right: start another activity</a:t>
            </a:r>
          </a:p>
          <a:p>
            <a:r>
              <a:rPr lang="en-US" sz="1400" dirty="0"/>
              <a:t>Swipe up: rotate the image 20 degrees</a:t>
            </a:r>
          </a:p>
          <a:p>
            <a:r>
              <a:rPr lang="en-US" sz="1400" dirty="0"/>
              <a:t>Swipe down rotate the image -20 degrees</a:t>
            </a:r>
            <a:endParaRPr lang="en-AE" sz="1400" dirty="0"/>
          </a:p>
        </p:txBody>
      </p:sp>
      <p:sp>
        <p:nvSpPr>
          <p:cNvPr id="4" name="Slide Number Placeholder 3">
            <a:extLst>
              <a:ext uri="{FF2B5EF4-FFF2-40B4-BE49-F238E27FC236}">
                <a16:creationId xmlns:a16="http://schemas.microsoft.com/office/drawing/2014/main" id="{5FFE8809-88DC-4144-A823-B724CCA4919E}"/>
              </a:ext>
            </a:extLst>
          </p:cNvPr>
          <p:cNvSpPr>
            <a:spLocks noGrp="1"/>
          </p:cNvSpPr>
          <p:nvPr>
            <p:ph type="sldNum" sz="quarter" idx="12"/>
          </p:nvPr>
        </p:nvSpPr>
        <p:spPr/>
        <p:txBody>
          <a:bodyPr/>
          <a:lstStyle/>
          <a:p>
            <a:pPr>
              <a:defRPr/>
            </a:pPr>
            <a:fld id="{0C649DF8-EF65-4EDE-82FD-490E53F18845}" type="slidenum">
              <a:rPr lang="en-US" smtClean="0"/>
              <a:pPr>
                <a:defRPr/>
              </a:pPr>
              <a:t>60</a:t>
            </a:fld>
            <a:endParaRPr lang="en-US"/>
          </a:p>
        </p:txBody>
      </p:sp>
      <p:sp>
        <p:nvSpPr>
          <p:cNvPr id="5" name="Rectangle 1">
            <a:extLst>
              <a:ext uri="{FF2B5EF4-FFF2-40B4-BE49-F238E27FC236}">
                <a16:creationId xmlns:a16="http://schemas.microsoft.com/office/drawing/2014/main" id="{50FD85F8-EBF2-459B-B571-94F69F081E77}"/>
              </a:ext>
            </a:extLst>
          </p:cNvPr>
          <p:cNvSpPr>
            <a:spLocks noChangeArrowheads="1"/>
          </p:cNvSpPr>
          <p:nvPr/>
        </p:nvSpPr>
        <p:spPr bwMode="auto">
          <a:xfrm>
            <a:off x="2114550" y="1371600"/>
            <a:ext cx="6248400" cy="470898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F8E6D"/>
                </a:solidFill>
                <a:effectLst/>
                <a:latin typeface="JetBrains Mono"/>
              </a:rPr>
              <a:t>private void </a:t>
            </a:r>
            <a:r>
              <a:rPr kumimoji="0" lang="en-US" altLang="en-US" sz="1200" b="0" i="0" u="none" strike="noStrike" cap="none" normalizeH="0" baseline="0" dirty="0" err="1">
                <a:ln>
                  <a:noFill/>
                </a:ln>
                <a:solidFill>
                  <a:srgbClr val="56A8F5"/>
                </a:solidFill>
                <a:effectLst/>
                <a:latin typeface="JetBrains Mono"/>
              </a:rPr>
              <a:t>trySwipeDemo</a:t>
            </a:r>
            <a:r>
              <a:rPr kumimoji="0" lang="en-US" altLang="en-US" sz="1200" b="0" i="0" u="none" strike="noStrike" cap="none" normalizeH="0" baseline="0" dirty="0">
                <a:ln>
                  <a:noFill/>
                </a:ln>
                <a:solidFill>
                  <a:srgbClr val="BCBEC4"/>
                </a:solidFill>
                <a:effectLst/>
                <a:latin typeface="JetBrains Mono"/>
              </a:rPr>
              <a:t>(){</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err="1">
                <a:ln>
                  <a:noFill/>
                </a:ln>
                <a:solidFill>
                  <a:srgbClr val="BCBEC4"/>
                </a:solidFill>
                <a:effectLst/>
                <a:latin typeface="JetBrains Mono"/>
              </a:rPr>
              <a:t>ImageView</a:t>
            </a:r>
            <a:r>
              <a:rPr kumimoji="0" lang="en-US" altLang="en-US" sz="1200" b="0" i="0" u="none" strike="noStrike" cap="none" normalizeH="0" baseline="0" dirty="0">
                <a:ln>
                  <a:noFill/>
                </a:ln>
                <a:solidFill>
                  <a:srgbClr val="BCBEC4"/>
                </a:solidFill>
                <a:effectLst/>
                <a:latin typeface="JetBrains Mono"/>
              </a:rPr>
              <a:t> iv = </a:t>
            </a:r>
            <a:r>
              <a:rPr kumimoji="0" lang="en-US" altLang="en-US" sz="1200" b="0" i="0" u="none" strike="noStrike" cap="none" normalizeH="0" baseline="0" dirty="0" err="1">
                <a:ln>
                  <a:noFill/>
                </a:ln>
                <a:solidFill>
                  <a:srgbClr val="BCBEC4"/>
                </a:solidFill>
                <a:effectLst/>
                <a:latin typeface="JetBrains Mono"/>
              </a:rPr>
              <a:t>findViewById</a:t>
            </a:r>
            <a:r>
              <a:rPr kumimoji="0" lang="en-US" altLang="en-US" sz="1200" b="0" i="0" u="none" strike="noStrike" cap="none" normalizeH="0" baseline="0" dirty="0">
                <a:ln>
                  <a:noFill/>
                </a:ln>
                <a:solidFill>
                  <a:srgbClr val="BCBEC4"/>
                </a:solidFill>
                <a:effectLst/>
                <a:latin typeface="JetBrains Mono"/>
              </a:rPr>
              <a:t>(R.id.</a:t>
            </a:r>
            <a:r>
              <a:rPr kumimoji="0" lang="en-US" altLang="en-US" sz="1200" b="0" i="1" u="none" strike="noStrike" cap="none" normalizeH="0" baseline="0" dirty="0">
                <a:ln>
                  <a:noFill/>
                </a:ln>
                <a:solidFill>
                  <a:srgbClr val="C77DBB"/>
                </a:solidFill>
                <a:effectLst/>
                <a:latin typeface="JetBrains Mono"/>
              </a:rPr>
              <a:t>img_iv2</a:t>
            </a:r>
            <a:r>
              <a:rPr kumimoji="0" lang="en-US" altLang="en-US" sz="1200" b="0" i="0" u="none" strike="noStrike" cap="none" normalizeH="0" baseline="0" dirty="0">
                <a:ln>
                  <a:noFill/>
                </a:ln>
                <a:solidFill>
                  <a:srgbClr val="BCBEC4"/>
                </a:solidFill>
                <a:effectLst/>
                <a:latin typeface="JetBrains Mono"/>
              </a:rPr>
              <a:t>);</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err="1">
                <a:ln>
                  <a:noFill/>
                </a:ln>
                <a:solidFill>
                  <a:srgbClr val="BCBEC4"/>
                </a:solidFill>
                <a:effectLst/>
                <a:latin typeface="JetBrains Mono"/>
              </a:rPr>
              <a:t>GestureDetector.SimpleOnGestureListener</a:t>
            </a:r>
            <a:r>
              <a:rPr kumimoji="0" lang="en-US" altLang="en-US" sz="1200" b="0" i="0" u="none" strike="noStrike" cap="none" normalizeH="0" baseline="0" dirty="0">
                <a:ln>
                  <a:noFill/>
                </a:ln>
                <a:solidFill>
                  <a:srgbClr val="BCBEC4"/>
                </a:solidFill>
                <a:effectLst/>
                <a:latin typeface="JetBrains Mono"/>
              </a:rPr>
              <a:t> listener = </a:t>
            </a:r>
            <a:r>
              <a:rPr kumimoji="0" lang="en-US" altLang="en-US" sz="1200" b="0" i="0" u="none" strike="noStrike" cap="none" normalizeH="0" baseline="0" dirty="0">
                <a:ln>
                  <a:noFill/>
                </a:ln>
                <a:solidFill>
                  <a:srgbClr val="CF8E6D"/>
                </a:solidFill>
                <a:effectLst/>
                <a:latin typeface="JetBrains Mono"/>
              </a:rPr>
              <a:t>new </a:t>
            </a:r>
            <a:r>
              <a:rPr kumimoji="0" lang="en-US" altLang="en-US" sz="1200" b="0" i="0" u="none" strike="noStrike" cap="none" normalizeH="0" baseline="0" dirty="0" err="1">
                <a:ln>
                  <a:noFill/>
                </a:ln>
                <a:solidFill>
                  <a:srgbClr val="BCBEC4"/>
                </a:solidFill>
                <a:effectLst/>
                <a:latin typeface="JetBrains Mono"/>
              </a:rPr>
              <a:t>GestureDetector.SimpleOnGestureListener</a:t>
            </a:r>
            <a:r>
              <a:rPr kumimoji="0" lang="en-US" altLang="en-US" sz="1200" b="0" i="0" u="none" strike="noStrike" cap="none" normalizeH="0" baseline="0" dirty="0">
                <a:ln>
                  <a:noFill/>
                </a:ln>
                <a:solidFill>
                  <a:srgbClr val="BCBEC4"/>
                </a:solidFill>
                <a:effectLst/>
                <a:latin typeface="JetBrains Mono"/>
              </a:rPr>
              <a:t>(){</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a:ln>
                  <a:noFill/>
                </a:ln>
                <a:solidFill>
                  <a:srgbClr val="B3AE60"/>
                </a:solidFill>
                <a:effectLst/>
                <a:latin typeface="JetBrains Mono"/>
              </a:rPr>
              <a:t>@Override </a:t>
            </a:r>
            <a:r>
              <a:rPr kumimoji="0" lang="en-US" altLang="en-US" sz="1200" b="0" i="0" u="none" strike="noStrike" cap="none" normalizeH="0" baseline="0" dirty="0">
                <a:ln>
                  <a:noFill/>
                </a:ln>
                <a:solidFill>
                  <a:srgbClr val="CF8E6D"/>
                </a:solidFill>
                <a:effectLst/>
                <a:latin typeface="JetBrains Mono"/>
              </a:rPr>
              <a:t>public </a:t>
            </a:r>
            <a:r>
              <a:rPr kumimoji="0" lang="en-US" altLang="en-US" sz="1200" b="0" i="0" u="none" strike="noStrike" cap="none" normalizeH="0" baseline="0" dirty="0" err="1">
                <a:ln>
                  <a:noFill/>
                </a:ln>
                <a:solidFill>
                  <a:srgbClr val="CF8E6D"/>
                </a:solidFill>
                <a:effectLst/>
                <a:latin typeface="JetBrains Mono"/>
              </a:rPr>
              <a:t>boolean</a:t>
            </a:r>
            <a:r>
              <a:rPr kumimoji="0" lang="en-US" altLang="en-US" sz="1200" b="0" i="0" u="none" strike="noStrike" cap="none" normalizeH="0" baseline="0" dirty="0">
                <a:ln>
                  <a:noFill/>
                </a:ln>
                <a:solidFill>
                  <a:srgbClr val="CF8E6D"/>
                </a:solidFill>
                <a:effectLst/>
                <a:latin typeface="JetBrains Mono"/>
              </a:rPr>
              <a:t> </a:t>
            </a:r>
            <a:r>
              <a:rPr kumimoji="0" lang="en-US" altLang="en-US" sz="1200" b="0" i="0" u="none" strike="noStrike" cap="none" normalizeH="0" baseline="0" dirty="0" err="1">
                <a:ln>
                  <a:noFill/>
                </a:ln>
                <a:solidFill>
                  <a:srgbClr val="56A8F5"/>
                </a:solidFill>
                <a:effectLst/>
                <a:latin typeface="JetBrains Mono"/>
              </a:rPr>
              <a:t>onDown</a:t>
            </a:r>
            <a:r>
              <a:rPr kumimoji="0" lang="en-US" altLang="en-US" sz="1200" b="0" i="0" u="none" strike="noStrike" cap="none" normalizeH="0" baseline="0" dirty="0">
                <a:ln>
                  <a:noFill/>
                </a:ln>
                <a:solidFill>
                  <a:srgbClr val="BCBEC4"/>
                </a:solidFill>
                <a:effectLst/>
                <a:latin typeface="JetBrains Mono"/>
              </a:rPr>
              <a:t>(</a:t>
            </a:r>
            <a:r>
              <a:rPr kumimoji="0" lang="en-US" altLang="en-US" sz="1200" b="0" i="0" u="none" strike="noStrike" cap="none" normalizeH="0" baseline="0" dirty="0" err="1">
                <a:ln>
                  <a:noFill/>
                </a:ln>
                <a:solidFill>
                  <a:srgbClr val="BCBEC4"/>
                </a:solidFill>
                <a:effectLst/>
                <a:latin typeface="JetBrains Mono"/>
              </a:rPr>
              <a:t>MotionEvent</a:t>
            </a:r>
            <a:r>
              <a:rPr kumimoji="0" lang="en-US" altLang="en-US" sz="1200" b="0" i="0" u="none" strike="noStrike" cap="none" normalizeH="0" baseline="0" dirty="0">
                <a:ln>
                  <a:noFill/>
                </a:ln>
                <a:solidFill>
                  <a:srgbClr val="BCBEC4"/>
                </a:solidFill>
                <a:effectLst/>
                <a:latin typeface="JetBrains Mono"/>
              </a:rPr>
              <a:t> event){</a:t>
            </a:r>
            <a:r>
              <a:rPr kumimoji="0" lang="en-US" altLang="en-US" sz="1200" b="0" i="0" u="none" strike="noStrike" cap="none" normalizeH="0" baseline="0" dirty="0">
                <a:ln>
                  <a:noFill/>
                </a:ln>
                <a:solidFill>
                  <a:srgbClr val="CF8E6D"/>
                </a:solidFill>
                <a:effectLst/>
                <a:latin typeface="JetBrains Mono"/>
              </a:rPr>
              <a:t>return true</a:t>
            </a:r>
            <a:r>
              <a:rPr kumimoji="0" lang="en-US" altLang="en-US" sz="1200" b="0" i="0" u="none" strike="noStrike" cap="none" normalizeH="0" baseline="0" dirty="0">
                <a:ln>
                  <a:noFill/>
                </a:ln>
                <a:solidFill>
                  <a:srgbClr val="BCBEC4"/>
                </a:solidFill>
                <a:effectLst/>
                <a:latin typeface="JetBrains Mono"/>
              </a:rPr>
              <a:t>;}</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a:ln>
                  <a:noFill/>
                </a:ln>
                <a:solidFill>
                  <a:srgbClr val="B3AE60"/>
                </a:solidFill>
                <a:effectLst/>
                <a:latin typeface="JetBrains Mono"/>
              </a:rPr>
              <a:t>@Override </a:t>
            </a:r>
            <a:r>
              <a:rPr kumimoji="0" lang="en-US" altLang="en-US" sz="1200" b="0" i="0" u="none" strike="noStrike" cap="none" normalizeH="0" baseline="0" dirty="0">
                <a:ln>
                  <a:noFill/>
                </a:ln>
                <a:solidFill>
                  <a:srgbClr val="CF8E6D"/>
                </a:solidFill>
                <a:effectLst/>
                <a:latin typeface="JetBrains Mono"/>
              </a:rPr>
              <a:t>public </a:t>
            </a:r>
            <a:r>
              <a:rPr kumimoji="0" lang="en-US" altLang="en-US" sz="1200" b="0" i="0" u="none" strike="noStrike" cap="none" normalizeH="0" baseline="0" dirty="0" err="1">
                <a:ln>
                  <a:noFill/>
                </a:ln>
                <a:solidFill>
                  <a:srgbClr val="CF8E6D"/>
                </a:solidFill>
                <a:effectLst/>
                <a:latin typeface="JetBrains Mono"/>
              </a:rPr>
              <a:t>boolean</a:t>
            </a:r>
            <a:r>
              <a:rPr kumimoji="0" lang="en-US" altLang="en-US" sz="1200" b="0" i="0" u="none" strike="noStrike" cap="none" normalizeH="0" baseline="0" dirty="0">
                <a:ln>
                  <a:noFill/>
                </a:ln>
                <a:solidFill>
                  <a:srgbClr val="CF8E6D"/>
                </a:solidFill>
                <a:effectLst/>
                <a:latin typeface="JetBrains Mono"/>
              </a:rPr>
              <a:t> </a:t>
            </a:r>
            <a:r>
              <a:rPr kumimoji="0" lang="en-US" altLang="en-US" sz="1200" b="0" i="0" u="none" strike="noStrike" cap="none" normalizeH="0" baseline="0" dirty="0" err="1">
                <a:ln>
                  <a:noFill/>
                </a:ln>
                <a:solidFill>
                  <a:srgbClr val="56A8F5"/>
                </a:solidFill>
                <a:effectLst/>
                <a:latin typeface="JetBrains Mono"/>
              </a:rPr>
              <a:t>onFling</a:t>
            </a:r>
            <a:r>
              <a:rPr kumimoji="0" lang="en-US" altLang="en-US" sz="1200" b="0" i="0" u="none" strike="noStrike" cap="none" normalizeH="0" baseline="0" dirty="0">
                <a:ln>
                  <a:noFill/>
                </a:ln>
                <a:solidFill>
                  <a:srgbClr val="BCBEC4"/>
                </a:solidFill>
                <a:effectLst/>
                <a:latin typeface="JetBrains Mono"/>
              </a:rPr>
              <a:t>(</a:t>
            </a:r>
            <a:r>
              <a:rPr kumimoji="0" lang="en-US" altLang="en-US" sz="1200" b="0" i="0" u="none" strike="noStrike" cap="none" normalizeH="0" baseline="0" dirty="0" err="1">
                <a:ln>
                  <a:noFill/>
                </a:ln>
                <a:solidFill>
                  <a:srgbClr val="BCBEC4"/>
                </a:solidFill>
                <a:effectLst/>
                <a:latin typeface="JetBrains Mono"/>
              </a:rPr>
              <a:t>MotionEvent</a:t>
            </a:r>
            <a:r>
              <a:rPr kumimoji="0" lang="en-US" altLang="en-US" sz="1200" b="0" i="0" u="none" strike="noStrike" cap="none" normalizeH="0" baseline="0" dirty="0">
                <a:ln>
                  <a:noFill/>
                </a:ln>
                <a:solidFill>
                  <a:srgbClr val="BCBEC4"/>
                </a:solidFill>
                <a:effectLst/>
                <a:latin typeface="JetBrains Mono"/>
              </a:rPr>
              <a:t> e1, </a:t>
            </a:r>
            <a:r>
              <a:rPr kumimoji="0" lang="en-US" altLang="en-US" sz="1200" b="0" i="0" u="none" strike="noStrike" cap="none" normalizeH="0" baseline="0" dirty="0" err="1">
                <a:ln>
                  <a:noFill/>
                </a:ln>
                <a:solidFill>
                  <a:srgbClr val="BCBEC4"/>
                </a:solidFill>
                <a:effectLst/>
                <a:latin typeface="JetBrains Mono"/>
              </a:rPr>
              <a:t>MotionEvent</a:t>
            </a:r>
            <a:r>
              <a:rPr kumimoji="0" lang="en-US" altLang="en-US" sz="1200" b="0" i="0" u="none" strike="noStrike" cap="none" normalizeH="0" baseline="0" dirty="0">
                <a:ln>
                  <a:noFill/>
                </a:ln>
                <a:solidFill>
                  <a:srgbClr val="BCBEC4"/>
                </a:solidFill>
                <a:effectLst/>
                <a:latin typeface="JetBrains Mono"/>
              </a:rPr>
              <a:t> e2, </a:t>
            </a:r>
            <a:r>
              <a:rPr kumimoji="0" lang="en-US" altLang="en-US" sz="1200" b="0" i="0" u="none" strike="noStrike" cap="none" normalizeH="0" baseline="0" dirty="0">
                <a:ln>
                  <a:noFill/>
                </a:ln>
                <a:solidFill>
                  <a:srgbClr val="CF8E6D"/>
                </a:solidFill>
                <a:effectLst/>
                <a:latin typeface="JetBrains Mono"/>
              </a:rPr>
              <a:t>float </a:t>
            </a:r>
            <a:r>
              <a:rPr kumimoji="0" lang="en-US" altLang="en-US" sz="1200" b="0" i="0" u="none" strike="noStrike" cap="none" normalizeH="0" baseline="0" dirty="0" err="1">
                <a:ln>
                  <a:noFill/>
                </a:ln>
                <a:solidFill>
                  <a:srgbClr val="BCBEC4"/>
                </a:solidFill>
                <a:effectLst/>
                <a:latin typeface="JetBrains Mono"/>
              </a:rPr>
              <a:t>velx</a:t>
            </a: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a:ln>
                  <a:noFill/>
                </a:ln>
                <a:solidFill>
                  <a:srgbClr val="CF8E6D"/>
                </a:solidFill>
                <a:effectLst/>
                <a:latin typeface="JetBrains Mono"/>
              </a:rPr>
              <a:t>float </a:t>
            </a:r>
            <a:r>
              <a:rPr kumimoji="0" lang="en-US" altLang="en-US" sz="1200" b="0" i="0" u="none" strike="noStrike" cap="none" normalizeH="0" baseline="0" dirty="0" err="1">
                <a:ln>
                  <a:noFill/>
                </a:ln>
                <a:solidFill>
                  <a:srgbClr val="BCBEC4"/>
                </a:solidFill>
                <a:effectLst/>
                <a:latin typeface="JetBrains Mono"/>
              </a:rPr>
              <a:t>vely</a:t>
            </a:r>
            <a:r>
              <a:rPr kumimoji="0" lang="en-US" altLang="en-US" sz="1200" b="0" i="0" u="none" strike="noStrike" cap="none" normalizeH="0" baseline="0" dirty="0">
                <a:ln>
                  <a:noFill/>
                </a:ln>
                <a:solidFill>
                  <a:srgbClr val="BCBEC4"/>
                </a:solidFill>
                <a:effectLst/>
                <a:latin typeface="JetBrains Mono"/>
              </a:rPr>
              <a:t>){</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a:ln>
                  <a:noFill/>
                </a:ln>
                <a:solidFill>
                  <a:srgbClr val="CF8E6D"/>
                </a:solidFill>
                <a:effectLst/>
                <a:latin typeface="JetBrains Mono"/>
              </a:rPr>
              <a:t>float </a:t>
            </a:r>
            <a:r>
              <a:rPr kumimoji="0" lang="en-US" altLang="en-US" sz="1200" b="0" i="0" u="none" strike="noStrike" cap="none" normalizeH="0" baseline="0" dirty="0">
                <a:ln>
                  <a:noFill/>
                </a:ln>
                <a:solidFill>
                  <a:srgbClr val="BCBEC4"/>
                </a:solidFill>
                <a:effectLst/>
                <a:latin typeface="JetBrains Mono"/>
              </a:rPr>
              <a:t>dx = e2.getX() - e1.getX();</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a:ln>
                  <a:noFill/>
                </a:ln>
                <a:solidFill>
                  <a:srgbClr val="CF8E6D"/>
                </a:solidFill>
                <a:effectLst/>
                <a:latin typeface="JetBrains Mono"/>
              </a:rPr>
              <a:t>float </a:t>
            </a:r>
            <a:r>
              <a:rPr kumimoji="0" lang="en-US" altLang="en-US" sz="1200" b="0" i="0" u="none" strike="noStrike" cap="none" normalizeH="0" baseline="0" dirty="0" err="1">
                <a:ln>
                  <a:noFill/>
                </a:ln>
                <a:solidFill>
                  <a:srgbClr val="BCBEC4"/>
                </a:solidFill>
                <a:effectLst/>
                <a:latin typeface="JetBrains Mono"/>
              </a:rPr>
              <a:t>dy</a:t>
            </a:r>
            <a:r>
              <a:rPr kumimoji="0" lang="en-US" altLang="en-US" sz="1200" b="0" i="0" u="none" strike="noStrike" cap="none" normalizeH="0" baseline="0" dirty="0">
                <a:ln>
                  <a:noFill/>
                </a:ln>
                <a:solidFill>
                  <a:srgbClr val="BCBEC4"/>
                </a:solidFill>
                <a:effectLst/>
                <a:latin typeface="JetBrains Mono"/>
              </a:rPr>
              <a:t> = e2.getY() - e1.getY();</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a:ln>
                  <a:noFill/>
                </a:ln>
                <a:solidFill>
                  <a:srgbClr val="CF8E6D"/>
                </a:solidFill>
                <a:effectLst/>
                <a:latin typeface="JetBrains Mono"/>
              </a:rPr>
              <a:t>if</a:t>
            </a:r>
            <a:r>
              <a:rPr kumimoji="0" lang="en-US" altLang="en-US" sz="1200" b="0" i="0" u="none" strike="noStrike" cap="none" normalizeH="0" baseline="0" dirty="0">
                <a:ln>
                  <a:noFill/>
                </a:ln>
                <a:solidFill>
                  <a:srgbClr val="BCBEC4"/>
                </a:solidFill>
                <a:effectLst/>
                <a:latin typeface="JetBrains Mono"/>
              </a:rPr>
              <a:t>(</a:t>
            </a:r>
            <a:r>
              <a:rPr kumimoji="0" lang="en-US" altLang="en-US" sz="1200" b="0" i="0" u="none" strike="noStrike" cap="none" normalizeH="0" baseline="0" dirty="0" err="1">
                <a:ln>
                  <a:noFill/>
                </a:ln>
                <a:solidFill>
                  <a:srgbClr val="BCBEC4"/>
                </a:solidFill>
                <a:effectLst/>
                <a:latin typeface="JetBrains Mono"/>
              </a:rPr>
              <a:t>Math.</a:t>
            </a:r>
            <a:r>
              <a:rPr kumimoji="0" lang="en-US" altLang="en-US" sz="1200" b="0" i="1" u="none" strike="noStrike" cap="none" normalizeH="0" baseline="0" dirty="0" err="1">
                <a:ln>
                  <a:noFill/>
                </a:ln>
                <a:solidFill>
                  <a:srgbClr val="BCBEC4"/>
                </a:solidFill>
                <a:effectLst/>
                <a:latin typeface="JetBrains Mono"/>
              </a:rPr>
              <a:t>abs</a:t>
            </a:r>
            <a:r>
              <a:rPr kumimoji="0" lang="en-US" altLang="en-US" sz="1200" b="0" i="0" u="none" strike="noStrike" cap="none" normalizeH="0" baseline="0" dirty="0">
                <a:ln>
                  <a:noFill/>
                </a:ln>
                <a:solidFill>
                  <a:srgbClr val="BCBEC4"/>
                </a:solidFill>
                <a:effectLst/>
                <a:latin typeface="JetBrains Mono"/>
              </a:rPr>
              <a:t>(dx)&gt;</a:t>
            </a:r>
            <a:r>
              <a:rPr kumimoji="0" lang="en-US" altLang="en-US" sz="1200" b="0" i="0" u="none" strike="noStrike" cap="none" normalizeH="0" baseline="0" dirty="0" err="1">
                <a:ln>
                  <a:noFill/>
                </a:ln>
                <a:solidFill>
                  <a:srgbClr val="BCBEC4"/>
                </a:solidFill>
                <a:effectLst/>
                <a:latin typeface="JetBrains Mono"/>
              </a:rPr>
              <a:t>Math.</a:t>
            </a:r>
            <a:r>
              <a:rPr kumimoji="0" lang="en-US" altLang="en-US" sz="1200" b="0" i="1" u="none" strike="noStrike" cap="none" normalizeH="0" baseline="0" dirty="0" err="1">
                <a:ln>
                  <a:noFill/>
                </a:ln>
                <a:solidFill>
                  <a:srgbClr val="BCBEC4"/>
                </a:solidFill>
                <a:effectLst/>
                <a:latin typeface="JetBrains Mono"/>
              </a:rPr>
              <a:t>abs</a:t>
            </a:r>
            <a:r>
              <a:rPr kumimoji="0" lang="en-US" altLang="en-US" sz="1200" b="0" i="0" u="none" strike="noStrike" cap="none" normalizeH="0" baseline="0" dirty="0">
                <a:ln>
                  <a:noFill/>
                </a:ln>
                <a:solidFill>
                  <a:srgbClr val="BCBEC4"/>
                </a:solidFill>
                <a:effectLst/>
                <a:latin typeface="JetBrains Mono"/>
              </a:rPr>
              <a:t>(</a:t>
            </a:r>
            <a:r>
              <a:rPr kumimoji="0" lang="en-US" altLang="en-US" sz="1200" b="0" i="0" u="none" strike="noStrike" cap="none" normalizeH="0" baseline="0" dirty="0" err="1">
                <a:ln>
                  <a:noFill/>
                </a:ln>
                <a:solidFill>
                  <a:srgbClr val="BCBEC4"/>
                </a:solidFill>
                <a:effectLst/>
                <a:latin typeface="JetBrains Mono"/>
              </a:rPr>
              <a:t>dy</a:t>
            </a:r>
            <a:r>
              <a:rPr kumimoji="0" lang="en-US" altLang="en-US" sz="1200" b="0" i="0" u="none" strike="noStrike" cap="none" normalizeH="0" baseline="0" dirty="0">
                <a:ln>
                  <a:noFill/>
                </a:ln>
                <a:solidFill>
                  <a:srgbClr val="BCBEC4"/>
                </a:solidFill>
                <a:effectLst/>
                <a:latin typeface="JetBrains Mono"/>
              </a:rPr>
              <a:t>)){</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a:ln>
                  <a:noFill/>
                </a:ln>
                <a:solidFill>
                  <a:srgbClr val="CF8E6D"/>
                </a:solidFill>
                <a:effectLst/>
                <a:latin typeface="JetBrains Mono"/>
              </a:rPr>
              <a:t>if</a:t>
            </a:r>
            <a:r>
              <a:rPr kumimoji="0" lang="en-US" altLang="en-US" sz="1200" b="0" i="0" u="none" strike="noStrike" cap="none" normalizeH="0" baseline="0" dirty="0">
                <a:ln>
                  <a:noFill/>
                </a:ln>
                <a:solidFill>
                  <a:srgbClr val="BCBEC4"/>
                </a:solidFill>
                <a:effectLst/>
                <a:latin typeface="JetBrains Mono"/>
              </a:rPr>
              <a:t>(dx &gt; </a:t>
            </a:r>
            <a:r>
              <a:rPr kumimoji="0" lang="en-US" altLang="en-US" sz="1200" b="0" i="0" u="none" strike="noStrike" cap="none" normalizeH="0" baseline="0" dirty="0">
                <a:ln>
                  <a:noFill/>
                </a:ln>
                <a:solidFill>
                  <a:srgbClr val="2AACB8"/>
                </a:solidFill>
                <a:effectLst/>
                <a:latin typeface="JetBrains Mono"/>
              </a:rPr>
              <a:t>0</a:t>
            </a: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a:ln>
                  <a:noFill/>
                </a:ln>
                <a:solidFill>
                  <a:srgbClr val="7A7E85"/>
                </a:solidFill>
                <a:effectLst/>
                <a:latin typeface="JetBrains Mono"/>
              </a:rPr>
              <a:t>//right</a:t>
            </a:r>
            <a:br>
              <a:rPr kumimoji="0" lang="en-US" altLang="en-US" sz="1200" b="0" i="0" u="none" strike="noStrike" cap="none" normalizeH="0" baseline="0" dirty="0">
                <a:ln>
                  <a:noFill/>
                </a:ln>
                <a:solidFill>
                  <a:srgbClr val="7A7E85"/>
                </a:solidFill>
                <a:effectLst/>
                <a:latin typeface="JetBrains Mono"/>
              </a:rPr>
            </a:br>
            <a:r>
              <a:rPr kumimoji="0" lang="en-US" altLang="en-US" sz="1200" b="0" i="0" u="none" strike="noStrike" cap="none" normalizeH="0" baseline="0" dirty="0">
                <a:ln>
                  <a:noFill/>
                </a:ln>
                <a:solidFill>
                  <a:srgbClr val="7A7E85"/>
                </a:solidFill>
                <a:effectLst/>
                <a:latin typeface="JetBrains Mono"/>
              </a:rPr>
              <a:t>                    </a:t>
            </a:r>
            <a:r>
              <a:rPr kumimoji="0" lang="en-US" altLang="en-US" sz="1200" b="0" i="0" u="none" strike="noStrike" cap="none" normalizeH="0" baseline="0" dirty="0" err="1">
                <a:ln>
                  <a:noFill/>
                </a:ln>
                <a:solidFill>
                  <a:srgbClr val="BCBEC4"/>
                </a:solidFill>
                <a:effectLst/>
                <a:latin typeface="JetBrains Mono"/>
              </a:rPr>
              <a:t>startActivity</a:t>
            </a:r>
            <a:r>
              <a:rPr kumimoji="0" lang="en-US" altLang="en-US" sz="1200" b="0" i="0" u="none" strike="noStrike" cap="none" normalizeH="0" baseline="0" dirty="0">
                <a:ln>
                  <a:noFill/>
                </a:ln>
                <a:solidFill>
                  <a:srgbClr val="BCBEC4"/>
                </a:solidFill>
                <a:effectLst/>
                <a:latin typeface="JetBrains Mono"/>
              </a:rPr>
              <a:t>(</a:t>
            </a:r>
            <a:r>
              <a:rPr kumimoji="0" lang="en-US" altLang="en-US" sz="1200" b="0" i="0" u="none" strike="noStrike" cap="none" normalizeH="0" baseline="0" dirty="0">
                <a:ln>
                  <a:noFill/>
                </a:ln>
                <a:solidFill>
                  <a:srgbClr val="CF8E6D"/>
                </a:solidFill>
                <a:effectLst/>
                <a:latin typeface="JetBrains Mono"/>
              </a:rPr>
              <a:t>new </a:t>
            </a:r>
            <a:r>
              <a:rPr kumimoji="0" lang="en-US" altLang="en-US" sz="1200" b="0" i="0" u="none" strike="noStrike" cap="none" normalizeH="0" baseline="0" dirty="0">
                <a:ln>
                  <a:noFill/>
                </a:ln>
                <a:solidFill>
                  <a:srgbClr val="BCBEC4"/>
                </a:solidFill>
                <a:effectLst/>
                <a:latin typeface="JetBrains Mono"/>
              </a:rPr>
              <a:t>Intent( </a:t>
            </a:r>
            <a:r>
              <a:rPr kumimoji="0" lang="en-US" altLang="en-US" sz="1200" b="0" i="0" u="none" strike="noStrike" cap="none" normalizeH="0" baseline="0" dirty="0" err="1">
                <a:ln>
                  <a:noFill/>
                </a:ln>
                <a:solidFill>
                  <a:srgbClr val="BCBEC4"/>
                </a:solidFill>
                <a:effectLst/>
                <a:latin typeface="JetBrains Mono"/>
              </a:rPr>
              <a:t>GestureDemoActivity.</a:t>
            </a:r>
            <a:r>
              <a:rPr kumimoji="0" lang="en-US" altLang="en-US" sz="1200" b="0" i="0" u="none" strike="noStrike" cap="none" normalizeH="0" baseline="0" dirty="0" err="1">
                <a:ln>
                  <a:noFill/>
                </a:ln>
                <a:solidFill>
                  <a:srgbClr val="CF8E6D"/>
                </a:solidFill>
                <a:effectLst/>
                <a:latin typeface="JetBrains Mono"/>
              </a:rPr>
              <a:t>this</a:t>
            </a:r>
            <a:r>
              <a:rPr kumimoji="0" lang="en-US" altLang="en-US" sz="1200" b="0" i="0" u="none" strike="noStrike" cap="none" normalizeH="0" baseline="0" dirty="0">
                <a:ln>
                  <a:noFill/>
                </a:ln>
                <a:solidFill>
                  <a:srgbClr val="BCBEC4"/>
                </a:solidFill>
                <a:effectLst/>
                <a:latin typeface="JetBrains Mono"/>
              </a:rPr>
              <a:t>, Lecture06MainActivity.</a:t>
            </a:r>
            <a:r>
              <a:rPr kumimoji="0" lang="en-US" altLang="en-US" sz="1200" b="0" i="0" u="none" strike="noStrike" cap="none" normalizeH="0" baseline="0" dirty="0">
                <a:ln>
                  <a:noFill/>
                </a:ln>
                <a:solidFill>
                  <a:srgbClr val="CF8E6D"/>
                </a:solidFill>
                <a:effectLst/>
                <a:latin typeface="JetBrains Mono"/>
              </a:rPr>
              <a:t>class</a:t>
            </a:r>
            <a:r>
              <a:rPr kumimoji="0" lang="en-US" altLang="en-US" sz="1200" b="0" i="0" u="none" strike="noStrike" cap="none" normalizeH="0" baseline="0" dirty="0">
                <a:ln>
                  <a:noFill/>
                </a:ln>
                <a:solidFill>
                  <a:srgbClr val="BCBEC4"/>
                </a:solidFill>
                <a:effectLst/>
                <a:latin typeface="JetBrains Mono"/>
              </a:rPr>
              <a:t>));</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a:ln>
                  <a:noFill/>
                </a:ln>
                <a:solidFill>
                  <a:srgbClr val="CF8E6D"/>
                </a:solidFill>
                <a:effectLst/>
                <a:latin typeface="JetBrains Mono"/>
              </a:rPr>
              <a:t>else </a:t>
            </a:r>
            <a:r>
              <a:rPr kumimoji="0" lang="en-US" altLang="en-US" sz="1200" b="0" i="0" u="none" strike="noStrike" cap="none" normalizeH="0" baseline="0" dirty="0">
                <a:ln>
                  <a:noFill/>
                </a:ln>
                <a:solidFill>
                  <a:srgbClr val="BCBEC4"/>
                </a:solidFill>
                <a:effectLst/>
                <a:latin typeface="JetBrains Mono"/>
              </a:rPr>
              <a:t>finish(); </a:t>
            </a:r>
            <a:r>
              <a:rPr kumimoji="0" lang="en-US" altLang="en-US" sz="1200" b="0" i="0" u="none" strike="noStrike" cap="none" normalizeH="0" baseline="0" dirty="0">
                <a:ln>
                  <a:noFill/>
                </a:ln>
                <a:solidFill>
                  <a:srgbClr val="7A7E85"/>
                </a:solidFill>
                <a:effectLst/>
                <a:latin typeface="JetBrains Mono"/>
              </a:rPr>
              <a:t>//left</a:t>
            </a:r>
            <a:br>
              <a:rPr kumimoji="0" lang="en-US" altLang="en-US" sz="1200" b="0" i="0" u="none" strike="noStrike" cap="none" normalizeH="0" baseline="0" dirty="0">
                <a:ln>
                  <a:noFill/>
                </a:ln>
                <a:solidFill>
                  <a:srgbClr val="7A7E85"/>
                </a:solidFill>
                <a:effectLst/>
                <a:latin typeface="JetBrains Mono"/>
              </a:rPr>
            </a:br>
            <a:r>
              <a:rPr kumimoji="0" lang="en-US" altLang="en-US" sz="1200" b="0" i="0" u="none" strike="noStrike" cap="none" normalizeH="0" baseline="0" dirty="0">
                <a:ln>
                  <a:noFill/>
                </a:ln>
                <a:solidFill>
                  <a:srgbClr val="7A7E85"/>
                </a:solidFill>
                <a:effectLst/>
                <a:latin typeface="JetBrains Mono"/>
              </a:rPr>
              <a:t>            </a:t>
            </a:r>
            <a:r>
              <a:rPr kumimoji="0" lang="en-US" altLang="en-US" sz="1200" b="0" i="0" u="none" strike="noStrike" cap="none" normalizeH="0" baseline="0" dirty="0">
                <a:ln>
                  <a:noFill/>
                </a:ln>
                <a:solidFill>
                  <a:srgbClr val="BCBEC4"/>
                </a:solidFill>
                <a:effectLst/>
                <a:latin typeface="JetBrains Mono"/>
              </a:rPr>
              <a:t>}</a:t>
            </a:r>
            <a:r>
              <a:rPr kumimoji="0" lang="en-US" altLang="en-US" sz="1200" b="0" i="0" u="none" strike="noStrike" cap="none" normalizeH="0" baseline="0" dirty="0">
                <a:ln>
                  <a:noFill/>
                </a:ln>
                <a:solidFill>
                  <a:srgbClr val="CF8E6D"/>
                </a:solidFill>
                <a:effectLst/>
                <a:latin typeface="JetBrains Mono"/>
              </a:rPr>
              <a:t>else</a:t>
            </a: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a:ln>
                  <a:noFill/>
                </a:ln>
                <a:solidFill>
                  <a:srgbClr val="7A7E85"/>
                </a:solidFill>
                <a:effectLst/>
                <a:latin typeface="JetBrains Mono"/>
              </a:rPr>
              <a:t>//vertical swipe</a:t>
            </a:r>
            <a:br>
              <a:rPr kumimoji="0" lang="en-US" altLang="en-US" sz="1200" b="0" i="0" u="none" strike="noStrike" cap="none" normalizeH="0" baseline="0" dirty="0">
                <a:ln>
                  <a:noFill/>
                </a:ln>
                <a:solidFill>
                  <a:srgbClr val="7A7E85"/>
                </a:solidFill>
                <a:effectLst/>
                <a:latin typeface="JetBrains Mono"/>
              </a:rPr>
            </a:br>
            <a:r>
              <a:rPr kumimoji="0" lang="en-US" altLang="en-US" sz="1200" b="0" i="0" u="none" strike="noStrike" cap="none" normalizeH="0" baseline="0" dirty="0">
                <a:ln>
                  <a:noFill/>
                </a:ln>
                <a:solidFill>
                  <a:srgbClr val="7A7E85"/>
                </a:solidFill>
                <a:effectLst/>
                <a:latin typeface="JetBrains Mono"/>
              </a:rPr>
              <a:t>                </a:t>
            </a:r>
            <a:r>
              <a:rPr kumimoji="0" lang="en-US" altLang="en-US" sz="1200" b="0" i="0" u="none" strike="noStrike" cap="none" normalizeH="0" baseline="0" dirty="0">
                <a:ln>
                  <a:noFill/>
                </a:ln>
                <a:solidFill>
                  <a:srgbClr val="CF8E6D"/>
                </a:solidFill>
                <a:effectLst/>
                <a:latin typeface="JetBrains Mono"/>
              </a:rPr>
              <a:t>if</a:t>
            </a:r>
            <a:r>
              <a:rPr kumimoji="0" lang="en-US" altLang="en-US" sz="1200" b="0" i="0" u="none" strike="noStrike" cap="none" normalizeH="0" baseline="0" dirty="0">
                <a:ln>
                  <a:noFill/>
                </a:ln>
                <a:solidFill>
                  <a:srgbClr val="BCBEC4"/>
                </a:solidFill>
                <a:effectLst/>
                <a:latin typeface="JetBrains Mono"/>
              </a:rPr>
              <a:t>(</a:t>
            </a:r>
            <a:r>
              <a:rPr kumimoji="0" lang="en-US" altLang="en-US" sz="1200" b="0" i="0" u="none" strike="noStrike" cap="none" normalizeH="0" baseline="0" dirty="0" err="1">
                <a:ln>
                  <a:noFill/>
                </a:ln>
                <a:solidFill>
                  <a:srgbClr val="BCBEC4"/>
                </a:solidFill>
                <a:effectLst/>
                <a:latin typeface="JetBrains Mono"/>
              </a:rPr>
              <a:t>dy</a:t>
            </a:r>
            <a:r>
              <a:rPr kumimoji="0" lang="en-US" altLang="en-US" sz="1200" b="0" i="0" u="none" strike="noStrike" cap="none" normalizeH="0" baseline="0" dirty="0">
                <a:ln>
                  <a:noFill/>
                </a:ln>
                <a:solidFill>
                  <a:srgbClr val="BCBEC4"/>
                </a:solidFill>
                <a:effectLst/>
                <a:latin typeface="JetBrains Mono"/>
              </a:rPr>
              <a:t>&gt;</a:t>
            </a:r>
            <a:r>
              <a:rPr kumimoji="0" lang="en-US" altLang="en-US" sz="1200" b="0" i="0" u="none" strike="noStrike" cap="none" normalizeH="0" baseline="0" dirty="0">
                <a:ln>
                  <a:noFill/>
                </a:ln>
                <a:solidFill>
                  <a:srgbClr val="2AACB8"/>
                </a:solidFill>
                <a:effectLst/>
                <a:latin typeface="JetBrains Mono"/>
              </a:rPr>
              <a:t>0</a:t>
            </a: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a:ln>
                  <a:noFill/>
                </a:ln>
                <a:solidFill>
                  <a:srgbClr val="7A7E85"/>
                </a:solidFill>
                <a:effectLst/>
                <a:latin typeface="JetBrains Mono"/>
              </a:rPr>
              <a:t>//down swipe</a:t>
            </a:r>
            <a:br>
              <a:rPr kumimoji="0" lang="en-US" altLang="en-US" sz="1200" b="0" i="0" u="none" strike="noStrike" cap="none" normalizeH="0" baseline="0" dirty="0">
                <a:ln>
                  <a:noFill/>
                </a:ln>
                <a:solidFill>
                  <a:srgbClr val="7A7E85"/>
                </a:solidFill>
                <a:effectLst/>
                <a:latin typeface="JetBrains Mono"/>
              </a:rPr>
            </a:br>
            <a:r>
              <a:rPr kumimoji="0" lang="en-US" altLang="en-US" sz="1200" b="0" i="0" u="none" strike="noStrike" cap="none" normalizeH="0" baseline="0" dirty="0">
                <a:ln>
                  <a:noFill/>
                </a:ln>
                <a:solidFill>
                  <a:srgbClr val="7A7E85"/>
                </a:solidFill>
                <a:effectLst/>
                <a:latin typeface="JetBrains Mono"/>
              </a:rPr>
              <a:t>                    </a:t>
            </a:r>
            <a:r>
              <a:rPr kumimoji="0" lang="en-US" altLang="en-US" sz="1200" b="0" i="0" u="none" strike="noStrike" cap="none" normalizeH="0" baseline="0" dirty="0" err="1">
                <a:ln>
                  <a:noFill/>
                </a:ln>
                <a:solidFill>
                  <a:srgbClr val="C77DBB"/>
                </a:solidFill>
                <a:effectLst/>
                <a:latin typeface="JetBrains Mono"/>
              </a:rPr>
              <a:t>iv</a:t>
            </a:r>
            <a:r>
              <a:rPr kumimoji="0" lang="en-US" altLang="en-US" sz="1200" b="0" i="0" u="none" strike="noStrike" cap="none" normalizeH="0" baseline="0" dirty="0" err="1">
                <a:ln>
                  <a:noFill/>
                </a:ln>
                <a:solidFill>
                  <a:srgbClr val="BCBEC4"/>
                </a:solidFill>
                <a:effectLst/>
                <a:latin typeface="JetBrains Mono"/>
              </a:rPr>
              <a:t>.setRotation</a:t>
            </a: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err="1">
                <a:ln>
                  <a:noFill/>
                </a:ln>
                <a:solidFill>
                  <a:srgbClr val="C77DBB"/>
                </a:solidFill>
                <a:effectLst/>
                <a:latin typeface="JetBrains Mono"/>
              </a:rPr>
              <a:t>iv</a:t>
            </a:r>
            <a:r>
              <a:rPr kumimoji="0" lang="en-US" altLang="en-US" sz="1200" b="0" i="0" u="none" strike="noStrike" cap="none" normalizeH="0" baseline="0" dirty="0" err="1">
                <a:ln>
                  <a:noFill/>
                </a:ln>
                <a:solidFill>
                  <a:srgbClr val="BCBEC4"/>
                </a:solidFill>
                <a:effectLst/>
                <a:latin typeface="JetBrains Mono"/>
              </a:rPr>
              <a:t>.getRotation</a:t>
            </a:r>
            <a:r>
              <a:rPr kumimoji="0" lang="en-US" altLang="en-US" sz="1200" b="0" i="0" u="none" strike="noStrike" cap="none" normalizeH="0" baseline="0" dirty="0">
                <a:ln>
                  <a:noFill/>
                </a:ln>
                <a:solidFill>
                  <a:srgbClr val="BCBEC4"/>
                </a:solidFill>
                <a:effectLst/>
                <a:latin typeface="JetBrains Mono"/>
              </a:rPr>
              <a:t>() + </a:t>
            </a:r>
            <a:r>
              <a:rPr kumimoji="0" lang="en-US" altLang="en-US" sz="1200" b="0" i="0" u="none" strike="noStrike" cap="none" normalizeH="0" baseline="0" dirty="0">
                <a:ln>
                  <a:noFill/>
                </a:ln>
                <a:solidFill>
                  <a:srgbClr val="2AACB8"/>
                </a:solidFill>
                <a:effectLst/>
                <a:latin typeface="JetBrains Mono"/>
              </a:rPr>
              <a:t>20</a:t>
            </a:r>
            <a:r>
              <a:rPr kumimoji="0" lang="en-US" altLang="en-US" sz="1200" b="0" i="0" u="none" strike="noStrike" cap="none" normalizeH="0" baseline="0" dirty="0">
                <a:ln>
                  <a:noFill/>
                </a:ln>
                <a:solidFill>
                  <a:srgbClr val="BCBEC4"/>
                </a:solidFill>
                <a:effectLst/>
                <a:latin typeface="JetBrains Mono"/>
              </a:rPr>
              <a:t>);</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a:ln>
                  <a:noFill/>
                </a:ln>
                <a:solidFill>
                  <a:srgbClr val="CF8E6D"/>
                </a:solidFill>
                <a:effectLst/>
                <a:latin typeface="JetBrains Mono"/>
              </a:rPr>
              <a:t>else </a:t>
            </a: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a:ln>
                  <a:noFill/>
                </a:ln>
                <a:solidFill>
                  <a:srgbClr val="7A7E85"/>
                </a:solidFill>
                <a:effectLst/>
                <a:latin typeface="JetBrains Mono"/>
              </a:rPr>
              <a:t>//up swipe</a:t>
            </a:r>
            <a:br>
              <a:rPr kumimoji="0" lang="en-US" altLang="en-US" sz="1200" b="0" i="0" u="none" strike="noStrike" cap="none" normalizeH="0" baseline="0" dirty="0">
                <a:ln>
                  <a:noFill/>
                </a:ln>
                <a:solidFill>
                  <a:srgbClr val="7A7E85"/>
                </a:solidFill>
                <a:effectLst/>
                <a:latin typeface="JetBrains Mono"/>
              </a:rPr>
            </a:br>
            <a:r>
              <a:rPr kumimoji="0" lang="en-US" altLang="en-US" sz="1200" b="0" i="0" u="none" strike="noStrike" cap="none" normalizeH="0" baseline="0" dirty="0">
                <a:ln>
                  <a:noFill/>
                </a:ln>
                <a:solidFill>
                  <a:srgbClr val="7A7E85"/>
                </a:solidFill>
                <a:effectLst/>
                <a:latin typeface="JetBrains Mono"/>
              </a:rPr>
              <a:t>                    </a:t>
            </a:r>
            <a:r>
              <a:rPr kumimoji="0" lang="en-US" altLang="en-US" sz="1200" b="0" i="0" u="none" strike="noStrike" cap="none" normalizeH="0" baseline="0" dirty="0" err="1">
                <a:ln>
                  <a:noFill/>
                </a:ln>
                <a:solidFill>
                  <a:srgbClr val="BCBEC4"/>
                </a:solidFill>
                <a:effectLst/>
                <a:latin typeface="JetBrains Mono"/>
              </a:rPr>
              <a:t>Log.</a:t>
            </a:r>
            <a:r>
              <a:rPr kumimoji="0" lang="en-US" altLang="en-US" sz="1200" b="0" i="1" u="none" strike="noStrike" cap="none" normalizeH="0" baseline="0" dirty="0" err="1">
                <a:ln>
                  <a:noFill/>
                </a:ln>
                <a:solidFill>
                  <a:srgbClr val="BCBEC4"/>
                </a:solidFill>
                <a:effectLst/>
                <a:latin typeface="JetBrains Mono"/>
              </a:rPr>
              <a:t>i</a:t>
            </a:r>
            <a:r>
              <a:rPr kumimoji="0" lang="en-US" altLang="en-US" sz="1200" b="0" i="0" u="none" strike="noStrike" cap="none" normalizeH="0" baseline="0" dirty="0">
                <a:ln>
                  <a:noFill/>
                </a:ln>
                <a:solidFill>
                  <a:srgbClr val="BCBEC4"/>
                </a:solidFill>
                <a:effectLst/>
                <a:latin typeface="JetBrains Mono"/>
              </a:rPr>
              <a:t>(</a:t>
            </a:r>
            <a:r>
              <a:rPr kumimoji="0" lang="en-US" altLang="en-US" sz="1200" b="0" i="0" u="none" strike="noStrike" cap="none" normalizeH="0" baseline="0" dirty="0">
                <a:ln>
                  <a:noFill/>
                </a:ln>
                <a:solidFill>
                  <a:srgbClr val="6AAB73"/>
                </a:solidFill>
                <a:effectLst/>
                <a:latin typeface="JetBrains Mono"/>
              </a:rPr>
              <a:t>"</a:t>
            </a:r>
            <a:r>
              <a:rPr kumimoji="0" lang="en-US" altLang="en-US" sz="1200" b="0" i="0" u="none" strike="noStrike" cap="none" normalizeH="0" baseline="0" dirty="0" err="1">
                <a:ln>
                  <a:noFill/>
                </a:ln>
                <a:solidFill>
                  <a:srgbClr val="6AAB73"/>
                </a:solidFill>
                <a:effectLst/>
                <a:latin typeface="JetBrains Mono"/>
              </a:rPr>
              <a:t>MyApp</a:t>
            </a:r>
            <a:r>
              <a:rPr kumimoji="0" lang="en-US" altLang="en-US" sz="1200" b="0" i="0" u="none" strike="noStrike" cap="none" normalizeH="0" baseline="0" dirty="0">
                <a:ln>
                  <a:noFill/>
                </a:ln>
                <a:solidFill>
                  <a:srgbClr val="6AAB73"/>
                </a:solidFill>
                <a:effectLst/>
                <a:latin typeface="JetBrains Mono"/>
              </a:rPr>
              <a:t>"</a:t>
            </a:r>
            <a:r>
              <a:rPr kumimoji="0" lang="en-US" altLang="en-US" sz="1200" b="0" i="0" u="none" strike="noStrike" cap="none" normalizeH="0" baseline="0" dirty="0">
                <a:ln>
                  <a:noFill/>
                </a:ln>
                <a:solidFill>
                  <a:srgbClr val="BCBEC4"/>
                </a:solidFill>
                <a:effectLst/>
                <a:latin typeface="JetBrains Mono"/>
              </a:rPr>
              <a:t>,</a:t>
            </a:r>
            <a:r>
              <a:rPr kumimoji="0" lang="en-US" altLang="en-US" sz="1200" b="0" i="0" u="none" strike="noStrike" cap="none" normalizeH="0" baseline="0" dirty="0">
                <a:ln>
                  <a:noFill/>
                </a:ln>
                <a:solidFill>
                  <a:srgbClr val="6AAB73"/>
                </a:solidFill>
                <a:effectLst/>
                <a:latin typeface="JetBrains Mono"/>
              </a:rPr>
              <a:t>"</a:t>
            </a:r>
            <a:r>
              <a:rPr kumimoji="0" lang="en-US" altLang="en-US" sz="1200" b="0" i="0" u="none" strike="noStrike" cap="none" normalizeH="0" baseline="0" dirty="0" err="1">
                <a:ln>
                  <a:noFill/>
                </a:ln>
                <a:solidFill>
                  <a:srgbClr val="6AAB73"/>
                </a:solidFill>
                <a:effectLst/>
                <a:latin typeface="JetBrains Mono"/>
              </a:rPr>
              <a:t>dy</a:t>
            </a:r>
            <a:r>
              <a:rPr kumimoji="0" lang="en-US" altLang="en-US" sz="1200" b="0" i="0" u="none" strike="noStrike" cap="none" normalizeH="0" baseline="0" dirty="0">
                <a:ln>
                  <a:noFill/>
                </a:ln>
                <a:solidFill>
                  <a:srgbClr val="6AAB73"/>
                </a:solidFill>
                <a:effectLst/>
                <a:latin typeface="JetBrains Mono"/>
              </a:rPr>
              <a:t>&lt;0"</a:t>
            </a:r>
            <a:r>
              <a:rPr kumimoji="0" lang="en-US" altLang="en-US" sz="1200" b="0" i="0" u="none" strike="noStrike" cap="none" normalizeH="0" baseline="0" dirty="0">
                <a:ln>
                  <a:noFill/>
                </a:ln>
                <a:solidFill>
                  <a:srgbClr val="BCBEC4"/>
                </a:solidFill>
                <a:effectLst/>
                <a:latin typeface="JetBrains Mono"/>
              </a:rPr>
              <a:t>);</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a:ln>
                  <a:noFill/>
                </a:ln>
                <a:solidFill>
                  <a:srgbClr val="CF8E6D"/>
                </a:solidFill>
                <a:effectLst/>
                <a:latin typeface="JetBrains Mono"/>
              </a:rPr>
              <a:t>return true</a:t>
            </a:r>
            <a:r>
              <a:rPr kumimoji="0" lang="en-US" altLang="en-US" sz="1200" b="0" i="0" u="none" strike="noStrike" cap="none" normalizeH="0" baseline="0" dirty="0">
                <a:ln>
                  <a:noFill/>
                </a:ln>
                <a:solidFill>
                  <a:srgbClr val="BCBEC4"/>
                </a:solidFill>
                <a:effectLst/>
                <a:latin typeface="JetBrains Mono"/>
              </a:rPr>
              <a:t>;</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GestureDetector </a:t>
            </a:r>
            <a:r>
              <a:rPr kumimoji="0" lang="en-US" altLang="en-US" sz="1200" b="0" i="0" u="none" strike="noStrike" cap="none" normalizeH="0" baseline="0" dirty="0" err="1">
                <a:ln>
                  <a:noFill/>
                </a:ln>
                <a:solidFill>
                  <a:srgbClr val="BCBEC4"/>
                </a:solidFill>
                <a:effectLst/>
                <a:latin typeface="JetBrains Mono"/>
              </a:rPr>
              <a:t>gd</a:t>
            </a:r>
            <a:r>
              <a:rPr kumimoji="0" lang="en-US" altLang="en-US" sz="1200" b="0" i="0" u="none" strike="noStrike" cap="none" normalizeH="0" baseline="0" dirty="0">
                <a:ln>
                  <a:noFill/>
                </a:ln>
                <a:solidFill>
                  <a:srgbClr val="BCBEC4"/>
                </a:solidFill>
                <a:effectLst/>
                <a:latin typeface="JetBrains Mono"/>
              </a:rPr>
              <a:t> = </a:t>
            </a:r>
            <a:r>
              <a:rPr kumimoji="0" lang="en-US" altLang="en-US" sz="1200" b="0" i="0" u="none" strike="noStrike" cap="none" normalizeH="0" baseline="0" dirty="0">
                <a:ln>
                  <a:noFill/>
                </a:ln>
                <a:solidFill>
                  <a:srgbClr val="CF8E6D"/>
                </a:solidFill>
                <a:effectLst/>
                <a:latin typeface="JetBrains Mono"/>
              </a:rPr>
              <a:t>new </a:t>
            </a:r>
            <a:r>
              <a:rPr kumimoji="0" lang="en-US" altLang="en-US" sz="1200" b="0" i="0" u="none" strike="noStrike" cap="none" normalizeH="0" baseline="0" dirty="0">
                <a:ln>
                  <a:noFill/>
                </a:ln>
                <a:solidFill>
                  <a:srgbClr val="BCBEC4"/>
                </a:solidFill>
                <a:effectLst/>
                <a:latin typeface="JetBrains Mono"/>
              </a:rPr>
              <a:t>GestureDetector(</a:t>
            </a:r>
            <a:r>
              <a:rPr kumimoji="0" lang="en-US" altLang="en-US" sz="1200" b="0" i="0" u="none" strike="noStrike" cap="none" normalizeH="0" baseline="0" dirty="0" err="1">
                <a:ln>
                  <a:noFill/>
                </a:ln>
                <a:solidFill>
                  <a:srgbClr val="CF8E6D"/>
                </a:solidFill>
                <a:effectLst/>
                <a:latin typeface="JetBrains Mono"/>
              </a:rPr>
              <a:t>this</a:t>
            </a:r>
            <a:r>
              <a:rPr kumimoji="0" lang="en-US" altLang="en-US" sz="1200" b="0" i="0" u="none" strike="noStrike" cap="none" normalizeH="0" baseline="0" dirty="0" err="1">
                <a:ln>
                  <a:noFill/>
                </a:ln>
                <a:solidFill>
                  <a:srgbClr val="BCBEC4"/>
                </a:solidFill>
                <a:effectLst/>
                <a:latin typeface="JetBrains Mono"/>
              </a:rPr>
              <a:t>,listener</a:t>
            </a:r>
            <a:r>
              <a:rPr kumimoji="0" lang="en-US" altLang="en-US" sz="1200" b="0" i="0" u="none" strike="noStrike" cap="none" normalizeH="0" baseline="0" dirty="0">
                <a:ln>
                  <a:noFill/>
                </a:ln>
                <a:solidFill>
                  <a:srgbClr val="BCBEC4"/>
                </a:solidFill>
                <a:effectLst/>
                <a:latin typeface="JetBrains Mono"/>
              </a:rPr>
              <a:t>);</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err="1">
                <a:ln>
                  <a:noFill/>
                </a:ln>
                <a:solidFill>
                  <a:srgbClr val="BCBEC4"/>
                </a:solidFill>
                <a:effectLst/>
                <a:latin typeface="JetBrains Mono"/>
              </a:rPr>
              <a:t>iv.setOnTouchListener</a:t>
            </a:r>
            <a:r>
              <a:rPr kumimoji="0" lang="en-US" altLang="en-US" sz="1200" b="0" i="0" u="none" strike="noStrike" cap="none" normalizeH="0" baseline="0" dirty="0">
                <a:ln>
                  <a:noFill/>
                </a:ln>
                <a:solidFill>
                  <a:srgbClr val="BCBEC4"/>
                </a:solidFill>
                <a:effectLst/>
                <a:latin typeface="JetBrains Mono"/>
              </a:rPr>
              <a:t>( (</a:t>
            </a:r>
            <a:r>
              <a:rPr kumimoji="0" lang="en-US" altLang="en-US" sz="1200" b="0" i="0" u="none" strike="noStrike" cap="none" normalizeH="0" baseline="0" dirty="0" err="1">
                <a:ln>
                  <a:noFill/>
                </a:ln>
                <a:solidFill>
                  <a:srgbClr val="BCBEC4"/>
                </a:solidFill>
                <a:effectLst/>
                <a:latin typeface="JetBrains Mono"/>
              </a:rPr>
              <a:t>v,motionEvent</a:t>
            </a:r>
            <a:r>
              <a:rPr kumimoji="0" lang="en-US" altLang="en-US" sz="1200" b="0" i="0" u="none" strike="noStrike" cap="none" normalizeH="0" baseline="0" dirty="0">
                <a:ln>
                  <a:noFill/>
                </a:ln>
                <a:solidFill>
                  <a:srgbClr val="BCBEC4"/>
                </a:solidFill>
                <a:effectLst/>
                <a:latin typeface="JetBrains Mono"/>
              </a:rPr>
              <a:t>) -&gt; </a:t>
            </a:r>
            <a:r>
              <a:rPr kumimoji="0" lang="en-US" altLang="en-US" sz="1200" b="0" i="0" u="none" strike="noStrike" cap="none" normalizeH="0" baseline="0" dirty="0" err="1">
                <a:ln>
                  <a:noFill/>
                </a:ln>
                <a:solidFill>
                  <a:srgbClr val="C77DBB"/>
                </a:solidFill>
                <a:effectLst/>
                <a:latin typeface="JetBrains Mono"/>
              </a:rPr>
              <a:t>gd</a:t>
            </a:r>
            <a:r>
              <a:rPr kumimoji="0" lang="en-US" altLang="en-US" sz="1200" b="0" i="0" u="none" strike="noStrike" cap="none" normalizeH="0" baseline="0" dirty="0" err="1">
                <a:ln>
                  <a:noFill/>
                </a:ln>
                <a:solidFill>
                  <a:srgbClr val="BCBEC4"/>
                </a:solidFill>
                <a:effectLst/>
                <a:latin typeface="JetBrains Mono"/>
              </a:rPr>
              <a:t>.onTouchEvent</a:t>
            </a:r>
            <a:r>
              <a:rPr kumimoji="0" lang="en-US" altLang="en-US" sz="1200" b="0" i="0" u="none" strike="noStrike" cap="none" normalizeH="0" baseline="0" dirty="0">
                <a:ln>
                  <a:noFill/>
                </a:ln>
                <a:solidFill>
                  <a:srgbClr val="BCBEC4"/>
                </a:solidFill>
                <a:effectLst/>
                <a:latin typeface="JetBrains Mono"/>
              </a:rPr>
              <a:t>(</a:t>
            </a:r>
            <a:r>
              <a:rPr kumimoji="0" lang="en-US" altLang="en-US" sz="1200" b="0" i="0" u="none" strike="noStrike" cap="none" normalizeH="0" baseline="0" dirty="0" err="1">
                <a:ln>
                  <a:noFill/>
                </a:ln>
                <a:solidFill>
                  <a:srgbClr val="BCBEC4"/>
                </a:solidFill>
                <a:effectLst/>
                <a:latin typeface="JetBrains Mono"/>
              </a:rPr>
              <a:t>motionEvent</a:t>
            </a:r>
            <a:r>
              <a:rPr kumimoji="0" lang="en-US" altLang="en-US" sz="1200" b="0" i="0" u="none" strike="noStrike" cap="none" normalizeH="0" baseline="0" dirty="0">
                <a:ln>
                  <a:noFill/>
                </a:ln>
                <a:solidFill>
                  <a:srgbClr val="BCBEC4"/>
                </a:solidFill>
                <a:effectLst/>
                <a:latin typeface="JetBrains Mono"/>
              </a:rPr>
              <a:t>));</a:t>
            </a:r>
            <a:br>
              <a:rPr kumimoji="0" lang="en-US" altLang="en-US" sz="1200" b="0" i="0" u="none" strike="noStrike" cap="none" normalizeH="0" baseline="0" dirty="0">
                <a:ln>
                  <a:noFill/>
                </a:ln>
                <a:solidFill>
                  <a:srgbClr val="BCBEC4"/>
                </a:solidFill>
                <a:effectLst/>
                <a:latin typeface="JetBrains Mono"/>
              </a:rPr>
            </a:br>
            <a:r>
              <a:rPr kumimoji="0" lang="en-US" altLang="en-US" sz="1200" b="0" i="0" u="none" strike="noStrike" cap="none" normalizeH="0" baseline="0" dirty="0">
                <a:ln>
                  <a:noFill/>
                </a:ln>
                <a:solidFill>
                  <a:srgbClr val="BCBEC4"/>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5A0F232B-66FE-4F32-8F94-128082C26E7B}"/>
              </a:ext>
            </a:extLst>
          </p:cNvPr>
          <p:cNvSpPr>
            <a:spLocks noChangeArrowheads="1"/>
          </p:cNvSpPr>
          <p:nvPr/>
        </p:nvSpPr>
        <p:spPr bwMode="auto">
          <a:xfrm>
            <a:off x="2667000" y="1920285"/>
            <a:ext cx="6096000" cy="461664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F8E6D"/>
                </a:solidFill>
                <a:effectLst/>
                <a:latin typeface="JetBrains Mono"/>
              </a:rPr>
              <a:t>//</a:t>
            </a:r>
            <a:r>
              <a:rPr kumimoji="0" lang="en-US" altLang="en-US" sz="1400" b="0" i="0" u="none" strike="noStrike" cap="none" normalizeH="0" baseline="0" dirty="0">
                <a:ln>
                  <a:noFill/>
                </a:ln>
                <a:solidFill>
                  <a:srgbClr val="CF8E6D"/>
                </a:solidFill>
                <a:effectLst/>
                <a:latin typeface="JetBrains Mono"/>
                <a:hlinkClick r:id="rId3" action="ppaction://hlinksldjump"/>
              </a:rPr>
              <a:t>using the </a:t>
            </a:r>
            <a:r>
              <a:rPr kumimoji="0" lang="en-US" altLang="en-US" sz="1400" b="0" i="0" u="none" strike="noStrike" cap="none" normalizeH="0" baseline="0" dirty="0" err="1">
                <a:ln>
                  <a:noFill/>
                </a:ln>
                <a:solidFill>
                  <a:srgbClr val="CF8E6D"/>
                </a:solidFill>
                <a:effectLst/>
                <a:latin typeface="JetBrains Mono"/>
                <a:hlinkClick r:id="rId3" action="ppaction://hlinksldjump"/>
              </a:rPr>
              <a:t>SwipeListener</a:t>
            </a:r>
            <a:r>
              <a:rPr kumimoji="0" lang="en-US" altLang="en-US" sz="1400" b="0" i="0" u="none" strike="noStrike" cap="none" normalizeH="0" baseline="0" dirty="0">
                <a:ln>
                  <a:noFill/>
                </a:ln>
                <a:solidFill>
                  <a:srgbClr val="CF8E6D"/>
                </a:solidFill>
                <a:effectLst/>
                <a:latin typeface="JetBrains Mono"/>
                <a:hlinkClick r:id="rId3" action="ppaction://hlinksldjump"/>
              </a:rPr>
              <a:t> here</a:t>
            </a:r>
            <a:endParaRPr kumimoji="0" lang="en-US" altLang="en-US" sz="1400" b="0" i="0" u="none" strike="noStrike" cap="none" normalizeH="0" baseline="0" dirty="0">
              <a:ln>
                <a:noFill/>
              </a:ln>
              <a:solidFill>
                <a:srgbClr val="CF8E6D"/>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F8E6D"/>
                </a:solidFill>
                <a:effectLst/>
                <a:latin typeface="JetBrains Mono"/>
              </a:rPr>
              <a:t>private void </a:t>
            </a:r>
            <a:r>
              <a:rPr kumimoji="0" lang="en-US" altLang="en-US" sz="1400" b="0" i="0" u="none" strike="noStrike" cap="none" normalizeH="0" baseline="0" dirty="0">
                <a:ln>
                  <a:noFill/>
                </a:ln>
                <a:solidFill>
                  <a:srgbClr val="56A8F5"/>
                </a:solidFill>
                <a:effectLst/>
                <a:latin typeface="JetBrains Mono"/>
              </a:rPr>
              <a:t>trySwipeDemo2</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ImageView</a:t>
            </a:r>
            <a:r>
              <a:rPr kumimoji="0" lang="en-US" altLang="en-US" sz="1400" b="0" i="0" u="none" strike="noStrike" cap="none" normalizeH="0" baseline="0" dirty="0">
                <a:ln>
                  <a:noFill/>
                </a:ln>
                <a:solidFill>
                  <a:srgbClr val="BCBEC4"/>
                </a:solidFill>
                <a:effectLst/>
                <a:latin typeface="JetBrains Mono"/>
              </a:rPr>
              <a:t> iv = </a:t>
            </a:r>
            <a:r>
              <a:rPr kumimoji="0" lang="en-US" altLang="en-US" sz="1400" b="0" i="0" u="none" strike="noStrike" cap="none" normalizeH="0" baseline="0" dirty="0" err="1">
                <a:ln>
                  <a:noFill/>
                </a:ln>
                <a:solidFill>
                  <a:srgbClr val="BCBEC4"/>
                </a:solidFill>
                <a:effectLst/>
                <a:latin typeface="JetBrains Mono"/>
              </a:rPr>
              <a:t>findViewById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err="1">
                <a:ln>
                  <a:noFill/>
                </a:ln>
                <a:solidFill>
                  <a:srgbClr val="BCBEC4"/>
                </a:solidFill>
                <a:effectLst/>
                <a:latin typeface="JetBrains Mono"/>
              </a:rPr>
              <a:t>R.id.</a:t>
            </a:r>
            <a:r>
              <a:rPr kumimoji="0" lang="en-US" altLang="en-US" sz="1400" b="0" i="1" u="none" strike="noStrike" cap="none" normalizeH="0" baseline="0" dirty="0" err="1">
                <a:ln>
                  <a:noFill/>
                </a:ln>
                <a:solidFill>
                  <a:srgbClr val="C77DBB"/>
                </a:solidFill>
                <a:effectLst/>
                <a:latin typeface="JetBrains Mono"/>
              </a:rPr>
              <a:t>img_iv</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SwipeListener</a:t>
            </a:r>
            <a:r>
              <a:rPr kumimoji="0" lang="en-US" altLang="en-US" sz="1400" b="0" i="0" u="none" strike="noStrike" cap="none" normalizeH="0" baseline="0" dirty="0">
                <a:ln>
                  <a:noFill/>
                </a:ln>
                <a:solidFill>
                  <a:srgbClr val="BCBEC4"/>
                </a:solidFill>
                <a:effectLst/>
                <a:latin typeface="JetBrains Mono"/>
              </a:rPr>
              <a:t> listener = </a:t>
            </a:r>
            <a:r>
              <a:rPr kumimoji="0" lang="en-US" altLang="en-US" sz="1400" b="0" i="0" u="none" strike="noStrike" cap="none" normalizeH="0" baseline="0" dirty="0">
                <a:ln>
                  <a:noFill/>
                </a:ln>
                <a:solidFill>
                  <a:srgbClr val="CF8E6D"/>
                </a:solidFill>
                <a:effectLst/>
                <a:latin typeface="JetBrains Mono"/>
              </a:rPr>
              <a:t>new </a:t>
            </a:r>
            <a:r>
              <a:rPr kumimoji="0" lang="en-US" altLang="en-US" sz="1400" b="0" i="0" u="none" strike="noStrike" cap="none" normalizeH="0" baseline="0" dirty="0" err="1">
                <a:ln>
                  <a:noFill/>
                </a:ln>
                <a:solidFill>
                  <a:srgbClr val="BCBEC4"/>
                </a:solidFill>
                <a:effectLst/>
                <a:latin typeface="JetBrains Mono"/>
              </a:rPr>
              <a:t>SwipeListener</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public void </a:t>
            </a:r>
            <a:r>
              <a:rPr kumimoji="0" lang="en-US" altLang="en-US" sz="1400" b="0" i="0" u="none" strike="noStrike" cap="none" normalizeH="0" baseline="0" dirty="0" err="1">
                <a:ln>
                  <a:noFill/>
                </a:ln>
                <a:solidFill>
                  <a:srgbClr val="56A8F5"/>
                </a:solidFill>
                <a:effectLst/>
                <a:latin typeface="JetBrains Mono"/>
              </a:rPr>
              <a:t>handleSwipe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switch</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err="1">
                <a:ln>
                  <a:noFill/>
                </a:ln>
                <a:solidFill>
                  <a:srgbClr val="BCBEC4"/>
                </a:solidFill>
                <a:effectLst/>
                <a:latin typeface="JetBrains Mono"/>
              </a:rPr>
              <a:t>getSwipe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case </a:t>
            </a:r>
            <a:r>
              <a:rPr kumimoji="0" lang="en-US" altLang="en-US" sz="1400" b="0" i="1" u="none" strike="noStrike" cap="none" normalizeH="0" baseline="0" dirty="0">
                <a:ln>
                  <a:noFill/>
                </a:ln>
                <a:solidFill>
                  <a:srgbClr val="C77DBB"/>
                </a:solidFill>
                <a:effectLst/>
                <a:latin typeface="JetBrains Mono"/>
              </a:rPr>
              <a:t>SWIPE_UP</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C77DBB"/>
                </a:solidFill>
                <a:effectLst/>
                <a:latin typeface="JetBrains Mono"/>
              </a:rPr>
              <a:t>iv</a:t>
            </a:r>
            <a:r>
              <a:rPr kumimoji="0" lang="en-US" altLang="en-US" sz="1400" b="0" i="0" u="none" strike="noStrike" cap="none" normalizeH="0" baseline="0" dirty="0" err="1">
                <a:ln>
                  <a:noFill/>
                </a:ln>
                <a:solidFill>
                  <a:srgbClr val="BCBEC4"/>
                </a:solidFill>
                <a:effectLst/>
                <a:latin typeface="JetBrains Mono"/>
              </a:rPr>
              <a:t>.setRotation</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C77DBB"/>
                </a:solidFill>
                <a:effectLst/>
                <a:latin typeface="JetBrains Mono"/>
              </a:rPr>
              <a:t>iv</a:t>
            </a:r>
            <a:r>
              <a:rPr kumimoji="0" lang="en-US" altLang="en-US" sz="1400" b="0" i="0" u="none" strike="noStrike" cap="none" normalizeH="0" baseline="0" dirty="0" err="1">
                <a:ln>
                  <a:noFill/>
                </a:ln>
                <a:solidFill>
                  <a:srgbClr val="BCBEC4"/>
                </a:solidFill>
                <a:effectLst/>
                <a:latin typeface="JetBrains Mono"/>
              </a:rPr>
              <a:t>.getRotation</a:t>
            </a:r>
            <a:r>
              <a:rPr kumimoji="0" lang="en-US" altLang="en-US" sz="1400" b="0" i="0" u="none" strike="noStrike" cap="none" normalizeH="0" baseline="0" dirty="0">
                <a:ln>
                  <a:noFill/>
                </a:ln>
                <a:solidFill>
                  <a:srgbClr val="BCBEC4"/>
                </a:solidFill>
                <a:effectLst/>
                <a:latin typeface="JetBrains Mono"/>
              </a:rPr>
              <a:t>() + </a:t>
            </a:r>
            <a:r>
              <a:rPr kumimoji="0" lang="en-US" altLang="en-US" sz="1400" b="0" i="0" u="none" strike="noStrike" cap="none" normalizeH="0" baseline="0" dirty="0">
                <a:ln>
                  <a:noFill/>
                </a:ln>
                <a:solidFill>
                  <a:srgbClr val="2AACB8"/>
                </a:solidFill>
                <a:effectLst/>
                <a:latin typeface="JetBrains Mono"/>
              </a:rPr>
              <a:t>20</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break</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case </a:t>
            </a:r>
            <a:r>
              <a:rPr kumimoji="0" lang="en-US" altLang="en-US" sz="1400" b="0" i="1" u="none" strike="noStrike" cap="none" normalizeH="0" baseline="0" dirty="0">
                <a:ln>
                  <a:noFill/>
                </a:ln>
                <a:solidFill>
                  <a:srgbClr val="C77DBB"/>
                </a:solidFill>
                <a:effectLst/>
                <a:latin typeface="JetBrains Mono"/>
              </a:rPr>
              <a:t>SWIPE_DOWN</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C77DBB"/>
                </a:solidFill>
                <a:effectLst/>
                <a:latin typeface="JetBrains Mono"/>
              </a:rPr>
              <a:t>iv</a:t>
            </a:r>
            <a:r>
              <a:rPr kumimoji="0" lang="en-US" altLang="en-US" sz="1400" b="0" i="0" u="none" strike="noStrike" cap="none" normalizeH="0" baseline="0" dirty="0" err="1">
                <a:ln>
                  <a:noFill/>
                </a:ln>
                <a:solidFill>
                  <a:srgbClr val="BCBEC4"/>
                </a:solidFill>
                <a:effectLst/>
                <a:latin typeface="JetBrains Mono"/>
              </a:rPr>
              <a:t>.setRotation</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C77DBB"/>
                </a:solidFill>
                <a:effectLst/>
                <a:latin typeface="JetBrains Mono"/>
              </a:rPr>
              <a:t>iv</a:t>
            </a:r>
            <a:r>
              <a:rPr kumimoji="0" lang="en-US" altLang="en-US" sz="1400" b="0" i="0" u="none" strike="noStrike" cap="none" normalizeH="0" baseline="0" dirty="0" err="1">
                <a:ln>
                  <a:noFill/>
                </a:ln>
                <a:solidFill>
                  <a:srgbClr val="BCBEC4"/>
                </a:solidFill>
                <a:effectLst/>
                <a:latin typeface="JetBrains Mono"/>
              </a:rPr>
              <a:t>.getRotation</a:t>
            </a:r>
            <a:r>
              <a:rPr kumimoji="0" lang="en-US" altLang="en-US" sz="1400" b="0" i="0" u="none" strike="noStrike" cap="none" normalizeH="0" baseline="0" dirty="0">
                <a:ln>
                  <a:noFill/>
                </a:ln>
                <a:solidFill>
                  <a:srgbClr val="BCBEC4"/>
                </a:solidFill>
                <a:effectLst/>
                <a:latin typeface="JetBrains Mono"/>
              </a:rPr>
              <a:t>() - </a:t>
            </a:r>
            <a:r>
              <a:rPr kumimoji="0" lang="en-US" altLang="en-US" sz="1400" b="0" i="0" u="none" strike="noStrike" cap="none" normalizeH="0" baseline="0" dirty="0">
                <a:ln>
                  <a:noFill/>
                </a:ln>
                <a:solidFill>
                  <a:srgbClr val="2AACB8"/>
                </a:solidFill>
                <a:effectLst/>
                <a:latin typeface="JetBrains Mono"/>
              </a:rPr>
              <a:t>20</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break</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case </a:t>
            </a:r>
            <a:r>
              <a:rPr kumimoji="0" lang="en-US" altLang="en-US" sz="1400" b="0" i="1" u="none" strike="noStrike" cap="none" normalizeH="0" baseline="0" dirty="0">
                <a:ln>
                  <a:noFill/>
                </a:ln>
                <a:solidFill>
                  <a:srgbClr val="C77DBB"/>
                </a:solidFill>
                <a:effectLst/>
                <a:latin typeface="JetBrains Mono"/>
              </a:rPr>
              <a:t>SWIPE_LEFT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finish();  </a:t>
            </a:r>
            <a:r>
              <a:rPr kumimoji="0" lang="en-US" altLang="en-US" sz="1400" b="0" i="0" u="none" strike="noStrike" cap="none" normalizeH="0" baseline="0" dirty="0">
                <a:ln>
                  <a:noFill/>
                </a:ln>
                <a:solidFill>
                  <a:srgbClr val="CF8E6D"/>
                </a:solidFill>
                <a:effectLst/>
                <a:latin typeface="JetBrains Mono"/>
              </a:rPr>
              <a:t>break</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case </a:t>
            </a:r>
            <a:r>
              <a:rPr kumimoji="0" lang="en-US" altLang="en-US" sz="1400" b="0" i="1" u="none" strike="noStrike" cap="none" normalizeH="0" baseline="0" dirty="0">
                <a:ln>
                  <a:noFill/>
                </a:ln>
                <a:solidFill>
                  <a:srgbClr val="C77DBB"/>
                </a:solidFill>
                <a:effectLst/>
                <a:latin typeface="JetBrains Mono"/>
              </a:rPr>
              <a:t>SWIPE_RIGHT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startActivity</a:t>
            </a:r>
            <a:r>
              <a:rPr kumimoji="0" lang="en-US" altLang="en-US" sz="1400" b="0" i="0" u="none" strike="noStrike" cap="none" normalizeH="0" baseline="0" dirty="0">
                <a:ln>
                  <a:noFill/>
                </a:ln>
                <a:solidFill>
                  <a:srgbClr val="BCBEC4"/>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BCBEC4"/>
                </a:solidFill>
                <a:latin typeface="JetBrains Mono"/>
              </a:rPr>
              <a:t>                     </a:t>
            </a:r>
            <a:r>
              <a:rPr kumimoji="0" lang="en-US" altLang="en-US" sz="1400" b="0" i="0" u="none" strike="noStrike" cap="none" normalizeH="0" baseline="0" dirty="0">
                <a:ln>
                  <a:noFill/>
                </a:ln>
                <a:solidFill>
                  <a:srgbClr val="CF8E6D"/>
                </a:solidFill>
                <a:effectLst/>
                <a:latin typeface="JetBrains Mono"/>
              </a:rPr>
              <a:t>new </a:t>
            </a:r>
            <a:r>
              <a:rPr kumimoji="0" lang="en-US" altLang="en-US" sz="1400" b="0" i="0" u="none" strike="noStrike" cap="none" normalizeH="0" baseline="0" dirty="0">
                <a:ln>
                  <a:noFill/>
                </a:ln>
                <a:solidFill>
                  <a:srgbClr val="BCBEC4"/>
                </a:solidFill>
                <a:effectLst/>
                <a:latin typeface="JetBrains Mono"/>
              </a:rPr>
              <a:t>Intent( </a:t>
            </a:r>
            <a:r>
              <a:rPr kumimoji="0" lang="en-US" altLang="en-US" sz="1400" b="0" i="0" u="none" strike="noStrike" cap="none" normalizeH="0" baseline="0" dirty="0" err="1">
                <a:ln>
                  <a:noFill/>
                </a:ln>
                <a:solidFill>
                  <a:srgbClr val="BCBEC4"/>
                </a:solidFill>
                <a:effectLst/>
                <a:latin typeface="JetBrains Mono"/>
              </a:rPr>
              <a:t>GestureDemoActivity.</a:t>
            </a:r>
            <a:r>
              <a:rPr kumimoji="0" lang="en-US" altLang="en-US" sz="1400" b="0" i="0" u="none" strike="noStrike" cap="none" normalizeH="0" baseline="0" dirty="0" err="1">
                <a:ln>
                  <a:noFill/>
                </a:ln>
                <a:solidFill>
                  <a:srgbClr val="CF8E6D"/>
                </a:solidFill>
                <a:effectLst/>
                <a:latin typeface="JetBrains Mono"/>
              </a:rPr>
              <a:t>this</a:t>
            </a:r>
            <a:r>
              <a:rPr kumimoji="0" lang="en-US" altLang="en-US" sz="1400" b="0" i="0" u="none" strike="noStrike" cap="none" normalizeH="0" baseline="0" dirty="0">
                <a:ln>
                  <a:noFill/>
                </a:ln>
                <a:solidFill>
                  <a:srgbClr val="BCBEC4"/>
                </a:solidFill>
                <a:effectLst/>
                <a:latin typeface="JetBrains Mono"/>
              </a:rPr>
              <a:t>, Lecture06MainActivity.</a:t>
            </a:r>
            <a:r>
              <a:rPr kumimoji="0" lang="en-US" altLang="en-US" sz="1400" b="0" i="0" u="none" strike="noStrike" cap="none" normalizeH="0" baseline="0" dirty="0">
                <a:ln>
                  <a:noFill/>
                </a:ln>
                <a:solidFill>
                  <a:srgbClr val="CF8E6D"/>
                </a:solidFill>
                <a:effectLst/>
                <a:latin typeface="JetBrains Mono"/>
              </a:rPr>
              <a:t>class</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break</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BCBEC4"/>
                </a:solidFill>
                <a:latin typeface="JetBrains Mono"/>
              </a:rPr>
              <a:t>    </a:t>
            </a:r>
            <a:r>
              <a:rPr lang="en-US" altLang="en-US" sz="1400" dirty="0" err="1">
                <a:solidFill>
                  <a:srgbClr val="BCBEC4"/>
                </a:solidFill>
                <a:latin typeface="JetBrains Mono"/>
              </a:rPr>
              <a:t>listener.attachView</a:t>
            </a:r>
            <a:r>
              <a:rPr lang="en-US" altLang="en-US" sz="1400" dirty="0">
                <a:solidFill>
                  <a:srgbClr val="BCBEC4"/>
                </a:solidFill>
                <a:latin typeface="JetBrains Mono"/>
              </a:rPr>
              <a:t>(iv);</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92D5E1BA-190E-4466-8E5B-1667B79A371E}"/>
              </a:ext>
            </a:extLst>
          </p:cNvPr>
          <p:cNvSpPr txBox="1"/>
          <p:nvPr/>
        </p:nvSpPr>
        <p:spPr>
          <a:xfrm>
            <a:off x="7924800" y="609600"/>
            <a:ext cx="691215" cy="276999"/>
          </a:xfrm>
          <a:prstGeom prst="rect">
            <a:avLst/>
          </a:prstGeom>
          <a:noFill/>
        </p:spPr>
        <p:txBody>
          <a:bodyPr wrap="none" rtlCol="0">
            <a:spAutoFit/>
          </a:bodyPr>
          <a:lstStyle/>
          <a:p>
            <a:r>
              <a:rPr lang="en-US" sz="1200" dirty="0">
                <a:hlinkClick r:id="rId4" action="ppaction://hlinksldjump"/>
              </a:rPr>
              <a:t>Back </a:t>
            </a:r>
            <a:r>
              <a:rPr lang="en-US" sz="1200" dirty="0">
                <a:sym typeface="Wingdings" panose="05000000000000000000" pitchFamily="2" charset="2"/>
                <a:hlinkClick r:id="rId4" action="ppaction://hlinksldjump"/>
              </a:rPr>
              <a:t></a:t>
            </a:r>
            <a:endParaRPr lang="en-US" sz="1600" dirty="0"/>
          </a:p>
        </p:txBody>
      </p:sp>
    </p:spTree>
    <p:extLst>
      <p:ext uri="{BB962C8B-B14F-4D97-AF65-F5344CB8AC3E}">
        <p14:creationId xmlns:p14="http://schemas.microsoft.com/office/powerpoint/2010/main" val="361296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3"/>
              </a:rPr>
              <a:t>Dragging, Scrolling</a:t>
            </a:r>
            <a:r>
              <a:rPr lang="en-US" dirty="0"/>
              <a:t> &amp; Flinging</a:t>
            </a:r>
          </a:p>
        </p:txBody>
      </p:sp>
      <p:sp>
        <p:nvSpPr>
          <p:cNvPr id="3" name="Content Placeholder 2"/>
          <p:cNvSpPr>
            <a:spLocks noGrp="1"/>
          </p:cNvSpPr>
          <p:nvPr>
            <p:ph idx="1"/>
          </p:nvPr>
        </p:nvSpPr>
        <p:spPr>
          <a:xfrm>
            <a:off x="457199" y="1935480"/>
            <a:ext cx="8490537" cy="4389120"/>
          </a:xfrm>
        </p:spPr>
        <p:txBody>
          <a:bodyPr>
            <a:normAutofit/>
          </a:bodyPr>
          <a:lstStyle/>
          <a:p>
            <a:r>
              <a:rPr lang="en-US" sz="2000" b="1" dirty="0"/>
              <a:t>Scrolling</a:t>
            </a:r>
            <a:r>
              <a:rPr lang="en-US" sz="2000" dirty="0"/>
              <a:t> is the </a:t>
            </a:r>
            <a:r>
              <a:rPr lang="en-US" sz="2000" u="sng" dirty="0"/>
              <a:t>general</a:t>
            </a:r>
            <a:r>
              <a:rPr lang="en-US" sz="2000" dirty="0"/>
              <a:t> process of moving the viewport (that is, the 'window' of content you're looking at). </a:t>
            </a:r>
          </a:p>
          <a:p>
            <a:r>
              <a:rPr lang="en-US" sz="2000" b="1" dirty="0"/>
              <a:t>Dragging: </a:t>
            </a:r>
            <a:r>
              <a:rPr lang="en-US" sz="2000" dirty="0"/>
              <a:t>is the type of slow controlled scrolling that occurs when a user drags her finger across the touch screen. </a:t>
            </a:r>
          </a:p>
          <a:p>
            <a:pPr lvl="1"/>
            <a:r>
              <a:rPr lang="en-US" sz="1800" dirty="0"/>
              <a:t>implemented by overriding </a:t>
            </a:r>
            <a:r>
              <a:rPr lang="en-US" sz="1800" dirty="0" err="1"/>
              <a:t>onScroll</a:t>
            </a:r>
            <a:r>
              <a:rPr lang="en-US" sz="1800" dirty="0"/>
              <a:t>() in </a:t>
            </a:r>
            <a:r>
              <a:rPr lang="en-US" sz="1800" dirty="0" err="1"/>
              <a:t>GestureDetector.OnGestureListener</a:t>
            </a:r>
            <a:r>
              <a:rPr lang="en-US" sz="1800" dirty="0"/>
              <a:t>. </a:t>
            </a:r>
          </a:p>
          <a:p>
            <a:pPr lvl="1"/>
            <a:r>
              <a:rPr lang="en-US" sz="1800" dirty="0"/>
              <a:t>Has on-screen target</a:t>
            </a:r>
          </a:p>
          <a:p>
            <a:r>
              <a:rPr lang="en-US" sz="2000" b="1" dirty="0"/>
              <a:t>Swipe/Flinging</a:t>
            </a:r>
            <a:r>
              <a:rPr lang="en-US" sz="2000" dirty="0"/>
              <a:t> is the type of scrolling that occurs when a user drags and lifts her finger quickly. </a:t>
            </a:r>
          </a:p>
          <a:p>
            <a:pPr lvl="1"/>
            <a:r>
              <a:rPr lang="en-US" sz="1800" dirty="0"/>
              <a:t>implemented by overriding </a:t>
            </a:r>
            <a:r>
              <a:rPr lang="en-US" sz="1800" dirty="0" err="1"/>
              <a:t>onFling</a:t>
            </a:r>
            <a:r>
              <a:rPr lang="en-US" sz="1800" dirty="0"/>
              <a:t>() in </a:t>
            </a:r>
            <a:r>
              <a:rPr lang="en-US" sz="1800" dirty="0" err="1"/>
              <a:t>GestureDetector.OnGestureListener</a:t>
            </a:r>
            <a:r>
              <a:rPr lang="en-US" sz="1800" dirty="0"/>
              <a:t>. </a:t>
            </a:r>
          </a:p>
          <a:p>
            <a:pPr lvl="1"/>
            <a:r>
              <a:rPr lang="en-US" sz="1800" dirty="0"/>
              <a:t>Has no on-screen target</a:t>
            </a:r>
          </a:p>
          <a:p>
            <a:r>
              <a:rPr lang="en-US" sz="2000" b="1" dirty="0"/>
              <a:t>Panning</a:t>
            </a:r>
            <a:r>
              <a:rPr lang="en-US" sz="2000" dirty="0"/>
              <a:t>. When scrolling along both the X and Y axes, it's called panning.</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61</a:t>
            </a:fld>
            <a:endParaRPr lang="en-US"/>
          </a:p>
        </p:txBody>
      </p:sp>
      <p:grpSp>
        <p:nvGrpSpPr>
          <p:cNvPr id="5" name="Group 4">
            <a:extLst>
              <a:ext uri="{FF2B5EF4-FFF2-40B4-BE49-F238E27FC236}">
                <a16:creationId xmlns:a16="http://schemas.microsoft.com/office/drawing/2014/main" id="{43100868-BA40-4D86-BA98-856A2668EF18}"/>
              </a:ext>
            </a:extLst>
          </p:cNvPr>
          <p:cNvGrpSpPr/>
          <p:nvPr/>
        </p:nvGrpSpPr>
        <p:grpSpPr>
          <a:xfrm>
            <a:off x="8534399" y="6266163"/>
            <a:ext cx="479681" cy="637798"/>
            <a:chOff x="6566350" y="1360863"/>
            <a:chExt cx="746350" cy="730099"/>
          </a:xfrm>
        </p:grpSpPr>
        <p:grpSp>
          <p:nvGrpSpPr>
            <p:cNvPr id="6" name="Group 5">
              <a:extLst>
                <a:ext uri="{FF2B5EF4-FFF2-40B4-BE49-F238E27FC236}">
                  <a16:creationId xmlns:a16="http://schemas.microsoft.com/office/drawing/2014/main" id="{434F26C7-49CE-48A0-AF8F-DD80C09ED4B4}"/>
                </a:ext>
              </a:extLst>
            </p:cNvPr>
            <p:cNvGrpSpPr/>
            <p:nvPr/>
          </p:nvGrpSpPr>
          <p:grpSpPr>
            <a:xfrm>
              <a:off x="6566350" y="1360863"/>
              <a:ext cx="643125" cy="730099"/>
              <a:chOff x="7244423" y="361806"/>
              <a:chExt cx="643125" cy="730099"/>
            </a:xfrm>
          </p:grpSpPr>
          <p:pic>
            <p:nvPicPr>
              <p:cNvPr id="8" name="Picture 2" descr="Kotlin Vector Logo - Download Free SVG Icon | Worldvectorlogo">
                <a:extLst>
                  <a:ext uri="{FF2B5EF4-FFF2-40B4-BE49-F238E27FC236}">
                    <a16:creationId xmlns:a16="http://schemas.microsoft.com/office/drawing/2014/main" id="{AACBF791-2069-4513-AC28-2853C511FF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9481840-9E90-4DDE-88C9-D1F6C125AD1A}"/>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7" name="Arrow: Down 6">
              <a:extLst>
                <a:ext uri="{FF2B5EF4-FFF2-40B4-BE49-F238E27FC236}">
                  <a16:creationId xmlns:a16="http://schemas.microsoft.com/office/drawing/2014/main" id="{621185A3-999B-4E48-B5B7-CB377FB5C7FD}"/>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
        <p:nvSpPr>
          <p:cNvPr id="10" name="TextBox 9">
            <a:extLst>
              <a:ext uri="{FF2B5EF4-FFF2-40B4-BE49-F238E27FC236}">
                <a16:creationId xmlns:a16="http://schemas.microsoft.com/office/drawing/2014/main" id="{7F44A3C4-6581-4D15-9DDF-196B7CE3F659}"/>
              </a:ext>
            </a:extLst>
          </p:cNvPr>
          <p:cNvSpPr txBox="1"/>
          <p:nvPr/>
        </p:nvSpPr>
        <p:spPr>
          <a:xfrm>
            <a:off x="8264992" y="326136"/>
            <a:ext cx="691215" cy="276999"/>
          </a:xfrm>
          <a:prstGeom prst="rect">
            <a:avLst/>
          </a:prstGeom>
          <a:noFill/>
        </p:spPr>
        <p:txBody>
          <a:bodyPr wrap="none" rtlCol="0">
            <a:spAutoFit/>
          </a:bodyPr>
          <a:lstStyle/>
          <a:p>
            <a:r>
              <a:rPr lang="en-US" sz="1200" dirty="0">
                <a:hlinkClick r:id="rId5" action="ppaction://hlinksldjump"/>
              </a:rPr>
              <a:t>Back </a:t>
            </a:r>
            <a:r>
              <a:rPr lang="en-US" sz="1200" dirty="0">
                <a:sym typeface="Wingdings" panose="05000000000000000000" pitchFamily="2" charset="2"/>
                <a:hlinkClick r:id="rId5" action="ppaction://hlinksldjump"/>
              </a:rPr>
              <a:t></a:t>
            </a:r>
            <a:endParaRPr lang="en-US" sz="1600" dirty="0"/>
          </a:p>
        </p:txBody>
      </p:sp>
    </p:spTree>
    <p:extLst>
      <p:ext uri="{BB962C8B-B14F-4D97-AF65-F5344CB8AC3E}">
        <p14:creationId xmlns:p14="http://schemas.microsoft.com/office/powerpoint/2010/main" val="397851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374"/>
            <a:ext cx="8305800" cy="1143000"/>
          </a:xfrm>
        </p:spPr>
        <p:txBody>
          <a:bodyPr>
            <a:normAutofit/>
          </a:bodyPr>
          <a:lstStyle/>
          <a:p>
            <a:r>
              <a:rPr lang="en-US" dirty="0" err="1"/>
              <a:t>OnTouch</a:t>
            </a:r>
            <a:r>
              <a:rPr lang="en-US" dirty="0"/>
              <a:t> and </a:t>
            </a:r>
            <a:r>
              <a:rPr lang="en-US" dirty="0" err="1"/>
              <a:t>MovtionEvents</a:t>
            </a:r>
            <a:endParaRPr lang="en-US" dirty="0"/>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7</a:t>
            </a:fld>
            <a:endParaRPr lang="en-US"/>
          </a:p>
        </p:txBody>
      </p:sp>
      <p:sp>
        <p:nvSpPr>
          <p:cNvPr id="4" name="Rectangle 1"/>
          <p:cNvSpPr>
            <a:spLocks noChangeArrowheads="1"/>
          </p:cNvSpPr>
          <p:nvPr/>
        </p:nvSpPr>
        <p:spPr bwMode="auto">
          <a:xfrm>
            <a:off x="190500" y="2012150"/>
            <a:ext cx="8686800" cy="329320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Courier New" panose="02070309020205020404" pitchFamily="49" charset="0"/>
                <a:cs typeface="Courier New" panose="02070309020205020404" pitchFamily="49" charset="0"/>
              </a:rPr>
              <a:t>class </a:t>
            </a:r>
            <a:r>
              <a:rPr kumimoji="0" lang="en-US" altLang="en-US" sz="1600" i="0" u="none" strike="noStrike" cap="none" normalizeH="0" baseline="0" dirty="0" err="1">
                <a:ln>
                  <a:noFill/>
                </a:ln>
                <a:effectLst/>
                <a:latin typeface="Courier New" panose="02070309020205020404" pitchFamily="49" charset="0"/>
                <a:cs typeface="Courier New" panose="02070309020205020404" pitchFamily="49" charset="0"/>
              </a:rPr>
              <a:t>MyTouchListener</a:t>
            </a:r>
            <a:r>
              <a:rPr kumimoji="0" lang="en-US" altLang="en-US" sz="160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implements </a:t>
            </a:r>
            <a:r>
              <a:rPr kumimoji="0" lang="en-US" altLang="en-US"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View.OnTouchListener</a:t>
            </a:r>
            <a:r>
              <a:rPr kumimoji="0" lang="en-US" altLang="en-US" sz="1600" i="0" u="none" strike="noStrike" cap="none" normalizeH="0" baseline="0" dirty="0">
                <a:ln>
                  <a:noFill/>
                </a:ln>
                <a:effectLst/>
                <a:latin typeface="Courier New" panose="02070309020205020404" pitchFamily="49" charset="0"/>
                <a:cs typeface="Courier New" panose="02070309020205020404" pitchFamily="49" charset="0"/>
              </a:rPr>
              <a:t>{</a:t>
            </a:r>
          </a:p>
          <a:p>
            <a:pPr lvl="1" eaLnBrk="0" hangingPunct="0"/>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boolean </a:t>
            </a:r>
            <a:r>
              <a:rPr kumimoji="0" lang="en-US" altLang="en-US"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onTouch</a:t>
            </a: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(View </a:t>
            </a:r>
            <a:r>
              <a:rPr kumimoji="0" lang="en-US" altLang="en-US"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view</a:t>
            </a: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MotionEvent </a:t>
            </a:r>
            <a:r>
              <a:rPr kumimoji="0" lang="en-US" altLang="en-US"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motionEvent</a:t>
            </a:r>
            <a:r>
              <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motionEvent.getAction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ACTION_DOWN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://event</a:t>
            </a:r>
            <a:r>
              <a:rPr kumimoji="0" lang="en-US" altLang="en-US" sz="16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when finger is touching</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600" i="1" dirty="0">
                <a:solidFill>
                  <a:schemeClr val="bg1">
                    <a:lumMod val="50000"/>
                  </a:schemeClr>
                </a:solidFill>
                <a:latin typeface="Courier New" panose="02070309020205020404" pitchFamily="49" charset="0"/>
                <a:cs typeface="Courier New" panose="02070309020205020404" pitchFamily="49" charset="0"/>
              </a:rPr>
              <a:t>		// </a:t>
            </a:r>
            <a:r>
              <a:rPr kumimoji="0" lang="en-US" altLang="en-US" sz="1600" b="0" i="1"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gather </a:t>
            </a:r>
            <a:r>
              <a:rPr lang="en-US" altLang="en-US" sz="1600" i="1" dirty="0">
                <a:solidFill>
                  <a:schemeClr val="bg1">
                    <a:lumMod val="50000"/>
                  </a:schemeClr>
                </a:solidFill>
                <a:latin typeface="Courier New" panose="02070309020205020404" pitchFamily="49" charset="0"/>
                <a:cs typeface="Courier New" panose="02070309020205020404" pitchFamily="49" charset="0"/>
              </a:rPr>
              <a:t>data and interpret</a:t>
            </a:r>
            <a:br>
              <a:rPr kumimoji="0" lang="en-US" altLang="en-US" sz="1600" b="0" i="1"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ACTION_UP</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//event when finger is lifted</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sz="1600" i="1" dirty="0">
                <a:solidFill>
                  <a:schemeClr val="bg1">
                    <a:lumMod val="50000"/>
                  </a:schemeClr>
                </a:solidFill>
                <a:latin typeface="Courier New" panose="02070309020205020404" pitchFamily="49" charset="0"/>
                <a:cs typeface="Courier New" panose="02070309020205020404" pitchFamily="49" charset="0"/>
              </a:rPr>
              <a:t>// </a:t>
            </a:r>
            <a:r>
              <a:rPr kumimoji="0" lang="en-US" altLang="en-US" sz="1600" b="0" i="1"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gather </a:t>
            </a:r>
            <a:r>
              <a:rPr lang="en-US" altLang="en-US" sz="1600" i="1" dirty="0">
                <a:solidFill>
                  <a:schemeClr val="bg1">
                    <a:lumMod val="50000"/>
                  </a:schemeClr>
                </a:solidFill>
                <a:latin typeface="Courier New" panose="02070309020205020404" pitchFamily="49" charset="0"/>
                <a:cs typeface="Courier New" panose="02070309020205020404" pitchFamily="49" charset="0"/>
              </a:rPr>
              <a:t>data and interpret</a:t>
            </a:r>
            <a:endPar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1" eaLnBrk="0" hangingPunct="0"/>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MotionEvent.</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ACTION_MOVE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//event of dragging</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a:t>
            </a:r>
            <a:r>
              <a:rPr lang="en-US" altLang="en-US" sz="1600" i="1" dirty="0">
                <a:solidFill>
                  <a:schemeClr val="bg1">
                    <a:lumMod val="50000"/>
                  </a:schemeClr>
                </a:solidFill>
                <a:latin typeface="Courier New" panose="02070309020205020404" pitchFamily="49" charset="0"/>
                <a:cs typeface="Courier New" panose="02070309020205020404" pitchFamily="49" charset="0"/>
              </a:rPr>
              <a:t>	// </a:t>
            </a:r>
            <a:r>
              <a:rPr kumimoji="0" lang="en-US" altLang="en-US" sz="1600" b="0" i="1"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gather </a:t>
            </a:r>
            <a:r>
              <a:rPr lang="en-US" altLang="en-US" sz="1600" i="1" dirty="0">
                <a:solidFill>
                  <a:schemeClr val="bg1">
                    <a:lumMod val="50000"/>
                  </a:schemeClr>
                </a:solidFill>
                <a:latin typeface="Courier New" panose="02070309020205020404" pitchFamily="49" charset="0"/>
                <a:cs typeface="Courier New" panose="02070309020205020404" pitchFamily="49" charset="0"/>
              </a:rPr>
              <a:t>data and interpret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false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}//end of class </a:t>
            </a:r>
            <a:r>
              <a:rPr lang="en-US" altLang="en-US" sz="1600" dirty="0" err="1">
                <a:solidFill>
                  <a:srgbClr val="000000"/>
                </a:solidFill>
                <a:latin typeface="Courier New" panose="02070309020205020404" pitchFamily="49" charset="0"/>
                <a:cs typeface="Courier New" panose="02070309020205020404" pitchFamily="49" charset="0"/>
              </a:rPr>
              <a:t>MyTouchListener</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grpSp>
        <p:nvGrpSpPr>
          <p:cNvPr id="5" name="Group 4">
            <a:extLst>
              <a:ext uri="{FF2B5EF4-FFF2-40B4-BE49-F238E27FC236}">
                <a16:creationId xmlns:a16="http://schemas.microsoft.com/office/drawing/2014/main" id="{74334213-5DD0-4228-B287-F0900614B1AB}"/>
              </a:ext>
            </a:extLst>
          </p:cNvPr>
          <p:cNvGrpSpPr/>
          <p:nvPr/>
        </p:nvGrpSpPr>
        <p:grpSpPr>
          <a:xfrm>
            <a:off x="8534399" y="6266163"/>
            <a:ext cx="479681" cy="637798"/>
            <a:chOff x="6566350" y="1360863"/>
            <a:chExt cx="746350" cy="730099"/>
          </a:xfrm>
        </p:grpSpPr>
        <p:grpSp>
          <p:nvGrpSpPr>
            <p:cNvPr id="6" name="Group 5">
              <a:extLst>
                <a:ext uri="{FF2B5EF4-FFF2-40B4-BE49-F238E27FC236}">
                  <a16:creationId xmlns:a16="http://schemas.microsoft.com/office/drawing/2014/main" id="{DCE8EBDD-EAA5-49E9-9405-E8FCBF450CDE}"/>
                </a:ext>
              </a:extLst>
            </p:cNvPr>
            <p:cNvGrpSpPr/>
            <p:nvPr/>
          </p:nvGrpSpPr>
          <p:grpSpPr>
            <a:xfrm>
              <a:off x="6566350" y="1360863"/>
              <a:ext cx="643125" cy="730099"/>
              <a:chOff x="7244423" y="361806"/>
              <a:chExt cx="643125" cy="730099"/>
            </a:xfrm>
          </p:grpSpPr>
          <p:pic>
            <p:nvPicPr>
              <p:cNvPr id="8" name="Picture 2" descr="Kotlin Vector Logo - Download Free SVG Icon | Worldvectorlogo">
                <a:extLst>
                  <a:ext uri="{FF2B5EF4-FFF2-40B4-BE49-F238E27FC236}">
                    <a16:creationId xmlns:a16="http://schemas.microsoft.com/office/drawing/2014/main" id="{2EDFB69D-80E3-4768-9990-3D4900505D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0B1F6E1-6D9A-400C-92B6-C8E4D1DC16C8}"/>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7" name="Arrow: Down 6">
              <a:extLst>
                <a:ext uri="{FF2B5EF4-FFF2-40B4-BE49-F238E27FC236}">
                  <a16:creationId xmlns:a16="http://schemas.microsoft.com/office/drawing/2014/main" id="{0014F336-16D2-4817-8D77-4347CA5A051B}"/>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
        <p:nvSpPr>
          <p:cNvPr id="10" name="TextBox 9">
            <a:extLst>
              <a:ext uri="{FF2B5EF4-FFF2-40B4-BE49-F238E27FC236}">
                <a16:creationId xmlns:a16="http://schemas.microsoft.com/office/drawing/2014/main" id="{F80FCCD4-F5E3-4E22-9295-1D812257CA33}"/>
              </a:ext>
            </a:extLst>
          </p:cNvPr>
          <p:cNvSpPr txBox="1"/>
          <p:nvPr/>
        </p:nvSpPr>
        <p:spPr>
          <a:xfrm>
            <a:off x="8138638" y="270366"/>
            <a:ext cx="691215" cy="276999"/>
          </a:xfrm>
          <a:prstGeom prst="rect">
            <a:avLst/>
          </a:prstGeom>
          <a:noFill/>
        </p:spPr>
        <p:txBody>
          <a:bodyPr wrap="none" rtlCol="0">
            <a:spAutoFit/>
          </a:bodyPr>
          <a:lstStyle/>
          <a:p>
            <a:r>
              <a:rPr lang="en-US" sz="1200" dirty="0">
                <a:hlinkClick r:id="rId4" action="ppaction://hlinksldjump"/>
              </a:rPr>
              <a:t>Back </a:t>
            </a:r>
            <a:r>
              <a:rPr lang="en-US" sz="1200" dirty="0">
                <a:sym typeface="Wingdings" panose="05000000000000000000" pitchFamily="2" charset="2"/>
                <a:hlinkClick r:id="rId4" action="ppaction://hlinksldjump"/>
              </a:rPr>
              <a:t></a:t>
            </a:r>
            <a:endParaRPr lang="en-US" sz="1600" dirty="0"/>
          </a:p>
        </p:txBody>
      </p:sp>
    </p:spTree>
    <p:extLst>
      <p:ext uri="{BB962C8B-B14F-4D97-AF65-F5344CB8AC3E}">
        <p14:creationId xmlns:p14="http://schemas.microsoft.com/office/powerpoint/2010/main" val="1089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 Capturing number of taps on a view </a:t>
            </a:r>
          </a:p>
        </p:txBody>
      </p:sp>
      <p:sp>
        <p:nvSpPr>
          <p:cNvPr id="3" name="Content Placeholder 2"/>
          <p:cNvSpPr>
            <a:spLocks noGrp="1"/>
          </p:cNvSpPr>
          <p:nvPr>
            <p:ph idx="1"/>
          </p:nvPr>
        </p:nvSpPr>
        <p:spPr/>
        <p:txBody>
          <a:bodyPr>
            <a:normAutofit fontScale="92500" lnSpcReduction="20000"/>
          </a:bodyPr>
          <a:lstStyle/>
          <a:p>
            <a:r>
              <a:rPr lang="en-US" sz="2800" dirty="0"/>
              <a:t>Algorithm:</a:t>
            </a:r>
          </a:p>
          <a:p>
            <a:pPr marL="708660" lvl="1" indent="-342900">
              <a:buAutoNum type="arabicPeriod"/>
            </a:pPr>
            <a:r>
              <a:rPr lang="en-US" sz="2600" dirty="0"/>
              <a:t>Start a timer (small duration say 700 </a:t>
            </a:r>
            <a:r>
              <a:rPr lang="en-US" sz="2600" dirty="0" err="1"/>
              <a:t>ms</a:t>
            </a:r>
            <a:r>
              <a:rPr lang="en-US" sz="2600" dirty="0"/>
              <a:t>)</a:t>
            </a:r>
          </a:p>
          <a:p>
            <a:pPr marL="708660" lvl="1" indent="-342900">
              <a:buAutoNum type="arabicPeriod"/>
            </a:pPr>
            <a:r>
              <a:rPr lang="en-US" sz="2600" dirty="0"/>
              <a:t>Calculate the number of taps </a:t>
            </a:r>
          </a:p>
          <a:p>
            <a:pPr marL="982980" lvl="2" indent="-342900"/>
            <a:r>
              <a:rPr lang="en-US" sz="2300" dirty="0"/>
              <a:t>Each tap starts with ACTION_DOWN &amp; ends with ACTION_UP.</a:t>
            </a:r>
          </a:p>
          <a:p>
            <a:pPr marL="982980" lvl="2" indent="-342900"/>
            <a:r>
              <a:rPr lang="en-US" sz="2300" dirty="0"/>
              <a:t>Set the time of each motion event call back</a:t>
            </a:r>
          </a:p>
          <a:p>
            <a:pPr marL="708660" lvl="1" indent="-342900">
              <a:buAutoNum type="arabicPeriod"/>
            </a:pPr>
            <a:r>
              <a:rPr lang="en-US" sz="2600" dirty="0"/>
              <a:t>Provide an abstract method to be implemented by the programmer</a:t>
            </a:r>
          </a:p>
          <a:p>
            <a:r>
              <a:rPr lang="en-US" dirty="0"/>
              <a:t>Problem: When to start the timer?</a:t>
            </a:r>
          </a:p>
          <a:p>
            <a:pPr lvl="1"/>
            <a:r>
              <a:rPr lang="en-US" dirty="0"/>
              <a:t>Calculate the time between 2 consecutive taps </a:t>
            </a:r>
          </a:p>
          <a:p>
            <a:pPr lvl="2"/>
            <a:r>
              <a:rPr lang="en-US" dirty="0"/>
              <a:t>T = ACTION_DOWN time  –  ACTION_UP time</a:t>
            </a:r>
          </a:p>
          <a:p>
            <a:pPr lvl="1"/>
            <a:r>
              <a:rPr lang="en-US" dirty="0"/>
              <a:t>IF T is Large: then restart the timer.</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8</a:t>
            </a:fld>
            <a:endParaRPr lang="en-US"/>
          </a:p>
        </p:txBody>
      </p:sp>
      <p:sp>
        <p:nvSpPr>
          <p:cNvPr id="5" name="TextBox 4">
            <a:extLst>
              <a:ext uri="{FF2B5EF4-FFF2-40B4-BE49-F238E27FC236}">
                <a16:creationId xmlns:a16="http://schemas.microsoft.com/office/drawing/2014/main" id="{9FD3AFDE-A11F-40F0-B8E4-F7EB40484C93}"/>
              </a:ext>
            </a:extLst>
          </p:cNvPr>
          <p:cNvSpPr txBox="1"/>
          <p:nvPr/>
        </p:nvSpPr>
        <p:spPr>
          <a:xfrm>
            <a:off x="8264992" y="268593"/>
            <a:ext cx="691215" cy="276999"/>
          </a:xfrm>
          <a:prstGeom prst="rect">
            <a:avLst/>
          </a:prstGeom>
          <a:noFill/>
        </p:spPr>
        <p:txBody>
          <a:bodyPr wrap="none" rtlCol="0">
            <a:spAutoFit/>
          </a:bodyPr>
          <a:lstStyle/>
          <a:p>
            <a:r>
              <a:rPr lang="en-US" sz="1200" dirty="0">
                <a:hlinkClick r:id="rId3" action="ppaction://hlinksldjump"/>
              </a:rPr>
              <a:t>Back </a:t>
            </a:r>
            <a:r>
              <a:rPr lang="en-US" sz="1200" dirty="0">
                <a:sym typeface="Wingdings" panose="05000000000000000000" pitchFamily="2" charset="2"/>
                <a:hlinkClick r:id="rId3" action="ppaction://hlinksldjump"/>
              </a:rPr>
              <a:t></a:t>
            </a:r>
            <a:endParaRPr lang="en-US" sz="1600" dirty="0"/>
          </a:p>
        </p:txBody>
      </p:sp>
      <p:sp>
        <p:nvSpPr>
          <p:cNvPr id="6" name="TextBox 5">
            <a:extLst>
              <a:ext uri="{FF2B5EF4-FFF2-40B4-BE49-F238E27FC236}">
                <a16:creationId xmlns:a16="http://schemas.microsoft.com/office/drawing/2014/main" id="{3DA1B3B0-FFC3-4CA3-B1C3-B1040A742C2C}"/>
              </a:ext>
            </a:extLst>
          </p:cNvPr>
          <p:cNvSpPr txBox="1"/>
          <p:nvPr/>
        </p:nvSpPr>
        <p:spPr>
          <a:xfrm>
            <a:off x="7439285" y="557408"/>
            <a:ext cx="1651414" cy="261610"/>
          </a:xfrm>
          <a:prstGeom prst="rect">
            <a:avLst/>
          </a:prstGeom>
          <a:noFill/>
        </p:spPr>
        <p:txBody>
          <a:bodyPr wrap="none" rtlCol="0">
            <a:spAutoFit/>
          </a:bodyPr>
          <a:lstStyle/>
          <a:p>
            <a:r>
              <a:rPr lang="en-US" sz="1100" dirty="0">
                <a:hlinkClick r:id="rId4" action="ppaction://hlinksldjump"/>
              </a:rPr>
              <a:t>See java code – appendix </a:t>
            </a:r>
            <a:endParaRPr lang="en-AE" sz="1100" dirty="0"/>
          </a:p>
        </p:txBody>
      </p:sp>
    </p:spTree>
    <p:extLst>
      <p:ext uri="{BB962C8B-B14F-4D97-AF65-F5344CB8AC3E}">
        <p14:creationId xmlns:p14="http://schemas.microsoft.com/office/powerpoint/2010/main" val="3018079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1665"/>
            <a:ext cx="8305800" cy="1143000"/>
          </a:xfrm>
        </p:spPr>
        <p:txBody>
          <a:bodyPr>
            <a:normAutofit fontScale="90000"/>
          </a:bodyPr>
          <a:lstStyle/>
          <a:p>
            <a:r>
              <a:rPr lang="en-US" dirty="0"/>
              <a:t>Example – Data Captured in call backs</a:t>
            </a:r>
          </a:p>
        </p:txBody>
      </p:sp>
      <p:sp>
        <p:nvSpPr>
          <p:cNvPr id="4" name="Slide Number Placeholder 3"/>
          <p:cNvSpPr>
            <a:spLocks noGrp="1"/>
          </p:cNvSpPr>
          <p:nvPr>
            <p:ph type="sldNum" sz="quarter" idx="12"/>
          </p:nvPr>
        </p:nvSpPr>
        <p:spPr>
          <a:xfrm>
            <a:off x="8020692" y="6192133"/>
            <a:ext cx="762000" cy="365125"/>
          </a:xfrm>
        </p:spPr>
        <p:txBody>
          <a:bodyPr/>
          <a:lstStyle/>
          <a:p>
            <a:pPr>
              <a:defRPr/>
            </a:pPr>
            <a:fld id="{0C649DF8-EF65-4EDE-82FD-490E53F18845}" type="slidenum">
              <a:rPr lang="en-US" smtClean="0"/>
              <a:pPr>
                <a:defRPr/>
              </a:pPr>
              <a:t>9</a:t>
            </a:fld>
            <a:endParaRPr lang="en-US"/>
          </a:p>
        </p:txBody>
      </p:sp>
      <p:grpSp>
        <p:nvGrpSpPr>
          <p:cNvPr id="16" name="Group 15">
            <a:extLst>
              <a:ext uri="{FF2B5EF4-FFF2-40B4-BE49-F238E27FC236}">
                <a16:creationId xmlns:a16="http://schemas.microsoft.com/office/drawing/2014/main" id="{1B406041-AE25-4C50-831E-C4214B0A1D25}"/>
              </a:ext>
            </a:extLst>
          </p:cNvPr>
          <p:cNvGrpSpPr/>
          <p:nvPr/>
        </p:nvGrpSpPr>
        <p:grpSpPr>
          <a:xfrm>
            <a:off x="2505871" y="1767357"/>
            <a:ext cx="3021162" cy="1685925"/>
            <a:chOff x="0" y="1876923"/>
            <a:chExt cx="3021162" cy="1685925"/>
          </a:xfrm>
        </p:grpSpPr>
        <p:pic>
          <p:nvPicPr>
            <p:cNvPr id="5" name="Picture 4">
              <a:extLst>
                <a:ext uri="{FF2B5EF4-FFF2-40B4-BE49-F238E27FC236}">
                  <a16:creationId xmlns:a16="http://schemas.microsoft.com/office/drawing/2014/main" id="{DA728DF8-751A-4CC1-9B57-65A89D35368B}"/>
                </a:ext>
              </a:extLst>
            </p:cNvPr>
            <p:cNvPicPr>
              <a:picLocks noChangeAspect="1"/>
            </p:cNvPicPr>
            <p:nvPr/>
          </p:nvPicPr>
          <p:blipFill>
            <a:blip r:embed="rId3"/>
            <a:stretch>
              <a:fillRect/>
            </a:stretch>
          </p:blipFill>
          <p:spPr>
            <a:xfrm>
              <a:off x="268173" y="1876923"/>
              <a:ext cx="2609850" cy="1685925"/>
            </a:xfrm>
            <a:prstGeom prst="rect">
              <a:avLst/>
            </a:prstGeom>
          </p:spPr>
        </p:pic>
        <p:sp>
          <p:nvSpPr>
            <p:cNvPr id="15" name="TextBox 14">
              <a:extLst>
                <a:ext uri="{FF2B5EF4-FFF2-40B4-BE49-F238E27FC236}">
                  <a16:creationId xmlns:a16="http://schemas.microsoft.com/office/drawing/2014/main" id="{9FD918C4-E6E1-4EEE-9399-8569CF7E1693}"/>
                </a:ext>
              </a:extLst>
            </p:cNvPr>
            <p:cNvSpPr txBox="1"/>
            <p:nvPr/>
          </p:nvSpPr>
          <p:spPr>
            <a:xfrm>
              <a:off x="0" y="2048480"/>
              <a:ext cx="739305" cy="215444"/>
            </a:xfrm>
            <a:prstGeom prst="rect">
              <a:avLst/>
            </a:prstGeom>
            <a:noFill/>
          </p:spPr>
          <p:txBody>
            <a:bodyPr wrap="none" rtlCol="0">
              <a:spAutoFit/>
            </a:bodyPr>
            <a:lstStyle/>
            <a:p>
              <a:r>
                <a:rPr lang="en-US" sz="800" dirty="0"/>
                <a:t>Action Down</a:t>
              </a:r>
            </a:p>
          </p:txBody>
        </p:sp>
        <p:sp>
          <p:nvSpPr>
            <p:cNvPr id="39" name="TextBox 38">
              <a:extLst>
                <a:ext uri="{FF2B5EF4-FFF2-40B4-BE49-F238E27FC236}">
                  <a16:creationId xmlns:a16="http://schemas.microsoft.com/office/drawing/2014/main" id="{FE221B41-2DBB-4895-8855-1936FB27DF67}"/>
                </a:ext>
              </a:extLst>
            </p:cNvPr>
            <p:cNvSpPr txBox="1"/>
            <p:nvPr/>
          </p:nvSpPr>
          <p:spPr>
            <a:xfrm>
              <a:off x="2406891" y="2099062"/>
              <a:ext cx="614271" cy="215444"/>
            </a:xfrm>
            <a:prstGeom prst="rect">
              <a:avLst/>
            </a:prstGeom>
            <a:noFill/>
          </p:spPr>
          <p:txBody>
            <a:bodyPr wrap="none" rtlCol="0">
              <a:spAutoFit/>
            </a:bodyPr>
            <a:lstStyle/>
            <a:p>
              <a:r>
                <a:rPr lang="en-US" sz="800" dirty="0"/>
                <a:t>Action Up</a:t>
              </a:r>
            </a:p>
          </p:txBody>
        </p:sp>
      </p:grpSp>
      <p:grpSp>
        <p:nvGrpSpPr>
          <p:cNvPr id="37" name="Group 36">
            <a:extLst>
              <a:ext uri="{FF2B5EF4-FFF2-40B4-BE49-F238E27FC236}">
                <a16:creationId xmlns:a16="http://schemas.microsoft.com/office/drawing/2014/main" id="{44E2287D-6E5F-4240-B70E-FBD013657D92}"/>
              </a:ext>
            </a:extLst>
          </p:cNvPr>
          <p:cNvGrpSpPr/>
          <p:nvPr/>
        </p:nvGrpSpPr>
        <p:grpSpPr>
          <a:xfrm>
            <a:off x="2019300" y="3960830"/>
            <a:ext cx="5105400" cy="2596428"/>
            <a:chOff x="533400" y="3625559"/>
            <a:chExt cx="5105400" cy="2596428"/>
          </a:xfrm>
        </p:grpSpPr>
        <p:grpSp>
          <p:nvGrpSpPr>
            <p:cNvPr id="33" name="Group 32">
              <a:extLst>
                <a:ext uri="{FF2B5EF4-FFF2-40B4-BE49-F238E27FC236}">
                  <a16:creationId xmlns:a16="http://schemas.microsoft.com/office/drawing/2014/main" id="{FC414E2D-7614-4E80-A582-5BBD0BF6A9FA}"/>
                </a:ext>
              </a:extLst>
            </p:cNvPr>
            <p:cNvGrpSpPr/>
            <p:nvPr/>
          </p:nvGrpSpPr>
          <p:grpSpPr>
            <a:xfrm>
              <a:off x="533400" y="3628362"/>
              <a:ext cx="5105400" cy="2486474"/>
              <a:chOff x="990600" y="2390326"/>
              <a:chExt cx="5105400" cy="2486474"/>
            </a:xfrm>
          </p:grpSpPr>
          <p:grpSp>
            <p:nvGrpSpPr>
              <p:cNvPr id="20" name="Group 19">
                <a:extLst>
                  <a:ext uri="{FF2B5EF4-FFF2-40B4-BE49-F238E27FC236}">
                    <a16:creationId xmlns:a16="http://schemas.microsoft.com/office/drawing/2014/main" id="{3D3060C2-5D98-4134-9E8F-AB813CBB803B}"/>
                  </a:ext>
                </a:extLst>
              </p:cNvPr>
              <p:cNvGrpSpPr/>
              <p:nvPr/>
            </p:nvGrpSpPr>
            <p:grpSpPr>
              <a:xfrm>
                <a:off x="990600" y="2390326"/>
                <a:ext cx="1242294" cy="2319490"/>
                <a:chOff x="6402801" y="1854241"/>
                <a:chExt cx="1242294" cy="2319490"/>
              </a:xfrm>
            </p:grpSpPr>
            <p:sp>
              <p:nvSpPr>
                <p:cNvPr id="12" name="Left Brace 11">
                  <a:extLst>
                    <a:ext uri="{FF2B5EF4-FFF2-40B4-BE49-F238E27FC236}">
                      <a16:creationId xmlns:a16="http://schemas.microsoft.com/office/drawing/2014/main" id="{DDB14889-FA46-4767-BBE9-3E109C20FF01}"/>
                    </a:ext>
                  </a:extLst>
                </p:cNvPr>
                <p:cNvSpPr/>
                <p:nvPr/>
              </p:nvSpPr>
              <p:spPr>
                <a:xfrm rot="16200000">
                  <a:off x="6873251" y="3339876"/>
                  <a:ext cx="228600" cy="762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sz="2800"/>
                </a:p>
              </p:txBody>
            </p:sp>
            <p:sp>
              <p:nvSpPr>
                <p:cNvPr id="13" name="TextBox 12">
                  <a:extLst>
                    <a:ext uri="{FF2B5EF4-FFF2-40B4-BE49-F238E27FC236}">
                      <a16:creationId xmlns:a16="http://schemas.microsoft.com/office/drawing/2014/main" id="{C410178E-CF2E-4E75-9B7C-F7092BBF6E9B}"/>
                    </a:ext>
                  </a:extLst>
                </p:cNvPr>
                <p:cNvSpPr txBox="1"/>
                <p:nvPr/>
              </p:nvSpPr>
              <p:spPr>
                <a:xfrm rot="16200000">
                  <a:off x="5921098" y="2856050"/>
                  <a:ext cx="1301959" cy="338554"/>
                </a:xfrm>
                <a:prstGeom prst="rect">
                  <a:avLst/>
                </a:prstGeom>
                <a:noFill/>
              </p:spPr>
              <p:txBody>
                <a:bodyPr wrap="none" rtlCol="0">
                  <a:spAutoFit/>
                </a:bodyPr>
                <a:lstStyle/>
                <a:p>
                  <a:r>
                    <a:rPr lang="en-US" sz="1600" dirty="0" err="1"/>
                    <a:t>Action_down</a:t>
                  </a:r>
                  <a:endParaRPr lang="en-AE" sz="1600" dirty="0"/>
                </a:p>
              </p:txBody>
            </p:sp>
            <p:sp>
              <p:nvSpPr>
                <p:cNvPr id="14" name="TextBox 13">
                  <a:extLst>
                    <a:ext uri="{FF2B5EF4-FFF2-40B4-BE49-F238E27FC236}">
                      <a16:creationId xmlns:a16="http://schemas.microsoft.com/office/drawing/2014/main" id="{49954DB9-A64D-4755-B668-0A20AACA91E2}"/>
                    </a:ext>
                  </a:extLst>
                </p:cNvPr>
                <p:cNvSpPr txBox="1"/>
                <p:nvPr/>
              </p:nvSpPr>
              <p:spPr>
                <a:xfrm rot="16200000">
                  <a:off x="6841115" y="2831101"/>
                  <a:ext cx="1051891" cy="338554"/>
                </a:xfrm>
                <a:prstGeom prst="rect">
                  <a:avLst/>
                </a:prstGeom>
                <a:noFill/>
              </p:spPr>
              <p:txBody>
                <a:bodyPr wrap="none" rtlCol="0">
                  <a:spAutoFit/>
                </a:bodyPr>
                <a:lstStyle/>
                <a:p>
                  <a:r>
                    <a:rPr lang="en-US" sz="1600" dirty="0" err="1"/>
                    <a:t>Action_up</a:t>
                  </a:r>
                  <a:endParaRPr lang="en-AE" sz="1600" dirty="0"/>
                </a:p>
              </p:txBody>
            </p:sp>
            <p:cxnSp>
              <p:nvCxnSpPr>
                <p:cNvPr id="21" name="Straight Arrow Connector 20">
                  <a:extLst>
                    <a:ext uri="{FF2B5EF4-FFF2-40B4-BE49-F238E27FC236}">
                      <a16:creationId xmlns:a16="http://schemas.microsoft.com/office/drawing/2014/main" id="{863D6528-343F-4C27-8424-3D7AC7AB4F61}"/>
                    </a:ext>
                  </a:extLst>
                </p:cNvPr>
                <p:cNvCxnSpPr>
                  <a:cxnSpLocks/>
                </p:cNvCxnSpPr>
                <p:nvPr/>
              </p:nvCxnSpPr>
              <p:spPr>
                <a:xfrm>
                  <a:off x="6566798" y="2242270"/>
                  <a:ext cx="81714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CE19DC5-A05B-41A8-939D-EAE197D5F01E}"/>
                    </a:ext>
                  </a:extLst>
                </p:cNvPr>
                <p:cNvSpPr txBox="1"/>
                <p:nvPr/>
              </p:nvSpPr>
              <p:spPr>
                <a:xfrm>
                  <a:off x="6461501" y="1854241"/>
                  <a:ext cx="1183594" cy="307777"/>
                </a:xfrm>
                <a:prstGeom prst="rect">
                  <a:avLst/>
                </a:prstGeom>
                <a:noFill/>
              </p:spPr>
              <p:txBody>
                <a:bodyPr wrap="none" rtlCol="0">
                  <a:spAutoFit/>
                </a:bodyPr>
                <a:lstStyle/>
                <a:p>
                  <a:r>
                    <a:rPr lang="en-US" sz="1400" dirty="0"/>
                    <a:t>Tap1 duration</a:t>
                  </a:r>
                  <a:endParaRPr lang="en-AE" sz="1400" dirty="0"/>
                </a:p>
              </p:txBody>
            </p:sp>
            <p:sp>
              <p:nvSpPr>
                <p:cNvPr id="26" name="TextBox 25">
                  <a:extLst>
                    <a:ext uri="{FF2B5EF4-FFF2-40B4-BE49-F238E27FC236}">
                      <a16:creationId xmlns:a16="http://schemas.microsoft.com/office/drawing/2014/main" id="{00FA6E46-1D71-4ABD-A5BD-DCAE7CC764AF}"/>
                    </a:ext>
                  </a:extLst>
                </p:cNvPr>
                <p:cNvSpPr txBox="1"/>
                <p:nvPr/>
              </p:nvSpPr>
              <p:spPr>
                <a:xfrm>
                  <a:off x="6790245" y="3835177"/>
                  <a:ext cx="538930" cy="338554"/>
                </a:xfrm>
                <a:prstGeom prst="rect">
                  <a:avLst/>
                </a:prstGeom>
                <a:noFill/>
              </p:spPr>
              <p:txBody>
                <a:bodyPr wrap="none" rtlCol="0">
                  <a:spAutoFit/>
                </a:bodyPr>
                <a:lstStyle/>
                <a:p>
                  <a:r>
                    <a:rPr lang="en-US" sz="1600" dirty="0"/>
                    <a:t>tap1</a:t>
                  </a:r>
                  <a:endParaRPr lang="en-AE" sz="1600" dirty="0"/>
                </a:p>
              </p:txBody>
            </p:sp>
          </p:grpSp>
          <p:cxnSp>
            <p:nvCxnSpPr>
              <p:cNvPr id="29" name="Straight Arrow Connector 28">
                <a:extLst>
                  <a:ext uri="{FF2B5EF4-FFF2-40B4-BE49-F238E27FC236}">
                    <a16:creationId xmlns:a16="http://schemas.microsoft.com/office/drawing/2014/main" id="{3CC3613C-7BF0-4BC0-B28E-5E76B96CCBC5}"/>
                  </a:ext>
                </a:extLst>
              </p:cNvPr>
              <p:cNvCxnSpPr>
                <a:cxnSpLocks/>
              </p:cNvCxnSpPr>
              <p:nvPr/>
            </p:nvCxnSpPr>
            <p:spPr>
              <a:xfrm>
                <a:off x="1154597" y="4876800"/>
                <a:ext cx="4941403" cy="0"/>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8BBF5075-82A3-4DA1-869A-77B0BFFB618F}"/>
                </a:ext>
              </a:extLst>
            </p:cNvPr>
            <p:cNvGrpSpPr/>
            <p:nvPr/>
          </p:nvGrpSpPr>
          <p:grpSpPr>
            <a:xfrm>
              <a:off x="3365955" y="3625559"/>
              <a:ext cx="2135972" cy="2596428"/>
              <a:chOff x="990600" y="2390326"/>
              <a:chExt cx="2135972" cy="2596428"/>
            </a:xfrm>
          </p:grpSpPr>
          <p:grpSp>
            <p:nvGrpSpPr>
              <p:cNvPr id="53" name="Group 52">
                <a:extLst>
                  <a:ext uri="{FF2B5EF4-FFF2-40B4-BE49-F238E27FC236}">
                    <a16:creationId xmlns:a16="http://schemas.microsoft.com/office/drawing/2014/main" id="{CBEC9DE0-1AE6-487D-9D08-B5F60C966BCD}"/>
                  </a:ext>
                </a:extLst>
              </p:cNvPr>
              <p:cNvGrpSpPr/>
              <p:nvPr/>
            </p:nvGrpSpPr>
            <p:grpSpPr>
              <a:xfrm>
                <a:off x="990600" y="2390326"/>
                <a:ext cx="1242294" cy="2319490"/>
                <a:chOff x="6402801" y="1854241"/>
                <a:chExt cx="1242294" cy="2319490"/>
              </a:xfrm>
            </p:grpSpPr>
            <p:sp>
              <p:nvSpPr>
                <p:cNvPr id="56" name="Left Brace 55">
                  <a:extLst>
                    <a:ext uri="{FF2B5EF4-FFF2-40B4-BE49-F238E27FC236}">
                      <a16:creationId xmlns:a16="http://schemas.microsoft.com/office/drawing/2014/main" id="{C272AF7C-C1B1-465A-B6E9-F568C71A1D2B}"/>
                    </a:ext>
                  </a:extLst>
                </p:cNvPr>
                <p:cNvSpPr/>
                <p:nvPr/>
              </p:nvSpPr>
              <p:spPr>
                <a:xfrm rot="16200000">
                  <a:off x="6873251" y="3339876"/>
                  <a:ext cx="228600" cy="762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sz="2800"/>
                </a:p>
              </p:txBody>
            </p:sp>
            <p:sp>
              <p:nvSpPr>
                <p:cNvPr id="57" name="TextBox 56">
                  <a:extLst>
                    <a:ext uri="{FF2B5EF4-FFF2-40B4-BE49-F238E27FC236}">
                      <a16:creationId xmlns:a16="http://schemas.microsoft.com/office/drawing/2014/main" id="{2E08F220-B189-4276-95D1-B1687C911E02}"/>
                    </a:ext>
                  </a:extLst>
                </p:cNvPr>
                <p:cNvSpPr txBox="1"/>
                <p:nvPr/>
              </p:nvSpPr>
              <p:spPr>
                <a:xfrm rot="16200000">
                  <a:off x="5921098" y="2856050"/>
                  <a:ext cx="1301959" cy="338554"/>
                </a:xfrm>
                <a:prstGeom prst="rect">
                  <a:avLst/>
                </a:prstGeom>
                <a:noFill/>
              </p:spPr>
              <p:txBody>
                <a:bodyPr wrap="none" rtlCol="0">
                  <a:spAutoFit/>
                </a:bodyPr>
                <a:lstStyle/>
                <a:p>
                  <a:r>
                    <a:rPr lang="en-US" sz="1600" dirty="0" err="1"/>
                    <a:t>Action_down</a:t>
                  </a:r>
                  <a:endParaRPr lang="en-AE" sz="1600" dirty="0"/>
                </a:p>
              </p:txBody>
            </p:sp>
            <p:sp>
              <p:nvSpPr>
                <p:cNvPr id="58" name="TextBox 57">
                  <a:extLst>
                    <a:ext uri="{FF2B5EF4-FFF2-40B4-BE49-F238E27FC236}">
                      <a16:creationId xmlns:a16="http://schemas.microsoft.com/office/drawing/2014/main" id="{9AAEDCCA-82DA-4A0D-AB86-56B0ABCBFDC1}"/>
                    </a:ext>
                  </a:extLst>
                </p:cNvPr>
                <p:cNvSpPr txBox="1"/>
                <p:nvPr/>
              </p:nvSpPr>
              <p:spPr>
                <a:xfrm rot="16200000">
                  <a:off x="6841115" y="2831101"/>
                  <a:ext cx="1051891" cy="338554"/>
                </a:xfrm>
                <a:prstGeom prst="rect">
                  <a:avLst/>
                </a:prstGeom>
                <a:noFill/>
              </p:spPr>
              <p:txBody>
                <a:bodyPr wrap="none" rtlCol="0">
                  <a:spAutoFit/>
                </a:bodyPr>
                <a:lstStyle/>
                <a:p>
                  <a:r>
                    <a:rPr lang="en-US" sz="1600" dirty="0" err="1"/>
                    <a:t>Action_up</a:t>
                  </a:r>
                  <a:endParaRPr lang="en-AE" sz="1600" dirty="0"/>
                </a:p>
              </p:txBody>
            </p:sp>
            <p:cxnSp>
              <p:nvCxnSpPr>
                <p:cNvPr id="59" name="Straight Arrow Connector 58">
                  <a:extLst>
                    <a:ext uri="{FF2B5EF4-FFF2-40B4-BE49-F238E27FC236}">
                      <a16:creationId xmlns:a16="http://schemas.microsoft.com/office/drawing/2014/main" id="{A5926C58-C919-459A-A865-43F83C8F43E7}"/>
                    </a:ext>
                  </a:extLst>
                </p:cNvPr>
                <p:cNvCxnSpPr>
                  <a:cxnSpLocks/>
                </p:cNvCxnSpPr>
                <p:nvPr/>
              </p:nvCxnSpPr>
              <p:spPr>
                <a:xfrm>
                  <a:off x="6566798" y="2242270"/>
                  <a:ext cx="81714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7E21EB6-2101-462E-B13B-9A9B60719E00}"/>
                    </a:ext>
                  </a:extLst>
                </p:cNvPr>
                <p:cNvSpPr txBox="1"/>
                <p:nvPr/>
              </p:nvSpPr>
              <p:spPr>
                <a:xfrm>
                  <a:off x="6461501" y="1854241"/>
                  <a:ext cx="1183594" cy="307777"/>
                </a:xfrm>
                <a:prstGeom prst="rect">
                  <a:avLst/>
                </a:prstGeom>
                <a:noFill/>
              </p:spPr>
              <p:txBody>
                <a:bodyPr wrap="none" rtlCol="0">
                  <a:spAutoFit/>
                </a:bodyPr>
                <a:lstStyle/>
                <a:p>
                  <a:r>
                    <a:rPr lang="en-US" sz="1400" dirty="0"/>
                    <a:t>Tap2 duration</a:t>
                  </a:r>
                  <a:endParaRPr lang="en-AE" sz="1400" dirty="0"/>
                </a:p>
              </p:txBody>
            </p:sp>
            <p:sp>
              <p:nvSpPr>
                <p:cNvPr id="61" name="TextBox 60">
                  <a:extLst>
                    <a:ext uri="{FF2B5EF4-FFF2-40B4-BE49-F238E27FC236}">
                      <a16:creationId xmlns:a16="http://schemas.microsoft.com/office/drawing/2014/main" id="{2613425E-AD2B-4F5D-868D-E45298146247}"/>
                    </a:ext>
                  </a:extLst>
                </p:cNvPr>
                <p:cNvSpPr txBox="1"/>
                <p:nvPr/>
              </p:nvSpPr>
              <p:spPr>
                <a:xfrm>
                  <a:off x="6790245" y="3835177"/>
                  <a:ext cx="538930" cy="338554"/>
                </a:xfrm>
                <a:prstGeom prst="rect">
                  <a:avLst/>
                </a:prstGeom>
                <a:noFill/>
              </p:spPr>
              <p:txBody>
                <a:bodyPr wrap="none" rtlCol="0">
                  <a:spAutoFit/>
                </a:bodyPr>
                <a:lstStyle/>
                <a:p>
                  <a:r>
                    <a:rPr lang="en-US" sz="1600" dirty="0"/>
                    <a:t>tap2</a:t>
                  </a:r>
                  <a:endParaRPr lang="en-AE" sz="1600" dirty="0"/>
                </a:p>
              </p:txBody>
            </p:sp>
          </p:grpSp>
          <p:sp>
            <p:nvSpPr>
              <p:cNvPr id="55" name="TextBox 54">
                <a:extLst>
                  <a:ext uri="{FF2B5EF4-FFF2-40B4-BE49-F238E27FC236}">
                    <a16:creationId xmlns:a16="http://schemas.microsoft.com/office/drawing/2014/main" id="{4DF58ADB-0C26-43C5-BE53-B9770ED51A9B}"/>
                  </a:ext>
                </a:extLst>
              </p:cNvPr>
              <p:cNvSpPr txBox="1"/>
              <p:nvPr/>
            </p:nvSpPr>
            <p:spPr>
              <a:xfrm>
                <a:off x="2574818" y="4648200"/>
                <a:ext cx="551754" cy="338554"/>
              </a:xfrm>
              <a:prstGeom prst="rect">
                <a:avLst/>
              </a:prstGeom>
              <a:noFill/>
            </p:spPr>
            <p:txBody>
              <a:bodyPr wrap="none" rtlCol="0">
                <a:spAutoFit/>
              </a:bodyPr>
              <a:lstStyle/>
              <a:p>
                <a:r>
                  <a:rPr lang="en-US" sz="1600" dirty="0"/>
                  <a:t>time</a:t>
                </a:r>
                <a:endParaRPr lang="en-US" dirty="0"/>
              </a:p>
            </p:txBody>
          </p:sp>
        </p:grpSp>
        <p:cxnSp>
          <p:nvCxnSpPr>
            <p:cNvPr id="62" name="Straight Arrow Connector 61">
              <a:extLst>
                <a:ext uri="{FF2B5EF4-FFF2-40B4-BE49-F238E27FC236}">
                  <a16:creationId xmlns:a16="http://schemas.microsoft.com/office/drawing/2014/main" id="{E128E657-22EB-4CA9-A0DF-1C6908637FA4}"/>
                </a:ext>
              </a:extLst>
            </p:cNvPr>
            <p:cNvCxnSpPr>
              <a:cxnSpLocks/>
            </p:cNvCxnSpPr>
            <p:nvPr/>
          </p:nvCxnSpPr>
          <p:spPr>
            <a:xfrm>
              <a:off x="1576355" y="4016391"/>
              <a:ext cx="194944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2BD9995-B72B-461F-83FB-701B838E24C0}"/>
                </a:ext>
              </a:extLst>
            </p:cNvPr>
            <p:cNvSpPr txBox="1"/>
            <p:nvPr/>
          </p:nvSpPr>
          <p:spPr>
            <a:xfrm>
              <a:off x="1990578" y="3786888"/>
              <a:ext cx="996050" cy="461665"/>
            </a:xfrm>
            <a:prstGeom prst="rect">
              <a:avLst/>
            </a:prstGeom>
            <a:noFill/>
          </p:spPr>
          <p:txBody>
            <a:bodyPr wrap="square" rtlCol="0">
              <a:spAutoFit/>
            </a:bodyPr>
            <a:lstStyle/>
            <a:p>
              <a:pPr algn="ctr"/>
              <a:r>
                <a:rPr lang="en-US" sz="1200" dirty="0"/>
                <a:t>Time between taps</a:t>
              </a:r>
              <a:endParaRPr lang="en-AE" sz="1200" dirty="0"/>
            </a:p>
          </p:txBody>
        </p:sp>
      </p:grpSp>
      <p:sp>
        <p:nvSpPr>
          <p:cNvPr id="30" name="TextBox 29">
            <a:extLst>
              <a:ext uri="{FF2B5EF4-FFF2-40B4-BE49-F238E27FC236}">
                <a16:creationId xmlns:a16="http://schemas.microsoft.com/office/drawing/2014/main" id="{C2E12CCC-8F1A-48D0-82D9-08FD0EE045D7}"/>
              </a:ext>
            </a:extLst>
          </p:cNvPr>
          <p:cNvSpPr txBox="1"/>
          <p:nvPr/>
        </p:nvSpPr>
        <p:spPr>
          <a:xfrm>
            <a:off x="7439285" y="699454"/>
            <a:ext cx="1651414" cy="261610"/>
          </a:xfrm>
          <a:prstGeom prst="rect">
            <a:avLst/>
          </a:prstGeom>
          <a:noFill/>
        </p:spPr>
        <p:txBody>
          <a:bodyPr wrap="none" rtlCol="0">
            <a:spAutoFit/>
          </a:bodyPr>
          <a:lstStyle/>
          <a:p>
            <a:r>
              <a:rPr lang="en-US" sz="1100" dirty="0">
                <a:hlinkClick r:id="rId4" action="ppaction://hlinksldjump"/>
              </a:rPr>
              <a:t>See java code – appendix </a:t>
            </a:r>
            <a:endParaRPr lang="en-AE" sz="1100" dirty="0"/>
          </a:p>
        </p:txBody>
      </p:sp>
      <p:sp>
        <p:nvSpPr>
          <p:cNvPr id="31" name="TextBox 30">
            <a:extLst>
              <a:ext uri="{FF2B5EF4-FFF2-40B4-BE49-F238E27FC236}">
                <a16:creationId xmlns:a16="http://schemas.microsoft.com/office/drawing/2014/main" id="{D13B0233-65AC-4544-8666-0D9307C895E4}"/>
              </a:ext>
            </a:extLst>
          </p:cNvPr>
          <p:cNvSpPr txBox="1"/>
          <p:nvPr/>
        </p:nvSpPr>
        <p:spPr>
          <a:xfrm>
            <a:off x="8264992" y="326136"/>
            <a:ext cx="691215" cy="276999"/>
          </a:xfrm>
          <a:prstGeom prst="rect">
            <a:avLst/>
          </a:prstGeom>
          <a:noFill/>
        </p:spPr>
        <p:txBody>
          <a:bodyPr wrap="none" rtlCol="0">
            <a:spAutoFit/>
          </a:bodyPr>
          <a:lstStyle/>
          <a:p>
            <a:r>
              <a:rPr lang="en-US" sz="1200" dirty="0">
                <a:hlinkClick r:id="rId5" action="ppaction://hlinksldjump"/>
              </a:rPr>
              <a:t>Back </a:t>
            </a:r>
            <a:r>
              <a:rPr lang="en-US" sz="1200" dirty="0">
                <a:sym typeface="Wingdings" panose="05000000000000000000" pitchFamily="2" charset="2"/>
                <a:hlinkClick r:id="rId5" action="ppaction://hlinksldjump"/>
              </a:rPr>
              <a:t></a:t>
            </a:r>
            <a:endParaRPr lang="en-US" sz="1600" dirty="0"/>
          </a:p>
        </p:txBody>
      </p:sp>
    </p:spTree>
    <p:extLst>
      <p:ext uri="{BB962C8B-B14F-4D97-AF65-F5344CB8AC3E}">
        <p14:creationId xmlns:p14="http://schemas.microsoft.com/office/powerpoint/2010/main" val="672997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26544</TotalTime>
  <Words>18656</Words>
  <Application>Microsoft Office PowerPoint</Application>
  <PresentationFormat>On-screen Show (4:3)</PresentationFormat>
  <Paragraphs>1021</Paragraphs>
  <Slides>61</Slides>
  <Notes>38</Notes>
  <HiddenSlides>14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Calibri</vt:lpstr>
      <vt:lpstr>Constantia</vt:lpstr>
      <vt:lpstr>Courier New</vt:lpstr>
      <vt:lpstr>JetBrains Mono</vt:lpstr>
      <vt:lpstr>Roboto</vt:lpstr>
      <vt:lpstr>Roboto Mono</vt:lpstr>
      <vt:lpstr>Times New Roman</vt:lpstr>
      <vt:lpstr>Wingdings 2</vt:lpstr>
      <vt:lpstr>Flow</vt:lpstr>
      <vt:lpstr>CSBP483  Mobile Web Content and Development</vt:lpstr>
      <vt:lpstr>Gestures</vt:lpstr>
      <vt:lpstr>Listeners - OnClick</vt:lpstr>
      <vt:lpstr>Gesture – Long Click</vt:lpstr>
      <vt:lpstr>Listeners - OnTouchLister</vt:lpstr>
      <vt:lpstr> OnTouchListener/MotionEvent</vt:lpstr>
      <vt:lpstr>OnTouch and MovtionEvents</vt:lpstr>
      <vt:lpstr>Example – Capturing number of taps on a view </vt:lpstr>
      <vt:lpstr>Example – Data Captured in call backs</vt:lpstr>
      <vt:lpstr>Example – Capturing number of taps</vt:lpstr>
      <vt:lpstr>Swipe Left/right</vt:lpstr>
      <vt:lpstr>Dragging</vt:lpstr>
      <vt:lpstr>OnTouchListener</vt:lpstr>
      <vt:lpstr>Gesture Detector</vt:lpstr>
      <vt:lpstr>SimpleOnGestureListerer</vt:lpstr>
      <vt:lpstr>GestureListener</vt:lpstr>
      <vt:lpstr>GestureListener - Anonymous</vt:lpstr>
      <vt:lpstr>Gesture Detector</vt:lpstr>
      <vt:lpstr>OnFling - Remarks</vt:lpstr>
      <vt:lpstr>OnScroll - Remarks</vt:lpstr>
      <vt:lpstr>Attach the listener to a view</vt:lpstr>
      <vt:lpstr>Exercise - Swipe</vt:lpstr>
      <vt:lpstr>Exercise - Swipe</vt:lpstr>
      <vt:lpstr>Exercise - Dragging</vt:lpstr>
      <vt:lpstr>Gesture Listeners</vt:lpstr>
      <vt:lpstr>Exercise – GestureDetector</vt:lpstr>
      <vt:lpstr>Pinch Gesture</vt:lpstr>
      <vt:lpstr>ScaleGestureDetector</vt:lpstr>
      <vt:lpstr>Attach the Detector to the view</vt:lpstr>
      <vt:lpstr>Toy Example: resizing/scaling a button</vt:lpstr>
      <vt:lpstr>Summary</vt:lpstr>
      <vt:lpstr>References</vt:lpstr>
      <vt:lpstr>Appendixes</vt:lpstr>
      <vt:lpstr>Scrolling vs. Flinging</vt:lpstr>
      <vt:lpstr>Fling/Flick, Scroll/Swipe/Drag</vt:lpstr>
      <vt:lpstr>Dragging  &amp; Dropping</vt:lpstr>
      <vt:lpstr>Dragging  &amp; Dropping</vt:lpstr>
      <vt:lpstr>Touch Listener – Dragged view.</vt:lpstr>
      <vt:lpstr>Defining Drop Target</vt:lpstr>
      <vt:lpstr>Drop Listener</vt:lpstr>
      <vt:lpstr>Setting up Listeners.</vt:lpstr>
      <vt:lpstr>Dragging  &amp; Dropping</vt:lpstr>
      <vt:lpstr>Capturing Number of Taps</vt:lpstr>
      <vt:lpstr>Toy Example: Capturing number of taps on a view </vt:lpstr>
      <vt:lpstr>Toy Example: Capturing number of taps on a view</vt:lpstr>
      <vt:lpstr>SWIPING</vt:lpstr>
      <vt:lpstr>SWIPE Listener </vt:lpstr>
      <vt:lpstr>SWIPE Listener (2)</vt:lpstr>
      <vt:lpstr>SWIPE Listener (3)</vt:lpstr>
      <vt:lpstr>SWIPE Listener (3)</vt:lpstr>
      <vt:lpstr>Dragging</vt:lpstr>
      <vt:lpstr>Hold and Dragging a View (1)</vt:lpstr>
      <vt:lpstr>Hold and Dragging a View (2)</vt:lpstr>
      <vt:lpstr>Hold and Dragging a View (3)</vt:lpstr>
      <vt:lpstr>Hold and Dragging a View (3)</vt:lpstr>
      <vt:lpstr>Example</vt:lpstr>
      <vt:lpstr>Swipe Listener Class</vt:lpstr>
      <vt:lpstr>Swipe Listener Class</vt:lpstr>
      <vt:lpstr>Swipe Listener Class</vt:lpstr>
      <vt:lpstr>Example - Swipe</vt:lpstr>
      <vt:lpstr>Dragging, Scrolling &amp; Flinging</vt:lpstr>
    </vt:vector>
  </TitlesOfParts>
  <Company>Columbia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UI - Ch2</dc:title>
  <dc:creator>Course Technology;Mamoun Awad</dc:creator>
  <cp:lastModifiedBy>Mamoun Awad</cp:lastModifiedBy>
  <cp:revision>2276</cp:revision>
  <dcterms:created xsi:type="dcterms:W3CDTF">2002-11-15T07:59:11Z</dcterms:created>
  <dcterms:modified xsi:type="dcterms:W3CDTF">2025-04-30T11:15:33Z</dcterms:modified>
</cp:coreProperties>
</file>