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6"/>
    <p:restoredTop sz="94789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E8B51-A86B-49CB-BECF-927112804B3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2EFE36-FA1F-49B7-B086-4A4D4809B339}">
      <dgm:prSet/>
      <dgm:spPr/>
      <dgm:t>
        <a:bodyPr/>
        <a:lstStyle/>
        <a:p>
          <a:r>
            <a:rPr lang="en-US" b="1"/>
            <a:t>Group Member / Individual</a:t>
          </a:r>
          <a:r>
            <a:rPr lang="en-US"/>
            <a:t>	</a:t>
          </a:r>
        </a:p>
      </dgm:t>
    </dgm:pt>
    <dgm:pt modelId="{25542EE1-6F1E-46DA-8CE3-411440D9AFF1}" type="parTrans" cxnId="{14ACCEC3-BF3B-44A5-BF53-7367D35DA739}">
      <dgm:prSet/>
      <dgm:spPr/>
      <dgm:t>
        <a:bodyPr/>
        <a:lstStyle/>
        <a:p>
          <a:endParaRPr lang="en-US"/>
        </a:p>
      </dgm:t>
    </dgm:pt>
    <dgm:pt modelId="{E9190832-A2F7-4B7E-9052-B2D4FA431E3F}" type="sibTrans" cxnId="{14ACCEC3-BF3B-44A5-BF53-7367D35DA73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1CFF4C-2862-4850-98A1-2AB61C8A9420}">
      <dgm:prSet/>
      <dgm:spPr/>
      <dgm:t>
        <a:bodyPr/>
        <a:lstStyle/>
        <a:p>
          <a:r>
            <a:rPr lang="en-US"/>
            <a:t>Manoj Bala</a:t>
          </a:r>
        </a:p>
      </dgm:t>
    </dgm:pt>
    <dgm:pt modelId="{B7A49B46-3990-4F55-8234-0E304E4C6493}" type="parTrans" cxnId="{FE6D7390-3604-45BB-9282-6DF749A545FE}">
      <dgm:prSet/>
      <dgm:spPr/>
      <dgm:t>
        <a:bodyPr/>
        <a:lstStyle/>
        <a:p>
          <a:endParaRPr lang="en-US"/>
        </a:p>
      </dgm:t>
    </dgm:pt>
    <dgm:pt modelId="{5CD23B56-8DC2-4CF0-A903-9E2DEA071CCD}" type="sibTrans" cxnId="{FE6D7390-3604-45BB-9282-6DF749A545FE}">
      <dgm:prSet/>
      <dgm:spPr/>
      <dgm:t>
        <a:bodyPr/>
        <a:lstStyle/>
        <a:p>
          <a:endParaRPr lang="en-US"/>
        </a:p>
      </dgm:t>
    </dgm:pt>
    <dgm:pt modelId="{F8EE225C-DBFD-4B3F-AA98-01D905F49C77}">
      <dgm:prSet/>
      <dgm:spPr/>
      <dgm:t>
        <a:bodyPr/>
        <a:lstStyle/>
        <a:p>
          <a:r>
            <a:rPr lang="en-US" b="1"/>
            <a:t>Roles / Responsibilities</a:t>
          </a:r>
          <a:endParaRPr lang="en-US"/>
        </a:p>
      </dgm:t>
    </dgm:pt>
    <dgm:pt modelId="{8CE001AE-D9EA-4BBA-9C36-3C09156D5C57}" type="parTrans" cxnId="{DD80EA57-D8BB-4D86-BAB4-E80C9BE312E3}">
      <dgm:prSet/>
      <dgm:spPr/>
      <dgm:t>
        <a:bodyPr/>
        <a:lstStyle/>
        <a:p>
          <a:endParaRPr lang="en-US"/>
        </a:p>
      </dgm:t>
    </dgm:pt>
    <dgm:pt modelId="{0DA88854-0C73-48B7-BB94-1413A8D36BE1}" type="sibTrans" cxnId="{DD80EA57-D8BB-4D86-BAB4-E80C9BE312E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33FBCF-2A8A-49F8-B282-4AA83821CEF4}">
      <dgm:prSet/>
      <dgm:spPr/>
      <dgm:t>
        <a:bodyPr/>
        <a:lstStyle/>
        <a:p>
          <a:r>
            <a:rPr lang="en-US"/>
            <a:t>Business Analyst</a:t>
          </a:r>
        </a:p>
      </dgm:t>
    </dgm:pt>
    <dgm:pt modelId="{91C62016-9FF6-4EB6-AC51-8599F9820A89}" type="parTrans" cxnId="{D15E1B78-9B4B-4A59-8A97-FE63BD504F4A}">
      <dgm:prSet/>
      <dgm:spPr/>
      <dgm:t>
        <a:bodyPr/>
        <a:lstStyle/>
        <a:p>
          <a:endParaRPr lang="en-US"/>
        </a:p>
      </dgm:t>
    </dgm:pt>
    <dgm:pt modelId="{F78C9895-6E96-4287-8B76-14173080EA63}" type="sibTrans" cxnId="{D15E1B78-9B4B-4A59-8A97-FE63BD504F4A}">
      <dgm:prSet/>
      <dgm:spPr/>
      <dgm:t>
        <a:bodyPr/>
        <a:lstStyle/>
        <a:p>
          <a:endParaRPr lang="en-US"/>
        </a:p>
      </dgm:t>
    </dgm:pt>
    <dgm:pt modelId="{A22F5AE7-B504-43F6-8553-FA3081D754A6}">
      <dgm:prSet/>
      <dgm:spPr/>
      <dgm:t>
        <a:bodyPr/>
        <a:lstStyle/>
        <a:p>
          <a:r>
            <a:rPr lang="en-US"/>
            <a:t>NVIDIA’s Stock price prediction requirements</a:t>
          </a:r>
        </a:p>
      </dgm:t>
    </dgm:pt>
    <dgm:pt modelId="{2100AA71-C9FA-4EFA-B0BB-17507673CC03}" type="parTrans" cxnId="{62B90128-A71E-43BB-9176-1DCA4DD86C84}">
      <dgm:prSet/>
      <dgm:spPr/>
      <dgm:t>
        <a:bodyPr/>
        <a:lstStyle/>
        <a:p>
          <a:endParaRPr lang="en-US"/>
        </a:p>
      </dgm:t>
    </dgm:pt>
    <dgm:pt modelId="{4CB57BF9-052B-4343-99AB-017838E1950D}" type="sibTrans" cxnId="{62B90128-A71E-43BB-9176-1DCA4DD86C84}">
      <dgm:prSet/>
      <dgm:spPr/>
      <dgm:t>
        <a:bodyPr/>
        <a:lstStyle/>
        <a:p>
          <a:endParaRPr lang="en-US"/>
        </a:p>
      </dgm:t>
    </dgm:pt>
    <dgm:pt modelId="{EABE9DBC-DDD6-47C6-A43C-E85F0D91173C}">
      <dgm:prSet/>
      <dgm:spPr/>
      <dgm:t>
        <a:bodyPr/>
        <a:lstStyle/>
        <a:p>
          <a:r>
            <a:rPr lang="en-US"/>
            <a:t>Data Engineer</a:t>
          </a:r>
        </a:p>
      </dgm:t>
    </dgm:pt>
    <dgm:pt modelId="{26FEBDA3-9F2E-4C39-84B3-31312F2226B8}" type="parTrans" cxnId="{16DD7830-BDB3-4EBA-B77F-F5E6F78636B5}">
      <dgm:prSet/>
      <dgm:spPr/>
      <dgm:t>
        <a:bodyPr/>
        <a:lstStyle/>
        <a:p>
          <a:endParaRPr lang="en-US"/>
        </a:p>
      </dgm:t>
    </dgm:pt>
    <dgm:pt modelId="{7EE176EE-2959-4868-AB39-D4764983AAD7}" type="sibTrans" cxnId="{16DD7830-BDB3-4EBA-B77F-F5E6F78636B5}">
      <dgm:prSet/>
      <dgm:spPr/>
      <dgm:t>
        <a:bodyPr/>
        <a:lstStyle/>
        <a:p>
          <a:endParaRPr lang="en-US"/>
        </a:p>
      </dgm:t>
    </dgm:pt>
    <dgm:pt modelId="{E2BB53D9-959F-47F3-92EE-B995ECB7E60C}">
      <dgm:prSet/>
      <dgm:spPr/>
      <dgm:t>
        <a:bodyPr/>
        <a:lstStyle/>
        <a:p>
          <a:r>
            <a:rPr lang="en-US"/>
            <a:t>Data collection, cleaning, exploratory data analysis, visualizations</a:t>
          </a:r>
        </a:p>
      </dgm:t>
    </dgm:pt>
    <dgm:pt modelId="{B13BE39D-7C22-4924-AF87-9AC88DA514D4}" type="parTrans" cxnId="{DE9B985B-5EEB-4733-AC7E-880E03B2204F}">
      <dgm:prSet/>
      <dgm:spPr/>
      <dgm:t>
        <a:bodyPr/>
        <a:lstStyle/>
        <a:p>
          <a:endParaRPr lang="en-US"/>
        </a:p>
      </dgm:t>
    </dgm:pt>
    <dgm:pt modelId="{1C03E3D2-898B-475B-9B4D-7E6C8CF87A21}" type="sibTrans" cxnId="{DE9B985B-5EEB-4733-AC7E-880E03B2204F}">
      <dgm:prSet/>
      <dgm:spPr/>
      <dgm:t>
        <a:bodyPr/>
        <a:lstStyle/>
        <a:p>
          <a:endParaRPr lang="en-US"/>
        </a:p>
      </dgm:t>
    </dgm:pt>
    <dgm:pt modelId="{A2CF39D2-E671-4BE0-9B77-51B72CD6486B}">
      <dgm:prSet/>
      <dgm:spPr/>
      <dgm:t>
        <a:bodyPr/>
        <a:lstStyle/>
        <a:p>
          <a:r>
            <a:rPr lang="en-US"/>
            <a:t>Data Scientist</a:t>
          </a:r>
        </a:p>
      </dgm:t>
    </dgm:pt>
    <dgm:pt modelId="{48E9DF2E-5E27-4B7E-AB68-6E0CDE6F993D}" type="parTrans" cxnId="{FEBF6860-066A-487C-9D5B-531AA02BF8EC}">
      <dgm:prSet/>
      <dgm:spPr/>
      <dgm:t>
        <a:bodyPr/>
        <a:lstStyle/>
        <a:p>
          <a:endParaRPr lang="en-US"/>
        </a:p>
      </dgm:t>
    </dgm:pt>
    <dgm:pt modelId="{44DA8574-E537-4D09-9F0B-D8B23BD1EB9B}" type="sibTrans" cxnId="{FEBF6860-066A-487C-9D5B-531AA02BF8EC}">
      <dgm:prSet/>
      <dgm:spPr/>
      <dgm:t>
        <a:bodyPr/>
        <a:lstStyle/>
        <a:p>
          <a:endParaRPr lang="en-US"/>
        </a:p>
      </dgm:t>
    </dgm:pt>
    <dgm:pt modelId="{21F2D90C-A607-4C68-9084-55F4DC98CE19}">
      <dgm:prSet/>
      <dgm:spPr/>
      <dgm:t>
        <a:bodyPr/>
        <a:lstStyle/>
        <a:p>
          <a:r>
            <a:rPr lang="en-US"/>
            <a:t>Model Building, Data Visualizations</a:t>
          </a:r>
        </a:p>
      </dgm:t>
    </dgm:pt>
    <dgm:pt modelId="{FD113E8B-F2F5-41B4-8836-45289673E348}" type="parTrans" cxnId="{60799880-A891-480A-830A-58DD86C0F5B0}">
      <dgm:prSet/>
      <dgm:spPr/>
      <dgm:t>
        <a:bodyPr/>
        <a:lstStyle/>
        <a:p>
          <a:endParaRPr lang="en-US"/>
        </a:p>
      </dgm:t>
    </dgm:pt>
    <dgm:pt modelId="{6A4807C9-5789-4663-8932-417829555636}" type="sibTrans" cxnId="{60799880-A891-480A-830A-58DD86C0F5B0}">
      <dgm:prSet/>
      <dgm:spPr/>
      <dgm:t>
        <a:bodyPr/>
        <a:lstStyle/>
        <a:p>
          <a:endParaRPr lang="en-US"/>
        </a:p>
      </dgm:t>
    </dgm:pt>
    <dgm:pt modelId="{8B091B4B-4B00-46FF-AF66-B1037DD30384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459AA36D-5F8D-47FB-BA17-928F1E31463A}" type="parTrans" cxnId="{D0E52BF8-8C10-461B-8EC8-9F1A63C9AB33}">
      <dgm:prSet/>
      <dgm:spPr/>
      <dgm:t>
        <a:bodyPr/>
        <a:lstStyle/>
        <a:p>
          <a:endParaRPr lang="en-US"/>
        </a:p>
      </dgm:t>
    </dgm:pt>
    <dgm:pt modelId="{E8BCFCED-ED28-46FC-A78E-7C72D92E7062}" type="sibTrans" cxnId="{D0E52BF8-8C10-461B-8EC8-9F1A63C9AB33}">
      <dgm:prSet/>
      <dgm:spPr/>
      <dgm:t>
        <a:bodyPr/>
        <a:lstStyle/>
        <a:p>
          <a:endParaRPr lang="en-US"/>
        </a:p>
      </dgm:t>
    </dgm:pt>
    <dgm:pt modelId="{5A34EF7A-052F-4D7A-BE5C-6936196D7702}">
      <dgm:prSet/>
      <dgm:spPr/>
      <dgm:t>
        <a:bodyPr/>
        <a:lstStyle/>
        <a:p>
          <a:r>
            <a:rPr lang="en-US" b="1"/>
            <a:t>Contributions</a:t>
          </a:r>
          <a:endParaRPr lang="en-US"/>
        </a:p>
      </dgm:t>
    </dgm:pt>
    <dgm:pt modelId="{B907AC23-F2DE-4697-8C87-430727336450}" type="parTrans" cxnId="{B73F33A1-DFD6-4D20-A5CA-FAFBA481E2F1}">
      <dgm:prSet/>
      <dgm:spPr/>
      <dgm:t>
        <a:bodyPr/>
        <a:lstStyle/>
        <a:p>
          <a:endParaRPr lang="en-US"/>
        </a:p>
      </dgm:t>
    </dgm:pt>
    <dgm:pt modelId="{EBB8234E-BA4E-4314-AECC-8FA38AEAE999}" type="sibTrans" cxnId="{B73F33A1-DFD6-4D20-A5CA-FAFBA481E2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16CE19-C57A-45E0-985D-523FF766DF6C}">
      <dgm:prSet/>
      <dgm:spPr/>
      <dgm:t>
        <a:bodyPr/>
        <a:lstStyle/>
        <a:p>
          <a:r>
            <a:rPr lang="en-US"/>
            <a:t>Project Proposal</a:t>
          </a:r>
        </a:p>
      </dgm:t>
    </dgm:pt>
    <dgm:pt modelId="{50E01A6B-E8DA-4FC9-8B48-CF940233AFFC}" type="parTrans" cxnId="{F7205E14-41EC-4F3D-A362-21A77673E21F}">
      <dgm:prSet/>
      <dgm:spPr/>
      <dgm:t>
        <a:bodyPr/>
        <a:lstStyle/>
        <a:p>
          <a:endParaRPr lang="en-US"/>
        </a:p>
      </dgm:t>
    </dgm:pt>
    <dgm:pt modelId="{24C70B1E-E543-4619-BB63-C8D51AB11C2E}" type="sibTrans" cxnId="{F7205E14-41EC-4F3D-A362-21A77673E21F}">
      <dgm:prSet/>
      <dgm:spPr/>
      <dgm:t>
        <a:bodyPr/>
        <a:lstStyle/>
        <a:p>
          <a:endParaRPr lang="en-US"/>
        </a:p>
      </dgm:t>
    </dgm:pt>
    <dgm:pt modelId="{990F8B89-4536-4126-A912-EF94B3FAE996}">
      <dgm:prSet/>
      <dgm:spPr/>
      <dgm:t>
        <a:bodyPr/>
        <a:lstStyle/>
        <a:p>
          <a:r>
            <a:rPr lang="en-US"/>
            <a:t>Data Collection – Yahoo Finance (API)</a:t>
          </a:r>
        </a:p>
      </dgm:t>
    </dgm:pt>
    <dgm:pt modelId="{8CDEE877-F35A-4DB3-A6BC-2765EDD4304B}" type="parTrans" cxnId="{076B8AD2-1176-4265-9C05-ADF12150B0AD}">
      <dgm:prSet/>
      <dgm:spPr/>
      <dgm:t>
        <a:bodyPr/>
        <a:lstStyle/>
        <a:p>
          <a:endParaRPr lang="en-US"/>
        </a:p>
      </dgm:t>
    </dgm:pt>
    <dgm:pt modelId="{9366C00C-3938-4449-97C1-04E4FC31D495}" type="sibTrans" cxnId="{076B8AD2-1176-4265-9C05-ADF12150B0AD}">
      <dgm:prSet/>
      <dgm:spPr/>
      <dgm:t>
        <a:bodyPr/>
        <a:lstStyle/>
        <a:p>
          <a:endParaRPr lang="en-US"/>
        </a:p>
      </dgm:t>
    </dgm:pt>
    <dgm:pt modelId="{98974ED5-B477-42F9-99DE-B13C8B23299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B701F50-BEDD-4DC8-BBFC-B461339D6413}" type="parTrans" cxnId="{76FB2CD4-B5F6-40F8-9967-BCF18F449D0C}">
      <dgm:prSet/>
      <dgm:spPr/>
      <dgm:t>
        <a:bodyPr/>
        <a:lstStyle/>
        <a:p>
          <a:endParaRPr lang="en-US"/>
        </a:p>
      </dgm:t>
    </dgm:pt>
    <dgm:pt modelId="{A309FA47-9F4C-4174-9172-6A1B85636E28}" type="sibTrans" cxnId="{76FB2CD4-B5F6-40F8-9967-BCF18F449D0C}">
      <dgm:prSet/>
      <dgm:spPr/>
      <dgm:t>
        <a:bodyPr/>
        <a:lstStyle/>
        <a:p>
          <a:endParaRPr lang="en-US"/>
        </a:p>
      </dgm:t>
    </dgm:pt>
    <dgm:pt modelId="{31D1F246-C95C-4D77-B67C-3E1D1DF9E50E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132B8D6A-18F0-454A-BB9A-25410F28F402}" type="parTrans" cxnId="{78AED104-1100-456F-A813-930F2E0979AB}">
      <dgm:prSet/>
      <dgm:spPr/>
      <dgm:t>
        <a:bodyPr/>
        <a:lstStyle/>
        <a:p>
          <a:endParaRPr lang="en-US"/>
        </a:p>
      </dgm:t>
    </dgm:pt>
    <dgm:pt modelId="{3598F877-42CD-4E16-B80A-8D87CF3053F0}" type="sibTrans" cxnId="{78AED104-1100-456F-A813-930F2E0979AB}">
      <dgm:prSet/>
      <dgm:spPr/>
      <dgm:t>
        <a:bodyPr/>
        <a:lstStyle/>
        <a:p>
          <a:endParaRPr lang="en-US"/>
        </a:p>
      </dgm:t>
    </dgm:pt>
    <dgm:pt modelId="{C6EA9A33-B75D-450E-921D-F1317C8B9AF0}">
      <dgm:prSet/>
      <dgm:spPr/>
      <dgm:t>
        <a:bodyPr/>
        <a:lstStyle/>
        <a:p>
          <a:r>
            <a:rPr lang="en-US"/>
            <a:t>Model Creation</a:t>
          </a:r>
        </a:p>
      </dgm:t>
    </dgm:pt>
    <dgm:pt modelId="{D365D0A4-E701-4852-914F-90C2C0E9A243}" type="parTrans" cxnId="{2F7480D8-1F06-452E-8A89-B564B0AFEDFE}">
      <dgm:prSet/>
      <dgm:spPr/>
      <dgm:t>
        <a:bodyPr/>
        <a:lstStyle/>
        <a:p>
          <a:endParaRPr lang="en-US"/>
        </a:p>
      </dgm:t>
    </dgm:pt>
    <dgm:pt modelId="{DA2C0F90-5204-4192-A166-9E1154729172}" type="sibTrans" cxnId="{2F7480D8-1F06-452E-8A89-B564B0AFEDFE}">
      <dgm:prSet/>
      <dgm:spPr/>
      <dgm:t>
        <a:bodyPr/>
        <a:lstStyle/>
        <a:p>
          <a:endParaRPr lang="en-US"/>
        </a:p>
      </dgm:t>
    </dgm:pt>
    <dgm:pt modelId="{4B0BE0DC-2682-44FF-BD16-4BF9E3A030EA}">
      <dgm:prSet/>
      <dgm:spPr/>
      <dgm:t>
        <a:bodyPr/>
        <a:lstStyle/>
        <a:p>
          <a:r>
            <a:rPr lang="en-US"/>
            <a:t>Fitting</a:t>
          </a:r>
        </a:p>
      </dgm:t>
    </dgm:pt>
    <dgm:pt modelId="{69F99B2C-0C43-416B-B8D0-B2B55351416A}" type="parTrans" cxnId="{85F2525F-435F-4669-B0A2-EC5E75327C13}">
      <dgm:prSet/>
      <dgm:spPr/>
      <dgm:t>
        <a:bodyPr/>
        <a:lstStyle/>
        <a:p>
          <a:endParaRPr lang="en-US"/>
        </a:p>
      </dgm:t>
    </dgm:pt>
    <dgm:pt modelId="{5151EFD4-7A0B-45FF-97B8-86FDCF081485}" type="sibTrans" cxnId="{85F2525F-435F-4669-B0A2-EC5E75327C13}">
      <dgm:prSet/>
      <dgm:spPr/>
      <dgm:t>
        <a:bodyPr/>
        <a:lstStyle/>
        <a:p>
          <a:endParaRPr lang="en-US"/>
        </a:p>
      </dgm:t>
    </dgm:pt>
    <dgm:pt modelId="{1141C3DA-2BD7-40BE-9088-D3B8518D45FB}">
      <dgm:prSet/>
      <dgm:spPr/>
      <dgm:t>
        <a:bodyPr/>
        <a:lstStyle/>
        <a:p>
          <a:r>
            <a:rPr lang="en-US"/>
            <a:t>Predictions</a:t>
          </a:r>
        </a:p>
      </dgm:t>
    </dgm:pt>
    <dgm:pt modelId="{759AE96E-FD23-4747-880C-057057838E68}" type="parTrans" cxnId="{F2E88017-60CF-498D-9289-7EAF162AB939}">
      <dgm:prSet/>
      <dgm:spPr/>
      <dgm:t>
        <a:bodyPr/>
        <a:lstStyle/>
        <a:p>
          <a:endParaRPr lang="en-US"/>
        </a:p>
      </dgm:t>
    </dgm:pt>
    <dgm:pt modelId="{01597D2D-5B1F-4E3D-9D6B-D2FF94BCBA79}" type="sibTrans" cxnId="{F2E88017-60CF-498D-9289-7EAF162AB939}">
      <dgm:prSet/>
      <dgm:spPr/>
      <dgm:t>
        <a:bodyPr/>
        <a:lstStyle/>
        <a:p>
          <a:endParaRPr lang="en-US"/>
        </a:p>
      </dgm:t>
    </dgm:pt>
    <dgm:pt modelId="{CBB7A848-1222-434D-9157-9255DE937894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85779743-70E3-4403-BDF7-B6746ABD9C66}" type="parTrans" cxnId="{F7A88C9B-68C0-4FAE-84E3-10F7E6842606}">
      <dgm:prSet/>
      <dgm:spPr/>
      <dgm:t>
        <a:bodyPr/>
        <a:lstStyle/>
        <a:p>
          <a:endParaRPr lang="en-US"/>
        </a:p>
      </dgm:t>
    </dgm:pt>
    <dgm:pt modelId="{8C7F7F0C-AA81-4190-9DA8-CE203C3AABCC}" type="sibTrans" cxnId="{F7A88C9B-68C0-4FAE-84E3-10F7E6842606}">
      <dgm:prSet/>
      <dgm:spPr/>
      <dgm:t>
        <a:bodyPr/>
        <a:lstStyle/>
        <a:p>
          <a:endParaRPr lang="en-US"/>
        </a:p>
      </dgm:t>
    </dgm:pt>
    <dgm:pt modelId="{FB4C4EA6-1C37-4C24-BF7F-54010672FC00}">
      <dgm:prSet/>
      <dgm:spPr/>
      <dgm:t>
        <a:bodyPr/>
        <a:lstStyle/>
        <a:p>
          <a:r>
            <a:rPr lang="en-US"/>
            <a:t>Project Report</a:t>
          </a:r>
        </a:p>
      </dgm:t>
    </dgm:pt>
    <dgm:pt modelId="{9BCA5F99-9C0D-4F60-8AE3-66B94D6823AE}" type="parTrans" cxnId="{F214D8F5-D70E-4F88-85B0-B0E213E5BEBD}">
      <dgm:prSet/>
      <dgm:spPr/>
      <dgm:t>
        <a:bodyPr/>
        <a:lstStyle/>
        <a:p>
          <a:endParaRPr lang="en-US"/>
        </a:p>
      </dgm:t>
    </dgm:pt>
    <dgm:pt modelId="{77F86D55-DDF0-4100-93C0-789E3B2BA5EE}" type="sibTrans" cxnId="{F214D8F5-D70E-4F88-85B0-B0E213E5BEBD}">
      <dgm:prSet/>
      <dgm:spPr/>
      <dgm:t>
        <a:bodyPr/>
        <a:lstStyle/>
        <a:p>
          <a:endParaRPr lang="en-US"/>
        </a:p>
      </dgm:t>
    </dgm:pt>
    <dgm:pt modelId="{F69747C6-9D52-4CC8-B757-E0402AE9F6F1}">
      <dgm:prSet/>
      <dgm:spPr/>
      <dgm:t>
        <a:bodyPr/>
        <a:lstStyle/>
        <a:p>
          <a:r>
            <a:rPr lang="en-US"/>
            <a:t>Project Presentation</a:t>
          </a:r>
        </a:p>
      </dgm:t>
    </dgm:pt>
    <dgm:pt modelId="{D68EC477-6E5E-4F23-9F32-094E8A52CEFF}" type="parTrans" cxnId="{AE0F4E19-E0E7-4ED0-815B-5D766DECA4C4}">
      <dgm:prSet/>
      <dgm:spPr/>
      <dgm:t>
        <a:bodyPr/>
        <a:lstStyle/>
        <a:p>
          <a:endParaRPr lang="en-US"/>
        </a:p>
      </dgm:t>
    </dgm:pt>
    <dgm:pt modelId="{E8FB3694-4F03-4E41-8F88-9784E34A4F37}" type="sibTrans" cxnId="{AE0F4E19-E0E7-4ED0-815B-5D766DECA4C4}">
      <dgm:prSet/>
      <dgm:spPr/>
      <dgm:t>
        <a:bodyPr/>
        <a:lstStyle/>
        <a:p>
          <a:endParaRPr lang="en-US"/>
        </a:p>
      </dgm:t>
    </dgm:pt>
    <dgm:pt modelId="{63EC032B-EB4B-A442-B638-F99455B93074}" type="pres">
      <dgm:prSet presAssocID="{D38E8B51-A86B-49CB-BECF-927112804B3B}" presName="Name0" presStyleCnt="0">
        <dgm:presLayoutVars>
          <dgm:animLvl val="lvl"/>
          <dgm:resizeHandles val="exact"/>
        </dgm:presLayoutVars>
      </dgm:prSet>
      <dgm:spPr/>
    </dgm:pt>
    <dgm:pt modelId="{E22F24AA-CF4B-0D41-AF5E-D240CEB3C589}" type="pres">
      <dgm:prSet presAssocID="{152EFE36-FA1F-49B7-B086-4A4D4809B339}" presName="compositeNode" presStyleCnt="0">
        <dgm:presLayoutVars>
          <dgm:bulletEnabled val="1"/>
        </dgm:presLayoutVars>
      </dgm:prSet>
      <dgm:spPr/>
    </dgm:pt>
    <dgm:pt modelId="{49FD399D-911B-9049-B47F-D93B97A6BA38}" type="pres">
      <dgm:prSet presAssocID="{152EFE36-FA1F-49B7-B086-4A4D4809B339}" presName="bgRect" presStyleLbl="bgAccFollowNode1" presStyleIdx="0" presStyleCnt="3"/>
      <dgm:spPr/>
    </dgm:pt>
    <dgm:pt modelId="{E4A8450D-8DA4-BF43-8ABC-CD04EBC9AC41}" type="pres">
      <dgm:prSet presAssocID="{E9190832-A2F7-4B7E-9052-B2D4FA431E3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30D50BB-FED3-F842-87AA-0169EABD5C98}" type="pres">
      <dgm:prSet presAssocID="{152EFE36-FA1F-49B7-B086-4A4D4809B339}" presName="bottomLine" presStyleLbl="alignNode1" presStyleIdx="1" presStyleCnt="6">
        <dgm:presLayoutVars/>
      </dgm:prSet>
      <dgm:spPr/>
    </dgm:pt>
    <dgm:pt modelId="{F05066D4-3AE9-364B-A3DF-0C2CB27FC421}" type="pres">
      <dgm:prSet presAssocID="{152EFE36-FA1F-49B7-B086-4A4D4809B339}" presName="nodeText" presStyleLbl="bgAccFollowNode1" presStyleIdx="0" presStyleCnt="3">
        <dgm:presLayoutVars>
          <dgm:bulletEnabled val="1"/>
        </dgm:presLayoutVars>
      </dgm:prSet>
      <dgm:spPr/>
    </dgm:pt>
    <dgm:pt modelId="{EE762DD3-9365-1244-9AAA-9F09F584DFFD}" type="pres">
      <dgm:prSet presAssocID="{E9190832-A2F7-4B7E-9052-B2D4FA431E3F}" presName="sibTrans" presStyleCnt="0"/>
      <dgm:spPr/>
    </dgm:pt>
    <dgm:pt modelId="{D53F5C26-264E-244C-AF58-7BD572C05AEF}" type="pres">
      <dgm:prSet presAssocID="{F8EE225C-DBFD-4B3F-AA98-01D905F49C77}" presName="compositeNode" presStyleCnt="0">
        <dgm:presLayoutVars>
          <dgm:bulletEnabled val="1"/>
        </dgm:presLayoutVars>
      </dgm:prSet>
      <dgm:spPr/>
    </dgm:pt>
    <dgm:pt modelId="{5A4A745D-EC30-7C4C-B93A-0A6ECB0D437F}" type="pres">
      <dgm:prSet presAssocID="{F8EE225C-DBFD-4B3F-AA98-01D905F49C77}" presName="bgRect" presStyleLbl="bgAccFollowNode1" presStyleIdx="1" presStyleCnt="3"/>
      <dgm:spPr/>
    </dgm:pt>
    <dgm:pt modelId="{0A61C7C7-3384-9A41-9E0C-874F65FFC7AC}" type="pres">
      <dgm:prSet presAssocID="{0DA88854-0C73-48B7-BB94-1413A8D36B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188ABD4-6761-D64B-816D-88D24C94A920}" type="pres">
      <dgm:prSet presAssocID="{F8EE225C-DBFD-4B3F-AA98-01D905F49C77}" presName="bottomLine" presStyleLbl="alignNode1" presStyleIdx="3" presStyleCnt="6">
        <dgm:presLayoutVars/>
      </dgm:prSet>
      <dgm:spPr/>
    </dgm:pt>
    <dgm:pt modelId="{F6D12277-E535-F44C-8433-FF58FCC50F54}" type="pres">
      <dgm:prSet presAssocID="{F8EE225C-DBFD-4B3F-AA98-01D905F49C77}" presName="nodeText" presStyleLbl="bgAccFollowNode1" presStyleIdx="1" presStyleCnt="3">
        <dgm:presLayoutVars>
          <dgm:bulletEnabled val="1"/>
        </dgm:presLayoutVars>
      </dgm:prSet>
      <dgm:spPr/>
    </dgm:pt>
    <dgm:pt modelId="{974C9CEB-FE41-874D-B1E5-CC61C8C3C511}" type="pres">
      <dgm:prSet presAssocID="{0DA88854-0C73-48B7-BB94-1413A8D36BE1}" presName="sibTrans" presStyleCnt="0"/>
      <dgm:spPr/>
    </dgm:pt>
    <dgm:pt modelId="{EC7FB8E2-5760-AD48-A046-B9D22966E1D5}" type="pres">
      <dgm:prSet presAssocID="{5A34EF7A-052F-4D7A-BE5C-6936196D7702}" presName="compositeNode" presStyleCnt="0">
        <dgm:presLayoutVars>
          <dgm:bulletEnabled val="1"/>
        </dgm:presLayoutVars>
      </dgm:prSet>
      <dgm:spPr/>
    </dgm:pt>
    <dgm:pt modelId="{D2482D55-DA1B-294B-B898-E9CD9A071DDD}" type="pres">
      <dgm:prSet presAssocID="{5A34EF7A-052F-4D7A-BE5C-6936196D7702}" presName="bgRect" presStyleLbl="bgAccFollowNode1" presStyleIdx="2" presStyleCnt="3"/>
      <dgm:spPr/>
    </dgm:pt>
    <dgm:pt modelId="{48E85DB5-AA91-5B4A-B8A2-6941FAD85B4D}" type="pres">
      <dgm:prSet presAssocID="{EBB8234E-BA4E-4314-AECC-8FA38AEAE99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D54D6D2-5184-6E4C-88B9-FBE1F68286CD}" type="pres">
      <dgm:prSet presAssocID="{5A34EF7A-052F-4D7A-BE5C-6936196D7702}" presName="bottomLine" presStyleLbl="alignNode1" presStyleIdx="5" presStyleCnt="6">
        <dgm:presLayoutVars/>
      </dgm:prSet>
      <dgm:spPr/>
    </dgm:pt>
    <dgm:pt modelId="{F661BCC6-C219-6141-838D-265F24313330}" type="pres">
      <dgm:prSet presAssocID="{5A34EF7A-052F-4D7A-BE5C-6936196D770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81903-0673-DA4D-91AB-5D25A45134C2}" type="presOf" srcId="{E2BB53D9-959F-47F3-92EE-B995ECB7E60C}" destId="{F6D12277-E535-F44C-8433-FF58FCC50F54}" srcOrd="0" destOrd="4" presId="urn:microsoft.com/office/officeart/2016/7/layout/BasicLinearProcessNumbered"/>
    <dgm:cxn modelId="{78AED104-1100-456F-A813-930F2E0979AB}" srcId="{5A34EF7A-052F-4D7A-BE5C-6936196D7702}" destId="{31D1F246-C95C-4D77-B67C-3E1D1DF9E50E}" srcOrd="3" destOrd="0" parTransId="{132B8D6A-18F0-454A-BB9A-25410F28F402}" sibTransId="{3598F877-42CD-4E16-B80A-8D87CF3053F0}"/>
    <dgm:cxn modelId="{A77C4706-E454-B747-B1E3-313360A7080B}" type="presOf" srcId="{F8EE225C-DBFD-4B3F-AA98-01D905F49C77}" destId="{5A4A745D-EC30-7C4C-B93A-0A6ECB0D437F}" srcOrd="0" destOrd="0" presId="urn:microsoft.com/office/officeart/2016/7/layout/BasicLinearProcessNumbered"/>
    <dgm:cxn modelId="{85E4A209-61C0-A24D-886D-434CEE4B52B2}" type="presOf" srcId="{152EFE36-FA1F-49B7-B086-4A4D4809B339}" destId="{F05066D4-3AE9-364B-A3DF-0C2CB27FC421}" srcOrd="1" destOrd="0" presId="urn:microsoft.com/office/officeart/2016/7/layout/BasicLinearProcessNumbered"/>
    <dgm:cxn modelId="{45207212-C65B-B841-BD0B-93BCCF563921}" type="presOf" srcId="{C6EA9A33-B75D-450E-921D-F1317C8B9AF0}" destId="{F661BCC6-C219-6141-838D-265F24313330}" srcOrd="0" destOrd="5" presId="urn:microsoft.com/office/officeart/2016/7/layout/BasicLinearProcessNumbered"/>
    <dgm:cxn modelId="{F7205E14-41EC-4F3D-A362-21A77673E21F}" srcId="{5A34EF7A-052F-4D7A-BE5C-6936196D7702}" destId="{CF16CE19-C57A-45E0-985D-523FF766DF6C}" srcOrd="0" destOrd="0" parTransId="{50E01A6B-E8DA-4FC9-8B48-CF940233AFFC}" sibTransId="{24C70B1E-E543-4619-BB63-C8D51AB11C2E}"/>
    <dgm:cxn modelId="{F2E88017-60CF-498D-9289-7EAF162AB939}" srcId="{5A34EF7A-052F-4D7A-BE5C-6936196D7702}" destId="{1141C3DA-2BD7-40BE-9088-D3B8518D45FB}" srcOrd="6" destOrd="0" parTransId="{759AE96E-FD23-4747-880C-057057838E68}" sibTransId="{01597D2D-5B1F-4E3D-9D6B-D2FF94BCBA79}"/>
    <dgm:cxn modelId="{AE0F4E19-E0E7-4ED0-815B-5D766DECA4C4}" srcId="{5A34EF7A-052F-4D7A-BE5C-6936196D7702}" destId="{F69747C6-9D52-4CC8-B757-E0402AE9F6F1}" srcOrd="9" destOrd="0" parTransId="{D68EC477-6E5E-4F23-9F32-094E8A52CEFF}" sibTransId="{E8FB3694-4F03-4E41-8F88-9784E34A4F37}"/>
    <dgm:cxn modelId="{2327C71A-335B-8F41-BD25-983CF727B309}" type="presOf" srcId="{A22F5AE7-B504-43F6-8553-FA3081D754A6}" destId="{F6D12277-E535-F44C-8433-FF58FCC50F54}" srcOrd="0" destOrd="2" presId="urn:microsoft.com/office/officeart/2016/7/layout/BasicLinearProcessNumbered"/>
    <dgm:cxn modelId="{9209341E-60B4-6F47-A6D7-664751B137AA}" type="presOf" srcId="{A2CF39D2-E671-4BE0-9B77-51B72CD6486B}" destId="{F6D12277-E535-F44C-8433-FF58FCC50F54}" srcOrd="0" destOrd="5" presId="urn:microsoft.com/office/officeart/2016/7/layout/BasicLinearProcessNumbered"/>
    <dgm:cxn modelId="{97B39027-DF82-3143-AE67-2A26ECD4501A}" type="presOf" srcId="{5A34EF7A-052F-4D7A-BE5C-6936196D7702}" destId="{D2482D55-DA1B-294B-B898-E9CD9A071DDD}" srcOrd="0" destOrd="0" presId="urn:microsoft.com/office/officeart/2016/7/layout/BasicLinearProcessNumbered"/>
    <dgm:cxn modelId="{62B90128-A71E-43BB-9176-1DCA4DD86C84}" srcId="{9533FBCF-2A8A-49F8-B282-4AA83821CEF4}" destId="{A22F5AE7-B504-43F6-8553-FA3081D754A6}" srcOrd="0" destOrd="0" parTransId="{2100AA71-C9FA-4EFA-B0BB-17507673CC03}" sibTransId="{4CB57BF9-052B-4343-99AB-017838E1950D}"/>
    <dgm:cxn modelId="{A9973229-1E17-C24D-AC03-B7756E2A3275}" type="presOf" srcId="{1141C3DA-2BD7-40BE-9088-D3B8518D45FB}" destId="{F661BCC6-C219-6141-838D-265F24313330}" srcOrd="0" destOrd="7" presId="urn:microsoft.com/office/officeart/2016/7/layout/BasicLinearProcessNumbered"/>
    <dgm:cxn modelId="{2CEE1D2D-A7E1-F94E-8E4D-12A6DB9B617A}" type="presOf" srcId="{CBB7A848-1222-434D-9157-9255DE937894}" destId="{F661BCC6-C219-6141-838D-265F24313330}" srcOrd="0" destOrd="8" presId="urn:microsoft.com/office/officeart/2016/7/layout/BasicLinearProcessNumbered"/>
    <dgm:cxn modelId="{59E3E12F-87DE-8C4B-B53B-484E53C2E080}" type="presOf" srcId="{4B0BE0DC-2682-44FF-BD16-4BF9E3A030EA}" destId="{F661BCC6-C219-6141-838D-265F24313330}" srcOrd="0" destOrd="6" presId="urn:microsoft.com/office/officeart/2016/7/layout/BasicLinearProcessNumbered"/>
    <dgm:cxn modelId="{BE794630-02BF-C649-AEC4-9484DCC4361F}" type="presOf" srcId="{990F8B89-4536-4126-A912-EF94B3FAE996}" destId="{F661BCC6-C219-6141-838D-265F24313330}" srcOrd="0" destOrd="2" presId="urn:microsoft.com/office/officeart/2016/7/layout/BasicLinearProcessNumbered"/>
    <dgm:cxn modelId="{16DD7830-BDB3-4EBA-B77F-F5E6F78636B5}" srcId="{F8EE225C-DBFD-4B3F-AA98-01D905F49C77}" destId="{EABE9DBC-DDD6-47C6-A43C-E85F0D91173C}" srcOrd="1" destOrd="0" parTransId="{26FEBDA3-9F2E-4C39-84B3-31312F2226B8}" sibTransId="{7EE176EE-2959-4868-AB39-D4764983AAD7}"/>
    <dgm:cxn modelId="{E644D54B-A8EC-114B-9EBB-2D189A77EC88}" type="presOf" srcId="{98974ED5-B477-42F9-99DE-B13C8B232999}" destId="{F661BCC6-C219-6141-838D-265F24313330}" srcOrd="0" destOrd="3" presId="urn:microsoft.com/office/officeart/2016/7/layout/BasicLinearProcessNumbered"/>
    <dgm:cxn modelId="{29E08852-22CB-0E4E-87A3-1A2E672A9B76}" type="presOf" srcId="{EABE9DBC-DDD6-47C6-A43C-E85F0D91173C}" destId="{F6D12277-E535-F44C-8433-FF58FCC50F54}" srcOrd="0" destOrd="3" presId="urn:microsoft.com/office/officeart/2016/7/layout/BasicLinearProcessNumbered"/>
    <dgm:cxn modelId="{DD80EA57-D8BB-4D86-BAB4-E80C9BE312E3}" srcId="{D38E8B51-A86B-49CB-BECF-927112804B3B}" destId="{F8EE225C-DBFD-4B3F-AA98-01D905F49C77}" srcOrd="1" destOrd="0" parTransId="{8CE001AE-D9EA-4BBA-9C36-3C09156D5C57}" sibTransId="{0DA88854-0C73-48B7-BB94-1413A8D36BE1}"/>
    <dgm:cxn modelId="{DE9B985B-5EEB-4733-AC7E-880E03B2204F}" srcId="{EABE9DBC-DDD6-47C6-A43C-E85F0D91173C}" destId="{E2BB53D9-959F-47F3-92EE-B995ECB7E60C}" srcOrd="0" destOrd="0" parTransId="{B13BE39D-7C22-4924-AF87-9AC88DA514D4}" sibTransId="{1C03E3D2-898B-475B-9B4D-7E6C8CF87A21}"/>
    <dgm:cxn modelId="{85F2525F-435F-4669-B0A2-EC5E75327C13}" srcId="{5A34EF7A-052F-4D7A-BE5C-6936196D7702}" destId="{4B0BE0DC-2682-44FF-BD16-4BF9E3A030EA}" srcOrd="5" destOrd="0" parTransId="{69F99B2C-0C43-416B-B8D0-B2B55351416A}" sibTransId="{5151EFD4-7A0B-45FF-97B8-86FDCF081485}"/>
    <dgm:cxn modelId="{FEBF6860-066A-487C-9D5B-531AA02BF8EC}" srcId="{F8EE225C-DBFD-4B3F-AA98-01D905F49C77}" destId="{A2CF39D2-E671-4BE0-9B77-51B72CD6486B}" srcOrd="2" destOrd="0" parTransId="{48E9DF2E-5E27-4B7E-AB68-6E0CDE6F993D}" sibTransId="{44DA8574-E537-4D09-9F0B-D8B23BD1EB9B}"/>
    <dgm:cxn modelId="{BE554462-7B0A-1741-A09C-BD533D73207A}" type="presOf" srcId="{D38E8B51-A86B-49CB-BECF-927112804B3B}" destId="{63EC032B-EB4B-A442-B638-F99455B93074}" srcOrd="0" destOrd="0" presId="urn:microsoft.com/office/officeart/2016/7/layout/BasicLinearProcessNumbered"/>
    <dgm:cxn modelId="{E98BF975-1325-2446-9528-033DAD4E3B02}" type="presOf" srcId="{0DA88854-0C73-48B7-BB94-1413A8D36BE1}" destId="{0A61C7C7-3384-9A41-9E0C-874F65FFC7AC}" srcOrd="0" destOrd="0" presId="urn:microsoft.com/office/officeart/2016/7/layout/BasicLinearProcessNumbered"/>
    <dgm:cxn modelId="{D15E1B78-9B4B-4A59-8A97-FE63BD504F4A}" srcId="{F8EE225C-DBFD-4B3F-AA98-01D905F49C77}" destId="{9533FBCF-2A8A-49F8-B282-4AA83821CEF4}" srcOrd="0" destOrd="0" parTransId="{91C62016-9FF6-4EB6-AC51-8599F9820A89}" sibTransId="{F78C9895-6E96-4287-8B76-14173080EA63}"/>
    <dgm:cxn modelId="{48663A78-FF41-7F40-B212-704DB6E70078}" type="presOf" srcId="{EBB8234E-BA4E-4314-AECC-8FA38AEAE999}" destId="{48E85DB5-AA91-5B4A-B8A2-6941FAD85B4D}" srcOrd="0" destOrd="0" presId="urn:microsoft.com/office/officeart/2016/7/layout/BasicLinearProcessNumbered"/>
    <dgm:cxn modelId="{60799880-A891-480A-830A-58DD86C0F5B0}" srcId="{A2CF39D2-E671-4BE0-9B77-51B72CD6486B}" destId="{21F2D90C-A607-4C68-9084-55F4DC98CE19}" srcOrd="0" destOrd="0" parTransId="{FD113E8B-F2F5-41B4-8836-45289673E348}" sibTransId="{6A4807C9-5789-4663-8932-417829555636}"/>
    <dgm:cxn modelId="{85968E88-5F48-C149-9B73-E94287D0DAEF}" type="presOf" srcId="{152EFE36-FA1F-49B7-B086-4A4D4809B339}" destId="{49FD399D-911B-9049-B47F-D93B97A6BA38}" srcOrd="0" destOrd="0" presId="urn:microsoft.com/office/officeart/2016/7/layout/BasicLinearProcessNumbered"/>
    <dgm:cxn modelId="{FE6D7390-3604-45BB-9282-6DF749A545FE}" srcId="{152EFE36-FA1F-49B7-B086-4A4D4809B339}" destId="{681CFF4C-2862-4850-98A1-2AB61C8A9420}" srcOrd="0" destOrd="0" parTransId="{B7A49B46-3990-4F55-8234-0E304E4C6493}" sibTransId="{5CD23B56-8DC2-4CF0-A903-9E2DEA071CCD}"/>
    <dgm:cxn modelId="{F7A88C9B-68C0-4FAE-84E3-10F7E6842606}" srcId="{5A34EF7A-052F-4D7A-BE5C-6936196D7702}" destId="{CBB7A848-1222-434D-9157-9255DE937894}" srcOrd="7" destOrd="0" parTransId="{85779743-70E3-4403-BDF7-B6746ABD9C66}" sibTransId="{8C7F7F0C-AA81-4190-9DA8-CE203C3AABCC}"/>
    <dgm:cxn modelId="{A302559D-7B9F-4F42-AC5F-A71139C433C6}" type="presOf" srcId="{E9190832-A2F7-4B7E-9052-B2D4FA431E3F}" destId="{E4A8450D-8DA4-BF43-8ABC-CD04EBC9AC41}" srcOrd="0" destOrd="0" presId="urn:microsoft.com/office/officeart/2016/7/layout/BasicLinearProcessNumbered"/>
    <dgm:cxn modelId="{B2E91D9E-9000-0E41-A057-22E65DFB0474}" type="presOf" srcId="{F69747C6-9D52-4CC8-B757-E0402AE9F6F1}" destId="{F661BCC6-C219-6141-838D-265F24313330}" srcOrd="0" destOrd="10" presId="urn:microsoft.com/office/officeart/2016/7/layout/BasicLinearProcessNumbered"/>
    <dgm:cxn modelId="{B73F33A1-DFD6-4D20-A5CA-FAFBA481E2F1}" srcId="{D38E8B51-A86B-49CB-BECF-927112804B3B}" destId="{5A34EF7A-052F-4D7A-BE5C-6936196D7702}" srcOrd="2" destOrd="0" parTransId="{B907AC23-F2DE-4697-8C87-430727336450}" sibTransId="{EBB8234E-BA4E-4314-AECC-8FA38AEAE999}"/>
    <dgm:cxn modelId="{12BA73AB-5DB0-4744-87FF-243375FD248D}" type="presOf" srcId="{5A34EF7A-052F-4D7A-BE5C-6936196D7702}" destId="{F661BCC6-C219-6141-838D-265F24313330}" srcOrd="1" destOrd="0" presId="urn:microsoft.com/office/officeart/2016/7/layout/BasicLinearProcessNumbered"/>
    <dgm:cxn modelId="{899080BA-AD04-6949-AAFC-030B83DBFC98}" type="presOf" srcId="{681CFF4C-2862-4850-98A1-2AB61C8A9420}" destId="{F05066D4-3AE9-364B-A3DF-0C2CB27FC421}" srcOrd="0" destOrd="1" presId="urn:microsoft.com/office/officeart/2016/7/layout/BasicLinearProcessNumbered"/>
    <dgm:cxn modelId="{F73901C0-0509-094A-861E-271BB9497E3E}" type="presOf" srcId="{9533FBCF-2A8A-49F8-B282-4AA83821CEF4}" destId="{F6D12277-E535-F44C-8433-FF58FCC50F54}" srcOrd="0" destOrd="1" presId="urn:microsoft.com/office/officeart/2016/7/layout/BasicLinearProcessNumbered"/>
    <dgm:cxn modelId="{BBF906C2-6145-6E46-AA7E-8D6E9F8BB888}" type="presOf" srcId="{FB4C4EA6-1C37-4C24-BF7F-54010672FC00}" destId="{F661BCC6-C219-6141-838D-265F24313330}" srcOrd="0" destOrd="9" presId="urn:microsoft.com/office/officeart/2016/7/layout/BasicLinearProcessNumbered"/>
    <dgm:cxn modelId="{14ACCEC3-BF3B-44A5-BF53-7367D35DA739}" srcId="{D38E8B51-A86B-49CB-BECF-927112804B3B}" destId="{152EFE36-FA1F-49B7-B086-4A4D4809B339}" srcOrd="0" destOrd="0" parTransId="{25542EE1-6F1E-46DA-8CE3-411440D9AFF1}" sibTransId="{E9190832-A2F7-4B7E-9052-B2D4FA431E3F}"/>
    <dgm:cxn modelId="{7482FDD0-9CE5-A642-AFE7-E8CFAB0E6553}" type="presOf" srcId="{31D1F246-C95C-4D77-B67C-3E1D1DF9E50E}" destId="{F661BCC6-C219-6141-838D-265F24313330}" srcOrd="0" destOrd="4" presId="urn:microsoft.com/office/officeart/2016/7/layout/BasicLinearProcessNumbered"/>
    <dgm:cxn modelId="{69061BD1-7DCF-4843-96F5-1445BF418D0B}" type="presOf" srcId="{8B091B4B-4B00-46FF-AF66-B1037DD30384}" destId="{F6D12277-E535-F44C-8433-FF58FCC50F54}" srcOrd="0" destOrd="7" presId="urn:microsoft.com/office/officeart/2016/7/layout/BasicLinearProcessNumbered"/>
    <dgm:cxn modelId="{076B8AD2-1176-4265-9C05-ADF12150B0AD}" srcId="{5A34EF7A-052F-4D7A-BE5C-6936196D7702}" destId="{990F8B89-4536-4126-A912-EF94B3FAE996}" srcOrd="1" destOrd="0" parTransId="{8CDEE877-F35A-4DB3-A6BC-2765EDD4304B}" sibTransId="{9366C00C-3938-4449-97C1-04E4FC31D495}"/>
    <dgm:cxn modelId="{76FB2CD4-B5F6-40F8-9967-BCF18F449D0C}" srcId="{5A34EF7A-052F-4D7A-BE5C-6936196D7702}" destId="{98974ED5-B477-42F9-99DE-B13C8B232999}" srcOrd="2" destOrd="0" parTransId="{9B701F50-BEDD-4DC8-BBFC-B461339D6413}" sibTransId="{A309FA47-9F4C-4174-9172-6A1B85636E28}"/>
    <dgm:cxn modelId="{2F7480D8-1F06-452E-8A89-B564B0AFEDFE}" srcId="{5A34EF7A-052F-4D7A-BE5C-6936196D7702}" destId="{C6EA9A33-B75D-450E-921D-F1317C8B9AF0}" srcOrd="4" destOrd="0" parTransId="{D365D0A4-E701-4852-914F-90C2C0E9A243}" sibTransId="{DA2C0F90-5204-4192-A166-9E1154729172}"/>
    <dgm:cxn modelId="{81963BE9-3E8F-124C-A679-5FF1C9D9ECD7}" type="presOf" srcId="{21F2D90C-A607-4C68-9084-55F4DC98CE19}" destId="{F6D12277-E535-F44C-8433-FF58FCC50F54}" srcOrd="0" destOrd="6" presId="urn:microsoft.com/office/officeart/2016/7/layout/BasicLinearProcessNumbered"/>
    <dgm:cxn modelId="{6D8849F3-B8E9-B045-B6AB-2ACCFBCA2FEC}" type="presOf" srcId="{CF16CE19-C57A-45E0-985D-523FF766DF6C}" destId="{F661BCC6-C219-6141-838D-265F24313330}" srcOrd="0" destOrd="1" presId="urn:microsoft.com/office/officeart/2016/7/layout/BasicLinearProcessNumbered"/>
    <dgm:cxn modelId="{F214D8F5-D70E-4F88-85B0-B0E213E5BEBD}" srcId="{5A34EF7A-052F-4D7A-BE5C-6936196D7702}" destId="{FB4C4EA6-1C37-4C24-BF7F-54010672FC00}" srcOrd="8" destOrd="0" parTransId="{9BCA5F99-9C0D-4F60-8AE3-66B94D6823AE}" sibTransId="{77F86D55-DDF0-4100-93C0-789E3B2BA5EE}"/>
    <dgm:cxn modelId="{D0E52BF8-8C10-461B-8EC8-9F1A63C9AB33}" srcId="{F8EE225C-DBFD-4B3F-AA98-01D905F49C77}" destId="{8B091B4B-4B00-46FF-AF66-B1037DD30384}" srcOrd="3" destOrd="0" parTransId="{459AA36D-5F8D-47FB-BA17-928F1E31463A}" sibTransId="{E8BCFCED-ED28-46FC-A78E-7C72D92E7062}"/>
    <dgm:cxn modelId="{DD4E43FF-8D35-5140-8DB3-0406FEE7E4EE}" type="presOf" srcId="{F8EE225C-DBFD-4B3F-AA98-01D905F49C77}" destId="{F6D12277-E535-F44C-8433-FF58FCC50F54}" srcOrd="1" destOrd="0" presId="urn:microsoft.com/office/officeart/2016/7/layout/BasicLinearProcessNumbered"/>
    <dgm:cxn modelId="{9CBD95F4-7D98-2A49-84B9-2F9509848E15}" type="presParOf" srcId="{63EC032B-EB4B-A442-B638-F99455B93074}" destId="{E22F24AA-CF4B-0D41-AF5E-D240CEB3C589}" srcOrd="0" destOrd="0" presId="urn:microsoft.com/office/officeart/2016/7/layout/BasicLinearProcessNumbered"/>
    <dgm:cxn modelId="{E09979D1-328B-EB40-ADC8-CB48D7BE4B97}" type="presParOf" srcId="{E22F24AA-CF4B-0D41-AF5E-D240CEB3C589}" destId="{49FD399D-911B-9049-B47F-D93B97A6BA38}" srcOrd="0" destOrd="0" presId="urn:microsoft.com/office/officeart/2016/7/layout/BasicLinearProcessNumbered"/>
    <dgm:cxn modelId="{8CDA25BD-CEFE-CC48-ABBC-76C2006BBDD7}" type="presParOf" srcId="{E22F24AA-CF4B-0D41-AF5E-D240CEB3C589}" destId="{E4A8450D-8DA4-BF43-8ABC-CD04EBC9AC41}" srcOrd="1" destOrd="0" presId="urn:microsoft.com/office/officeart/2016/7/layout/BasicLinearProcessNumbered"/>
    <dgm:cxn modelId="{6A02D63B-2B3A-1D49-B9E4-9756E3A78086}" type="presParOf" srcId="{E22F24AA-CF4B-0D41-AF5E-D240CEB3C589}" destId="{330D50BB-FED3-F842-87AA-0169EABD5C98}" srcOrd="2" destOrd="0" presId="urn:microsoft.com/office/officeart/2016/7/layout/BasicLinearProcessNumbered"/>
    <dgm:cxn modelId="{6C2321BE-B218-FF41-AC21-2655B91E73C7}" type="presParOf" srcId="{E22F24AA-CF4B-0D41-AF5E-D240CEB3C589}" destId="{F05066D4-3AE9-364B-A3DF-0C2CB27FC421}" srcOrd="3" destOrd="0" presId="urn:microsoft.com/office/officeart/2016/7/layout/BasicLinearProcessNumbered"/>
    <dgm:cxn modelId="{657F15B7-E01E-A44F-B6AA-AA8AB8694369}" type="presParOf" srcId="{63EC032B-EB4B-A442-B638-F99455B93074}" destId="{EE762DD3-9365-1244-9AAA-9F09F584DFFD}" srcOrd="1" destOrd="0" presId="urn:microsoft.com/office/officeart/2016/7/layout/BasicLinearProcessNumbered"/>
    <dgm:cxn modelId="{9C4DFEB2-3044-3546-BB2C-FD59CB17193A}" type="presParOf" srcId="{63EC032B-EB4B-A442-B638-F99455B93074}" destId="{D53F5C26-264E-244C-AF58-7BD572C05AEF}" srcOrd="2" destOrd="0" presId="urn:microsoft.com/office/officeart/2016/7/layout/BasicLinearProcessNumbered"/>
    <dgm:cxn modelId="{34279ABC-2D38-6641-BFCD-6E3B41208377}" type="presParOf" srcId="{D53F5C26-264E-244C-AF58-7BD572C05AEF}" destId="{5A4A745D-EC30-7C4C-B93A-0A6ECB0D437F}" srcOrd="0" destOrd="0" presId="urn:microsoft.com/office/officeart/2016/7/layout/BasicLinearProcessNumbered"/>
    <dgm:cxn modelId="{2A39123C-830E-D241-A30C-9AF3ADADA6F0}" type="presParOf" srcId="{D53F5C26-264E-244C-AF58-7BD572C05AEF}" destId="{0A61C7C7-3384-9A41-9E0C-874F65FFC7AC}" srcOrd="1" destOrd="0" presId="urn:microsoft.com/office/officeart/2016/7/layout/BasicLinearProcessNumbered"/>
    <dgm:cxn modelId="{B19CFC0D-5622-9647-9A08-A9FB9EDE3524}" type="presParOf" srcId="{D53F5C26-264E-244C-AF58-7BD572C05AEF}" destId="{B188ABD4-6761-D64B-816D-88D24C94A920}" srcOrd="2" destOrd="0" presId="urn:microsoft.com/office/officeart/2016/7/layout/BasicLinearProcessNumbered"/>
    <dgm:cxn modelId="{68F1621B-CEB8-BB4F-85CF-B6A1B96A53E2}" type="presParOf" srcId="{D53F5C26-264E-244C-AF58-7BD572C05AEF}" destId="{F6D12277-E535-F44C-8433-FF58FCC50F54}" srcOrd="3" destOrd="0" presId="urn:microsoft.com/office/officeart/2016/7/layout/BasicLinearProcessNumbered"/>
    <dgm:cxn modelId="{687360D1-520A-A144-80BD-8EC3FBDE8A27}" type="presParOf" srcId="{63EC032B-EB4B-A442-B638-F99455B93074}" destId="{974C9CEB-FE41-874D-B1E5-CC61C8C3C511}" srcOrd="3" destOrd="0" presId="urn:microsoft.com/office/officeart/2016/7/layout/BasicLinearProcessNumbered"/>
    <dgm:cxn modelId="{472567C9-E66E-884F-84BF-7B6EF7CDFFCA}" type="presParOf" srcId="{63EC032B-EB4B-A442-B638-F99455B93074}" destId="{EC7FB8E2-5760-AD48-A046-B9D22966E1D5}" srcOrd="4" destOrd="0" presId="urn:microsoft.com/office/officeart/2016/7/layout/BasicLinearProcessNumbered"/>
    <dgm:cxn modelId="{4134DFE6-E8FA-084F-A33F-39A4D8127033}" type="presParOf" srcId="{EC7FB8E2-5760-AD48-A046-B9D22966E1D5}" destId="{D2482D55-DA1B-294B-B898-E9CD9A071DDD}" srcOrd="0" destOrd="0" presId="urn:microsoft.com/office/officeart/2016/7/layout/BasicLinearProcessNumbered"/>
    <dgm:cxn modelId="{2DBCFD3D-FD46-CA4E-93C7-0DC24FF98362}" type="presParOf" srcId="{EC7FB8E2-5760-AD48-A046-B9D22966E1D5}" destId="{48E85DB5-AA91-5B4A-B8A2-6941FAD85B4D}" srcOrd="1" destOrd="0" presId="urn:microsoft.com/office/officeart/2016/7/layout/BasicLinearProcessNumbered"/>
    <dgm:cxn modelId="{135C96A2-4C93-AE44-A685-25C317CEF92A}" type="presParOf" srcId="{EC7FB8E2-5760-AD48-A046-B9D22966E1D5}" destId="{DD54D6D2-5184-6E4C-88B9-FBE1F68286CD}" srcOrd="2" destOrd="0" presId="urn:microsoft.com/office/officeart/2016/7/layout/BasicLinearProcessNumbered"/>
    <dgm:cxn modelId="{F615BCC4-48C0-DE4D-8312-8E269CF27FFA}" type="presParOf" srcId="{EC7FB8E2-5760-AD48-A046-B9D22966E1D5}" destId="{F661BCC6-C219-6141-838D-265F2431333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27F62-A8E7-4860-B69E-FA63A86015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CD72DD-607D-4D67-A9AA-78585619C951}">
      <dgm:prSet/>
      <dgm:spPr/>
      <dgm:t>
        <a:bodyPr/>
        <a:lstStyle/>
        <a:p>
          <a:r>
            <a:rPr lang="en-US"/>
            <a:t>NVIDIA meteoric stock price growth as a GPU maker revolutionizing AI domain</a:t>
          </a:r>
        </a:p>
      </dgm:t>
    </dgm:pt>
    <dgm:pt modelId="{278CD916-CF95-4172-87A9-C4BF1AFA34AE}" type="parTrans" cxnId="{C542DED4-DA48-472F-A6CD-D22B375C0DF5}">
      <dgm:prSet/>
      <dgm:spPr/>
      <dgm:t>
        <a:bodyPr/>
        <a:lstStyle/>
        <a:p>
          <a:endParaRPr lang="en-US"/>
        </a:p>
      </dgm:t>
    </dgm:pt>
    <dgm:pt modelId="{C6DF7A15-A776-482D-9BB7-8A6FC54820BB}" type="sibTrans" cxnId="{C542DED4-DA48-472F-A6CD-D22B375C0DF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C8273B-125A-49D8-8C64-E70C3BE26B31}">
      <dgm:prSet/>
      <dgm:spPr/>
      <dgm:t>
        <a:bodyPr/>
        <a:lstStyle/>
        <a:p>
          <a:r>
            <a:rPr lang="en-US"/>
            <a:t>Increasing interest in the predictive power of Neural Networks &amp; Deep Learning in finance domain.</a:t>
          </a:r>
        </a:p>
      </dgm:t>
    </dgm:pt>
    <dgm:pt modelId="{B7BBF080-17C1-468C-B5DC-B69314D3D1B4}" type="parTrans" cxnId="{9EF49655-9958-460F-8EF1-E02983198AB7}">
      <dgm:prSet/>
      <dgm:spPr/>
      <dgm:t>
        <a:bodyPr/>
        <a:lstStyle/>
        <a:p>
          <a:endParaRPr lang="en-US"/>
        </a:p>
      </dgm:t>
    </dgm:pt>
    <dgm:pt modelId="{0486397A-3DC1-4D68-8505-79125EBD7BAC}" type="sibTrans" cxnId="{9EF49655-9958-460F-8EF1-E02983198AB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A37ACDB-7FD3-4ED3-B329-BB59B8485DA1}">
      <dgm:prSet/>
      <dgm:spPr/>
      <dgm:t>
        <a:bodyPr/>
        <a:lstStyle/>
        <a:p>
          <a:r>
            <a:rPr lang="en-US"/>
            <a:t>NVIDIA critical role in tech and AI fields makes its stock a focal point for investors.</a:t>
          </a:r>
        </a:p>
      </dgm:t>
    </dgm:pt>
    <dgm:pt modelId="{67243851-AC15-4E14-A465-ABCA8048FD0B}" type="parTrans" cxnId="{72480916-F693-4E97-973E-39D8A06AAEFB}">
      <dgm:prSet/>
      <dgm:spPr/>
      <dgm:t>
        <a:bodyPr/>
        <a:lstStyle/>
        <a:p>
          <a:endParaRPr lang="en-US"/>
        </a:p>
      </dgm:t>
    </dgm:pt>
    <dgm:pt modelId="{D3D1AFBE-B379-453C-A26B-095135D1A357}" type="sibTrans" cxnId="{72480916-F693-4E97-973E-39D8A06AAEF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EC8A49-E93F-4F22-B3EE-09A7DBE0EC84}">
      <dgm:prSet/>
      <dgm:spPr/>
      <dgm:t>
        <a:bodyPr/>
        <a:lstStyle/>
        <a:p>
          <a:r>
            <a:rPr lang="en-US"/>
            <a:t>The need for more accurate, data-driven investment decisions.</a:t>
          </a:r>
        </a:p>
      </dgm:t>
    </dgm:pt>
    <dgm:pt modelId="{7422E93F-E4AD-4B63-9B7B-E4C9E5516C59}" type="parTrans" cxnId="{9C35A7E9-DDD1-4EE4-8DD7-0C2423777E45}">
      <dgm:prSet/>
      <dgm:spPr/>
      <dgm:t>
        <a:bodyPr/>
        <a:lstStyle/>
        <a:p>
          <a:endParaRPr lang="en-US"/>
        </a:p>
      </dgm:t>
    </dgm:pt>
    <dgm:pt modelId="{A5630B08-2ACC-47EE-816F-5FE3E095DBC3}" type="sibTrans" cxnId="{9C35A7E9-DDD1-4EE4-8DD7-0C2423777E4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BAB0324-BCB1-0F40-BBAB-63EE34250464}" type="pres">
      <dgm:prSet presAssocID="{9B027F62-A8E7-4860-B69E-FA63A860157F}" presName="Name0" presStyleCnt="0">
        <dgm:presLayoutVars>
          <dgm:animLvl val="lvl"/>
          <dgm:resizeHandles val="exact"/>
        </dgm:presLayoutVars>
      </dgm:prSet>
      <dgm:spPr/>
    </dgm:pt>
    <dgm:pt modelId="{532A266C-DD94-0043-B05C-36F903738D83}" type="pres">
      <dgm:prSet presAssocID="{72CD72DD-607D-4D67-A9AA-78585619C951}" presName="compositeNode" presStyleCnt="0">
        <dgm:presLayoutVars>
          <dgm:bulletEnabled val="1"/>
        </dgm:presLayoutVars>
      </dgm:prSet>
      <dgm:spPr/>
    </dgm:pt>
    <dgm:pt modelId="{E716579B-BBF9-2648-A3D8-84D4B12AA796}" type="pres">
      <dgm:prSet presAssocID="{72CD72DD-607D-4D67-A9AA-78585619C951}" presName="bgRect" presStyleLbl="bgAccFollowNode1" presStyleIdx="0" presStyleCnt="4"/>
      <dgm:spPr/>
    </dgm:pt>
    <dgm:pt modelId="{A56A70A1-8720-1040-8F0C-56EE00EC8BF2}" type="pres">
      <dgm:prSet presAssocID="{C6DF7A15-A776-482D-9BB7-8A6FC54820B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7AD406-3D90-C74F-A849-81FF5CB4AC15}" type="pres">
      <dgm:prSet presAssocID="{72CD72DD-607D-4D67-A9AA-78585619C951}" presName="bottomLine" presStyleLbl="alignNode1" presStyleIdx="1" presStyleCnt="8">
        <dgm:presLayoutVars/>
      </dgm:prSet>
      <dgm:spPr/>
    </dgm:pt>
    <dgm:pt modelId="{4F14B8F6-8862-934D-A7CD-AF0B126E5899}" type="pres">
      <dgm:prSet presAssocID="{72CD72DD-607D-4D67-A9AA-78585619C951}" presName="nodeText" presStyleLbl="bgAccFollowNode1" presStyleIdx="0" presStyleCnt="4">
        <dgm:presLayoutVars>
          <dgm:bulletEnabled val="1"/>
        </dgm:presLayoutVars>
      </dgm:prSet>
      <dgm:spPr/>
    </dgm:pt>
    <dgm:pt modelId="{CE61789B-B7E2-884F-926F-FDAD6FAB6DBF}" type="pres">
      <dgm:prSet presAssocID="{C6DF7A15-A776-482D-9BB7-8A6FC54820BB}" presName="sibTrans" presStyleCnt="0"/>
      <dgm:spPr/>
    </dgm:pt>
    <dgm:pt modelId="{2F259486-65D8-B942-B887-7A9A1C555C90}" type="pres">
      <dgm:prSet presAssocID="{E6C8273B-125A-49D8-8C64-E70C3BE26B31}" presName="compositeNode" presStyleCnt="0">
        <dgm:presLayoutVars>
          <dgm:bulletEnabled val="1"/>
        </dgm:presLayoutVars>
      </dgm:prSet>
      <dgm:spPr/>
    </dgm:pt>
    <dgm:pt modelId="{D596F5C4-0756-2A44-BAEC-AED7F1D0A15E}" type="pres">
      <dgm:prSet presAssocID="{E6C8273B-125A-49D8-8C64-E70C3BE26B31}" presName="bgRect" presStyleLbl="bgAccFollowNode1" presStyleIdx="1" presStyleCnt="4"/>
      <dgm:spPr/>
    </dgm:pt>
    <dgm:pt modelId="{16BBBEF0-3412-1949-8F91-8E1F19112588}" type="pres">
      <dgm:prSet presAssocID="{0486397A-3DC1-4D68-8505-79125EBD7BA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765BB18-7334-F549-B7AD-089623BD64D2}" type="pres">
      <dgm:prSet presAssocID="{E6C8273B-125A-49D8-8C64-E70C3BE26B31}" presName="bottomLine" presStyleLbl="alignNode1" presStyleIdx="3" presStyleCnt="8">
        <dgm:presLayoutVars/>
      </dgm:prSet>
      <dgm:spPr/>
    </dgm:pt>
    <dgm:pt modelId="{7CEF7EA1-F63C-DA4E-92DD-01858B86BD26}" type="pres">
      <dgm:prSet presAssocID="{E6C8273B-125A-49D8-8C64-E70C3BE26B31}" presName="nodeText" presStyleLbl="bgAccFollowNode1" presStyleIdx="1" presStyleCnt="4">
        <dgm:presLayoutVars>
          <dgm:bulletEnabled val="1"/>
        </dgm:presLayoutVars>
      </dgm:prSet>
      <dgm:spPr/>
    </dgm:pt>
    <dgm:pt modelId="{75234DAA-51A9-5145-A50B-8F0EA173B5F6}" type="pres">
      <dgm:prSet presAssocID="{0486397A-3DC1-4D68-8505-79125EBD7BAC}" presName="sibTrans" presStyleCnt="0"/>
      <dgm:spPr/>
    </dgm:pt>
    <dgm:pt modelId="{AB80A853-9B24-4747-916B-49E9161442FB}" type="pres">
      <dgm:prSet presAssocID="{9A37ACDB-7FD3-4ED3-B329-BB59B8485DA1}" presName="compositeNode" presStyleCnt="0">
        <dgm:presLayoutVars>
          <dgm:bulletEnabled val="1"/>
        </dgm:presLayoutVars>
      </dgm:prSet>
      <dgm:spPr/>
    </dgm:pt>
    <dgm:pt modelId="{B91AC8DE-3603-A242-9456-DC38E0791FE7}" type="pres">
      <dgm:prSet presAssocID="{9A37ACDB-7FD3-4ED3-B329-BB59B8485DA1}" presName="bgRect" presStyleLbl="bgAccFollowNode1" presStyleIdx="2" presStyleCnt="4"/>
      <dgm:spPr/>
    </dgm:pt>
    <dgm:pt modelId="{277D3C60-FDB9-4942-8FCF-EFBE805AD39E}" type="pres">
      <dgm:prSet presAssocID="{D3D1AFBE-B379-453C-A26B-095135D1A35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A954AED-8B9D-9F42-80B8-28DFA7BC6278}" type="pres">
      <dgm:prSet presAssocID="{9A37ACDB-7FD3-4ED3-B329-BB59B8485DA1}" presName="bottomLine" presStyleLbl="alignNode1" presStyleIdx="5" presStyleCnt="8">
        <dgm:presLayoutVars/>
      </dgm:prSet>
      <dgm:spPr/>
    </dgm:pt>
    <dgm:pt modelId="{805B3E76-2C3E-704E-8DBD-2DF1ADDC5C72}" type="pres">
      <dgm:prSet presAssocID="{9A37ACDB-7FD3-4ED3-B329-BB59B8485DA1}" presName="nodeText" presStyleLbl="bgAccFollowNode1" presStyleIdx="2" presStyleCnt="4">
        <dgm:presLayoutVars>
          <dgm:bulletEnabled val="1"/>
        </dgm:presLayoutVars>
      </dgm:prSet>
      <dgm:spPr/>
    </dgm:pt>
    <dgm:pt modelId="{6BD56D26-73B9-A04A-A8A6-DEC199DC0B10}" type="pres">
      <dgm:prSet presAssocID="{D3D1AFBE-B379-453C-A26B-095135D1A357}" presName="sibTrans" presStyleCnt="0"/>
      <dgm:spPr/>
    </dgm:pt>
    <dgm:pt modelId="{C2096D1D-89AB-D046-9AA7-A776ABC82534}" type="pres">
      <dgm:prSet presAssocID="{4DEC8A49-E93F-4F22-B3EE-09A7DBE0EC84}" presName="compositeNode" presStyleCnt="0">
        <dgm:presLayoutVars>
          <dgm:bulletEnabled val="1"/>
        </dgm:presLayoutVars>
      </dgm:prSet>
      <dgm:spPr/>
    </dgm:pt>
    <dgm:pt modelId="{78F5E30F-F2EE-6C47-8F53-BB68C1E7498F}" type="pres">
      <dgm:prSet presAssocID="{4DEC8A49-E93F-4F22-B3EE-09A7DBE0EC84}" presName="bgRect" presStyleLbl="bgAccFollowNode1" presStyleIdx="3" presStyleCnt="4"/>
      <dgm:spPr/>
    </dgm:pt>
    <dgm:pt modelId="{DAC68B7A-47D8-BC4D-9763-3EBDEA28FA0A}" type="pres">
      <dgm:prSet presAssocID="{A5630B08-2ACC-47EE-816F-5FE3E095DBC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CEE04CA-7924-7A4E-8499-5C80FF7E699A}" type="pres">
      <dgm:prSet presAssocID="{4DEC8A49-E93F-4F22-B3EE-09A7DBE0EC84}" presName="bottomLine" presStyleLbl="alignNode1" presStyleIdx="7" presStyleCnt="8">
        <dgm:presLayoutVars/>
      </dgm:prSet>
      <dgm:spPr/>
    </dgm:pt>
    <dgm:pt modelId="{1B2EFDA3-C4F2-914C-88E9-781FEC3355AC}" type="pres">
      <dgm:prSet presAssocID="{4DEC8A49-E93F-4F22-B3EE-09A7DBE0EC8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BCA8401-B444-0648-BE59-B1E913B8DCC3}" type="presOf" srcId="{E6C8273B-125A-49D8-8C64-E70C3BE26B31}" destId="{7CEF7EA1-F63C-DA4E-92DD-01858B86BD26}" srcOrd="1" destOrd="0" presId="urn:microsoft.com/office/officeart/2016/7/layout/BasicLinearProcessNumbered"/>
    <dgm:cxn modelId="{72480916-F693-4E97-973E-39D8A06AAEFB}" srcId="{9B027F62-A8E7-4860-B69E-FA63A860157F}" destId="{9A37ACDB-7FD3-4ED3-B329-BB59B8485DA1}" srcOrd="2" destOrd="0" parTransId="{67243851-AC15-4E14-A465-ABCA8048FD0B}" sibTransId="{D3D1AFBE-B379-453C-A26B-095135D1A357}"/>
    <dgm:cxn modelId="{C569112A-3EA6-4A42-BC1F-4CA3C6C8FC20}" type="presOf" srcId="{9B027F62-A8E7-4860-B69E-FA63A860157F}" destId="{ABAB0324-BCB1-0F40-BBAB-63EE34250464}" srcOrd="0" destOrd="0" presId="urn:microsoft.com/office/officeart/2016/7/layout/BasicLinearProcessNumbered"/>
    <dgm:cxn modelId="{6282933D-9A83-FB4D-BBDA-812554E30D55}" type="presOf" srcId="{72CD72DD-607D-4D67-A9AA-78585619C951}" destId="{E716579B-BBF9-2648-A3D8-84D4B12AA796}" srcOrd="0" destOrd="0" presId="urn:microsoft.com/office/officeart/2016/7/layout/BasicLinearProcessNumbered"/>
    <dgm:cxn modelId="{C486E03E-F1AE-1B43-B22B-997112DFC4B6}" type="presOf" srcId="{C6DF7A15-A776-482D-9BB7-8A6FC54820BB}" destId="{A56A70A1-8720-1040-8F0C-56EE00EC8BF2}" srcOrd="0" destOrd="0" presId="urn:microsoft.com/office/officeart/2016/7/layout/BasicLinearProcessNumbered"/>
    <dgm:cxn modelId="{F6F55247-35C7-1E45-A2E7-333227049BB4}" type="presOf" srcId="{A5630B08-2ACC-47EE-816F-5FE3E095DBC3}" destId="{DAC68B7A-47D8-BC4D-9763-3EBDEA28FA0A}" srcOrd="0" destOrd="0" presId="urn:microsoft.com/office/officeart/2016/7/layout/BasicLinearProcessNumbered"/>
    <dgm:cxn modelId="{8A52A448-98A3-F945-A9F3-FCE0056F33A9}" type="presOf" srcId="{E6C8273B-125A-49D8-8C64-E70C3BE26B31}" destId="{D596F5C4-0756-2A44-BAEC-AED7F1D0A15E}" srcOrd="0" destOrd="0" presId="urn:microsoft.com/office/officeart/2016/7/layout/BasicLinearProcessNumbered"/>
    <dgm:cxn modelId="{9EF49655-9958-460F-8EF1-E02983198AB7}" srcId="{9B027F62-A8E7-4860-B69E-FA63A860157F}" destId="{E6C8273B-125A-49D8-8C64-E70C3BE26B31}" srcOrd="1" destOrd="0" parTransId="{B7BBF080-17C1-468C-B5DC-B69314D3D1B4}" sibTransId="{0486397A-3DC1-4D68-8505-79125EBD7BAC}"/>
    <dgm:cxn modelId="{65DDEC60-0F56-FF48-9E81-9979CF399E62}" type="presOf" srcId="{4DEC8A49-E93F-4F22-B3EE-09A7DBE0EC84}" destId="{78F5E30F-F2EE-6C47-8F53-BB68C1E7498F}" srcOrd="0" destOrd="0" presId="urn:microsoft.com/office/officeart/2016/7/layout/BasicLinearProcessNumbered"/>
    <dgm:cxn modelId="{7B57B172-BD83-A545-94B9-D1A73AF0600A}" type="presOf" srcId="{0486397A-3DC1-4D68-8505-79125EBD7BAC}" destId="{16BBBEF0-3412-1949-8F91-8E1F19112588}" srcOrd="0" destOrd="0" presId="urn:microsoft.com/office/officeart/2016/7/layout/BasicLinearProcessNumbered"/>
    <dgm:cxn modelId="{254EB687-CFF9-AD42-88EB-99A95E8D6D69}" type="presOf" srcId="{D3D1AFBE-B379-453C-A26B-095135D1A357}" destId="{277D3C60-FDB9-4942-8FCF-EFBE805AD39E}" srcOrd="0" destOrd="0" presId="urn:microsoft.com/office/officeart/2016/7/layout/BasicLinearProcessNumbered"/>
    <dgm:cxn modelId="{4110E796-3B16-B242-B1D4-ABC668F8ABA6}" type="presOf" srcId="{72CD72DD-607D-4D67-A9AA-78585619C951}" destId="{4F14B8F6-8862-934D-A7CD-AF0B126E5899}" srcOrd="1" destOrd="0" presId="urn:microsoft.com/office/officeart/2016/7/layout/BasicLinearProcessNumbered"/>
    <dgm:cxn modelId="{E33E79B4-071F-5C41-B486-1A283A1FEABD}" type="presOf" srcId="{9A37ACDB-7FD3-4ED3-B329-BB59B8485DA1}" destId="{B91AC8DE-3603-A242-9456-DC38E0791FE7}" srcOrd="0" destOrd="0" presId="urn:microsoft.com/office/officeart/2016/7/layout/BasicLinearProcessNumbered"/>
    <dgm:cxn modelId="{C542DED4-DA48-472F-A6CD-D22B375C0DF5}" srcId="{9B027F62-A8E7-4860-B69E-FA63A860157F}" destId="{72CD72DD-607D-4D67-A9AA-78585619C951}" srcOrd="0" destOrd="0" parTransId="{278CD916-CF95-4172-87A9-C4BF1AFA34AE}" sibTransId="{C6DF7A15-A776-482D-9BB7-8A6FC54820BB}"/>
    <dgm:cxn modelId="{9C35A7E9-DDD1-4EE4-8DD7-0C2423777E45}" srcId="{9B027F62-A8E7-4860-B69E-FA63A860157F}" destId="{4DEC8A49-E93F-4F22-B3EE-09A7DBE0EC84}" srcOrd="3" destOrd="0" parTransId="{7422E93F-E4AD-4B63-9B7B-E4C9E5516C59}" sibTransId="{A5630B08-2ACC-47EE-816F-5FE3E095DBC3}"/>
    <dgm:cxn modelId="{60F4FDF0-6C57-294A-AFDB-8DF5CA175BD4}" type="presOf" srcId="{9A37ACDB-7FD3-4ED3-B329-BB59B8485DA1}" destId="{805B3E76-2C3E-704E-8DBD-2DF1ADDC5C72}" srcOrd="1" destOrd="0" presId="urn:microsoft.com/office/officeart/2016/7/layout/BasicLinearProcessNumbered"/>
    <dgm:cxn modelId="{143BD7F9-2FA6-C94F-AFCB-7E17772D8708}" type="presOf" srcId="{4DEC8A49-E93F-4F22-B3EE-09A7DBE0EC84}" destId="{1B2EFDA3-C4F2-914C-88E9-781FEC3355AC}" srcOrd="1" destOrd="0" presId="urn:microsoft.com/office/officeart/2016/7/layout/BasicLinearProcessNumbered"/>
    <dgm:cxn modelId="{62B24AD4-BFCA-6942-9FC8-228C1B480DFB}" type="presParOf" srcId="{ABAB0324-BCB1-0F40-BBAB-63EE34250464}" destId="{532A266C-DD94-0043-B05C-36F903738D83}" srcOrd="0" destOrd="0" presId="urn:microsoft.com/office/officeart/2016/7/layout/BasicLinearProcessNumbered"/>
    <dgm:cxn modelId="{0880B1F5-4589-3641-A01B-1A792C1C934E}" type="presParOf" srcId="{532A266C-DD94-0043-B05C-36F903738D83}" destId="{E716579B-BBF9-2648-A3D8-84D4B12AA796}" srcOrd="0" destOrd="0" presId="urn:microsoft.com/office/officeart/2016/7/layout/BasicLinearProcessNumbered"/>
    <dgm:cxn modelId="{9A7891D0-4F7F-7840-8062-6EE7C2DE7233}" type="presParOf" srcId="{532A266C-DD94-0043-B05C-36F903738D83}" destId="{A56A70A1-8720-1040-8F0C-56EE00EC8BF2}" srcOrd="1" destOrd="0" presId="urn:microsoft.com/office/officeart/2016/7/layout/BasicLinearProcessNumbered"/>
    <dgm:cxn modelId="{E433CD09-C346-FC4B-B032-7EB40A414B10}" type="presParOf" srcId="{532A266C-DD94-0043-B05C-36F903738D83}" destId="{FF7AD406-3D90-C74F-A849-81FF5CB4AC15}" srcOrd="2" destOrd="0" presId="urn:microsoft.com/office/officeart/2016/7/layout/BasicLinearProcessNumbered"/>
    <dgm:cxn modelId="{DD0D418D-BA79-814D-8DD5-7CD07462A91F}" type="presParOf" srcId="{532A266C-DD94-0043-B05C-36F903738D83}" destId="{4F14B8F6-8862-934D-A7CD-AF0B126E5899}" srcOrd="3" destOrd="0" presId="urn:microsoft.com/office/officeart/2016/7/layout/BasicLinearProcessNumbered"/>
    <dgm:cxn modelId="{589AE5B3-A561-294B-849B-7CB2ED4CC7C4}" type="presParOf" srcId="{ABAB0324-BCB1-0F40-BBAB-63EE34250464}" destId="{CE61789B-B7E2-884F-926F-FDAD6FAB6DBF}" srcOrd="1" destOrd="0" presId="urn:microsoft.com/office/officeart/2016/7/layout/BasicLinearProcessNumbered"/>
    <dgm:cxn modelId="{24E58230-1284-B240-B684-7508884EBFCD}" type="presParOf" srcId="{ABAB0324-BCB1-0F40-BBAB-63EE34250464}" destId="{2F259486-65D8-B942-B887-7A9A1C555C90}" srcOrd="2" destOrd="0" presId="urn:microsoft.com/office/officeart/2016/7/layout/BasicLinearProcessNumbered"/>
    <dgm:cxn modelId="{35DDE0BF-296F-0C4A-A724-5268F11FDE63}" type="presParOf" srcId="{2F259486-65D8-B942-B887-7A9A1C555C90}" destId="{D596F5C4-0756-2A44-BAEC-AED7F1D0A15E}" srcOrd="0" destOrd="0" presId="urn:microsoft.com/office/officeart/2016/7/layout/BasicLinearProcessNumbered"/>
    <dgm:cxn modelId="{6EAB67A4-E5F4-8641-A31A-EC61C404A826}" type="presParOf" srcId="{2F259486-65D8-B942-B887-7A9A1C555C90}" destId="{16BBBEF0-3412-1949-8F91-8E1F19112588}" srcOrd="1" destOrd="0" presId="urn:microsoft.com/office/officeart/2016/7/layout/BasicLinearProcessNumbered"/>
    <dgm:cxn modelId="{5465595B-D50A-5744-A9D4-71F02C830C85}" type="presParOf" srcId="{2F259486-65D8-B942-B887-7A9A1C555C90}" destId="{4765BB18-7334-F549-B7AD-089623BD64D2}" srcOrd="2" destOrd="0" presId="urn:microsoft.com/office/officeart/2016/7/layout/BasicLinearProcessNumbered"/>
    <dgm:cxn modelId="{F1DE2F69-6CCB-3942-B824-7CB418C7068E}" type="presParOf" srcId="{2F259486-65D8-B942-B887-7A9A1C555C90}" destId="{7CEF7EA1-F63C-DA4E-92DD-01858B86BD26}" srcOrd="3" destOrd="0" presId="urn:microsoft.com/office/officeart/2016/7/layout/BasicLinearProcessNumbered"/>
    <dgm:cxn modelId="{3FF609CD-1D39-0349-9848-32E4D61A6B06}" type="presParOf" srcId="{ABAB0324-BCB1-0F40-BBAB-63EE34250464}" destId="{75234DAA-51A9-5145-A50B-8F0EA173B5F6}" srcOrd="3" destOrd="0" presId="urn:microsoft.com/office/officeart/2016/7/layout/BasicLinearProcessNumbered"/>
    <dgm:cxn modelId="{2A1899B6-01C8-1C4F-8036-C5CA94DD0D14}" type="presParOf" srcId="{ABAB0324-BCB1-0F40-BBAB-63EE34250464}" destId="{AB80A853-9B24-4747-916B-49E9161442FB}" srcOrd="4" destOrd="0" presId="urn:microsoft.com/office/officeart/2016/7/layout/BasicLinearProcessNumbered"/>
    <dgm:cxn modelId="{44227C4D-69BA-BB44-A795-BDDCB5DDE5D1}" type="presParOf" srcId="{AB80A853-9B24-4747-916B-49E9161442FB}" destId="{B91AC8DE-3603-A242-9456-DC38E0791FE7}" srcOrd="0" destOrd="0" presId="urn:microsoft.com/office/officeart/2016/7/layout/BasicLinearProcessNumbered"/>
    <dgm:cxn modelId="{1277C213-A8DC-4740-A081-6EC98A75E35E}" type="presParOf" srcId="{AB80A853-9B24-4747-916B-49E9161442FB}" destId="{277D3C60-FDB9-4942-8FCF-EFBE805AD39E}" srcOrd="1" destOrd="0" presId="urn:microsoft.com/office/officeart/2016/7/layout/BasicLinearProcessNumbered"/>
    <dgm:cxn modelId="{E7ECA045-321F-AE41-8DC0-D9EA2209367F}" type="presParOf" srcId="{AB80A853-9B24-4747-916B-49E9161442FB}" destId="{8A954AED-8B9D-9F42-80B8-28DFA7BC6278}" srcOrd="2" destOrd="0" presId="urn:microsoft.com/office/officeart/2016/7/layout/BasicLinearProcessNumbered"/>
    <dgm:cxn modelId="{2C894349-0DA5-044F-AA0D-B553A091EB7B}" type="presParOf" srcId="{AB80A853-9B24-4747-916B-49E9161442FB}" destId="{805B3E76-2C3E-704E-8DBD-2DF1ADDC5C72}" srcOrd="3" destOrd="0" presId="urn:microsoft.com/office/officeart/2016/7/layout/BasicLinearProcessNumbered"/>
    <dgm:cxn modelId="{BB669E0F-0456-A946-A179-C127D94252FA}" type="presParOf" srcId="{ABAB0324-BCB1-0F40-BBAB-63EE34250464}" destId="{6BD56D26-73B9-A04A-A8A6-DEC199DC0B10}" srcOrd="5" destOrd="0" presId="urn:microsoft.com/office/officeart/2016/7/layout/BasicLinearProcessNumbered"/>
    <dgm:cxn modelId="{5EDB267C-35D1-F148-8F2B-827BA64F720C}" type="presParOf" srcId="{ABAB0324-BCB1-0F40-BBAB-63EE34250464}" destId="{C2096D1D-89AB-D046-9AA7-A776ABC82534}" srcOrd="6" destOrd="0" presId="urn:microsoft.com/office/officeart/2016/7/layout/BasicLinearProcessNumbered"/>
    <dgm:cxn modelId="{B608B36D-D385-1C49-A396-2B4C52B122AA}" type="presParOf" srcId="{C2096D1D-89AB-D046-9AA7-A776ABC82534}" destId="{78F5E30F-F2EE-6C47-8F53-BB68C1E7498F}" srcOrd="0" destOrd="0" presId="urn:microsoft.com/office/officeart/2016/7/layout/BasicLinearProcessNumbered"/>
    <dgm:cxn modelId="{51F24C27-14DA-9747-B1A2-B540BDFCD070}" type="presParOf" srcId="{C2096D1D-89AB-D046-9AA7-A776ABC82534}" destId="{DAC68B7A-47D8-BC4D-9763-3EBDEA28FA0A}" srcOrd="1" destOrd="0" presId="urn:microsoft.com/office/officeart/2016/7/layout/BasicLinearProcessNumbered"/>
    <dgm:cxn modelId="{3062E790-345E-2242-A2E8-FCE5BFAFD70D}" type="presParOf" srcId="{C2096D1D-89AB-D046-9AA7-A776ABC82534}" destId="{DCEE04CA-7924-7A4E-8499-5C80FF7E699A}" srcOrd="2" destOrd="0" presId="urn:microsoft.com/office/officeart/2016/7/layout/BasicLinearProcessNumbered"/>
    <dgm:cxn modelId="{84718BE4-2F2C-3A44-9D76-6146A389B60B}" type="presParOf" srcId="{C2096D1D-89AB-D046-9AA7-A776ABC82534}" destId="{1B2EFDA3-C4F2-914C-88E9-781FEC3355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1BD5A-301C-4424-B039-43FB0A296B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B80ECEA-3B19-4EEA-8BC8-4D476867C9E4}">
      <dgm:prSet/>
      <dgm:spPr/>
      <dgm:t>
        <a:bodyPr/>
        <a:lstStyle/>
        <a:p>
          <a:r>
            <a:rPr lang="en-US"/>
            <a:t>To predict the stock price of NVIDIA Corporation using LSTM.</a:t>
          </a:r>
        </a:p>
      </dgm:t>
    </dgm:pt>
    <dgm:pt modelId="{BBF027A3-C5E7-4AC0-9041-B9D97210F182}" type="parTrans" cxnId="{1C2390C0-EDBF-43F1-BADD-82A415553557}">
      <dgm:prSet/>
      <dgm:spPr/>
      <dgm:t>
        <a:bodyPr/>
        <a:lstStyle/>
        <a:p>
          <a:endParaRPr lang="en-US"/>
        </a:p>
      </dgm:t>
    </dgm:pt>
    <dgm:pt modelId="{6D500B0A-9A59-49A5-BD1B-3083F983A3B6}" type="sibTrans" cxnId="{1C2390C0-EDBF-43F1-BADD-82A415553557}">
      <dgm:prSet/>
      <dgm:spPr/>
      <dgm:t>
        <a:bodyPr/>
        <a:lstStyle/>
        <a:p>
          <a:endParaRPr lang="en-US"/>
        </a:p>
      </dgm:t>
    </dgm:pt>
    <dgm:pt modelId="{CB12012D-394A-4287-A0EA-BD7DC57D7A25}">
      <dgm:prSet/>
      <dgm:spPr/>
      <dgm:t>
        <a:bodyPr/>
        <a:lstStyle/>
        <a:p>
          <a:r>
            <a:rPr lang="en-US"/>
            <a:t>To analyze historical stock data for pattern identification.</a:t>
          </a:r>
        </a:p>
      </dgm:t>
    </dgm:pt>
    <dgm:pt modelId="{8D7728E3-A03E-421D-8129-71A98C3EB111}" type="parTrans" cxnId="{D27A35EF-3D57-4443-9AD1-A3F08A43EFC8}">
      <dgm:prSet/>
      <dgm:spPr/>
      <dgm:t>
        <a:bodyPr/>
        <a:lstStyle/>
        <a:p>
          <a:endParaRPr lang="en-US"/>
        </a:p>
      </dgm:t>
    </dgm:pt>
    <dgm:pt modelId="{C0C4CDF6-2478-468E-9740-B0DBD0506FB4}" type="sibTrans" cxnId="{D27A35EF-3D57-4443-9AD1-A3F08A43EFC8}">
      <dgm:prSet/>
      <dgm:spPr/>
      <dgm:t>
        <a:bodyPr/>
        <a:lstStyle/>
        <a:p>
          <a:endParaRPr lang="en-US"/>
        </a:p>
      </dgm:t>
    </dgm:pt>
    <dgm:pt modelId="{07B6CE68-5EA2-4BD8-B2F5-ECB2F329BD73}">
      <dgm:prSet/>
      <dgm:spPr/>
      <dgm:t>
        <a:bodyPr/>
        <a:lstStyle/>
        <a:p>
          <a:r>
            <a:rPr lang="en-US"/>
            <a:t>To improve investment decisions through accurate forecasting.</a:t>
          </a:r>
        </a:p>
      </dgm:t>
    </dgm:pt>
    <dgm:pt modelId="{92DE40C6-3A2C-486E-A3D9-383AB5788DA0}" type="parTrans" cxnId="{0B855432-FD3E-4E18-8606-00D27A2C956F}">
      <dgm:prSet/>
      <dgm:spPr/>
      <dgm:t>
        <a:bodyPr/>
        <a:lstStyle/>
        <a:p>
          <a:endParaRPr lang="en-US"/>
        </a:p>
      </dgm:t>
    </dgm:pt>
    <dgm:pt modelId="{410D6B4D-722F-433D-A139-C4533F1171F0}" type="sibTrans" cxnId="{0B855432-FD3E-4E18-8606-00D27A2C956F}">
      <dgm:prSet/>
      <dgm:spPr/>
      <dgm:t>
        <a:bodyPr/>
        <a:lstStyle/>
        <a:p>
          <a:endParaRPr lang="en-US"/>
        </a:p>
      </dgm:t>
    </dgm:pt>
    <dgm:pt modelId="{8EE9FED1-6FB3-40EF-88BE-BB514784A073}" type="pres">
      <dgm:prSet presAssocID="{6671BD5A-301C-4424-B039-43FB0A296BA6}" presName="root" presStyleCnt="0">
        <dgm:presLayoutVars>
          <dgm:dir/>
          <dgm:resizeHandles val="exact"/>
        </dgm:presLayoutVars>
      </dgm:prSet>
      <dgm:spPr/>
    </dgm:pt>
    <dgm:pt modelId="{98BA68A5-B82D-46D3-A662-E01972DCE033}" type="pres">
      <dgm:prSet presAssocID="{DB80ECEA-3B19-4EEA-8BC8-4D476867C9E4}" presName="compNode" presStyleCnt="0"/>
      <dgm:spPr/>
    </dgm:pt>
    <dgm:pt modelId="{96231D97-FFC1-43A4-9665-88F9EC34A811}" type="pres">
      <dgm:prSet presAssocID="{DB80ECEA-3B19-4EEA-8BC8-4D476867C9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D18BB2F-3702-4045-A181-48419C26A6B1}" type="pres">
      <dgm:prSet presAssocID="{DB80ECEA-3B19-4EEA-8BC8-4D476867C9E4}" presName="spaceRect" presStyleCnt="0"/>
      <dgm:spPr/>
    </dgm:pt>
    <dgm:pt modelId="{A70E66AC-3F9A-4FCB-8A36-DCE67702642A}" type="pres">
      <dgm:prSet presAssocID="{DB80ECEA-3B19-4EEA-8BC8-4D476867C9E4}" presName="textRect" presStyleLbl="revTx" presStyleIdx="0" presStyleCnt="3">
        <dgm:presLayoutVars>
          <dgm:chMax val="1"/>
          <dgm:chPref val="1"/>
        </dgm:presLayoutVars>
      </dgm:prSet>
      <dgm:spPr/>
    </dgm:pt>
    <dgm:pt modelId="{B1632634-7BB5-436A-8AF2-C34D4382D796}" type="pres">
      <dgm:prSet presAssocID="{6D500B0A-9A59-49A5-BD1B-3083F983A3B6}" presName="sibTrans" presStyleCnt="0"/>
      <dgm:spPr/>
    </dgm:pt>
    <dgm:pt modelId="{4A5F070B-E88F-4266-AA9C-EA2BC5E214D2}" type="pres">
      <dgm:prSet presAssocID="{CB12012D-394A-4287-A0EA-BD7DC57D7A25}" presName="compNode" presStyleCnt="0"/>
      <dgm:spPr/>
    </dgm:pt>
    <dgm:pt modelId="{C132C82C-20D6-438D-9184-4965738D6412}" type="pres">
      <dgm:prSet presAssocID="{CB12012D-394A-4287-A0EA-BD7DC57D7A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B1A4B3-2023-4F94-B4B6-4F90A2A894E5}" type="pres">
      <dgm:prSet presAssocID="{CB12012D-394A-4287-A0EA-BD7DC57D7A25}" presName="spaceRect" presStyleCnt="0"/>
      <dgm:spPr/>
    </dgm:pt>
    <dgm:pt modelId="{0C24D4EB-64C2-4452-8C8B-15D54EAF4D38}" type="pres">
      <dgm:prSet presAssocID="{CB12012D-394A-4287-A0EA-BD7DC57D7A25}" presName="textRect" presStyleLbl="revTx" presStyleIdx="1" presStyleCnt="3">
        <dgm:presLayoutVars>
          <dgm:chMax val="1"/>
          <dgm:chPref val="1"/>
        </dgm:presLayoutVars>
      </dgm:prSet>
      <dgm:spPr/>
    </dgm:pt>
    <dgm:pt modelId="{F12D9634-6284-47F0-B7DF-70AF15BC03A6}" type="pres">
      <dgm:prSet presAssocID="{C0C4CDF6-2478-468E-9740-B0DBD0506FB4}" presName="sibTrans" presStyleCnt="0"/>
      <dgm:spPr/>
    </dgm:pt>
    <dgm:pt modelId="{B0F1E71F-86CD-4423-AE61-3B222FDC4209}" type="pres">
      <dgm:prSet presAssocID="{07B6CE68-5EA2-4BD8-B2F5-ECB2F329BD73}" presName="compNode" presStyleCnt="0"/>
      <dgm:spPr/>
    </dgm:pt>
    <dgm:pt modelId="{47CCDF51-C1D5-49D9-A867-3DCBF29D9DE8}" type="pres">
      <dgm:prSet presAssocID="{07B6CE68-5EA2-4BD8-B2F5-ECB2F329BD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29749B-AE6C-4568-9478-5E29EF4A28DF}" type="pres">
      <dgm:prSet presAssocID="{07B6CE68-5EA2-4BD8-B2F5-ECB2F329BD73}" presName="spaceRect" presStyleCnt="0"/>
      <dgm:spPr/>
    </dgm:pt>
    <dgm:pt modelId="{25D79B57-5043-46CD-82FE-05A8B24127F0}" type="pres">
      <dgm:prSet presAssocID="{07B6CE68-5EA2-4BD8-B2F5-ECB2F329BD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25AB13-91C3-4B8B-B7AC-31E4AA884874}" type="presOf" srcId="{07B6CE68-5EA2-4BD8-B2F5-ECB2F329BD73}" destId="{25D79B57-5043-46CD-82FE-05A8B24127F0}" srcOrd="0" destOrd="0" presId="urn:microsoft.com/office/officeart/2018/2/layout/IconLabelList"/>
    <dgm:cxn modelId="{F3AF8F25-C05B-499E-A1DF-E45B8ED67D0C}" type="presOf" srcId="{6671BD5A-301C-4424-B039-43FB0A296BA6}" destId="{8EE9FED1-6FB3-40EF-88BE-BB514784A073}" srcOrd="0" destOrd="0" presId="urn:microsoft.com/office/officeart/2018/2/layout/IconLabelList"/>
    <dgm:cxn modelId="{0B855432-FD3E-4E18-8606-00D27A2C956F}" srcId="{6671BD5A-301C-4424-B039-43FB0A296BA6}" destId="{07B6CE68-5EA2-4BD8-B2F5-ECB2F329BD73}" srcOrd="2" destOrd="0" parTransId="{92DE40C6-3A2C-486E-A3D9-383AB5788DA0}" sibTransId="{410D6B4D-722F-433D-A139-C4533F1171F0}"/>
    <dgm:cxn modelId="{1C2390C0-EDBF-43F1-BADD-82A415553557}" srcId="{6671BD5A-301C-4424-B039-43FB0A296BA6}" destId="{DB80ECEA-3B19-4EEA-8BC8-4D476867C9E4}" srcOrd="0" destOrd="0" parTransId="{BBF027A3-C5E7-4AC0-9041-B9D97210F182}" sibTransId="{6D500B0A-9A59-49A5-BD1B-3083F983A3B6}"/>
    <dgm:cxn modelId="{BE9590E2-1A81-4534-A944-D2C74C56A3D0}" type="presOf" srcId="{DB80ECEA-3B19-4EEA-8BC8-4D476867C9E4}" destId="{A70E66AC-3F9A-4FCB-8A36-DCE67702642A}" srcOrd="0" destOrd="0" presId="urn:microsoft.com/office/officeart/2018/2/layout/IconLabelList"/>
    <dgm:cxn modelId="{D27A35EF-3D57-4443-9AD1-A3F08A43EFC8}" srcId="{6671BD5A-301C-4424-B039-43FB0A296BA6}" destId="{CB12012D-394A-4287-A0EA-BD7DC57D7A25}" srcOrd="1" destOrd="0" parTransId="{8D7728E3-A03E-421D-8129-71A98C3EB111}" sibTransId="{C0C4CDF6-2478-468E-9740-B0DBD0506FB4}"/>
    <dgm:cxn modelId="{80954DF4-169A-4F9F-9505-7748E128E983}" type="presOf" srcId="{CB12012D-394A-4287-A0EA-BD7DC57D7A25}" destId="{0C24D4EB-64C2-4452-8C8B-15D54EAF4D38}" srcOrd="0" destOrd="0" presId="urn:microsoft.com/office/officeart/2018/2/layout/IconLabelList"/>
    <dgm:cxn modelId="{8EA6FE79-985C-4EFB-B064-100BFB457FB8}" type="presParOf" srcId="{8EE9FED1-6FB3-40EF-88BE-BB514784A073}" destId="{98BA68A5-B82D-46D3-A662-E01972DCE033}" srcOrd="0" destOrd="0" presId="urn:microsoft.com/office/officeart/2018/2/layout/IconLabelList"/>
    <dgm:cxn modelId="{6DC93089-05DA-4464-968D-263930187D07}" type="presParOf" srcId="{98BA68A5-B82D-46D3-A662-E01972DCE033}" destId="{96231D97-FFC1-43A4-9665-88F9EC34A811}" srcOrd="0" destOrd="0" presId="urn:microsoft.com/office/officeart/2018/2/layout/IconLabelList"/>
    <dgm:cxn modelId="{C8B09FD8-C693-4122-981F-CC7B0A2FC1AC}" type="presParOf" srcId="{98BA68A5-B82D-46D3-A662-E01972DCE033}" destId="{AD18BB2F-3702-4045-A181-48419C26A6B1}" srcOrd="1" destOrd="0" presId="urn:microsoft.com/office/officeart/2018/2/layout/IconLabelList"/>
    <dgm:cxn modelId="{34C36CC2-C4D5-48F1-8F3C-AF682663CE4A}" type="presParOf" srcId="{98BA68A5-B82D-46D3-A662-E01972DCE033}" destId="{A70E66AC-3F9A-4FCB-8A36-DCE67702642A}" srcOrd="2" destOrd="0" presId="urn:microsoft.com/office/officeart/2018/2/layout/IconLabelList"/>
    <dgm:cxn modelId="{2AF8D264-A346-4B41-ACB3-03ABDFDE8508}" type="presParOf" srcId="{8EE9FED1-6FB3-40EF-88BE-BB514784A073}" destId="{B1632634-7BB5-436A-8AF2-C34D4382D796}" srcOrd="1" destOrd="0" presId="urn:microsoft.com/office/officeart/2018/2/layout/IconLabelList"/>
    <dgm:cxn modelId="{DA82B33B-E5AA-4F0F-8756-6F1CF5775AF8}" type="presParOf" srcId="{8EE9FED1-6FB3-40EF-88BE-BB514784A073}" destId="{4A5F070B-E88F-4266-AA9C-EA2BC5E214D2}" srcOrd="2" destOrd="0" presId="urn:microsoft.com/office/officeart/2018/2/layout/IconLabelList"/>
    <dgm:cxn modelId="{5B719E83-FD1C-41FC-9ED7-EF03789CC95E}" type="presParOf" srcId="{4A5F070B-E88F-4266-AA9C-EA2BC5E214D2}" destId="{C132C82C-20D6-438D-9184-4965738D6412}" srcOrd="0" destOrd="0" presId="urn:microsoft.com/office/officeart/2018/2/layout/IconLabelList"/>
    <dgm:cxn modelId="{1880D74A-2980-4A9D-95D0-D580DEE3681A}" type="presParOf" srcId="{4A5F070B-E88F-4266-AA9C-EA2BC5E214D2}" destId="{EFB1A4B3-2023-4F94-B4B6-4F90A2A894E5}" srcOrd="1" destOrd="0" presId="urn:microsoft.com/office/officeart/2018/2/layout/IconLabelList"/>
    <dgm:cxn modelId="{0235C53E-21EB-45F5-956D-0C86A2BD3BE8}" type="presParOf" srcId="{4A5F070B-E88F-4266-AA9C-EA2BC5E214D2}" destId="{0C24D4EB-64C2-4452-8C8B-15D54EAF4D38}" srcOrd="2" destOrd="0" presId="urn:microsoft.com/office/officeart/2018/2/layout/IconLabelList"/>
    <dgm:cxn modelId="{12AEBDEA-2441-41D3-A567-22C0AF23940A}" type="presParOf" srcId="{8EE9FED1-6FB3-40EF-88BE-BB514784A073}" destId="{F12D9634-6284-47F0-B7DF-70AF15BC03A6}" srcOrd="3" destOrd="0" presId="urn:microsoft.com/office/officeart/2018/2/layout/IconLabelList"/>
    <dgm:cxn modelId="{CE3E36FA-B962-4C7B-8F93-000BFD2BCEF3}" type="presParOf" srcId="{8EE9FED1-6FB3-40EF-88BE-BB514784A073}" destId="{B0F1E71F-86CD-4423-AE61-3B222FDC4209}" srcOrd="4" destOrd="0" presId="urn:microsoft.com/office/officeart/2018/2/layout/IconLabelList"/>
    <dgm:cxn modelId="{C7BDC491-2F92-4915-ACE2-81653EEFF132}" type="presParOf" srcId="{B0F1E71F-86CD-4423-AE61-3B222FDC4209}" destId="{47CCDF51-C1D5-49D9-A867-3DCBF29D9DE8}" srcOrd="0" destOrd="0" presId="urn:microsoft.com/office/officeart/2018/2/layout/IconLabelList"/>
    <dgm:cxn modelId="{5250D53F-F4E3-4336-B203-E3917AE6A446}" type="presParOf" srcId="{B0F1E71F-86CD-4423-AE61-3B222FDC4209}" destId="{EF29749B-AE6C-4568-9478-5E29EF4A28DF}" srcOrd="1" destOrd="0" presId="urn:microsoft.com/office/officeart/2018/2/layout/IconLabelList"/>
    <dgm:cxn modelId="{47CD017E-9D55-429F-8C1A-4FC5D4890D3A}" type="presParOf" srcId="{B0F1E71F-86CD-4423-AE61-3B222FDC4209}" destId="{25D79B57-5043-46CD-82FE-05A8B24127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23306C-53E7-41C7-BDD1-D40B776BA619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68AB498-1907-460A-8A90-8BAAF4F1155A}">
      <dgm:prSet/>
      <dgm:spPr/>
      <dgm:t>
        <a:bodyPr/>
        <a:lstStyle/>
        <a:p>
          <a:r>
            <a:rPr lang="en-US" dirty="0"/>
            <a:t>Machine learning in stock price prediction.</a:t>
          </a:r>
        </a:p>
      </dgm:t>
    </dgm:pt>
    <dgm:pt modelId="{6B930DEE-C593-46FC-B00A-3F4CEA8F13D9}" type="parTrans" cxnId="{4B1C0CDF-A297-4A8B-BCBE-BD59A1F529CB}">
      <dgm:prSet/>
      <dgm:spPr/>
      <dgm:t>
        <a:bodyPr/>
        <a:lstStyle/>
        <a:p>
          <a:endParaRPr lang="en-US"/>
        </a:p>
      </dgm:t>
    </dgm:pt>
    <dgm:pt modelId="{28207C69-0C3E-4BAF-95DA-F36C26B25EBC}" type="sibTrans" cxnId="{4B1C0CDF-A297-4A8B-BCBE-BD59A1F529CB}">
      <dgm:prSet/>
      <dgm:spPr/>
      <dgm:t>
        <a:bodyPr/>
        <a:lstStyle/>
        <a:p>
          <a:endParaRPr lang="en-US"/>
        </a:p>
      </dgm:t>
    </dgm:pt>
    <dgm:pt modelId="{1A006734-4AAF-4E99-AFEB-A108B4ECB5B7}">
      <dgm:prSet/>
      <dgm:spPr/>
      <dgm:t>
        <a:bodyPr/>
        <a:lstStyle/>
        <a:p>
          <a:r>
            <a:rPr lang="en-US" dirty="0"/>
            <a:t>Previous studies using LSTM for financial forecasting.</a:t>
          </a:r>
        </a:p>
      </dgm:t>
    </dgm:pt>
    <dgm:pt modelId="{524CCDF8-B310-430F-89D9-1762A8EB2A88}" type="parTrans" cxnId="{9FCDBAB8-4DD3-4627-824E-48D5260D5DF7}">
      <dgm:prSet/>
      <dgm:spPr/>
      <dgm:t>
        <a:bodyPr/>
        <a:lstStyle/>
        <a:p>
          <a:endParaRPr lang="en-US"/>
        </a:p>
      </dgm:t>
    </dgm:pt>
    <dgm:pt modelId="{C7424108-9F26-4CCB-B34E-C32E7454717B}" type="sibTrans" cxnId="{9FCDBAB8-4DD3-4627-824E-48D5260D5DF7}">
      <dgm:prSet/>
      <dgm:spPr/>
      <dgm:t>
        <a:bodyPr/>
        <a:lstStyle/>
        <a:p>
          <a:endParaRPr lang="en-US"/>
        </a:p>
      </dgm:t>
    </dgm:pt>
    <dgm:pt modelId="{2252543D-93BB-43D5-8B66-90F1491328DA}">
      <dgm:prSet/>
      <dgm:spPr/>
      <dgm:t>
        <a:bodyPr/>
        <a:lstStyle/>
        <a:p>
          <a:r>
            <a:rPr lang="en-US" dirty="0"/>
            <a:t>Gaps in current research and how this project aims to fill them.</a:t>
          </a:r>
        </a:p>
      </dgm:t>
    </dgm:pt>
    <dgm:pt modelId="{2A14E910-334B-439A-8344-EB62FD4E74BA}" type="parTrans" cxnId="{56E86C2D-513A-4E8C-A073-E74E7B0EE099}">
      <dgm:prSet/>
      <dgm:spPr/>
      <dgm:t>
        <a:bodyPr/>
        <a:lstStyle/>
        <a:p>
          <a:endParaRPr lang="en-US"/>
        </a:p>
      </dgm:t>
    </dgm:pt>
    <dgm:pt modelId="{32CCB165-82EB-4CA4-8253-6E2782CCA13F}" type="sibTrans" cxnId="{56E86C2D-513A-4E8C-A073-E74E7B0EE099}">
      <dgm:prSet/>
      <dgm:spPr/>
      <dgm:t>
        <a:bodyPr/>
        <a:lstStyle/>
        <a:p>
          <a:endParaRPr lang="en-US"/>
        </a:p>
      </dgm:t>
    </dgm:pt>
    <dgm:pt modelId="{7BF06916-A3DB-AB49-A79D-3B154AA1854B}" type="pres">
      <dgm:prSet presAssocID="{6123306C-53E7-41C7-BDD1-D40B776BA6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824EC6-B368-CE41-97FA-B5DF1B01B438}" type="pres">
      <dgm:prSet presAssocID="{568AB498-1907-460A-8A90-8BAAF4F1155A}" presName="hierRoot1" presStyleCnt="0"/>
      <dgm:spPr/>
    </dgm:pt>
    <dgm:pt modelId="{133177DC-9325-D944-B8B3-15D246844EED}" type="pres">
      <dgm:prSet presAssocID="{568AB498-1907-460A-8A90-8BAAF4F1155A}" presName="composite" presStyleCnt="0"/>
      <dgm:spPr/>
    </dgm:pt>
    <dgm:pt modelId="{E7FA5A63-7573-C84B-ABAF-B8A148B6A380}" type="pres">
      <dgm:prSet presAssocID="{568AB498-1907-460A-8A90-8BAAF4F1155A}" presName="background" presStyleLbl="node0" presStyleIdx="0" presStyleCnt="3"/>
      <dgm:spPr/>
    </dgm:pt>
    <dgm:pt modelId="{FECE9BBA-52AE-0144-BF8F-4A0BACFF681F}" type="pres">
      <dgm:prSet presAssocID="{568AB498-1907-460A-8A90-8BAAF4F1155A}" presName="text" presStyleLbl="fgAcc0" presStyleIdx="0" presStyleCnt="3">
        <dgm:presLayoutVars>
          <dgm:chPref val="3"/>
        </dgm:presLayoutVars>
      </dgm:prSet>
      <dgm:spPr/>
    </dgm:pt>
    <dgm:pt modelId="{41463CB7-E308-F249-8A5D-BC3557F442B7}" type="pres">
      <dgm:prSet presAssocID="{568AB498-1907-460A-8A90-8BAAF4F1155A}" presName="hierChild2" presStyleCnt="0"/>
      <dgm:spPr/>
    </dgm:pt>
    <dgm:pt modelId="{3E59C110-01AE-8E47-901E-5F504C53C497}" type="pres">
      <dgm:prSet presAssocID="{1A006734-4AAF-4E99-AFEB-A108B4ECB5B7}" presName="hierRoot1" presStyleCnt="0"/>
      <dgm:spPr/>
    </dgm:pt>
    <dgm:pt modelId="{3ADB8FB2-F261-B745-A98B-65559E9A1D5D}" type="pres">
      <dgm:prSet presAssocID="{1A006734-4AAF-4E99-AFEB-A108B4ECB5B7}" presName="composite" presStyleCnt="0"/>
      <dgm:spPr/>
    </dgm:pt>
    <dgm:pt modelId="{D07FC005-B236-7341-802B-0978949A5625}" type="pres">
      <dgm:prSet presAssocID="{1A006734-4AAF-4E99-AFEB-A108B4ECB5B7}" presName="background" presStyleLbl="node0" presStyleIdx="1" presStyleCnt="3"/>
      <dgm:spPr/>
    </dgm:pt>
    <dgm:pt modelId="{0DC27E1D-6FAC-9642-B376-536DCAAFFE88}" type="pres">
      <dgm:prSet presAssocID="{1A006734-4AAF-4E99-AFEB-A108B4ECB5B7}" presName="text" presStyleLbl="fgAcc0" presStyleIdx="1" presStyleCnt="3">
        <dgm:presLayoutVars>
          <dgm:chPref val="3"/>
        </dgm:presLayoutVars>
      </dgm:prSet>
      <dgm:spPr/>
    </dgm:pt>
    <dgm:pt modelId="{D9FF501B-7AF1-E643-B6D5-CC1D824855A4}" type="pres">
      <dgm:prSet presAssocID="{1A006734-4AAF-4E99-AFEB-A108B4ECB5B7}" presName="hierChild2" presStyleCnt="0"/>
      <dgm:spPr/>
    </dgm:pt>
    <dgm:pt modelId="{A0BCC884-7022-5E46-8C5C-6B9CAD144AA7}" type="pres">
      <dgm:prSet presAssocID="{2252543D-93BB-43D5-8B66-90F1491328DA}" presName="hierRoot1" presStyleCnt="0"/>
      <dgm:spPr/>
    </dgm:pt>
    <dgm:pt modelId="{DED62D13-486A-FC40-AE6A-CEC06884DDAF}" type="pres">
      <dgm:prSet presAssocID="{2252543D-93BB-43D5-8B66-90F1491328DA}" presName="composite" presStyleCnt="0"/>
      <dgm:spPr/>
    </dgm:pt>
    <dgm:pt modelId="{396D6038-8B76-B346-86D8-FCF86F4062A7}" type="pres">
      <dgm:prSet presAssocID="{2252543D-93BB-43D5-8B66-90F1491328DA}" presName="background" presStyleLbl="node0" presStyleIdx="2" presStyleCnt="3"/>
      <dgm:spPr/>
    </dgm:pt>
    <dgm:pt modelId="{20CD14AB-473D-A642-A844-8D135BB38A43}" type="pres">
      <dgm:prSet presAssocID="{2252543D-93BB-43D5-8B66-90F1491328DA}" presName="text" presStyleLbl="fgAcc0" presStyleIdx="2" presStyleCnt="3">
        <dgm:presLayoutVars>
          <dgm:chPref val="3"/>
        </dgm:presLayoutVars>
      </dgm:prSet>
      <dgm:spPr/>
    </dgm:pt>
    <dgm:pt modelId="{6467BD4C-E6CF-BE45-BB1F-3433A701E551}" type="pres">
      <dgm:prSet presAssocID="{2252543D-93BB-43D5-8B66-90F1491328DA}" presName="hierChild2" presStyleCnt="0"/>
      <dgm:spPr/>
    </dgm:pt>
  </dgm:ptLst>
  <dgm:cxnLst>
    <dgm:cxn modelId="{D735B228-2904-E14C-BB13-575EE09EB8D2}" type="presOf" srcId="{1A006734-4AAF-4E99-AFEB-A108B4ECB5B7}" destId="{0DC27E1D-6FAC-9642-B376-536DCAAFFE88}" srcOrd="0" destOrd="0" presId="urn:microsoft.com/office/officeart/2005/8/layout/hierarchy1"/>
    <dgm:cxn modelId="{56E86C2D-513A-4E8C-A073-E74E7B0EE099}" srcId="{6123306C-53E7-41C7-BDD1-D40B776BA619}" destId="{2252543D-93BB-43D5-8B66-90F1491328DA}" srcOrd="2" destOrd="0" parTransId="{2A14E910-334B-439A-8344-EB62FD4E74BA}" sibTransId="{32CCB165-82EB-4CA4-8253-6E2782CCA13F}"/>
    <dgm:cxn modelId="{4E353D41-E392-4B44-B39F-27B9072AC852}" type="presOf" srcId="{6123306C-53E7-41C7-BDD1-D40B776BA619}" destId="{7BF06916-A3DB-AB49-A79D-3B154AA1854B}" srcOrd="0" destOrd="0" presId="urn:microsoft.com/office/officeart/2005/8/layout/hierarchy1"/>
    <dgm:cxn modelId="{60D674B8-546B-DB43-99E3-FB5F978CBBAE}" type="presOf" srcId="{568AB498-1907-460A-8A90-8BAAF4F1155A}" destId="{FECE9BBA-52AE-0144-BF8F-4A0BACFF681F}" srcOrd="0" destOrd="0" presId="urn:microsoft.com/office/officeart/2005/8/layout/hierarchy1"/>
    <dgm:cxn modelId="{9FCDBAB8-4DD3-4627-824E-48D5260D5DF7}" srcId="{6123306C-53E7-41C7-BDD1-D40B776BA619}" destId="{1A006734-4AAF-4E99-AFEB-A108B4ECB5B7}" srcOrd="1" destOrd="0" parTransId="{524CCDF8-B310-430F-89D9-1762A8EB2A88}" sibTransId="{C7424108-9F26-4CCB-B34E-C32E7454717B}"/>
    <dgm:cxn modelId="{4199B9BA-49F4-6441-A3FF-FF8DA8BB564F}" type="presOf" srcId="{2252543D-93BB-43D5-8B66-90F1491328DA}" destId="{20CD14AB-473D-A642-A844-8D135BB38A43}" srcOrd="0" destOrd="0" presId="urn:microsoft.com/office/officeart/2005/8/layout/hierarchy1"/>
    <dgm:cxn modelId="{4B1C0CDF-A297-4A8B-BCBE-BD59A1F529CB}" srcId="{6123306C-53E7-41C7-BDD1-D40B776BA619}" destId="{568AB498-1907-460A-8A90-8BAAF4F1155A}" srcOrd="0" destOrd="0" parTransId="{6B930DEE-C593-46FC-B00A-3F4CEA8F13D9}" sibTransId="{28207C69-0C3E-4BAF-95DA-F36C26B25EBC}"/>
    <dgm:cxn modelId="{B32256FA-611B-5043-8AA7-411A424558E3}" type="presParOf" srcId="{7BF06916-A3DB-AB49-A79D-3B154AA1854B}" destId="{1C824EC6-B368-CE41-97FA-B5DF1B01B438}" srcOrd="0" destOrd="0" presId="urn:microsoft.com/office/officeart/2005/8/layout/hierarchy1"/>
    <dgm:cxn modelId="{C5E4C0E0-F184-DD47-8055-83C26C4ED83C}" type="presParOf" srcId="{1C824EC6-B368-CE41-97FA-B5DF1B01B438}" destId="{133177DC-9325-D944-B8B3-15D246844EED}" srcOrd="0" destOrd="0" presId="urn:microsoft.com/office/officeart/2005/8/layout/hierarchy1"/>
    <dgm:cxn modelId="{861D8911-4FA6-3A46-A4DE-1F74C414DA04}" type="presParOf" srcId="{133177DC-9325-D944-B8B3-15D246844EED}" destId="{E7FA5A63-7573-C84B-ABAF-B8A148B6A380}" srcOrd="0" destOrd="0" presId="urn:microsoft.com/office/officeart/2005/8/layout/hierarchy1"/>
    <dgm:cxn modelId="{4306CE7C-6485-694D-8F49-835C656E7980}" type="presParOf" srcId="{133177DC-9325-D944-B8B3-15D246844EED}" destId="{FECE9BBA-52AE-0144-BF8F-4A0BACFF681F}" srcOrd="1" destOrd="0" presId="urn:microsoft.com/office/officeart/2005/8/layout/hierarchy1"/>
    <dgm:cxn modelId="{B333DCA7-B61C-9045-859E-60583B64FDF7}" type="presParOf" srcId="{1C824EC6-B368-CE41-97FA-B5DF1B01B438}" destId="{41463CB7-E308-F249-8A5D-BC3557F442B7}" srcOrd="1" destOrd="0" presId="urn:microsoft.com/office/officeart/2005/8/layout/hierarchy1"/>
    <dgm:cxn modelId="{484C46EC-C8CB-374D-874C-8AB8156CB415}" type="presParOf" srcId="{7BF06916-A3DB-AB49-A79D-3B154AA1854B}" destId="{3E59C110-01AE-8E47-901E-5F504C53C497}" srcOrd="1" destOrd="0" presId="urn:microsoft.com/office/officeart/2005/8/layout/hierarchy1"/>
    <dgm:cxn modelId="{C1D69276-C119-A84A-A223-D015D373D688}" type="presParOf" srcId="{3E59C110-01AE-8E47-901E-5F504C53C497}" destId="{3ADB8FB2-F261-B745-A98B-65559E9A1D5D}" srcOrd="0" destOrd="0" presId="urn:microsoft.com/office/officeart/2005/8/layout/hierarchy1"/>
    <dgm:cxn modelId="{6DB45147-DE38-FD42-BA90-56CB58E6AE9B}" type="presParOf" srcId="{3ADB8FB2-F261-B745-A98B-65559E9A1D5D}" destId="{D07FC005-B236-7341-802B-0978949A5625}" srcOrd="0" destOrd="0" presId="urn:microsoft.com/office/officeart/2005/8/layout/hierarchy1"/>
    <dgm:cxn modelId="{02F3CDC5-02F2-E74C-9E23-DFBB19834AF8}" type="presParOf" srcId="{3ADB8FB2-F261-B745-A98B-65559E9A1D5D}" destId="{0DC27E1D-6FAC-9642-B376-536DCAAFFE88}" srcOrd="1" destOrd="0" presId="urn:microsoft.com/office/officeart/2005/8/layout/hierarchy1"/>
    <dgm:cxn modelId="{438AD328-EE51-694D-9A7D-17250FE5A456}" type="presParOf" srcId="{3E59C110-01AE-8E47-901E-5F504C53C497}" destId="{D9FF501B-7AF1-E643-B6D5-CC1D824855A4}" srcOrd="1" destOrd="0" presId="urn:microsoft.com/office/officeart/2005/8/layout/hierarchy1"/>
    <dgm:cxn modelId="{FBD823F7-5C11-3747-A018-BF62463C5ADF}" type="presParOf" srcId="{7BF06916-A3DB-AB49-A79D-3B154AA1854B}" destId="{A0BCC884-7022-5E46-8C5C-6B9CAD144AA7}" srcOrd="2" destOrd="0" presId="urn:microsoft.com/office/officeart/2005/8/layout/hierarchy1"/>
    <dgm:cxn modelId="{0CE6105D-DCFF-0544-A6AA-A300A8C7A2AD}" type="presParOf" srcId="{A0BCC884-7022-5E46-8C5C-6B9CAD144AA7}" destId="{DED62D13-486A-FC40-AE6A-CEC06884DDAF}" srcOrd="0" destOrd="0" presId="urn:microsoft.com/office/officeart/2005/8/layout/hierarchy1"/>
    <dgm:cxn modelId="{C7197AA4-60BB-4740-BE5A-4724273DDF8B}" type="presParOf" srcId="{DED62D13-486A-FC40-AE6A-CEC06884DDAF}" destId="{396D6038-8B76-B346-86D8-FCF86F4062A7}" srcOrd="0" destOrd="0" presId="urn:microsoft.com/office/officeart/2005/8/layout/hierarchy1"/>
    <dgm:cxn modelId="{E65A303C-C2D7-A942-8D3B-C4945FB69B21}" type="presParOf" srcId="{DED62D13-486A-FC40-AE6A-CEC06884DDAF}" destId="{20CD14AB-473D-A642-A844-8D135BB38A43}" srcOrd="1" destOrd="0" presId="urn:microsoft.com/office/officeart/2005/8/layout/hierarchy1"/>
    <dgm:cxn modelId="{54611982-1222-9A4C-9C30-04421EEC123C}" type="presParOf" srcId="{A0BCC884-7022-5E46-8C5C-6B9CAD144AA7}" destId="{6467BD4C-E6CF-BE45-BB1F-3433A701E5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D399D-911B-9049-B47F-D93B97A6BA3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Group Member / Individual</a:t>
          </a:r>
          <a:r>
            <a:rPr lang="en-US" sz="1300" kern="1200"/>
            <a:t>	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Manoj Bala</a:t>
          </a:r>
        </a:p>
      </dsp:txBody>
      <dsp:txXfrm>
        <a:off x="0" y="1653508"/>
        <a:ext cx="3286125" cy="2610802"/>
      </dsp:txXfrm>
    </dsp:sp>
    <dsp:sp modelId="{E4A8450D-8DA4-BF43-8ABC-CD04EBC9AC4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30D50BB-FED3-F842-87AA-0169EABD5C9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A745D-EC30-7C4C-B93A-0A6ECB0D43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Roles / Responsibilities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Business Analyst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NVIDIA’s Stock price prediction requirements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Engineer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collection, cleaning, exploratory data analysis, visualizations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Scientist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Model Building, Data Visualizations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Documentation</a:t>
          </a:r>
        </a:p>
      </dsp:txBody>
      <dsp:txXfrm>
        <a:off x="3614737" y="1653508"/>
        <a:ext cx="3286125" cy="2610802"/>
      </dsp:txXfrm>
    </dsp:sp>
    <dsp:sp modelId="{0A61C7C7-3384-9A41-9E0C-874F65FFC7AC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188ABD4-6761-D64B-816D-88D24C94A9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82D55-DA1B-294B-B898-E9CD9A071DD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Contributions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Project Proposal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Collection – Yahoo Finance (API)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Cleaning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Data Preprocessing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Model Creation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Fitting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Predictions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Visualizations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Project Report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Project Presentation</a:t>
          </a:r>
        </a:p>
      </dsp:txBody>
      <dsp:txXfrm>
        <a:off x="7229475" y="1653508"/>
        <a:ext cx="3286125" cy="2610802"/>
      </dsp:txXfrm>
    </dsp:sp>
    <dsp:sp modelId="{48E85DB5-AA91-5B4A-B8A2-6941FAD85B4D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D54D6D2-5184-6E4C-88B9-FBE1F68286CD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6579B-BBF9-2648-A3D8-84D4B12AA796}">
      <dsp:nvSpPr>
        <dsp:cNvPr id="0" name=""/>
        <dsp:cNvSpPr/>
      </dsp:nvSpPr>
      <dsp:spPr>
        <a:xfrm>
          <a:off x="3040" y="0"/>
          <a:ext cx="2412176" cy="32099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3" tIns="330200" rIns="1880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NVIDIA meteoric stock price growth as a GPU maker revolutionizing AI domain</a:t>
          </a:r>
        </a:p>
      </dsp:txBody>
      <dsp:txXfrm>
        <a:off x="3040" y="1219762"/>
        <a:ext cx="2412176" cy="1925941"/>
      </dsp:txXfrm>
    </dsp:sp>
    <dsp:sp modelId="{A56A70A1-8720-1040-8F0C-56EE00EC8BF2}">
      <dsp:nvSpPr>
        <dsp:cNvPr id="0" name=""/>
        <dsp:cNvSpPr/>
      </dsp:nvSpPr>
      <dsp:spPr>
        <a:xfrm>
          <a:off x="727643" y="320990"/>
          <a:ext cx="962970" cy="9629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68667" y="462014"/>
        <a:ext cx="680922" cy="680922"/>
      </dsp:txXfrm>
    </dsp:sp>
    <dsp:sp modelId="{FF7AD406-3D90-C74F-A849-81FF5CB4AC15}">
      <dsp:nvSpPr>
        <dsp:cNvPr id="0" name=""/>
        <dsp:cNvSpPr/>
      </dsp:nvSpPr>
      <dsp:spPr>
        <a:xfrm>
          <a:off x="3040" y="3209830"/>
          <a:ext cx="2412176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6F5C4-0756-2A44-BAEC-AED7F1D0A15E}">
      <dsp:nvSpPr>
        <dsp:cNvPr id="0" name=""/>
        <dsp:cNvSpPr/>
      </dsp:nvSpPr>
      <dsp:spPr>
        <a:xfrm>
          <a:off x="2656434" y="0"/>
          <a:ext cx="2412176" cy="3209902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3" tIns="330200" rIns="1880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Increasing interest in the predictive power of Neural Networks &amp; Deep Learning in finance domain.</a:t>
          </a:r>
        </a:p>
      </dsp:txBody>
      <dsp:txXfrm>
        <a:off x="2656434" y="1219762"/>
        <a:ext cx="2412176" cy="1925941"/>
      </dsp:txXfrm>
    </dsp:sp>
    <dsp:sp modelId="{16BBBEF0-3412-1949-8F91-8E1F19112588}">
      <dsp:nvSpPr>
        <dsp:cNvPr id="0" name=""/>
        <dsp:cNvSpPr/>
      </dsp:nvSpPr>
      <dsp:spPr>
        <a:xfrm>
          <a:off x="3381037" y="320990"/>
          <a:ext cx="962970" cy="962970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522061" y="462014"/>
        <a:ext cx="680922" cy="680922"/>
      </dsp:txXfrm>
    </dsp:sp>
    <dsp:sp modelId="{4765BB18-7334-F549-B7AD-089623BD64D2}">
      <dsp:nvSpPr>
        <dsp:cNvPr id="0" name=""/>
        <dsp:cNvSpPr/>
      </dsp:nvSpPr>
      <dsp:spPr>
        <a:xfrm>
          <a:off x="2656434" y="3209830"/>
          <a:ext cx="2412176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AC8DE-3603-A242-9456-DC38E0791FE7}">
      <dsp:nvSpPr>
        <dsp:cNvPr id="0" name=""/>
        <dsp:cNvSpPr/>
      </dsp:nvSpPr>
      <dsp:spPr>
        <a:xfrm>
          <a:off x="5309828" y="0"/>
          <a:ext cx="2412176" cy="3209902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3" tIns="330200" rIns="1880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NVIDIA critical role in tech and AI fields makes its stock a focal point for investors.</a:t>
          </a:r>
        </a:p>
      </dsp:txBody>
      <dsp:txXfrm>
        <a:off x="5309828" y="1219762"/>
        <a:ext cx="2412176" cy="1925941"/>
      </dsp:txXfrm>
    </dsp:sp>
    <dsp:sp modelId="{277D3C60-FDB9-4942-8FCF-EFBE805AD39E}">
      <dsp:nvSpPr>
        <dsp:cNvPr id="0" name=""/>
        <dsp:cNvSpPr/>
      </dsp:nvSpPr>
      <dsp:spPr>
        <a:xfrm>
          <a:off x="6034431" y="320990"/>
          <a:ext cx="962970" cy="962970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6175455" y="462014"/>
        <a:ext cx="680922" cy="680922"/>
      </dsp:txXfrm>
    </dsp:sp>
    <dsp:sp modelId="{8A954AED-8B9D-9F42-80B8-28DFA7BC6278}">
      <dsp:nvSpPr>
        <dsp:cNvPr id="0" name=""/>
        <dsp:cNvSpPr/>
      </dsp:nvSpPr>
      <dsp:spPr>
        <a:xfrm>
          <a:off x="5309828" y="3209830"/>
          <a:ext cx="2412176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5E30F-F2EE-6C47-8F53-BB68C1E7498F}">
      <dsp:nvSpPr>
        <dsp:cNvPr id="0" name=""/>
        <dsp:cNvSpPr/>
      </dsp:nvSpPr>
      <dsp:spPr>
        <a:xfrm>
          <a:off x="7963222" y="0"/>
          <a:ext cx="2412176" cy="320990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063" tIns="330200" rIns="1880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need for more accurate, data-driven investment decisions.</a:t>
          </a:r>
        </a:p>
      </dsp:txBody>
      <dsp:txXfrm>
        <a:off x="7963222" y="1219762"/>
        <a:ext cx="2412176" cy="1925941"/>
      </dsp:txXfrm>
    </dsp:sp>
    <dsp:sp modelId="{DAC68B7A-47D8-BC4D-9763-3EBDEA28FA0A}">
      <dsp:nvSpPr>
        <dsp:cNvPr id="0" name=""/>
        <dsp:cNvSpPr/>
      </dsp:nvSpPr>
      <dsp:spPr>
        <a:xfrm>
          <a:off x="8687825" y="320990"/>
          <a:ext cx="962970" cy="962970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828849" y="462014"/>
        <a:ext cx="680922" cy="680922"/>
      </dsp:txXfrm>
    </dsp:sp>
    <dsp:sp modelId="{DCEE04CA-7924-7A4E-8499-5C80FF7E699A}">
      <dsp:nvSpPr>
        <dsp:cNvPr id="0" name=""/>
        <dsp:cNvSpPr/>
      </dsp:nvSpPr>
      <dsp:spPr>
        <a:xfrm>
          <a:off x="7963222" y="3209830"/>
          <a:ext cx="241217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1D97-FFC1-43A4-9665-88F9EC34A811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66AC-3F9A-4FCB-8A36-DCE67702642A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predict the stock price of NVIDIA Corporation using LSTM.</a:t>
          </a:r>
        </a:p>
      </dsp:txBody>
      <dsp:txXfrm>
        <a:off x="378109" y="2068861"/>
        <a:ext cx="2872305" cy="720000"/>
      </dsp:txXfrm>
    </dsp:sp>
    <dsp:sp modelId="{C132C82C-20D6-438D-9184-4965738D6412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D4EB-64C2-4452-8C8B-15D54EAF4D38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analyze historical stock data for pattern identification.</a:t>
          </a:r>
        </a:p>
      </dsp:txBody>
      <dsp:txXfrm>
        <a:off x="3753067" y="2068861"/>
        <a:ext cx="2872305" cy="720000"/>
      </dsp:txXfrm>
    </dsp:sp>
    <dsp:sp modelId="{47CCDF51-C1D5-49D9-A867-3DCBF29D9DE8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9B57-5043-46CD-82FE-05A8B24127F0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improve investment decisions through accurate forecasting.</a:t>
          </a:r>
        </a:p>
      </dsp:txBody>
      <dsp:txXfrm>
        <a:off x="7128025" y="2068861"/>
        <a:ext cx="287230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5A63-7573-C84B-ABAF-B8A148B6A380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E9BBA-52AE-0144-BF8F-4A0BACFF681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Machine learning in stock price prediction.</a:t>
          </a:r>
        </a:p>
      </dsp:txBody>
      <dsp:txXfrm>
        <a:off x="378614" y="886531"/>
        <a:ext cx="2810360" cy="1744948"/>
      </dsp:txXfrm>
    </dsp:sp>
    <dsp:sp modelId="{D07FC005-B236-7341-802B-0978949A5625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27E1D-6FAC-9642-B376-536DCAAFFE8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Previous studies using LSTM for financial forecasting.</a:t>
          </a:r>
        </a:p>
      </dsp:txBody>
      <dsp:txXfrm>
        <a:off x="3946203" y="886531"/>
        <a:ext cx="2810360" cy="1744948"/>
      </dsp:txXfrm>
    </dsp:sp>
    <dsp:sp modelId="{396D6038-8B76-B346-86D8-FCF86F4062A7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D14AB-473D-A642-A844-8D135BB38A4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Gaps in current research and how this project aims to fill them.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C70-A652-1CE0-ED9D-E8216E37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CD33F-D20A-7839-7808-F8B633C0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D586-AE8F-9D20-1728-3D72FAEE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5E09-85E8-3209-4C34-87D1880F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4829-4DB5-2D18-377A-14F36FE0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C6BB-54BE-5A4B-48A6-2078DFB9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CA06D-1703-A4CF-E0D4-CC6C6AE2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95C7-D5E7-5637-BD73-5AC0C3F8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80BF-3818-CBD7-53FC-41063551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2690-2BE4-1E6C-AC50-2FA51E98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85BC3-1F48-BFBA-652F-905825F4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2A650-BC40-C462-27C1-7812EF25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4E3F-E0B6-3F99-4089-D18BA4BD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9C99-F9D4-4E9E-DE3D-CC87E7AB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563D-5BAF-FD88-77AC-5D42B6F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F4E-1029-2E25-4C8D-60543434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4226-7438-13DE-363E-42641A75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A7A7-BF22-00A7-1F18-0205519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0279-8C7C-1A37-6199-EB7CB7D1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C91-F426-F73A-23D3-AA365810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D1CA-7EA6-03B8-75AC-67D8799F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EA42-F2D6-C62C-A0A1-BEAE4C0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E1F8-6E43-5DB9-4EDD-C5013B0D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476C-88B8-8319-6C1B-716EAD8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ADE7-C4B8-B08E-C1AB-88E74B2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EFA0-FCDA-81BE-638D-65305EE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E62D-AF3F-58C2-DAE1-37ADAFDB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C47B-060D-7C57-B4F1-08A1DC28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5A62-A969-7B74-C073-1A86764F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6674A-8373-A318-8321-A99AFDBE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852C-1E7D-4780-CA45-886EA947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EAB0-E3C9-584A-BC9B-3717D919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B83D-9661-927E-5B4E-95B1F48F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A4D7-F1E7-31F5-C626-E0896EDD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256C-8781-B60E-ED89-4A2BA0011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5873D-0487-6FF9-9A89-5E1067CD0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4873F-C374-399C-E532-D202C74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B5A3-B387-C4B8-E0B4-BDF94003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1EF7-BA1A-F666-BACE-AB77EFDF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57E0-C6EB-2108-AFD2-529C1A5D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F761B-9F45-945A-6688-8CB26DC2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F5D0-CDDF-2BA7-EBD4-2A4894C7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C0AFD-C7F6-9A42-CE56-4484E25C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60519-D915-21A9-303F-466E9660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DB785-CC37-0462-B5C0-177E38F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1AB18-C6EB-8E9F-9567-283ABFBC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DC06-AD59-5B26-7901-C7DCE7E9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6046-1688-4F9C-3662-7BDB102B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B6213-DBE9-5DB5-F091-23C17163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2057-C69D-2850-7BA1-E28E923B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3B86-9320-0D19-60D8-B42A951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687F-6839-EED5-1666-1C921E3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815C-88A9-7F08-CBBD-41856A3B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21F97-F848-E881-6BFC-DCC7AFF84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E57B-F5C9-D9C3-6314-FE766B999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EF3E-3F49-A656-5129-C8331E4B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4C60-2F1A-1D53-5F8E-100E86F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C1F4-86E7-23B4-BDF0-B81886AD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6CC51-AE16-13AA-D390-670FBA88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E23-E6F4-9414-E12F-E6A3C382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EA30-B6AB-3F9D-70F0-EF50299D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4B-4A6B-744E-B92D-3388C77F93B7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81C-0405-CEDB-9EB3-2A0DD872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04B-7D67-F01B-59AE-E69F84C4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D305-4507-FE43-B8CB-13E2B8F1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layers/recurrent_layers/lstm/" TargetMode="External"/><Relationship Id="rId3" Type="http://schemas.openxmlformats.org/officeDocument/2006/relationships/hyperlink" Target="https://www.geeksforgeeks.org/deep-learning-introduction-to-long-short-term-memory/" TargetMode="External"/><Relationship Id="rId7" Type="http://schemas.openxmlformats.org/officeDocument/2006/relationships/hyperlink" Target="https://pypi.org/project/keras/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yfinance/" TargetMode="External"/><Relationship Id="rId5" Type="http://schemas.openxmlformats.org/officeDocument/2006/relationships/hyperlink" Target="https://finance.yahoo.com/quote/NVDA/history" TargetMode="External"/><Relationship Id="rId4" Type="http://schemas.openxmlformats.org/officeDocument/2006/relationships/hyperlink" Target="https://www.analyticsvidhya.com/blog/2017/12/fundamentals-of-deep-learning-introduction-to-lst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00B74-1007-DA19-5FB7-94BADD8F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NVIDIA Stock Price Prediction using LSTM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D534-0104-7336-33DF-D30F5F23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Manoj Bala</a:t>
            </a:r>
            <a:br>
              <a:rPr lang="en-US"/>
            </a:br>
            <a:r>
              <a:rPr lang="en-US"/>
              <a:t>700754021</a:t>
            </a:r>
          </a:p>
        </p:txBody>
      </p:sp>
    </p:spTree>
    <p:extLst>
      <p:ext uri="{BB962C8B-B14F-4D97-AF65-F5344CB8AC3E}">
        <p14:creationId xmlns:p14="http://schemas.microsoft.com/office/powerpoint/2010/main" val="8087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9433-4FBC-4EF7-8430-40F73F76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FE52-9020-F220-5770-8C7592DD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https://colah.github.io/posts/2015-08-Understanding-LSTMs/</a:t>
            </a:r>
            <a:endParaRPr lang="en-US" sz="2000"/>
          </a:p>
          <a:p>
            <a:r>
              <a:rPr lang="en-US" sz="2000">
                <a:hlinkClick r:id="rId3"/>
              </a:rPr>
              <a:t>https://www.geeksforgeeks.org/deep-learning-introduction-to-long-short-term-memory/</a:t>
            </a:r>
            <a:endParaRPr lang="en-US" sz="2000"/>
          </a:p>
          <a:p>
            <a:r>
              <a:rPr lang="en-US" sz="2000">
                <a:hlinkClick r:id="rId4"/>
              </a:rPr>
              <a:t>https://www.analyticsvidhya.com/blog/2017/12/fundamentals-of-deep-learning-introduction-to-lstm/</a:t>
            </a:r>
            <a:endParaRPr lang="en-US" sz="2000">
              <a:hlinkClick r:id="rId5"/>
            </a:endParaRPr>
          </a:p>
          <a:p>
            <a:r>
              <a:rPr lang="en-US" sz="2000">
                <a:hlinkClick r:id="rId5"/>
              </a:rPr>
              <a:t>https://finance.yahoo.com/quote/NVDA/history</a:t>
            </a:r>
            <a:endParaRPr lang="en-US" sz="2000"/>
          </a:p>
          <a:p>
            <a:r>
              <a:rPr lang="en-US" sz="2000">
                <a:hlinkClick r:id="rId6"/>
              </a:rPr>
              <a:t>https://pypi.org/project/yfinance/</a:t>
            </a:r>
            <a:endParaRPr lang="en-US" sz="2000"/>
          </a:p>
          <a:p>
            <a:r>
              <a:rPr lang="en-US" sz="2000">
                <a:hlinkClick r:id="rId7"/>
              </a:rPr>
              <a:t>https://pypi.org/project/keras/</a:t>
            </a:r>
            <a:endParaRPr lang="en-US" sz="2000"/>
          </a:p>
          <a:p>
            <a:r>
              <a:rPr lang="en-US" sz="2000">
                <a:hlinkClick r:id="rId8"/>
              </a:rPr>
              <a:t>https://keras.io/api/layers/recurrent_layers/lstm/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33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A6AF-40EC-AE55-5B32-337D0A95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4BF-BA2E-843D-16B5-A6B717A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Title</a:t>
            </a:r>
          </a:p>
          <a:p>
            <a:r>
              <a:rPr lang="en-US" sz="2000"/>
              <a:t>Group Member Information</a:t>
            </a:r>
          </a:p>
          <a:p>
            <a:r>
              <a:rPr lang="en-US" sz="2000"/>
              <a:t>Role / Responsibilities and Contributions in project</a:t>
            </a:r>
          </a:p>
          <a:p>
            <a:r>
              <a:rPr lang="en-US" sz="2000"/>
              <a:t>Motivation</a:t>
            </a:r>
          </a:p>
          <a:p>
            <a:r>
              <a:rPr lang="en-US" sz="2000"/>
              <a:t>Objectives</a:t>
            </a:r>
          </a:p>
          <a:p>
            <a:r>
              <a:rPr lang="en-US" sz="2000"/>
              <a:t>Related Work</a:t>
            </a:r>
          </a:p>
          <a:p>
            <a:r>
              <a:rPr lang="en-US" sz="2000"/>
              <a:t>Problem Statement</a:t>
            </a:r>
          </a:p>
          <a:p>
            <a:r>
              <a:rPr lang="en-US" sz="2000"/>
              <a:t>Proposed Solution</a:t>
            </a:r>
          </a:p>
          <a:p>
            <a:r>
              <a:rPr lang="en-US" sz="2000"/>
              <a:t>Result / Simulations</a:t>
            </a:r>
          </a:p>
          <a:p>
            <a:r>
              <a:rPr lang="en-US" sz="200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021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4A65A6-242E-1727-214F-7F6138B48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325" b="9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070DF-E8E6-8C47-BA8D-3CEE393D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Roles / Responsibilities and Contributions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C5610F-D724-ABFC-1899-9DA34E090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897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0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CA8F7-6F80-BF56-D05E-DD4F072C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Motivation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0ADEAB3-7E8E-02B1-F7AA-E4FB88F76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8001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98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B44E-44A0-E3FA-72E5-6D5E7DC1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Objectives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0044FDE-9F2E-4174-1893-B35EEEE4C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095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9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1DEF-59F0-3DE7-C96E-9D679C6E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Related Work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7818C3C-6DB3-0E08-748D-0140A3515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479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3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8AD83-7707-382D-507C-747F1F3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A28-8C52-32EA-D50C-94E4170F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Traditional models struggle to capture the complexity and volatility of stock prices.</a:t>
            </a:r>
          </a:p>
          <a:p>
            <a:r>
              <a:rPr lang="en-US" sz="2400"/>
              <a:t>Lack of accurate prediction models for Nvidia’s stock, considering its growth and market volatility.</a:t>
            </a:r>
          </a:p>
          <a:p>
            <a:r>
              <a:rPr lang="en-US" sz="2400"/>
              <a:t>This project aims to develop a predictive model that can predict Nvidia’s future stock price based on its historical data.</a:t>
            </a:r>
          </a:p>
          <a:p>
            <a:r>
              <a:rPr lang="en-US" sz="2400"/>
              <a:t>This project leverages Neural Networks &amp; Deep Learning technique like LSTM to construct model, fit data and make predictions.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C0901-F935-BB97-2637-CFF9A62B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Proposed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851-1408-C06C-05AA-8C7D841B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Predict Nvidia’s stock using Neural Networks &amp; Deep Learning technique like LSTM (Long Short Term Memory) neural network.</a:t>
            </a:r>
          </a:p>
          <a:p>
            <a:r>
              <a:rPr lang="en-US" sz="2400"/>
              <a:t>Data collected from Yahoo Finance (via API) is cleaned and preprocessed (scaled).</a:t>
            </a:r>
          </a:p>
          <a:p>
            <a:r>
              <a:rPr lang="en-US" sz="2400"/>
              <a:t>LSTM model is built, fit and used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80326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79-8D83-1FE1-4849-69E5BF43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Result / Simulations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6A3B-225D-A8CC-B723-A349BAE0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Model accuracy and comparison with baseline models.</a:t>
            </a:r>
          </a:p>
          <a:p>
            <a:r>
              <a:rPr lang="en-US" sz="2000" dirty="0"/>
              <a:t>Model’s predictive capabilities over different time frames.</a:t>
            </a:r>
          </a:p>
          <a:p>
            <a:r>
              <a:rPr lang="en-US" sz="2000" dirty="0"/>
              <a:t>Insights and patterns identified through the model's predictions.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7A220900-0FF1-CBDB-E938-BFA231D8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7" r="3" b="3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15295F07-74B2-A859-1F72-57F045D9A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4" r="3" b="3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459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NVIDIA Stock Price Prediction using LSTM</vt:lpstr>
      <vt:lpstr>Contents</vt:lpstr>
      <vt:lpstr>Roles / Responsibilities and Contributions</vt:lpstr>
      <vt:lpstr>Motivation</vt:lpstr>
      <vt:lpstr>Objectives</vt:lpstr>
      <vt:lpstr>Related Work</vt:lpstr>
      <vt:lpstr>Problem Statement</vt:lpstr>
      <vt:lpstr>Proposed Solution</vt:lpstr>
      <vt:lpstr>Result / 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Stock Price Prediction using LSTM</dc:title>
  <dc:creator>MT2015034 Bala Manoj</dc:creator>
  <cp:lastModifiedBy>MT2015034 Bala Manoj</cp:lastModifiedBy>
  <cp:revision>4</cp:revision>
  <dcterms:created xsi:type="dcterms:W3CDTF">2024-04-03T02:08:13Z</dcterms:created>
  <dcterms:modified xsi:type="dcterms:W3CDTF">2024-04-13T20:29:11Z</dcterms:modified>
</cp:coreProperties>
</file>