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DA7318-B60A-43D6-B51E-55B9C4FECE68}" v="28" dt="2023-02-14T04:47:22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ELM SHERWIN W" userId="1099e163-1a39-4d32-945f-3ea7fd765567" providerId="ADAL" clId="{9CDA7318-B60A-43D6-B51E-55B9C4FECE68}"/>
    <pc:docChg chg="undo redo custSel addSld delSld modSld sldOrd">
      <pc:chgData name="ANSELM SHERWIN W" userId="1099e163-1a39-4d32-945f-3ea7fd765567" providerId="ADAL" clId="{9CDA7318-B60A-43D6-B51E-55B9C4FECE68}" dt="2023-02-15T11:25:51.527" v="140" actId="680"/>
      <pc:docMkLst>
        <pc:docMk/>
      </pc:docMkLst>
      <pc:sldChg chg="addSp delSp modSp mod setBg">
        <pc:chgData name="ANSELM SHERWIN W" userId="1099e163-1a39-4d32-945f-3ea7fd765567" providerId="ADAL" clId="{9CDA7318-B60A-43D6-B51E-55B9C4FECE68}" dt="2023-02-14T04:44:44.154" v="104" actId="26606"/>
        <pc:sldMkLst>
          <pc:docMk/>
          <pc:sldMk cId="3982401385" sldId="257"/>
        </pc:sldMkLst>
        <pc:spChg chg="mod">
          <ac:chgData name="ANSELM SHERWIN W" userId="1099e163-1a39-4d32-945f-3ea7fd765567" providerId="ADAL" clId="{9CDA7318-B60A-43D6-B51E-55B9C4FECE68}" dt="2023-02-14T04:44:44.154" v="104" actId="26606"/>
          <ac:spMkLst>
            <pc:docMk/>
            <pc:sldMk cId="3982401385" sldId="257"/>
            <ac:spMk id="2" creationId="{E5D4E70C-0E24-6B2C-6D99-209FD2C79F67}"/>
          </ac:spMkLst>
        </pc:spChg>
        <pc:spChg chg="add del">
          <ac:chgData name="ANSELM SHERWIN W" userId="1099e163-1a39-4d32-945f-3ea7fd765567" providerId="ADAL" clId="{9CDA7318-B60A-43D6-B51E-55B9C4FECE68}" dt="2023-02-14T04:44:44.154" v="104" actId="26606"/>
          <ac:spMkLst>
            <pc:docMk/>
            <pc:sldMk cId="3982401385" sldId="257"/>
            <ac:spMk id="3" creationId="{0D79D43D-BA2C-7123-90F2-BC735D154458}"/>
          </ac:spMkLst>
        </pc:spChg>
        <pc:spChg chg="add del">
          <ac:chgData name="ANSELM SHERWIN W" userId="1099e163-1a39-4d32-945f-3ea7fd765567" providerId="ADAL" clId="{9CDA7318-B60A-43D6-B51E-55B9C4FECE68}" dt="2023-02-14T04:44:44.080" v="103" actId="26606"/>
          <ac:spMkLst>
            <pc:docMk/>
            <pc:sldMk cId="3982401385" sldId="257"/>
            <ac:spMk id="9" creationId="{A637580D-1176-4083-A9A1-BD8ED08996EC}"/>
          </ac:spMkLst>
        </pc:spChg>
        <pc:spChg chg="add">
          <ac:chgData name="ANSELM SHERWIN W" userId="1099e163-1a39-4d32-945f-3ea7fd765567" providerId="ADAL" clId="{9CDA7318-B60A-43D6-B51E-55B9C4FECE68}" dt="2023-02-14T04:44:44.154" v="104" actId="26606"/>
          <ac:spMkLst>
            <pc:docMk/>
            <pc:sldMk cId="3982401385" sldId="257"/>
            <ac:spMk id="13" creationId="{DBDA151C-5770-45E4-AAFF-59E7F403866D}"/>
          </ac:spMkLst>
        </pc:spChg>
        <pc:graphicFrameChg chg="add del">
          <ac:chgData name="ANSELM SHERWIN W" userId="1099e163-1a39-4d32-945f-3ea7fd765567" providerId="ADAL" clId="{9CDA7318-B60A-43D6-B51E-55B9C4FECE68}" dt="2023-02-14T04:44:44.080" v="103" actId="26606"/>
          <ac:graphicFrameMkLst>
            <pc:docMk/>
            <pc:sldMk cId="3982401385" sldId="257"/>
            <ac:graphicFrameMk id="5" creationId="{3FD3A7C6-226A-ABE7-25FF-4B61524B2E86}"/>
          </ac:graphicFrameMkLst>
        </pc:graphicFrameChg>
        <pc:graphicFrameChg chg="add">
          <ac:chgData name="ANSELM SHERWIN W" userId="1099e163-1a39-4d32-945f-3ea7fd765567" providerId="ADAL" clId="{9CDA7318-B60A-43D6-B51E-55B9C4FECE68}" dt="2023-02-14T04:44:44.154" v="104" actId="26606"/>
          <ac:graphicFrameMkLst>
            <pc:docMk/>
            <pc:sldMk cId="3982401385" sldId="257"/>
            <ac:graphicFrameMk id="15" creationId="{696576BE-6A6B-D994-A094-D45BB4F394BB}"/>
          </ac:graphicFrameMkLst>
        </pc:graphicFrameChg>
        <pc:cxnChg chg="add del">
          <ac:chgData name="ANSELM SHERWIN W" userId="1099e163-1a39-4d32-945f-3ea7fd765567" providerId="ADAL" clId="{9CDA7318-B60A-43D6-B51E-55B9C4FECE68}" dt="2023-02-14T04:44:44.080" v="103" actId="26606"/>
          <ac:cxnSpMkLst>
            <pc:docMk/>
            <pc:sldMk cId="3982401385" sldId="257"/>
            <ac:cxnSpMk id="11" creationId="{0E3AD75E-1A77-4E2E-BFE0-452AC5193697}"/>
          </ac:cxnSpMkLst>
        </pc:cxnChg>
        <pc:cxnChg chg="add">
          <ac:chgData name="ANSELM SHERWIN W" userId="1099e163-1a39-4d32-945f-3ea7fd765567" providerId="ADAL" clId="{9CDA7318-B60A-43D6-B51E-55B9C4FECE68}" dt="2023-02-14T04:44:44.154" v="104" actId="26606"/>
          <ac:cxnSpMkLst>
            <pc:docMk/>
            <pc:sldMk cId="3982401385" sldId="257"/>
            <ac:cxnSpMk id="14" creationId="{B209265E-E0D7-493B-97CE-2263D50C3F0A}"/>
          </ac:cxnSpMkLst>
        </pc:cxnChg>
      </pc:sldChg>
      <pc:sldChg chg="addSp delSp modSp mod setBg">
        <pc:chgData name="ANSELM SHERWIN W" userId="1099e163-1a39-4d32-945f-3ea7fd765567" providerId="ADAL" clId="{9CDA7318-B60A-43D6-B51E-55B9C4FECE68}" dt="2023-02-14T04:44:28.204" v="101" actId="26606"/>
        <pc:sldMkLst>
          <pc:docMk/>
          <pc:sldMk cId="1343592802" sldId="258"/>
        </pc:sldMkLst>
        <pc:spChg chg="mod">
          <ac:chgData name="ANSELM SHERWIN W" userId="1099e163-1a39-4d32-945f-3ea7fd765567" providerId="ADAL" clId="{9CDA7318-B60A-43D6-B51E-55B9C4FECE68}" dt="2023-02-14T04:44:28.204" v="101" actId="26606"/>
          <ac:spMkLst>
            <pc:docMk/>
            <pc:sldMk cId="1343592802" sldId="258"/>
            <ac:spMk id="2" creationId="{351933D0-984B-9128-4123-FF6FFD3BC766}"/>
          </ac:spMkLst>
        </pc:spChg>
        <pc:spChg chg="add del mod">
          <ac:chgData name="ANSELM SHERWIN W" userId="1099e163-1a39-4d32-945f-3ea7fd765567" providerId="ADAL" clId="{9CDA7318-B60A-43D6-B51E-55B9C4FECE68}" dt="2023-02-14T04:43:22.437" v="88" actId="26606"/>
          <ac:spMkLst>
            <pc:docMk/>
            <pc:sldMk cId="1343592802" sldId="258"/>
            <ac:spMk id="3" creationId="{B447A5EA-B637-CF92-C5B6-D18C3BDCCC43}"/>
          </ac:spMkLst>
        </pc:spChg>
        <pc:spChg chg="add del">
          <ac:chgData name="ANSELM SHERWIN W" userId="1099e163-1a39-4d32-945f-3ea7fd765567" providerId="ADAL" clId="{9CDA7318-B60A-43D6-B51E-55B9C4FECE68}" dt="2023-02-14T04:43:16.301" v="83" actId="26606"/>
          <ac:spMkLst>
            <pc:docMk/>
            <pc:sldMk cId="1343592802" sldId="258"/>
            <ac:spMk id="9" creationId="{DBDA151C-5770-45E4-AAFF-59E7F403866D}"/>
          </ac:spMkLst>
        </pc:spChg>
        <pc:spChg chg="add del">
          <ac:chgData name="ANSELM SHERWIN W" userId="1099e163-1a39-4d32-945f-3ea7fd765567" providerId="ADAL" clId="{9CDA7318-B60A-43D6-B51E-55B9C4FECE68}" dt="2023-02-14T04:43:19.589" v="85" actId="26606"/>
          <ac:spMkLst>
            <pc:docMk/>
            <pc:sldMk cId="1343592802" sldId="258"/>
            <ac:spMk id="14" creationId="{744CAA32-F237-419C-A2DD-43C28D920D3C}"/>
          </ac:spMkLst>
        </pc:spChg>
        <pc:spChg chg="add del">
          <ac:chgData name="ANSELM SHERWIN W" userId="1099e163-1a39-4d32-945f-3ea7fd765567" providerId="ADAL" clId="{9CDA7318-B60A-43D6-B51E-55B9C4FECE68}" dt="2023-02-14T04:43:19.589" v="85" actId="26606"/>
          <ac:spMkLst>
            <pc:docMk/>
            <pc:sldMk cId="1343592802" sldId="258"/>
            <ac:spMk id="16" creationId="{F7017262-EEEC-4F5E-917D-A55E68A1194C}"/>
          </ac:spMkLst>
        </pc:spChg>
        <pc:spChg chg="add del">
          <ac:chgData name="ANSELM SHERWIN W" userId="1099e163-1a39-4d32-945f-3ea7fd765567" providerId="ADAL" clId="{9CDA7318-B60A-43D6-B51E-55B9C4FECE68}" dt="2023-02-14T04:43:19.589" v="85" actId="26606"/>
          <ac:spMkLst>
            <pc:docMk/>
            <pc:sldMk cId="1343592802" sldId="258"/>
            <ac:spMk id="17" creationId="{B447A5EA-B637-CF92-C5B6-D18C3BDCCC43}"/>
          </ac:spMkLst>
        </pc:spChg>
        <pc:spChg chg="add del">
          <ac:chgData name="ANSELM SHERWIN W" userId="1099e163-1a39-4d32-945f-3ea7fd765567" providerId="ADAL" clId="{9CDA7318-B60A-43D6-B51E-55B9C4FECE68}" dt="2023-02-14T04:44:28.204" v="101" actId="26606"/>
          <ac:spMkLst>
            <pc:docMk/>
            <pc:sldMk cId="1343592802" sldId="258"/>
            <ac:spMk id="21" creationId="{DBDA151C-5770-45E4-AAFF-59E7F403866D}"/>
          </ac:spMkLst>
        </pc:spChg>
        <pc:spChg chg="add del">
          <ac:chgData name="ANSELM SHERWIN W" userId="1099e163-1a39-4d32-945f-3ea7fd765567" providerId="ADAL" clId="{9CDA7318-B60A-43D6-B51E-55B9C4FECE68}" dt="2023-02-14T04:44:11.949" v="91" actId="26606"/>
          <ac:spMkLst>
            <pc:docMk/>
            <pc:sldMk cId="1343592802" sldId="258"/>
            <ac:spMk id="28" creationId="{DBDA151C-5770-45E4-AAFF-59E7F403866D}"/>
          </ac:spMkLst>
        </pc:spChg>
        <pc:spChg chg="add del">
          <ac:chgData name="ANSELM SHERWIN W" userId="1099e163-1a39-4d32-945f-3ea7fd765567" providerId="ADAL" clId="{9CDA7318-B60A-43D6-B51E-55B9C4FECE68}" dt="2023-02-14T04:44:13.171" v="93" actId="26606"/>
          <ac:spMkLst>
            <pc:docMk/>
            <pc:sldMk cId="1343592802" sldId="258"/>
            <ac:spMk id="32" creationId="{DBDA151C-5770-45E4-AAFF-59E7F403866D}"/>
          </ac:spMkLst>
        </pc:spChg>
        <pc:spChg chg="add del">
          <ac:chgData name="ANSELM SHERWIN W" userId="1099e163-1a39-4d32-945f-3ea7fd765567" providerId="ADAL" clId="{9CDA7318-B60A-43D6-B51E-55B9C4FECE68}" dt="2023-02-14T04:44:14.499" v="95" actId="26606"/>
          <ac:spMkLst>
            <pc:docMk/>
            <pc:sldMk cId="1343592802" sldId="258"/>
            <ac:spMk id="35" creationId="{063F27BC-7079-4FF7-8F7C-ABC82FA3C247}"/>
          </ac:spMkLst>
        </pc:spChg>
        <pc:spChg chg="add del">
          <ac:chgData name="ANSELM SHERWIN W" userId="1099e163-1a39-4d32-945f-3ea7fd765567" providerId="ADAL" clId="{9CDA7318-B60A-43D6-B51E-55B9C4FECE68}" dt="2023-02-14T04:44:28.204" v="101" actId="26606"/>
          <ac:spMkLst>
            <pc:docMk/>
            <pc:sldMk cId="1343592802" sldId="258"/>
            <ac:spMk id="38" creationId="{DBDA151C-5770-45E4-AAFF-59E7F403866D}"/>
          </ac:spMkLst>
        </pc:spChg>
        <pc:graphicFrameChg chg="add del">
          <ac:chgData name="ANSELM SHERWIN W" userId="1099e163-1a39-4d32-945f-3ea7fd765567" providerId="ADAL" clId="{9CDA7318-B60A-43D6-B51E-55B9C4FECE68}" dt="2023-02-14T04:43:16.301" v="83" actId="26606"/>
          <ac:graphicFrameMkLst>
            <pc:docMk/>
            <pc:sldMk cId="1343592802" sldId="258"/>
            <ac:graphicFrameMk id="5" creationId="{028DCF43-45D7-0234-5E47-25EF2A222489}"/>
          </ac:graphicFrameMkLst>
        </pc:graphicFrameChg>
        <pc:graphicFrameChg chg="add del">
          <ac:chgData name="ANSELM SHERWIN W" userId="1099e163-1a39-4d32-945f-3ea7fd765567" providerId="ADAL" clId="{9CDA7318-B60A-43D6-B51E-55B9C4FECE68}" dt="2023-02-14T04:43:22.406" v="87" actId="26606"/>
          <ac:graphicFrameMkLst>
            <pc:docMk/>
            <pc:sldMk cId="1343592802" sldId="258"/>
            <ac:graphicFrameMk id="19" creationId="{E83AE418-2DD4-2F05-715D-A9197213A7EA}"/>
          </ac:graphicFrameMkLst>
        </pc:graphicFrameChg>
        <pc:graphicFrameChg chg="add mod modGraphic">
          <ac:chgData name="ANSELM SHERWIN W" userId="1099e163-1a39-4d32-945f-3ea7fd765567" providerId="ADAL" clId="{9CDA7318-B60A-43D6-B51E-55B9C4FECE68}" dt="2023-02-14T04:44:28.204" v="101" actId="26606"/>
          <ac:graphicFrameMkLst>
            <pc:docMk/>
            <pc:sldMk cId="1343592802" sldId="258"/>
            <ac:graphicFrameMk id="23" creationId="{028DCF43-45D7-0234-5E47-25EF2A222489}"/>
          </ac:graphicFrameMkLst>
        </pc:graphicFrameChg>
        <pc:picChg chg="add del">
          <ac:chgData name="ANSELM SHERWIN W" userId="1099e163-1a39-4d32-945f-3ea7fd765567" providerId="ADAL" clId="{9CDA7318-B60A-43D6-B51E-55B9C4FECE68}" dt="2023-02-14T04:43:19.589" v="85" actId="26606"/>
          <ac:picMkLst>
            <pc:docMk/>
            <pc:sldMk cId="1343592802" sldId="258"/>
            <ac:picMk id="15" creationId="{F2D09746-4D50-3350-0CBD-D47A43A0758E}"/>
          </ac:picMkLst>
        </pc:picChg>
        <pc:cxnChg chg="add del">
          <ac:chgData name="ANSELM SHERWIN W" userId="1099e163-1a39-4d32-945f-3ea7fd765567" providerId="ADAL" clId="{9CDA7318-B60A-43D6-B51E-55B9C4FECE68}" dt="2023-02-14T04:43:16.301" v="83" actId="26606"/>
          <ac:cxnSpMkLst>
            <pc:docMk/>
            <pc:sldMk cId="1343592802" sldId="258"/>
            <ac:cxnSpMk id="11" creationId="{B209265E-E0D7-493B-97CE-2263D50C3F0A}"/>
          </ac:cxnSpMkLst>
        </pc:cxnChg>
        <pc:cxnChg chg="add del">
          <ac:chgData name="ANSELM SHERWIN W" userId="1099e163-1a39-4d32-945f-3ea7fd765567" providerId="ADAL" clId="{9CDA7318-B60A-43D6-B51E-55B9C4FECE68}" dt="2023-02-14T04:43:19.589" v="85" actId="26606"/>
          <ac:cxnSpMkLst>
            <pc:docMk/>
            <pc:sldMk cId="1343592802" sldId="258"/>
            <ac:cxnSpMk id="13" creationId="{9A3EDAAA-869E-4AA2-A7CE-BF2C025963E8}"/>
          </ac:cxnSpMkLst>
        </pc:cxnChg>
        <pc:cxnChg chg="add del">
          <ac:chgData name="ANSELM SHERWIN W" userId="1099e163-1a39-4d32-945f-3ea7fd765567" providerId="ADAL" clId="{9CDA7318-B60A-43D6-B51E-55B9C4FECE68}" dt="2023-02-14T04:44:28.204" v="101" actId="26606"/>
          <ac:cxnSpMkLst>
            <pc:docMk/>
            <pc:sldMk cId="1343592802" sldId="258"/>
            <ac:cxnSpMk id="22" creationId="{B209265E-E0D7-493B-97CE-2263D50C3F0A}"/>
          </ac:cxnSpMkLst>
        </pc:cxnChg>
        <pc:cxnChg chg="add del">
          <ac:chgData name="ANSELM SHERWIN W" userId="1099e163-1a39-4d32-945f-3ea7fd765567" providerId="ADAL" clId="{9CDA7318-B60A-43D6-B51E-55B9C4FECE68}" dt="2023-02-14T04:44:11.949" v="91" actId="26606"/>
          <ac:cxnSpMkLst>
            <pc:docMk/>
            <pc:sldMk cId="1343592802" sldId="258"/>
            <ac:cxnSpMk id="30" creationId="{9BDAFE29-04A0-463D-818A-CF92F3272E21}"/>
          </ac:cxnSpMkLst>
        </pc:cxnChg>
        <pc:cxnChg chg="add del">
          <ac:chgData name="ANSELM SHERWIN W" userId="1099e163-1a39-4d32-945f-3ea7fd765567" providerId="ADAL" clId="{9CDA7318-B60A-43D6-B51E-55B9C4FECE68}" dt="2023-02-14T04:44:13.171" v="93" actId="26606"/>
          <ac:cxnSpMkLst>
            <pc:docMk/>
            <pc:sldMk cId="1343592802" sldId="258"/>
            <ac:cxnSpMk id="33" creationId="{B209265E-E0D7-493B-97CE-2263D50C3F0A}"/>
          </ac:cxnSpMkLst>
        </pc:cxnChg>
        <pc:cxnChg chg="add del">
          <ac:chgData name="ANSELM SHERWIN W" userId="1099e163-1a39-4d32-945f-3ea7fd765567" providerId="ADAL" clId="{9CDA7318-B60A-43D6-B51E-55B9C4FECE68}" dt="2023-02-14T04:44:14.499" v="95" actId="26606"/>
          <ac:cxnSpMkLst>
            <pc:docMk/>
            <pc:sldMk cId="1343592802" sldId="258"/>
            <ac:cxnSpMk id="36" creationId="{61AF2F3F-06F0-42E3-8F72-36BEDCB694FC}"/>
          </ac:cxnSpMkLst>
        </pc:cxnChg>
        <pc:cxnChg chg="add del">
          <ac:chgData name="ANSELM SHERWIN W" userId="1099e163-1a39-4d32-945f-3ea7fd765567" providerId="ADAL" clId="{9CDA7318-B60A-43D6-B51E-55B9C4FECE68}" dt="2023-02-14T04:44:28.204" v="101" actId="26606"/>
          <ac:cxnSpMkLst>
            <pc:docMk/>
            <pc:sldMk cId="1343592802" sldId="258"/>
            <ac:cxnSpMk id="39" creationId="{9BDAFE29-04A0-463D-818A-CF92F3272E21}"/>
          </ac:cxnSpMkLst>
        </pc:cxnChg>
      </pc:sldChg>
      <pc:sldChg chg="new">
        <pc:chgData name="ANSELM SHERWIN W" userId="1099e163-1a39-4d32-945f-3ea7fd765567" providerId="ADAL" clId="{9CDA7318-B60A-43D6-B51E-55B9C4FECE68}" dt="2023-02-15T11:25:51.527" v="140" actId="680"/>
        <pc:sldMkLst>
          <pc:docMk/>
          <pc:sldMk cId="2223079449" sldId="259"/>
        </pc:sldMkLst>
      </pc:sldChg>
      <pc:sldChg chg="addSp delSp modSp del mod ord setBg">
        <pc:chgData name="ANSELM SHERWIN W" userId="1099e163-1a39-4d32-945f-3ea7fd765567" providerId="ADAL" clId="{9CDA7318-B60A-43D6-B51E-55B9C4FECE68}" dt="2023-02-15T07:19:42.582" v="139" actId="47"/>
        <pc:sldMkLst>
          <pc:docMk/>
          <pc:sldMk cId="2616386382" sldId="259"/>
        </pc:sldMkLst>
        <pc:spChg chg="mod">
          <ac:chgData name="ANSELM SHERWIN W" userId="1099e163-1a39-4d32-945f-3ea7fd765567" providerId="ADAL" clId="{9CDA7318-B60A-43D6-B51E-55B9C4FECE68}" dt="2023-02-14T04:45:18.592" v="108" actId="26606"/>
          <ac:spMkLst>
            <pc:docMk/>
            <pc:sldMk cId="2616386382" sldId="259"/>
            <ac:spMk id="2" creationId="{0F83C955-A98F-0D0A-773E-5E599FA83F90}"/>
          </ac:spMkLst>
        </pc:spChg>
        <pc:spChg chg="add del">
          <ac:chgData name="ANSELM SHERWIN W" userId="1099e163-1a39-4d32-945f-3ea7fd765567" providerId="ADAL" clId="{9CDA7318-B60A-43D6-B51E-55B9C4FECE68}" dt="2023-02-14T04:45:21.210" v="111" actId="26606"/>
          <ac:spMkLst>
            <pc:docMk/>
            <pc:sldMk cId="2616386382" sldId="259"/>
            <ac:spMk id="3" creationId="{5D79065E-C37B-CC08-A101-7CA431372FDE}"/>
          </ac:spMkLst>
        </pc:spChg>
        <pc:spChg chg="add del">
          <ac:chgData name="ANSELM SHERWIN W" userId="1099e163-1a39-4d32-945f-3ea7fd765567" providerId="ADAL" clId="{9CDA7318-B60A-43D6-B51E-55B9C4FECE68}" dt="2023-02-14T04:45:18.592" v="108" actId="26606"/>
          <ac:spMkLst>
            <pc:docMk/>
            <pc:sldMk cId="2616386382" sldId="259"/>
            <ac:spMk id="9" creationId="{DBDA151C-5770-45E4-AAFF-59E7F403866D}"/>
          </ac:spMkLst>
        </pc:spChg>
        <pc:graphicFrameChg chg="add del">
          <ac:chgData name="ANSELM SHERWIN W" userId="1099e163-1a39-4d32-945f-3ea7fd765567" providerId="ADAL" clId="{9CDA7318-B60A-43D6-B51E-55B9C4FECE68}" dt="2023-02-14T04:45:18.592" v="108" actId="26606"/>
          <ac:graphicFrameMkLst>
            <pc:docMk/>
            <pc:sldMk cId="2616386382" sldId="259"/>
            <ac:graphicFrameMk id="5" creationId="{CA8B2CD0-B649-DBD3-FBFF-EDD3CE622071}"/>
          </ac:graphicFrameMkLst>
        </pc:graphicFrameChg>
        <pc:graphicFrameChg chg="add del">
          <ac:chgData name="ANSELM SHERWIN W" userId="1099e163-1a39-4d32-945f-3ea7fd765567" providerId="ADAL" clId="{9CDA7318-B60A-43D6-B51E-55B9C4FECE68}" dt="2023-02-14T04:45:21.163" v="110" actId="26606"/>
          <ac:graphicFrameMkLst>
            <pc:docMk/>
            <pc:sldMk cId="2616386382" sldId="259"/>
            <ac:graphicFrameMk id="13" creationId="{74F3B1B3-73BA-4B31-EC3D-BB4B5FA25245}"/>
          </ac:graphicFrameMkLst>
        </pc:graphicFrameChg>
        <pc:graphicFrameChg chg="add mod">
          <ac:chgData name="ANSELM SHERWIN W" userId="1099e163-1a39-4d32-945f-3ea7fd765567" providerId="ADAL" clId="{9CDA7318-B60A-43D6-B51E-55B9C4FECE68}" dt="2023-02-14T04:47:22.571" v="138" actId="20577"/>
          <ac:graphicFrameMkLst>
            <pc:docMk/>
            <pc:sldMk cId="2616386382" sldId="259"/>
            <ac:graphicFrameMk id="15" creationId="{BE72E236-E647-98EA-92AF-0ADA7EBB3BCC}"/>
          </ac:graphicFrameMkLst>
        </pc:graphicFrameChg>
        <pc:cxnChg chg="add del">
          <ac:chgData name="ANSELM SHERWIN W" userId="1099e163-1a39-4d32-945f-3ea7fd765567" providerId="ADAL" clId="{9CDA7318-B60A-43D6-B51E-55B9C4FECE68}" dt="2023-02-14T04:45:18.592" v="108" actId="26606"/>
          <ac:cxnSpMkLst>
            <pc:docMk/>
            <pc:sldMk cId="2616386382" sldId="259"/>
            <ac:cxnSpMk id="11" creationId="{B209265E-E0D7-493B-97CE-2263D50C3F0A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099D9E-EEA6-4D93-A029-3B1458A7D7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0B3695-CAA4-4AA6-A4B9-605550D2DAA8}">
      <dgm:prSet/>
      <dgm:spPr/>
      <dgm:t>
        <a:bodyPr/>
        <a:lstStyle/>
        <a:p>
          <a:r>
            <a:rPr lang="en-GB"/>
            <a:t>The e-learning platform project is a cloud-based solution that utilizes Microsoft Azure services to provide a comprehensive and effective platform for delivering online education.</a:t>
          </a:r>
          <a:endParaRPr lang="en-US"/>
        </a:p>
      </dgm:t>
    </dgm:pt>
    <dgm:pt modelId="{221D2918-CFBE-4649-ABB0-C68B294346D5}" type="parTrans" cxnId="{4F419913-9FB5-4ED3-9BF1-3DC0B97E9CCB}">
      <dgm:prSet/>
      <dgm:spPr/>
      <dgm:t>
        <a:bodyPr/>
        <a:lstStyle/>
        <a:p>
          <a:endParaRPr lang="en-US"/>
        </a:p>
      </dgm:t>
    </dgm:pt>
    <dgm:pt modelId="{FE3768F3-2EB9-4341-83CE-E7B6279E9EA4}" type="sibTrans" cxnId="{4F419913-9FB5-4ED3-9BF1-3DC0B97E9CCB}">
      <dgm:prSet/>
      <dgm:spPr/>
      <dgm:t>
        <a:bodyPr/>
        <a:lstStyle/>
        <a:p>
          <a:endParaRPr lang="en-US"/>
        </a:p>
      </dgm:t>
    </dgm:pt>
    <dgm:pt modelId="{58786D3B-5041-4CD9-A2A7-FB0CA05E4984}">
      <dgm:prSet/>
      <dgm:spPr/>
      <dgm:t>
        <a:bodyPr/>
        <a:lstStyle/>
        <a:p>
          <a:r>
            <a:rPr lang="en-GB"/>
            <a:t>The platform will provide students with a seamless and interactive learning experience using multimedia content, such as videos, presentations, and audio. </a:t>
          </a:r>
          <a:endParaRPr lang="en-US"/>
        </a:p>
      </dgm:t>
    </dgm:pt>
    <dgm:pt modelId="{E04D17AA-3B2C-4245-BF4F-111B0AD266B0}" type="parTrans" cxnId="{82D63D71-0A5B-488B-B45F-CD5892487DFB}">
      <dgm:prSet/>
      <dgm:spPr/>
      <dgm:t>
        <a:bodyPr/>
        <a:lstStyle/>
        <a:p>
          <a:endParaRPr lang="en-US"/>
        </a:p>
      </dgm:t>
    </dgm:pt>
    <dgm:pt modelId="{C8193A02-1897-4906-B9AD-08D745724022}" type="sibTrans" cxnId="{82D63D71-0A5B-488B-B45F-CD5892487DFB}">
      <dgm:prSet/>
      <dgm:spPr/>
      <dgm:t>
        <a:bodyPr/>
        <a:lstStyle/>
        <a:p>
          <a:endParaRPr lang="en-US"/>
        </a:p>
      </dgm:t>
    </dgm:pt>
    <dgm:pt modelId="{C65EA388-76A6-4B5F-AE60-FF9433CAB357}">
      <dgm:prSet/>
      <dgm:spPr/>
      <dgm:t>
        <a:bodyPr/>
        <a:lstStyle/>
        <a:p>
          <a:r>
            <a:rPr lang="en-GB"/>
            <a:t>The platform will also provide teachers with a platform for creating and managing online courses and tracking student progress.</a:t>
          </a:r>
          <a:endParaRPr lang="en-US"/>
        </a:p>
      </dgm:t>
    </dgm:pt>
    <dgm:pt modelId="{5BD083FB-0435-4613-8630-6C662BD26FE0}" type="parTrans" cxnId="{C00E7014-DB32-4E1B-A7FB-C05EA742A1CB}">
      <dgm:prSet/>
      <dgm:spPr/>
      <dgm:t>
        <a:bodyPr/>
        <a:lstStyle/>
        <a:p>
          <a:endParaRPr lang="en-US"/>
        </a:p>
      </dgm:t>
    </dgm:pt>
    <dgm:pt modelId="{0AB15ACD-5CD5-4E97-B639-921F6A38DE4B}" type="sibTrans" cxnId="{C00E7014-DB32-4E1B-A7FB-C05EA742A1CB}">
      <dgm:prSet/>
      <dgm:spPr/>
      <dgm:t>
        <a:bodyPr/>
        <a:lstStyle/>
        <a:p>
          <a:endParaRPr lang="en-US"/>
        </a:p>
      </dgm:t>
    </dgm:pt>
    <dgm:pt modelId="{0018C5BB-3110-48E2-BB48-AFDC96AB3DB8}" type="pres">
      <dgm:prSet presAssocID="{78099D9E-EEA6-4D93-A029-3B1458A7D714}" presName="root" presStyleCnt="0">
        <dgm:presLayoutVars>
          <dgm:dir/>
          <dgm:resizeHandles val="exact"/>
        </dgm:presLayoutVars>
      </dgm:prSet>
      <dgm:spPr/>
    </dgm:pt>
    <dgm:pt modelId="{AC11269D-7A39-420F-8A3E-4733802BCCBB}" type="pres">
      <dgm:prSet presAssocID="{920B3695-CAA4-4AA6-A4B9-605550D2DAA8}" presName="compNode" presStyleCnt="0"/>
      <dgm:spPr/>
    </dgm:pt>
    <dgm:pt modelId="{84A5855D-F3B9-45C0-A748-7DD08F1CADAD}" type="pres">
      <dgm:prSet presAssocID="{920B3695-CAA4-4AA6-A4B9-605550D2DAA8}" presName="bgRect" presStyleLbl="bgShp" presStyleIdx="0" presStyleCnt="3"/>
      <dgm:spPr/>
    </dgm:pt>
    <dgm:pt modelId="{1D753701-DA36-481B-B516-0114158551D0}" type="pres">
      <dgm:prSet presAssocID="{920B3695-CAA4-4AA6-A4B9-605550D2DA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E054E469-428E-461A-A1C7-4F2FE0CF6BAA}" type="pres">
      <dgm:prSet presAssocID="{920B3695-CAA4-4AA6-A4B9-605550D2DAA8}" presName="spaceRect" presStyleCnt="0"/>
      <dgm:spPr/>
    </dgm:pt>
    <dgm:pt modelId="{2B82FD2E-DAC3-4B8C-B900-2820176EBC4F}" type="pres">
      <dgm:prSet presAssocID="{920B3695-CAA4-4AA6-A4B9-605550D2DAA8}" presName="parTx" presStyleLbl="revTx" presStyleIdx="0" presStyleCnt="3">
        <dgm:presLayoutVars>
          <dgm:chMax val="0"/>
          <dgm:chPref val="0"/>
        </dgm:presLayoutVars>
      </dgm:prSet>
      <dgm:spPr/>
    </dgm:pt>
    <dgm:pt modelId="{01A91974-67B2-4EAD-8A35-5B3C3A7FCDB5}" type="pres">
      <dgm:prSet presAssocID="{FE3768F3-2EB9-4341-83CE-E7B6279E9EA4}" presName="sibTrans" presStyleCnt="0"/>
      <dgm:spPr/>
    </dgm:pt>
    <dgm:pt modelId="{D350ABD3-ED54-4D53-8051-3545F7A6DAA5}" type="pres">
      <dgm:prSet presAssocID="{58786D3B-5041-4CD9-A2A7-FB0CA05E4984}" presName="compNode" presStyleCnt="0"/>
      <dgm:spPr/>
    </dgm:pt>
    <dgm:pt modelId="{AA0DA5A9-37E7-402E-9C61-9CEEFC99DEF1}" type="pres">
      <dgm:prSet presAssocID="{58786D3B-5041-4CD9-A2A7-FB0CA05E4984}" presName="bgRect" presStyleLbl="bgShp" presStyleIdx="1" presStyleCnt="3"/>
      <dgm:spPr/>
    </dgm:pt>
    <dgm:pt modelId="{5F4849C1-A03F-408B-8699-0A53E74498E0}" type="pres">
      <dgm:prSet presAssocID="{58786D3B-5041-4CD9-A2A7-FB0CA05E49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C8A4455-883E-4ADF-89D8-3369FC2B436E}" type="pres">
      <dgm:prSet presAssocID="{58786D3B-5041-4CD9-A2A7-FB0CA05E4984}" presName="spaceRect" presStyleCnt="0"/>
      <dgm:spPr/>
    </dgm:pt>
    <dgm:pt modelId="{F7CB8600-3188-4EF8-AD8A-4E01A9305D88}" type="pres">
      <dgm:prSet presAssocID="{58786D3B-5041-4CD9-A2A7-FB0CA05E4984}" presName="parTx" presStyleLbl="revTx" presStyleIdx="1" presStyleCnt="3">
        <dgm:presLayoutVars>
          <dgm:chMax val="0"/>
          <dgm:chPref val="0"/>
        </dgm:presLayoutVars>
      </dgm:prSet>
      <dgm:spPr/>
    </dgm:pt>
    <dgm:pt modelId="{E96CEB1A-197E-4947-9115-2C0B349A6F67}" type="pres">
      <dgm:prSet presAssocID="{C8193A02-1897-4906-B9AD-08D745724022}" presName="sibTrans" presStyleCnt="0"/>
      <dgm:spPr/>
    </dgm:pt>
    <dgm:pt modelId="{5E420CC0-450F-4E5B-8FF2-AD776E783386}" type="pres">
      <dgm:prSet presAssocID="{C65EA388-76A6-4B5F-AE60-FF9433CAB357}" presName="compNode" presStyleCnt="0"/>
      <dgm:spPr/>
    </dgm:pt>
    <dgm:pt modelId="{1EB35E2A-F3C1-435A-B167-344352B3180A}" type="pres">
      <dgm:prSet presAssocID="{C65EA388-76A6-4B5F-AE60-FF9433CAB357}" presName="bgRect" presStyleLbl="bgShp" presStyleIdx="2" presStyleCnt="3"/>
      <dgm:spPr/>
    </dgm:pt>
    <dgm:pt modelId="{CD2041FA-BD05-4400-9133-25DF667FF3B8}" type="pres">
      <dgm:prSet presAssocID="{C65EA388-76A6-4B5F-AE60-FF9433CAB3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8F52F64-E71F-440C-BFD8-F707B47D1240}" type="pres">
      <dgm:prSet presAssocID="{C65EA388-76A6-4B5F-AE60-FF9433CAB357}" presName="spaceRect" presStyleCnt="0"/>
      <dgm:spPr/>
    </dgm:pt>
    <dgm:pt modelId="{7C8A6C93-CE38-4D8F-A672-45AF423DBF85}" type="pres">
      <dgm:prSet presAssocID="{C65EA388-76A6-4B5F-AE60-FF9433CAB3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F419913-9FB5-4ED3-9BF1-3DC0B97E9CCB}" srcId="{78099D9E-EEA6-4D93-A029-3B1458A7D714}" destId="{920B3695-CAA4-4AA6-A4B9-605550D2DAA8}" srcOrd="0" destOrd="0" parTransId="{221D2918-CFBE-4649-ABB0-C68B294346D5}" sibTransId="{FE3768F3-2EB9-4341-83CE-E7B6279E9EA4}"/>
    <dgm:cxn modelId="{C00E7014-DB32-4E1B-A7FB-C05EA742A1CB}" srcId="{78099D9E-EEA6-4D93-A029-3B1458A7D714}" destId="{C65EA388-76A6-4B5F-AE60-FF9433CAB357}" srcOrd="2" destOrd="0" parTransId="{5BD083FB-0435-4613-8630-6C662BD26FE0}" sibTransId="{0AB15ACD-5CD5-4E97-B639-921F6A38DE4B}"/>
    <dgm:cxn modelId="{2B4CDA61-2B8E-4537-9CB3-E16339BCFB6D}" type="presOf" srcId="{920B3695-CAA4-4AA6-A4B9-605550D2DAA8}" destId="{2B82FD2E-DAC3-4B8C-B900-2820176EBC4F}" srcOrd="0" destOrd="0" presId="urn:microsoft.com/office/officeart/2018/2/layout/IconVerticalSolidList"/>
    <dgm:cxn modelId="{B9CF0D67-2E59-41F7-BD45-BA4AEB37B053}" type="presOf" srcId="{58786D3B-5041-4CD9-A2A7-FB0CA05E4984}" destId="{F7CB8600-3188-4EF8-AD8A-4E01A9305D88}" srcOrd="0" destOrd="0" presId="urn:microsoft.com/office/officeart/2018/2/layout/IconVerticalSolidList"/>
    <dgm:cxn modelId="{82D63D71-0A5B-488B-B45F-CD5892487DFB}" srcId="{78099D9E-EEA6-4D93-A029-3B1458A7D714}" destId="{58786D3B-5041-4CD9-A2A7-FB0CA05E4984}" srcOrd="1" destOrd="0" parTransId="{E04D17AA-3B2C-4245-BF4F-111B0AD266B0}" sibTransId="{C8193A02-1897-4906-B9AD-08D745724022}"/>
    <dgm:cxn modelId="{CFB770DF-5703-46F6-9CF0-166F269F18E6}" type="presOf" srcId="{C65EA388-76A6-4B5F-AE60-FF9433CAB357}" destId="{7C8A6C93-CE38-4D8F-A672-45AF423DBF85}" srcOrd="0" destOrd="0" presId="urn:microsoft.com/office/officeart/2018/2/layout/IconVerticalSolidList"/>
    <dgm:cxn modelId="{D905BEE1-0FB6-4C07-969C-96083DBBFEF1}" type="presOf" srcId="{78099D9E-EEA6-4D93-A029-3B1458A7D714}" destId="{0018C5BB-3110-48E2-BB48-AFDC96AB3DB8}" srcOrd="0" destOrd="0" presId="urn:microsoft.com/office/officeart/2018/2/layout/IconVerticalSolidList"/>
    <dgm:cxn modelId="{7A0D06AB-7D13-464B-BECA-3AE9432E1EFF}" type="presParOf" srcId="{0018C5BB-3110-48E2-BB48-AFDC96AB3DB8}" destId="{AC11269D-7A39-420F-8A3E-4733802BCCBB}" srcOrd="0" destOrd="0" presId="urn:microsoft.com/office/officeart/2018/2/layout/IconVerticalSolidList"/>
    <dgm:cxn modelId="{B6DE9DA4-3869-4B3B-AC63-5BB11C7F4E5E}" type="presParOf" srcId="{AC11269D-7A39-420F-8A3E-4733802BCCBB}" destId="{84A5855D-F3B9-45C0-A748-7DD08F1CADAD}" srcOrd="0" destOrd="0" presId="urn:microsoft.com/office/officeart/2018/2/layout/IconVerticalSolidList"/>
    <dgm:cxn modelId="{05F8E925-2DC8-48C6-8FE2-1E54F9F0939F}" type="presParOf" srcId="{AC11269D-7A39-420F-8A3E-4733802BCCBB}" destId="{1D753701-DA36-481B-B516-0114158551D0}" srcOrd="1" destOrd="0" presId="urn:microsoft.com/office/officeart/2018/2/layout/IconVerticalSolidList"/>
    <dgm:cxn modelId="{6B9FE95C-43BF-4AB8-89FF-D042BC5D5E14}" type="presParOf" srcId="{AC11269D-7A39-420F-8A3E-4733802BCCBB}" destId="{E054E469-428E-461A-A1C7-4F2FE0CF6BAA}" srcOrd="2" destOrd="0" presId="urn:microsoft.com/office/officeart/2018/2/layout/IconVerticalSolidList"/>
    <dgm:cxn modelId="{7ECA0A8F-1A63-44FA-A453-8539F063B940}" type="presParOf" srcId="{AC11269D-7A39-420F-8A3E-4733802BCCBB}" destId="{2B82FD2E-DAC3-4B8C-B900-2820176EBC4F}" srcOrd="3" destOrd="0" presId="urn:microsoft.com/office/officeart/2018/2/layout/IconVerticalSolidList"/>
    <dgm:cxn modelId="{968E981D-62B4-407A-BD09-4C1A7EBAAF0C}" type="presParOf" srcId="{0018C5BB-3110-48E2-BB48-AFDC96AB3DB8}" destId="{01A91974-67B2-4EAD-8A35-5B3C3A7FCDB5}" srcOrd="1" destOrd="0" presId="urn:microsoft.com/office/officeart/2018/2/layout/IconVerticalSolidList"/>
    <dgm:cxn modelId="{72947AAF-33FB-4255-BC6E-C6433472C8D3}" type="presParOf" srcId="{0018C5BB-3110-48E2-BB48-AFDC96AB3DB8}" destId="{D350ABD3-ED54-4D53-8051-3545F7A6DAA5}" srcOrd="2" destOrd="0" presId="urn:microsoft.com/office/officeart/2018/2/layout/IconVerticalSolidList"/>
    <dgm:cxn modelId="{1BC34FEF-0D36-43BC-BA62-682B2E4AA9DC}" type="presParOf" srcId="{D350ABD3-ED54-4D53-8051-3545F7A6DAA5}" destId="{AA0DA5A9-37E7-402E-9C61-9CEEFC99DEF1}" srcOrd="0" destOrd="0" presId="urn:microsoft.com/office/officeart/2018/2/layout/IconVerticalSolidList"/>
    <dgm:cxn modelId="{C8454AD6-E681-4B06-8E14-DB47C3104EA3}" type="presParOf" srcId="{D350ABD3-ED54-4D53-8051-3545F7A6DAA5}" destId="{5F4849C1-A03F-408B-8699-0A53E74498E0}" srcOrd="1" destOrd="0" presId="urn:microsoft.com/office/officeart/2018/2/layout/IconVerticalSolidList"/>
    <dgm:cxn modelId="{59A134E4-6C3C-45B1-B017-7390EFAA7EC3}" type="presParOf" srcId="{D350ABD3-ED54-4D53-8051-3545F7A6DAA5}" destId="{DC8A4455-883E-4ADF-89D8-3369FC2B436E}" srcOrd="2" destOrd="0" presId="urn:microsoft.com/office/officeart/2018/2/layout/IconVerticalSolidList"/>
    <dgm:cxn modelId="{467E0067-28C1-4D63-996C-233FD936F24E}" type="presParOf" srcId="{D350ABD3-ED54-4D53-8051-3545F7A6DAA5}" destId="{F7CB8600-3188-4EF8-AD8A-4E01A9305D88}" srcOrd="3" destOrd="0" presId="urn:microsoft.com/office/officeart/2018/2/layout/IconVerticalSolidList"/>
    <dgm:cxn modelId="{14DE9501-3945-4B6A-90B0-1F955F2F4147}" type="presParOf" srcId="{0018C5BB-3110-48E2-BB48-AFDC96AB3DB8}" destId="{E96CEB1A-197E-4947-9115-2C0B349A6F67}" srcOrd="3" destOrd="0" presId="urn:microsoft.com/office/officeart/2018/2/layout/IconVerticalSolidList"/>
    <dgm:cxn modelId="{FBB7DB64-E7AC-496C-B232-EF5A4B8D62F7}" type="presParOf" srcId="{0018C5BB-3110-48E2-BB48-AFDC96AB3DB8}" destId="{5E420CC0-450F-4E5B-8FF2-AD776E783386}" srcOrd="4" destOrd="0" presId="urn:microsoft.com/office/officeart/2018/2/layout/IconVerticalSolidList"/>
    <dgm:cxn modelId="{301D95E0-5D93-453A-965D-5FC0F370E093}" type="presParOf" srcId="{5E420CC0-450F-4E5B-8FF2-AD776E783386}" destId="{1EB35E2A-F3C1-435A-B167-344352B3180A}" srcOrd="0" destOrd="0" presId="urn:microsoft.com/office/officeart/2018/2/layout/IconVerticalSolidList"/>
    <dgm:cxn modelId="{FD88CD97-42F2-4AFE-B705-B9C00D9DB73E}" type="presParOf" srcId="{5E420CC0-450F-4E5B-8FF2-AD776E783386}" destId="{CD2041FA-BD05-4400-9133-25DF667FF3B8}" srcOrd="1" destOrd="0" presId="urn:microsoft.com/office/officeart/2018/2/layout/IconVerticalSolidList"/>
    <dgm:cxn modelId="{4C1A191E-C584-472A-9E38-D77305715C93}" type="presParOf" srcId="{5E420CC0-450F-4E5B-8FF2-AD776E783386}" destId="{78F52F64-E71F-440C-BFD8-F707B47D1240}" srcOrd="2" destOrd="0" presId="urn:microsoft.com/office/officeart/2018/2/layout/IconVerticalSolidList"/>
    <dgm:cxn modelId="{E74B68F1-EF92-41C0-995C-1EF8B6AEC7A1}" type="presParOf" srcId="{5E420CC0-450F-4E5B-8FF2-AD776E783386}" destId="{7C8A6C93-CE38-4D8F-A672-45AF423DBF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25D912-5D30-419A-A1FD-E5EB66A11F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A8FDAE-DD1E-4248-9016-4ED618A57506}">
      <dgm:prSet/>
      <dgm:spPr/>
      <dgm:t>
        <a:bodyPr/>
        <a:lstStyle/>
        <a:p>
          <a:r>
            <a:rPr lang="en-US"/>
            <a:t>User Management</a:t>
          </a:r>
        </a:p>
      </dgm:t>
    </dgm:pt>
    <dgm:pt modelId="{4630D2BC-5037-4A55-A855-D3E854D03F4E}" type="parTrans" cxnId="{E0D804C6-DAF5-4943-B636-A0BF98A905AF}">
      <dgm:prSet/>
      <dgm:spPr/>
      <dgm:t>
        <a:bodyPr/>
        <a:lstStyle/>
        <a:p>
          <a:endParaRPr lang="en-US"/>
        </a:p>
      </dgm:t>
    </dgm:pt>
    <dgm:pt modelId="{0CF9CFC5-3260-4324-9414-02C64546E31B}" type="sibTrans" cxnId="{E0D804C6-DAF5-4943-B636-A0BF98A905AF}">
      <dgm:prSet/>
      <dgm:spPr/>
      <dgm:t>
        <a:bodyPr/>
        <a:lstStyle/>
        <a:p>
          <a:endParaRPr lang="en-US"/>
        </a:p>
      </dgm:t>
    </dgm:pt>
    <dgm:pt modelId="{2D50BFEA-C131-4929-A931-3A4BF329144C}">
      <dgm:prSet/>
      <dgm:spPr/>
      <dgm:t>
        <a:bodyPr/>
        <a:lstStyle/>
        <a:p>
          <a:r>
            <a:rPr lang="en-US"/>
            <a:t>Course Management</a:t>
          </a:r>
        </a:p>
      </dgm:t>
    </dgm:pt>
    <dgm:pt modelId="{3253E8C4-BC52-417C-A438-B564F457B85B}" type="parTrans" cxnId="{89D9761F-D403-4CA8-929C-B792B1FCCD0F}">
      <dgm:prSet/>
      <dgm:spPr/>
      <dgm:t>
        <a:bodyPr/>
        <a:lstStyle/>
        <a:p>
          <a:endParaRPr lang="en-US"/>
        </a:p>
      </dgm:t>
    </dgm:pt>
    <dgm:pt modelId="{FC7CCAC3-F739-455C-94D8-10AA87792D3D}" type="sibTrans" cxnId="{89D9761F-D403-4CA8-929C-B792B1FCCD0F}">
      <dgm:prSet/>
      <dgm:spPr/>
      <dgm:t>
        <a:bodyPr/>
        <a:lstStyle/>
        <a:p>
          <a:endParaRPr lang="en-US"/>
        </a:p>
      </dgm:t>
    </dgm:pt>
    <dgm:pt modelId="{F69CA1A9-5AA7-4527-991B-1C4336E82F5F}">
      <dgm:prSet/>
      <dgm:spPr/>
      <dgm:t>
        <a:bodyPr/>
        <a:lstStyle/>
        <a:p>
          <a:r>
            <a:rPr lang="en-US"/>
            <a:t>Student Progress Tracking</a:t>
          </a:r>
        </a:p>
      </dgm:t>
    </dgm:pt>
    <dgm:pt modelId="{E75C71AA-E8E6-4834-933B-F90EF08B042F}" type="parTrans" cxnId="{A63A907F-1AA3-49AD-8789-59BD0CFECEE8}">
      <dgm:prSet/>
      <dgm:spPr/>
      <dgm:t>
        <a:bodyPr/>
        <a:lstStyle/>
        <a:p>
          <a:endParaRPr lang="en-US"/>
        </a:p>
      </dgm:t>
    </dgm:pt>
    <dgm:pt modelId="{950C80BE-734D-401B-9A49-33F5488B1D55}" type="sibTrans" cxnId="{A63A907F-1AA3-49AD-8789-59BD0CFECEE8}">
      <dgm:prSet/>
      <dgm:spPr/>
      <dgm:t>
        <a:bodyPr/>
        <a:lstStyle/>
        <a:p>
          <a:endParaRPr lang="en-US"/>
        </a:p>
      </dgm:t>
    </dgm:pt>
    <dgm:pt modelId="{232A8963-5433-460B-BDFC-6E547DC64962}">
      <dgm:prSet/>
      <dgm:spPr/>
      <dgm:t>
        <a:bodyPr/>
        <a:lstStyle/>
        <a:p>
          <a:r>
            <a:rPr lang="en-US"/>
            <a:t>Learning Content Delivery</a:t>
          </a:r>
        </a:p>
      </dgm:t>
    </dgm:pt>
    <dgm:pt modelId="{2907E57E-2AEC-4777-AFEC-133B24673C2D}" type="parTrans" cxnId="{E8A4BCD7-A6A0-4B4D-A62A-B5DD88981188}">
      <dgm:prSet/>
      <dgm:spPr/>
      <dgm:t>
        <a:bodyPr/>
        <a:lstStyle/>
        <a:p>
          <a:endParaRPr lang="en-US"/>
        </a:p>
      </dgm:t>
    </dgm:pt>
    <dgm:pt modelId="{AD2E62C5-B691-40CF-A714-B6E617F32413}" type="sibTrans" cxnId="{E8A4BCD7-A6A0-4B4D-A62A-B5DD88981188}">
      <dgm:prSet/>
      <dgm:spPr/>
      <dgm:t>
        <a:bodyPr/>
        <a:lstStyle/>
        <a:p>
          <a:endParaRPr lang="en-US"/>
        </a:p>
      </dgm:t>
    </dgm:pt>
    <dgm:pt modelId="{6B7C2D09-BCDF-49D6-8FC8-5E0A8FEC1C1C}">
      <dgm:prSet/>
      <dgm:spPr/>
      <dgm:t>
        <a:bodyPr/>
        <a:lstStyle/>
        <a:p>
          <a:r>
            <a:rPr lang="en-US"/>
            <a:t>Data Management</a:t>
          </a:r>
        </a:p>
      </dgm:t>
    </dgm:pt>
    <dgm:pt modelId="{51C91C75-EF82-458E-8E00-A75ABB004FDC}" type="parTrans" cxnId="{CB8103A9-E3D8-4A9B-ACC4-D0EF19D16B00}">
      <dgm:prSet/>
      <dgm:spPr/>
      <dgm:t>
        <a:bodyPr/>
        <a:lstStyle/>
        <a:p>
          <a:endParaRPr lang="en-US"/>
        </a:p>
      </dgm:t>
    </dgm:pt>
    <dgm:pt modelId="{D1102F45-9DCD-45C8-BE76-AB92FB3A0351}" type="sibTrans" cxnId="{CB8103A9-E3D8-4A9B-ACC4-D0EF19D16B00}">
      <dgm:prSet/>
      <dgm:spPr/>
      <dgm:t>
        <a:bodyPr/>
        <a:lstStyle/>
        <a:p>
          <a:endParaRPr lang="en-US"/>
        </a:p>
      </dgm:t>
    </dgm:pt>
    <dgm:pt modelId="{6710F2C2-583F-49DA-A5EA-86527FD8D138}">
      <dgm:prSet/>
      <dgm:spPr/>
      <dgm:t>
        <a:bodyPr/>
        <a:lstStyle/>
        <a:p>
          <a:r>
            <a:rPr lang="en-US"/>
            <a:t>Performance Monitoring</a:t>
          </a:r>
        </a:p>
      </dgm:t>
    </dgm:pt>
    <dgm:pt modelId="{0E109539-29B7-411F-88B3-B3B6ADE34DE4}" type="parTrans" cxnId="{904FFFFF-7DA9-462C-91FE-D215857BAA29}">
      <dgm:prSet/>
      <dgm:spPr/>
      <dgm:t>
        <a:bodyPr/>
        <a:lstStyle/>
        <a:p>
          <a:endParaRPr lang="en-US"/>
        </a:p>
      </dgm:t>
    </dgm:pt>
    <dgm:pt modelId="{CE2B2F4F-81DA-4ECE-B6F0-9BAC1647E333}" type="sibTrans" cxnId="{904FFFFF-7DA9-462C-91FE-D215857BAA29}">
      <dgm:prSet/>
      <dgm:spPr/>
      <dgm:t>
        <a:bodyPr/>
        <a:lstStyle/>
        <a:p>
          <a:endParaRPr lang="en-US"/>
        </a:p>
      </dgm:t>
    </dgm:pt>
    <dgm:pt modelId="{7E7E77DF-5076-4C97-93C1-7EC9A6E3B2C5}">
      <dgm:prSet/>
      <dgm:spPr/>
      <dgm:t>
        <a:bodyPr/>
        <a:lstStyle/>
        <a:p>
          <a:r>
            <a:rPr lang="en-US" dirty="0"/>
            <a:t>Security</a:t>
          </a:r>
        </a:p>
      </dgm:t>
    </dgm:pt>
    <dgm:pt modelId="{496385D3-2D37-402A-8CE7-6C74AA8A4052}" type="parTrans" cxnId="{46C09076-8CA2-4219-99A5-2111658BE69E}">
      <dgm:prSet/>
      <dgm:spPr/>
      <dgm:t>
        <a:bodyPr/>
        <a:lstStyle/>
        <a:p>
          <a:endParaRPr lang="en-US"/>
        </a:p>
      </dgm:t>
    </dgm:pt>
    <dgm:pt modelId="{13CF8B60-B5DC-4EFF-B099-A8284367B7D9}" type="sibTrans" cxnId="{46C09076-8CA2-4219-99A5-2111658BE69E}">
      <dgm:prSet/>
      <dgm:spPr/>
      <dgm:t>
        <a:bodyPr/>
        <a:lstStyle/>
        <a:p>
          <a:endParaRPr lang="en-US"/>
        </a:p>
      </dgm:t>
    </dgm:pt>
    <dgm:pt modelId="{B228E3C3-AB4B-46C6-B013-4F570760EF1F}">
      <dgm:prSet/>
      <dgm:spPr/>
      <dgm:t>
        <a:bodyPr/>
        <a:lstStyle/>
        <a:p>
          <a:r>
            <a:rPr lang="en-US"/>
            <a:t>Scalability and Reliability</a:t>
          </a:r>
        </a:p>
      </dgm:t>
    </dgm:pt>
    <dgm:pt modelId="{F6A29C9B-1129-497D-91E1-221B20B446D4}" type="parTrans" cxnId="{CD70C415-2DF6-46A2-AFFD-2E8A27A74282}">
      <dgm:prSet/>
      <dgm:spPr/>
      <dgm:t>
        <a:bodyPr/>
        <a:lstStyle/>
        <a:p>
          <a:endParaRPr lang="en-US"/>
        </a:p>
      </dgm:t>
    </dgm:pt>
    <dgm:pt modelId="{07DFC900-688B-425C-8D42-92639F1DF9DA}" type="sibTrans" cxnId="{CD70C415-2DF6-46A2-AFFD-2E8A27A74282}">
      <dgm:prSet/>
      <dgm:spPr/>
      <dgm:t>
        <a:bodyPr/>
        <a:lstStyle/>
        <a:p>
          <a:endParaRPr lang="en-US"/>
        </a:p>
      </dgm:t>
    </dgm:pt>
    <dgm:pt modelId="{2C32B668-7211-44CF-A09C-B3DC6BE74133}" type="pres">
      <dgm:prSet presAssocID="{F225D912-5D30-419A-A1FD-E5EB66A11F9F}" presName="linear" presStyleCnt="0">
        <dgm:presLayoutVars>
          <dgm:animLvl val="lvl"/>
          <dgm:resizeHandles val="exact"/>
        </dgm:presLayoutVars>
      </dgm:prSet>
      <dgm:spPr/>
    </dgm:pt>
    <dgm:pt modelId="{5469F52A-E87C-4D75-9B6F-7E6936E35582}" type="pres">
      <dgm:prSet presAssocID="{77A8FDAE-DD1E-4248-9016-4ED618A5750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4779D63-597C-4EB9-8FF1-E9FCBCA34DA1}" type="pres">
      <dgm:prSet presAssocID="{0CF9CFC5-3260-4324-9414-02C64546E31B}" presName="spacer" presStyleCnt="0"/>
      <dgm:spPr/>
    </dgm:pt>
    <dgm:pt modelId="{303E9C52-1868-4E78-8314-8A4E0AD4FAFA}" type="pres">
      <dgm:prSet presAssocID="{2D50BFEA-C131-4929-A931-3A4BF329144C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FAB616CE-5AD4-4CA1-AAD3-0F4ABE38FE88}" type="pres">
      <dgm:prSet presAssocID="{FC7CCAC3-F739-455C-94D8-10AA87792D3D}" presName="spacer" presStyleCnt="0"/>
      <dgm:spPr/>
    </dgm:pt>
    <dgm:pt modelId="{EFD03CCC-62F5-4463-B4BF-30E9570632DC}" type="pres">
      <dgm:prSet presAssocID="{F69CA1A9-5AA7-4527-991B-1C4336E82F5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3CAE0476-4EA8-4EF1-9891-A52584686451}" type="pres">
      <dgm:prSet presAssocID="{950C80BE-734D-401B-9A49-33F5488B1D55}" presName="spacer" presStyleCnt="0"/>
      <dgm:spPr/>
    </dgm:pt>
    <dgm:pt modelId="{AD22E5B2-BC79-4C82-AA6C-8010007789EA}" type="pres">
      <dgm:prSet presAssocID="{232A8963-5433-460B-BDFC-6E547DC6496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9203060F-906D-4211-B673-9F5D96589A64}" type="pres">
      <dgm:prSet presAssocID="{AD2E62C5-B691-40CF-A714-B6E617F32413}" presName="spacer" presStyleCnt="0"/>
      <dgm:spPr/>
    </dgm:pt>
    <dgm:pt modelId="{2148CB4D-B47F-4D59-80F0-8069659BFB9E}" type="pres">
      <dgm:prSet presAssocID="{6B7C2D09-BCDF-49D6-8FC8-5E0A8FEC1C1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8F0C3E1-3D43-4335-BEA9-DEC3F9685D4B}" type="pres">
      <dgm:prSet presAssocID="{D1102F45-9DCD-45C8-BE76-AB92FB3A0351}" presName="spacer" presStyleCnt="0"/>
      <dgm:spPr/>
    </dgm:pt>
    <dgm:pt modelId="{C33104BC-5A60-4758-9FBE-8CDF78408347}" type="pres">
      <dgm:prSet presAssocID="{6710F2C2-583F-49DA-A5EA-86527FD8D13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DA39EA1-4AB4-467B-A9FA-E305B956DCFB}" type="pres">
      <dgm:prSet presAssocID="{CE2B2F4F-81DA-4ECE-B6F0-9BAC1647E333}" presName="spacer" presStyleCnt="0"/>
      <dgm:spPr/>
    </dgm:pt>
    <dgm:pt modelId="{3049177B-B0CA-42B9-A003-5EE251C1AD1B}" type="pres">
      <dgm:prSet presAssocID="{7E7E77DF-5076-4C97-93C1-7EC9A6E3B2C5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5A29B77-1126-47CD-BA7A-CFA2D773B048}" type="pres">
      <dgm:prSet presAssocID="{13CF8B60-B5DC-4EFF-B099-A8284367B7D9}" presName="spacer" presStyleCnt="0"/>
      <dgm:spPr/>
    </dgm:pt>
    <dgm:pt modelId="{AD537AC9-E412-4AF0-9D4D-C5F454647F9A}" type="pres">
      <dgm:prSet presAssocID="{B228E3C3-AB4B-46C6-B013-4F570760EF1F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ABB8640B-1EA1-4A0E-BF1B-42F0DC8845DC}" type="presOf" srcId="{6B7C2D09-BCDF-49D6-8FC8-5E0A8FEC1C1C}" destId="{2148CB4D-B47F-4D59-80F0-8069659BFB9E}" srcOrd="0" destOrd="0" presId="urn:microsoft.com/office/officeart/2005/8/layout/vList2"/>
    <dgm:cxn modelId="{CD70C415-2DF6-46A2-AFFD-2E8A27A74282}" srcId="{F225D912-5D30-419A-A1FD-E5EB66A11F9F}" destId="{B228E3C3-AB4B-46C6-B013-4F570760EF1F}" srcOrd="7" destOrd="0" parTransId="{F6A29C9B-1129-497D-91E1-221B20B446D4}" sibTransId="{07DFC900-688B-425C-8D42-92639F1DF9DA}"/>
    <dgm:cxn modelId="{E44B3419-A351-49EF-82DE-C10F554CA1C1}" type="presOf" srcId="{B228E3C3-AB4B-46C6-B013-4F570760EF1F}" destId="{AD537AC9-E412-4AF0-9D4D-C5F454647F9A}" srcOrd="0" destOrd="0" presId="urn:microsoft.com/office/officeart/2005/8/layout/vList2"/>
    <dgm:cxn modelId="{89D9761F-D403-4CA8-929C-B792B1FCCD0F}" srcId="{F225D912-5D30-419A-A1FD-E5EB66A11F9F}" destId="{2D50BFEA-C131-4929-A931-3A4BF329144C}" srcOrd="1" destOrd="0" parTransId="{3253E8C4-BC52-417C-A438-B564F457B85B}" sibTransId="{FC7CCAC3-F739-455C-94D8-10AA87792D3D}"/>
    <dgm:cxn modelId="{2F816429-1AD5-442C-8C45-159F8B9E4CFB}" type="presOf" srcId="{2D50BFEA-C131-4929-A931-3A4BF329144C}" destId="{303E9C52-1868-4E78-8314-8A4E0AD4FAFA}" srcOrd="0" destOrd="0" presId="urn:microsoft.com/office/officeart/2005/8/layout/vList2"/>
    <dgm:cxn modelId="{1F01BA67-A5AD-4BF1-8228-D758ACE8573A}" type="presOf" srcId="{77A8FDAE-DD1E-4248-9016-4ED618A57506}" destId="{5469F52A-E87C-4D75-9B6F-7E6936E35582}" srcOrd="0" destOrd="0" presId="urn:microsoft.com/office/officeart/2005/8/layout/vList2"/>
    <dgm:cxn modelId="{710AFB4A-EF46-47F5-A18C-A435E6CBB6D1}" type="presOf" srcId="{7E7E77DF-5076-4C97-93C1-7EC9A6E3B2C5}" destId="{3049177B-B0CA-42B9-A003-5EE251C1AD1B}" srcOrd="0" destOrd="0" presId="urn:microsoft.com/office/officeart/2005/8/layout/vList2"/>
    <dgm:cxn modelId="{BB03A14C-BE03-4AEB-96EA-F547E8CEC56A}" type="presOf" srcId="{6710F2C2-583F-49DA-A5EA-86527FD8D138}" destId="{C33104BC-5A60-4758-9FBE-8CDF78408347}" srcOrd="0" destOrd="0" presId="urn:microsoft.com/office/officeart/2005/8/layout/vList2"/>
    <dgm:cxn modelId="{46C09076-8CA2-4219-99A5-2111658BE69E}" srcId="{F225D912-5D30-419A-A1FD-E5EB66A11F9F}" destId="{7E7E77DF-5076-4C97-93C1-7EC9A6E3B2C5}" srcOrd="6" destOrd="0" parTransId="{496385D3-2D37-402A-8CE7-6C74AA8A4052}" sibTransId="{13CF8B60-B5DC-4EFF-B099-A8284367B7D9}"/>
    <dgm:cxn modelId="{A63A907F-1AA3-49AD-8789-59BD0CFECEE8}" srcId="{F225D912-5D30-419A-A1FD-E5EB66A11F9F}" destId="{F69CA1A9-5AA7-4527-991B-1C4336E82F5F}" srcOrd="2" destOrd="0" parTransId="{E75C71AA-E8E6-4834-933B-F90EF08B042F}" sibTransId="{950C80BE-734D-401B-9A49-33F5488B1D55}"/>
    <dgm:cxn modelId="{CB8103A9-E3D8-4A9B-ACC4-D0EF19D16B00}" srcId="{F225D912-5D30-419A-A1FD-E5EB66A11F9F}" destId="{6B7C2D09-BCDF-49D6-8FC8-5E0A8FEC1C1C}" srcOrd="4" destOrd="0" parTransId="{51C91C75-EF82-458E-8E00-A75ABB004FDC}" sibTransId="{D1102F45-9DCD-45C8-BE76-AB92FB3A0351}"/>
    <dgm:cxn modelId="{E0D804C6-DAF5-4943-B636-A0BF98A905AF}" srcId="{F225D912-5D30-419A-A1FD-E5EB66A11F9F}" destId="{77A8FDAE-DD1E-4248-9016-4ED618A57506}" srcOrd="0" destOrd="0" parTransId="{4630D2BC-5037-4A55-A855-D3E854D03F4E}" sibTransId="{0CF9CFC5-3260-4324-9414-02C64546E31B}"/>
    <dgm:cxn modelId="{5BDE29CE-ACDD-4F34-8462-002F1B526EB2}" type="presOf" srcId="{232A8963-5433-460B-BDFC-6E547DC64962}" destId="{AD22E5B2-BC79-4C82-AA6C-8010007789EA}" srcOrd="0" destOrd="0" presId="urn:microsoft.com/office/officeart/2005/8/layout/vList2"/>
    <dgm:cxn modelId="{E8A4BCD7-A6A0-4B4D-A62A-B5DD88981188}" srcId="{F225D912-5D30-419A-A1FD-E5EB66A11F9F}" destId="{232A8963-5433-460B-BDFC-6E547DC64962}" srcOrd="3" destOrd="0" parTransId="{2907E57E-2AEC-4777-AFEC-133B24673C2D}" sibTransId="{AD2E62C5-B691-40CF-A714-B6E617F32413}"/>
    <dgm:cxn modelId="{51351CDA-D6F7-4E7D-BAAC-5D93EEB7F9BF}" type="presOf" srcId="{F225D912-5D30-419A-A1FD-E5EB66A11F9F}" destId="{2C32B668-7211-44CF-A09C-B3DC6BE74133}" srcOrd="0" destOrd="0" presId="urn:microsoft.com/office/officeart/2005/8/layout/vList2"/>
    <dgm:cxn modelId="{EE2B8FF5-4B75-47BC-AEBD-4872E4AB0A85}" type="presOf" srcId="{F69CA1A9-5AA7-4527-991B-1C4336E82F5F}" destId="{EFD03CCC-62F5-4463-B4BF-30E9570632DC}" srcOrd="0" destOrd="0" presId="urn:microsoft.com/office/officeart/2005/8/layout/vList2"/>
    <dgm:cxn modelId="{904FFFFF-7DA9-462C-91FE-D215857BAA29}" srcId="{F225D912-5D30-419A-A1FD-E5EB66A11F9F}" destId="{6710F2C2-583F-49DA-A5EA-86527FD8D138}" srcOrd="5" destOrd="0" parTransId="{0E109539-29B7-411F-88B3-B3B6ADE34DE4}" sibTransId="{CE2B2F4F-81DA-4ECE-B6F0-9BAC1647E333}"/>
    <dgm:cxn modelId="{26E2E786-99E2-41FB-BDC4-4C4A68122157}" type="presParOf" srcId="{2C32B668-7211-44CF-A09C-B3DC6BE74133}" destId="{5469F52A-E87C-4D75-9B6F-7E6936E35582}" srcOrd="0" destOrd="0" presId="urn:microsoft.com/office/officeart/2005/8/layout/vList2"/>
    <dgm:cxn modelId="{1F8E44B3-4923-4442-B211-A25A3BB69A36}" type="presParOf" srcId="{2C32B668-7211-44CF-A09C-B3DC6BE74133}" destId="{C4779D63-597C-4EB9-8FF1-E9FCBCA34DA1}" srcOrd="1" destOrd="0" presId="urn:microsoft.com/office/officeart/2005/8/layout/vList2"/>
    <dgm:cxn modelId="{84283573-BC0A-4211-81C1-CD8F4B07AE52}" type="presParOf" srcId="{2C32B668-7211-44CF-A09C-B3DC6BE74133}" destId="{303E9C52-1868-4E78-8314-8A4E0AD4FAFA}" srcOrd="2" destOrd="0" presId="urn:microsoft.com/office/officeart/2005/8/layout/vList2"/>
    <dgm:cxn modelId="{D2775B0D-5300-40DC-8B17-93DBBF73D39E}" type="presParOf" srcId="{2C32B668-7211-44CF-A09C-B3DC6BE74133}" destId="{FAB616CE-5AD4-4CA1-AAD3-0F4ABE38FE88}" srcOrd="3" destOrd="0" presId="urn:microsoft.com/office/officeart/2005/8/layout/vList2"/>
    <dgm:cxn modelId="{043B75A0-E04D-4710-BF11-6A7591C2A5DB}" type="presParOf" srcId="{2C32B668-7211-44CF-A09C-B3DC6BE74133}" destId="{EFD03CCC-62F5-4463-B4BF-30E9570632DC}" srcOrd="4" destOrd="0" presId="urn:microsoft.com/office/officeart/2005/8/layout/vList2"/>
    <dgm:cxn modelId="{FAE72DCF-8053-43DF-8D41-F29E2301D21A}" type="presParOf" srcId="{2C32B668-7211-44CF-A09C-B3DC6BE74133}" destId="{3CAE0476-4EA8-4EF1-9891-A52584686451}" srcOrd="5" destOrd="0" presId="urn:microsoft.com/office/officeart/2005/8/layout/vList2"/>
    <dgm:cxn modelId="{9CD33FD7-6935-4601-BDB9-749F7A85AE27}" type="presParOf" srcId="{2C32B668-7211-44CF-A09C-B3DC6BE74133}" destId="{AD22E5B2-BC79-4C82-AA6C-8010007789EA}" srcOrd="6" destOrd="0" presId="urn:microsoft.com/office/officeart/2005/8/layout/vList2"/>
    <dgm:cxn modelId="{E68E8BB3-0A7E-42A6-87B3-815F71860766}" type="presParOf" srcId="{2C32B668-7211-44CF-A09C-B3DC6BE74133}" destId="{9203060F-906D-4211-B673-9F5D96589A64}" srcOrd="7" destOrd="0" presId="urn:microsoft.com/office/officeart/2005/8/layout/vList2"/>
    <dgm:cxn modelId="{0DB729A8-2F60-41E2-93E5-825DEA041CC8}" type="presParOf" srcId="{2C32B668-7211-44CF-A09C-B3DC6BE74133}" destId="{2148CB4D-B47F-4D59-80F0-8069659BFB9E}" srcOrd="8" destOrd="0" presId="urn:microsoft.com/office/officeart/2005/8/layout/vList2"/>
    <dgm:cxn modelId="{E738E5FA-AE50-4F22-AC76-88967117D2CD}" type="presParOf" srcId="{2C32B668-7211-44CF-A09C-B3DC6BE74133}" destId="{98F0C3E1-3D43-4335-BEA9-DEC3F9685D4B}" srcOrd="9" destOrd="0" presId="urn:microsoft.com/office/officeart/2005/8/layout/vList2"/>
    <dgm:cxn modelId="{EF24C238-DF87-495C-AD36-A82D7F2F41FD}" type="presParOf" srcId="{2C32B668-7211-44CF-A09C-B3DC6BE74133}" destId="{C33104BC-5A60-4758-9FBE-8CDF78408347}" srcOrd="10" destOrd="0" presId="urn:microsoft.com/office/officeart/2005/8/layout/vList2"/>
    <dgm:cxn modelId="{1F240643-F06B-439C-829A-217479A6CB94}" type="presParOf" srcId="{2C32B668-7211-44CF-A09C-B3DC6BE74133}" destId="{ADA39EA1-4AB4-467B-A9FA-E305B956DCFB}" srcOrd="11" destOrd="0" presId="urn:microsoft.com/office/officeart/2005/8/layout/vList2"/>
    <dgm:cxn modelId="{B41619A0-63F2-46C9-BE9E-FE70097A142D}" type="presParOf" srcId="{2C32B668-7211-44CF-A09C-B3DC6BE74133}" destId="{3049177B-B0CA-42B9-A003-5EE251C1AD1B}" srcOrd="12" destOrd="0" presId="urn:microsoft.com/office/officeart/2005/8/layout/vList2"/>
    <dgm:cxn modelId="{6ABC57D3-19F9-4D0E-A79E-1A4BB02F1DE7}" type="presParOf" srcId="{2C32B668-7211-44CF-A09C-B3DC6BE74133}" destId="{B5A29B77-1126-47CD-BA7A-CFA2D773B048}" srcOrd="13" destOrd="0" presId="urn:microsoft.com/office/officeart/2005/8/layout/vList2"/>
    <dgm:cxn modelId="{B783F2CD-0B26-40E8-A3F2-516E4361D603}" type="presParOf" srcId="{2C32B668-7211-44CF-A09C-B3DC6BE74133}" destId="{AD537AC9-E412-4AF0-9D4D-C5F454647F9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5855D-F3B9-45C0-A748-7DD08F1CADAD}">
      <dsp:nvSpPr>
        <dsp:cNvPr id="0" name=""/>
        <dsp:cNvSpPr/>
      </dsp:nvSpPr>
      <dsp:spPr>
        <a:xfrm>
          <a:off x="0" y="619"/>
          <a:ext cx="5732205" cy="14495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53701-DA36-481B-B516-0114158551D0}">
      <dsp:nvSpPr>
        <dsp:cNvPr id="0" name=""/>
        <dsp:cNvSpPr/>
      </dsp:nvSpPr>
      <dsp:spPr>
        <a:xfrm>
          <a:off x="438499" y="326776"/>
          <a:ext cx="797271" cy="7972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2FD2E-DAC3-4B8C-B900-2820176EBC4F}">
      <dsp:nvSpPr>
        <dsp:cNvPr id="0" name=""/>
        <dsp:cNvSpPr/>
      </dsp:nvSpPr>
      <dsp:spPr>
        <a:xfrm>
          <a:off x="1674271" y="619"/>
          <a:ext cx="4057934" cy="1449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414" tIns="153414" rIns="153414" bIns="153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The e-learning platform project is a cloud-based solution that utilizes Microsoft Azure services to provide a comprehensive and effective platform for delivering online education.</a:t>
          </a:r>
          <a:endParaRPr lang="en-US" sz="1600" kern="1200"/>
        </a:p>
      </dsp:txBody>
      <dsp:txXfrm>
        <a:off x="1674271" y="619"/>
        <a:ext cx="4057934" cy="1449585"/>
      </dsp:txXfrm>
    </dsp:sp>
    <dsp:sp modelId="{AA0DA5A9-37E7-402E-9C61-9CEEFC99DEF1}">
      <dsp:nvSpPr>
        <dsp:cNvPr id="0" name=""/>
        <dsp:cNvSpPr/>
      </dsp:nvSpPr>
      <dsp:spPr>
        <a:xfrm>
          <a:off x="0" y="1812601"/>
          <a:ext cx="5732205" cy="14495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849C1-A03F-408B-8699-0A53E74498E0}">
      <dsp:nvSpPr>
        <dsp:cNvPr id="0" name=""/>
        <dsp:cNvSpPr/>
      </dsp:nvSpPr>
      <dsp:spPr>
        <a:xfrm>
          <a:off x="438499" y="2138758"/>
          <a:ext cx="797271" cy="7972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B8600-3188-4EF8-AD8A-4E01A9305D88}">
      <dsp:nvSpPr>
        <dsp:cNvPr id="0" name=""/>
        <dsp:cNvSpPr/>
      </dsp:nvSpPr>
      <dsp:spPr>
        <a:xfrm>
          <a:off x="1674271" y="1812601"/>
          <a:ext cx="4057934" cy="1449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414" tIns="153414" rIns="153414" bIns="153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The platform will provide students with a seamless and interactive learning experience using multimedia content, such as videos, presentations, and audio. </a:t>
          </a:r>
          <a:endParaRPr lang="en-US" sz="1600" kern="1200"/>
        </a:p>
      </dsp:txBody>
      <dsp:txXfrm>
        <a:off x="1674271" y="1812601"/>
        <a:ext cx="4057934" cy="1449585"/>
      </dsp:txXfrm>
    </dsp:sp>
    <dsp:sp modelId="{1EB35E2A-F3C1-435A-B167-344352B3180A}">
      <dsp:nvSpPr>
        <dsp:cNvPr id="0" name=""/>
        <dsp:cNvSpPr/>
      </dsp:nvSpPr>
      <dsp:spPr>
        <a:xfrm>
          <a:off x="0" y="3624583"/>
          <a:ext cx="5732205" cy="14495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041FA-BD05-4400-9133-25DF667FF3B8}">
      <dsp:nvSpPr>
        <dsp:cNvPr id="0" name=""/>
        <dsp:cNvSpPr/>
      </dsp:nvSpPr>
      <dsp:spPr>
        <a:xfrm>
          <a:off x="438499" y="3950739"/>
          <a:ext cx="797271" cy="7972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A6C93-CE38-4D8F-A672-45AF423DBF85}">
      <dsp:nvSpPr>
        <dsp:cNvPr id="0" name=""/>
        <dsp:cNvSpPr/>
      </dsp:nvSpPr>
      <dsp:spPr>
        <a:xfrm>
          <a:off x="1674271" y="3624583"/>
          <a:ext cx="4057934" cy="1449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414" tIns="153414" rIns="153414" bIns="1534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The platform will also provide teachers with a platform for creating and managing online courses and tracking student progress.</a:t>
          </a:r>
          <a:endParaRPr lang="en-US" sz="1600" kern="1200"/>
        </a:p>
      </dsp:txBody>
      <dsp:txXfrm>
        <a:off x="1674271" y="3624583"/>
        <a:ext cx="4057934" cy="1449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9F52A-E87C-4D75-9B6F-7E6936E35582}">
      <dsp:nvSpPr>
        <dsp:cNvPr id="0" name=""/>
        <dsp:cNvSpPr/>
      </dsp:nvSpPr>
      <dsp:spPr>
        <a:xfrm>
          <a:off x="0" y="98933"/>
          <a:ext cx="5732205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User Management</a:t>
          </a:r>
        </a:p>
      </dsp:txBody>
      <dsp:txXfrm>
        <a:off x="26930" y="125863"/>
        <a:ext cx="5678345" cy="497795"/>
      </dsp:txXfrm>
    </dsp:sp>
    <dsp:sp modelId="{303E9C52-1868-4E78-8314-8A4E0AD4FAFA}">
      <dsp:nvSpPr>
        <dsp:cNvPr id="0" name=""/>
        <dsp:cNvSpPr/>
      </dsp:nvSpPr>
      <dsp:spPr>
        <a:xfrm>
          <a:off x="0" y="716828"/>
          <a:ext cx="5732205" cy="551655"/>
        </a:xfrm>
        <a:prstGeom prst="roundRect">
          <a:avLst/>
        </a:prstGeom>
        <a:solidFill>
          <a:schemeClr val="accent2">
            <a:hueOff val="426847"/>
            <a:satOff val="-70"/>
            <a:lumOff val="1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Course Management</a:t>
          </a:r>
        </a:p>
      </dsp:txBody>
      <dsp:txXfrm>
        <a:off x="26930" y="743758"/>
        <a:ext cx="5678345" cy="497795"/>
      </dsp:txXfrm>
    </dsp:sp>
    <dsp:sp modelId="{EFD03CCC-62F5-4463-B4BF-30E9570632DC}">
      <dsp:nvSpPr>
        <dsp:cNvPr id="0" name=""/>
        <dsp:cNvSpPr/>
      </dsp:nvSpPr>
      <dsp:spPr>
        <a:xfrm>
          <a:off x="0" y="1334723"/>
          <a:ext cx="5732205" cy="551655"/>
        </a:xfrm>
        <a:prstGeom prst="roundRect">
          <a:avLst/>
        </a:prstGeom>
        <a:solidFill>
          <a:schemeClr val="accent2">
            <a:hueOff val="853695"/>
            <a:satOff val="-140"/>
            <a:lumOff val="2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Student Progress Tracking</a:t>
          </a:r>
        </a:p>
      </dsp:txBody>
      <dsp:txXfrm>
        <a:off x="26930" y="1361653"/>
        <a:ext cx="5678345" cy="497795"/>
      </dsp:txXfrm>
    </dsp:sp>
    <dsp:sp modelId="{AD22E5B2-BC79-4C82-AA6C-8010007789EA}">
      <dsp:nvSpPr>
        <dsp:cNvPr id="0" name=""/>
        <dsp:cNvSpPr/>
      </dsp:nvSpPr>
      <dsp:spPr>
        <a:xfrm>
          <a:off x="0" y="1952618"/>
          <a:ext cx="5732205" cy="551655"/>
        </a:xfrm>
        <a:prstGeom prst="roundRect">
          <a:avLst/>
        </a:prstGeom>
        <a:solidFill>
          <a:schemeClr val="accent2">
            <a:hueOff val="1280542"/>
            <a:satOff val="-210"/>
            <a:lumOff val="3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Learning Content Delivery</a:t>
          </a:r>
        </a:p>
      </dsp:txBody>
      <dsp:txXfrm>
        <a:off x="26930" y="1979548"/>
        <a:ext cx="5678345" cy="497795"/>
      </dsp:txXfrm>
    </dsp:sp>
    <dsp:sp modelId="{2148CB4D-B47F-4D59-80F0-8069659BFB9E}">
      <dsp:nvSpPr>
        <dsp:cNvPr id="0" name=""/>
        <dsp:cNvSpPr/>
      </dsp:nvSpPr>
      <dsp:spPr>
        <a:xfrm>
          <a:off x="0" y="2570514"/>
          <a:ext cx="5732205" cy="551655"/>
        </a:xfrm>
        <a:prstGeom prst="roundRect">
          <a:avLst/>
        </a:prstGeom>
        <a:solidFill>
          <a:schemeClr val="accent2">
            <a:hueOff val="1707389"/>
            <a:satOff val="-281"/>
            <a:lumOff val="4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Management</a:t>
          </a:r>
        </a:p>
      </dsp:txBody>
      <dsp:txXfrm>
        <a:off x="26930" y="2597444"/>
        <a:ext cx="5678345" cy="497795"/>
      </dsp:txXfrm>
    </dsp:sp>
    <dsp:sp modelId="{C33104BC-5A60-4758-9FBE-8CDF78408347}">
      <dsp:nvSpPr>
        <dsp:cNvPr id="0" name=""/>
        <dsp:cNvSpPr/>
      </dsp:nvSpPr>
      <dsp:spPr>
        <a:xfrm>
          <a:off x="0" y="3188409"/>
          <a:ext cx="5732205" cy="551655"/>
        </a:xfrm>
        <a:prstGeom prst="roundRect">
          <a:avLst/>
        </a:prstGeom>
        <a:solidFill>
          <a:schemeClr val="accent2">
            <a:hueOff val="2134237"/>
            <a:satOff val="-351"/>
            <a:lumOff val="5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Performance Monitoring</a:t>
          </a:r>
        </a:p>
      </dsp:txBody>
      <dsp:txXfrm>
        <a:off x="26930" y="3215339"/>
        <a:ext cx="5678345" cy="497795"/>
      </dsp:txXfrm>
    </dsp:sp>
    <dsp:sp modelId="{3049177B-B0CA-42B9-A003-5EE251C1AD1B}">
      <dsp:nvSpPr>
        <dsp:cNvPr id="0" name=""/>
        <dsp:cNvSpPr/>
      </dsp:nvSpPr>
      <dsp:spPr>
        <a:xfrm>
          <a:off x="0" y="3806304"/>
          <a:ext cx="5732205" cy="551655"/>
        </a:xfrm>
        <a:prstGeom prst="roundRect">
          <a:avLst/>
        </a:prstGeom>
        <a:solidFill>
          <a:schemeClr val="accent2">
            <a:hueOff val="2561084"/>
            <a:satOff val="-421"/>
            <a:lumOff val="6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Security</a:t>
          </a:r>
        </a:p>
      </dsp:txBody>
      <dsp:txXfrm>
        <a:off x="26930" y="3833234"/>
        <a:ext cx="5678345" cy="497795"/>
      </dsp:txXfrm>
    </dsp:sp>
    <dsp:sp modelId="{AD537AC9-E412-4AF0-9D4D-C5F454647F9A}">
      <dsp:nvSpPr>
        <dsp:cNvPr id="0" name=""/>
        <dsp:cNvSpPr/>
      </dsp:nvSpPr>
      <dsp:spPr>
        <a:xfrm>
          <a:off x="0" y="4424199"/>
          <a:ext cx="5732205" cy="551655"/>
        </a:xfrm>
        <a:prstGeom prst="roundRect">
          <a:avLst/>
        </a:prstGeom>
        <a:solidFill>
          <a:schemeClr val="accent2">
            <a:hueOff val="2987932"/>
            <a:satOff val="-491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Scalability and Reliability</a:t>
          </a:r>
        </a:p>
      </dsp:txBody>
      <dsp:txXfrm>
        <a:off x="26930" y="4451129"/>
        <a:ext cx="5678345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0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0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5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3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9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3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5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15-Feb-23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9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15-Feb-23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09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Picture 3">
            <a:extLst>
              <a:ext uri="{FF2B5EF4-FFF2-40B4-BE49-F238E27FC236}">
                <a16:creationId xmlns:a16="http://schemas.microsoft.com/office/drawing/2014/main" id="{F91A4F6A-AF1E-87B0-DC98-06FF88F25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00C4A-FC14-D331-D291-68B9EAF1D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5181600" cy="3427867"/>
          </a:xfrm>
        </p:spPr>
        <p:txBody>
          <a:bodyPr anchor="t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Cloud Computing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E-learning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B850B-B46A-9694-858A-3BCB2D748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290" y="5253051"/>
            <a:ext cx="5170710" cy="1147742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FFFFFF"/>
                </a:solidFill>
              </a:rPr>
              <a:t>Anselm Sherwin W – 20MIS1068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FFFFFF"/>
                </a:solidFill>
              </a:rPr>
              <a:t>PAVISHNA A M – 20MIS1002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FFFFFF"/>
                </a:solidFill>
              </a:rPr>
              <a:t>SIVARAMAN S – 20MIS1021</a:t>
            </a:r>
          </a:p>
        </p:txBody>
      </p:sp>
      <p:cxnSp>
        <p:nvCxnSpPr>
          <p:cNvPr id="130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18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E70C-0E24-6B2C-6D99-209FD2C7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399"/>
            <a:ext cx="3543300" cy="4578624"/>
          </a:xfrm>
        </p:spPr>
        <p:txBody>
          <a:bodyPr anchor="b"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96576BE-6A6B-D994-A094-D45BB4F39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740876"/>
              </p:ext>
            </p:extLst>
          </p:nvPr>
        </p:nvGraphicFramePr>
        <p:xfrm>
          <a:off x="5545394" y="867226"/>
          <a:ext cx="5732206" cy="507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240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933D0-984B-9128-4123-FF6FFD3B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399"/>
            <a:ext cx="3543300" cy="4578624"/>
          </a:xfrm>
        </p:spPr>
        <p:txBody>
          <a:bodyPr anchor="b">
            <a:normAutofit/>
          </a:bodyPr>
          <a:lstStyle/>
          <a:p>
            <a:r>
              <a:rPr lang="en-US"/>
              <a:t>List of Modules</a:t>
            </a:r>
            <a:endParaRPr lang="en-US" dirty="0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028DCF43-45D7-0234-5E47-25EF2A222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424520"/>
              </p:ext>
            </p:extLst>
          </p:nvPr>
        </p:nvGraphicFramePr>
        <p:xfrm>
          <a:off x="5545394" y="867226"/>
          <a:ext cx="5732206" cy="507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359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1761-B885-E00F-E41E-6DEA414A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798E-5AC8-2BCA-D354-624981DD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7944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_2SEEDS">
      <a:dk1>
        <a:srgbClr val="000000"/>
      </a:dk1>
      <a:lt1>
        <a:srgbClr val="FFFFFF"/>
      </a:lt1>
      <a:dk2>
        <a:srgbClr val="412437"/>
      </a:dk2>
      <a:lt2>
        <a:srgbClr val="E2E8E4"/>
      </a:lt2>
      <a:accent1>
        <a:srgbClr val="BA7FA6"/>
      </a:accent1>
      <a:accent2>
        <a:srgbClr val="C193C5"/>
      </a:accent2>
      <a:accent3>
        <a:srgbClr val="C696A2"/>
      </a:accent3>
      <a:accent4>
        <a:srgbClr val="84AD76"/>
      </a:accent4>
      <a:accent5>
        <a:srgbClr val="84AE8B"/>
      </a:accent5>
      <a:accent6>
        <a:srgbClr val="76AE97"/>
      </a:accent6>
      <a:hlink>
        <a:srgbClr val="568E68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111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Grandview Display</vt:lpstr>
      <vt:lpstr>DashVTI</vt:lpstr>
      <vt:lpstr>Cloud Computing E-learning Platform</vt:lpstr>
      <vt:lpstr>Introduction</vt:lpstr>
      <vt:lpstr>List of Modules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E-learning Platform</dc:title>
  <dc:creator>ANSELM SHERWIN W</dc:creator>
  <cp:lastModifiedBy>ANSELM SHERWIN W</cp:lastModifiedBy>
  <cp:revision>1</cp:revision>
  <dcterms:created xsi:type="dcterms:W3CDTF">2023-02-13T15:43:49Z</dcterms:created>
  <dcterms:modified xsi:type="dcterms:W3CDTF">2023-02-15T11:26:02Z</dcterms:modified>
</cp:coreProperties>
</file>