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/>
              <a:t>基于负载分析的功率预测工具设计与实现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 smtClean="0"/>
              <a:t>指导教师：都志辉老师</a:t>
            </a:r>
          </a:p>
          <a:p>
            <a:pPr algn="r"/>
            <a:r>
              <a:rPr kumimoji="1" lang="zh-CN" altLang="en-US" dirty="0" smtClean="0"/>
              <a:t>马晓彬 </a:t>
            </a:r>
            <a:r>
              <a:rPr kumimoji="1" lang="en-US" altLang="zh-CN" dirty="0" smtClean="0"/>
              <a:t>2012011402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16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lang="zh-CN" altLang="en-US" dirty="0" smtClean="0"/>
              <a:t>     </a:t>
            </a:r>
            <a:r>
              <a:rPr lang="zh-CN" altLang="zh-CN" dirty="0" smtClean="0"/>
              <a:t>软件</a:t>
            </a:r>
            <a:r>
              <a:rPr lang="zh-CN" altLang="zh-CN" dirty="0"/>
              <a:t>算法</a:t>
            </a:r>
            <a:r>
              <a:rPr lang="zh-CN" altLang="zh-CN" dirty="0" smtClean="0"/>
              <a:t>复杂度提高</a:t>
            </a:r>
            <a:r>
              <a:rPr lang="zh-CN" altLang="en-US" dirty="0"/>
              <a:t>，</a:t>
            </a:r>
            <a:r>
              <a:rPr lang="zh-CN" altLang="zh-CN" dirty="0" smtClean="0"/>
              <a:t>软件</a:t>
            </a:r>
            <a:r>
              <a:rPr lang="zh-CN" altLang="zh-CN" dirty="0"/>
              <a:t>功能日益复杂，计算机系统的功耗不断</a:t>
            </a:r>
            <a:r>
              <a:rPr lang="zh-CN" altLang="zh-CN" dirty="0" smtClean="0"/>
              <a:t>增加</a:t>
            </a:r>
            <a:endParaRPr lang="zh-CN" altLang="en-US" dirty="0" smtClean="0"/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     </a:t>
            </a:r>
            <a:r>
              <a:rPr lang="zh-CN" altLang="zh-CN" dirty="0" smtClean="0"/>
              <a:t>分析</a:t>
            </a:r>
            <a:r>
              <a:rPr lang="zh-CN" altLang="zh-CN" dirty="0"/>
              <a:t>影响程序能耗的关键</a:t>
            </a:r>
            <a:r>
              <a:rPr lang="zh-CN" altLang="zh-CN" dirty="0" smtClean="0"/>
              <a:t>因素</a:t>
            </a:r>
            <a:r>
              <a:rPr lang="zh-CN" altLang="en-US" dirty="0" smtClean="0"/>
              <a:t>，能</a:t>
            </a:r>
            <a:r>
              <a:rPr lang="zh-CN" altLang="zh-CN" dirty="0" smtClean="0"/>
              <a:t>为</a:t>
            </a:r>
            <a:r>
              <a:rPr lang="zh-CN" altLang="zh-CN" dirty="0"/>
              <a:t>软件优化和系统节能提供优化</a:t>
            </a:r>
            <a:r>
              <a:rPr lang="zh-CN" altLang="zh-CN" dirty="0" smtClean="0"/>
              <a:t>思路</a:t>
            </a:r>
            <a:endParaRPr lang="zh-CN" altLang="en-US" dirty="0" smtClean="0"/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     </a:t>
            </a:r>
            <a:r>
              <a:rPr lang="zh-CN" altLang="zh-CN" dirty="0" smtClean="0"/>
              <a:t>软件</a:t>
            </a:r>
            <a:r>
              <a:rPr lang="zh-CN" altLang="zh-CN" dirty="0"/>
              <a:t>设计中的优化措施是降低系统能耗的关键</a:t>
            </a:r>
            <a:r>
              <a:rPr lang="zh-CN" altLang="zh-CN" dirty="0" smtClean="0"/>
              <a:t>途径</a:t>
            </a:r>
            <a:endParaRPr lang="zh-CN" altLang="en-US" dirty="0"/>
          </a:p>
          <a:p>
            <a:pPr>
              <a:buFont typeface="Wingdings" charset="2"/>
              <a:buChar char="l"/>
            </a:pPr>
            <a:r>
              <a:rPr lang="zh-CN" altLang="en-US" dirty="0"/>
              <a:t>     已有的众多基于指令级的方针预测能耗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但</a:t>
            </a:r>
            <a:r>
              <a:rPr lang="zh-CN" altLang="en-US" dirty="0" smtClean="0"/>
              <a:t>速度</a:t>
            </a:r>
            <a:r>
              <a:rPr lang="zh-CN" altLang="en-US" dirty="0"/>
              <a:t>较慢</a:t>
            </a:r>
            <a:endParaRPr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0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lang="zh-CN" altLang="en-US" dirty="0" smtClean="0"/>
              <a:t>     无法准确地确定某程序的能耗关键所在</a:t>
            </a:r>
            <a:endParaRPr lang="zh-CN" altLang="en-US" dirty="0"/>
          </a:p>
          <a:p>
            <a:pPr>
              <a:buFont typeface="Wingdings" charset="2"/>
              <a:buChar char="l"/>
            </a:pPr>
            <a:r>
              <a:rPr lang="zh-CN" altLang="en-US" dirty="0"/>
              <a:t>     </a:t>
            </a:r>
            <a:r>
              <a:rPr lang="zh-CN" altLang="en-US" dirty="0" smtClean="0"/>
              <a:t>明确程序的行为特征和能耗之间的联系</a:t>
            </a:r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     寻找准确的粒度大小来衡量程序特征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95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lang="zh-CN" altLang="en-US" dirty="0" smtClean="0"/>
              <a:t>     </a:t>
            </a:r>
            <a:r>
              <a:rPr lang="zh-CN" altLang="zh-CN" dirty="0" smtClean="0"/>
              <a:t>得到</a:t>
            </a:r>
            <a:r>
              <a:rPr lang="zh-CN" altLang="zh-CN" dirty="0"/>
              <a:t>一套描述</a:t>
            </a:r>
            <a:r>
              <a:rPr lang="zh-CN" altLang="zh-CN" dirty="0" smtClean="0"/>
              <a:t>程序</a:t>
            </a:r>
            <a:r>
              <a:rPr lang="zh-CN" altLang="en-US" dirty="0" smtClean="0"/>
              <a:t>行为特征和</a:t>
            </a:r>
            <a:r>
              <a:rPr lang="zh-CN" altLang="zh-CN" dirty="0" smtClean="0"/>
              <a:t>能</a:t>
            </a:r>
            <a:r>
              <a:rPr lang="zh-CN" altLang="zh-CN" dirty="0"/>
              <a:t>耗</a:t>
            </a:r>
            <a:r>
              <a:rPr lang="zh-CN" altLang="zh-CN" dirty="0" smtClean="0"/>
              <a:t>特征</a:t>
            </a:r>
            <a:r>
              <a:rPr lang="zh-CN" altLang="en-US" dirty="0" smtClean="0"/>
              <a:t>关系</a:t>
            </a:r>
            <a:r>
              <a:rPr lang="zh-CN" altLang="zh-CN" dirty="0" smtClean="0"/>
              <a:t>的模型</a:t>
            </a:r>
            <a:endParaRPr lang="zh-CN" altLang="en-US" dirty="0" smtClean="0"/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     </a:t>
            </a:r>
            <a:r>
              <a:rPr lang="zh-CN" altLang="zh-CN" dirty="0" smtClean="0"/>
              <a:t>依靠</a:t>
            </a:r>
            <a:r>
              <a:rPr lang="zh-CN" altLang="zh-CN" dirty="0"/>
              <a:t>模型给出一个程序各个部分的能耗</a:t>
            </a:r>
            <a:r>
              <a:rPr lang="zh-CN" altLang="zh-CN" dirty="0" smtClean="0"/>
              <a:t>预测</a:t>
            </a:r>
            <a:r>
              <a:rPr lang="zh-CN" altLang="en-US" dirty="0" smtClean="0"/>
              <a:t>，并寻找</a:t>
            </a:r>
            <a:r>
              <a:rPr lang="zh-CN" altLang="zh-CN" dirty="0" smtClean="0"/>
              <a:t>一</a:t>
            </a:r>
            <a:r>
              <a:rPr lang="zh-CN" altLang="zh-CN" dirty="0"/>
              <a:t>个程序中对能耗影响较大的片段，并估计其</a:t>
            </a:r>
            <a:r>
              <a:rPr lang="zh-CN" altLang="zh-CN" dirty="0" smtClean="0"/>
              <a:t>能耗</a:t>
            </a:r>
            <a:endParaRPr lang="zh-CN" altLang="en-US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通过人工神经网络的方法结合大量程序，寻找在编译、硬件等过程中的优化方法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62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相关工作情况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lang="zh-CN" altLang="en-US" dirty="0" smtClean="0"/>
              <a:t>     </a:t>
            </a:r>
            <a:r>
              <a:rPr lang="en-US" altLang="zh-CN" dirty="0" err="1" smtClean="0"/>
              <a:t>SimplePoint</a:t>
            </a:r>
            <a:endParaRPr lang="zh-CN" altLang="en-US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BBV</a:t>
            </a:r>
            <a:endParaRPr kumimoji="1" lang="zh-CN" altLang="en-US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程序行为特征</a:t>
            </a:r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likwid</a:t>
            </a:r>
            <a:endParaRPr kumimoji="1" lang="zh-CN" altLang="en-US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测量</a:t>
            </a:r>
            <a:r>
              <a:rPr lang="zh-CN" altLang="zh-CN" dirty="0" smtClean="0"/>
              <a:t>硬件参数</a:t>
            </a:r>
            <a:endParaRPr lang="zh-CN" altLang="en-US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 smtClean="0"/>
              <a:t>     </a:t>
            </a:r>
            <a:r>
              <a:rPr lang="zh-CN" altLang="zh-CN" dirty="0" smtClean="0"/>
              <a:t>内存</a:t>
            </a:r>
            <a:r>
              <a:rPr lang="zh-CN" altLang="zh-CN" dirty="0"/>
              <a:t>、能耗、</a:t>
            </a:r>
            <a:r>
              <a:rPr lang="en-US" altLang="zh-CN" dirty="0" smtClean="0"/>
              <a:t>Cache</a:t>
            </a:r>
            <a:endParaRPr lang="zh-CN" altLang="en-US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Valgrind</a:t>
            </a:r>
            <a:endParaRPr kumimoji="1" lang="zh-CN" altLang="en-US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下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/>
              <a:t>模拟器</a:t>
            </a:r>
            <a:r>
              <a:rPr kumimoji="1" lang="zh-CN" altLang="en-US" dirty="0" smtClean="0"/>
              <a:t>，是基于</a:t>
            </a:r>
            <a:r>
              <a:rPr kumimoji="1" lang="zh-CN" altLang="en-US" dirty="0"/>
              <a:t>仿真技术的程序调试和分析工具</a:t>
            </a:r>
          </a:p>
        </p:txBody>
      </p:sp>
    </p:spTree>
    <p:extLst>
      <p:ext uri="{BB962C8B-B14F-4D97-AF65-F5344CB8AC3E}">
        <p14:creationId xmlns:p14="http://schemas.microsoft.com/office/powerpoint/2010/main" val="22892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工作计划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/>
              <a:t>     熟悉工具的使用，确定</a:t>
            </a:r>
            <a:r>
              <a:rPr kumimoji="1" lang="zh-CN" altLang="en-US" dirty="0"/>
              <a:t>实验</a:t>
            </a:r>
            <a:r>
              <a:rPr kumimoji="1" lang="zh-CN" altLang="en-US" dirty="0" smtClean="0"/>
              <a:t>测量手段</a:t>
            </a:r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通过工具测量程序能耗，观察程序</a:t>
            </a:r>
            <a:r>
              <a:rPr kumimoji="1" lang="zh-CN" altLang="en-US" dirty="0"/>
              <a:t>的能耗特征</a:t>
            </a:r>
            <a:endParaRPr kumimoji="1" lang="zh-CN" altLang="en-US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结合程序行为特征和测量得到的结果，制定模型</a:t>
            </a:r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通过模型测量典型程序，寻找有意义的优化方式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2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[1]</a:t>
            </a:r>
            <a:r>
              <a:rPr lang="en-US" altLang="zh-CN" dirty="0"/>
              <a:t> Tiwari V ,</a:t>
            </a:r>
            <a:r>
              <a:rPr lang="en-US" altLang="zh-CN" dirty="0" err="1"/>
              <a:t>malik</a:t>
            </a:r>
            <a:r>
              <a:rPr lang="en-US" altLang="zh-CN" dirty="0"/>
              <a:t> S ,</a:t>
            </a:r>
            <a:r>
              <a:rPr lang="en-US" altLang="zh-CN" dirty="0" err="1"/>
              <a:t>wolfe</a:t>
            </a:r>
            <a:r>
              <a:rPr lang="en-US" altLang="zh-CN" dirty="0"/>
              <a:t> A. Power analysis of embedded </a:t>
            </a:r>
            <a:r>
              <a:rPr lang="en-US" altLang="zh-CN" dirty="0" smtClean="0"/>
              <a:t>software </a:t>
            </a:r>
            <a:r>
              <a:rPr lang="en-US" altLang="zh-CN" dirty="0"/>
              <a:t>:A first step towards software power minimization [ J ] . IEEE Transactions on Very Large Scale Integration. </a:t>
            </a:r>
            <a:r>
              <a:rPr lang="en-US" altLang="zh-CN" dirty="0" smtClean="0"/>
              <a:t>1994</a:t>
            </a:r>
            <a:endParaRPr lang="zh-CN" altLang="en-US" dirty="0"/>
          </a:p>
          <a:p>
            <a:r>
              <a:rPr kumimoji="1" lang="en-US" altLang="zh-CN" dirty="0" smtClean="0"/>
              <a:t>[2]</a:t>
            </a:r>
            <a:r>
              <a:rPr lang="en-US" altLang="zh-CN" dirty="0" smtClean="0"/>
              <a:t> Jeffry T. Russell </a:t>
            </a:r>
            <a:r>
              <a:rPr kumimoji="1" lang="en-US" altLang="zh-CN" dirty="0" smtClean="0"/>
              <a:t>,</a:t>
            </a:r>
            <a:r>
              <a:rPr lang="en-US" altLang="zh-CN" dirty="0" smtClean="0"/>
              <a:t> Margarida F. </a:t>
            </a:r>
            <a:r>
              <a:rPr lang="en-US" altLang="zh-CN" dirty="0" err="1" smtClean="0"/>
              <a:t>Jacome</a:t>
            </a:r>
            <a:r>
              <a:rPr lang="en-US" altLang="zh-CN" dirty="0" smtClean="0"/>
              <a:t> .</a:t>
            </a:r>
            <a:r>
              <a:rPr lang="zh-CN" altLang="en-US" dirty="0" smtClean="0"/>
              <a:t> </a:t>
            </a:r>
            <a:r>
              <a:rPr lang="en-US" altLang="zh-CN" dirty="0" smtClean="0"/>
              <a:t>Software Power Estimation and Optimization for High Performance, 32-bit Embedded Processors.</a:t>
            </a:r>
            <a:r>
              <a:rPr lang="zh-CN" altLang="en-US" dirty="0" smtClean="0"/>
              <a:t> </a:t>
            </a:r>
            <a:r>
              <a:rPr lang="fr-FR" altLang="zh-CN" dirty="0" smtClean="0"/>
              <a:t>ICCD</a:t>
            </a:r>
            <a:r>
              <a:rPr lang="zh-CN" altLang="en-US" dirty="0" smtClean="0"/>
              <a:t> </a:t>
            </a:r>
            <a:r>
              <a:rPr lang="en-US" altLang="zh-CN" dirty="0" smtClean="0"/>
              <a:t>19</a:t>
            </a:r>
            <a:r>
              <a:rPr lang="fr-FR" altLang="zh-CN" dirty="0" smtClean="0"/>
              <a:t>98</a:t>
            </a:r>
            <a:endParaRPr lang="zh-CN" altLang="en-US" dirty="0" smtClean="0"/>
          </a:p>
          <a:p>
            <a:r>
              <a:rPr lang="en-US" altLang="zh-CN" dirty="0"/>
              <a:t>[3] Anish </a:t>
            </a:r>
            <a:r>
              <a:rPr lang="en-US" altLang="zh-CN" dirty="0" err="1" smtClean="0"/>
              <a:t>Muttreja</a:t>
            </a:r>
            <a:r>
              <a:rPr lang="en-US" altLang="zh-CN" dirty="0" smtClean="0"/>
              <a:t>, </a:t>
            </a:r>
            <a:r>
              <a:rPr lang="en-US" altLang="zh-CN" dirty="0" err="1"/>
              <a:t>Anand</a:t>
            </a:r>
            <a:r>
              <a:rPr lang="en-US" altLang="zh-CN" dirty="0"/>
              <a:t> </a:t>
            </a:r>
            <a:r>
              <a:rPr lang="en-US" altLang="zh-CN" dirty="0" err="1" smtClean="0"/>
              <a:t>Raghunathan</a:t>
            </a:r>
            <a:r>
              <a:rPr lang="en-US" altLang="zh-CN" dirty="0" smtClean="0"/>
              <a:t>, </a:t>
            </a:r>
            <a:r>
              <a:rPr lang="en-US" altLang="zh-CN" dirty="0" err="1"/>
              <a:t>Srivaths</a:t>
            </a:r>
            <a:r>
              <a:rPr lang="en-US" altLang="zh-CN" dirty="0"/>
              <a:t> </a:t>
            </a:r>
            <a:r>
              <a:rPr lang="en-US" altLang="zh-CN" dirty="0" smtClean="0"/>
              <a:t>Ravi, </a:t>
            </a:r>
            <a:r>
              <a:rPr lang="en-US" altLang="zh-CN" dirty="0" err="1"/>
              <a:t>Niraj</a:t>
            </a:r>
            <a:r>
              <a:rPr lang="en-US" altLang="zh-CN" dirty="0"/>
              <a:t> K. </a:t>
            </a:r>
            <a:r>
              <a:rPr lang="en-US" altLang="zh-CN" dirty="0" err="1" smtClean="0"/>
              <a:t>Jha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Hybrid </a:t>
            </a:r>
            <a:r>
              <a:rPr lang="en-US" altLang="zh-CN" dirty="0"/>
              <a:t>Simulation for Embedded Software Energy </a:t>
            </a:r>
            <a:r>
              <a:rPr lang="en-US" altLang="zh-CN" dirty="0" smtClean="0"/>
              <a:t>Estimation.</a:t>
            </a:r>
            <a:r>
              <a:rPr lang="zh-CN" altLang="en-US" dirty="0" smtClean="0"/>
              <a:t> </a:t>
            </a:r>
            <a:r>
              <a:rPr lang="en-US" altLang="zh-CN" dirty="0"/>
              <a:t>IEEE Transactions on Computer-Aided Design of Integrated Circuits and </a:t>
            </a:r>
            <a:r>
              <a:rPr lang="en-US" altLang="zh-CN" dirty="0" smtClean="0"/>
              <a:t>Systems.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350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5475643"/>
            <a:ext cx="486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/>
              <a:t>THANKS</a:t>
            </a:r>
            <a:r>
              <a:rPr kumimoji="1" lang="en-US" altLang="zh-CN" sz="3600" dirty="0"/>
              <a:t>.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495437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3015</TotalTime>
  <Words>393</Words>
  <Application>Microsoft Macintosh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Wingdings</vt:lpstr>
      <vt:lpstr>宋体</vt:lpstr>
      <vt:lpstr>怀旧</vt:lpstr>
      <vt:lpstr>基于负载分析的功率预测工具设计与实现</vt:lpstr>
      <vt:lpstr>任务背景</vt:lpstr>
      <vt:lpstr>解决的问题</vt:lpstr>
      <vt:lpstr>任务目标</vt:lpstr>
      <vt:lpstr>相关工作情况</vt:lpstr>
      <vt:lpstr>工作计划</vt:lpstr>
      <vt:lpstr>参考文献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33</cp:revision>
  <dcterms:created xsi:type="dcterms:W3CDTF">2016-01-01T07:37:04Z</dcterms:created>
  <dcterms:modified xsi:type="dcterms:W3CDTF">2016-01-04T06:57:51Z</dcterms:modified>
</cp:coreProperties>
</file>