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63" r:id="rId3"/>
    <p:sldId id="284" r:id="rId4"/>
    <p:sldId id="296" r:id="rId5"/>
    <p:sldId id="264" r:id="rId6"/>
    <p:sldId id="265" r:id="rId7"/>
    <p:sldId id="266" r:id="rId8"/>
    <p:sldId id="286" r:id="rId9"/>
    <p:sldId id="287" r:id="rId10"/>
    <p:sldId id="288" r:id="rId11"/>
    <p:sldId id="289" r:id="rId12"/>
    <p:sldId id="290" r:id="rId13"/>
    <p:sldId id="291" r:id="rId14"/>
    <p:sldId id="299" r:id="rId15"/>
    <p:sldId id="298" r:id="rId16"/>
    <p:sldId id="300" r:id="rId17"/>
    <p:sldId id="301" r:id="rId18"/>
    <p:sldId id="302" r:id="rId19"/>
    <p:sldId id="303" r:id="rId20"/>
    <p:sldId id="304" r:id="rId21"/>
    <p:sldId id="307" r:id="rId22"/>
    <p:sldId id="305" r:id="rId23"/>
    <p:sldId id="306"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 Andrés Amado Cerpa" initials="JAAC"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dirty="0" smtClean="0"/>
            <a:t>4</a:t>
          </a:r>
          <a:endParaRPr lang="es-ES"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Sistema Gestor de Base de Datos</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CDFBF67E-2DEF-4ECA-8F57-656857E9E2CC}" type="presOf" srcId="{EB8E65C0-80C8-4059-8184-488FA11A6A70}" destId="{EC6C77B7-2FA1-45C9-9C17-5FF9608AE1BF}"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AA6AA798-8D8E-499B-BD79-3BB330BC641E}" type="presOf" srcId="{D36D0B46-10BC-4E8A-9E1D-34EF0E02F331}" destId="{B0108A13-1CB8-41B8-9FE7-8D86301A6920}" srcOrd="0" destOrd="0" presId="urn:microsoft.com/office/officeart/2005/8/layout/chevron2"/>
    <dgm:cxn modelId="{D02DF4C9-B89B-4574-BE1A-85B9463C7F26}" type="presOf" srcId="{0615CD18-4040-43BE-BE7A-47534B80C04E}" destId="{DA608B02-644D-4F48-B014-4F986304E21B}" srcOrd="0" destOrd="0" presId="urn:microsoft.com/office/officeart/2005/8/layout/chevron2"/>
    <dgm:cxn modelId="{FF77F6AC-D365-489A-871C-A22C66E571EC}" type="presParOf" srcId="{DA608B02-644D-4F48-B014-4F986304E21B}" destId="{D5770BCF-3072-4D0C-82D1-FC9F74E17B0F}" srcOrd="0" destOrd="0" presId="urn:microsoft.com/office/officeart/2005/8/layout/chevron2"/>
    <dgm:cxn modelId="{2E8D699A-BA6E-4AEE-B5EE-EDAD8C3437BE}" type="presParOf" srcId="{D5770BCF-3072-4D0C-82D1-FC9F74E17B0F}" destId="{B0108A13-1CB8-41B8-9FE7-8D86301A6920}" srcOrd="0" destOrd="0" presId="urn:microsoft.com/office/officeart/2005/8/layout/chevron2"/>
    <dgm:cxn modelId="{4DAACCEC-6CDE-4C02-A7FD-558B979BCD27}"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dirty="0" smtClean="0"/>
            <a:t>3</a:t>
          </a:r>
          <a:endParaRPr lang="es-ES"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Elaborar un esquema Lógico</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32EAB3EE-8763-4B23-8F8B-52D4356E69E8}" type="pres">
      <dgm:prSet presAssocID="{0615CD18-4040-43BE-BE7A-47534B80C04E}" presName="Name0" presStyleCnt="0">
        <dgm:presLayoutVars>
          <dgm:dir/>
          <dgm:animLvl val="lvl"/>
          <dgm:resizeHandles val="exact"/>
        </dgm:presLayoutVars>
      </dgm:prSet>
      <dgm:spPr/>
      <dgm:t>
        <a:bodyPr/>
        <a:lstStyle/>
        <a:p>
          <a:endParaRPr lang="es-ES"/>
        </a:p>
      </dgm:t>
    </dgm:pt>
    <dgm:pt modelId="{5C8D9931-0C6F-4968-9497-222279000F1B}" type="pres">
      <dgm:prSet presAssocID="{D36D0B46-10BC-4E8A-9E1D-34EF0E02F331}" presName="linNode" presStyleCnt="0"/>
      <dgm:spPr/>
    </dgm:pt>
    <dgm:pt modelId="{A3FC9D64-D69C-4D2E-9C32-D8B028D4275E}" type="pres">
      <dgm:prSet presAssocID="{D36D0B46-10BC-4E8A-9E1D-34EF0E02F331}" presName="parentText" presStyleLbl="node1" presStyleIdx="0" presStyleCnt="1" custScaleX="42549">
        <dgm:presLayoutVars>
          <dgm:chMax val="1"/>
          <dgm:bulletEnabled val="1"/>
        </dgm:presLayoutVars>
      </dgm:prSet>
      <dgm:spPr/>
      <dgm:t>
        <a:bodyPr/>
        <a:lstStyle/>
        <a:p>
          <a:endParaRPr lang="es-ES"/>
        </a:p>
      </dgm:t>
    </dgm:pt>
    <dgm:pt modelId="{E6DE2E02-883E-4B92-9228-9EC88B6E4F56}" type="pres">
      <dgm:prSet presAssocID="{D36D0B46-10BC-4E8A-9E1D-34EF0E02F331}" presName="descendantText" presStyleLbl="alignAccFollowNode1" presStyleIdx="0" presStyleCnt="1" custScaleX="132446">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E7A273AF-B6D4-4C81-BEA1-607805FCD66D}" type="presOf" srcId="{0615CD18-4040-43BE-BE7A-47534B80C04E}" destId="{32EAB3EE-8763-4B23-8F8B-52D4356E69E8}" srcOrd="0" destOrd="0" presId="urn:microsoft.com/office/officeart/2005/8/layout/vList5"/>
    <dgm:cxn modelId="{E629CFE5-38F3-4BD7-AA60-E0C254ADF58F}" type="presOf" srcId="{D36D0B46-10BC-4E8A-9E1D-34EF0E02F331}" destId="{A3FC9D64-D69C-4D2E-9C32-D8B028D4275E}"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BA67EC8C-58D0-405A-BAB2-913E067471B5}" type="presOf" srcId="{EB8E65C0-80C8-4059-8184-488FA11A6A70}" destId="{E6DE2E02-883E-4B92-9228-9EC88B6E4F56}" srcOrd="0" destOrd="0" presId="urn:microsoft.com/office/officeart/2005/8/layout/vList5"/>
    <dgm:cxn modelId="{338A1BA8-DA4A-4887-8737-71E24CDA408F}" type="presParOf" srcId="{32EAB3EE-8763-4B23-8F8B-52D4356E69E8}" destId="{5C8D9931-0C6F-4968-9497-222279000F1B}" srcOrd="0" destOrd="0" presId="urn:microsoft.com/office/officeart/2005/8/layout/vList5"/>
    <dgm:cxn modelId="{9446ABA4-BCC4-4F76-9026-E93D42853771}" type="presParOf" srcId="{5C8D9931-0C6F-4968-9497-222279000F1B}" destId="{A3FC9D64-D69C-4D2E-9C32-D8B028D4275E}" srcOrd="0" destOrd="0" presId="urn:microsoft.com/office/officeart/2005/8/layout/vList5"/>
    <dgm:cxn modelId="{92E8B298-8BEE-4316-9675-94FB8BCDEF2B}" type="presParOf" srcId="{5C8D9931-0C6F-4968-9497-222279000F1B}" destId="{E6DE2E02-883E-4B92-9228-9EC88B6E4F5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dirty="0" smtClean="0"/>
            <a:t>4</a:t>
          </a:r>
          <a:endParaRPr lang="es-ES"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Elaborar un esquema Físico</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32EAB3EE-8763-4B23-8F8B-52D4356E69E8}" type="pres">
      <dgm:prSet presAssocID="{0615CD18-4040-43BE-BE7A-47534B80C04E}" presName="Name0" presStyleCnt="0">
        <dgm:presLayoutVars>
          <dgm:dir/>
          <dgm:animLvl val="lvl"/>
          <dgm:resizeHandles val="exact"/>
        </dgm:presLayoutVars>
      </dgm:prSet>
      <dgm:spPr/>
      <dgm:t>
        <a:bodyPr/>
        <a:lstStyle/>
        <a:p>
          <a:endParaRPr lang="es-ES"/>
        </a:p>
      </dgm:t>
    </dgm:pt>
    <dgm:pt modelId="{5C8D9931-0C6F-4968-9497-222279000F1B}" type="pres">
      <dgm:prSet presAssocID="{D36D0B46-10BC-4E8A-9E1D-34EF0E02F331}" presName="linNode" presStyleCnt="0"/>
      <dgm:spPr/>
    </dgm:pt>
    <dgm:pt modelId="{A3FC9D64-D69C-4D2E-9C32-D8B028D4275E}" type="pres">
      <dgm:prSet presAssocID="{D36D0B46-10BC-4E8A-9E1D-34EF0E02F331}" presName="parentText" presStyleLbl="node1" presStyleIdx="0" presStyleCnt="1" custScaleX="42549">
        <dgm:presLayoutVars>
          <dgm:chMax val="1"/>
          <dgm:bulletEnabled val="1"/>
        </dgm:presLayoutVars>
      </dgm:prSet>
      <dgm:spPr/>
      <dgm:t>
        <a:bodyPr/>
        <a:lstStyle/>
        <a:p>
          <a:endParaRPr lang="es-ES"/>
        </a:p>
      </dgm:t>
    </dgm:pt>
    <dgm:pt modelId="{E6DE2E02-883E-4B92-9228-9EC88B6E4F56}" type="pres">
      <dgm:prSet presAssocID="{D36D0B46-10BC-4E8A-9E1D-34EF0E02F331}" presName="descendantText" presStyleLbl="alignAccFollowNode1" presStyleIdx="0" presStyleCnt="1" custScaleX="132446">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9C2ED2A7-DCA4-49C1-8B67-C94BE09FD123}" type="presOf" srcId="{EB8E65C0-80C8-4059-8184-488FA11A6A70}" destId="{E6DE2E02-883E-4B92-9228-9EC88B6E4F56}"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D3ECF888-BC79-475A-901C-054CD76B6672}" type="presOf" srcId="{D36D0B46-10BC-4E8A-9E1D-34EF0E02F331}" destId="{A3FC9D64-D69C-4D2E-9C32-D8B028D4275E}" srcOrd="0" destOrd="0" presId="urn:microsoft.com/office/officeart/2005/8/layout/vList5"/>
    <dgm:cxn modelId="{C5662C50-0CB8-4F5F-9068-7C0440D45431}" type="presOf" srcId="{0615CD18-4040-43BE-BE7A-47534B80C04E}" destId="{32EAB3EE-8763-4B23-8F8B-52D4356E69E8}" srcOrd="0" destOrd="0" presId="urn:microsoft.com/office/officeart/2005/8/layout/vList5"/>
    <dgm:cxn modelId="{DA36B4CC-DE33-4980-B64B-D34C6D3DBB0E}" type="presParOf" srcId="{32EAB3EE-8763-4B23-8F8B-52D4356E69E8}" destId="{5C8D9931-0C6F-4968-9497-222279000F1B}" srcOrd="0" destOrd="0" presId="urn:microsoft.com/office/officeart/2005/8/layout/vList5"/>
    <dgm:cxn modelId="{D2BE216D-BDC0-4D6E-B473-CEC373E7FE41}" type="presParOf" srcId="{5C8D9931-0C6F-4968-9497-222279000F1B}" destId="{A3FC9D64-D69C-4D2E-9C32-D8B028D4275E}" srcOrd="0" destOrd="0" presId="urn:microsoft.com/office/officeart/2005/8/layout/vList5"/>
    <dgm:cxn modelId="{4958692D-1D1A-47F9-B5BD-87B6691362D1}" type="presParOf" srcId="{5C8D9931-0C6F-4968-9497-222279000F1B}" destId="{E6DE2E02-883E-4B92-9228-9EC88B6E4F5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dirty="0" smtClean="0"/>
            <a:t>5</a:t>
          </a:r>
          <a:endParaRPr lang="es-ES"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Implementar la Base de Datos</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32EAB3EE-8763-4B23-8F8B-52D4356E69E8}" type="pres">
      <dgm:prSet presAssocID="{0615CD18-4040-43BE-BE7A-47534B80C04E}" presName="Name0" presStyleCnt="0">
        <dgm:presLayoutVars>
          <dgm:dir/>
          <dgm:animLvl val="lvl"/>
          <dgm:resizeHandles val="exact"/>
        </dgm:presLayoutVars>
      </dgm:prSet>
      <dgm:spPr/>
      <dgm:t>
        <a:bodyPr/>
        <a:lstStyle/>
        <a:p>
          <a:endParaRPr lang="es-ES"/>
        </a:p>
      </dgm:t>
    </dgm:pt>
    <dgm:pt modelId="{5C8D9931-0C6F-4968-9497-222279000F1B}" type="pres">
      <dgm:prSet presAssocID="{D36D0B46-10BC-4E8A-9E1D-34EF0E02F331}" presName="linNode" presStyleCnt="0"/>
      <dgm:spPr/>
    </dgm:pt>
    <dgm:pt modelId="{A3FC9D64-D69C-4D2E-9C32-D8B028D4275E}" type="pres">
      <dgm:prSet presAssocID="{D36D0B46-10BC-4E8A-9E1D-34EF0E02F331}" presName="parentText" presStyleLbl="node1" presStyleIdx="0" presStyleCnt="1" custScaleX="42549">
        <dgm:presLayoutVars>
          <dgm:chMax val="1"/>
          <dgm:bulletEnabled val="1"/>
        </dgm:presLayoutVars>
      </dgm:prSet>
      <dgm:spPr/>
      <dgm:t>
        <a:bodyPr/>
        <a:lstStyle/>
        <a:p>
          <a:endParaRPr lang="es-ES"/>
        </a:p>
      </dgm:t>
    </dgm:pt>
    <dgm:pt modelId="{E6DE2E02-883E-4B92-9228-9EC88B6E4F56}" type="pres">
      <dgm:prSet presAssocID="{D36D0B46-10BC-4E8A-9E1D-34EF0E02F331}" presName="descendantText" presStyleLbl="alignAccFollowNode1" presStyleIdx="0" presStyleCnt="1" custScaleX="132446">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32AEB4E9-8210-4E0B-9FB2-CBB5B1E9CA12}" type="presOf" srcId="{EB8E65C0-80C8-4059-8184-488FA11A6A70}" destId="{E6DE2E02-883E-4B92-9228-9EC88B6E4F56}" srcOrd="0" destOrd="0" presId="urn:microsoft.com/office/officeart/2005/8/layout/vList5"/>
    <dgm:cxn modelId="{0E38EDC5-3908-4B48-8678-CCC5B2D1AA4C}" type="presOf" srcId="{0615CD18-4040-43BE-BE7A-47534B80C04E}" destId="{32EAB3EE-8763-4B23-8F8B-52D4356E69E8}"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FAB0CA56-9149-4425-8043-CDDC83402BDC}" type="presOf" srcId="{D36D0B46-10BC-4E8A-9E1D-34EF0E02F331}" destId="{A3FC9D64-D69C-4D2E-9C32-D8B028D4275E}" srcOrd="0" destOrd="0" presId="urn:microsoft.com/office/officeart/2005/8/layout/vList5"/>
    <dgm:cxn modelId="{87CA72E4-EBB4-4CF7-84C8-70AB618FDCB2}" type="presParOf" srcId="{32EAB3EE-8763-4B23-8F8B-52D4356E69E8}" destId="{5C8D9931-0C6F-4968-9497-222279000F1B}" srcOrd="0" destOrd="0" presId="urn:microsoft.com/office/officeart/2005/8/layout/vList5"/>
    <dgm:cxn modelId="{83A03E97-DBAA-4CB9-928B-8F46E94C3465}" type="presParOf" srcId="{5C8D9931-0C6F-4968-9497-222279000F1B}" destId="{A3FC9D64-D69C-4D2E-9C32-D8B028D4275E}" srcOrd="0" destOrd="0" presId="urn:microsoft.com/office/officeart/2005/8/layout/vList5"/>
    <dgm:cxn modelId="{367B6CF3-FBF5-4DE8-A85E-5324B5E06DE8}" type="presParOf" srcId="{5C8D9931-0C6F-4968-9497-222279000F1B}" destId="{E6DE2E02-883E-4B92-9228-9EC88B6E4F5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endParaRPr lang="es-ES"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Resumen</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32EAB3EE-8763-4B23-8F8B-52D4356E69E8}" type="pres">
      <dgm:prSet presAssocID="{0615CD18-4040-43BE-BE7A-47534B80C04E}" presName="Name0" presStyleCnt="0">
        <dgm:presLayoutVars>
          <dgm:dir/>
          <dgm:animLvl val="lvl"/>
          <dgm:resizeHandles val="exact"/>
        </dgm:presLayoutVars>
      </dgm:prSet>
      <dgm:spPr/>
      <dgm:t>
        <a:bodyPr/>
        <a:lstStyle/>
        <a:p>
          <a:endParaRPr lang="es-ES"/>
        </a:p>
      </dgm:t>
    </dgm:pt>
    <dgm:pt modelId="{5C8D9931-0C6F-4968-9497-222279000F1B}" type="pres">
      <dgm:prSet presAssocID="{D36D0B46-10BC-4E8A-9E1D-34EF0E02F331}" presName="linNode" presStyleCnt="0"/>
      <dgm:spPr/>
    </dgm:pt>
    <dgm:pt modelId="{A3FC9D64-D69C-4D2E-9C32-D8B028D4275E}" type="pres">
      <dgm:prSet presAssocID="{D36D0B46-10BC-4E8A-9E1D-34EF0E02F331}" presName="parentText" presStyleLbl="node1" presStyleIdx="0" presStyleCnt="1" custScaleX="42549">
        <dgm:presLayoutVars>
          <dgm:chMax val="1"/>
          <dgm:bulletEnabled val="1"/>
        </dgm:presLayoutVars>
      </dgm:prSet>
      <dgm:spPr/>
      <dgm:t>
        <a:bodyPr/>
        <a:lstStyle/>
        <a:p>
          <a:endParaRPr lang="es-ES"/>
        </a:p>
      </dgm:t>
    </dgm:pt>
    <dgm:pt modelId="{E6DE2E02-883E-4B92-9228-9EC88B6E4F56}" type="pres">
      <dgm:prSet presAssocID="{D36D0B46-10BC-4E8A-9E1D-34EF0E02F331}" presName="descendantText" presStyleLbl="alignAccFollowNode1" presStyleIdx="0" presStyleCnt="1" custScaleX="132446">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54F9403A-7F8A-41C1-A25D-C6CC33B59317}" type="presOf" srcId="{EB8E65C0-80C8-4059-8184-488FA11A6A70}" destId="{E6DE2E02-883E-4B92-9228-9EC88B6E4F56}" srcOrd="0" destOrd="0" presId="urn:microsoft.com/office/officeart/2005/8/layout/vList5"/>
    <dgm:cxn modelId="{CA87838A-F810-4385-AAE4-7E80F17F4F86}" type="presOf" srcId="{D36D0B46-10BC-4E8A-9E1D-34EF0E02F331}" destId="{A3FC9D64-D69C-4D2E-9C32-D8B028D4275E}" srcOrd="0" destOrd="0" presId="urn:microsoft.com/office/officeart/2005/8/layout/vList5"/>
    <dgm:cxn modelId="{E2DD35FB-ECB7-46B8-A679-957E98F1E006}" type="presOf" srcId="{0615CD18-4040-43BE-BE7A-47534B80C04E}" destId="{32EAB3EE-8763-4B23-8F8B-52D4356E69E8}"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B391AB93-DB97-415B-890F-5D2E5501F032}" type="presParOf" srcId="{32EAB3EE-8763-4B23-8F8B-52D4356E69E8}" destId="{5C8D9931-0C6F-4968-9497-222279000F1B}" srcOrd="0" destOrd="0" presId="urn:microsoft.com/office/officeart/2005/8/layout/vList5"/>
    <dgm:cxn modelId="{0CA15F3E-CABF-416B-AE5D-DCFC2C734419}" type="presParOf" srcId="{5C8D9931-0C6F-4968-9497-222279000F1B}" destId="{A3FC9D64-D69C-4D2E-9C32-D8B028D4275E}" srcOrd="0" destOrd="0" presId="urn:microsoft.com/office/officeart/2005/8/layout/vList5"/>
    <dgm:cxn modelId="{02292501-691F-436D-9832-EEA66C8E98D0}" type="presParOf" srcId="{5C8D9931-0C6F-4968-9497-222279000F1B}" destId="{E6DE2E02-883E-4B92-9228-9EC88B6E4F5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8C9606E-CB9D-4D22-A3EE-C733C007C60E}" type="doc">
      <dgm:prSet loTypeId="urn:microsoft.com/office/officeart/2005/8/layout/process1" loCatId="process" qsTypeId="urn:microsoft.com/office/officeart/2005/8/quickstyle/3d3" qsCatId="3D" csTypeId="urn:microsoft.com/office/officeart/2005/8/colors/colorful1" csCatId="colorful" phldr="1"/>
      <dgm:spPr/>
    </dgm:pt>
    <dgm:pt modelId="{3AFCD248-CC67-467F-84EA-3268210BA43B}">
      <dgm:prSet phldrT="[Texto]"/>
      <dgm:spPr/>
      <dgm:t>
        <a:bodyPr/>
        <a:lstStyle/>
        <a:p>
          <a:r>
            <a:rPr lang="es-ES" dirty="0" smtClean="0"/>
            <a:t>Esquema Conceptual</a:t>
          </a:r>
          <a:endParaRPr lang="es-ES" dirty="0"/>
        </a:p>
      </dgm:t>
    </dgm:pt>
    <dgm:pt modelId="{7A54C4F9-F7FB-4C8F-BEBB-9C2AAF3FAD6B}" type="parTrans" cxnId="{934F7A6A-3422-4908-A9BA-7AFEE5151592}">
      <dgm:prSet/>
      <dgm:spPr/>
      <dgm:t>
        <a:bodyPr/>
        <a:lstStyle/>
        <a:p>
          <a:endParaRPr lang="es-ES"/>
        </a:p>
      </dgm:t>
    </dgm:pt>
    <dgm:pt modelId="{D138DB4A-DD88-4553-9820-CF4E34B0AAF4}" type="sibTrans" cxnId="{934F7A6A-3422-4908-A9BA-7AFEE5151592}">
      <dgm:prSet/>
      <dgm:spPr/>
      <dgm:t>
        <a:bodyPr/>
        <a:lstStyle/>
        <a:p>
          <a:endParaRPr lang="es-ES"/>
        </a:p>
      </dgm:t>
    </dgm:pt>
    <dgm:pt modelId="{AAB8D578-22E5-4183-B7D8-55E9F133F3D2}">
      <dgm:prSet phldrT="[Texto]"/>
      <dgm:spPr/>
      <dgm:t>
        <a:bodyPr/>
        <a:lstStyle/>
        <a:p>
          <a:r>
            <a:rPr lang="es-ES" dirty="0" smtClean="0"/>
            <a:t>Esquema Lógico</a:t>
          </a:r>
          <a:endParaRPr lang="es-ES" dirty="0"/>
        </a:p>
      </dgm:t>
    </dgm:pt>
    <dgm:pt modelId="{FC7645D4-2F7A-4B30-B72E-041DC64519F6}" type="parTrans" cxnId="{F8C78133-57F7-4131-8B01-73CDA25057D0}">
      <dgm:prSet/>
      <dgm:spPr/>
      <dgm:t>
        <a:bodyPr/>
        <a:lstStyle/>
        <a:p>
          <a:endParaRPr lang="es-ES"/>
        </a:p>
      </dgm:t>
    </dgm:pt>
    <dgm:pt modelId="{F6641140-31E9-4406-AABE-E755ED22219B}" type="sibTrans" cxnId="{F8C78133-57F7-4131-8B01-73CDA25057D0}">
      <dgm:prSet/>
      <dgm:spPr/>
      <dgm:t>
        <a:bodyPr/>
        <a:lstStyle/>
        <a:p>
          <a:endParaRPr lang="es-ES"/>
        </a:p>
      </dgm:t>
    </dgm:pt>
    <dgm:pt modelId="{6DCB12B9-4712-4E48-A64C-3FFEC6858A2A}">
      <dgm:prSet phldrT="[Texto]"/>
      <dgm:spPr/>
      <dgm:t>
        <a:bodyPr/>
        <a:lstStyle/>
        <a:p>
          <a:r>
            <a:rPr lang="es-ES" dirty="0" smtClean="0"/>
            <a:t>Esquema Físico</a:t>
          </a:r>
          <a:endParaRPr lang="es-ES" dirty="0"/>
        </a:p>
      </dgm:t>
    </dgm:pt>
    <dgm:pt modelId="{88DA9455-A133-45ED-8F80-3B11907E1179}" type="parTrans" cxnId="{844DA080-602C-47AE-828C-C611BE0EC972}">
      <dgm:prSet/>
      <dgm:spPr/>
      <dgm:t>
        <a:bodyPr/>
        <a:lstStyle/>
        <a:p>
          <a:endParaRPr lang="es-ES"/>
        </a:p>
      </dgm:t>
    </dgm:pt>
    <dgm:pt modelId="{26C57C6F-7F25-4747-97A4-F4F0D7957149}" type="sibTrans" cxnId="{844DA080-602C-47AE-828C-C611BE0EC972}">
      <dgm:prSet/>
      <dgm:spPr/>
      <dgm:t>
        <a:bodyPr/>
        <a:lstStyle/>
        <a:p>
          <a:endParaRPr lang="es-ES"/>
        </a:p>
      </dgm:t>
    </dgm:pt>
    <dgm:pt modelId="{9518A1F8-560E-4B77-AF9B-52BE45F7AC02}" type="pres">
      <dgm:prSet presAssocID="{98C9606E-CB9D-4D22-A3EE-C733C007C60E}" presName="Name0" presStyleCnt="0">
        <dgm:presLayoutVars>
          <dgm:dir/>
          <dgm:resizeHandles val="exact"/>
        </dgm:presLayoutVars>
      </dgm:prSet>
      <dgm:spPr/>
    </dgm:pt>
    <dgm:pt modelId="{740C6431-8ADE-4F1F-A0DC-66937466A780}" type="pres">
      <dgm:prSet presAssocID="{3AFCD248-CC67-467F-84EA-3268210BA43B}" presName="node" presStyleLbl="node1" presStyleIdx="0" presStyleCnt="3">
        <dgm:presLayoutVars>
          <dgm:bulletEnabled val="1"/>
        </dgm:presLayoutVars>
      </dgm:prSet>
      <dgm:spPr/>
      <dgm:t>
        <a:bodyPr/>
        <a:lstStyle/>
        <a:p>
          <a:endParaRPr lang="es-ES"/>
        </a:p>
      </dgm:t>
    </dgm:pt>
    <dgm:pt modelId="{351FC139-18A1-4475-82BB-B45BC4176645}" type="pres">
      <dgm:prSet presAssocID="{D138DB4A-DD88-4553-9820-CF4E34B0AAF4}" presName="sibTrans" presStyleLbl="sibTrans2D1" presStyleIdx="0" presStyleCnt="2"/>
      <dgm:spPr/>
      <dgm:t>
        <a:bodyPr/>
        <a:lstStyle/>
        <a:p>
          <a:endParaRPr lang="es-ES"/>
        </a:p>
      </dgm:t>
    </dgm:pt>
    <dgm:pt modelId="{EEDC2B36-A731-454D-8CB1-415210FE0E19}" type="pres">
      <dgm:prSet presAssocID="{D138DB4A-DD88-4553-9820-CF4E34B0AAF4}" presName="connectorText" presStyleLbl="sibTrans2D1" presStyleIdx="0" presStyleCnt="2"/>
      <dgm:spPr/>
      <dgm:t>
        <a:bodyPr/>
        <a:lstStyle/>
        <a:p>
          <a:endParaRPr lang="es-ES"/>
        </a:p>
      </dgm:t>
    </dgm:pt>
    <dgm:pt modelId="{B96BE190-446E-4A52-8A3C-F95B5CF5143F}" type="pres">
      <dgm:prSet presAssocID="{AAB8D578-22E5-4183-B7D8-55E9F133F3D2}" presName="node" presStyleLbl="node1" presStyleIdx="1" presStyleCnt="3">
        <dgm:presLayoutVars>
          <dgm:bulletEnabled val="1"/>
        </dgm:presLayoutVars>
      </dgm:prSet>
      <dgm:spPr/>
      <dgm:t>
        <a:bodyPr/>
        <a:lstStyle/>
        <a:p>
          <a:endParaRPr lang="es-ES"/>
        </a:p>
      </dgm:t>
    </dgm:pt>
    <dgm:pt modelId="{A1C64D24-51B0-4C58-9A70-4152EBF11B67}" type="pres">
      <dgm:prSet presAssocID="{F6641140-31E9-4406-AABE-E755ED22219B}" presName="sibTrans" presStyleLbl="sibTrans2D1" presStyleIdx="1" presStyleCnt="2"/>
      <dgm:spPr/>
      <dgm:t>
        <a:bodyPr/>
        <a:lstStyle/>
        <a:p>
          <a:endParaRPr lang="es-ES"/>
        </a:p>
      </dgm:t>
    </dgm:pt>
    <dgm:pt modelId="{291BF35F-2BFC-4298-889C-D18DF0EAA74B}" type="pres">
      <dgm:prSet presAssocID="{F6641140-31E9-4406-AABE-E755ED22219B}" presName="connectorText" presStyleLbl="sibTrans2D1" presStyleIdx="1" presStyleCnt="2"/>
      <dgm:spPr/>
      <dgm:t>
        <a:bodyPr/>
        <a:lstStyle/>
        <a:p>
          <a:endParaRPr lang="es-ES"/>
        </a:p>
      </dgm:t>
    </dgm:pt>
    <dgm:pt modelId="{240617AE-1E81-4C00-BC62-5556F69B6392}" type="pres">
      <dgm:prSet presAssocID="{6DCB12B9-4712-4E48-A64C-3FFEC6858A2A}" presName="node" presStyleLbl="node1" presStyleIdx="2" presStyleCnt="3">
        <dgm:presLayoutVars>
          <dgm:bulletEnabled val="1"/>
        </dgm:presLayoutVars>
      </dgm:prSet>
      <dgm:spPr/>
      <dgm:t>
        <a:bodyPr/>
        <a:lstStyle/>
        <a:p>
          <a:endParaRPr lang="es-ES"/>
        </a:p>
      </dgm:t>
    </dgm:pt>
  </dgm:ptLst>
  <dgm:cxnLst>
    <dgm:cxn modelId="{FA23A967-BF2A-4514-8BEE-B64864B46393}" type="presOf" srcId="{D138DB4A-DD88-4553-9820-CF4E34B0AAF4}" destId="{351FC139-18A1-4475-82BB-B45BC4176645}" srcOrd="0" destOrd="0" presId="urn:microsoft.com/office/officeart/2005/8/layout/process1"/>
    <dgm:cxn modelId="{BCA40E62-6FA9-4588-ABC6-961B21A81D59}" type="presOf" srcId="{F6641140-31E9-4406-AABE-E755ED22219B}" destId="{291BF35F-2BFC-4298-889C-D18DF0EAA74B}" srcOrd="1" destOrd="0" presId="urn:microsoft.com/office/officeart/2005/8/layout/process1"/>
    <dgm:cxn modelId="{F8C78133-57F7-4131-8B01-73CDA25057D0}" srcId="{98C9606E-CB9D-4D22-A3EE-C733C007C60E}" destId="{AAB8D578-22E5-4183-B7D8-55E9F133F3D2}" srcOrd="1" destOrd="0" parTransId="{FC7645D4-2F7A-4B30-B72E-041DC64519F6}" sibTransId="{F6641140-31E9-4406-AABE-E755ED22219B}"/>
    <dgm:cxn modelId="{CB4992F2-712D-4937-9A68-8333AD2A67A7}" type="presOf" srcId="{F6641140-31E9-4406-AABE-E755ED22219B}" destId="{A1C64D24-51B0-4C58-9A70-4152EBF11B67}" srcOrd="0" destOrd="0" presId="urn:microsoft.com/office/officeart/2005/8/layout/process1"/>
    <dgm:cxn modelId="{934F7A6A-3422-4908-A9BA-7AFEE5151592}" srcId="{98C9606E-CB9D-4D22-A3EE-C733C007C60E}" destId="{3AFCD248-CC67-467F-84EA-3268210BA43B}" srcOrd="0" destOrd="0" parTransId="{7A54C4F9-F7FB-4C8F-BEBB-9C2AAF3FAD6B}" sibTransId="{D138DB4A-DD88-4553-9820-CF4E34B0AAF4}"/>
    <dgm:cxn modelId="{844DA080-602C-47AE-828C-C611BE0EC972}" srcId="{98C9606E-CB9D-4D22-A3EE-C733C007C60E}" destId="{6DCB12B9-4712-4E48-A64C-3FFEC6858A2A}" srcOrd="2" destOrd="0" parTransId="{88DA9455-A133-45ED-8F80-3B11907E1179}" sibTransId="{26C57C6F-7F25-4747-97A4-F4F0D7957149}"/>
    <dgm:cxn modelId="{030640CC-3CB5-4F4F-9483-21F058982CB4}" type="presOf" srcId="{D138DB4A-DD88-4553-9820-CF4E34B0AAF4}" destId="{EEDC2B36-A731-454D-8CB1-415210FE0E19}" srcOrd="1" destOrd="0" presId="urn:microsoft.com/office/officeart/2005/8/layout/process1"/>
    <dgm:cxn modelId="{0A7FF4E8-1AD1-4349-BE45-01DEDDC37A89}" type="presOf" srcId="{98C9606E-CB9D-4D22-A3EE-C733C007C60E}" destId="{9518A1F8-560E-4B77-AF9B-52BE45F7AC02}" srcOrd="0" destOrd="0" presId="urn:microsoft.com/office/officeart/2005/8/layout/process1"/>
    <dgm:cxn modelId="{0E5E195C-54CD-444F-B289-9156FC222BE5}" type="presOf" srcId="{3AFCD248-CC67-467F-84EA-3268210BA43B}" destId="{740C6431-8ADE-4F1F-A0DC-66937466A780}" srcOrd="0" destOrd="0" presId="urn:microsoft.com/office/officeart/2005/8/layout/process1"/>
    <dgm:cxn modelId="{BD9C22E0-B44A-4723-8595-1399581030A4}" type="presOf" srcId="{6DCB12B9-4712-4E48-A64C-3FFEC6858A2A}" destId="{240617AE-1E81-4C00-BC62-5556F69B6392}" srcOrd="0" destOrd="0" presId="urn:microsoft.com/office/officeart/2005/8/layout/process1"/>
    <dgm:cxn modelId="{218F17E0-5277-43E8-B2C8-B25152D691D5}" type="presOf" srcId="{AAB8D578-22E5-4183-B7D8-55E9F133F3D2}" destId="{B96BE190-446E-4A52-8A3C-F95B5CF5143F}" srcOrd="0" destOrd="0" presId="urn:microsoft.com/office/officeart/2005/8/layout/process1"/>
    <dgm:cxn modelId="{7B390A6E-5A31-4C6A-A4FF-D225541990DC}" type="presParOf" srcId="{9518A1F8-560E-4B77-AF9B-52BE45F7AC02}" destId="{740C6431-8ADE-4F1F-A0DC-66937466A780}" srcOrd="0" destOrd="0" presId="urn:microsoft.com/office/officeart/2005/8/layout/process1"/>
    <dgm:cxn modelId="{AF1008B4-42E1-4ECE-8F15-77AF4F6D6EB6}" type="presParOf" srcId="{9518A1F8-560E-4B77-AF9B-52BE45F7AC02}" destId="{351FC139-18A1-4475-82BB-B45BC4176645}" srcOrd="1" destOrd="0" presId="urn:microsoft.com/office/officeart/2005/8/layout/process1"/>
    <dgm:cxn modelId="{A2D698A8-B6A2-448E-BB5D-75BFE9F16C40}" type="presParOf" srcId="{351FC139-18A1-4475-82BB-B45BC4176645}" destId="{EEDC2B36-A731-454D-8CB1-415210FE0E19}" srcOrd="0" destOrd="0" presId="urn:microsoft.com/office/officeart/2005/8/layout/process1"/>
    <dgm:cxn modelId="{A7D6C230-A834-47FE-9F7C-95268466FED8}" type="presParOf" srcId="{9518A1F8-560E-4B77-AF9B-52BE45F7AC02}" destId="{B96BE190-446E-4A52-8A3C-F95B5CF5143F}" srcOrd="2" destOrd="0" presId="urn:microsoft.com/office/officeart/2005/8/layout/process1"/>
    <dgm:cxn modelId="{68B55D79-9ABA-4365-AA80-7DD056E4C76A}" type="presParOf" srcId="{9518A1F8-560E-4B77-AF9B-52BE45F7AC02}" destId="{A1C64D24-51B0-4C58-9A70-4152EBF11B67}" srcOrd="3" destOrd="0" presId="urn:microsoft.com/office/officeart/2005/8/layout/process1"/>
    <dgm:cxn modelId="{2A0456EF-870D-40DA-AFC1-D6E8DCFFB5E3}" type="presParOf" srcId="{A1C64D24-51B0-4C58-9A70-4152EBF11B67}" destId="{291BF35F-2BFC-4298-889C-D18DF0EAA74B}" srcOrd="0" destOrd="0" presId="urn:microsoft.com/office/officeart/2005/8/layout/process1"/>
    <dgm:cxn modelId="{C18C9BCD-3B18-414D-B377-91F072C06AE1}" type="presParOf" srcId="{9518A1F8-560E-4B77-AF9B-52BE45F7AC02}" destId="{240617AE-1E81-4C00-BC62-5556F69B6392}"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endParaRPr lang="es-ES"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Determinación de Requerimientos</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BDE58344-4D52-47CC-865E-E2192667B0C8}" type="presOf" srcId="{D36D0B46-10BC-4E8A-9E1D-34EF0E02F331}" destId="{B0108A13-1CB8-41B8-9FE7-8D86301A6920}"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C33BA62B-C8B2-4C95-A586-69927C2A5C19}" type="presOf" srcId="{EB8E65C0-80C8-4059-8184-488FA11A6A70}" destId="{EC6C77B7-2FA1-45C9-9C17-5FF9608AE1BF}" srcOrd="0" destOrd="0" presId="urn:microsoft.com/office/officeart/2005/8/layout/chevron2"/>
    <dgm:cxn modelId="{74BEB159-2D51-429F-9F4D-66DA78BD2A19}" type="presOf" srcId="{0615CD18-4040-43BE-BE7A-47534B80C04E}" destId="{DA608B02-644D-4F48-B014-4F986304E21B}" srcOrd="0" destOrd="0" presId="urn:microsoft.com/office/officeart/2005/8/layout/chevron2"/>
    <dgm:cxn modelId="{7D47D696-2534-492D-A88C-730B667AA197}" type="presParOf" srcId="{DA608B02-644D-4F48-B014-4F986304E21B}" destId="{D5770BCF-3072-4D0C-82D1-FC9F74E17B0F}" srcOrd="0" destOrd="0" presId="urn:microsoft.com/office/officeart/2005/8/layout/chevron2"/>
    <dgm:cxn modelId="{38314658-9FEB-40AA-8A26-4CBC97E9B103}" type="presParOf" srcId="{D5770BCF-3072-4D0C-82D1-FC9F74E17B0F}" destId="{B0108A13-1CB8-41B8-9FE7-8D86301A6920}" srcOrd="0" destOrd="0" presId="urn:microsoft.com/office/officeart/2005/8/layout/chevron2"/>
    <dgm:cxn modelId="{D95F357A-C965-409B-A2CB-B41F41E5627D}"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8CFA769-D73C-40FB-8F3D-05A675D93196}"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AD311EEF-4C22-4929-84C6-4F67BB7B8104}">
      <dgm:prSet phldrT="[Texto]"/>
      <dgm:spPr/>
      <dgm:t>
        <a:bodyPr/>
        <a:lstStyle/>
        <a:p>
          <a:r>
            <a:rPr lang="es-ES" dirty="0" smtClean="0"/>
            <a:t>1</a:t>
          </a:r>
          <a:endParaRPr lang="es-ES" dirty="0"/>
        </a:p>
      </dgm:t>
    </dgm:pt>
    <dgm:pt modelId="{31CCD639-9488-41F5-9F7F-3FD625D9E572}" type="parTrans" cxnId="{6C785D78-769E-4693-8721-D14302612F34}">
      <dgm:prSet/>
      <dgm:spPr/>
      <dgm:t>
        <a:bodyPr/>
        <a:lstStyle/>
        <a:p>
          <a:endParaRPr lang="es-ES"/>
        </a:p>
      </dgm:t>
    </dgm:pt>
    <dgm:pt modelId="{32402B26-B0D6-47B5-9237-6B37053FCF01}" type="sibTrans" cxnId="{6C785D78-769E-4693-8721-D14302612F34}">
      <dgm:prSet/>
      <dgm:spPr/>
      <dgm:t>
        <a:bodyPr/>
        <a:lstStyle/>
        <a:p>
          <a:endParaRPr lang="es-ES"/>
        </a:p>
      </dgm:t>
    </dgm:pt>
    <dgm:pt modelId="{6DE34C57-8F04-4C44-8B2B-CA172EA8D29C}">
      <dgm:prSet phldrT="[Texto]"/>
      <dgm:spPr/>
      <dgm:t>
        <a:bodyPr/>
        <a:lstStyle/>
        <a:p>
          <a:r>
            <a:rPr lang="es-ES" dirty="0" smtClean="0"/>
            <a:t>Observación</a:t>
          </a:r>
          <a:endParaRPr lang="es-ES" dirty="0"/>
        </a:p>
      </dgm:t>
    </dgm:pt>
    <dgm:pt modelId="{03ED8DFE-D8FD-453B-98EB-BEB1090027BE}" type="parTrans" cxnId="{5CB925FA-5457-4D4E-A92E-157D4B603AC2}">
      <dgm:prSet/>
      <dgm:spPr/>
      <dgm:t>
        <a:bodyPr/>
        <a:lstStyle/>
        <a:p>
          <a:endParaRPr lang="es-ES"/>
        </a:p>
      </dgm:t>
    </dgm:pt>
    <dgm:pt modelId="{F5482712-0715-4BC8-85E3-761600B72A2D}" type="sibTrans" cxnId="{5CB925FA-5457-4D4E-A92E-157D4B603AC2}">
      <dgm:prSet/>
      <dgm:spPr/>
      <dgm:t>
        <a:bodyPr/>
        <a:lstStyle/>
        <a:p>
          <a:endParaRPr lang="es-ES"/>
        </a:p>
      </dgm:t>
    </dgm:pt>
    <dgm:pt modelId="{5AC99833-8D58-4BE1-A678-CF021A993D7D}">
      <dgm:prSet phldrT="[Texto]"/>
      <dgm:spPr/>
      <dgm:t>
        <a:bodyPr/>
        <a:lstStyle/>
        <a:p>
          <a:r>
            <a:rPr lang="es-ES" dirty="0" smtClean="0"/>
            <a:t>2</a:t>
          </a:r>
          <a:endParaRPr lang="es-ES" dirty="0"/>
        </a:p>
      </dgm:t>
    </dgm:pt>
    <dgm:pt modelId="{C8AC6A03-403A-44F3-97DD-8D4D6420E3C5}" type="parTrans" cxnId="{3B3B4CBA-0CEC-4178-B445-B4FBB6196B51}">
      <dgm:prSet/>
      <dgm:spPr/>
      <dgm:t>
        <a:bodyPr/>
        <a:lstStyle/>
        <a:p>
          <a:endParaRPr lang="es-ES"/>
        </a:p>
      </dgm:t>
    </dgm:pt>
    <dgm:pt modelId="{9B743FCA-1949-4E3A-AE4B-C8935535F8A0}" type="sibTrans" cxnId="{3B3B4CBA-0CEC-4178-B445-B4FBB6196B51}">
      <dgm:prSet/>
      <dgm:spPr/>
      <dgm:t>
        <a:bodyPr/>
        <a:lstStyle/>
        <a:p>
          <a:endParaRPr lang="es-ES"/>
        </a:p>
      </dgm:t>
    </dgm:pt>
    <dgm:pt modelId="{FDB5FBBC-BA54-4A2F-AF8D-CBF1B5508907}">
      <dgm:prSet phldrT="[Texto]"/>
      <dgm:spPr/>
      <dgm:t>
        <a:bodyPr/>
        <a:lstStyle/>
        <a:p>
          <a:r>
            <a:rPr lang="es-ES" dirty="0" smtClean="0"/>
            <a:t>Entrevistas</a:t>
          </a:r>
          <a:endParaRPr lang="es-ES" dirty="0"/>
        </a:p>
      </dgm:t>
    </dgm:pt>
    <dgm:pt modelId="{84589477-4AF6-4824-B5D4-5382CEF7BABA}" type="parTrans" cxnId="{653F53F9-28AD-4E02-844A-7521491B3829}">
      <dgm:prSet/>
      <dgm:spPr/>
      <dgm:t>
        <a:bodyPr/>
        <a:lstStyle/>
        <a:p>
          <a:endParaRPr lang="es-ES"/>
        </a:p>
      </dgm:t>
    </dgm:pt>
    <dgm:pt modelId="{E1305E40-96D3-4441-AA25-1892925C4CB7}" type="sibTrans" cxnId="{653F53F9-28AD-4E02-844A-7521491B3829}">
      <dgm:prSet/>
      <dgm:spPr/>
      <dgm:t>
        <a:bodyPr/>
        <a:lstStyle/>
        <a:p>
          <a:endParaRPr lang="es-ES"/>
        </a:p>
      </dgm:t>
    </dgm:pt>
    <dgm:pt modelId="{9023655F-8F63-4AA1-929E-8698789C08A0}">
      <dgm:prSet phldrT="[Texto]"/>
      <dgm:spPr/>
      <dgm:t>
        <a:bodyPr/>
        <a:lstStyle/>
        <a:p>
          <a:r>
            <a:rPr lang="es-ES" dirty="0" smtClean="0"/>
            <a:t>3</a:t>
          </a:r>
          <a:endParaRPr lang="es-ES" dirty="0"/>
        </a:p>
      </dgm:t>
    </dgm:pt>
    <dgm:pt modelId="{974036FF-1B07-409F-BCAB-D476D53371D3}" type="parTrans" cxnId="{E95E448F-77A2-41D8-815D-3A462EB33F54}">
      <dgm:prSet/>
      <dgm:spPr/>
      <dgm:t>
        <a:bodyPr/>
        <a:lstStyle/>
        <a:p>
          <a:endParaRPr lang="es-ES"/>
        </a:p>
      </dgm:t>
    </dgm:pt>
    <dgm:pt modelId="{DAFA3671-23DC-4EC2-A0D6-631E613495F4}" type="sibTrans" cxnId="{E95E448F-77A2-41D8-815D-3A462EB33F54}">
      <dgm:prSet/>
      <dgm:spPr/>
      <dgm:t>
        <a:bodyPr/>
        <a:lstStyle/>
        <a:p>
          <a:endParaRPr lang="es-ES"/>
        </a:p>
      </dgm:t>
    </dgm:pt>
    <dgm:pt modelId="{32CF283C-8662-44D1-85B3-D7DAF4C5A37A}">
      <dgm:prSet phldrT="[Texto]"/>
      <dgm:spPr/>
      <dgm:t>
        <a:bodyPr/>
        <a:lstStyle/>
        <a:p>
          <a:r>
            <a:rPr lang="es-ES" dirty="0" smtClean="0"/>
            <a:t>Revisión de Documentos</a:t>
          </a:r>
          <a:endParaRPr lang="es-ES" dirty="0"/>
        </a:p>
      </dgm:t>
    </dgm:pt>
    <dgm:pt modelId="{3ABD8D02-7FAA-49BB-AF46-C528E9561379}" type="parTrans" cxnId="{2525A907-9D8A-4048-A48E-35B11BB2EA7A}">
      <dgm:prSet/>
      <dgm:spPr/>
      <dgm:t>
        <a:bodyPr/>
        <a:lstStyle/>
        <a:p>
          <a:endParaRPr lang="es-ES"/>
        </a:p>
      </dgm:t>
    </dgm:pt>
    <dgm:pt modelId="{D42271CF-C2AC-4196-8AA1-2E6ACDAAEF6D}" type="sibTrans" cxnId="{2525A907-9D8A-4048-A48E-35B11BB2EA7A}">
      <dgm:prSet/>
      <dgm:spPr/>
      <dgm:t>
        <a:bodyPr/>
        <a:lstStyle/>
        <a:p>
          <a:endParaRPr lang="es-ES"/>
        </a:p>
      </dgm:t>
    </dgm:pt>
    <dgm:pt modelId="{0228A1B5-5A1B-44D1-9B73-CF3C99BBA778}">
      <dgm:prSet phldrT="[Texto]"/>
      <dgm:spPr/>
      <dgm:t>
        <a:bodyPr/>
        <a:lstStyle/>
        <a:p>
          <a:r>
            <a:rPr lang="es-ES" dirty="0" smtClean="0"/>
            <a:t>Cuestionarios</a:t>
          </a:r>
          <a:endParaRPr lang="es-ES" dirty="0"/>
        </a:p>
      </dgm:t>
    </dgm:pt>
    <dgm:pt modelId="{C0B5761C-17B3-47B9-8B50-62A87882974D}" type="parTrans" cxnId="{95E251D2-D509-40B8-892A-413E202F0651}">
      <dgm:prSet/>
      <dgm:spPr/>
      <dgm:t>
        <a:bodyPr/>
        <a:lstStyle/>
        <a:p>
          <a:endParaRPr lang="es-ES"/>
        </a:p>
      </dgm:t>
    </dgm:pt>
    <dgm:pt modelId="{73F76D1C-6789-4CDF-A27F-444F88B1A67E}" type="sibTrans" cxnId="{95E251D2-D509-40B8-892A-413E202F0651}">
      <dgm:prSet/>
      <dgm:spPr/>
      <dgm:t>
        <a:bodyPr/>
        <a:lstStyle/>
        <a:p>
          <a:endParaRPr lang="es-ES"/>
        </a:p>
      </dgm:t>
    </dgm:pt>
    <dgm:pt modelId="{50914C7C-4184-4795-B11E-02AEB9450855}" type="pres">
      <dgm:prSet presAssocID="{E8CFA769-D73C-40FB-8F3D-05A675D93196}" presName="linearFlow" presStyleCnt="0">
        <dgm:presLayoutVars>
          <dgm:dir/>
          <dgm:animLvl val="lvl"/>
          <dgm:resizeHandles val="exact"/>
        </dgm:presLayoutVars>
      </dgm:prSet>
      <dgm:spPr/>
      <dgm:t>
        <a:bodyPr/>
        <a:lstStyle/>
        <a:p>
          <a:endParaRPr lang="es-ES"/>
        </a:p>
      </dgm:t>
    </dgm:pt>
    <dgm:pt modelId="{233581A2-B051-41F7-9B97-FA3D8C38161C}" type="pres">
      <dgm:prSet presAssocID="{AD311EEF-4C22-4929-84C6-4F67BB7B8104}" presName="composite" presStyleCnt="0"/>
      <dgm:spPr/>
    </dgm:pt>
    <dgm:pt modelId="{C85C399C-23BD-47E0-83B9-29766D670AA4}" type="pres">
      <dgm:prSet presAssocID="{AD311EEF-4C22-4929-84C6-4F67BB7B8104}" presName="parentText" presStyleLbl="alignNode1" presStyleIdx="0" presStyleCnt="3">
        <dgm:presLayoutVars>
          <dgm:chMax val="1"/>
          <dgm:bulletEnabled val="1"/>
        </dgm:presLayoutVars>
      </dgm:prSet>
      <dgm:spPr/>
      <dgm:t>
        <a:bodyPr/>
        <a:lstStyle/>
        <a:p>
          <a:endParaRPr lang="es-ES"/>
        </a:p>
      </dgm:t>
    </dgm:pt>
    <dgm:pt modelId="{C2DA2543-C725-4E15-87ED-9281E47E53AE}" type="pres">
      <dgm:prSet presAssocID="{AD311EEF-4C22-4929-84C6-4F67BB7B8104}" presName="descendantText" presStyleLbl="alignAcc1" presStyleIdx="0" presStyleCnt="3">
        <dgm:presLayoutVars>
          <dgm:bulletEnabled val="1"/>
        </dgm:presLayoutVars>
      </dgm:prSet>
      <dgm:spPr/>
      <dgm:t>
        <a:bodyPr/>
        <a:lstStyle/>
        <a:p>
          <a:endParaRPr lang="es-ES"/>
        </a:p>
      </dgm:t>
    </dgm:pt>
    <dgm:pt modelId="{599CE421-B6F2-4881-9635-68E2E8248C11}" type="pres">
      <dgm:prSet presAssocID="{32402B26-B0D6-47B5-9237-6B37053FCF01}" presName="sp" presStyleCnt="0"/>
      <dgm:spPr/>
    </dgm:pt>
    <dgm:pt modelId="{BA612156-8A8F-4C54-86CE-79E4CFF73E92}" type="pres">
      <dgm:prSet presAssocID="{5AC99833-8D58-4BE1-A678-CF021A993D7D}" presName="composite" presStyleCnt="0"/>
      <dgm:spPr/>
    </dgm:pt>
    <dgm:pt modelId="{56CA842E-7CA7-4806-8F48-FF7EC57EE8BB}" type="pres">
      <dgm:prSet presAssocID="{5AC99833-8D58-4BE1-A678-CF021A993D7D}" presName="parentText" presStyleLbl="alignNode1" presStyleIdx="1" presStyleCnt="3">
        <dgm:presLayoutVars>
          <dgm:chMax val="1"/>
          <dgm:bulletEnabled val="1"/>
        </dgm:presLayoutVars>
      </dgm:prSet>
      <dgm:spPr/>
      <dgm:t>
        <a:bodyPr/>
        <a:lstStyle/>
        <a:p>
          <a:endParaRPr lang="es-ES"/>
        </a:p>
      </dgm:t>
    </dgm:pt>
    <dgm:pt modelId="{0E40894D-0F5B-4BCB-A6C0-34744CEF7DB9}" type="pres">
      <dgm:prSet presAssocID="{5AC99833-8D58-4BE1-A678-CF021A993D7D}" presName="descendantText" presStyleLbl="alignAcc1" presStyleIdx="1" presStyleCnt="3">
        <dgm:presLayoutVars>
          <dgm:bulletEnabled val="1"/>
        </dgm:presLayoutVars>
      </dgm:prSet>
      <dgm:spPr/>
      <dgm:t>
        <a:bodyPr/>
        <a:lstStyle/>
        <a:p>
          <a:endParaRPr lang="es-ES"/>
        </a:p>
      </dgm:t>
    </dgm:pt>
    <dgm:pt modelId="{EC044642-A9F7-4E55-AB1E-60F3AF5AE598}" type="pres">
      <dgm:prSet presAssocID="{9B743FCA-1949-4E3A-AE4B-C8935535F8A0}" presName="sp" presStyleCnt="0"/>
      <dgm:spPr/>
    </dgm:pt>
    <dgm:pt modelId="{C9D605B0-0C9B-428B-9CA6-476BFF390F30}" type="pres">
      <dgm:prSet presAssocID="{9023655F-8F63-4AA1-929E-8698789C08A0}" presName="composite" presStyleCnt="0"/>
      <dgm:spPr/>
    </dgm:pt>
    <dgm:pt modelId="{EC37EA42-C42C-45C5-B1FD-BE01AC90DB4C}" type="pres">
      <dgm:prSet presAssocID="{9023655F-8F63-4AA1-929E-8698789C08A0}" presName="parentText" presStyleLbl="alignNode1" presStyleIdx="2" presStyleCnt="3">
        <dgm:presLayoutVars>
          <dgm:chMax val="1"/>
          <dgm:bulletEnabled val="1"/>
        </dgm:presLayoutVars>
      </dgm:prSet>
      <dgm:spPr/>
      <dgm:t>
        <a:bodyPr/>
        <a:lstStyle/>
        <a:p>
          <a:endParaRPr lang="es-ES"/>
        </a:p>
      </dgm:t>
    </dgm:pt>
    <dgm:pt modelId="{18D2A213-32A0-4F8D-B873-985795B08332}" type="pres">
      <dgm:prSet presAssocID="{9023655F-8F63-4AA1-929E-8698789C08A0}" presName="descendantText" presStyleLbl="alignAcc1" presStyleIdx="2" presStyleCnt="3">
        <dgm:presLayoutVars>
          <dgm:bulletEnabled val="1"/>
        </dgm:presLayoutVars>
      </dgm:prSet>
      <dgm:spPr/>
      <dgm:t>
        <a:bodyPr/>
        <a:lstStyle/>
        <a:p>
          <a:endParaRPr lang="es-ES"/>
        </a:p>
      </dgm:t>
    </dgm:pt>
  </dgm:ptLst>
  <dgm:cxnLst>
    <dgm:cxn modelId="{653F53F9-28AD-4E02-844A-7521491B3829}" srcId="{5AC99833-8D58-4BE1-A678-CF021A993D7D}" destId="{FDB5FBBC-BA54-4A2F-AF8D-CBF1B5508907}" srcOrd="0" destOrd="0" parTransId="{84589477-4AF6-4824-B5D4-5382CEF7BABA}" sibTransId="{E1305E40-96D3-4441-AA25-1892925C4CB7}"/>
    <dgm:cxn modelId="{BAF51E0E-F4D5-4E5F-B854-154B80CDD85C}" type="presOf" srcId="{0228A1B5-5A1B-44D1-9B73-CF3C99BBA778}" destId="{0E40894D-0F5B-4BCB-A6C0-34744CEF7DB9}" srcOrd="0" destOrd="1" presId="urn:microsoft.com/office/officeart/2005/8/layout/chevron2"/>
    <dgm:cxn modelId="{5CB925FA-5457-4D4E-A92E-157D4B603AC2}" srcId="{AD311EEF-4C22-4929-84C6-4F67BB7B8104}" destId="{6DE34C57-8F04-4C44-8B2B-CA172EA8D29C}" srcOrd="0" destOrd="0" parTransId="{03ED8DFE-D8FD-453B-98EB-BEB1090027BE}" sibTransId="{F5482712-0715-4BC8-85E3-761600B72A2D}"/>
    <dgm:cxn modelId="{3B3B4CBA-0CEC-4178-B445-B4FBB6196B51}" srcId="{E8CFA769-D73C-40FB-8F3D-05A675D93196}" destId="{5AC99833-8D58-4BE1-A678-CF021A993D7D}" srcOrd="1" destOrd="0" parTransId="{C8AC6A03-403A-44F3-97DD-8D4D6420E3C5}" sibTransId="{9B743FCA-1949-4E3A-AE4B-C8935535F8A0}"/>
    <dgm:cxn modelId="{F2698376-C6CE-4E00-9A4C-91101D7F7872}" type="presOf" srcId="{5AC99833-8D58-4BE1-A678-CF021A993D7D}" destId="{56CA842E-7CA7-4806-8F48-FF7EC57EE8BB}" srcOrd="0" destOrd="0" presId="urn:microsoft.com/office/officeart/2005/8/layout/chevron2"/>
    <dgm:cxn modelId="{95E251D2-D509-40B8-892A-413E202F0651}" srcId="{5AC99833-8D58-4BE1-A678-CF021A993D7D}" destId="{0228A1B5-5A1B-44D1-9B73-CF3C99BBA778}" srcOrd="1" destOrd="0" parTransId="{C0B5761C-17B3-47B9-8B50-62A87882974D}" sibTransId="{73F76D1C-6789-4CDF-A27F-444F88B1A67E}"/>
    <dgm:cxn modelId="{F147CBB2-5BF9-4D41-AFE3-B24BE5128612}" type="presOf" srcId="{32CF283C-8662-44D1-85B3-D7DAF4C5A37A}" destId="{18D2A213-32A0-4F8D-B873-985795B08332}" srcOrd="0" destOrd="0" presId="urn:microsoft.com/office/officeart/2005/8/layout/chevron2"/>
    <dgm:cxn modelId="{6C785D78-769E-4693-8721-D14302612F34}" srcId="{E8CFA769-D73C-40FB-8F3D-05A675D93196}" destId="{AD311EEF-4C22-4929-84C6-4F67BB7B8104}" srcOrd="0" destOrd="0" parTransId="{31CCD639-9488-41F5-9F7F-3FD625D9E572}" sibTransId="{32402B26-B0D6-47B5-9237-6B37053FCF01}"/>
    <dgm:cxn modelId="{A1A45992-D105-4571-9268-898B92F4865F}" type="presOf" srcId="{6DE34C57-8F04-4C44-8B2B-CA172EA8D29C}" destId="{C2DA2543-C725-4E15-87ED-9281E47E53AE}" srcOrd="0" destOrd="0" presId="urn:microsoft.com/office/officeart/2005/8/layout/chevron2"/>
    <dgm:cxn modelId="{E95E448F-77A2-41D8-815D-3A462EB33F54}" srcId="{E8CFA769-D73C-40FB-8F3D-05A675D93196}" destId="{9023655F-8F63-4AA1-929E-8698789C08A0}" srcOrd="2" destOrd="0" parTransId="{974036FF-1B07-409F-BCAB-D476D53371D3}" sibTransId="{DAFA3671-23DC-4EC2-A0D6-631E613495F4}"/>
    <dgm:cxn modelId="{521C2C38-97DF-498C-A8C5-625F592FAB15}" type="presOf" srcId="{FDB5FBBC-BA54-4A2F-AF8D-CBF1B5508907}" destId="{0E40894D-0F5B-4BCB-A6C0-34744CEF7DB9}" srcOrd="0" destOrd="0" presId="urn:microsoft.com/office/officeart/2005/8/layout/chevron2"/>
    <dgm:cxn modelId="{2525A907-9D8A-4048-A48E-35B11BB2EA7A}" srcId="{9023655F-8F63-4AA1-929E-8698789C08A0}" destId="{32CF283C-8662-44D1-85B3-D7DAF4C5A37A}" srcOrd="0" destOrd="0" parTransId="{3ABD8D02-7FAA-49BB-AF46-C528E9561379}" sibTransId="{D42271CF-C2AC-4196-8AA1-2E6ACDAAEF6D}"/>
    <dgm:cxn modelId="{AE18F468-1611-43F0-A232-98034591DC1C}" type="presOf" srcId="{9023655F-8F63-4AA1-929E-8698789C08A0}" destId="{EC37EA42-C42C-45C5-B1FD-BE01AC90DB4C}" srcOrd="0" destOrd="0" presId="urn:microsoft.com/office/officeart/2005/8/layout/chevron2"/>
    <dgm:cxn modelId="{D0571771-5EC8-40A9-A506-D9216B108CB5}" type="presOf" srcId="{AD311EEF-4C22-4929-84C6-4F67BB7B8104}" destId="{C85C399C-23BD-47E0-83B9-29766D670AA4}" srcOrd="0" destOrd="0" presId="urn:microsoft.com/office/officeart/2005/8/layout/chevron2"/>
    <dgm:cxn modelId="{B0319F43-6566-4483-8B14-837B9CD527B1}" type="presOf" srcId="{E8CFA769-D73C-40FB-8F3D-05A675D93196}" destId="{50914C7C-4184-4795-B11E-02AEB9450855}" srcOrd="0" destOrd="0" presId="urn:microsoft.com/office/officeart/2005/8/layout/chevron2"/>
    <dgm:cxn modelId="{14B07647-5407-40D9-983A-25F803C0421D}" type="presParOf" srcId="{50914C7C-4184-4795-B11E-02AEB9450855}" destId="{233581A2-B051-41F7-9B97-FA3D8C38161C}" srcOrd="0" destOrd="0" presId="urn:microsoft.com/office/officeart/2005/8/layout/chevron2"/>
    <dgm:cxn modelId="{1B5C39DF-90F4-4EC3-B4BA-3DFBA497E392}" type="presParOf" srcId="{233581A2-B051-41F7-9B97-FA3D8C38161C}" destId="{C85C399C-23BD-47E0-83B9-29766D670AA4}" srcOrd="0" destOrd="0" presId="urn:microsoft.com/office/officeart/2005/8/layout/chevron2"/>
    <dgm:cxn modelId="{B02A82CC-9063-4332-9AA6-20BE1560F83B}" type="presParOf" srcId="{233581A2-B051-41F7-9B97-FA3D8C38161C}" destId="{C2DA2543-C725-4E15-87ED-9281E47E53AE}" srcOrd="1" destOrd="0" presId="urn:microsoft.com/office/officeart/2005/8/layout/chevron2"/>
    <dgm:cxn modelId="{44D747FC-6B87-4AF3-8678-E03BC961D4BE}" type="presParOf" srcId="{50914C7C-4184-4795-B11E-02AEB9450855}" destId="{599CE421-B6F2-4881-9635-68E2E8248C11}" srcOrd="1" destOrd="0" presId="urn:microsoft.com/office/officeart/2005/8/layout/chevron2"/>
    <dgm:cxn modelId="{745C4574-9C22-45F3-8D95-C61BD62A83BF}" type="presParOf" srcId="{50914C7C-4184-4795-B11E-02AEB9450855}" destId="{BA612156-8A8F-4C54-86CE-79E4CFF73E92}" srcOrd="2" destOrd="0" presId="urn:microsoft.com/office/officeart/2005/8/layout/chevron2"/>
    <dgm:cxn modelId="{628C6BF3-B086-4912-8DF9-689C997C15ED}" type="presParOf" srcId="{BA612156-8A8F-4C54-86CE-79E4CFF73E92}" destId="{56CA842E-7CA7-4806-8F48-FF7EC57EE8BB}" srcOrd="0" destOrd="0" presId="urn:microsoft.com/office/officeart/2005/8/layout/chevron2"/>
    <dgm:cxn modelId="{0008EF86-DC0B-4C1F-BD20-DE473FC33355}" type="presParOf" srcId="{BA612156-8A8F-4C54-86CE-79E4CFF73E92}" destId="{0E40894D-0F5B-4BCB-A6C0-34744CEF7DB9}" srcOrd="1" destOrd="0" presId="urn:microsoft.com/office/officeart/2005/8/layout/chevron2"/>
    <dgm:cxn modelId="{24918C78-DCBD-44AF-8DDC-2D76E5DCB224}" type="presParOf" srcId="{50914C7C-4184-4795-B11E-02AEB9450855}" destId="{EC044642-A9F7-4E55-AB1E-60F3AF5AE598}" srcOrd="3" destOrd="0" presId="urn:microsoft.com/office/officeart/2005/8/layout/chevron2"/>
    <dgm:cxn modelId="{23A35629-77AB-45AE-BEC4-883D8726E9FE}" type="presParOf" srcId="{50914C7C-4184-4795-B11E-02AEB9450855}" destId="{C9D605B0-0C9B-428B-9CA6-476BFF390F30}" srcOrd="4" destOrd="0" presId="urn:microsoft.com/office/officeart/2005/8/layout/chevron2"/>
    <dgm:cxn modelId="{BB5022B2-521D-4009-8205-AB092CCA590A}" type="presParOf" srcId="{C9D605B0-0C9B-428B-9CA6-476BFF390F30}" destId="{EC37EA42-C42C-45C5-B1FD-BE01AC90DB4C}" srcOrd="0" destOrd="0" presId="urn:microsoft.com/office/officeart/2005/8/layout/chevron2"/>
    <dgm:cxn modelId="{393CCEF9-3C0F-4956-B8E2-B095567E86D7}" type="presParOf" srcId="{C9D605B0-0C9B-428B-9CA6-476BFF390F30}" destId="{18D2A213-32A0-4F8D-B873-985795B0833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endParaRPr lang="es-ES"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b="1" dirty="0" smtClean="0"/>
            <a:t>Técnicas para la determinación de Requerimientos</a:t>
          </a:r>
          <a:endParaRPr lang="es-ES" b="1"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0318E760-BC2C-4C7F-A20B-5AD4345E5B76}" type="presOf" srcId="{D36D0B46-10BC-4E8A-9E1D-34EF0E02F331}" destId="{B0108A13-1CB8-41B8-9FE7-8D86301A6920}" srcOrd="0" destOrd="0" presId="urn:microsoft.com/office/officeart/2005/8/layout/chevron2"/>
    <dgm:cxn modelId="{76B1FCD8-C71C-4A5B-9877-3F83721474E2}" type="presOf" srcId="{EB8E65C0-80C8-4059-8184-488FA11A6A70}" destId="{EC6C77B7-2FA1-45C9-9C17-5FF9608AE1BF}" srcOrd="0" destOrd="0" presId="urn:microsoft.com/office/officeart/2005/8/layout/chevron2"/>
    <dgm:cxn modelId="{8B586917-0B41-4F8D-8907-5705B494D966}" type="presOf" srcId="{0615CD18-4040-43BE-BE7A-47534B80C04E}" destId="{DA608B02-644D-4F48-B014-4F986304E21B}"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1E40E10A-ABEC-4DC1-8B6F-3E9133810C71}" type="presParOf" srcId="{DA608B02-644D-4F48-B014-4F986304E21B}" destId="{D5770BCF-3072-4D0C-82D1-FC9F74E17B0F}" srcOrd="0" destOrd="0" presId="urn:microsoft.com/office/officeart/2005/8/layout/chevron2"/>
    <dgm:cxn modelId="{373B4DC7-29E5-4F7B-873D-C85D866A8F54}" type="presParOf" srcId="{D5770BCF-3072-4D0C-82D1-FC9F74E17B0F}" destId="{B0108A13-1CB8-41B8-9FE7-8D86301A6920}" srcOrd="0" destOrd="0" presId="urn:microsoft.com/office/officeart/2005/8/layout/chevron2"/>
    <dgm:cxn modelId="{83678863-F96A-40E9-AA96-74C18C0E1E3D}"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endParaRPr lang="es-ES"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EJEMPLO</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A482C07C-2E36-4426-B372-0FB06E14BF57}" type="presOf" srcId="{D36D0B46-10BC-4E8A-9E1D-34EF0E02F331}" destId="{B0108A13-1CB8-41B8-9FE7-8D86301A6920}" srcOrd="0" destOrd="0" presId="urn:microsoft.com/office/officeart/2005/8/layout/chevron2"/>
    <dgm:cxn modelId="{170FB613-1BA8-455D-A1B1-9F56C955C5D4}" type="presOf" srcId="{0615CD18-4040-43BE-BE7A-47534B80C04E}" destId="{DA608B02-644D-4F48-B014-4F986304E21B}" srcOrd="0" destOrd="0" presId="urn:microsoft.com/office/officeart/2005/8/layout/chevron2"/>
    <dgm:cxn modelId="{86B6B48F-4FCC-4C7D-A96B-EDA29F8B3C40}" type="presOf" srcId="{EB8E65C0-80C8-4059-8184-488FA11A6A70}" destId="{EC6C77B7-2FA1-45C9-9C17-5FF9608AE1BF}"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5F5BB13F-5267-42D7-86D9-2F1F629D6680}" type="presParOf" srcId="{DA608B02-644D-4F48-B014-4F986304E21B}" destId="{D5770BCF-3072-4D0C-82D1-FC9F74E17B0F}" srcOrd="0" destOrd="0" presId="urn:microsoft.com/office/officeart/2005/8/layout/chevron2"/>
    <dgm:cxn modelId="{C1E0363C-1304-4C9D-8076-E49CECE0D76F}" type="presParOf" srcId="{D5770BCF-3072-4D0C-82D1-FC9F74E17B0F}" destId="{B0108A13-1CB8-41B8-9FE7-8D86301A6920}" srcOrd="0" destOrd="0" presId="urn:microsoft.com/office/officeart/2005/8/layout/chevron2"/>
    <dgm:cxn modelId="{C72D12DD-3C4A-431A-89CB-BA45E434B498}"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1</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Observación</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custLinFactNeighborX="0" custLinFactNeighborY="1442">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C525B618-72E0-4DC7-A443-F741ADEB7D47}" type="presOf" srcId="{D36D0B46-10BC-4E8A-9E1D-34EF0E02F331}" destId="{B0108A13-1CB8-41B8-9FE7-8D86301A6920}" srcOrd="0" destOrd="0" presId="urn:microsoft.com/office/officeart/2005/8/layout/chevron2"/>
    <dgm:cxn modelId="{B87E6BAF-80E2-449C-8DFE-A1CC77927DD8}" type="presOf" srcId="{0615CD18-4040-43BE-BE7A-47534B80C04E}" destId="{DA608B02-644D-4F48-B014-4F986304E21B}"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783F2EC6-D09F-46A7-BA6D-4B9748A64AAE}" type="presOf" srcId="{EB8E65C0-80C8-4059-8184-488FA11A6A70}" destId="{EC6C77B7-2FA1-45C9-9C17-5FF9608AE1BF}" srcOrd="0" destOrd="0" presId="urn:microsoft.com/office/officeart/2005/8/layout/chevron2"/>
    <dgm:cxn modelId="{B6F230D5-5A29-4E09-8FFF-3BEA7F67A9D8}" type="presParOf" srcId="{DA608B02-644D-4F48-B014-4F986304E21B}" destId="{D5770BCF-3072-4D0C-82D1-FC9F74E17B0F}" srcOrd="0" destOrd="0" presId="urn:microsoft.com/office/officeart/2005/8/layout/chevron2"/>
    <dgm:cxn modelId="{A58AAA57-47A4-48E6-A784-F72DDBFEF1A6}" type="presParOf" srcId="{D5770BCF-3072-4D0C-82D1-FC9F74E17B0F}" destId="{B0108A13-1CB8-41B8-9FE7-8D86301A6920}" srcOrd="0" destOrd="0" presId="urn:microsoft.com/office/officeart/2005/8/layout/chevron2"/>
    <dgm:cxn modelId="{CEB4F5CB-AFD4-498D-B337-24D96740B716}"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dirty="0" smtClean="0"/>
            <a:t>5</a:t>
          </a:r>
          <a:endParaRPr lang="es-ES"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Lenguaje Estructurado de Consultas (SQL)</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EC97E64B-1976-4F7E-956A-DF9EC8F0B404}" type="presOf" srcId="{D36D0B46-10BC-4E8A-9E1D-34EF0E02F331}" destId="{B0108A13-1CB8-41B8-9FE7-8D86301A6920}"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FAF42929-BE0E-4309-85C8-7FB969022A69}" type="presOf" srcId="{0615CD18-4040-43BE-BE7A-47534B80C04E}" destId="{DA608B02-644D-4F48-B014-4F986304E21B}" srcOrd="0" destOrd="0" presId="urn:microsoft.com/office/officeart/2005/8/layout/chevron2"/>
    <dgm:cxn modelId="{4280B91D-D2E2-46ED-8D48-FC97ECDC291C}" type="presOf" srcId="{EB8E65C0-80C8-4059-8184-488FA11A6A70}" destId="{EC6C77B7-2FA1-45C9-9C17-5FF9608AE1BF}" srcOrd="0" destOrd="0" presId="urn:microsoft.com/office/officeart/2005/8/layout/chevron2"/>
    <dgm:cxn modelId="{E81E5305-8CF7-4B44-9472-D3A138751C1C}" type="presParOf" srcId="{DA608B02-644D-4F48-B014-4F986304E21B}" destId="{D5770BCF-3072-4D0C-82D1-FC9F74E17B0F}" srcOrd="0" destOrd="0" presId="urn:microsoft.com/office/officeart/2005/8/layout/chevron2"/>
    <dgm:cxn modelId="{E69F629D-132E-4D49-9718-04F5C7AC848A}" type="presParOf" srcId="{D5770BCF-3072-4D0C-82D1-FC9F74E17B0F}" destId="{B0108A13-1CB8-41B8-9FE7-8D86301A6920}" srcOrd="0" destOrd="0" presId="urn:microsoft.com/office/officeart/2005/8/layout/chevron2"/>
    <dgm:cxn modelId="{C77CB700-40C6-4FBE-B550-E645B344F87E}"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2</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Entrevistas y cuestionarios</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custLinFactNeighborX="0" custLinFactNeighborY="1442">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45A3884D-2BD0-4F76-8792-AB3C0550546D}" type="presOf" srcId="{D36D0B46-10BC-4E8A-9E1D-34EF0E02F331}" destId="{B0108A13-1CB8-41B8-9FE7-8D86301A6920}" srcOrd="0" destOrd="0" presId="urn:microsoft.com/office/officeart/2005/8/layout/chevron2"/>
    <dgm:cxn modelId="{096954CA-2ED0-4951-95CA-02515A6D325D}" type="presOf" srcId="{EB8E65C0-80C8-4059-8184-488FA11A6A70}" destId="{EC6C77B7-2FA1-45C9-9C17-5FF9608AE1BF}" srcOrd="0" destOrd="0" presId="urn:microsoft.com/office/officeart/2005/8/layout/chevron2"/>
    <dgm:cxn modelId="{459C7DCF-ED56-4427-80BD-63E317844A08}" type="presOf" srcId="{0615CD18-4040-43BE-BE7A-47534B80C04E}" destId="{DA608B02-644D-4F48-B014-4F986304E21B}"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0269BBBB-8FF9-4A4D-B4B9-112ACABF4BC3}" type="presParOf" srcId="{DA608B02-644D-4F48-B014-4F986304E21B}" destId="{D5770BCF-3072-4D0C-82D1-FC9F74E17B0F}" srcOrd="0" destOrd="0" presId="urn:microsoft.com/office/officeart/2005/8/layout/chevron2"/>
    <dgm:cxn modelId="{80DB3149-DDA7-4AD3-9135-73CFEFA20825}" type="presParOf" srcId="{D5770BCF-3072-4D0C-82D1-FC9F74E17B0F}" destId="{B0108A13-1CB8-41B8-9FE7-8D86301A6920}" srcOrd="0" destOrd="0" presId="urn:microsoft.com/office/officeart/2005/8/layout/chevron2"/>
    <dgm:cxn modelId="{CE821E83-64E2-4E46-A1D3-1159EE1EECBD}"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EB56609-1E67-4CBE-8C4C-830D05B48A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s-ES"/>
        </a:p>
      </dgm:t>
    </dgm:pt>
    <dgm:pt modelId="{8662ED11-9065-4162-83C4-9F0ACE0EDF9A}">
      <dgm:prSet phldrT="[Texto]"/>
      <dgm:spPr/>
      <dgm:t>
        <a:bodyPr/>
        <a:lstStyle/>
        <a:p>
          <a:r>
            <a:rPr lang="es-ES" dirty="0" smtClean="0"/>
            <a:t>Analista</a:t>
          </a:r>
          <a:endParaRPr lang="es-ES" dirty="0"/>
        </a:p>
      </dgm:t>
    </dgm:pt>
    <dgm:pt modelId="{C212DE57-0F0D-4D62-92A0-3DB8FE6F383D}" type="parTrans" cxnId="{2C75508D-F162-4E73-8AE4-EF375F99BAF8}">
      <dgm:prSet/>
      <dgm:spPr/>
      <dgm:t>
        <a:bodyPr/>
        <a:lstStyle/>
        <a:p>
          <a:endParaRPr lang="es-ES"/>
        </a:p>
      </dgm:t>
    </dgm:pt>
    <dgm:pt modelId="{2F9C3608-F9DD-4A58-8F21-4A89AC15E98F}" type="sibTrans" cxnId="{2C75508D-F162-4E73-8AE4-EF375F99BAF8}">
      <dgm:prSet/>
      <dgm:spPr/>
      <dgm:t>
        <a:bodyPr/>
        <a:lstStyle/>
        <a:p>
          <a:endParaRPr lang="es-ES"/>
        </a:p>
      </dgm:t>
    </dgm:pt>
    <dgm:pt modelId="{2875BA52-5C1C-4199-BC0A-9A9FEBBC73A0}">
      <dgm:prSet phldrT="[Texto]" custT="1"/>
      <dgm:spPr/>
      <dgm:t>
        <a:bodyPr/>
        <a:lstStyle/>
        <a:p>
          <a:r>
            <a:rPr lang="es-ES" sz="2000" dirty="0" smtClean="0"/>
            <a:t>¿Qué datos almacena acerca de los productos?</a:t>
          </a:r>
          <a:endParaRPr lang="es-ES" sz="2000" dirty="0"/>
        </a:p>
      </dgm:t>
    </dgm:pt>
    <dgm:pt modelId="{2D6DCA94-ACE2-407F-8AFD-DFF908515372}" type="parTrans" cxnId="{CCFF86D1-7371-4FFE-96CD-383E6A5F6AC8}">
      <dgm:prSet/>
      <dgm:spPr/>
      <dgm:t>
        <a:bodyPr/>
        <a:lstStyle/>
        <a:p>
          <a:endParaRPr lang="es-ES"/>
        </a:p>
      </dgm:t>
    </dgm:pt>
    <dgm:pt modelId="{EE66BA6A-160B-4BA5-AA9F-37477CF8A026}" type="sibTrans" cxnId="{CCFF86D1-7371-4FFE-96CD-383E6A5F6AC8}">
      <dgm:prSet/>
      <dgm:spPr/>
      <dgm:t>
        <a:bodyPr/>
        <a:lstStyle/>
        <a:p>
          <a:endParaRPr lang="es-ES"/>
        </a:p>
      </dgm:t>
    </dgm:pt>
    <dgm:pt modelId="{064DE9C5-C70D-436D-AB1A-2445976EC0EF}">
      <dgm:prSet phldrT="[Texto]" custT="1"/>
      <dgm:spPr/>
      <dgm:t>
        <a:bodyPr/>
        <a:lstStyle/>
        <a:p>
          <a:r>
            <a:rPr lang="es-ES" sz="2000" dirty="0" smtClean="0"/>
            <a:t>De los productos almacenamos: la marca, el modelo, la descripción, la ficha técnica, el precio y el stock.</a:t>
          </a:r>
          <a:endParaRPr lang="es-ES" sz="2000" dirty="0"/>
        </a:p>
      </dgm:t>
    </dgm:pt>
    <dgm:pt modelId="{7D1BF0DF-92EC-4295-B6AA-6051ADCAFC3F}" type="parTrans" cxnId="{4937FC2A-33A7-4F56-9C16-A24A7158CC5B}">
      <dgm:prSet/>
      <dgm:spPr/>
      <dgm:t>
        <a:bodyPr/>
        <a:lstStyle/>
        <a:p>
          <a:endParaRPr lang="es-ES"/>
        </a:p>
      </dgm:t>
    </dgm:pt>
    <dgm:pt modelId="{569690A7-88B3-4F96-A9A5-CA06D54651F4}" type="sibTrans" cxnId="{4937FC2A-33A7-4F56-9C16-A24A7158CC5B}">
      <dgm:prSet/>
      <dgm:spPr/>
      <dgm:t>
        <a:bodyPr/>
        <a:lstStyle/>
        <a:p>
          <a:endParaRPr lang="es-ES"/>
        </a:p>
      </dgm:t>
    </dgm:pt>
    <dgm:pt modelId="{E8F70932-EF5E-4769-9B3D-6774ABA1FE73}">
      <dgm:prSet phldrT="[Texto]"/>
      <dgm:spPr/>
      <dgm:t>
        <a:bodyPr/>
        <a:lstStyle/>
        <a:p>
          <a:r>
            <a:rPr lang="es-ES" smtClean="0"/>
            <a:t>Encargado</a:t>
          </a:r>
          <a:endParaRPr lang="es-ES" dirty="0"/>
        </a:p>
      </dgm:t>
    </dgm:pt>
    <dgm:pt modelId="{E680021E-4117-4169-8ED7-23FE4498FFBA}" type="parTrans" cxnId="{1C5FF3EF-5EC7-4371-83D0-6E5D2BC3E910}">
      <dgm:prSet/>
      <dgm:spPr/>
      <dgm:t>
        <a:bodyPr/>
        <a:lstStyle/>
        <a:p>
          <a:endParaRPr lang="es-ES"/>
        </a:p>
      </dgm:t>
    </dgm:pt>
    <dgm:pt modelId="{D81029B9-50D3-4649-B36E-7A2430266D33}" type="sibTrans" cxnId="{1C5FF3EF-5EC7-4371-83D0-6E5D2BC3E910}">
      <dgm:prSet/>
      <dgm:spPr/>
      <dgm:t>
        <a:bodyPr/>
        <a:lstStyle/>
        <a:p>
          <a:endParaRPr lang="es-ES"/>
        </a:p>
      </dgm:t>
    </dgm:pt>
    <dgm:pt modelId="{507B2F94-5E8F-4557-9F69-792092B055B6}" type="pres">
      <dgm:prSet presAssocID="{AEB56609-1E67-4CBE-8C4C-830D05B48AA1}" presName="layout" presStyleCnt="0">
        <dgm:presLayoutVars>
          <dgm:chMax/>
          <dgm:chPref/>
          <dgm:dir/>
          <dgm:resizeHandles/>
        </dgm:presLayoutVars>
      </dgm:prSet>
      <dgm:spPr/>
      <dgm:t>
        <a:bodyPr/>
        <a:lstStyle/>
        <a:p>
          <a:endParaRPr lang="es-ES"/>
        </a:p>
      </dgm:t>
    </dgm:pt>
    <dgm:pt modelId="{392C0D5F-0678-4141-A6E0-FC4278E640E8}" type="pres">
      <dgm:prSet presAssocID="{8662ED11-9065-4162-83C4-9F0ACE0EDF9A}" presName="root" presStyleCnt="0">
        <dgm:presLayoutVars>
          <dgm:chMax/>
          <dgm:chPref/>
        </dgm:presLayoutVars>
      </dgm:prSet>
      <dgm:spPr/>
    </dgm:pt>
    <dgm:pt modelId="{C94FB70A-31CE-414F-B108-4DDC178D39B1}" type="pres">
      <dgm:prSet presAssocID="{8662ED11-9065-4162-83C4-9F0ACE0EDF9A}" presName="rootComposite" presStyleCnt="0">
        <dgm:presLayoutVars/>
      </dgm:prSet>
      <dgm:spPr/>
    </dgm:pt>
    <dgm:pt modelId="{C88A82C7-5B26-4C02-B840-E558C6247124}" type="pres">
      <dgm:prSet presAssocID="{8662ED11-9065-4162-83C4-9F0ACE0EDF9A}" presName="ParentAccent" presStyleLbl="alignNode1" presStyleIdx="0" presStyleCnt="2"/>
      <dgm:spPr/>
    </dgm:pt>
    <dgm:pt modelId="{ABF29E5A-03AB-42BA-88B9-238A4D5EE1C9}" type="pres">
      <dgm:prSet presAssocID="{8662ED11-9065-4162-83C4-9F0ACE0EDF9A}" presName="ParentSmallAccent" presStyleLbl="fgAcc1" presStyleIdx="0" presStyleCnt="2"/>
      <dgm:spPr/>
    </dgm:pt>
    <dgm:pt modelId="{78D53D92-21CB-4311-BA52-EFAD84EB7485}" type="pres">
      <dgm:prSet presAssocID="{8662ED11-9065-4162-83C4-9F0ACE0EDF9A}" presName="Parent" presStyleLbl="revTx" presStyleIdx="0" presStyleCnt="4">
        <dgm:presLayoutVars>
          <dgm:chMax/>
          <dgm:chPref val="4"/>
          <dgm:bulletEnabled val="1"/>
        </dgm:presLayoutVars>
      </dgm:prSet>
      <dgm:spPr/>
      <dgm:t>
        <a:bodyPr/>
        <a:lstStyle/>
        <a:p>
          <a:endParaRPr lang="es-ES"/>
        </a:p>
      </dgm:t>
    </dgm:pt>
    <dgm:pt modelId="{EB4C4E26-6D39-4AD7-9154-7446D8CA3745}" type="pres">
      <dgm:prSet presAssocID="{8662ED11-9065-4162-83C4-9F0ACE0EDF9A}" presName="childShape" presStyleCnt="0">
        <dgm:presLayoutVars>
          <dgm:chMax val="0"/>
          <dgm:chPref val="0"/>
        </dgm:presLayoutVars>
      </dgm:prSet>
      <dgm:spPr/>
    </dgm:pt>
    <dgm:pt modelId="{324599C0-854C-4BBA-B363-2ED2F3DE1FCC}" type="pres">
      <dgm:prSet presAssocID="{2875BA52-5C1C-4199-BC0A-9A9FEBBC73A0}" presName="childComposite" presStyleCnt="0">
        <dgm:presLayoutVars>
          <dgm:chMax val="0"/>
          <dgm:chPref val="0"/>
        </dgm:presLayoutVars>
      </dgm:prSet>
      <dgm:spPr/>
    </dgm:pt>
    <dgm:pt modelId="{4CABBEA3-920B-46E3-8507-1F9447DA493E}" type="pres">
      <dgm:prSet presAssocID="{2875BA52-5C1C-4199-BC0A-9A9FEBBC73A0}" presName="ChildAccent" presStyleLbl="solidFgAcc1" presStyleIdx="0" presStyleCnt="2"/>
      <dgm:spPr/>
    </dgm:pt>
    <dgm:pt modelId="{A51727A6-BCC8-424A-A9F9-96BEED0DF426}" type="pres">
      <dgm:prSet presAssocID="{2875BA52-5C1C-4199-BC0A-9A9FEBBC73A0}" presName="Child" presStyleLbl="revTx" presStyleIdx="1" presStyleCnt="4">
        <dgm:presLayoutVars>
          <dgm:chMax val="0"/>
          <dgm:chPref val="0"/>
          <dgm:bulletEnabled val="1"/>
        </dgm:presLayoutVars>
      </dgm:prSet>
      <dgm:spPr/>
      <dgm:t>
        <a:bodyPr/>
        <a:lstStyle/>
        <a:p>
          <a:endParaRPr lang="es-ES"/>
        </a:p>
      </dgm:t>
    </dgm:pt>
    <dgm:pt modelId="{E6CDCE9E-E9D4-42A2-8785-FA6C15AA81AE}" type="pres">
      <dgm:prSet presAssocID="{E8F70932-EF5E-4769-9B3D-6774ABA1FE73}" presName="root" presStyleCnt="0">
        <dgm:presLayoutVars>
          <dgm:chMax/>
          <dgm:chPref/>
        </dgm:presLayoutVars>
      </dgm:prSet>
      <dgm:spPr/>
    </dgm:pt>
    <dgm:pt modelId="{694EBC12-5ADA-4FC4-82E8-6C45FAD8AD6B}" type="pres">
      <dgm:prSet presAssocID="{E8F70932-EF5E-4769-9B3D-6774ABA1FE73}" presName="rootComposite" presStyleCnt="0">
        <dgm:presLayoutVars/>
      </dgm:prSet>
      <dgm:spPr/>
    </dgm:pt>
    <dgm:pt modelId="{656C33A5-74D8-4D97-874B-A8D66679B062}" type="pres">
      <dgm:prSet presAssocID="{E8F70932-EF5E-4769-9B3D-6774ABA1FE73}" presName="ParentAccent" presStyleLbl="alignNode1" presStyleIdx="1" presStyleCnt="2"/>
      <dgm:spPr/>
    </dgm:pt>
    <dgm:pt modelId="{316E874B-A9F7-4975-A283-4730A823DC9E}" type="pres">
      <dgm:prSet presAssocID="{E8F70932-EF5E-4769-9B3D-6774ABA1FE73}" presName="ParentSmallAccent" presStyleLbl="fgAcc1" presStyleIdx="1" presStyleCnt="2"/>
      <dgm:spPr/>
    </dgm:pt>
    <dgm:pt modelId="{CD151758-8FF1-4F71-9F63-FE8F0B6EC243}" type="pres">
      <dgm:prSet presAssocID="{E8F70932-EF5E-4769-9B3D-6774ABA1FE73}" presName="Parent" presStyleLbl="revTx" presStyleIdx="2" presStyleCnt="4">
        <dgm:presLayoutVars>
          <dgm:chMax/>
          <dgm:chPref val="4"/>
          <dgm:bulletEnabled val="1"/>
        </dgm:presLayoutVars>
      </dgm:prSet>
      <dgm:spPr/>
      <dgm:t>
        <a:bodyPr/>
        <a:lstStyle/>
        <a:p>
          <a:endParaRPr lang="es-ES"/>
        </a:p>
      </dgm:t>
    </dgm:pt>
    <dgm:pt modelId="{D68B1620-46D8-4AC0-B056-CF4280C9F0EE}" type="pres">
      <dgm:prSet presAssocID="{E8F70932-EF5E-4769-9B3D-6774ABA1FE73}" presName="childShape" presStyleCnt="0">
        <dgm:presLayoutVars>
          <dgm:chMax val="0"/>
          <dgm:chPref val="0"/>
        </dgm:presLayoutVars>
      </dgm:prSet>
      <dgm:spPr/>
    </dgm:pt>
    <dgm:pt modelId="{42AA5C08-BA62-42A6-A084-A0586CB8B864}" type="pres">
      <dgm:prSet presAssocID="{064DE9C5-C70D-436D-AB1A-2445976EC0EF}" presName="childComposite" presStyleCnt="0">
        <dgm:presLayoutVars>
          <dgm:chMax val="0"/>
          <dgm:chPref val="0"/>
        </dgm:presLayoutVars>
      </dgm:prSet>
      <dgm:spPr/>
    </dgm:pt>
    <dgm:pt modelId="{7D408FCD-BE0B-4265-B277-1E164480D1CA}" type="pres">
      <dgm:prSet presAssocID="{064DE9C5-C70D-436D-AB1A-2445976EC0EF}" presName="ChildAccent" presStyleLbl="solidFgAcc1" presStyleIdx="1" presStyleCnt="2"/>
      <dgm:spPr/>
    </dgm:pt>
    <dgm:pt modelId="{5CDD64B6-DB96-4300-A10D-A2009767F193}" type="pres">
      <dgm:prSet presAssocID="{064DE9C5-C70D-436D-AB1A-2445976EC0EF}" presName="Child" presStyleLbl="revTx" presStyleIdx="3" presStyleCnt="4" custScaleY="235171">
        <dgm:presLayoutVars>
          <dgm:chMax val="0"/>
          <dgm:chPref val="0"/>
          <dgm:bulletEnabled val="1"/>
        </dgm:presLayoutVars>
      </dgm:prSet>
      <dgm:spPr/>
      <dgm:t>
        <a:bodyPr/>
        <a:lstStyle/>
        <a:p>
          <a:endParaRPr lang="es-ES"/>
        </a:p>
      </dgm:t>
    </dgm:pt>
  </dgm:ptLst>
  <dgm:cxnLst>
    <dgm:cxn modelId="{E3A538FB-68C8-49ED-A1E2-A7994A2D04AB}" type="presOf" srcId="{E8F70932-EF5E-4769-9B3D-6774ABA1FE73}" destId="{CD151758-8FF1-4F71-9F63-FE8F0B6EC243}" srcOrd="0" destOrd="0" presId="urn:microsoft.com/office/officeart/2008/layout/SquareAccentList"/>
    <dgm:cxn modelId="{5BFA93CA-824D-4FBE-9C13-E35A359C47D6}" type="presOf" srcId="{8662ED11-9065-4162-83C4-9F0ACE0EDF9A}" destId="{78D53D92-21CB-4311-BA52-EFAD84EB7485}" srcOrd="0" destOrd="0" presId="urn:microsoft.com/office/officeart/2008/layout/SquareAccentList"/>
    <dgm:cxn modelId="{B2DFC720-C942-4AB7-97A1-1507D1580093}" type="presOf" srcId="{AEB56609-1E67-4CBE-8C4C-830D05B48AA1}" destId="{507B2F94-5E8F-4557-9F69-792092B055B6}" srcOrd="0" destOrd="0" presId="urn:microsoft.com/office/officeart/2008/layout/SquareAccentList"/>
    <dgm:cxn modelId="{5FB353BB-25B0-4CBB-A243-C42582F5A6D1}" type="presOf" srcId="{2875BA52-5C1C-4199-BC0A-9A9FEBBC73A0}" destId="{A51727A6-BCC8-424A-A9F9-96BEED0DF426}" srcOrd="0" destOrd="0" presId="urn:microsoft.com/office/officeart/2008/layout/SquareAccentList"/>
    <dgm:cxn modelId="{1C5FF3EF-5EC7-4371-83D0-6E5D2BC3E910}" srcId="{AEB56609-1E67-4CBE-8C4C-830D05B48AA1}" destId="{E8F70932-EF5E-4769-9B3D-6774ABA1FE73}" srcOrd="1" destOrd="0" parTransId="{E680021E-4117-4169-8ED7-23FE4498FFBA}" sibTransId="{D81029B9-50D3-4649-B36E-7A2430266D33}"/>
    <dgm:cxn modelId="{2C75508D-F162-4E73-8AE4-EF375F99BAF8}" srcId="{AEB56609-1E67-4CBE-8C4C-830D05B48AA1}" destId="{8662ED11-9065-4162-83C4-9F0ACE0EDF9A}" srcOrd="0" destOrd="0" parTransId="{C212DE57-0F0D-4D62-92A0-3DB8FE6F383D}" sibTransId="{2F9C3608-F9DD-4A58-8F21-4A89AC15E98F}"/>
    <dgm:cxn modelId="{81C8761C-3EAE-4474-A127-0B73FAA5A93E}" type="presOf" srcId="{064DE9C5-C70D-436D-AB1A-2445976EC0EF}" destId="{5CDD64B6-DB96-4300-A10D-A2009767F193}" srcOrd="0" destOrd="0" presId="urn:microsoft.com/office/officeart/2008/layout/SquareAccentList"/>
    <dgm:cxn modelId="{CCFF86D1-7371-4FFE-96CD-383E6A5F6AC8}" srcId="{8662ED11-9065-4162-83C4-9F0ACE0EDF9A}" destId="{2875BA52-5C1C-4199-BC0A-9A9FEBBC73A0}" srcOrd="0" destOrd="0" parTransId="{2D6DCA94-ACE2-407F-8AFD-DFF908515372}" sibTransId="{EE66BA6A-160B-4BA5-AA9F-37477CF8A026}"/>
    <dgm:cxn modelId="{4937FC2A-33A7-4F56-9C16-A24A7158CC5B}" srcId="{E8F70932-EF5E-4769-9B3D-6774ABA1FE73}" destId="{064DE9C5-C70D-436D-AB1A-2445976EC0EF}" srcOrd="0" destOrd="0" parTransId="{7D1BF0DF-92EC-4295-B6AA-6051ADCAFC3F}" sibTransId="{569690A7-88B3-4F96-A9A5-CA06D54651F4}"/>
    <dgm:cxn modelId="{E31D73D0-AEFA-4021-A623-EF49D27E5A79}" type="presParOf" srcId="{507B2F94-5E8F-4557-9F69-792092B055B6}" destId="{392C0D5F-0678-4141-A6E0-FC4278E640E8}" srcOrd="0" destOrd="0" presId="urn:microsoft.com/office/officeart/2008/layout/SquareAccentList"/>
    <dgm:cxn modelId="{3D1AA2F5-DFFB-4C56-AC9A-CB02EF55909B}" type="presParOf" srcId="{392C0D5F-0678-4141-A6E0-FC4278E640E8}" destId="{C94FB70A-31CE-414F-B108-4DDC178D39B1}" srcOrd="0" destOrd="0" presId="urn:microsoft.com/office/officeart/2008/layout/SquareAccentList"/>
    <dgm:cxn modelId="{20D9913C-39AC-4A9E-8E8E-C8C93F8AFC26}" type="presParOf" srcId="{C94FB70A-31CE-414F-B108-4DDC178D39B1}" destId="{C88A82C7-5B26-4C02-B840-E558C6247124}" srcOrd="0" destOrd="0" presId="urn:microsoft.com/office/officeart/2008/layout/SquareAccentList"/>
    <dgm:cxn modelId="{57F4309C-12A7-4EBB-A0DD-55604DB56282}" type="presParOf" srcId="{C94FB70A-31CE-414F-B108-4DDC178D39B1}" destId="{ABF29E5A-03AB-42BA-88B9-238A4D5EE1C9}" srcOrd="1" destOrd="0" presId="urn:microsoft.com/office/officeart/2008/layout/SquareAccentList"/>
    <dgm:cxn modelId="{BB7EA16E-D9E3-4A10-B346-6B5277030303}" type="presParOf" srcId="{C94FB70A-31CE-414F-B108-4DDC178D39B1}" destId="{78D53D92-21CB-4311-BA52-EFAD84EB7485}" srcOrd="2" destOrd="0" presId="urn:microsoft.com/office/officeart/2008/layout/SquareAccentList"/>
    <dgm:cxn modelId="{9315E7B1-09D8-4CA6-AF94-E54F49D547BE}" type="presParOf" srcId="{392C0D5F-0678-4141-A6E0-FC4278E640E8}" destId="{EB4C4E26-6D39-4AD7-9154-7446D8CA3745}" srcOrd="1" destOrd="0" presId="urn:microsoft.com/office/officeart/2008/layout/SquareAccentList"/>
    <dgm:cxn modelId="{B355CED8-1851-4A90-B673-D7D030EAE936}" type="presParOf" srcId="{EB4C4E26-6D39-4AD7-9154-7446D8CA3745}" destId="{324599C0-854C-4BBA-B363-2ED2F3DE1FCC}" srcOrd="0" destOrd="0" presId="urn:microsoft.com/office/officeart/2008/layout/SquareAccentList"/>
    <dgm:cxn modelId="{446D4666-7DA5-468C-92D4-D5FCB06B9D4E}" type="presParOf" srcId="{324599C0-854C-4BBA-B363-2ED2F3DE1FCC}" destId="{4CABBEA3-920B-46E3-8507-1F9447DA493E}" srcOrd="0" destOrd="0" presId="urn:microsoft.com/office/officeart/2008/layout/SquareAccentList"/>
    <dgm:cxn modelId="{4C583F3D-9AF2-4D19-AFA7-7D70A0AE546B}" type="presParOf" srcId="{324599C0-854C-4BBA-B363-2ED2F3DE1FCC}" destId="{A51727A6-BCC8-424A-A9F9-96BEED0DF426}" srcOrd="1" destOrd="0" presId="urn:microsoft.com/office/officeart/2008/layout/SquareAccentList"/>
    <dgm:cxn modelId="{CF610547-D880-4BEB-B772-6F5EE40FD1B9}" type="presParOf" srcId="{507B2F94-5E8F-4557-9F69-792092B055B6}" destId="{E6CDCE9E-E9D4-42A2-8785-FA6C15AA81AE}" srcOrd="1" destOrd="0" presId="urn:microsoft.com/office/officeart/2008/layout/SquareAccentList"/>
    <dgm:cxn modelId="{AAE0DF21-CF1E-4635-AACC-E63E72E8483F}" type="presParOf" srcId="{E6CDCE9E-E9D4-42A2-8785-FA6C15AA81AE}" destId="{694EBC12-5ADA-4FC4-82E8-6C45FAD8AD6B}" srcOrd="0" destOrd="0" presId="urn:microsoft.com/office/officeart/2008/layout/SquareAccentList"/>
    <dgm:cxn modelId="{02357646-ADE8-461D-8787-3F08C57A6A8C}" type="presParOf" srcId="{694EBC12-5ADA-4FC4-82E8-6C45FAD8AD6B}" destId="{656C33A5-74D8-4D97-874B-A8D66679B062}" srcOrd="0" destOrd="0" presId="urn:microsoft.com/office/officeart/2008/layout/SquareAccentList"/>
    <dgm:cxn modelId="{F06FE0A9-5BB4-4429-9CF4-B0D98A539016}" type="presParOf" srcId="{694EBC12-5ADA-4FC4-82E8-6C45FAD8AD6B}" destId="{316E874B-A9F7-4975-A283-4730A823DC9E}" srcOrd="1" destOrd="0" presId="urn:microsoft.com/office/officeart/2008/layout/SquareAccentList"/>
    <dgm:cxn modelId="{F73E9960-5655-46A9-8509-0AB5580446E3}" type="presParOf" srcId="{694EBC12-5ADA-4FC4-82E8-6C45FAD8AD6B}" destId="{CD151758-8FF1-4F71-9F63-FE8F0B6EC243}" srcOrd="2" destOrd="0" presId="urn:microsoft.com/office/officeart/2008/layout/SquareAccentList"/>
    <dgm:cxn modelId="{F1F2F0EB-2EA6-445E-8908-14E6409EC85E}" type="presParOf" srcId="{E6CDCE9E-E9D4-42A2-8785-FA6C15AA81AE}" destId="{D68B1620-46D8-4AC0-B056-CF4280C9F0EE}" srcOrd="1" destOrd="0" presId="urn:microsoft.com/office/officeart/2008/layout/SquareAccentList"/>
    <dgm:cxn modelId="{D98730C1-A1F5-4F4E-A208-6FB0C0DEEB10}" type="presParOf" srcId="{D68B1620-46D8-4AC0-B056-CF4280C9F0EE}" destId="{42AA5C08-BA62-42A6-A084-A0586CB8B864}" srcOrd="0" destOrd="0" presId="urn:microsoft.com/office/officeart/2008/layout/SquareAccentList"/>
    <dgm:cxn modelId="{40EA681C-CE69-4C78-92D2-BA5663F8BC4B}" type="presParOf" srcId="{42AA5C08-BA62-42A6-A084-A0586CB8B864}" destId="{7D408FCD-BE0B-4265-B277-1E164480D1CA}" srcOrd="0" destOrd="0" presId="urn:microsoft.com/office/officeart/2008/layout/SquareAccentList"/>
    <dgm:cxn modelId="{366D2FE6-712A-4180-B83B-918CEDEFD9E8}" type="presParOf" srcId="{42AA5C08-BA62-42A6-A084-A0586CB8B864}" destId="{5CDD64B6-DB96-4300-A10D-A2009767F193}" srcOrd="1" destOrd="0" presId="urn:microsoft.com/office/officeart/2008/layout/Square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B259DD0-C83B-4381-A3EA-641572ECA8A5}"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s-ES"/>
        </a:p>
      </dgm:t>
    </dgm:pt>
    <dgm:pt modelId="{B0CE4C8C-F01E-4F65-B870-FADB00B5457D}">
      <dgm:prSet phldrT="[Texto]"/>
      <dgm:spPr/>
      <dgm:t>
        <a:bodyPr/>
        <a:lstStyle/>
        <a:p>
          <a:r>
            <a:rPr lang="es-ES" dirty="0" smtClean="0"/>
            <a:t>Analista</a:t>
          </a:r>
          <a:endParaRPr lang="es-ES" dirty="0"/>
        </a:p>
      </dgm:t>
    </dgm:pt>
    <dgm:pt modelId="{7313F2F7-EB35-4046-B724-230E1996908E}" type="parTrans" cxnId="{37731DF5-F49A-4E6E-996F-0F4C258A0A32}">
      <dgm:prSet/>
      <dgm:spPr/>
      <dgm:t>
        <a:bodyPr/>
        <a:lstStyle/>
        <a:p>
          <a:endParaRPr lang="es-ES"/>
        </a:p>
      </dgm:t>
    </dgm:pt>
    <dgm:pt modelId="{E7FF50E5-5E5C-4267-80B7-8660087783DC}" type="sibTrans" cxnId="{37731DF5-F49A-4E6E-996F-0F4C258A0A32}">
      <dgm:prSet/>
      <dgm:spPr/>
      <dgm:t>
        <a:bodyPr/>
        <a:lstStyle/>
        <a:p>
          <a:endParaRPr lang="es-ES"/>
        </a:p>
      </dgm:t>
    </dgm:pt>
    <dgm:pt modelId="{459D1E07-9C61-45E6-9B8E-A353065407DD}">
      <dgm:prSet phldrT="[Texto]" custT="1"/>
      <dgm:spPr/>
      <dgm:t>
        <a:bodyPr/>
        <a:lstStyle/>
        <a:p>
          <a:r>
            <a:rPr lang="es-ES" sz="2000" dirty="0" smtClean="0"/>
            <a:t>¿Qué datos almacenas de los vendedores?</a:t>
          </a:r>
          <a:endParaRPr lang="es-ES" sz="2000" dirty="0"/>
        </a:p>
      </dgm:t>
    </dgm:pt>
    <dgm:pt modelId="{767A1F20-C1B2-4317-9F61-1EB4E847464C}" type="parTrans" cxnId="{248A40E0-16FB-4951-A7AE-675718A9C300}">
      <dgm:prSet/>
      <dgm:spPr/>
      <dgm:t>
        <a:bodyPr/>
        <a:lstStyle/>
        <a:p>
          <a:endParaRPr lang="es-ES"/>
        </a:p>
      </dgm:t>
    </dgm:pt>
    <dgm:pt modelId="{3F127EA5-76C0-4B20-B248-75B36784580A}" type="sibTrans" cxnId="{248A40E0-16FB-4951-A7AE-675718A9C300}">
      <dgm:prSet/>
      <dgm:spPr/>
      <dgm:t>
        <a:bodyPr/>
        <a:lstStyle/>
        <a:p>
          <a:endParaRPr lang="es-ES"/>
        </a:p>
      </dgm:t>
    </dgm:pt>
    <dgm:pt modelId="{6D1CDD72-D8B5-4F8A-BB17-5953CC12881D}">
      <dgm:prSet phldrT="[Texto]"/>
      <dgm:spPr/>
      <dgm:t>
        <a:bodyPr/>
        <a:lstStyle/>
        <a:p>
          <a:r>
            <a:rPr lang="es-ES" dirty="0" smtClean="0"/>
            <a:t>Encargado</a:t>
          </a:r>
          <a:endParaRPr lang="es-ES" dirty="0"/>
        </a:p>
      </dgm:t>
    </dgm:pt>
    <dgm:pt modelId="{0E3BC553-8B65-4B4C-9AA6-D8C87307FF0B}" type="parTrans" cxnId="{C6165137-FF30-4D39-9545-F0B571A9F417}">
      <dgm:prSet/>
      <dgm:spPr/>
      <dgm:t>
        <a:bodyPr/>
        <a:lstStyle/>
        <a:p>
          <a:endParaRPr lang="es-ES"/>
        </a:p>
      </dgm:t>
    </dgm:pt>
    <dgm:pt modelId="{56ED56B0-47A1-45F6-901B-555E64441FDA}" type="sibTrans" cxnId="{C6165137-FF30-4D39-9545-F0B571A9F417}">
      <dgm:prSet/>
      <dgm:spPr/>
      <dgm:t>
        <a:bodyPr/>
        <a:lstStyle/>
        <a:p>
          <a:endParaRPr lang="es-ES"/>
        </a:p>
      </dgm:t>
    </dgm:pt>
    <dgm:pt modelId="{F49E63A9-A91E-416C-8E3E-F82BF55976C6}">
      <dgm:prSet phldrT="[Texto]" custT="1"/>
      <dgm:spPr/>
      <dgm:t>
        <a:bodyPr/>
        <a:lstStyle/>
        <a:p>
          <a:pPr algn="just"/>
          <a:r>
            <a:rPr lang="es-ES" sz="1800" dirty="0" smtClean="0"/>
            <a:t>En cada sucursal trabajan dos tipos de vendedores, uno que es el director, el cual dirige la sucursal y los otros que son representantes de ventas. Un director puede dirigir a más de una sucursal simultáneamente.</a:t>
          </a:r>
        </a:p>
        <a:p>
          <a:pPr algn="just"/>
          <a:r>
            <a:rPr lang="es-ES" sz="1800" dirty="0" smtClean="0"/>
            <a:t>Los datos que almacena son: DNI, nombre, edad, cargo, fecha de contrato, director al que obedece, sucursal y ventas</a:t>
          </a:r>
          <a:endParaRPr lang="es-ES" sz="1800" dirty="0"/>
        </a:p>
      </dgm:t>
    </dgm:pt>
    <dgm:pt modelId="{557C0B58-7195-4FD8-AB7D-6D297BAAFC77}" type="parTrans" cxnId="{59080A8F-E5AE-4369-BB87-D30F07578220}">
      <dgm:prSet/>
      <dgm:spPr/>
      <dgm:t>
        <a:bodyPr/>
        <a:lstStyle/>
        <a:p>
          <a:endParaRPr lang="es-ES"/>
        </a:p>
      </dgm:t>
    </dgm:pt>
    <dgm:pt modelId="{376705A4-40FB-446D-ABDE-9ED781D119DC}" type="sibTrans" cxnId="{59080A8F-E5AE-4369-BB87-D30F07578220}">
      <dgm:prSet/>
      <dgm:spPr/>
      <dgm:t>
        <a:bodyPr/>
        <a:lstStyle/>
        <a:p>
          <a:endParaRPr lang="es-ES"/>
        </a:p>
      </dgm:t>
    </dgm:pt>
    <dgm:pt modelId="{B503365B-1048-456D-9AB8-64508DBA9A6B}" type="pres">
      <dgm:prSet presAssocID="{FB259DD0-C83B-4381-A3EA-641572ECA8A5}" presName="layout" presStyleCnt="0">
        <dgm:presLayoutVars>
          <dgm:chMax/>
          <dgm:chPref/>
          <dgm:dir/>
          <dgm:resizeHandles/>
        </dgm:presLayoutVars>
      </dgm:prSet>
      <dgm:spPr/>
      <dgm:t>
        <a:bodyPr/>
        <a:lstStyle/>
        <a:p>
          <a:endParaRPr lang="es-ES"/>
        </a:p>
      </dgm:t>
    </dgm:pt>
    <dgm:pt modelId="{F607AA54-9B99-4F5B-A325-15E8B5D2D3E2}" type="pres">
      <dgm:prSet presAssocID="{B0CE4C8C-F01E-4F65-B870-FADB00B5457D}" presName="root" presStyleCnt="0">
        <dgm:presLayoutVars>
          <dgm:chMax/>
          <dgm:chPref/>
        </dgm:presLayoutVars>
      </dgm:prSet>
      <dgm:spPr/>
    </dgm:pt>
    <dgm:pt modelId="{41B32A4C-646A-4528-B03D-BD682B69AAD4}" type="pres">
      <dgm:prSet presAssocID="{B0CE4C8C-F01E-4F65-B870-FADB00B5457D}" presName="rootComposite" presStyleCnt="0">
        <dgm:presLayoutVars/>
      </dgm:prSet>
      <dgm:spPr/>
    </dgm:pt>
    <dgm:pt modelId="{08DD64E3-6B3E-4FC2-87CF-E5F01B44837E}" type="pres">
      <dgm:prSet presAssocID="{B0CE4C8C-F01E-4F65-B870-FADB00B5457D}" presName="ParentAccent" presStyleLbl="alignNode1" presStyleIdx="0" presStyleCnt="2"/>
      <dgm:spPr/>
    </dgm:pt>
    <dgm:pt modelId="{23772361-103D-4371-91B8-C5ADD5E5B896}" type="pres">
      <dgm:prSet presAssocID="{B0CE4C8C-F01E-4F65-B870-FADB00B5457D}" presName="ParentSmallAccent" presStyleLbl="fgAcc1" presStyleIdx="0" presStyleCnt="2"/>
      <dgm:spPr/>
    </dgm:pt>
    <dgm:pt modelId="{6975298A-2B3E-4668-A40B-DFB57FDB7BB0}" type="pres">
      <dgm:prSet presAssocID="{B0CE4C8C-F01E-4F65-B870-FADB00B5457D}" presName="Parent" presStyleLbl="revTx" presStyleIdx="0" presStyleCnt="4">
        <dgm:presLayoutVars>
          <dgm:chMax/>
          <dgm:chPref val="4"/>
          <dgm:bulletEnabled val="1"/>
        </dgm:presLayoutVars>
      </dgm:prSet>
      <dgm:spPr/>
      <dgm:t>
        <a:bodyPr/>
        <a:lstStyle/>
        <a:p>
          <a:endParaRPr lang="es-ES"/>
        </a:p>
      </dgm:t>
    </dgm:pt>
    <dgm:pt modelId="{956E4344-A5B9-464B-9D5D-38217A8BC5FE}" type="pres">
      <dgm:prSet presAssocID="{B0CE4C8C-F01E-4F65-B870-FADB00B5457D}" presName="childShape" presStyleCnt="0">
        <dgm:presLayoutVars>
          <dgm:chMax val="0"/>
          <dgm:chPref val="0"/>
        </dgm:presLayoutVars>
      </dgm:prSet>
      <dgm:spPr/>
    </dgm:pt>
    <dgm:pt modelId="{4FC2F6FE-7D5C-4C88-B2B8-1A4E7C872FBB}" type="pres">
      <dgm:prSet presAssocID="{459D1E07-9C61-45E6-9B8E-A353065407DD}" presName="childComposite" presStyleCnt="0">
        <dgm:presLayoutVars>
          <dgm:chMax val="0"/>
          <dgm:chPref val="0"/>
        </dgm:presLayoutVars>
      </dgm:prSet>
      <dgm:spPr/>
    </dgm:pt>
    <dgm:pt modelId="{E0EF5199-2FCE-486F-8C79-1F2A8C61D66A}" type="pres">
      <dgm:prSet presAssocID="{459D1E07-9C61-45E6-9B8E-A353065407DD}" presName="ChildAccent" presStyleLbl="solidFgAcc1" presStyleIdx="0" presStyleCnt="2"/>
      <dgm:spPr/>
    </dgm:pt>
    <dgm:pt modelId="{FC51686F-1562-4CB4-9490-174A7E81D173}" type="pres">
      <dgm:prSet presAssocID="{459D1E07-9C61-45E6-9B8E-A353065407DD}" presName="Child" presStyleLbl="revTx" presStyleIdx="1" presStyleCnt="4">
        <dgm:presLayoutVars>
          <dgm:chMax val="0"/>
          <dgm:chPref val="0"/>
          <dgm:bulletEnabled val="1"/>
        </dgm:presLayoutVars>
      </dgm:prSet>
      <dgm:spPr/>
      <dgm:t>
        <a:bodyPr/>
        <a:lstStyle/>
        <a:p>
          <a:endParaRPr lang="es-ES"/>
        </a:p>
      </dgm:t>
    </dgm:pt>
    <dgm:pt modelId="{F20250F7-0FB8-44C1-B5D1-91C4E0087DA2}" type="pres">
      <dgm:prSet presAssocID="{6D1CDD72-D8B5-4F8A-BB17-5953CC12881D}" presName="root" presStyleCnt="0">
        <dgm:presLayoutVars>
          <dgm:chMax/>
          <dgm:chPref/>
        </dgm:presLayoutVars>
      </dgm:prSet>
      <dgm:spPr/>
    </dgm:pt>
    <dgm:pt modelId="{5C51E7E3-5B42-4A55-95E2-D86C27EFCF3E}" type="pres">
      <dgm:prSet presAssocID="{6D1CDD72-D8B5-4F8A-BB17-5953CC12881D}" presName="rootComposite" presStyleCnt="0">
        <dgm:presLayoutVars/>
      </dgm:prSet>
      <dgm:spPr/>
    </dgm:pt>
    <dgm:pt modelId="{A57DED78-F1B5-4F63-8DD3-8BCF7B0E6999}" type="pres">
      <dgm:prSet presAssocID="{6D1CDD72-D8B5-4F8A-BB17-5953CC12881D}" presName="ParentAccent" presStyleLbl="alignNode1" presStyleIdx="1" presStyleCnt="2"/>
      <dgm:spPr/>
    </dgm:pt>
    <dgm:pt modelId="{BDD6D1CC-80FD-4ECF-B966-16D9B176FBC6}" type="pres">
      <dgm:prSet presAssocID="{6D1CDD72-D8B5-4F8A-BB17-5953CC12881D}" presName="ParentSmallAccent" presStyleLbl="fgAcc1" presStyleIdx="1" presStyleCnt="2"/>
      <dgm:spPr/>
    </dgm:pt>
    <dgm:pt modelId="{DBBAD9A6-5801-440E-BD08-84109BE8874A}" type="pres">
      <dgm:prSet presAssocID="{6D1CDD72-D8B5-4F8A-BB17-5953CC12881D}" presName="Parent" presStyleLbl="revTx" presStyleIdx="2" presStyleCnt="4">
        <dgm:presLayoutVars>
          <dgm:chMax/>
          <dgm:chPref val="4"/>
          <dgm:bulletEnabled val="1"/>
        </dgm:presLayoutVars>
      </dgm:prSet>
      <dgm:spPr/>
      <dgm:t>
        <a:bodyPr/>
        <a:lstStyle/>
        <a:p>
          <a:endParaRPr lang="es-ES"/>
        </a:p>
      </dgm:t>
    </dgm:pt>
    <dgm:pt modelId="{D3750098-0A59-4BC3-9525-19C2AD0F0B4C}" type="pres">
      <dgm:prSet presAssocID="{6D1CDD72-D8B5-4F8A-BB17-5953CC12881D}" presName="childShape" presStyleCnt="0">
        <dgm:presLayoutVars>
          <dgm:chMax val="0"/>
          <dgm:chPref val="0"/>
        </dgm:presLayoutVars>
      </dgm:prSet>
      <dgm:spPr/>
    </dgm:pt>
    <dgm:pt modelId="{61CF61FA-ECF6-423F-AC76-6B44FE3BFD55}" type="pres">
      <dgm:prSet presAssocID="{F49E63A9-A91E-416C-8E3E-F82BF55976C6}" presName="childComposite" presStyleCnt="0">
        <dgm:presLayoutVars>
          <dgm:chMax val="0"/>
          <dgm:chPref val="0"/>
        </dgm:presLayoutVars>
      </dgm:prSet>
      <dgm:spPr/>
    </dgm:pt>
    <dgm:pt modelId="{2BAD4E3F-27B1-46F8-B8D8-F4E1CCDA0DA3}" type="pres">
      <dgm:prSet presAssocID="{F49E63A9-A91E-416C-8E3E-F82BF55976C6}" presName="ChildAccent" presStyleLbl="solidFgAcc1" presStyleIdx="1" presStyleCnt="2"/>
      <dgm:spPr/>
    </dgm:pt>
    <dgm:pt modelId="{1B8782B4-34DA-47A3-8069-4740791CCCD5}" type="pres">
      <dgm:prSet presAssocID="{F49E63A9-A91E-416C-8E3E-F82BF55976C6}" presName="Child" presStyleLbl="revTx" presStyleIdx="3" presStyleCnt="4" custScaleY="357392">
        <dgm:presLayoutVars>
          <dgm:chMax val="0"/>
          <dgm:chPref val="0"/>
          <dgm:bulletEnabled val="1"/>
        </dgm:presLayoutVars>
      </dgm:prSet>
      <dgm:spPr/>
      <dgm:t>
        <a:bodyPr/>
        <a:lstStyle/>
        <a:p>
          <a:endParaRPr lang="es-ES"/>
        </a:p>
      </dgm:t>
    </dgm:pt>
  </dgm:ptLst>
  <dgm:cxnLst>
    <dgm:cxn modelId="{260B4417-3FE2-4021-B01B-67DF4ED7549A}" type="presOf" srcId="{459D1E07-9C61-45E6-9B8E-A353065407DD}" destId="{FC51686F-1562-4CB4-9490-174A7E81D173}" srcOrd="0" destOrd="0" presId="urn:microsoft.com/office/officeart/2008/layout/SquareAccentList"/>
    <dgm:cxn modelId="{A73C03CE-9A95-4C0D-B1E5-8031F861446D}" type="presOf" srcId="{B0CE4C8C-F01E-4F65-B870-FADB00B5457D}" destId="{6975298A-2B3E-4668-A40B-DFB57FDB7BB0}" srcOrd="0" destOrd="0" presId="urn:microsoft.com/office/officeart/2008/layout/SquareAccentList"/>
    <dgm:cxn modelId="{59080A8F-E5AE-4369-BB87-D30F07578220}" srcId="{6D1CDD72-D8B5-4F8A-BB17-5953CC12881D}" destId="{F49E63A9-A91E-416C-8E3E-F82BF55976C6}" srcOrd="0" destOrd="0" parTransId="{557C0B58-7195-4FD8-AB7D-6D297BAAFC77}" sibTransId="{376705A4-40FB-446D-ABDE-9ED781D119DC}"/>
    <dgm:cxn modelId="{248A40E0-16FB-4951-A7AE-675718A9C300}" srcId="{B0CE4C8C-F01E-4F65-B870-FADB00B5457D}" destId="{459D1E07-9C61-45E6-9B8E-A353065407DD}" srcOrd="0" destOrd="0" parTransId="{767A1F20-C1B2-4317-9F61-1EB4E847464C}" sibTransId="{3F127EA5-76C0-4B20-B248-75B36784580A}"/>
    <dgm:cxn modelId="{C6165137-FF30-4D39-9545-F0B571A9F417}" srcId="{FB259DD0-C83B-4381-A3EA-641572ECA8A5}" destId="{6D1CDD72-D8B5-4F8A-BB17-5953CC12881D}" srcOrd="1" destOrd="0" parTransId="{0E3BC553-8B65-4B4C-9AA6-D8C87307FF0B}" sibTransId="{56ED56B0-47A1-45F6-901B-555E64441FDA}"/>
    <dgm:cxn modelId="{0B6284B9-34C6-4D84-81FA-9CE4C9BE59F7}" type="presOf" srcId="{FB259DD0-C83B-4381-A3EA-641572ECA8A5}" destId="{B503365B-1048-456D-9AB8-64508DBA9A6B}" srcOrd="0" destOrd="0" presId="urn:microsoft.com/office/officeart/2008/layout/SquareAccentList"/>
    <dgm:cxn modelId="{05029C3C-F34E-4FDF-BC90-92D0D5138E4C}" type="presOf" srcId="{F49E63A9-A91E-416C-8E3E-F82BF55976C6}" destId="{1B8782B4-34DA-47A3-8069-4740791CCCD5}" srcOrd="0" destOrd="0" presId="urn:microsoft.com/office/officeart/2008/layout/SquareAccentList"/>
    <dgm:cxn modelId="{33420F70-1D88-4868-98DC-687D8D01B207}" type="presOf" srcId="{6D1CDD72-D8B5-4F8A-BB17-5953CC12881D}" destId="{DBBAD9A6-5801-440E-BD08-84109BE8874A}" srcOrd="0" destOrd="0" presId="urn:microsoft.com/office/officeart/2008/layout/SquareAccentList"/>
    <dgm:cxn modelId="{37731DF5-F49A-4E6E-996F-0F4C258A0A32}" srcId="{FB259DD0-C83B-4381-A3EA-641572ECA8A5}" destId="{B0CE4C8C-F01E-4F65-B870-FADB00B5457D}" srcOrd="0" destOrd="0" parTransId="{7313F2F7-EB35-4046-B724-230E1996908E}" sibTransId="{E7FF50E5-5E5C-4267-80B7-8660087783DC}"/>
    <dgm:cxn modelId="{5255B702-BE29-4EF4-B3BD-6A07031F1994}" type="presParOf" srcId="{B503365B-1048-456D-9AB8-64508DBA9A6B}" destId="{F607AA54-9B99-4F5B-A325-15E8B5D2D3E2}" srcOrd="0" destOrd="0" presId="urn:microsoft.com/office/officeart/2008/layout/SquareAccentList"/>
    <dgm:cxn modelId="{4904E6F4-89D0-4230-8399-EC6A49B66D69}" type="presParOf" srcId="{F607AA54-9B99-4F5B-A325-15E8B5D2D3E2}" destId="{41B32A4C-646A-4528-B03D-BD682B69AAD4}" srcOrd="0" destOrd="0" presId="urn:microsoft.com/office/officeart/2008/layout/SquareAccentList"/>
    <dgm:cxn modelId="{53F512EF-E189-406F-A0CD-9A7053A10116}" type="presParOf" srcId="{41B32A4C-646A-4528-B03D-BD682B69AAD4}" destId="{08DD64E3-6B3E-4FC2-87CF-E5F01B44837E}" srcOrd="0" destOrd="0" presId="urn:microsoft.com/office/officeart/2008/layout/SquareAccentList"/>
    <dgm:cxn modelId="{4626F202-8E86-49C0-B4D1-B050D52EAD80}" type="presParOf" srcId="{41B32A4C-646A-4528-B03D-BD682B69AAD4}" destId="{23772361-103D-4371-91B8-C5ADD5E5B896}" srcOrd="1" destOrd="0" presId="urn:microsoft.com/office/officeart/2008/layout/SquareAccentList"/>
    <dgm:cxn modelId="{7C5EEA49-C3A6-4F30-A8FA-0B78948266D7}" type="presParOf" srcId="{41B32A4C-646A-4528-B03D-BD682B69AAD4}" destId="{6975298A-2B3E-4668-A40B-DFB57FDB7BB0}" srcOrd="2" destOrd="0" presId="urn:microsoft.com/office/officeart/2008/layout/SquareAccentList"/>
    <dgm:cxn modelId="{9765534E-F603-43FF-903D-3D60DCDA110B}" type="presParOf" srcId="{F607AA54-9B99-4F5B-A325-15E8B5D2D3E2}" destId="{956E4344-A5B9-464B-9D5D-38217A8BC5FE}" srcOrd="1" destOrd="0" presId="urn:microsoft.com/office/officeart/2008/layout/SquareAccentList"/>
    <dgm:cxn modelId="{D5133DA3-7CBB-484F-9F0A-D4ABB837EC8B}" type="presParOf" srcId="{956E4344-A5B9-464B-9D5D-38217A8BC5FE}" destId="{4FC2F6FE-7D5C-4C88-B2B8-1A4E7C872FBB}" srcOrd="0" destOrd="0" presId="urn:microsoft.com/office/officeart/2008/layout/SquareAccentList"/>
    <dgm:cxn modelId="{97FBA44F-C93D-4E3E-B6F3-EFE54D223A93}" type="presParOf" srcId="{4FC2F6FE-7D5C-4C88-B2B8-1A4E7C872FBB}" destId="{E0EF5199-2FCE-486F-8C79-1F2A8C61D66A}" srcOrd="0" destOrd="0" presId="urn:microsoft.com/office/officeart/2008/layout/SquareAccentList"/>
    <dgm:cxn modelId="{DBCDBE94-8EB8-4741-98C5-BA965D1078A7}" type="presParOf" srcId="{4FC2F6FE-7D5C-4C88-B2B8-1A4E7C872FBB}" destId="{FC51686F-1562-4CB4-9490-174A7E81D173}" srcOrd="1" destOrd="0" presId="urn:microsoft.com/office/officeart/2008/layout/SquareAccentList"/>
    <dgm:cxn modelId="{EDE2DE17-1E04-4C43-BB00-DE30D713DD71}" type="presParOf" srcId="{B503365B-1048-456D-9AB8-64508DBA9A6B}" destId="{F20250F7-0FB8-44C1-B5D1-91C4E0087DA2}" srcOrd="1" destOrd="0" presId="urn:microsoft.com/office/officeart/2008/layout/SquareAccentList"/>
    <dgm:cxn modelId="{A0DD1E8A-8841-42FD-A170-B58E8C04CCA7}" type="presParOf" srcId="{F20250F7-0FB8-44C1-B5D1-91C4E0087DA2}" destId="{5C51E7E3-5B42-4A55-95E2-D86C27EFCF3E}" srcOrd="0" destOrd="0" presId="urn:microsoft.com/office/officeart/2008/layout/SquareAccentList"/>
    <dgm:cxn modelId="{7E052EB2-1307-4336-B4EE-64116C864AE1}" type="presParOf" srcId="{5C51E7E3-5B42-4A55-95E2-D86C27EFCF3E}" destId="{A57DED78-F1B5-4F63-8DD3-8BCF7B0E6999}" srcOrd="0" destOrd="0" presId="urn:microsoft.com/office/officeart/2008/layout/SquareAccentList"/>
    <dgm:cxn modelId="{D4175513-45BA-4F0A-8BB3-E6529D187356}" type="presParOf" srcId="{5C51E7E3-5B42-4A55-95E2-D86C27EFCF3E}" destId="{BDD6D1CC-80FD-4ECF-B966-16D9B176FBC6}" srcOrd="1" destOrd="0" presId="urn:microsoft.com/office/officeart/2008/layout/SquareAccentList"/>
    <dgm:cxn modelId="{DCF44F7E-3AA1-4932-960C-C1DD913DF519}" type="presParOf" srcId="{5C51E7E3-5B42-4A55-95E2-D86C27EFCF3E}" destId="{DBBAD9A6-5801-440E-BD08-84109BE8874A}" srcOrd="2" destOrd="0" presId="urn:microsoft.com/office/officeart/2008/layout/SquareAccentList"/>
    <dgm:cxn modelId="{14E41FAC-C052-428B-9753-5A0796A681C2}" type="presParOf" srcId="{F20250F7-0FB8-44C1-B5D1-91C4E0087DA2}" destId="{D3750098-0A59-4BC3-9525-19C2AD0F0B4C}" srcOrd="1" destOrd="0" presId="urn:microsoft.com/office/officeart/2008/layout/SquareAccentList"/>
    <dgm:cxn modelId="{DBAD1B0B-71A1-413C-917F-F412082C9758}" type="presParOf" srcId="{D3750098-0A59-4BC3-9525-19C2AD0F0B4C}" destId="{61CF61FA-ECF6-423F-AC76-6B44FE3BFD55}" srcOrd="0" destOrd="0" presId="urn:microsoft.com/office/officeart/2008/layout/SquareAccentList"/>
    <dgm:cxn modelId="{77E1739A-69C4-4A1F-95D4-734A99EAA006}" type="presParOf" srcId="{61CF61FA-ECF6-423F-AC76-6B44FE3BFD55}" destId="{2BAD4E3F-27B1-46F8-B8D8-F4E1CCDA0DA3}" srcOrd="0" destOrd="0" presId="urn:microsoft.com/office/officeart/2008/layout/SquareAccentList"/>
    <dgm:cxn modelId="{269B6138-C1F1-4289-814A-5F38D27DAEA1}" type="presParOf" srcId="{61CF61FA-ECF6-423F-AC76-6B44FE3BFD55}" destId="{1B8782B4-34DA-47A3-8069-4740791CCCD5}"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2</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Entrevistas y cuestionarios</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custLinFactNeighborX="0" custLinFactNeighborY="1442">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1A93B74B-134D-41FC-B1FD-69286BA02F9C}" type="presOf" srcId="{EB8E65C0-80C8-4059-8184-488FA11A6A70}" destId="{EC6C77B7-2FA1-45C9-9C17-5FF9608AE1BF}"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A1A64BB2-4C2E-4C3F-8088-A9D067A50595}" type="presOf" srcId="{D36D0B46-10BC-4E8A-9E1D-34EF0E02F331}" destId="{B0108A13-1CB8-41B8-9FE7-8D86301A6920}" srcOrd="0" destOrd="0" presId="urn:microsoft.com/office/officeart/2005/8/layout/chevron2"/>
    <dgm:cxn modelId="{650FB95E-BADB-4370-A92D-87F7A8545CE9}" type="presOf" srcId="{0615CD18-4040-43BE-BE7A-47534B80C04E}" destId="{DA608B02-644D-4F48-B014-4F986304E21B}" srcOrd="0" destOrd="0" presId="urn:microsoft.com/office/officeart/2005/8/layout/chevron2"/>
    <dgm:cxn modelId="{44A0C484-9AF7-4068-8F1E-98641150723B}" type="presParOf" srcId="{DA608B02-644D-4F48-B014-4F986304E21B}" destId="{D5770BCF-3072-4D0C-82D1-FC9F74E17B0F}" srcOrd="0" destOrd="0" presId="urn:microsoft.com/office/officeart/2005/8/layout/chevron2"/>
    <dgm:cxn modelId="{733C6AC8-867D-413E-BEED-41EBDD61FA92}" type="presParOf" srcId="{D5770BCF-3072-4D0C-82D1-FC9F74E17B0F}" destId="{B0108A13-1CB8-41B8-9FE7-8D86301A6920}" srcOrd="0" destOrd="0" presId="urn:microsoft.com/office/officeart/2005/8/layout/chevron2"/>
    <dgm:cxn modelId="{DF666E01-31EF-4B16-89B5-A741370C4D77}"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879EE32-9286-4F3F-A215-76555C0360DC}"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s-ES"/>
        </a:p>
      </dgm:t>
    </dgm:pt>
    <dgm:pt modelId="{B45273AA-8C49-4C40-A7EE-FECBCAC2B3BC}">
      <dgm:prSet phldrT="[Texto]"/>
      <dgm:spPr/>
      <dgm:t>
        <a:bodyPr/>
        <a:lstStyle/>
        <a:p>
          <a:r>
            <a:rPr lang="es-ES" dirty="0" smtClean="0"/>
            <a:t>Analista</a:t>
          </a:r>
          <a:endParaRPr lang="es-ES" dirty="0"/>
        </a:p>
      </dgm:t>
    </dgm:pt>
    <dgm:pt modelId="{511FA98F-119E-4D8D-9205-A5E8107FEFA6}" type="parTrans" cxnId="{73A53E42-A796-47A2-97DE-49FBFBEF1130}">
      <dgm:prSet/>
      <dgm:spPr/>
      <dgm:t>
        <a:bodyPr/>
        <a:lstStyle/>
        <a:p>
          <a:endParaRPr lang="es-ES"/>
        </a:p>
      </dgm:t>
    </dgm:pt>
    <dgm:pt modelId="{60CEAF14-6796-434F-B9C4-AE71F7C2C9AC}" type="sibTrans" cxnId="{73A53E42-A796-47A2-97DE-49FBFBEF1130}">
      <dgm:prSet/>
      <dgm:spPr/>
      <dgm:t>
        <a:bodyPr/>
        <a:lstStyle/>
        <a:p>
          <a:endParaRPr lang="es-ES"/>
        </a:p>
      </dgm:t>
    </dgm:pt>
    <dgm:pt modelId="{D155EDBA-9A8C-4FA7-92CB-048E426E6620}">
      <dgm:prSet phldrT="[Texto]" custT="1"/>
      <dgm:spPr/>
      <dgm:t>
        <a:bodyPr/>
        <a:lstStyle/>
        <a:p>
          <a:r>
            <a:rPr lang="es-ES" sz="2000" dirty="0" smtClean="0"/>
            <a:t>¿Qué datos almacena acerca de los clientes?</a:t>
          </a:r>
          <a:endParaRPr lang="es-ES" sz="2000" dirty="0"/>
        </a:p>
      </dgm:t>
    </dgm:pt>
    <dgm:pt modelId="{A49DDDA6-2843-45C7-816C-534331443BD3}" type="parTrans" cxnId="{6D52027E-B893-4729-9E42-452E93592CCE}">
      <dgm:prSet/>
      <dgm:spPr/>
      <dgm:t>
        <a:bodyPr/>
        <a:lstStyle/>
        <a:p>
          <a:endParaRPr lang="es-ES"/>
        </a:p>
      </dgm:t>
    </dgm:pt>
    <dgm:pt modelId="{7BED605E-754B-4C09-B697-09C7189F8324}" type="sibTrans" cxnId="{6D52027E-B893-4729-9E42-452E93592CCE}">
      <dgm:prSet/>
      <dgm:spPr/>
      <dgm:t>
        <a:bodyPr/>
        <a:lstStyle/>
        <a:p>
          <a:endParaRPr lang="es-ES"/>
        </a:p>
      </dgm:t>
    </dgm:pt>
    <dgm:pt modelId="{B16C127B-6A47-4A73-8728-7181D6BA0647}">
      <dgm:prSet phldrT="[Texto]"/>
      <dgm:spPr/>
      <dgm:t>
        <a:bodyPr/>
        <a:lstStyle/>
        <a:p>
          <a:r>
            <a:rPr lang="es-ES" dirty="0" smtClean="0"/>
            <a:t>Encargado</a:t>
          </a:r>
          <a:endParaRPr lang="es-ES" dirty="0"/>
        </a:p>
      </dgm:t>
    </dgm:pt>
    <dgm:pt modelId="{FB125616-118F-4E6A-A9DC-B00E916F3432}" type="parTrans" cxnId="{372142C4-90B3-4B45-8AC3-C7399B5D789A}">
      <dgm:prSet/>
      <dgm:spPr/>
      <dgm:t>
        <a:bodyPr/>
        <a:lstStyle/>
        <a:p>
          <a:endParaRPr lang="es-ES"/>
        </a:p>
      </dgm:t>
    </dgm:pt>
    <dgm:pt modelId="{15E05D97-5B59-4672-AAAE-6AFB8E604111}" type="sibTrans" cxnId="{372142C4-90B3-4B45-8AC3-C7399B5D789A}">
      <dgm:prSet/>
      <dgm:spPr/>
      <dgm:t>
        <a:bodyPr/>
        <a:lstStyle/>
        <a:p>
          <a:endParaRPr lang="es-ES"/>
        </a:p>
      </dgm:t>
    </dgm:pt>
    <dgm:pt modelId="{CC269A61-12E5-480E-B152-C169F0139A82}">
      <dgm:prSet phldrT="[Texto]" custT="1"/>
      <dgm:spPr/>
      <dgm:t>
        <a:bodyPr/>
        <a:lstStyle/>
        <a:p>
          <a:r>
            <a:rPr lang="es-ES" sz="2000" dirty="0" smtClean="0"/>
            <a:t>A los clientes se les asigna un vendedor para que sea atendido, muchos clientes pueden ser atendidos por un solo vendedor. </a:t>
          </a:r>
        </a:p>
        <a:p>
          <a:r>
            <a:rPr lang="es-ES" sz="2000" dirty="0" smtClean="0"/>
            <a:t>De los clientes se almacena: DNI, RUC, Nombre, Vendedor asignado , email, dirección, celular.</a:t>
          </a:r>
          <a:endParaRPr lang="es-ES" sz="2000" dirty="0"/>
        </a:p>
      </dgm:t>
    </dgm:pt>
    <dgm:pt modelId="{72CC97BF-8C24-4C38-8EDE-A46D1C1B6AF0}" type="parTrans" cxnId="{16B88345-847C-4DA7-B9EC-B0FE53EEF815}">
      <dgm:prSet/>
      <dgm:spPr/>
      <dgm:t>
        <a:bodyPr/>
        <a:lstStyle/>
        <a:p>
          <a:endParaRPr lang="es-ES"/>
        </a:p>
      </dgm:t>
    </dgm:pt>
    <dgm:pt modelId="{2F8ED08E-6D64-4760-B96E-7F443C6F84A6}" type="sibTrans" cxnId="{16B88345-847C-4DA7-B9EC-B0FE53EEF815}">
      <dgm:prSet/>
      <dgm:spPr/>
      <dgm:t>
        <a:bodyPr/>
        <a:lstStyle/>
        <a:p>
          <a:endParaRPr lang="es-ES"/>
        </a:p>
      </dgm:t>
    </dgm:pt>
    <dgm:pt modelId="{3ED3359C-ED6E-4391-8E56-DF4C11E74215}" type="pres">
      <dgm:prSet presAssocID="{5879EE32-9286-4F3F-A215-76555C0360DC}" presName="layout" presStyleCnt="0">
        <dgm:presLayoutVars>
          <dgm:chMax/>
          <dgm:chPref/>
          <dgm:dir/>
          <dgm:resizeHandles/>
        </dgm:presLayoutVars>
      </dgm:prSet>
      <dgm:spPr/>
      <dgm:t>
        <a:bodyPr/>
        <a:lstStyle/>
        <a:p>
          <a:endParaRPr lang="es-ES"/>
        </a:p>
      </dgm:t>
    </dgm:pt>
    <dgm:pt modelId="{80FFD525-BA4C-49FE-9D25-171C4931C699}" type="pres">
      <dgm:prSet presAssocID="{B45273AA-8C49-4C40-A7EE-FECBCAC2B3BC}" presName="root" presStyleCnt="0">
        <dgm:presLayoutVars>
          <dgm:chMax/>
          <dgm:chPref/>
        </dgm:presLayoutVars>
      </dgm:prSet>
      <dgm:spPr/>
    </dgm:pt>
    <dgm:pt modelId="{95836667-9A8D-46B6-B258-4F9151E93627}" type="pres">
      <dgm:prSet presAssocID="{B45273AA-8C49-4C40-A7EE-FECBCAC2B3BC}" presName="rootComposite" presStyleCnt="0">
        <dgm:presLayoutVars/>
      </dgm:prSet>
      <dgm:spPr/>
    </dgm:pt>
    <dgm:pt modelId="{F85C5AF0-ED58-413C-8CC3-6B3B63305EE0}" type="pres">
      <dgm:prSet presAssocID="{B45273AA-8C49-4C40-A7EE-FECBCAC2B3BC}" presName="ParentAccent" presStyleLbl="alignNode1" presStyleIdx="0" presStyleCnt="2"/>
      <dgm:spPr/>
    </dgm:pt>
    <dgm:pt modelId="{57787426-84C3-4CBE-8FA7-969006333C65}" type="pres">
      <dgm:prSet presAssocID="{B45273AA-8C49-4C40-A7EE-FECBCAC2B3BC}" presName="ParentSmallAccent" presStyleLbl="fgAcc1" presStyleIdx="0" presStyleCnt="2"/>
      <dgm:spPr/>
    </dgm:pt>
    <dgm:pt modelId="{ACA57FF8-C289-4B6F-ABF1-74468E5EAD93}" type="pres">
      <dgm:prSet presAssocID="{B45273AA-8C49-4C40-A7EE-FECBCAC2B3BC}" presName="Parent" presStyleLbl="revTx" presStyleIdx="0" presStyleCnt="4">
        <dgm:presLayoutVars>
          <dgm:chMax/>
          <dgm:chPref val="4"/>
          <dgm:bulletEnabled val="1"/>
        </dgm:presLayoutVars>
      </dgm:prSet>
      <dgm:spPr/>
      <dgm:t>
        <a:bodyPr/>
        <a:lstStyle/>
        <a:p>
          <a:endParaRPr lang="es-ES"/>
        </a:p>
      </dgm:t>
    </dgm:pt>
    <dgm:pt modelId="{772BBB91-A34A-45E7-9612-5F918122661A}" type="pres">
      <dgm:prSet presAssocID="{B45273AA-8C49-4C40-A7EE-FECBCAC2B3BC}" presName="childShape" presStyleCnt="0">
        <dgm:presLayoutVars>
          <dgm:chMax val="0"/>
          <dgm:chPref val="0"/>
        </dgm:presLayoutVars>
      </dgm:prSet>
      <dgm:spPr/>
    </dgm:pt>
    <dgm:pt modelId="{D95A28A9-FC74-455B-8C44-AA4A3CC90DE5}" type="pres">
      <dgm:prSet presAssocID="{D155EDBA-9A8C-4FA7-92CB-048E426E6620}" presName="childComposite" presStyleCnt="0">
        <dgm:presLayoutVars>
          <dgm:chMax val="0"/>
          <dgm:chPref val="0"/>
        </dgm:presLayoutVars>
      </dgm:prSet>
      <dgm:spPr/>
    </dgm:pt>
    <dgm:pt modelId="{3F0B10AE-9079-4606-9D65-C2102636C2A9}" type="pres">
      <dgm:prSet presAssocID="{D155EDBA-9A8C-4FA7-92CB-048E426E6620}" presName="ChildAccent" presStyleLbl="solidFgAcc1" presStyleIdx="0" presStyleCnt="2"/>
      <dgm:spPr/>
    </dgm:pt>
    <dgm:pt modelId="{23F03881-1098-462A-A73D-06EF3037A58A}" type="pres">
      <dgm:prSet presAssocID="{D155EDBA-9A8C-4FA7-92CB-048E426E6620}" presName="Child" presStyleLbl="revTx" presStyleIdx="1" presStyleCnt="4">
        <dgm:presLayoutVars>
          <dgm:chMax val="0"/>
          <dgm:chPref val="0"/>
          <dgm:bulletEnabled val="1"/>
        </dgm:presLayoutVars>
      </dgm:prSet>
      <dgm:spPr/>
      <dgm:t>
        <a:bodyPr/>
        <a:lstStyle/>
        <a:p>
          <a:endParaRPr lang="es-ES"/>
        </a:p>
      </dgm:t>
    </dgm:pt>
    <dgm:pt modelId="{B944D331-842E-4C2A-A66E-53EF791E686B}" type="pres">
      <dgm:prSet presAssocID="{B16C127B-6A47-4A73-8728-7181D6BA0647}" presName="root" presStyleCnt="0">
        <dgm:presLayoutVars>
          <dgm:chMax/>
          <dgm:chPref/>
        </dgm:presLayoutVars>
      </dgm:prSet>
      <dgm:spPr/>
    </dgm:pt>
    <dgm:pt modelId="{7ADD8A9C-BE51-4174-AA01-2CB13C70CD5B}" type="pres">
      <dgm:prSet presAssocID="{B16C127B-6A47-4A73-8728-7181D6BA0647}" presName="rootComposite" presStyleCnt="0">
        <dgm:presLayoutVars/>
      </dgm:prSet>
      <dgm:spPr/>
    </dgm:pt>
    <dgm:pt modelId="{5D395E1E-0297-431E-A4BE-2171509F353D}" type="pres">
      <dgm:prSet presAssocID="{B16C127B-6A47-4A73-8728-7181D6BA0647}" presName="ParentAccent" presStyleLbl="alignNode1" presStyleIdx="1" presStyleCnt="2"/>
      <dgm:spPr/>
    </dgm:pt>
    <dgm:pt modelId="{0D369BB2-37A8-4E2B-8CF9-6E3F2547A245}" type="pres">
      <dgm:prSet presAssocID="{B16C127B-6A47-4A73-8728-7181D6BA0647}" presName="ParentSmallAccent" presStyleLbl="fgAcc1" presStyleIdx="1" presStyleCnt="2"/>
      <dgm:spPr/>
    </dgm:pt>
    <dgm:pt modelId="{E6F65C93-62BD-4D1F-8FF7-D293CB3699F1}" type="pres">
      <dgm:prSet presAssocID="{B16C127B-6A47-4A73-8728-7181D6BA0647}" presName="Parent" presStyleLbl="revTx" presStyleIdx="2" presStyleCnt="4">
        <dgm:presLayoutVars>
          <dgm:chMax/>
          <dgm:chPref val="4"/>
          <dgm:bulletEnabled val="1"/>
        </dgm:presLayoutVars>
      </dgm:prSet>
      <dgm:spPr/>
      <dgm:t>
        <a:bodyPr/>
        <a:lstStyle/>
        <a:p>
          <a:endParaRPr lang="es-ES"/>
        </a:p>
      </dgm:t>
    </dgm:pt>
    <dgm:pt modelId="{CEF4B3E4-CE63-4B83-8496-C9707BE57A8D}" type="pres">
      <dgm:prSet presAssocID="{B16C127B-6A47-4A73-8728-7181D6BA0647}" presName="childShape" presStyleCnt="0">
        <dgm:presLayoutVars>
          <dgm:chMax val="0"/>
          <dgm:chPref val="0"/>
        </dgm:presLayoutVars>
      </dgm:prSet>
      <dgm:spPr/>
    </dgm:pt>
    <dgm:pt modelId="{A80038A4-F652-40A8-9D3F-4F034E6C78E8}" type="pres">
      <dgm:prSet presAssocID="{CC269A61-12E5-480E-B152-C169F0139A82}" presName="childComposite" presStyleCnt="0">
        <dgm:presLayoutVars>
          <dgm:chMax val="0"/>
          <dgm:chPref val="0"/>
        </dgm:presLayoutVars>
      </dgm:prSet>
      <dgm:spPr/>
    </dgm:pt>
    <dgm:pt modelId="{0A8556FB-CF0C-41C8-AA66-27F12342E8C6}" type="pres">
      <dgm:prSet presAssocID="{CC269A61-12E5-480E-B152-C169F0139A82}" presName="ChildAccent" presStyleLbl="solidFgAcc1" presStyleIdx="1" presStyleCnt="2"/>
      <dgm:spPr/>
    </dgm:pt>
    <dgm:pt modelId="{E3C6E73C-0476-41F3-BB29-7A883320D085}" type="pres">
      <dgm:prSet presAssocID="{CC269A61-12E5-480E-B152-C169F0139A82}" presName="Child" presStyleLbl="revTx" presStyleIdx="3" presStyleCnt="4" custScaleY="382841">
        <dgm:presLayoutVars>
          <dgm:chMax val="0"/>
          <dgm:chPref val="0"/>
          <dgm:bulletEnabled val="1"/>
        </dgm:presLayoutVars>
      </dgm:prSet>
      <dgm:spPr/>
      <dgm:t>
        <a:bodyPr/>
        <a:lstStyle/>
        <a:p>
          <a:endParaRPr lang="es-ES"/>
        </a:p>
      </dgm:t>
    </dgm:pt>
  </dgm:ptLst>
  <dgm:cxnLst>
    <dgm:cxn modelId="{6D52027E-B893-4729-9E42-452E93592CCE}" srcId="{B45273AA-8C49-4C40-A7EE-FECBCAC2B3BC}" destId="{D155EDBA-9A8C-4FA7-92CB-048E426E6620}" srcOrd="0" destOrd="0" parTransId="{A49DDDA6-2843-45C7-816C-534331443BD3}" sibTransId="{7BED605E-754B-4C09-B697-09C7189F8324}"/>
    <dgm:cxn modelId="{E102B0DB-AFC5-4784-96C1-CC9B9B66C385}" type="presOf" srcId="{5879EE32-9286-4F3F-A215-76555C0360DC}" destId="{3ED3359C-ED6E-4391-8E56-DF4C11E74215}" srcOrd="0" destOrd="0" presId="urn:microsoft.com/office/officeart/2008/layout/SquareAccentList"/>
    <dgm:cxn modelId="{575AFE7E-9B6A-4A06-9A58-0699FD8B0F81}" type="presOf" srcId="{B16C127B-6A47-4A73-8728-7181D6BA0647}" destId="{E6F65C93-62BD-4D1F-8FF7-D293CB3699F1}" srcOrd="0" destOrd="0" presId="urn:microsoft.com/office/officeart/2008/layout/SquareAccentList"/>
    <dgm:cxn modelId="{372142C4-90B3-4B45-8AC3-C7399B5D789A}" srcId="{5879EE32-9286-4F3F-A215-76555C0360DC}" destId="{B16C127B-6A47-4A73-8728-7181D6BA0647}" srcOrd="1" destOrd="0" parTransId="{FB125616-118F-4E6A-A9DC-B00E916F3432}" sibTransId="{15E05D97-5B59-4672-AAAE-6AFB8E604111}"/>
    <dgm:cxn modelId="{C4640983-9827-479D-ADC1-131A31C65C97}" type="presOf" srcId="{B45273AA-8C49-4C40-A7EE-FECBCAC2B3BC}" destId="{ACA57FF8-C289-4B6F-ABF1-74468E5EAD93}" srcOrd="0" destOrd="0" presId="urn:microsoft.com/office/officeart/2008/layout/SquareAccentList"/>
    <dgm:cxn modelId="{16B88345-847C-4DA7-B9EC-B0FE53EEF815}" srcId="{B16C127B-6A47-4A73-8728-7181D6BA0647}" destId="{CC269A61-12E5-480E-B152-C169F0139A82}" srcOrd="0" destOrd="0" parTransId="{72CC97BF-8C24-4C38-8EDE-A46D1C1B6AF0}" sibTransId="{2F8ED08E-6D64-4760-B96E-7F443C6F84A6}"/>
    <dgm:cxn modelId="{73A53E42-A796-47A2-97DE-49FBFBEF1130}" srcId="{5879EE32-9286-4F3F-A215-76555C0360DC}" destId="{B45273AA-8C49-4C40-A7EE-FECBCAC2B3BC}" srcOrd="0" destOrd="0" parTransId="{511FA98F-119E-4D8D-9205-A5E8107FEFA6}" sibTransId="{60CEAF14-6796-434F-B9C4-AE71F7C2C9AC}"/>
    <dgm:cxn modelId="{A924B768-7502-400B-908A-09A4621BA2DD}" type="presOf" srcId="{CC269A61-12E5-480E-B152-C169F0139A82}" destId="{E3C6E73C-0476-41F3-BB29-7A883320D085}" srcOrd="0" destOrd="0" presId="urn:microsoft.com/office/officeart/2008/layout/SquareAccentList"/>
    <dgm:cxn modelId="{FB6755AA-A8A3-446B-B9AC-0FF214E97716}" type="presOf" srcId="{D155EDBA-9A8C-4FA7-92CB-048E426E6620}" destId="{23F03881-1098-462A-A73D-06EF3037A58A}" srcOrd="0" destOrd="0" presId="urn:microsoft.com/office/officeart/2008/layout/SquareAccentList"/>
    <dgm:cxn modelId="{61134174-6C41-47A1-94BD-F42031A2D82A}" type="presParOf" srcId="{3ED3359C-ED6E-4391-8E56-DF4C11E74215}" destId="{80FFD525-BA4C-49FE-9D25-171C4931C699}" srcOrd="0" destOrd="0" presId="urn:microsoft.com/office/officeart/2008/layout/SquareAccentList"/>
    <dgm:cxn modelId="{F06CFC91-4296-4308-964A-681859ED1E93}" type="presParOf" srcId="{80FFD525-BA4C-49FE-9D25-171C4931C699}" destId="{95836667-9A8D-46B6-B258-4F9151E93627}" srcOrd="0" destOrd="0" presId="urn:microsoft.com/office/officeart/2008/layout/SquareAccentList"/>
    <dgm:cxn modelId="{CF3090C6-D2ED-4393-96BC-5D265298E9F6}" type="presParOf" srcId="{95836667-9A8D-46B6-B258-4F9151E93627}" destId="{F85C5AF0-ED58-413C-8CC3-6B3B63305EE0}" srcOrd="0" destOrd="0" presId="urn:microsoft.com/office/officeart/2008/layout/SquareAccentList"/>
    <dgm:cxn modelId="{08A0764C-64BB-41BB-8735-2610AFF41F73}" type="presParOf" srcId="{95836667-9A8D-46B6-B258-4F9151E93627}" destId="{57787426-84C3-4CBE-8FA7-969006333C65}" srcOrd="1" destOrd="0" presId="urn:microsoft.com/office/officeart/2008/layout/SquareAccentList"/>
    <dgm:cxn modelId="{DF6780C7-16D2-4CE2-95F5-4019B25AA561}" type="presParOf" srcId="{95836667-9A8D-46B6-B258-4F9151E93627}" destId="{ACA57FF8-C289-4B6F-ABF1-74468E5EAD93}" srcOrd="2" destOrd="0" presId="urn:microsoft.com/office/officeart/2008/layout/SquareAccentList"/>
    <dgm:cxn modelId="{96E947B0-2469-4F77-A793-BDDED8F29E72}" type="presParOf" srcId="{80FFD525-BA4C-49FE-9D25-171C4931C699}" destId="{772BBB91-A34A-45E7-9612-5F918122661A}" srcOrd="1" destOrd="0" presId="urn:microsoft.com/office/officeart/2008/layout/SquareAccentList"/>
    <dgm:cxn modelId="{9F47F401-4E4C-443E-B335-176CF0F6F9CD}" type="presParOf" srcId="{772BBB91-A34A-45E7-9612-5F918122661A}" destId="{D95A28A9-FC74-455B-8C44-AA4A3CC90DE5}" srcOrd="0" destOrd="0" presId="urn:microsoft.com/office/officeart/2008/layout/SquareAccentList"/>
    <dgm:cxn modelId="{28602A5C-F8B9-44D4-9717-B444D6F7C0E7}" type="presParOf" srcId="{D95A28A9-FC74-455B-8C44-AA4A3CC90DE5}" destId="{3F0B10AE-9079-4606-9D65-C2102636C2A9}" srcOrd="0" destOrd="0" presId="urn:microsoft.com/office/officeart/2008/layout/SquareAccentList"/>
    <dgm:cxn modelId="{393FEF83-21DC-4F5D-83B7-0F76D1C1EAB7}" type="presParOf" srcId="{D95A28A9-FC74-455B-8C44-AA4A3CC90DE5}" destId="{23F03881-1098-462A-A73D-06EF3037A58A}" srcOrd="1" destOrd="0" presId="urn:microsoft.com/office/officeart/2008/layout/SquareAccentList"/>
    <dgm:cxn modelId="{28F8DCB2-FA9F-47E4-AAA3-2632F5B60767}" type="presParOf" srcId="{3ED3359C-ED6E-4391-8E56-DF4C11E74215}" destId="{B944D331-842E-4C2A-A66E-53EF791E686B}" srcOrd="1" destOrd="0" presId="urn:microsoft.com/office/officeart/2008/layout/SquareAccentList"/>
    <dgm:cxn modelId="{0721BB9F-063E-456E-AF62-CA1B66BE8BF0}" type="presParOf" srcId="{B944D331-842E-4C2A-A66E-53EF791E686B}" destId="{7ADD8A9C-BE51-4174-AA01-2CB13C70CD5B}" srcOrd="0" destOrd="0" presId="urn:microsoft.com/office/officeart/2008/layout/SquareAccentList"/>
    <dgm:cxn modelId="{DDA6FD38-6AF7-415E-8FF1-AE11F66CF3B8}" type="presParOf" srcId="{7ADD8A9C-BE51-4174-AA01-2CB13C70CD5B}" destId="{5D395E1E-0297-431E-A4BE-2171509F353D}" srcOrd="0" destOrd="0" presId="urn:microsoft.com/office/officeart/2008/layout/SquareAccentList"/>
    <dgm:cxn modelId="{D40CC1B8-85EE-4D52-AFBB-8003F6253720}" type="presParOf" srcId="{7ADD8A9C-BE51-4174-AA01-2CB13C70CD5B}" destId="{0D369BB2-37A8-4E2B-8CF9-6E3F2547A245}" srcOrd="1" destOrd="0" presId="urn:microsoft.com/office/officeart/2008/layout/SquareAccentList"/>
    <dgm:cxn modelId="{24ACCEC2-DCE5-45CF-98AD-38851AE80366}" type="presParOf" srcId="{7ADD8A9C-BE51-4174-AA01-2CB13C70CD5B}" destId="{E6F65C93-62BD-4D1F-8FF7-D293CB3699F1}" srcOrd="2" destOrd="0" presId="urn:microsoft.com/office/officeart/2008/layout/SquareAccentList"/>
    <dgm:cxn modelId="{7BC8ECB5-1D0C-4319-A507-91A54EE76419}" type="presParOf" srcId="{B944D331-842E-4C2A-A66E-53EF791E686B}" destId="{CEF4B3E4-CE63-4B83-8496-C9707BE57A8D}" srcOrd="1" destOrd="0" presId="urn:microsoft.com/office/officeart/2008/layout/SquareAccentList"/>
    <dgm:cxn modelId="{9ECBA53A-B635-404E-8A12-6A3DCA00A6B8}" type="presParOf" srcId="{CEF4B3E4-CE63-4B83-8496-C9707BE57A8D}" destId="{A80038A4-F652-40A8-9D3F-4F034E6C78E8}" srcOrd="0" destOrd="0" presId="urn:microsoft.com/office/officeart/2008/layout/SquareAccentList"/>
    <dgm:cxn modelId="{46723057-231C-4CBC-91B9-41FDFA645656}" type="presParOf" srcId="{A80038A4-F652-40A8-9D3F-4F034E6C78E8}" destId="{0A8556FB-CF0C-41C8-AA66-27F12342E8C6}" srcOrd="0" destOrd="0" presId="urn:microsoft.com/office/officeart/2008/layout/SquareAccentList"/>
    <dgm:cxn modelId="{7511A71C-3893-449E-AC81-17CB7F75F9BF}" type="presParOf" srcId="{A80038A4-F652-40A8-9D3F-4F034E6C78E8}" destId="{E3C6E73C-0476-41F3-BB29-7A883320D085}"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2</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Entrevistas y cuestionarios</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custLinFactNeighborX="0" custLinFactNeighborY="1442">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4ACACE11-DDEE-4674-9CEB-1226565BE822}" type="presOf" srcId="{EB8E65C0-80C8-4059-8184-488FA11A6A70}" destId="{EC6C77B7-2FA1-45C9-9C17-5FF9608AE1BF}" srcOrd="0" destOrd="0" presId="urn:microsoft.com/office/officeart/2005/8/layout/chevron2"/>
    <dgm:cxn modelId="{79700422-1860-4CD7-BA8C-AF4FBF48BB32}" type="presOf" srcId="{D36D0B46-10BC-4E8A-9E1D-34EF0E02F331}" destId="{B0108A13-1CB8-41B8-9FE7-8D86301A6920}" srcOrd="0" destOrd="0" presId="urn:microsoft.com/office/officeart/2005/8/layout/chevron2"/>
    <dgm:cxn modelId="{67E5DBF7-B9D3-4594-80C0-4AC39288CFA0}" type="presOf" srcId="{0615CD18-4040-43BE-BE7A-47534B80C04E}" destId="{DA608B02-644D-4F48-B014-4F986304E21B}"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2A3ECF7D-8960-4A02-AF51-9BDCFD69B304}" type="presParOf" srcId="{DA608B02-644D-4F48-B014-4F986304E21B}" destId="{D5770BCF-3072-4D0C-82D1-FC9F74E17B0F}" srcOrd="0" destOrd="0" presId="urn:microsoft.com/office/officeart/2005/8/layout/chevron2"/>
    <dgm:cxn modelId="{DE4AECB4-F7AF-4687-982D-0C8416A1E379}" type="presParOf" srcId="{D5770BCF-3072-4D0C-82D1-FC9F74E17B0F}" destId="{B0108A13-1CB8-41B8-9FE7-8D86301A6920}" srcOrd="0" destOrd="0" presId="urn:microsoft.com/office/officeart/2005/8/layout/chevron2"/>
    <dgm:cxn modelId="{D726FA23-A0D2-40F9-A08D-34D28077CA06}"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083F260-CC3D-4D93-AA0D-2C5A4C68EA7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s-ES"/>
        </a:p>
      </dgm:t>
    </dgm:pt>
    <dgm:pt modelId="{5D9C710F-87EB-45C2-8F0E-13282273992B}">
      <dgm:prSet phldrT="[Texto]"/>
      <dgm:spPr/>
      <dgm:t>
        <a:bodyPr/>
        <a:lstStyle/>
        <a:p>
          <a:r>
            <a:rPr lang="es-ES" dirty="0" smtClean="0"/>
            <a:t>Analista</a:t>
          </a:r>
          <a:endParaRPr lang="es-ES" dirty="0"/>
        </a:p>
      </dgm:t>
    </dgm:pt>
    <dgm:pt modelId="{2A90E517-F240-4386-9446-25A1CAD05A8D}" type="parTrans" cxnId="{B8FA6258-F378-4C87-8075-A0F19243C074}">
      <dgm:prSet/>
      <dgm:spPr/>
      <dgm:t>
        <a:bodyPr/>
        <a:lstStyle/>
        <a:p>
          <a:endParaRPr lang="es-ES"/>
        </a:p>
      </dgm:t>
    </dgm:pt>
    <dgm:pt modelId="{0EE1238F-E3FF-443F-A3C0-86AB9644C654}" type="sibTrans" cxnId="{B8FA6258-F378-4C87-8075-A0F19243C074}">
      <dgm:prSet/>
      <dgm:spPr/>
      <dgm:t>
        <a:bodyPr/>
        <a:lstStyle/>
        <a:p>
          <a:endParaRPr lang="es-ES"/>
        </a:p>
      </dgm:t>
    </dgm:pt>
    <dgm:pt modelId="{56755E4D-FC76-4A07-9355-2B1196B799D6}">
      <dgm:prSet phldrT="[Texto]" custT="1"/>
      <dgm:spPr/>
      <dgm:t>
        <a:bodyPr/>
        <a:lstStyle/>
        <a:p>
          <a:r>
            <a:rPr lang="es-ES" sz="2000" dirty="0" smtClean="0"/>
            <a:t>¿Qué datos almacena acerca de las sucursales?</a:t>
          </a:r>
          <a:endParaRPr lang="es-ES" sz="2000" dirty="0"/>
        </a:p>
      </dgm:t>
    </dgm:pt>
    <dgm:pt modelId="{F741DB84-9242-471A-A7E4-43966442B573}" type="parTrans" cxnId="{EA48FBC8-A4FA-481D-993E-7E9C0DDBF1CF}">
      <dgm:prSet/>
      <dgm:spPr/>
      <dgm:t>
        <a:bodyPr/>
        <a:lstStyle/>
        <a:p>
          <a:endParaRPr lang="es-ES"/>
        </a:p>
      </dgm:t>
    </dgm:pt>
    <dgm:pt modelId="{66108156-E91C-4BF5-87D0-9A80978A1320}" type="sibTrans" cxnId="{EA48FBC8-A4FA-481D-993E-7E9C0DDBF1CF}">
      <dgm:prSet/>
      <dgm:spPr/>
      <dgm:t>
        <a:bodyPr/>
        <a:lstStyle/>
        <a:p>
          <a:endParaRPr lang="es-ES"/>
        </a:p>
      </dgm:t>
    </dgm:pt>
    <dgm:pt modelId="{D9AD8E38-04F8-455D-957B-4E72D06F816A}">
      <dgm:prSet phldrT="[Texto]"/>
      <dgm:spPr/>
      <dgm:t>
        <a:bodyPr/>
        <a:lstStyle/>
        <a:p>
          <a:r>
            <a:rPr lang="es-ES" dirty="0" smtClean="0"/>
            <a:t>Encargado</a:t>
          </a:r>
          <a:endParaRPr lang="es-ES" dirty="0"/>
        </a:p>
      </dgm:t>
    </dgm:pt>
    <dgm:pt modelId="{9C6B7E11-F766-423F-9521-580AAC876A14}" type="parTrans" cxnId="{77F72CC5-8DE3-4E57-B198-5C8B38CD95ED}">
      <dgm:prSet/>
      <dgm:spPr/>
      <dgm:t>
        <a:bodyPr/>
        <a:lstStyle/>
        <a:p>
          <a:endParaRPr lang="es-ES"/>
        </a:p>
      </dgm:t>
    </dgm:pt>
    <dgm:pt modelId="{F706012B-5B1C-4603-9EE6-F8F63E86EEBA}" type="sibTrans" cxnId="{77F72CC5-8DE3-4E57-B198-5C8B38CD95ED}">
      <dgm:prSet/>
      <dgm:spPr/>
      <dgm:t>
        <a:bodyPr/>
        <a:lstStyle/>
        <a:p>
          <a:endParaRPr lang="es-ES"/>
        </a:p>
      </dgm:t>
    </dgm:pt>
    <dgm:pt modelId="{D9E0A94A-8511-45BD-8F4A-22251C0F448B}">
      <dgm:prSet phldrT="[Texto]" custT="1"/>
      <dgm:spPr/>
      <dgm:t>
        <a:bodyPr/>
        <a:lstStyle/>
        <a:p>
          <a:r>
            <a:rPr lang="es-ES" sz="2000" dirty="0" smtClean="0"/>
            <a:t>Tienen varias sucursales en el país, en Lima, Arequipa, Trujillo, Tacna y Piura.</a:t>
          </a:r>
        </a:p>
        <a:p>
          <a:r>
            <a:rPr lang="es-ES" sz="2000" dirty="0" smtClean="0"/>
            <a:t>De las sucursales se almacena: Código, Departamento, Ciudad, Director que la dirige, Objetivo de ventas, ventas reales.</a:t>
          </a:r>
          <a:endParaRPr lang="es-ES" sz="2000" dirty="0"/>
        </a:p>
      </dgm:t>
    </dgm:pt>
    <dgm:pt modelId="{B3334209-7DDD-4B89-8553-652BDEDF9DB2}" type="parTrans" cxnId="{9C17EE9A-98EF-451B-BABC-F824ACC8C40D}">
      <dgm:prSet/>
      <dgm:spPr/>
      <dgm:t>
        <a:bodyPr/>
        <a:lstStyle/>
        <a:p>
          <a:endParaRPr lang="es-ES"/>
        </a:p>
      </dgm:t>
    </dgm:pt>
    <dgm:pt modelId="{8F9494A4-CA3C-4E9E-B929-09E6AE5A8858}" type="sibTrans" cxnId="{9C17EE9A-98EF-451B-BABC-F824ACC8C40D}">
      <dgm:prSet/>
      <dgm:spPr/>
      <dgm:t>
        <a:bodyPr/>
        <a:lstStyle/>
        <a:p>
          <a:endParaRPr lang="es-ES"/>
        </a:p>
      </dgm:t>
    </dgm:pt>
    <dgm:pt modelId="{5E796835-4CED-426C-9179-550AC6BD5794}" type="pres">
      <dgm:prSet presAssocID="{2083F260-CC3D-4D93-AA0D-2C5A4C68EA74}" presName="layout" presStyleCnt="0">
        <dgm:presLayoutVars>
          <dgm:chMax/>
          <dgm:chPref/>
          <dgm:dir/>
          <dgm:resizeHandles/>
        </dgm:presLayoutVars>
      </dgm:prSet>
      <dgm:spPr/>
      <dgm:t>
        <a:bodyPr/>
        <a:lstStyle/>
        <a:p>
          <a:endParaRPr lang="es-ES"/>
        </a:p>
      </dgm:t>
    </dgm:pt>
    <dgm:pt modelId="{1964B1B0-E4CA-42A7-99B1-BFFC64CE7D9C}" type="pres">
      <dgm:prSet presAssocID="{5D9C710F-87EB-45C2-8F0E-13282273992B}" presName="root" presStyleCnt="0">
        <dgm:presLayoutVars>
          <dgm:chMax/>
          <dgm:chPref/>
        </dgm:presLayoutVars>
      </dgm:prSet>
      <dgm:spPr/>
    </dgm:pt>
    <dgm:pt modelId="{441FCEE5-D7B8-49A4-AB5A-B075A821039E}" type="pres">
      <dgm:prSet presAssocID="{5D9C710F-87EB-45C2-8F0E-13282273992B}" presName="rootComposite" presStyleCnt="0">
        <dgm:presLayoutVars/>
      </dgm:prSet>
      <dgm:spPr/>
    </dgm:pt>
    <dgm:pt modelId="{4A329D85-E5CC-4B78-8068-EB3EF722EAD3}" type="pres">
      <dgm:prSet presAssocID="{5D9C710F-87EB-45C2-8F0E-13282273992B}" presName="ParentAccent" presStyleLbl="alignNode1" presStyleIdx="0" presStyleCnt="2"/>
      <dgm:spPr/>
    </dgm:pt>
    <dgm:pt modelId="{EC80F20D-E640-464D-9B59-F6FF911EDC9F}" type="pres">
      <dgm:prSet presAssocID="{5D9C710F-87EB-45C2-8F0E-13282273992B}" presName="ParentSmallAccent" presStyleLbl="fgAcc1" presStyleIdx="0" presStyleCnt="2"/>
      <dgm:spPr/>
    </dgm:pt>
    <dgm:pt modelId="{746528DC-23B5-4DA4-A00D-0A96F5A5164F}" type="pres">
      <dgm:prSet presAssocID="{5D9C710F-87EB-45C2-8F0E-13282273992B}" presName="Parent" presStyleLbl="revTx" presStyleIdx="0" presStyleCnt="4">
        <dgm:presLayoutVars>
          <dgm:chMax/>
          <dgm:chPref val="4"/>
          <dgm:bulletEnabled val="1"/>
        </dgm:presLayoutVars>
      </dgm:prSet>
      <dgm:spPr/>
      <dgm:t>
        <a:bodyPr/>
        <a:lstStyle/>
        <a:p>
          <a:endParaRPr lang="es-ES"/>
        </a:p>
      </dgm:t>
    </dgm:pt>
    <dgm:pt modelId="{4689FB56-158A-4984-BE50-1BB45CD5F44C}" type="pres">
      <dgm:prSet presAssocID="{5D9C710F-87EB-45C2-8F0E-13282273992B}" presName="childShape" presStyleCnt="0">
        <dgm:presLayoutVars>
          <dgm:chMax val="0"/>
          <dgm:chPref val="0"/>
        </dgm:presLayoutVars>
      </dgm:prSet>
      <dgm:spPr/>
    </dgm:pt>
    <dgm:pt modelId="{137EBC4A-5AAE-4E51-9FD4-24177795B143}" type="pres">
      <dgm:prSet presAssocID="{56755E4D-FC76-4A07-9355-2B1196B799D6}" presName="childComposite" presStyleCnt="0">
        <dgm:presLayoutVars>
          <dgm:chMax val="0"/>
          <dgm:chPref val="0"/>
        </dgm:presLayoutVars>
      </dgm:prSet>
      <dgm:spPr/>
    </dgm:pt>
    <dgm:pt modelId="{95D9A6F1-9C3F-4D1F-9150-E89BBA38B586}" type="pres">
      <dgm:prSet presAssocID="{56755E4D-FC76-4A07-9355-2B1196B799D6}" presName="ChildAccent" presStyleLbl="solidFgAcc1" presStyleIdx="0" presStyleCnt="2"/>
      <dgm:spPr/>
    </dgm:pt>
    <dgm:pt modelId="{4E3B8136-194D-436A-A2E5-86CF635B794C}" type="pres">
      <dgm:prSet presAssocID="{56755E4D-FC76-4A07-9355-2B1196B799D6}" presName="Child" presStyleLbl="revTx" presStyleIdx="1" presStyleCnt="4">
        <dgm:presLayoutVars>
          <dgm:chMax val="0"/>
          <dgm:chPref val="0"/>
          <dgm:bulletEnabled val="1"/>
        </dgm:presLayoutVars>
      </dgm:prSet>
      <dgm:spPr/>
      <dgm:t>
        <a:bodyPr/>
        <a:lstStyle/>
        <a:p>
          <a:endParaRPr lang="es-ES"/>
        </a:p>
      </dgm:t>
    </dgm:pt>
    <dgm:pt modelId="{89C8313A-0F1B-4F71-977E-A405F009B1ED}" type="pres">
      <dgm:prSet presAssocID="{D9AD8E38-04F8-455D-957B-4E72D06F816A}" presName="root" presStyleCnt="0">
        <dgm:presLayoutVars>
          <dgm:chMax/>
          <dgm:chPref/>
        </dgm:presLayoutVars>
      </dgm:prSet>
      <dgm:spPr/>
    </dgm:pt>
    <dgm:pt modelId="{C2C667AC-DF28-4159-9B04-2555F22EAA63}" type="pres">
      <dgm:prSet presAssocID="{D9AD8E38-04F8-455D-957B-4E72D06F816A}" presName="rootComposite" presStyleCnt="0">
        <dgm:presLayoutVars/>
      </dgm:prSet>
      <dgm:spPr/>
    </dgm:pt>
    <dgm:pt modelId="{B5281BF6-2037-4F44-8C38-03EA90A26566}" type="pres">
      <dgm:prSet presAssocID="{D9AD8E38-04F8-455D-957B-4E72D06F816A}" presName="ParentAccent" presStyleLbl="alignNode1" presStyleIdx="1" presStyleCnt="2"/>
      <dgm:spPr/>
    </dgm:pt>
    <dgm:pt modelId="{5CD61BB3-E561-466E-81E1-838B8C7CCD34}" type="pres">
      <dgm:prSet presAssocID="{D9AD8E38-04F8-455D-957B-4E72D06F816A}" presName="ParentSmallAccent" presStyleLbl="fgAcc1" presStyleIdx="1" presStyleCnt="2"/>
      <dgm:spPr/>
    </dgm:pt>
    <dgm:pt modelId="{566B8EE7-133F-45DD-8821-5526C6DBD2B6}" type="pres">
      <dgm:prSet presAssocID="{D9AD8E38-04F8-455D-957B-4E72D06F816A}" presName="Parent" presStyleLbl="revTx" presStyleIdx="2" presStyleCnt="4">
        <dgm:presLayoutVars>
          <dgm:chMax/>
          <dgm:chPref val="4"/>
          <dgm:bulletEnabled val="1"/>
        </dgm:presLayoutVars>
      </dgm:prSet>
      <dgm:spPr/>
      <dgm:t>
        <a:bodyPr/>
        <a:lstStyle/>
        <a:p>
          <a:endParaRPr lang="es-ES"/>
        </a:p>
      </dgm:t>
    </dgm:pt>
    <dgm:pt modelId="{8A955FC9-B69D-4A80-8636-B8F55425087A}" type="pres">
      <dgm:prSet presAssocID="{D9AD8E38-04F8-455D-957B-4E72D06F816A}" presName="childShape" presStyleCnt="0">
        <dgm:presLayoutVars>
          <dgm:chMax val="0"/>
          <dgm:chPref val="0"/>
        </dgm:presLayoutVars>
      </dgm:prSet>
      <dgm:spPr/>
    </dgm:pt>
    <dgm:pt modelId="{94829CDC-2952-45A2-A2FF-271A6E7C8F21}" type="pres">
      <dgm:prSet presAssocID="{D9E0A94A-8511-45BD-8F4A-22251C0F448B}" presName="childComposite" presStyleCnt="0">
        <dgm:presLayoutVars>
          <dgm:chMax val="0"/>
          <dgm:chPref val="0"/>
        </dgm:presLayoutVars>
      </dgm:prSet>
      <dgm:spPr/>
    </dgm:pt>
    <dgm:pt modelId="{1D065E02-AEB7-4956-AAE8-830CB223938B}" type="pres">
      <dgm:prSet presAssocID="{D9E0A94A-8511-45BD-8F4A-22251C0F448B}" presName="ChildAccent" presStyleLbl="solidFgAcc1" presStyleIdx="1" presStyleCnt="2"/>
      <dgm:spPr/>
    </dgm:pt>
    <dgm:pt modelId="{A789CA58-AD63-4933-8A91-6E9C00792DC4}" type="pres">
      <dgm:prSet presAssocID="{D9E0A94A-8511-45BD-8F4A-22251C0F448B}" presName="Child" presStyleLbl="revTx" presStyleIdx="3" presStyleCnt="4" custScaleY="349294">
        <dgm:presLayoutVars>
          <dgm:chMax val="0"/>
          <dgm:chPref val="0"/>
          <dgm:bulletEnabled val="1"/>
        </dgm:presLayoutVars>
      </dgm:prSet>
      <dgm:spPr/>
      <dgm:t>
        <a:bodyPr/>
        <a:lstStyle/>
        <a:p>
          <a:endParaRPr lang="es-ES"/>
        </a:p>
      </dgm:t>
    </dgm:pt>
  </dgm:ptLst>
  <dgm:cxnLst>
    <dgm:cxn modelId="{DD5D857B-74B8-481E-A53B-A49FB1F5A84B}" type="presOf" srcId="{5D9C710F-87EB-45C2-8F0E-13282273992B}" destId="{746528DC-23B5-4DA4-A00D-0A96F5A5164F}" srcOrd="0" destOrd="0" presId="urn:microsoft.com/office/officeart/2008/layout/SquareAccentList"/>
    <dgm:cxn modelId="{B8FA6258-F378-4C87-8075-A0F19243C074}" srcId="{2083F260-CC3D-4D93-AA0D-2C5A4C68EA74}" destId="{5D9C710F-87EB-45C2-8F0E-13282273992B}" srcOrd="0" destOrd="0" parTransId="{2A90E517-F240-4386-9446-25A1CAD05A8D}" sibTransId="{0EE1238F-E3FF-443F-A3C0-86AB9644C654}"/>
    <dgm:cxn modelId="{8D153165-3984-4EA9-B2C8-F100F81DBAB1}" type="presOf" srcId="{D9AD8E38-04F8-455D-957B-4E72D06F816A}" destId="{566B8EE7-133F-45DD-8821-5526C6DBD2B6}" srcOrd="0" destOrd="0" presId="urn:microsoft.com/office/officeart/2008/layout/SquareAccentList"/>
    <dgm:cxn modelId="{AB145999-5173-44FC-B3F2-E76A0EF20CAE}" type="presOf" srcId="{56755E4D-FC76-4A07-9355-2B1196B799D6}" destId="{4E3B8136-194D-436A-A2E5-86CF635B794C}" srcOrd="0" destOrd="0" presId="urn:microsoft.com/office/officeart/2008/layout/SquareAccentList"/>
    <dgm:cxn modelId="{7CF3E51C-1EA2-4CFB-92F8-D9DD9B8630FF}" type="presOf" srcId="{2083F260-CC3D-4D93-AA0D-2C5A4C68EA74}" destId="{5E796835-4CED-426C-9179-550AC6BD5794}" srcOrd="0" destOrd="0" presId="urn:microsoft.com/office/officeart/2008/layout/SquareAccentList"/>
    <dgm:cxn modelId="{EA48FBC8-A4FA-481D-993E-7E9C0DDBF1CF}" srcId="{5D9C710F-87EB-45C2-8F0E-13282273992B}" destId="{56755E4D-FC76-4A07-9355-2B1196B799D6}" srcOrd="0" destOrd="0" parTransId="{F741DB84-9242-471A-A7E4-43966442B573}" sibTransId="{66108156-E91C-4BF5-87D0-9A80978A1320}"/>
    <dgm:cxn modelId="{A670B451-D00E-418E-95FA-5A184D5AB484}" type="presOf" srcId="{D9E0A94A-8511-45BD-8F4A-22251C0F448B}" destId="{A789CA58-AD63-4933-8A91-6E9C00792DC4}" srcOrd="0" destOrd="0" presId="urn:microsoft.com/office/officeart/2008/layout/SquareAccentList"/>
    <dgm:cxn modelId="{9C17EE9A-98EF-451B-BABC-F824ACC8C40D}" srcId="{D9AD8E38-04F8-455D-957B-4E72D06F816A}" destId="{D9E0A94A-8511-45BD-8F4A-22251C0F448B}" srcOrd="0" destOrd="0" parTransId="{B3334209-7DDD-4B89-8553-652BDEDF9DB2}" sibTransId="{8F9494A4-CA3C-4E9E-B929-09E6AE5A8858}"/>
    <dgm:cxn modelId="{77F72CC5-8DE3-4E57-B198-5C8B38CD95ED}" srcId="{2083F260-CC3D-4D93-AA0D-2C5A4C68EA74}" destId="{D9AD8E38-04F8-455D-957B-4E72D06F816A}" srcOrd="1" destOrd="0" parTransId="{9C6B7E11-F766-423F-9521-580AAC876A14}" sibTransId="{F706012B-5B1C-4603-9EE6-F8F63E86EEBA}"/>
    <dgm:cxn modelId="{B1A2EF4A-59CA-4DAD-82C8-0BDFE9A2F7BE}" type="presParOf" srcId="{5E796835-4CED-426C-9179-550AC6BD5794}" destId="{1964B1B0-E4CA-42A7-99B1-BFFC64CE7D9C}" srcOrd="0" destOrd="0" presId="urn:microsoft.com/office/officeart/2008/layout/SquareAccentList"/>
    <dgm:cxn modelId="{C1642111-8CE9-4031-AEA4-97685AF4829A}" type="presParOf" srcId="{1964B1B0-E4CA-42A7-99B1-BFFC64CE7D9C}" destId="{441FCEE5-D7B8-49A4-AB5A-B075A821039E}" srcOrd="0" destOrd="0" presId="urn:microsoft.com/office/officeart/2008/layout/SquareAccentList"/>
    <dgm:cxn modelId="{82531FE6-4A18-40D3-A7CC-D81930B656D7}" type="presParOf" srcId="{441FCEE5-D7B8-49A4-AB5A-B075A821039E}" destId="{4A329D85-E5CC-4B78-8068-EB3EF722EAD3}" srcOrd="0" destOrd="0" presId="urn:microsoft.com/office/officeart/2008/layout/SquareAccentList"/>
    <dgm:cxn modelId="{92EE88E4-1AF7-4962-9AA2-222CB0A64789}" type="presParOf" srcId="{441FCEE5-D7B8-49A4-AB5A-B075A821039E}" destId="{EC80F20D-E640-464D-9B59-F6FF911EDC9F}" srcOrd="1" destOrd="0" presId="urn:microsoft.com/office/officeart/2008/layout/SquareAccentList"/>
    <dgm:cxn modelId="{BD8F226A-10D3-4B97-B10F-00AFB6D1F761}" type="presParOf" srcId="{441FCEE5-D7B8-49A4-AB5A-B075A821039E}" destId="{746528DC-23B5-4DA4-A00D-0A96F5A5164F}" srcOrd="2" destOrd="0" presId="urn:microsoft.com/office/officeart/2008/layout/SquareAccentList"/>
    <dgm:cxn modelId="{6400217E-8E5A-40DF-AAAA-CF3D841186B9}" type="presParOf" srcId="{1964B1B0-E4CA-42A7-99B1-BFFC64CE7D9C}" destId="{4689FB56-158A-4984-BE50-1BB45CD5F44C}" srcOrd="1" destOrd="0" presId="urn:microsoft.com/office/officeart/2008/layout/SquareAccentList"/>
    <dgm:cxn modelId="{43436CA6-4038-4613-AE05-BDCF0C4D2098}" type="presParOf" srcId="{4689FB56-158A-4984-BE50-1BB45CD5F44C}" destId="{137EBC4A-5AAE-4E51-9FD4-24177795B143}" srcOrd="0" destOrd="0" presId="urn:microsoft.com/office/officeart/2008/layout/SquareAccentList"/>
    <dgm:cxn modelId="{61F48279-227A-4CA3-9E41-0A8826EF8065}" type="presParOf" srcId="{137EBC4A-5AAE-4E51-9FD4-24177795B143}" destId="{95D9A6F1-9C3F-4D1F-9150-E89BBA38B586}" srcOrd="0" destOrd="0" presId="urn:microsoft.com/office/officeart/2008/layout/SquareAccentList"/>
    <dgm:cxn modelId="{7095F214-CCE7-41E7-8D9D-E5A73B35DE0D}" type="presParOf" srcId="{137EBC4A-5AAE-4E51-9FD4-24177795B143}" destId="{4E3B8136-194D-436A-A2E5-86CF635B794C}" srcOrd="1" destOrd="0" presId="urn:microsoft.com/office/officeart/2008/layout/SquareAccentList"/>
    <dgm:cxn modelId="{5F1B4AFC-DD7C-4908-9A99-563F96995626}" type="presParOf" srcId="{5E796835-4CED-426C-9179-550AC6BD5794}" destId="{89C8313A-0F1B-4F71-977E-A405F009B1ED}" srcOrd="1" destOrd="0" presId="urn:microsoft.com/office/officeart/2008/layout/SquareAccentList"/>
    <dgm:cxn modelId="{69F6B08F-5FA8-4301-9498-0039D1342791}" type="presParOf" srcId="{89C8313A-0F1B-4F71-977E-A405F009B1ED}" destId="{C2C667AC-DF28-4159-9B04-2555F22EAA63}" srcOrd="0" destOrd="0" presId="urn:microsoft.com/office/officeart/2008/layout/SquareAccentList"/>
    <dgm:cxn modelId="{A952A722-44DC-41B6-A2C0-B8BEE3FCD2CD}" type="presParOf" srcId="{C2C667AC-DF28-4159-9B04-2555F22EAA63}" destId="{B5281BF6-2037-4F44-8C38-03EA90A26566}" srcOrd="0" destOrd="0" presId="urn:microsoft.com/office/officeart/2008/layout/SquareAccentList"/>
    <dgm:cxn modelId="{A1DAF2A5-1703-4A20-973D-715A6D8767AF}" type="presParOf" srcId="{C2C667AC-DF28-4159-9B04-2555F22EAA63}" destId="{5CD61BB3-E561-466E-81E1-838B8C7CCD34}" srcOrd="1" destOrd="0" presId="urn:microsoft.com/office/officeart/2008/layout/SquareAccentList"/>
    <dgm:cxn modelId="{F7E8469E-C166-4ABE-9936-F27C81C05653}" type="presParOf" srcId="{C2C667AC-DF28-4159-9B04-2555F22EAA63}" destId="{566B8EE7-133F-45DD-8821-5526C6DBD2B6}" srcOrd="2" destOrd="0" presId="urn:microsoft.com/office/officeart/2008/layout/SquareAccentList"/>
    <dgm:cxn modelId="{B3F58BAF-A4D3-404B-A589-A87D75435861}" type="presParOf" srcId="{89C8313A-0F1B-4F71-977E-A405F009B1ED}" destId="{8A955FC9-B69D-4A80-8636-B8F55425087A}" srcOrd="1" destOrd="0" presId="urn:microsoft.com/office/officeart/2008/layout/SquareAccentList"/>
    <dgm:cxn modelId="{B5DEEEA8-1E95-4098-A7F9-A94521512348}" type="presParOf" srcId="{8A955FC9-B69D-4A80-8636-B8F55425087A}" destId="{94829CDC-2952-45A2-A2FF-271A6E7C8F21}" srcOrd="0" destOrd="0" presId="urn:microsoft.com/office/officeart/2008/layout/SquareAccentList"/>
    <dgm:cxn modelId="{99361EA3-70DC-499C-8252-3306F47CC581}" type="presParOf" srcId="{94829CDC-2952-45A2-A2FF-271A6E7C8F21}" destId="{1D065E02-AEB7-4956-AAE8-830CB223938B}" srcOrd="0" destOrd="0" presId="urn:microsoft.com/office/officeart/2008/layout/SquareAccentList"/>
    <dgm:cxn modelId="{5B2A7B66-BE06-44D3-B97B-FB5282119143}" type="presParOf" srcId="{94829CDC-2952-45A2-A2FF-271A6E7C8F21}" destId="{A789CA58-AD63-4933-8A91-6E9C00792DC4}"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2</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Entrevistas y cuestionarios</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custLinFactNeighborX="0" custLinFactNeighborY="1442">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29D5FE5C-2F7C-48BF-8F5B-16FE19477C96}" type="presOf" srcId="{0615CD18-4040-43BE-BE7A-47534B80C04E}" destId="{DA608B02-644D-4F48-B014-4F986304E21B}" srcOrd="0" destOrd="0" presId="urn:microsoft.com/office/officeart/2005/8/layout/chevron2"/>
    <dgm:cxn modelId="{E6A65191-09D9-412D-885F-08757991B676}" type="presOf" srcId="{D36D0B46-10BC-4E8A-9E1D-34EF0E02F331}" destId="{B0108A13-1CB8-41B8-9FE7-8D86301A6920}" srcOrd="0" destOrd="0" presId="urn:microsoft.com/office/officeart/2005/8/layout/chevron2"/>
    <dgm:cxn modelId="{A08638DC-3140-434F-9475-EF48D6EF8A2C}" type="presOf" srcId="{EB8E65C0-80C8-4059-8184-488FA11A6A70}" destId="{EC6C77B7-2FA1-45C9-9C17-5FF9608AE1BF}"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5AE390EF-57B9-472D-98F3-7B10CEA0F0DC}" type="presParOf" srcId="{DA608B02-644D-4F48-B014-4F986304E21B}" destId="{D5770BCF-3072-4D0C-82D1-FC9F74E17B0F}" srcOrd="0" destOrd="0" presId="urn:microsoft.com/office/officeart/2005/8/layout/chevron2"/>
    <dgm:cxn modelId="{2993FD5C-DF62-4C52-A985-8C4A1CC2BF42}" type="presParOf" srcId="{D5770BCF-3072-4D0C-82D1-FC9F74E17B0F}" destId="{B0108A13-1CB8-41B8-9FE7-8D86301A6920}" srcOrd="0" destOrd="0" presId="urn:microsoft.com/office/officeart/2005/8/layout/chevron2"/>
    <dgm:cxn modelId="{B31F77EF-5448-4108-B230-6A1D994D4D78}"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3</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Revisión de Documentos</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custLinFactNeighborX="0" custLinFactNeighborY="1442">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07F6E08B-4ED4-4B0F-8823-689D98268FEE}" type="presOf" srcId="{0615CD18-4040-43BE-BE7A-47534B80C04E}" destId="{DA608B02-644D-4F48-B014-4F986304E21B}" srcOrd="0" destOrd="0" presId="urn:microsoft.com/office/officeart/2005/8/layout/chevron2"/>
    <dgm:cxn modelId="{E62110C2-2495-4DDB-AB5F-DA1C5656C2AD}" type="presOf" srcId="{EB8E65C0-80C8-4059-8184-488FA11A6A70}" destId="{EC6C77B7-2FA1-45C9-9C17-5FF9608AE1BF}" srcOrd="0" destOrd="0" presId="urn:microsoft.com/office/officeart/2005/8/layout/chevron2"/>
    <dgm:cxn modelId="{F23D5ECA-54E1-44C5-B55E-091B226BD833}" type="presOf" srcId="{D36D0B46-10BC-4E8A-9E1D-34EF0E02F331}" destId="{B0108A13-1CB8-41B8-9FE7-8D86301A6920}"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DC18461F-8A19-43C3-8C2D-E2DA54FE08D6}" type="presParOf" srcId="{DA608B02-644D-4F48-B014-4F986304E21B}" destId="{D5770BCF-3072-4D0C-82D1-FC9F74E17B0F}" srcOrd="0" destOrd="0" presId="urn:microsoft.com/office/officeart/2005/8/layout/chevron2"/>
    <dgm:cxn modelId="{4E503291-C93B-4F11-9DFB-F8561007A817}" type="presParOf" srcId="{D5770BCF-3072-4D0C-82D1-FC9F74E17B0F}" destId="{B0108A13-1CB8-41B8-9FE7-8D86301A6920}" srcOrd="0" destOrd="0" presId="urn:microsoft.com/office/officeart/2005/8/layout/chevron2"/>
    <dgm:cxn modelId="{2CE6B42C-9677-4A78-A949-94DB9B6BEEC2}"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3</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Revisión de Documentos</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custLinFactNeighborX="0" custLinFactNeighborY="1442">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7031C17C-DB6C-4E25-A3C6-DE235504C416}" type="presOf" srcId="{0615CD18-4040-43BE-BE7A-47534B80C04E}" destId="{DA608B02-644D-4F48-B014-4F986304E21B}" srcOrd="0" destOrd="0" presId="urn:microsoft.com/office/officeart/2005/8/layout/chevron2"/>
    <dgm:cxn modelId="{0A550267-E269-4B01-AB9F-5A45CA2DBBD4}" type="presOf" srcId="{EB8E65C0-80C8-4059-8184-488FA11A6A70}" destId="{EC6C77B7-2FA1-45C9-9C17-5FF9608AE1BF}"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ADE8A5CE-84ED-438B-8BD8-61839185530E}" type="presOf" srcId="{D36D0B46-10BC-4E8A-9E1D-34EF0E02F331}" destId="{B0108A13-1CB8-41B8-9FE7-8D86301A6920}" srcOrd="0" destOrd="0" presId="urn:microsoft.com/office/officeart/2005/8/layout/chevron2"/>
    <dgm:cxn modelId="{71C1E4E6-D853-4D79-A870-78BE8D8138CC}" type="presParOf" srcId="{DA608B02-644D-4F48-B014-4F986304E21B}" destId="{D5770BCF-3072-4D0C-82D1-FC9F74E17B0F}" srcOrd="0" destOrd="0" presId="urn:microsoft.com/office/officeart/2005/8/layout/chevron2"/>
    <dgm:cxn modelId="{32214B9F-3BD7-4BFE-8504-F0D5BEDD52D1}" type="presParOf" srcId="{D5770BCF-3072-4D0C-82D1-FC9F74E17B0F}" destId="{B0108A13-1CB8-41B8-9FE7-8D86301A6920}" srcOrd="0" destOrd="0" presId="urn:microsoft.com/office/officeart/2005/8/layout/chevron2"/>
    <dgm:cxn modelId="{A7F9F2D5-F06C-4A95-9536-E067D031E6C2}"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dirty="0" smtClean="0"/>
            <a:t>5</a:t>
          </a:r>
          <a:endParaRPr lang="es-ES"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Lenguaje Estructurado de Consultas (SQL)</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1FEC487E-46E8-42C2-A8ED-120C94B553DE}" type="presOf" srcId="{D36D0B46-10BC-4E8A-9E1D-34EF0E02F331}" destId="{B0108A13-1CB8-41B8-9FE7-8D86301A6920}" srcOrd="0" destOrd="0" presId="urn:microsoft.com/office/officeart/2005/8/layout/chevron2"/>
    <dgm:cxn modelId="{B8D9CD08-E9B1-4B4A-A580-0C479497EF4E}" type="presOf" srcId="{0615CD18-4040-43BE-BE7A-47534B80C04E}" destId="{DA608B02-644D-4F48-B014-4F986304E21B}"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198F2BFA-3C92-4837-BE3E-DCFE45D0D9ED}" type="presOf" srcId="{EB8E65C0-80C8-4059-8184-488FA11A6A70}" destId="{EC6C77B7-2FA1-45C9-9C17-5FF9608AE1BF}" srcOrd="0" destOrd="0" presId="urn:microsoft.com/office/officeart/2005/8/layout/chevron2"/>
    <dgm:cxn modelId="{8AC3992E-8ABE-4CE1-AB62-56156F34960A}" type="presParOf" srcId="{DA608B02-644D-4F48-B014-4F986304E21B}" destId="{D5770BCF-3072-4D0C-82D1-FC9F74E17B0F}" srcOrd="0" destOrd="0" presId="urn:microsoft.com/office/officeart/2005/8/layout/chevron2"/>
    <dgm:cxn modelId="{7CBE2D27-85EE-4F4B-85AF-FA1F7B96D89A}" type="presParOf" srcId="{D5770BCF-3072-4D0C-82D1-FC9F74E17B0F}" destId="{B0108A13-1CB8-41B8-9FE7-8D86301A6920}" srcOrd="0" destOrd="0" presId="urn:microsoft.com/office/officeart/2005/8/layout/chevron2"/>
    <dgm:cxn modelId="{CF1C0FB8-1848-4E4A-9AB7-67CE2258140E}"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Análisis Conceptual</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custLinFactNeighborX="0" custLinFactNeighborY="1442">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F6B57113-8DA9-4004-97F4-555ED8C7E393}" type="presOf" srcId="{0615CD18-4040-43BE-BE7A-47534B80C04E}" destId="{DA608B02-644D-4F48-B014-4F986304E21B}" srcOrd="0" destOrd="0" presId="urn:microsoft.com/office/officeart/2005/8/layout/chevron2"/>
    <dgm:cxn modelId="{4226FBFF-B04F-46E3-B53C-0A12E98B43C2}" type="presOf" srcId="{EB8E65C0-80C8-4059-8184-488FA11A6A70}" destId="{EC6C77B7-2FA1-45C9-9C17-5FF9608AE1BF}" srcOrd="0" destOrd="0" presId="urn:microsoft.com/office/officeart/2005/8/layout/chevron2"/>
    <dgm:cxn modelId="{8E00B168-3CE2-4375-95BF-4AEFDC8224BF}" type="presOf" srcId="{D36D0B46-10BC-4E8A-9E1D-34EF0E02F331}" destId="{B0108A13-1CB8-41B8-9FE7-8D86301A6920}"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067C853E-D8AB-482F-AFFB-0CB0678DF3F3}" type="presParOf" srcId="{DA608B02-644D-4F48-B014-4F986304E21B}" destId="{D5770BCF-3072-4D0C-82D1-FC9F74E17B0F}" srcOrd="0" destOrd="0" presId="urn:microsoft.com/office/officeart/2005/8/layout/chevron2"/>
    <dgm:cxn modelId="{FF360C14-1908-4E86-BE6A-EED5C12C9DF2}" type="presParOf" srcId="{D5770BCF-3072-4D0C-82D1-FC9F74E17B0F}" destId="{B0108A13-1CB8-41B8-9FE7-8D86301A6920}" srcOrd="0" destOrd="0" presId="urn:microsoft.com/office/officeart/2005/8/layout/chevron2"/>
    <dgm:cxn modelId="{12282163-E6AF-42DB-AA85-F83CA37A96A4}"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5756C380-F4BF-4217-AAC5-AC7C6E47ED1B}"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s-ES"/>
        </a:p>
      </dgm:t>
    </dgm:pt>
    <dgm:pt modelId="{BA5B24B1-A195-49C8-B1DB-EB4DC20408AE}">
      <dgm:prSet phldrT="[Texto]"/>
      <dgm:spPr/>
      <dgm:t>
        <a:bodyPr/>
        <a:lstStyle/>
        <a:p>
          <a:r>
            <a:rPr lang="es-ES" dirty="0" smtClean="0"/>
            <a:t>Productos</a:t>
          </a:r>
          <a:endParaRPr lang="es-ES" dirty="0"/>
        </a:p>
      </dgm:t>
    </dgm:pt>
    <dgm:pt modelId="{9A4A6A79-5C7A-4992-8620-797DF1A2297F}" type="parTrans" cxnId="{F23EA357-3A11-4107-8853-1F28651A5DE7}">
      <dgm:prSet/>
      <dgm:spPr/>
      <dgm:t>
        <a:bodyPr/>
        <a:lstStyle/>
        <a:p>
          <a:endParaRPr lang="es-ES"/>
        </a:p>
      </dgm:t>
    </dgm:pt>
    <dgm:pt modelId="{0810C411-622F-4999-B2D7-D9F94AA7E7F4}" type="sibTrans" cxnId="{F23EA357-3A11-4107-8853-1F28651A5DE7}">
      <dgm:prSet/>
      <dgm:spPr/>
      <dgm:t>
        <a:bodyPr/>
        <a:lstStyle/>
        <a:p>
          <a:endParaRPr lang="es-ES"/>
        </a:p>
      </dgm:t>
    </dgm:pt>
    <dgm:pt modelId="{3641DE07-F29F-423B-91EB-9193A3021295}">
      <dgm:prSet phldrT="[Texto]"/>
      <dgm:spPr/>
      <dgm:t>
        <a:bodyPr/>
        <a:lstStyle/>
        <a:p>
          <a:r>
            <a:rPr lang="es-ES" dirty="0" smtClean="0"/>
            <a:t>Con los siguientes datos:</a:t>
          </a:r>
          <a:endParaRPr lang="es-ES" dirty="0"/>
        </a:p>
      </dgm:t>
    </dgm:pt>
    <dgm:pt modelId="{03814836-7698-4BDC-969E-D36D2B98C605}" type="parTrans" cxnId="{2E86DD5B-03AE-4314-B718-C38E75ACD556}">
      <dgm:prSet/>
      <dgm:spPr/>
      <dgm:t>
        <a:bodyPr/>
        <a:lstStyle/>
        <a:p>
          <a:endParaRPr lang="es-ES"/>
        </a:p>
      </dgm:t>
    </dgm:pt>
    <dgm:pt modelId="{6AB507D0-63B0-482B-9706-F33E22FD3238}" type="sibTrans" cxnId="{2E86DD5B-03AE-4314-B718-C38E75ACD556}">
      <dgm:prSet/>
      <dgm:spPr/>
      <dgm:t>
        <a:bodyPr/>
        <a:lstStyle/>
        <a:p>
          <a:endParaRPr lang="es-ES"/>
        </a:p>
      </dgm:t>
    </dgm:pt>
    <dgm:pt modelId="{56660E14-BB15-4610-978B-2F15F436A89F}">
      <dgm:prSet phldrT="[Texto]"/>
      <dgm:spPr/>
      <dgm:t>
        <a:bodyPr/>
        <a:lstStyle/>
        <a:p>
          <a:r>
            <a:rPr lang="es-ES" dirty="0" smtClean="0"/>
            <a:t>Marca, Modelo, Descripción, Fecha Técnica, Precio, Stock y Foto.</a:t>
          </a:r>
          <a:endParaRPr lang="es-ES" dirty="0"/>
        </a:p>
      </dgm:t>
    </dgm:pt>
    <dgm:pt modelId="{EB50488D-3DA7-43D8-A85C-E003D9714F05}" type="parTrans" cxnId="{D7E71E47-2505-45E0-90A6-CAADE3630DBF}">
      <dgm:prSet/>
      <dgm:spPr/>
      <dgm:t>
        <a:bodyPr/>
        <a:lstStyle/>
        <a:p>
          <a:endParaRPr lang="es-ES"/>
        </a:p>
      </dgm:t>
    </dgm:pt>
    <dgm:pt modelId="{5E91A2E4-9B16-4477-96FD-FD085B6AC6D8}" type="sibTrans" cxnId="{D7E71E47-2505-45E0-90A6-CAADE3630DBF}">
      <dgm:prSet/>
      <dgm:spPr/>
      <dgm:t>
        <a:bodyPr/>
        <a:lstStyle/>
        <a:p>
          <a:endParaRPr lang="es-ES"/>
        </a:p>
      </dgm:t>
    </dgm:pt>
    <dgm:pt modelId="{2E83FD18-FF1D-478B-B1EE-64B41F17D79D}">
      <dgm:prSet phldrT="[Texto]"/>
      <dgm:spPr/>
      <dgm:t>
        <a:bodyPr/>
        <a:lstStyle/>
        <a:p>
          <a:r>
            <a:rPr lang="es-ES" dirty="0" smtClean="0"/>
            <a:t>Vendedores</a:t>
          </a:r>
          <a:endParaRPr lang="es-ES" dirty="0"/>
        </a:p>
      </dgm:t>
    </dgm:pt>
    <dgm:pt modelId="{A9787E04-C679-450F-AABC-3CDCE23C815F}" type="parTrans" cxnId="{75AF35BE-05BF-4414-B55A-AC96D81FEB7D}">
      <dgm:prSet/>
      <dgm:spPr/>
      <dgm:t>
        <a:bodyPr/>
        <a:lstStyle/>
        <a:p>
          <a:endParaRPr lang="es-ES"/>
        </a:p>
      </dgm:t>
    </dgm:pt>
    <dgm:pt modelId="{BFFA8A77-F55C-437F-B7FF-29302FDA474E}" type="sibTrans" cxnId="{75AF35BE-05BF-4414-B55A-AC96D81FEB7D}">
      <dgm:prSet/>
      <dgm:spPr/>
      <dgm:t>
        <a:bodyPr/>
        <a:lstStyle/>
        <a:p>
          <a:endParaRPr lang="es-ES"/>
        </a:p>
      </dgm:t>
    </dgm:pt>
    <dgm:pt modelId="{BE6ED8A5-8854-4876-8879-479F0F51B5B6}">
      <dgm:prSet phldrT="[Texto]"/>
      <dgm:spPr/>
      <dgm:t>
        <a:bodyPr/>
        <a:lstStyle/>
        <a:p>
          <a:r>
            <a:rPr lang="es-ES" dirty="0" smtClean="0"/>
            <a:t>Los cuales atienden a los clientes y realizan ventas.</a:t>
          </a:r>
          <a:endParaRPr lang="es-ES" dirty="0"/>
        </a:p>
      </dgm:t>
    </dgm:pt>
    <dgm:pt modelId="{46FD66F4-74F6-470C-B25A-A8A07DD57D87}" type="parTrans" cxnId="{D0EB4AB3-B02A-4A0A-A025-20E74AEACDD3}">
      <dgm:prSet/>
      <dgm:spPr/>
      <dgm:t>
        <a:bodyPr/>
        <a:lstStyle/>
        <a:p>
          <a:endParaRPr lang="es-ES"/>
        </a:p>
      </dgm:t>
    </dgm:pt>
    <dgm:pt modelId="{38049B65-C6C7-47C6-BE08-006B707BF441}" type="sibTrans" cxnId="{D0EB4AB3-B02A-4A0A-A025-20E74AEACDD3}">
      <dgm:prSet/>
      <dgm:spPr/>
      <dgm:t>
        <a:bodyPr/>
        <a:lstStyle/>
        <a:p>
          <a:endParaRPr lang="es-ES"/>
        </a:p>
      </dgm:t>
    </dgm:pt>
    <dgm:pt modelId="{E2CC2667-A567-4B42-BD87-8F07804586A5}">
      <dgm:prSet phldrT="[Texto]"/>
      <dgm:spPr/>
      <dgm:t>
        <a:bodyPr/>
        <a:lstStyle/>
        <a:p>
          <a:r>
            <a:rPr lang="es-ES" dirty="0" smtClean="0"/>
            <a:t>DNI, Nombre, Edad, Cargo, Fecha de Contrato, Director, Sucursal y Ventas.</a:t>
          </a:r>
          <a:endParaRPr lang="es-ES" dirty="0"/>
        </a:p>
      </dgm:t>
    </dgm:pt>
    <dgm:pt modelId="{1DCAAC05-6580-43C3-9743-7C33A90BE269}" type="parTrans" cxnId="{0BC995ED-E126-4A2B-9DEC-B75D46B549FB}">
      <dgm:prSet/>
      <dgm:spPr/>
      <dgm:t>
        <a:bodyPr/>
        <a:lstStyle/>
        <a:p>
          <a:endParaRPr lang="es-ES"/>
        </a:p>
      </dgm:t>
    </dgm:pt>
    <dgm:pt modelId="{27E6C43A-50E6-4F7A-A89C-0E52958F4004}" type="sibTrans" cxnId="{0BC995ED-E126-4A2B-9DEC-B75D46B549FB}">
      <dgm:prSet/>
      <dgm:spPr/>
      <dgm:t>
        <a:bodyPr/>
        <a:lstStyle/>
        <a:p>
          <a:endParaRPr lang="es-ES"/>
        </a:p>
      </dgm:t>
    </dgm:pt>
    <dgm:pt modelId="{665CC7F5-9D66-408B-AE1A-DEFB791CE6BA}">
      <dgm:prSet phldrT="[Texto]"/>
      <dgm:spPr/>
      <dgm:t>
        <a:bodyPr/>
        <a:lstStyle/>
        <a:p>
          <a:r>
            <a:rPr lang="es-ES" dirty="0" smtClean="0"/>
            <a:t>Clientes</a:t>
          </a:r>
          <a:endParaRPr lang="es-ES" dirty="0"/>
        </a:p>
      </dgm:t>
    </dgm:pt>
    <dgm:pt modelId="{9C314375-4D20-486D-B056-45F1CF0D0F57}" type="parTrans" cxnId="{67C79910-D158-4D05-8986-8308C8DCBB91}">
      <dgm:prSet/>
      <dgm:spPr/>
      <dgm:t>
        <a:bodyPr/>
        <a:lstStyle/>
        <a:p>
          <a:endParaRPr lang="es-ES"/>
        </a:p>
      </dgm:t>
    </dgm:pt>
    <dgm:pt modelId="{AA00B2A2-7288-42D4-BFB2-0AEDF417D5F5}" type="sibTrans" cxnId="{67C79910-D158-4D05-8986-8308C8DCBB91}">
      <dgm:prSet/>
      <dgm:spPr/>
      <dgm:t>
        <a:bodyPr/>
        <a:lstStyle/>
        <a:p>
          <a:endParaRPr lang="es-ES"/>
        </a:p>
      </dgm:t>
    </dgm:pt>
    <dgm:pt modelId="{F3FE3E06-29E4-4B25-B9EF-309E2341B912}">
      <dgm:prSet phldrT="[Texto]"/>
      <dgm:spPr/>
      <dgm:t>
        <a:bodyPr/>
        <a:lstStyle/>
        <a:p>
          <a:r>
            <a:rPr lang="es-ES" dirty="0" smtClean="0"/>
            <a:t>Con los siguientes datos:</a:t>
          </a:r>
          <a:endParaRPr lang="es-ES" dirty="0"/>
        </a:p>
      </dgm:t>
    </dgm:pt>
    <dgm:pt modelId="{C379206E-44DE-4265-974C-AC92FBED460A}" type="parTrans" cxnId="{6F187586-F116-49A3-B26C-53BABBFD2B02}">
      <dgm:prSet/>
      <dgm:spPr/>
      <dgm:t>
        <a:bodyPr/>
        <a:lstStyle/>
        <a:p>
          <a:endParaRPr lang="es-ES"/>
        </a:p>
      </dgm:t>
    </dgm:pt>
    <dgm:pt modelId="{D5EB6A78-C717-4BF3-ADEE-D77B46FFD144}" type="sibTrans" cxnId="{6F187586-F116-49A3-B26C-53BABBFD2B02}">
      <dgm:prSet/>
      <dgm:spPr/>
      <dgm:t>
        <a:bodyPr/>
        <a:lstStyle/>
        <a:p>
          <a:endParaRPr lang="es-ES"/>
        </a:p>
      </dgm:t>
    </dgm:pt>
    <dgm:pt modelId="{F0D0186E-DE16-4373-BF1A-259DBD48047F}">
      <dgm:prSet phldrT="[Texto]"/>
      <dgm:spPr/>
      <dgm:t>
        <a:bodyPr/>
        <a:lstStyle/>
        <a:p>
          <a:r>
            <a:rPr lang="es-ES" dirty="0" smtClean="0"/>
            <a:t>DNI, RUC, Nombre, Vendedor asignado, Email, Dirección y Celular</a:t>
          </a:r>
          <a:endParaRPr lang="es-ES" dirty="0"/>
        </a:p>
      </dgm:t>
    </dgm:pt>
    <dgm:pt modelId="{2CAB41EE-9C86-4C54-BE51-C1E3D0C7D887}" type="parTrans" cxnId="{5497F066-321F-4E9A-950F-E1DEF450BC6E}">
      <dgm:prSet/>
      <dgm:spPr/>
      <dgm:t>
        <a:bodyPr/>
        <a:lstStyle/>
        <a:p>
          <a:endParaRPr lang="es-ES"/>
        </a:p>
      </dgm:t>
    </dgm:pt>
    <dgm:pt modelId="{B79E3191-F1B0-4226-A48D-803E389E0E3C}" type="sibTrans" cxnId="{5497F066-321F-4E9A-950F-E1DEF450BC6E}">
      <dgm:prSet/>
      <dgm:spPr/>
      <dgm:t>
        <a:bodyPr/>
        <a:lstStyle/>
        <a:p>
          <a:endParaRPr lang="es-ES"/>
        </a:p>
      </dgm:t>
    </dgm:pt>
    <dgm:pt modelId="{644A16E8-B833-43EB-928B-79783CA148C2}">
      <dgm:prSet phldrT="[Texto]"/>
      <dgm:spPr/>
      <dgm:t>
        <a:bodyPr/>
        <a:lstStyle/>
        <a:p>
          <a:r>
            <a:rPr lang="es-ES" dirty="0" smtClean="0"/>
            <a:t>Sucursales</a:t>
          </a:r>
          <a:endParaRPr lang="es-ES" dirty="0"/>
        </a:p>
      </dgm:t>
    </dgm:pt>
    <dgm:pt modelId="{D43F0D5C-251F-4F06-8A6B-88D8ED0A4F5A}" type="parTrans" cxnId="{2732BEC2-2297-4C04-BA93-0CAD32D969A8}">
      <dgm:prSet/>
      <dgm:spPr/>
      <dgm:t>
        <a:bodyPr/>
        <a:lstStyle/>
        <a:p>
          <a:endParaRPr lang="es-ES"/>
        </a:p>
      </dgm:t>
    </dgm:pt>
    <dgm:pt modelId="{C1664A33-A405-4339-8821-77CA51BE9FAD}" type="sibTrans" cxnId="{2732BEC2-2297-4C04-BA93-0CAD32D969A8}">
      <dgm:prSet/>
      <dgm:spPr/>
      <dgm:t>
        <a:bodyPr/>
        <a:lstStyle/>
        <a:p>
          <a:endParaRPr lang="es-ES"/>
        </a:p>
      </dgm:t>
    </dgm:pt>
    <dgm:pt modelId="{D15D0C42-9F4D-4D4C-BAC7-80E44B3EA8C0}">
      <dgm:prSet phldrT="[Texto]"/>
      <dgm:spPr/>
      <dgm:t>
        <a:bodyPr/>
        <a:lstStyle/>
        <a:p>
          <a:r>
            <a:rPr lang="es-ES" dirty="0" smtClean="0"/>
            <a:t>Donde trabajan los vendedores y las dirige un Director.</a:t>
          </a:r>
          <a:endParaRPr lang="es-ES" dirty="0"/>
        </a:p>
      </dgm:t>
    </dgm:pt>
    <dgm:pt modelId="{A63C2D71-E6F0-4E1E-9756-925CFFB7F66F}" type="parTrans" cxnId="{FB217130-CDA9-48F6-8286-CA57050C4D99}">
      <dgm:prSet/>
      <dgm:spPr/>
      <dgm:t>
        <a:bodyPr/>
        <a:lstStyle/>
        <a:p>
          <a:endParaRPr lang="es-ES"/>
        </a:p>
      </dgm:t>
    </dgm:pt>
    <dgm:pt modelId="{21AFCB93-7A0E-499F-A537-2C063CD8C434}" type="sibTrans" cxnId="{FB217130-CDA9-48F6-8286-CA57050C4D99}">
      <dgm:prSet/>
      <dgm:spPr/>
      <dgm:t>
        <a:bodyPr/>
        <a:lstStyle/>
        <a:p>
          <a:endParaRPr lang="es-ES"/>
        </a:p>
      </dgm:t>
    </dgm:pt>
    <dgm:pt modelId="{BB2B290B-1089-4EDF-89C9-CAABBA4BFBA8}">
      <dgm:prSet phldrT="[Texto]"/>
      <dgm:spPr/>
      <dgm:t>
        <a:bodyPr/>
        <a:lstStyle/>
        <a:p>
          <a:r>
            <a:rPr lang="es-ES" dirty="0" smtClean="0"/>
            <a:t>Código, Departamento, Ciudad, Director, Objetivos Ventas, Ventas Totales.</a:t>
          </a:r>
          <a:endParaRPr lang="es-ES" dirty="0"/>
        </a:p>
      </dgm:t>
    </dgm:pt>
    <dgm:pt modelId="{EDB89ED8-66C8-4C7D-A391-06B7F0FE5AE3}" type="parTrans" cxnId="{B0F6F8E4-A718-422C-AFD4-0B7FCF51433A}">
      <dgm:prSet/>
      <dgm:spPr/>
      <dgm:t>
        <a:bodyPr/>
        <a:lstStyle/>
        <a:p>
          <a:endParaRPr lang="es-ES"/>
        </a:p>
      </dgm:t>
    </dgm:pt>
    <dgm:pt modelId="{80FA5AE1-02FF-44CB-B347-BA6AADFCF717}" type="sibTrans" cxnId="{B0F6F8E4-A718-422C-AFD4-0B7FCF51433A}">
      <dgm:prSet/>
      <dgm:spPr/>
      <dgm:t>
        <a:bodyPr/>
        <a:lstStyle/>
        <a:p>
          <a:endParaRPr lang="es-ES"/>
        </a:p>
      </dgm:t>
    </dgm:pt>
    <dgm:pt modelId="{7DA654E3-886F-4DDC-9957-AEB033A3AD20}">
      <dgm:prSet phldrT="[Texto]"/>
      <dgm:spPr/>
      <dgm:t>
        <a:bodyPr/>
        <a:lstStyle/>
        <a:p>
          <a:r>
            <a:rPr lang="es-ES" dirty="0" smtClean="0"/>
            <a:t>Ventas</a:t>
          </a:r>
          <a:endParaRPr lang="es-ES" dirty="0"/>
        </a:p>
      </dgm:t>
    </dgm:pt>
    <dgm:pt modelId="{AE938D5F-4413-4815-9AEF-1FA48E86AE66}" type="parTrans" cxnId="{482E8DA7-7E4F-4D65-8566-E108C43A15BE}">
      <dgm:prSet/>
      <dgm:spPr/>
      <dgm:t>
        <a:bodyPr/>
        <a:lstStyle/>
        <a:p>
          <a:endParaRPr lang="es-ES"/>
        </a:p>
      </dgm:t>
    </dgm:pt>
    <dgm:pt modelId="{95F36109-6150-4556-945E-5A53C2CA7305}" type="sibTrans" cxnId="{482E8DA7-7E4F-4D65-8566-E108C43A15BE}">
      <dgm:prSet/>
      <dgm:spPr/>
      <dgm:t>
        <a:bodyPr/>
        <a:lstStyle/>
        <a:p>
          <a:endParaRPr lang="es-ES"/>
        </a:p>
      </dgm:t>
    </dgm:pt>
    <dgm:pt modelId="{604FDBCF-8918-441A-A395-31F3EE1E55F8}">
      <dgm:prSet phldrT="[Texto]"/>
      <dgm:spPr/>
      <dgm:t>
        <a:bodyPr/>
        <a:lstStyle/>
        <a:p>
          <a:r>
            <a:rPr lang="es-ES" dirty="0" smtClean="0"/>
            <a:t>Contienen el detalle de los productos, con los siguientes datos.</a:t>
          </a:r>
          <a:endParaRPr lang="es-ES" dirty="0"/>
        </a:p>
      </dgm:t>
    </dgm:pt>
    <dgm:pt modelId="{9BA49A65-34A9-4AB1-976F-B66B7C7CF76B}" type="parTrans" cxnId="{D699A794-9442-47ED-9E47-9CEA2083B415}">
      <dgm:prSet/>
      <dgm:spPr/>
      <dgm:t>
        <a:bodyPr/>
        <a:lstStyle/>
        <a:p>
          <a:endParaRPr lang="es-ES"/>
        </a:p>
      </dgm:t>
    </dgm:pt>
    <dgm:pt modelId="{DBA61CA4-9CEE-47EA-A1F8-C43367BC221B}" type="sibTrans" cxnId="{D699A794-9442-47ED-9E47-9CEA2083B415}">
      <dgm:prSet/>
      <dgm:spPr/>
      <dgm:t>
        <a:bodyPr/>
        <a:lstStyle/>
        <a:p>
          <a:endParaRPr lang="es-ES"/>
        </a:p>
      </dgm:t>
    </dgm:pt>
    <dgm:pt modelId="{2A5B14EA-6EAC-4A9F-A793-4C16CAF49291}">
      <dgm:prSet phldrT="[Texto]"/>
      <dgm:spPr/>
      <dgm:t>
        <a:bodyPr/>
        <a:lstStyle/>
        <a:p>
          <a:r>
            <a:rPr lang="es-ES" dirty="0" smtClean="0"/>
            <a:t>Nº Factura, Fecha, Cliente, Productos, Total, Vendedor.</a:t>
          </a:r>
          <a:endParaRPr lang="es-ES" dirty="0"/>
        </a:p>
      </dgm:t>
    </dgm:pt>
    <dgm:pt modelId="{7D1DE849-8B55-478B-9F98-37B0CEAC4A59}" type="parTrans" cxnId="{DA736F87-36E4-4A39-A41D-3E07DDB550A3}">
      <dgm:prSet/>
      <dgm:spPr/>
      <dgm:t>
        <a:bodyPr/>
        <a:lstStyle/>
        <a:p>
          <a:endParaRPr lang="es-ES"/>
        </a:p>
      </dgm:t>
    </dgm:pt>
    <dgm:pt modelId="{55F99C2C-6408-4F90-9989-CE29E2EDFC22}" type="sibTrans" cxnId="{DA736F87-36E4-4A39-A41D-3E07DDB550A3}">
      <dgm:prSet/>
      <dgm:spPr/>
      <dgm:t>
        <a:bodyPr/>
        <a:lstStyle/>
        <a:p>
          <a:endParaRPr lang="es-ES"/>
        </a:p>
      </dgm:t>
    </dgm:pt>
    <dgm:pt modelId="{F4694304-CF0E-4707-8BC6-6F7CFE6DB541}" type="pres">
      <dgm:prSet presAssocID="{5756C380-F4BF-4217-AAC5-AC7C6E47ED1B}" presName="Name0" presStyleCnt="0">
        <dgm:presLayoutVars>
          <dgm:chMax/>
          <dgm:chPref val="3"/>
          <dgm:dir/>
          <dgm:animOne val="branch"/>
          <dgm:animLvl val="lvl"/>
        </dgm:presLayoutVars>
      </dgm:prSet>
      <dgm:spPr/>
      <dgm:t>
        <a:bodyPr/>
        <a:lstStyle/>
        <a:p>
          <a:endParaRPr lang="es-ES"/>
        </a:p>
      </dgm:t>
    </dgm:pt>
    <dgm:pt modelId="{8240BEEA-4E0C-4814-A2A3-792E28CC7226}" type="pres">
      <dgm:prSet presAssocID="{BA5B24B1-A195-49C8-B1DB-EB4DC20408AE}" presName="composite" presStyleCnt="0"/>
      <dgm:spPr/>
    </dgm:pt>
    <dgm:pt modelId="{97DBA9BF-8002-489A-BA44-8AF233458049}" type="pres">
      <dgm:prSet presAssocID="{BA5B24B1-A195-49C8-B1DB-EB4DC20408AE}" presName="FirstChild" presStyleLbl="revTx" presStyleIdx="0" presStyleCnt="10">
        <dgm:presLayoutVars>
          <dgm:chMax val="0"/>
          <dgm:chPref val="0"/>
          <dgm:bulletEnabled val="1"/>
        </dgm:presLayoutVars>
      </dgm:prSet>
      <dgm:spPr/>
      <dgm:t>
        <a:bodyPr/>
        <a:lstStyle/>
        <a:p>
          <a:endParaRPr lang="es-ES"/>
        </a:p>
      </dgm:t>
    </dgm:pt>
    <dgm:pt modelId="{891D1348-D757-4CA5-A494-FB9F91CF9D50}" type="pres">
      <dgm:prSet presAssocID="{BA5B24B1-A195-49C8-B1DB-EB4DC20408AE}" presName="Parent" presStyleLbl="alignNode1" presStyleIdx="0" presStyleCnt="5">
        <dgm:presLayoutVars>
          <dgm:chMax val="3"/>
          <dgm:chPref val="3"/>
          <dgm:bulletEnabled val="1"/>
        </dgm:presLayoutVars>
      </dgm:prSet>
      <dgm:spPr/>
      <dgm:t>
        <a:bodyPr/>
        <a:lstStyle/>
        <a:p>
          <a:endParaRPr lang="es-ES"/>
        </a:p>
      </dgm:t>
    </dgm:pt>
    <dgm:pt modelId="{AB8CD6C2-46F6-43CB-81F9-609B131841E0}" type="pres">
      <dgm:prSet presAssocID="{BA5B24B1-A195-49C8-B1DB-EB4DC20408AE}" presName="Accent" presStyleLbl="parChTrans1D1" presStyleIdx="0" presStyleCnt="5"/>
      <dgm:spPr/>
    </dgm:pt>
    <dgm:pt modelId="{30D4E27D-31C6-470B-83EC-20308A319095}" type="pres">
      <dgm:prSet presAssocID="{BA5B24B1-A195-49C8-B1DB-EB4DC20408AE}" presName="Child" presStyleLbl="revTx" presStyleIdx="1" presStyleCnt="10">
        <dgm:presLayoutVars>
          <dgm:chMax val="0"/>
          <dgm:chPref val="0"/>
          <dgm:bulletEnabled val="1"/>
        </dgm:presLayoutVars>
      </dgm:prSet>
      <dgm:spPr/>
      <dgm:t>
        <a:bodyPr/>
        <a:lstStyle/>
        <a:p>
          <a:endParaRPr lang="es-ES"/>
        </a:p>
      </dgm:t>
    </dgm:pt>
    <dgm:pt modelId="{77EC2A5A-5E78-4B13-9F27-0BC2AA7A9FB1}" type="pres">
      <dgm:prSet presAssocID="{0810C411-622F-4999-B2D7-D9F94AA7E7F4}" presName="sibTrans" presStyleCnt="0"/>
      <dgm:spPr/>
    </dgm:pt>
    <dgm:pt modelId="{42A49ECA-E03E-4F6B-92CB-E998516912A6}" type="pres">
      <dgm:prSet presAssocID="{2E83FD18-FF1D-478B-B1EE-64B41F17D79D}" presName="composite" presStyleCnt="0"/>
      <dgm:spPr/>
    </dgm:pt>
    <dgm:pt modelId="{EBB9E46B-C741-4EE5-895E-AE007DC0BEBE}" type="pres">
      <dgm:prSet presAssocID="{2E83FD18-FF1D-478B-B1EE-64B41F17D79D}" presName="FirstChild" presStyleLbl="revTx" presStyleIdx="2" presStyleCnt="10">
        <dgm:presLayoutVars>
          <dgm:chMax val="0"/>
          <dgm:chPref val="0"/>
          <dgm:bulletEnabled val="1"/>
        </dgm:presLayoutVars>
      </dgm:prSet>
      <dgm:spPr/>
      <dgm:t>
        <a:bodyPr/>
        <a:lstStyle/>
        <a:p>
          <a:endParaRPr lang="es-ES"/>
        </a:p>
      </dgm:t>
    </dgm:pt>
    <dgm:pt modelId="{20B0972C-5B23-43C1-8307-40E5995326B4}" type="pres">
      <dgm:prSet presAssocID="{2E83FD18-FF1D-478B-B1EE-64B41F17D79D}" presName="Parent" presStyleLbl="alignNode1" presStyleIdx="1" presStyleCnt="5">
        <dgm:presLayoutVars>
          <dgm:chMax val="3"/>
          <dgm:chPref val="3"/>
          <dgm:bulletEnabled val="1"/>
        </dgm:presLayoutVars>
      </dgm:prSet>
      <dgm:spPr/>
      <dgm:t>
        <a:bodyPr/>
        <a:lstStyle/>
        <a:p>
          <a:endParaRPr lang="es-ES"/>
        </a:p>
      </dgm:t>
    </dgm:pt>
    <dgm:pt modelId="{E29472A3-92F4-4193-97FF-77570078BCA0}" type="pres">
      <dgm:prSet presAssocID="{2E83FD18-FF1D-478B-B1EE-64B41F17D79D}" presName="Accent" presStyleLbl="parChTrans1D1" presStyleIdx="1" presStyleCnt="5"/>
      <dgm:spPr/>
    </dgm:pt>
    <dgm:pt modelId="{871757F6-C269-4603-BDEA-B3D968A52D8D}" type="pres">
      <dgm:prSet presAssocID="{2E83FD18-FF1D-478B-B1EE-64B41F17D79D}" presName="Child" presStyleLbl="revTx" presStyleIdx="3" presStyleCnt="10">
        <dgm:presLayoutVars>
          <dgm:chMax val="0"/>
          <dgm:chPref val="0"/>
          <dgm:bulletEnabled val="1"/>
        </dgm:presLayoutVars>
      </dgm:prSet>
      <dgm:spPr/>
      <dgm:t>
        <a:bodyPr/>
        <a:lstStyle/>
        <a:p>
          <a:endParaRPr lang="es-ES"/>
        </a:p>
      </dgm:t>
    </dgm:pt>
    <dgm:pt modelId="{BD2FFAFE-FC8C-4245-935B-BA8FAD443DD0}" type="pres">
      <dgm:prSet presAssocID="{BFFA8A77-F55C-437F-B7FF-29302FDA474E}" presName="sibTrans" presStyleCnt="0"/>
      <dgm:spPr/>
    </dgm:pt>
    <dgm:pt modelId="{B91BDED2-B872-4BA5-BBD0-896831814568}" type="pres">
      <dgm:prSet presAssocID="{665CC7F5-9D66-408B-AE1A-DEFB791CE6BA}" presName="composite" presStyleCnt="0"/>
      <dgm:spPr/>
    </dgm:pt>
    <dgm:pt modelId="{D34E1532-2A30-45D9-B90A-B898EDA471E3}" type="pres">
      <dgm:prSet presAssocID="{665CC7F5-9D66-408B-AE1A-DEFB791CE6BA}" presName="FirstChild" presStyleLbl="revTx" presStyleIdx="4" presStyleCnt="10">
        <dgm:presLayoutVars>
          <dgm:chMax val="0"/>
          <dgm:chPref val="0"/>
          <dgm:bulletEnabled val="1"/>
        </dgm:presLayoutVars>
      </dgm:prSet>
      <dgm:spPr/>
      <dgm:t>
        <a:bodyPr/>
        <a:lstStyle/>
        <a:p>
          <a:endParaRPr lang="es-ES"/>
        </a:p>
      </dgm:t>
    </dgm:pt>
    <dgm:pt modelId="{BAE52CF4-F38F-41CD-A9A6-A2ECAE471668}" type="pres">
      <dgm:prSet presAssocID="{665CC7F5-9D66-408B-AE1A-DEFB791CE6BA}" presName="Parent" presStyleLbl="alignNode1" presStyleIdx="2" presStyleCnt="5">
        <dgm:presLayoutVars>
          <dgm:chMax val="3"/>
          <dgm:chPref val="3"/>
          <dgm:bulletEnabled val="1"/>
        </dgm:presLayoutVars>
      </dgm:prSet>
      <dgm:spPr/>
      <dgm:t>
        <a:bodyPr/>
        <a:lstStyle/>
        <a:p>
          <a:endParaRPr lang="es-ES"/>
        </a:p>
      </dgm:t>
    </dgm:pt>
    <dgm:pt modelId="{5D72984A-8201-4576-AC6F-4D6E2F262FEB}" type="pres">
      <dgm:prSet presAssocID="{665CC7F5-9D66-408B-AE1A-DEFB791CE6BA}" presName="Accent" presStyleLbl="parChTrans1D1" presStyleIdx="2" presStyleCnt="5"/>
      <dgm:spPr/>
    </dgm:pt>
    <dgm:pt modelId="{E93A5201-4989-4EE6-8457-FC6C0475E7E0}" type="pres">
      <dgm:prSet presAssocID="{665CC7F5-9D66-408B-AE1A-DEFB791CE6BA}" presName="Child" presStyleLbl="revTx" presStyleIdx="5" presStyleCnt="10">
        <dgm:presLayoutVars>
          <dgm:chMax val="0"/>
          <dgm:chPref val="0"/>
          <dgm:bulletEnabled val="1"/>
        </dgm:presLayoutVars>
      </dgm:prSet>
      <dgm:spPr/>
      <dgm:t>
        <a:bodyPr/>
        <a:lstStyle/>
        <a:p>
          <a:endParaRPr lang="es-ES"/>
        </a:p>
      </dgm:t>
    </dgm:pt>
    <dgm:pt modelId="{76A6DBBE-6782-4AA4-9771-445360BEAAD5}" type="pres">
      <dgm:prSet presAssocID="{AA00B2A2-7288-42D4-BFB2-0AEDF417D5F5}" presName="sibTrans" presStyleCnt="0"/>
      <dgm:spPr/>
    </dgm:pt>
    <dgm:pt modelId="{583C1C92-44A0-4932-B2C0-C81FA65B6E82}" type="pres">
      <dgm:prSet presAssocID="{644A16E8-B833-43EB-928B-79783CA148C2}" presName="composite" presStyleCnt="0"/>
      <dgm:spPr/>
    </dgm:pt>
    <dgm:pt modelId="{4D9CA666-83FF-4F48-9358-EDEA0BF28C5E}" type="pres">
      <dgm:prSet presAssocID="{644A16E8-B833-43EB-928B-79783CA148C2}" presName="FirstChild" presStyleLbl="revTx" presStyleIdx="6" presStyleCnt="10">
        <dgm:presLayoutVars>
          <dgm:chMax val="0"/>
          <dgm:chPref val="0"/>
          <dgm:bulletEnabled val="1"/>
        </dgm:presLayoutVars>
      </dgm:prSet>
      <dgm:spPr/>
      <dgm:t>
        <a:bodyPr/>
        <a:lstStyle/>
        <a:p>
          <a:endParaRPr lang="es-ES"/>
        </a:p>
      </dgm:t>
    </dgm:pt>
    <dgm:pt modelId="{DB5F24C4-115B-41D0-9522-4040F02BB4BA}" type="pres">
      <dgm:prSet presAssocID="{644A16E8-B833-43EB-928B-79783CA148C2}" presName="Parent" presStyleLbl="alignNode1" presStyleIdx="3" presStyleCnt="5">
        <dgm:presLayoutVars>
          <dgm:chMax val="3"/>
          <dgm:chPref val="3"/>
          <dgm:bulletEnabled val="1"/>
        </dgm:presLayoutVars>
      </dgm:prSet>
      <dgm:spPr/>
      <dgm:t>
        <a:bodyPr/>
        <a:lstStyle/>
        <a:p>
          <a:endParaRPr lang="es-ES"/>
        </a:p>
      </dgm:t>
    </dgm:pt>
    <dgm:pt modelId="{EC075F0B-7C70-4ACB-945E-C737325C07BA}" type="pres">
      <dgm:prSet presAssocID="{644A16E8-B833-43EB-928B-79783CA148C2}" presName="Accent" presStyleLbl="parChTrans1D1" presStyleIdx="3" presStyleCnt="5"/>
      <dgm:spPr/>
    </dgm:pt>
    <dgm:pt modelId="{DB17AAAF-1625-4D29-B17D-30885361F4CF}" type="pres">
      <dgm:prSet presAssocID="{644A16E8-B833-43EB-928B-79783CA148C2}" presName="Child" presStyleLbl="revTx" presStyleIdx="7" presStyleCnt="10">
        <dgm:presLayoutVars>
          <dgm:chMax val="0"/>
          <dgm:chPref val="0"/>
          <dgm:bulletEnabled val="1"/>
        </dgm:presLayoutVars>
      </dgm:prSet>
      <dgm:spPr/>
      <dgm:t>
        <a:bodyPr/>
        <a:lstStyle/>
        <a:p>
          <a:endParaRPr lang="es-ES"/>
        </a:p>
      </dgm:t>
    </dgm:pt>
    <dgm:pt modelId="{609F5811-1260-4744-9243-C02498A463E7}" type="pres">
      <dgm:prSet presAssocID="{C1664A33-A405-4339-8821-77CA51BE9FAD}" presName="sibTrans" presStyleCnt="0"/>
      <dgm:spPr/>
    </dgm:pt>
    <dgm:pt modelId="{C5321B34-93A9-42B9-A3D9-59A1258EA407}" type="pres">
      <dgm:prSet presAssocID="{7DA654E3-886F-4DDC-9957-AEB033A3AD20}" presName="composite" presStyleCnt="0"/>
      <dgm:spPr/>
    </dgm:pt>
    <dgm:pt modelId="{7A513078-E8D8-4AF2-B87B-A4C59D7CC9D8}" type="pres">
      <dgm:prSet presAssocID="{7DA654E3-886F-4DDC-9957-AEB033A3AD20}" presName="FirstChild" presStyleLbl="revTx" presStyleIdx="8" presStyleCnt="10">
        <dgm:presLayoutVars>
          <dgm:chMax val="0"/>
          <dgm:chPref val="0"/>
          <dgm:bulletEnabled val="1"/>
        </dgm:presLayoutVars>
      </dgm:prSet>
      <dgm:spPr/>
      <dgm:t>
        <a:bodyPr/>
        <a:lstStyle/>
        <a:p>
          <a:endParaRPr lang="es-ES"/>
        </a:p>
      </dgm:t>
    </dgm:pt>
    <dgm:pt modelId="{D2AC2525-D8AA-4B60-98E4-9AB3830A7D5B}" type="pres">
      <dgm:prSet presAssocID="{7DA654E3-886F-4DDC-9957-AEB033A3AD20}" presName="Parent" presStyleLbl="alignNode1" presStyleIdx="4" presStyleCnt="5">
        <dgm:presLayoutVars>
          <dgm:chMax val="3"/>
          <dgm:chPref val="3"/>
          <dgm:bulletEnabled val="1"/>
        </dgm:presLayoutVars>
      </dgm:prSet>
      <dgm:spPr/>
      <dgm:t>
        <a:bodyPr/>
        <a:lstStyle/>
        <a:p>
          <a:endParaRPr lang="es-ES"/>
        </a:p>
      </dgm:t>
    </dgm:pt>
    <dgm:pt modelId="{726B868F-3017-46C0-BCD5-B3E1697C0877}" type="pres">
      <dgm:prSet presAssocID="{7DA654E3-886F-4DDC-9957-AEB033A3AD20}" presName="Accent" presStyleLbl="parChTrans1D1" presStyleIdx="4" presStyleCnt="5"/>
      <dgm:spPr/>
    </dgm:pt>
    <dgm:pt modelId="{08A41C29-21DB-4AC2-B8E6-5CDF898D9C06}" type="pres">
      <dgm:prSet presAssocID="{7DA654E3-886F-4DDC-9957-AEB033A3AD20}" presName="Child" presStyleLbl="revTx" presStyleIdx="9" presStyleCnt="10">
        <dgm:presLayoutVars>
          <dgm:chMax val="0"/>
          <dgm:chPref val="0"/>
          <dgm:bulletEnabled val="1"/>
        </dgm:presLayoutVars>
      </dgm:prSet>
      <dgm:spPr/>
      <dgm:t>
        <a:bodyPr/>
        <a:lstStyle/>
        <a:p>
          <a:endParaRPr lang="es-ES"/>
        </a:p>
      </dgm:t>
    </dgm:pt>
  </dgm:ptLst>
  <dgm:cxnLst>
    <dgm:cxn modelId="{51BD2B82-EDC7-476A-8C80-3209E0EA8B8F}" type="presOf" srcId="{F0D0186E-DE16-4373-BF1A-259DBD48047F}" destId="{E93A5201-4989-4EE6-8457-FC6C0475E7E0}" srcOrd="0" destOrd="0" presId="urn:microsoft.com/office/officeart/2011/layout/TabList"/>
    <dgm:cxn modelId="{0BC995ED-E126-4A2B-9DEC-B75D46B549FB}" srcId="{2E83FD18-FF1D-478B-B1EE-64B41F17D79D}" destId="{E2CC2667-A567-4B42-BD87-8F07804586A5}" srcOrd="1" destOrd="0" parTransId="{1DCAAC05-6580-43C3-9743-7C33A90BE269}" sibTransId="{27E6C43A-50E6-4F7A-A89C-0E52958F4004}"/>
    <dgm:cxn modelId="{DA736F87-36E4-4A39-A41D-3E07DDB550A3}" srcId="{7DA654E3-886F-4DDC-9957-AEB033A3AD20}" destId="{2A5B14EA-6EAC-4A9F-A793-4C16CAF49291}" srcOrd="1" destOrd="0" parTransId="{7D1DE849-8B55-478B-9F98-37B0CEAC4A59}" sibTransId="{55F99C2C-6408-4F90-9989-CE29E2EDFC22}"/>
    <dgm:cxn modelId="{56D19653-9CD8-4FE1-82E4-986A13B9E930}" type="presOf" srcId="{E2CC2667-A567-4B42-BD87-8F07804586A5}" destId="{871757F6-C269-4603-BDEA-B3D968A52D8D}" srcOrd="0" destOrd="0" presId="urn:microsoft.com/office/officeart/2011/layout/TabList"/>
    <dgm:cxn modelId="{F801D06F-FD12-4E33-9F97-C3766907C670}" type="presOf" srcId="{644A16E8-B833-43EB-928B-79783CA148C2}" destId="{DB5F24C4-115B-41D0-9522-4040F02BB4BA}" srcOrd="0" destOrd="0" presId="urn:microsoft.com/office/officeart/2011/layout/TabList"/>
    <dgm:cxn modelId="{D0EB4AB3-B02A-4A0A-A025-20E74AEACDD3}" srcId="{2E83FD18-FF1D-478B-B1EE-64B41F17D79D}" destId="{BE6ED8A5-8854-4876-8879-479F0F51B5B6}" srcOrd="0" destOrd="0" parTransId="{46FD66F4-74F6-470C-B25A-A8A07DD57D87}" sibTransId="{38049B65-C6C7-47C6-BE08-006B707BF441}"/>
    <dgm:cxn modelId="{3889CC50-0566-4F54-9A4A-575E7F46BD85}" type="presOf" srcId="{BE6ED8A5-8854-4876-8879-479F0F51B5B6}" destId="{EBB9E46B-C741-4EE5-895E-AE007DC0BEBE}" srcOrd="0" destOrd="0" presId="urn:microsoft.com/office/officeart/2011/layout/TabList"/>
    <dgm:cxn modelId="{60595EDD-A88E-4A95-A39E-5CFF4D646008}" type="presOf" srcId="{665CC7F5-9D66-408B-AE1A-DEFB791CE6BA}" destId="{BAE52CF4-F38F-41CD-A9A6-A2ECAE471668}" srcOrd="0" destOrd="0" presId="urn:microsoft.com/office/officeart/2011/layout/TabList"/>
    <dgm:cxn modelId="{F23EA357-3A11-4107-8853-1F28651A5DE7}" srcId="{5756C380-F4BF-4217-AAC5-AC7C6E47ED1B}" destId="{BA5B24B1-A195-49C8-B1DB-EB4DC20408AE}" srcOrd="0" destOrd="0" parTransId="{9A4A6A79-5C7A-4992-8620-797DF1A2297F}" sibTransId="{0810C411-622F-4999-B2D7-D9F94AA7E7F4}"/>
    <dgm:cxn modelId="{4018C8CA-7C8F-4EF4-8F02-0B4BBE90854A}" type="presOf" srcId="{604FDBCF-8918-441A-A395-31F3EE1E55F8}" destId="{7A513078-E8D8-4AF2-B87B-A4C59D7CC9D8}" srcOrd="0" destOrd="0" presId="urn:microsoft.com/office/officeart/2011/layout/TabList"/>
    <dgm:cxn modelId="{47C11AF1-86DE-4D70-A452-7267C1F169A6}" type="presOf" srcId="{2E83FD18-FF1D-478B-B1EE-64B41F17D79D}" destId="{20B0972C-5B23-43C1-8307-40E5995326B4}" srcOrd="0" destOrd="0" presId="urn:microsoft.com/office/officeart/2011/layout/TabList"/>
    <dgm:cxn modelId="{2DEA00BC-35DD-47EA-A282-3BD3D83D74AF}" type="presOf" srcId="{D15D0C42-9F4D-4D4C-BAC7-80E44B3EA8C0}" destId="{4D9CA666-83FF-4F48-9358-EDEA0BF28C5E}" srcOrd="0" destOrd="0" presId="urn:microsoft.com/office/officeart/2011/layout/TabList"/>
    <dgm:cxn modelId="{A919A5A3-B887-41C1-AA16-8669A4FDF983}" type="presOf" srcId="{5756C380-F4BF-4217-AAC5-AC7C6E47ED1B}" destId="{F4694304-CF0E-4707-8BC6-6F7CFE6DB541}" srcOrd="0" destOrd="0" presId="urn:microsoft.com/office/officeart/2011/layout/TabList"/>
    <dgm:cxn modelId="{2E86DD5B-03AE-4314-B718-C38E75ACD556}" srcId="{BA5B24B1-A195-49C8-B1DB-EB4DC20408AE}" destId="{3641DE07-F29F-423B-91EB-9193A3021295}" srcOrd="0" destOrd="0" parTransId="{03814836-7698-4BDC-969E-D36D2B98C605}" sibTransId="{6AB507D0-63B0-482B-9706-F33E22FD3238}"/>
    <dgm:cxn modelId="{791AF16B-8C90-4F42-8D4A-4ED3CBCC4160}" type="presOf" srcId="{BA5B24B1-A195-49C8-B1DB-EB4DC20408AE}" destId="{891D1348-D757-4CA5-A494-FB9F91CF9D50}" srcOrd="0" destOrd="0" presId="urn:microsoft.com/office/officeart/2011/layout/TabList"/>
    <dgm:cxn modelId="{6F187586-F116-49A3-B26C-53BABBFD2B02}" srcId="{665CC7F5-9D66-408B-AE1A-DEFB791CE6BA}" destId="{F3FE3E06-29E4-4B25-B9EF-309E2341B912}" srcOrd="0" destOrd="0" parTransId="{C379206E-44DE-4265-974C-AC92FBED460A}" sibTransId="{D5EB6A78-C717-4BF3-ADEE-D77B46FFD144}"/>
    <dgm:cxn modelId="{67C79910-D158-4D05-8986-8308C8DCBB91}" srcId="{5756C380-F4BF-4217-AAC5-AC7C6E47ED1B}" destId="{665CC7F5-9D66-408B-AE1A-DEFB791CE6BA}" srcOrd="2" destOrd="0" parTransId="{9C314375-4D20-486D-B056-45F1CF0D0F57}" sibTransId="{AA00B2A2-7288-42D4-BFB2-0AEDF417D5F5}"/>
    <dgm:cxn modelId="{91C998B1-0C7D-4289-9ABF-2BADC2801287}" type="presOf" srcId="{3641DE07-F29F-423B-91EB-9193A3021295}" destId="{97DBA9BF-8002-489A-BA44-8AF233458049}" srcOrd="0" destOrd="0" presId="urn:microsoft.com/office/officeart/2011/layout/TabList"/>
    <dgm:cxn modelId="{F94C0085-6576-44FB-839A-2FF6D0989824}" type="presOf" srcId="{F3FE3E06-29E4-4B25-B9EF-309E2341B912}" destId="{D34E1532-2A30-45D9-B90A-B898EDA471E3}" srcOrd="0" destOrd="0" presId="urn:microsoft.com/office/officeart/2011/layout/TabList"/>
    <dgm:cxn modelId="{D699A794-9442-47ED-9E47-9CEA2083B415}" srcId="{7DA654E3-886F-4DDC-9957-AEB033A3AD20}" destId="{604FDBCF-8918-441A-A395-31F3EE1E55F8}" srcOrd="0" destOrd="0" parTransId="{9BA49A65-34A9-4AB1-976F-B66B7C7CF76B}" sibTransId="{DBA61CA4-9CEE-47EA-A1F8-C43367BC221B}"/>
    <dgm:cxn modelId="{482E8DA7-7E4F-4D65-8566-E108C43A15BE}" srcId="{5756C380-F4BF-4217-AAC5-AC7C6E47ED1B}" destId="{7DA654E3-886F-4DDC-9957-AEB033A3AD20}" srcOrd="4" destOrd="0" parTransId="{AE938D5F-4413-4815-9AEF-1FA48E86AE66}" sibTransId="{95F36109-6150-4556-945E-5A53C2CA7305}"/>
    <dgm:cxn modelId="{BC1F033C-1BE7-4B2C-8EA0-921913C16405}" type="presOf" srcId="{BB2B290B-1089-4EDF-89C9-CAABBA4BFBA8}" destId="{DB17AAAF-1625-4D29-B17D-30885361F4CF}" srcOrd="0" destOrd="0" presId="urn:microsoft.com/office/officeart/2011/layout/TabList"/>
    <dgm:cxn modelId="{FB217130-CDA9-48F6-8286-CA57050C4D99}" srcId="{644A16E8-B833-43EB-928B-79783CA148C2}" destId="{D15D0C42-9F4D-4D4C-BAC7-80E44B3EA8C0}" srcOrd="0" destOrd="0" parTransId="{A63C2D71-E6F0-4E1E-9756-925CFFB7F66F}" sibTransId="{21AFCB93-7A0E-499F-A537-2C063CD8C434}"/>
    <dgm:cxn modelId="{D7E71E47-2505-45E0-90A6-CAADE3630DBF}" srcId="{BA5B24B1-A195-49C8-B1DB-EB4DC20408AE}" destId="{56660E14-BB15-4610-978B-2F15F436A89F}" srcOrd="1" destOrd="0" parTransId="{EB50488D-3DA7-43D8-A85C-E003D9714F05}" sibTransId="{5E91A2E4-9B16-4477-96FD-FD085B6AC6D8}"/>
    <dgm:cxn modelId="{B0F6F8E4-A718-422C-AFD4-0B7FCF51433A}" srcId="{644A16E8-B833-43EB-928B-79783CA148C2}" destId="{BB2B290B-1089-4EDF-89C9-CAABBA4BFBA8}" srcOrd="1" destOrd="0" parTransId="{EDB89ED8-66C8-4C7D-A391-06B7F0FE5AE3}" sibTransId="{80FA5AE1-02FF-44CB-B347-BA6AADFCF717}"/>
    <dgm:cxn modelId="{55AB3A43-6281-4662-912D-6D2110F97D2C}" type="presOf" srcId="{56660E14-BB15-4610-978B-2F15F436A89F}" destId="{30D4E27D-31C6-470B-83EC-20308A319095}" srcOrd="0" destOrd="0" presId="urn:microsoft.com/office/officeart/2011/layout/TabList"/>
    <dgm:cxn modelId="{75AF35BE-05BF-4414-B55A-AC96D81FEB7D}" srcId="{5756C380-F4BF-4217-AAC5-AC7C6E47ED1B}" destId="{2E83FD18-FF1D-478B-B1EE-64B41F17D79D}" srcOrd="1" destOrd="0" parTransId="{A9787E04-C679-450F-AABC-3CDCE23C815F}" sibTransId="{BFFA8A77-F55C-437F-B7FF-29302FDA474E}"/>
    <dgm:cxn modelId="{E99670A0-D7A9-4AE0-A7D4-96D9DF261171}" type="presOf" srcId="{2A5B14EA-6EAC-4A9F-A793-4C16CAF49291}" destId="{08A41C29-21DB-4AC2-B8E6-5CDF898D9C06}" srcOrd="0" destOrd="0" presId="urn:microsoft.com/office/officeart/2011/layout/TabList"/>
    <dgm:cxn modelId="{2732BEC2-2297-4C04-BA93-0CAD32D969A8}" srcId="{5756C380-F4BF-4217-AAC5-AC7C6E47ED1B}" destId="{644A16E8-B833-43EB-928B-79783CA148C2}" srcOrd="3" destOrd="0" parTransId="{D43F0D5C-251F-4F06-8A6B-88D8ED0A4F5A}" sibTransId="{C1664A33-A405-4339-8821-77CA51BE9FAD}"/>
    <dgm:cxn modelId="{5497F066-321F-4E9A-950F-E1DEF450BC6E}" srcId="{665CC7F5-9D66-408B-AE1A-DEFB791CE6BA}" destId="{F0D0186E-DE16-4373-BF1A-259DBD48047F}" srcOrd="1" destOrd="0" parTransId="{2CAB41EE-9C86-4C54-BE51-C1E3D0C7D887}" sibTransId="{B79E3191-F1B0-4226-A48D-803E389E0E3C}"/>
    <dgm:cxn modelId="{A9B53A8F-4D1B-4928-995A-C09411FA9D05}" type="presOf" srcId="{7DA654E3-886F-4DDC-9957-AEB033A3AD20}" destId="{D2AC2525-D8AA-4B60-98E4-9AB3830A7D5B}" srcOrd="0" destOrd="0" presId="urn:microsoft.com/office/officeart/2011/layout/TabList"/>
    <dgm:cxn modelId="{214B9512-6050-474A-8CA6-45EC201F3401}" type="presParOf" srcId="{F4694304-CF0E-4707-8BC6-6F7CFE6DB541}" destId="{8240BEEA-4E0C-4814-A2A3-792E28CC7226}" srcOrd="0" destOrd="0" presId="urn:microsoft.com/office/officeart/2011/layout/TabList"/>
    <dgm:cxn modelId="{79FC7600-A7B1-41F0-9168-835A84A9527B}" type="presParOf" srcId="{8240BEEA-4E0C-4814-A2A3-792E28CC7226}" destId="{97DBA9BF-8002-489A-BA44-8AF233458049}" srcOrd="0" destOrd="0" presId="urn:microsoft.com/office/officeart/2011/layout/TabList"/>
    <dgm:cxn modelId="{E190D721-B236-4B7B-8762-70C6E4858C96}" type="presParOf" srcId="{8240BEEA-4E0C-4814-A2A3-792E28CC7226}" destId="{891D1348-D757-4CA5-A494-FB9F91CF9D50}" srcOrd="1" destOrd="0" presId="urn:microsoft.com/office/officeart/2011/layout/TabList"/>
    <dgm:cxn modelId="{C07A63A7-AFB1-49EB-A531-E2A1745E1B15}" type="presParOf" srcId="{8240BEEA-4E0C-4814-A2A3-792E28CC7226}" destId="{AB8CD6C2-46F6-43CB-81F9-609B131841E0}" srcOrd="2" destOrd="0" presId="urn:microsoft.com/office/officeart/2011/layout/TabList"/>
    <dgm:cxn modelId="{11274CA5-E357-4C65-8651-79BB607C7915}" type="presParOf" srcId="{F4694304-CF0E-4707-8BC6-6F7CFE6DB541}" destId="{30D4E27D-31C6-470B-83EC-20308A319095}" srcOrd="1" destOrd="0" presId="urn:microsoft.com/office/officeart/2011/layout/TabList"/>
    <dgm:cxn modelId="{FC13D5FC-A643-4B10-9A97-C2C178B322B7}" type="presParOf" srcId="{F4694304-CF0E-4707-8BC6-6F7CFE6DB541}" destId="{77EC2A5A-5E78-4B13-9F27-0BC2AA7A9FB1}" srcOrd="2" destOrd="0" presId="urn:microsoft.com/office/officeart/2011/layout/TabList"/>
    <dgm:cxn modelId="{8B957429-6D5B-48C6-AF9A-58582A7B39ED}" type="presParOf" srcId="{F4694304-CF0E-4707-8BC6-6F7CFE6DB541}" destId="{42A49ECA-E03E-4F6B-92CB-E998516912A6}" srcOrd="3" destOrd="0" presId="urn:microsoft.com/office/officeart/2011/layout/TabList"/>
    <dgm:cxn modelId="{3E3CD484-7488-411A-88EE-3F82C7540CC1}" type="presParOf" srcId="{42A49ECA-E03E-4F6B-92CB-E998516912A6}" destId="{EBB9E46B-C741-4EE5-895E-AE007DC0BEBE}" srcOrd="0" destOrd="0" presId="urn:microsoft.com/office/officeart/2011/layout/TabList"/>
    <dgm:cxn modelId="{2AE73040-26A4-42E0-B390-5D1AC64D75F0}" type="presParOf" srcId="{42A49ECA-E03E-4F6B-92CB-E998516912A6}" destId="{20B0972C-5B23-43C1-8307-40E5995326B4}" srcOrd="1" destOrd="0" presId="urn:microsoft.com/office/officeart/2011/layout/TabList"/>
    <dgm:cxn modelId="{86339945-0E74-45A1-9890-E8CF10A42DAF}" type="presParOf" srcId="{42A49ECA-E03E-4F6B-92CB-E998516912A6}" destId="{E29472A3-92F4-4193-97FF-77570078BCA0}" srcOrd="2" destOrd="0" presId="urn:microsoft.com/office/officeart/2011/layout/TabList"/>
    <dgm:cxn modelId="{6FC7844C-91A6-44E8-A77C-8E5E7AA61390}" type="presParOf" srcId="{F4694304-CF0E-4707-8BC6-6F7CFE6DB541}" destId="{871757F6-C269-4603-BDEA-B3D968A52D8D}" srcOrd="4" destOrd="0" presId="urn:microsoft.com/office/officeart/2011/layout/TabList"/>
    <dgm:cxn modelId="{94DC8A04-5D91-4BE7-A095-B57D9EEDF901}" type="presParOf" srcId="{F4694304-CF0E-4707-8BC6-6F7CFE6DB541}" destId="{BD2FFAFE-FC8C-4245-935B-BA8FAD443DD0}" srcOrd="5" destOrd="0" presId="urn:microsoft.com/office/officeart/2011/layout/TabList"/>
    <dgm:cxn modelId="{0F5330BC-75CF-4F20-BB47-A02C9070B56C}" type="presParOf" srcId="{F4694304-CF0E-4707-8BC6-6F7CFE6DB541}" destId="{B91BDED2-B872-4BA5-BBD0-896831814568}" srcOrd="6" destOrd="0" presId="urn:microsoft.com/office/officeart/2011/layout/TabList"/>
    <dgm:cxn modelId="{E736C14B-679B-4C9E-B839-8A8067B0E825}" type="presParOf" srcId="{B91BDED2-B872-4BA5-BBD0-896831814568}" destId="{D34E1532-2A30-45D9-B90A-B898EDA471E3}" srcOrd="0" destOrd="0" presId="urn:microsoft.com/office/officeart/2011/layout/TabList"/>
    <dgm:cxn modelId="{E54C2D59-6210-4FEC-8409-00DDA14D0B54}" type="presParOf" srcId="{B91BDED2-B872-4BA5-BBD0-896831814568}" destId="{BAE52CF4-F38F-41CD-A9A6-A2ECAE471668}" srcOrd="1" destOrd="0" presId="urn:microsoft.com/office/officeart/2011/layout/TabList"/>
    <dgm:cxn modelId="{406F1475-144D-4404-8D90-706084AB5E9D}" type="presParOf" srcId="{B91BDED2-B872-4BA5-BBD0-896831814568}" destId="{5D72984A-8201-4576-AC6F-4D6E2F262FEB}" srcOrd="2" destOrd="0" presId="urn:microsoft.com/office/officeart/2011/layout/TabList"/>
    <dgm:cxn modelId="{128FA773-F7CD-443F-A075-E8EF5CBDA531}" type="presParOf" srcId="{F4694304-CF0E-4707-8BC6-6F7CFE6DB541}" destId="{E93A5201-4989-4EE6-8457-FC6C0475E7E0}" srcOrd="7" destOrd="0" presId="urn:microsoft.com/office/officeart/2011/layout/TabList"/>
    <dgm:cxn modelId="{96285D27-E641-422A-9E6F-114EFAE0B16A}" type="presParOf" srcId="{F4694304-CF0E-4707-8BC6-6F7CFE6DB541}" destId="{76A6DBBE-6782-4AA4-9771-445360BEAAD5}" srcOrd="8" destOrd="0" presId="urn:microsoft.com/office/officeart/2011/layout/TabList"/>
    <dgm:cxn modelId="{5CB36E9C-7CD0-4300-A14B-4E7605EC853A}" type="presParOf" srcId="{F4694304-CF0E-4707-8BC6-6F7CFE6DB541}" destId="{583C1C92-44A0-4932-B2C0-C81FA65B6E82}" srcOrd="9" destOrd="0" presId="urn:microsoft.com/office/officeart/2011/layout/TabList"/>
    <dgm:cxn modelId="{FA158B38-A46B-495D-9CBB-824543C9BEF2}" type="presParOf" srcId="{583C1C92-44A0-4932-B2C0-C81FA65B6E82}" destId="{4D9CA666-83FF-4F48-9358-EDEA0BF28C5E}" srcOrd="0" destOrd="0" presId="urn:microsoft.com/office/officeart/2011/layout/TabList"/>
    <dgm:cxn modelId="{9B1DA0E8-4F43-421F-B4BC-533DDB80F449}" type="presParOf" srcId="{583C1C92-44A0-4932-B2C0-C81FA65B6E82}" destId="{DB5F24C4-115B-41D0-9522-4040F02BB4BA}" srcOrd="1" destOrd="0" presId="urn:microsoft.com/office/officeart/2011/layout/TabList"/>
    <dgm:cxn modelId="{048CD7FD-2A8D-44DA-A5A2-33A1EE401374}" type="presParOf" srcId="{583C1C92-44A0-4932-B2C0-C81FA65B6E82}" destId="{EC075F0B-7C70-4ACB-945E-C737325C07BA}" srcOrd="2" destOrd="0" presId="urn:microsoft.com/office/officeart/2011/layout/TabList"/>
    <dgm:cxn modelId="{E32D8CB0-E058-4796-88DD-9266B9B9F8B9}" type="presParOf" srcId="{F4694304-CF0E-4707-8BC6-6F7CFE6DB541}" destId="{DB17AAAF-1625-4D29-B17D-30885361F4CF}" srcOrd="10" destOrd="0" presId="urn:microsoft.com/office/officeart/2011/layout/TabList"/>
    <dgm:cxn modelId="{F8DC89BA-9D61-4335-AF12-F21C375B3553}" type="presParOf" srcId="{F4694304-CF0E-4707-8BC6-6F7CFE6DB541}" destId="{609F5811-1260-4744-9243-C02498A463E7}" srcOrd="11" destOrd="0" presId="urn:microsoft.com/office/officeart/2011/layout/TabList"/>
    <dgm:cxn modelId="{E8372864-5D5B-4732-8796-72325B36F07F}" type="presParOf" srcId="{F4694304-CF0E-4707-8BC6-6F7CFE6DB541}" destId="{C5321B34-93A9-42B9-A3D9-59A1258EA407}" srcOrd="12" destOrd="0" presId="urn:microsoft.com/office/officeart/2011/layout/TabList"/>
    <dgm:cxn modelId="{D17671F5-040C-49CF-B14A-540A02B93272}" type="presParOf" srcId="{C5321B34-93A9-42B9-A3D9-59A1258EA407}" destId="{7A513078-E8D8-4AF2-B87B-A4C59D7CC9D8}" srcOrd="0" destOrd="0" presId="urn:microsoft.com/office/officeart/2011/layout/TabList"/>
    <dgm:cxn modelId="{AA93CFCD-47AB-44C0-895E-9DEB4D55CAFE}" type="presParOf" srcId="{C5321B34-93A9-42B9-A3D9-59A1258EA407}" destId="{D2AC2525-D8AA-4B60-98E4-9AB3830A7D5B}" srcOrd="1" destOrd="0" presId="urn:microsoft.com/office/officeart/2011/layout/TabList"/>
    <dgm:cxn modelId="{DCD93FCC-4191-48DF-A64F-DF06DFA7216F}" type="presParOf" srcId="{C5321B34-93A9-42B9-A3D9-59A1258EA407}" destId="{726B868F-3017-46C0-BCD5-B3E1697C0877}" srcOrd="2" destOrd="0" presId="urn:microsoft.com/office/officeart/2011/layout/TabList"/>
    <dgm:cxn modelId="{3A958E7E-DA50-44F1-A3F7-DA2BFDDB76F1}" type="presParOf" srcId="{F4694304-CF0E-4707-8BC6-6F7CFE6DB541}" destId="{08A41C29-21DB-4AC2-B8E6-5CDF898D9C06}" srcOrd="13"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endParaRPr lang="es-ES"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Determinación de Requerimientos</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7BDE45B0-A917-4F7E-BEC6-41AC932A2A50}" type="presOf" srcId="{0615CD18-4040-43BE-BE7A-47534B80C04E}" destId="{DA608B02-644D-4F48-B014-4F986304E21B}"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A369CCC3-F53D-4922-B632-292B051A6D9A}" type="presOf" srcId="{D36D0B46-10BC-4E8A-9E1D-34EF0E02F331}" destId="{B0108A13-1CB8-41B8-9FE7-8D86301A6920}" srcOrd="0" destOrd="0" presId="urn:microsoft.com/office/officeart/2005/8/layout/chevron2"/>
    <dgm:cxn modelId="{AC226194-7394-44BE-916E-F388A681F905}" type="presOf" srcId="{EB8E65C0-80C8-4059-8184-488FA11A6A70}" destId="{EC6C77B7-2FA1-45C9-9C17-5FF9608AE1BF}" srcOrd="0" destOrd="0" presId="urn:microsoft.com/office/officeart/2005/8/layout/chevron2"/>
    <dgm:cxn modelId="{47BF4E4F-73A7-4B7C-B0E4-5D76FC8D250F}" type="presParOf" srcId="{DA608B02-644D-4F48-B014-4F986304E21B}" destId="{D5770BCF-3072-4D0C-82D1-FC9F74E17B0F}" srcOrd="0" destOrd="0" presId="urn:microsoft.com/office/officeart/2005/8/layout/chevron2"/>
    <dgm:cxn modelId="{753323B4-5C02-42DD-A426-D970B421CB93}" type="presParOf" srcId="{D5770BCF-3072-4D0C-82D1-FC9F74E17B0F}" destId="{B0108A13-1CB8-41B8-9FE7-8D86301A6920}" srcOrd="0" destOrd="0" presId="urn:microsoft.com/office/officeart/2005/8/layout/chevron2"/>
    <dgm:cxn modelId="{3DF0213E-BB01-435B-A872-0E60F4F8D214}"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B5AF334-501D-48B4-AB7F-2D8745E2DB51}"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s-ES"/>
        </a:p>
      </dgm:t>
    </dgm:pt>
    <dgm:pt modelId="{3E7A19A0-D767-44B1-AD21-343EEB6A4351}">
      <dgm:prSet phldrT="[Texto]"/>
      <dgm:spPr/>
      <dgm:t>
        <a:bodyPr/>
        <a:lstStyle/>
        <a:p>
          <a:r>
            <a:rPr lang="es-ES" dirty="0" smtClean="0"/>
            <a:t>1</a:t>
          </a:r>
          <a:endParaRPr lang="es-ES" dirty="0"/>
        </a:p>
      </dgm:t>
    </dgm:pt>
    <dgm:pt modelId="{2F82CC3B-E372-406A-A88D-6D4E9C3CE98E}" type="parTrans" cxnId="{7A83F03B-9564-4AFC-9F63-314B03031F1B}">
      <dgm:prSet/>
      <dgm:spPr/>
      <dgm:t>
        <a:bodyPr/>
        <a:lstStyle/>
        <a:p>
          <a:endParaRPr lang="es-ES"/>
        </a:p>
      </dgm:t>
    </dgm:pt>
    <dgm:pt modelId="{5E222928-C094-4996-82D2-6A1B9C07AE61}" type="sibTrans" cxnId="{7A83F03B-9564-4AFC-9F63-314B03031F1B}">
      <dgm:prSet/>
      <dgm:spPr/>
      <dgm:t>
        <a:bodyPr/>
        <a:lstStyle/>
        <a:p>
          <a:endParaRPr lang="es-ES"/>
        </a:p>
      </dgm:t>
    </dgm:pt>
    <dgm:pt modelId="{854D58FB-053A-4FF6-856E-3BF74C3B020C}">
      <dgm:prSet phldrT="[Texto]"/>
      <dgm:spPr/>
      <dgm:t>
        <a:bodyPr/>
        <a:lstStyle/>
        <a:p>
          <a:r>
            <a:rPr lang="es-ES" dirty="0" smtClean="0"/>
            <a:t>Entidad</a:t>
          </a:r>
          <a:endParaRPr lang="es-ES" dirty="0"/>
        </a:p>
      </dgm:t>
    </dgm:pt>
    <dgm:pt modelId="{01CEFD09-53C5-4F26-AF45-192AF981B788}" type="parTrans" cxnId="{60BB8BCF-9404-46BB-9F90-C1810D88B6C0}">
      <dgm:prSet/>
      <dgm:spPr/>
      <dgm:t>
        <a:bodyPr/>
        <a:lstStyle/>
        <a:p>
          <a:endParaRPr lang="es-ES"/>
        </a:p>
      </dgm:t>
    </dgm:pt>
    <dgm:pt modelId="{E47A372F-8AE7-4634-891F-686174FF36E5}" type="sibTrans" cxnId="{60BB8BCF-9404-46BB-9F90-C1810D88B6C0}">
      <dgm:prSet/>
      <dgm:spPr/>
      <dgm:t>
        <a:bodyPr/>
        <a:lstStyle/>
        <a:p>
          <a:endParaRPr lang="es-ES"/>
        </a:p>
      </dgm:t>
    </dgm:pt>
    <dgm:pt modelId="{66498B5B-B075-4156-9B36-DA097A4A7629}">
      <dgm:prSet phldrT="[Texto]"/>
      <dgm:spPr/>
      <dgm:t>
        <a:bodyPr/>
        <a:lstStyle/>
        <a:p>
          <a:r>
            <a:rPr lang="es-ES" dirty="0" smtClean="0"/>
            <a:t>2</a:t>
          </a:r>
          <a:endParaRPr lang="es-ES" dirty="0"/>
        </a:p>
      </dgm:t>
    </dgm:pt>
    <dgm:pt modelId="{5D0A4AEA-2BE3-45AF-9D95-AABF1C377373}" type="parTrans" cxnId="{E97DCBC7-E873-449F-AAA0-5B3D91BF21F8}">
      <dgm:prSet/>
      <dgm:spPr/>
      <dgm:t>
        <a:bodyPr/>
        <a:lstStyle/>
        <a:p>
          <a:endParaRPr lang="es-ES"/>
        </a:p>
      </dgm:t>
    </dgm:pt>
    <dgm:pt modelId="{B21B28BC-8761-42E7-872C-E79157547985}" type="sibTrans" cxnId="{E97DCBC7-E873-449F-AAA0-5B3D91BF21F8}">
      <dgm:prSet/>
      <dgm:spPr/>
      <dgm:t>
        <a:bodyPr/>
        <a:lstStyle/>
        <a:p>
          <a:endParaRPr lang="es-ES"/>
        </a:p>
      </dgm:t>
    </dgm:pt>
    <dgm:pt modelId="{8AFF481A-55EE-4F55-81FC-8488313964FA}">
      <dgm:prSet phldrT="[Texto]"/>
      <dgm:spPr/>
      <dgm:t>
        <a:bodyPr/>
        <a:lstStyle/>
        <a:p>
          <a:r>
            <a:rPr lang="es-ES" dirty="0" smtClean="0"/>
            <a:t>Relación</a:t>
          </a:r>
          <a:endParaRPr lang="es-ES" dirty="0"/>
        </a:p>
      </dgm:t>
    </dgm:pt>
    <dgm:pt modelId="{72720C4C-5586-42A7-9174-1E2FF4C41008}" type="parTrans" cxnId="{9C8B2623-7503-41C6-9BDC-1CEFF2C80A9A}">
      <dgm:prSet/>
      <dgm:spPr/>
      <dgm:t>
        <a:bodyPr/>
        <a:lstStyle/>
        <a:p>
          <a:endParaRPr lang="es-ES"/>
        </a:p>
      </dgm:t>
    </dgm:pt>
    <dgm:pt modelId="{C87DB6E8-7A93-4B2C-9BEF-8CD383A6BA86}" type="sibTrans" cxnId="{9C8B2623-7503-41C6-9BDC-1CEFF2C80A9A}">
      <dgm:prSet/>
      <dgm:spPr/>
      <dgm:t>
        <a:bodyPr/>
        <a:lstStyle/>
        <a:p>
          <a:endParaRPr lang="es-ES"/>
        </a:p>
      </dgm:t>
    </dgm:pt>
    <dgm:pt modelId="{E620797B-24A0-457A-A394-956398610258}">
      <dgm:prSet phldrT="[Texto]"/>
      <dgm:spPr/>
      <dgm:t>
        <a:bodyPr/>
        <a:lstStyle/>
        <a:p>
          <a:r>
            <a:rPr lang="es-ES" dirty="0" smtClean="0"/>
            <a:t>3</a:t>
          </a:r>
          <a:endParaRPr lang="es-ES" dirty="0"/>
        </a:p>
      </dgm:t>
    </dgm:pt>
    <dgm:pt modelId="{1020EE20-F6A8-4F91-8B61-AC98810C12F5}" type="parTrans" cxnId="{2083041D-5AFA-4380-835A-16AAD19B52A0}">
      <dgm:prSet/>
      <dgm:spPr/>
      <dgm:t>
        <a:bodyPr/>
        <a:lstStyle/>
        <a:p>
          <a:endParaRPr lang="es-ES"/>
        </a:p>
      </dgm:t>
    </dgm:pt>
    <dgm:pt modelId="{DF37D9F4-31B5-41A1-B747-0E4EAA54270B}" type="sibTrans" cxnId="{2083041D-5AFA-4380-835A-16AAD19B52A0}">
      <dgm:prSet/>
      <dgm:spPr/>
      <dgm:t>
        <a:bodyPr/>
        <a:lstStyle/>
        <a:p>
          <a:endParaRPr lang="es-ES"/>
        </a:p>
      </dgm:t>
    </dgm:pt>
    <dgm:pt modelId="{8E6ADAEC-5435-47C1-9363-CD780F7F778E}">
      <dgm:prSet phldrT="[Texto]"/>
      <dgm:spPr/>
      <dgm:t>
        <a:bodyPr/>
        <a:lstStyle/>
        <a:p>
          <a:r>
            <a:rPr lang="es-ES" dirty="0" smtClean="0"/>
            <a:t>4</a:t>
          </a:r>
          <a:endParaRPr lang="es-ES" dirty="0"/>
        </a:p>
      </dgm:t>
    </dgm:pt>
    <dgm:pt modelId="{D864CDAF-31DA-47BE-B098-0AC3E13E9552}" type="parTrans" cxnId="{F41AAD07-8666-43E3-9E2F-A0FEB32D09CA}">
      <dgm:prSet/>
      <dgm:spPr/>
      <dgm:t>
        <a:bodyPr/>
        <a:lstStyle/>
        <a:p>
          <a:endParaRPr lang="es-ES"/>
        </a:p>
      </dgm:t>
    </dgm:pt>
    <dgm:pt modelId="{5258BE4F-5233-4161-A126-9E0C993C59AE}" type="sibTrans" cxnId="{F41AAD07-8666-43E3-9E2F-A0FEB32D09CA}">
      <dgm:prSet/>
      <dgm:spPr/>
      <dgm:t>
        <a:bodyPr/>
        <a:lstStyle/>
        <a:p>
          <a:endParaRPr lang="es-ES"/>
        </a:p>
      </dgm:t>
    </dgm:pt>
    <dgm:pt modelId="{9EBAB695-712A-4CAD-A6B8-5867E54ABA3A}">
      <dgm:prSet phldrT="[Texto]"/>
      <dgm:spPr/>
      <dgm:t>
        <a:bodyPr/>
        <a:lstStyle/>
        <a:p>
          <a:r>
            <a:rPr lang="es-ES" smtClean="0"/>
            <a:t>Cardinalidad</a:t>
          </a:r>
          <a:endParaRPr lang="es-ES" dirty="0"/>
        </a:p>
      </dgm:t>
    </dgm:pt>
    <dgm:pt modelId="{0398ECC0-A2DD-42EB-B084-614327E205C6}" type="parTrans" cxnId="{BED944E3-CC1B-41B9-8C4C-79D3C06D320C}">
      <dgm:prSet/>
      <dgm:spPr/>
      <dgm:t>
        <a:bodyPr/>
        <a:lstStyle/>
        <a:p>
          <a:endParaRPr lang="es-ES"/>
        </a:p>
      </dgm:t>
    </dgm:pt>
    <dgm:pt modelId="{DD4071FA-BB26-4466-B02C-8917E7E5EEEA}" type="sibTrans" cxnId="{BED944E3-CC1B-41B9-8C4C-79D3C06D320C}">
      <dgm:prSet/>
      <dgm:spPr/>
      <dgm:t>
        <a:bodyPr/>
        <a:lstStyle/>
        <a:p>
          <a:endParaRPr lang="es-ES"/>
        </a:p>
      </dgm:t>
    </dgm:pt>
    <dgm:pt modelId="{3B47A0D7-A7FD-449E-A999-2D621600750E}">
      <dgm:prSet phldrT="[Texto]"/>
      <dgm:spPr/>
      <dgm:t>
        <a:bodyPr/>
        <a:lstStyle/>
        <a:p>
          <a:r>
            <a:rPr lang="es-ES" dirty="0" smtClean="0"/>
            <a:t>Roles</a:t>
          </a:r>
          <a:endParaRPr lang="es-ES" dirty="0"/>
        </a:p>
      </dgm:t>
    </dgm:pt>
    <dgm:pt modelId="{E316E64C-F3F6-41EA-8944-050223F0B804}" type="parTrans" cxnId="{D50CCFCF-B61A-481C-8A61-936306768A92}">
      <dgm:prSet/>
      <dgm:spPr/>
      <dgm:t>
        <a:bodyPr/>
        <a:lstStyle/>
        <a:p>
          <a:endParaRPr lang="es-ES"/>
        </a:p>
      </dgm:t>
    </dgm:pt>
    <dgm:pt modelId="{726442D8-5B08-43A1-A6EB-1D3A3AF45641}" type="sibTrans" cxnId="{D50CCFCF-B61A-481C-8A61-936306768A92}">
      <dgm:prSet/>
      <dgm:spPr/>
      <dgm:t>
        <a:bodyPr/>
        <a:lstStyle/>
        <a:p>
          <a:endParaRPr lang="es-ES"/>
        </a:p>
      </dgm:t>
    </dgm:pt>
    <dgm:pt modelId="{6CAA74BE-6FB4-4B9E-8CE6-DBE7800A498B}">
      <dgm:prSet phldrT="[Texto]"/>
      <dgm:spPr/>
      <dgm:t>
        <a:bodyPr/>
        <a:lstStyle/>
        <a:p>
          <a:r>
            <a:rPr lang="es-ES" dirty="0" smtClean="0"/>
            <a:t>5</a:t>
          </a:r>
          <a:endParaRPr lang="es-ES" dirty="0"/>
        </a:p>
      </dgm:t>
    </dgm:pt>
    <dgm:pt modelId="{CB3449CE-305F-49BA-B2BD-13CC228E495E}" type="parTrans" cxnId="{9167850D-28C0-4A53-9C99-2B5589E4E48A}">
      <dgm:prSet/>
      <dgm:spPr/>
      <dgm:t>
        <a:bodyPr/>
        <a:lstStyle/>
        <a:p>
          <a:endParaRPr lang="es-ES"/>
        </a:p>
      </dgm:t>
    </dgm:pt>
    <dgm:pt modelId="{F5D0BD9A-8B25-45D4-8B22-0130C31B90E8}" type="sibTrans" cxnId="{9167850D-28C0-4A53-9C99-2B5589E4E48A}">
      <dgm:prSet/>
      <dgm:spPr/>
      <dgm:t>
        <a:bodyPr/>
        <a:lstStyle/>
        <a:p>
          <a:endParaRPr lang="es-ES"/>
        </a:p>
      </dgm:t>
    </dgm:pt>
    <dgm:pt modelId="{9FB9C208-FA63-476B-9617-83D7D9485A8C}">
      <dgm:prSet phldrT="[Texto]"/>
      <dgm:spPr/>
      <dgm:t>
        <a:bodyPr/>
        <a:lstStyle/>
        <a:p>
          <a:r>
            <a:rPr lang="es-ES" dirty="0" smtClean="0"/>
            <a:t>Atributos</a:t>
          </a:r>
          <a:endParaRPr lang="es-ES" dirty="0"/>
        </a:p>
      </dgm:t>
    </dgm:pt>
    <dgm:pt modelId="{17089E65-041C-4452-B8CA-6DC86C4569BE}" type="parTrans" cxnId="{4B7E0B8D-3143-4322-9CFB-25DD11BF433C}">
      <dgm:prSet/>
      <dgm:spPr/>
      <dgm:t>
        <a:bodyPr/>
        <a:lstStyle/>
        <a:p>
          <a:endParaRPr lang="es-ES"/>
        </a:p>
      </dgm:t>
    </dgm:pt>
    <dgm:pt modelId="{4FD18A06-C546-4400-AA8B-78712347F21C}" type="sibTrans" cxnId="{4B7E0B8D-3143-4322-9CFB-25DD11BF433C}">
      <dgm:prSet/>
      <dgm:spPr/>
      <dgm:t>
        <a:bodyPr/>
        <a:lstStyle/>
        <a:p>
          <a:endParaRPr lang="es-ES"/>
        </a:p>
      </dgm:t>
    </dgm:pt>
    <dgm:pt modelId="{94B76149-58F6-4E99-959E-81A98CABED5B}">
      <dgm:prSet phldrT="[Texto]"/>
      <dgm:spPr/>
      <dgm:t>
        <a:bodyPr/>
        <a:lstStyle/>
        <a:p>
          <a:r>
            <a:rPr lang="es-ES" dirty="0" smtClean="0"/>
            <a:t>6</a:t>
          </a:r>
          <a:endParaRPr lang="es-ES" dirty="0"/>
        </a:p>
      </dgm:t>
    </dgm:pt>
    <dgm:pt modelId="{F7BC64F8-4259-43FB-90C1-786EE0B76E17}" type="parTrans" cxnId="{F278D1A5-1AE9-4D8A-B661-0CED83B7D0D7}">
      <dgm:prSet/>
      <dgm:spPr/>
      <dgm:t>
        <a:bodyPr/>
        <a:lstStyle/>
        <a:p>
          <a:endParaRPr lang="es-ES"/>
        </a:p>
      </dgm:t>
    </dgm:pt>
    <dgm:pt modelId="{FB3945F9-24CE-4432-B4F3-4E8098DE8C41}" type="sibTrans" cxnId="{F278D1A5-1AE9-4D8A-B661-0CED83B7D0D7}">
      <dgm:prSet/>
      <dgm:spPr/>
      <dgm:t>
        <a:bodyPr/>
        <a:lstStyle/>
        <a:p>
          <a:endParaRPr lang="es-ES"/>
        </a:p>
      </dgm:t>
    </dgm:pt>
    <dgm:pt modelId="{93588467-6FB5-4A96-8D5B-C11121167BF8}">
      <dgm:prSet phldrT="[Texto]"/>
      <dgm:spPr/>
      <dgm:t>
        <a:bodyPr/>
        <a:lstStyle/>
        <a:p>
          <a:r>
            <a:rPr lang="es-ES" dirty="0" smtClean="0"/>
            <a:t>Identificadores</a:t>
          </a:r>
          <a:endParaRPr lang="es-ES" dirty="0"/>
        </a:p>
      </dgm:t>
    </dgm:pt>
    <dgm:pt modelId="{3EA714ED-9182-4797-BD64-C44719F983D1}" type="parTrans" cxnId="{EBEB762D-E1D0-4EEE-9149-2F28A154DB7A}">
      <dgm:prSet/>
      <dgm:spPr/>
      <dgm:t>
        <a:bodyPr/>
        <a:lstStyle/>
        <a:p>
          <a:endParaRPr lang="es-ES"/>
        </a:p>
      </dgm:t>
    </dgm:pt>
    <dgm:pt modelId="{22EA0738-FEC6-4D81-AC9E-14CAB5DD13E6}" type="sibTrans" cxnId="{EBEB762D-E1D0-4EEE-9149-2F28A154DB7A}">
      <dgm:prSet/>
      <dgm:spPr/>
      <dgm:t>
        <a:bodyPr/>
        <a:lstStyle/>
        <a:p>
          <a:endParaRPr lang="es-ES"/>
        </a:p>
      </dgm:t>
    </dgm:pt>
    <dgm:pt modelId="{963E6BF0-97A5-4973-8552-B27087F0E831}" type="pres">
      <dgm:prSet presAssocID="{5B5AF334-501D-48B4-AB7F-2D8745E2DB51}" presName="Name0" presStyleCnt="0">
        <dgm:presLayoutVars>
          <dgm:dir/>
          <dgm:animLvl val="lvl"/>
          <dgm:resizeHandles val="exact"/>
        </dgm:presLayoutVars>
      </dgm:prSet>
      <dgm:spPr/>
      <dgm:t>
        <a:bodyPr/>
        <a:lstStyle/>
        <a:p>
          <a:endParaRPr lang="es-PE"/>
        </a:p>
      </dgm:t>
    </dgm:pt>
    <dgm:pt modelId="{E3BE470E-AB83-4AD6-BC2E-BC34F8B0AEA0}" type="pres">
      <dgm:prSet presAssocID="{3E7A19A0-D767-44B1-AD21-343EEB6A4351}" presName="linNode" presStyleCnt="0"/>
      <dgm:spPr/>
    </dgm:pt>
    <dgm:pt modelId="{7A321961-A8F9-4600-8FF3-1F39CCC79EB9}" type="pres">
      <dgm:prSet presAssocID="{3E7A19A0-D767-44B1-AD21-343EEB6A4351}" presName="parentText" presStyleLbl="node1" presStyleIdx="0" presStyleCnt="6" custScaleX="36891">
        <dgm:presLayoutVars>
          <dgm:chMax val="1"/>
          <dgm:bulletEnabled val="1"/>
        </dgm:presLayoutVars>
      </dgm:prSet>
      <dgm:spPr/>
      <dgm:t>
        <a:bodyPr/>
        <a:lstStyle/>
        <a:p>
          <a:endParaRPr lang="es-ES"/>
        </a:p>
      </dgm:t>
    </dgm:pt>
    <dgm:pt modelId="{13076DB1-37B5-401D-9CA7-B09CF86822F7}" type="pres">
      <dgm:prSet presAssocID="{3E7A19A0-D767-44B1-AD21-343EEB6A4351}" presName="descendantText" presStyleLbl="alignAccFollowNode1" presStyleIdx="0" presStyleCnt="6">
        <dgm:presLayoutVars>
          <dgm:bulletEnabled val="1"/>
        </dgm:presLayoutVars>
      </dgm:prSet>
      <dgm:spPr/>
      <dgm:t>
        <a:bodyPr/>
        <a:lstStyle/>
        <a:p>
          <a:endParaRPr lang="es-ES"/>
        </a:p>
      </dgm:t>
    </dgm:pt>
    <dgm:pt modelId="{A4B49573-F1C6-44DC-981A-E54D3D13D55A}" type="pres">
      <dgm:prSet presAssocID="{5E222928-C094-4996-82D2-6A1B9C07AE61}" presName="sp" presStyleCnt="0"/>
      <dgm:spPr/>
    </dgm:pt>
    <dgm:pt modelId="{80D909A9-069F-4C16-B03A-6EB7D04E6627}" type="pres">
      <dgm:prSet presAssocID="{66498B5B-B075-4156-9B36-DA097A4A7629}" presName="linNode" presStyleCnt="0"/>
      <dgm:spPr/>
    </dgm:pt>
    <dgm:pt modelId="{FEBA1AB6-FCE4-4EC4-A951-E8FB3D5504DD}" type="pres">
      <dgm:prSet presAssocID="{66498B5B-B075-4156-9B36-DA097A4A7629}" presName="parentText" presStyleLbl="node1" presStyleIdx="1" presStyleCnt="6" custScaleX="36891">
        <dgm:presLayoutVars>
          <dgm:chMax val="1"/>
          <dgm:bulletEnabled val="1"/>
        </dgm:presLayoutVars>
      </dgm:prSet>
      <dgm:spPr/>
      <dgm:t>
        <a:bodyPr/>
        <a:lstStyle/>
        <a:p>
          <a:endParaRPr lang="es-PE"/>
        </a:p>
      </dgm:t>
    </dgm:pt>
    <dgm:pt modelId="{95E6440E-71A2-48E1-953A-3CC7B91167D5}" type="pres">
      <dgm:prSet presAssocID="{66498B5B-B075-4156-9B36-DA097A4A7629}" presName="descendantText" presStyleLbl="alignAccFollowNode1" presStyleIdx="1" presStyleCnt="6">
        <dgm:presLayoutVars>
          <dgm:bulletEnabled val="1"/>
        </dgm:presLayoutVars>
      </dgm:prSet>
      <dgm:spPr/>
      <dgm:t>
        <a:bodyPr/>
        <a:lstStyle/>
        <a:p>
          <a:endParaRPr lang="es-ES"/>
        </a:p>
      </dgm:t>
    </dgm:pt>
    <dgm:pt modelId="{5C9F3359-7F7B-4C6E-A04E-3510FB75A1F3}" type="pres">
      <dgm:prSet presAssocID="{B21B28BC-8761-42E7-872C-E79157547985}" presName="sp" presStyleCnt="0"/>
      <dgm:spPr/>
    </dgm:pt>
    <dgm:pt modelId="{25E64E72-A63E-4B44-8AD9-79D00E472814}" type="pres">
      <dgm:prSet presAssocID="{E620797B-24A0-457A-A394-956398610258}" presName="linNode" presStyleCnt="0"/>
      <dgm:spPr/>
    </dgm:pt>
    <dgm:pt modelId="{7E80B8E8-57A0-4DDA-A252-3B1E49CD83D3}" type="pres">
      <dgm:prSet presAssocID="{E620797B-24A0-457A-A394-956398610258}" presName="parentText" presStyleLbl="node1" presStyleIdx="2" presStyleCnt="6" custScaleX="36891">
        <dgm:presLayoutVars>
          <dgm:chMax val="1"/>
          <dgm:bulletEnabled val="1"/>
        </dgm:presLayoutVars>
      </dgm:prSet>
      <dgm:spPr/>
      <dgm:t>
        <a:bodyPr/>
        <a:lstStyle/>
        <a:p>
          <a:endParaRPr lang="es-ES"/>
        </a:p>
      </dgm:t>
    </dgm:pt>
    <dgm:pt modelId="{54218ACE-8147-4EE2-929D-BE3BBABB9365}" type="pres">
      <dgm:prSet presAssocID="{E620797B-24A0-457A-A394-956398610258}" presName="descendantText" presStyleLbl="alignAccFollowNode1" presStyleIdx="2" presStyleCnt="6">
        <dgm:presLayoutVars>
          <dgm:bulletEnabled val="1"/>
        </dgm:presLayoutVars>
      </dgm:prSet>
      <dgm:spPr/>
      <dgm:t>
        <a:bodyPr/>
        <a:lstStyle/>
        <a:p>
          <a:endParaRPr lang="es-ES"/>
        </a:p>
      </dgm:t>
    </dgm:pt>
    <dgm:pt modelId="{56821C75-CB10-4E3B-91CE-3A0DE4372320}" type="pres">
      <dgm:prSet presAssocID="{DF37D9F4-31B5-41A1-B747-0E4EAA54270B}" presName="sp" presStyleCnt="0"/>
      <dgm:spPr/>
    </dgm:pt>
    <dgm:pt modelId="{9121778A-BE3B-4C29-A433-A8496C03AF05}" type="pres">
      <dgm:prSet presAssocID="{8E6ADAEC-5435-47C1-9363-CD780F7F778E}" presName="linNode" presStyleCnt="0"/>
      <dgm:spPr/>
    </dgm:pt>
    <dgm:pt modelId="{3F29A2B1-ED13-43B8-8E5C-FDAB930EA955}" type="pres">
      <dgm:prSet presAssocID="{8E6ADAEC-5435-47C1-9363-CD780F7F778E}" presName="parentText" presStyleLbl="node1" presStyleIdx="3" presStyleCnt="6" custScaleX="36891">
        <dgm:presLayoutVars>
          <dgm:chMax val="1"/>
          <dgm:bulletEnabled val="1"/>
        </dgm:presLayoutVars>
      </dgm:prSet>
      <dgm:spPr/>
      <dgm:t>
        <a:bodyPr/>
        <a:lstStyle/>
        <a:p>
          <a:endParaRPr lang="es-PE"/>
        </a:p>
      </dgm:t>
    </dgm:pt>
    <dgm:pt modelId="{E3028A2D-6C38-40FD-98D4-54BE80801FBA}" type="pres">
      <dgm:prSet presAssocID="{8E6ADAEC-5435-47C1-9363-CD780F7F778E}" presName="descendantText" presStyleLbl="alignAccFollowNode1" presStyleIdx="3" presStyleCnt="6">
        <dgm:presLayoutVars>
          <dgm:bulletEnabled val="1"/>
        </dgm:presLayoutVars>
      </dgm:prSet>
      <dgm:spPr/>
      <dgm:t>
        <a:bodyPr/>
        <a:lstStyle/>
        <a:p>
          <a:endParaRPr lang="es-ES"/>
        </a:p>
      </dgm:t>
    </dgm:pt>
    <dgm:pt modelId="{DCDCB7AF-726E-44F7-9B13-9E5ABB452707}" type="pres">
      <dgm:prSet presAssocID="{5258BE4F-5233-4161-A126-9E0C993C59AE}" presName="sp" presStyleCnt="0"/>
      <dgm:spPr/>
    </dgm:pt>
    <dgm:pt modelId="{2391D0C7-07E5-41EB-9FAB-1C09577F4873}" type="pres">
      <dgm:prSet presAssocID="{6CAA74BE-6FB4-4B9E-8CE6-DBE7800A498B}" presName="linNode" presStyleCnt="0"/>
      <dgm:spPr/>
    </dgm:pt>
    <dgm:pt modelId="{4EB33A2C-847A-49D4-9AB4-EDA23D7F760C}" type="pres">
      <dgm:prSet presAssocID="{6CAA74BE-6FB4-4B9E-8CE6-DBE7800A498B}" presName="parentText" presStyleLbl="node1" presStyleIdx="4" presStyleCnt="6" custScaleX="36891">
        <dgm:presLayoutVars>
          <dgm:chMax val="1"/>
          <dgm:bulletEnabled val="1"/>
        </dgm:presLayoutVars>
      </dgm:prSet>
      <dgm:spPr/>
      <dgm:t>
        <a:bodyPr/>
        <a:lstStyle/>
        <a:p>
          <a:endParaRPr lang="es-ES"/>
        </a:p>
      </dgm:t>
    </dgm:pt>
    <dgm:pt modelId="{2FAE0A06-F9D6-4C22-A1AD-262C3925CE8F}" type="pres">
      <dgm:prSet presAssocID="{6CAA74BE-6FB4-4B9E-8CE6-DBE7800A498B}" presName="descendantText" presStyleLbl="alignAccFollowNode1" presStyleIdx="4" presStyleCnt="6">
        <dgm:presLayoutVars>
          <dgm:bulletEnabled val="1"/>
        </dgm:presLayoutVars>
      </dgm:prSet>
      <dgm:spPr/>
      <dgm:t>
        <a:bodyPr/>
        <a:lstStyle/>
        <a:p>
          <a:endParaRPr lang="es-ES"/>
        </a:p>
      </dgm:t>
    </dgm:pt>
    <dgm:pt modelId="{AA4FC2EE-95B2-4070-9D08-359FC4A94E6B}" type="pres">
      <dgm:prSet presAssocID="{F5D0BD9A-8B25-45D4-8B22-0130C31B90E8}" presName="sp" presStyleCnt="0"/>
      <dgm:spPr/>
    </dgm:pt>
    <dgm:pt modelId="{B5333F5A-A1DC-4137-B891-FB879CA62E48}" type="pres">
      <dgm:prSet presAssocID="{94B76149-58F6-4E99-959E-81A98CABED5B}" presName="linNode" presStyleCnt="0"/>
      <dgm:spPr/>
    </dgm:pt>
    <dgm:pt modelId="{854A3C71-E392-4BE5-98F6-0711E1F13D48}" type="pres">
      <dgm:prSet presAssocID="{94B76149-58F6-4E99-959E-81A98CABED5B}" presName="parentText" presStyleLbl="node1" presStyleIdx="5" presStyleCnt="6" custScaleX="36891">
        <dgm:presLayoutVars>
          <dgm:chMax val="1"/>
          <dgm:bulletEnabled val="1"/>
        </dgm:presLayoutVars>
      </dgm:prSet>
      <dgm:spPr/>
      <dgm:t>
        <a:bodyPr/>
        <a:lstStyle/>
        <a:p>
          <a:endParaRPr lang="es-ES"/>
        </a:p>
      </dgm:t>
    </dgm:pt>
    <dgm:pt modelId="{06FCF203-449F-4D47-800C-D5D0750D4FF4}" type="pres">
      <dgm:prSet presAssocID="{94B76149-58F6-4E99-959E-81A98CABED5B}" presName="descendantText" presStyleLbl="alignAccFollowNode1" presStyleIdx="5" presStyleCnt="6">
        <dgm:presLayoutVars>
          <dgm:bulletEnabled val="1"/>
        </dgm:presLayoutVars>
      </dgm:prSet>
      <dgm:spPr/>
      <dgm:t>
        <a:bodyPr/>
        <a:lstStyle/>
        <a:p>
          <a:endParaRPr lang="es-PE"/>
        </a:p>
      </dgm:t>
    </dgm:pt>
  </dgm:ptLst>
  <dgm:cxnLst>
    <dgm:cxn modelId="{9C8B2623-7503-41C6-9BDC-1CEFF2C80A9A}" srcId="{66498B5B-B075-4156-9B36-DA097A4A7629}" destId="{8AFF481A-55EE-4F55-81FC-8488313964FA}" srcOrd="0" destOrd="0" parTransId="{72720C4C-5586-42A7-9174-1E2FF4C41008}" sibTransId="{C87DB6E8-7A93-4B2C-9BEF-8CD383A6BA86}"/>
    <dgm:cxn modelId="{9167850D-28C0-4A53-9C99-2B5589E4E48A}" srcId="{5B5AF334-501D-48B4-AB7F-2D8745E2DB51}" destId="{6CAA74BE-6FB4-4B9E-8CE6-DBE7800A498B}" srcOrd="4" destOrd="0" parTransId="{CB3449CE-305F-49BA-B2BD-13CC228E495E}" sibTransId="{F5D0BD9A-8B25-45D4-8B22-0130C31B90E8}"/>
    <dgm:cxn modelId="{4B38D87E-330D-4ADA-B706-B2F664DC6D8D}" type="presOf" srcId="{854D58FB-053A-4FF6-856E-3BF74C3B020C}" destId="{13076DB1-37B5-401D-9CA7-B09CF86822F7}" srcOrd="0" destOrd="0" presId="urn:microsoft.com/office/officeart/2005/8/layout/vList5"/>
    <dgm:cxn modelId="{BD48BA96-C37A-4750-BB87-F62CACFF0BB4}" type="presOf" srcId="{9FB9C208-FA63-476B-9617-83D7D9485A8C}" destId="{2FAE0A06-F9D6-4C22-A1AD-262C3925CE8F}" srcOrd="0" destOrd="0" presId="urn:microsoft.com/office/officeart/2005/8/layout/vList5"/>
    <dgm:cxn modelId="{EBEB762D-E1D0-4EEE-9149-2F28A154DB7A}" srcId="{94B76149-58F6-4E99-959E-81A98CABED5B}" destId="{93588467-6FB5-4A96-8D5B-C11121167BF8}" srcOrd="0" destOrd="0" parTransId="{3EA714ED-9182-4797-BD64-C44719F983D1}" sibTransId="{22EA0738-FEC6-4D81-AC9E-14CAB5DD13E6}"/>
    <dgm:cxn modelId="{BED944E3-CC1B-41B9-8C4C-79D3C06D320C}" srcId="{E620797B-24A0-457A-A394-956398610258}" destId="{9EBAB695-712A-4CAD-A6B8-5867E54ABA3A}" srcOrd="0" destOrd="0" parTransId="{0398ECC0-A2DD-42EB-B084-614327E205C6}" sibTransId="{DD4071FA-BB26-4466-B02C-8917E7E5EEEA}"/>
    <dgm:cxn modelId="{E97DCBC7-E873-449F-AAA0-5B3D91BF21F8}" srcId="{5B5AF334-501D-48B4-AB7F-2D8745E2DB51}" destId="{66498B5B-B075-4156-9B36-DA097A4A7629}" srcOrd="1" destOrd="0" parTransId="{5D0A4AEA-2BE3-45AF-9D95-AABF1C377373}" sibTransId="{B21B28BC-8761-42E7-872C-E79157547985}"/>
    <dgm:cxn modelId="{F41AAD07-8666-43E3-9E2F-A0FEB32D09CA}" srcId="{5B5AF334-501D-48B4-AB7F-2D8745E2DB51}" destId="{8E6ADAEC-5435-47C1-9363-CD780F7F778E}" srcOrd="3" destOrd="0" parTransId="{D864CDAF-31DA-47BE-B098-0AC3E13E9552}" sibTransId="{5258BE4F-5233-4161-A126-9E0C993C59AE}"/>
    <dgm:cxn modelId="{2083041D-5AFA-4380-835A-16AAD19B52A0}" srcId="{5B5AF334-501D-48B4-AB7F-2D8745E2DB51}" destId="{E620797B-24A0-457A-A394-956398610258}" srcOrd="2" destOrd="0" parTransId="{1020EE20-F6A8-4F91-8B61-AC98810C12F5}" sibTransId="{DF37D9F4-31B5-41A1-B747-0E4EAA54270B}"/>
    <dgm:cxn modelId="{3BC64257-48F2-473D-9C1A-A6F4E4DF9B84}" type="presOf" srcId="{9EBAB695-712A-4CAD-A6B8-5867E54ABA3A}" destId="{54218ACE-8147-4EE2-929D-BE3BBABB9365}" srcOrd="0" destOrd="0" presId="urn:microsoft.com/office/officeart/2005/8/layout/vList5"/>
    <dgm:cxn modelId="{C34AB911-71BA-45A1-A7A4-47C3C838BC86}" type="presOf" srcId="{6CAA74BE-6FB4-4B9E-8CE6-DBE7800A498B}" destId="{4EB33A2C-847A-49D4-9AB4-EDA23D7F760C}" srcOrd="0" destOrd="0" presId="urn:microsoft.com/office/officeart/2005/8/layout/vList5"/>
    <dgm:cxn modelId="{58D16BF7-D34A-4937-B4D3-EEF7F74DB158}" type="presOf" srcId="{5B5AF334-501D-48B4-AB7F-2D8745E2DB51}" destId="{963E6BF0-97A5-4973-8552-B27087F0E831}" srcOrd="0" destOrd="0" presId="urn:microsoft.com/office/officeart/2005/8/layout/vList5"/>
    <dgm:cxn modelId="{5D75D1E5-356B-45F6-8199-44C600ECE138}" type="presOf" srcId="{8E6ADAEC-5435-47C1-9363-CD780F7F778E}" destId="{3F29A2B1-ED13-43B8-8E5C-FDAB930EA955}" srcOrd="0" destOrd="0" presId="urn:microsoft.com/office/officeart/2005/8/layout/vList5"/>
    <dgm:cxn modelId="{5CAD3FED-F57A-4784-A2B4-D062C32C0567}" type="presOf" srcId="{66498B5B-B075-4156-9B36-DA097A4A7629}" destId="{FEBA1AB6-FCE4-4EC4-A951-E8FB3D5504DD}" srcOrd="0" destOrd="0" presId="urn:microsoft.com/office/officeart/2005/8/layout/vList5"/>
    <dgm:cxn modelId="{7A83F03B-9564-4AFC-9F63-314B03031F1B}" srcId="{5B5AF334-501D-48B4-AB7F-2D8745E2DB51}" destId="{3E7A19A0-D767-44B1-AD21-343EEB6A4351}" srcOrd="0" destOrd="0" parTransId="{2F82CC3B-E372-406A-A88D-6D4E9C3CE98E}" sibTransId="{5E222928-C094-4996-82D2-6A1B9C07AE61}"/>
    <dgm:cxn modelId="{D50CCFCF-B61A-481C-8A61-936306768A92}" srcId="{8E6ADAEC-5435-47C1-9363-CD780F7F778E}" destId="{3B47A0D7-A7FD-449E-A999-2D621600750E}" srcOrd="0" destOrd="0" parTransId="{E316E64C-F3F6-41EA-8944-050223F0B804}" sibTransId="{726442D8-5B08-43A1-A6EB-1D3A3AF45641}"/>
    <dgm:cxn modelId="{9EDA2D2A-B5A0-46C5-8D29-A0746235A284}" type="presOf" srcId="{93588467-6FB5-4A96-8D5B-C11121167BF8}" destId="{06FCF203-449F-4D47-800C-D5D0750D4FF4}" srcOrd="0" destOrd="0" presId="urn:microsoft.com/office/officeart/2005/8/layout/vList5"/>
    <dgm:cxn modelId="{60BB8BCF-9404-46BB-9F90-C1810D88B6C0}" srcId="{3E7A19A0-D767-44B1-AD21-343EEB6A4351}" destId="{854D58FB-053A-4FF6-856E-3BF74C3B020C}" srcOrd="0" destOrd="0" parTransId="{01CEFD09-53C5-4F26-AF45-192AF981B788}" sibTransId="{E47A372F-8AE7-4634-891F-686174FF36E5}"/>
    <dgm:cxn modelId="{DC2AFB67-F72B-445D-9127-717EEAF93E6E}" type="presOf" srcId="{E620797B-24A0-457A-A394-956398610258}" destId="{7E80B8E8-57A0-4DDA-A252-3B1E49CD83D3}" srcOrd="0" destOrd="0" presId="urn:microsoft.com/office/officeart/2005/8/layout/vList5"/>
    <dgm:cxn modelId="{A5792103-82C2-4FE5-93A5-3B705FE4936E}" type="presOf" srcId="{3B47A0D7-A7FD-449E-A999-2D621600750E}" destId="{E3028A2D-6C38-40FD-98D4-54BE80801FBA}" srcOrd="0" destOrd="0" presId="urn:microsoft.com/office/officeart/2005/8/layout/vList5"/>
    <dgm:cxn modelId="{029EB61A-0933-47B0-AA95-5FBE50645C90}" type="presOf" srcId="{8AFF481A-55EE-4F55-81FC-8488313964FA}" destId="{95E6440E-71A2-48E1-953A-3CC7B91167D5}" srcOrd="0" destOrd="0" presId="urn:microsoft.com/office/officeart/2005/8/layout/vList5"/>
    <dgm:cxn modelId="{F278D1A5-1AE9-4D8A-B661-0CED83B7D0D7}" srcId="{5B5AF334-501D-48B4-AB7F-2D8745E2DB51}" destId="{94B76149-58F6-4E99-959E-81A98CABED5B}" srcOrd="5" destOrd="0" parTransId="{F7BC64F8-4259-43FB-90C1-786EE0B76E17}" sibTransId="{FB3945F9-24CE-4432-B4F3-4E8098DE8C41}"/>
    <dgm:cxn modelId="{5FEE70AF-573B-4426-B59F-718103574B7B}" type="presOf" srcId="{3E7A19A0-D767-44B1-AD21-343EEB6A4351}" destId="{7A321961-A8F9-4600-8FF3-1F39CCC79EB9}" srcOrd="0" destOrd="0" presId="urn:microsoft.com/office/officeart/2005/8/layout/vList5"/>
    <dgm:cxn modelId="{4B7E0B8D-3143-4322-9CFB-25DD11BF433C}" srcId="{6CAA74BE-6FB4-4B9E-8CE6-DBE7800A498B}" destId="{9FB9C208-FA63-476B-9617-83D7D9485A8C}" srcOrd="0" destOrd="0" parTransId="{17089E65-041C-4452-B8CA-6DC86C4569BE}" sibTransId="{4FD18A06-C546-4400-AA8B-78712347F21C}"/>
    <dgm:cxn modelId="{E1AD6060-A38E-41F3-BB80-1DBBF73951F1}" type="presOf" srcId="{94B76149-58F6-4E99-959E-81A98CABED5B}" destId="{854A3C71-E392-4BE5-98F6-0711E1F13D48}" srcOrd="0" destOrd="0" presId="urn:microsoft.com/office/officeart/2005/8/layout/vList5"/>
    <dgm:cxn modelId="{59ED70FB-2CB0-47F1-A696-3CF09F88D843}" type="presParOf" srcId="{963E6BF0-97A5-4973-8552-B27087F0E831}" destId="{E3BE470E-AB83-4AD6-BC2E-BC34F8B0AEA0}" srcOrd="0" destOrd="0" presId="urn:microsoft.com/office/officeart/2005/8/layout/vList5"/>
    <dgm:cxn modelId="{DF67BC75-BC7C-4AD7-8201-683E373C880F}" type="presParOf" srcId="{E3BE470E-AB83-4AD6-BC2E-BC34F8B0AEA0}" destId="{7A321961-A8F9-4600-8FF3-1F39CCC79EB9}" srcOrd="0" destOrd="0" presId="urn:microsoft.com/office/officeart/2005/8/layout/vList5"/>
    <dgm:cxn modelId="{26599621-E3B9-4438-8530-3099057E1D7B}" type="presParOf" srcId="{E3BE470E-AB83-4AD6-BC2E-BC34F8B0AEA0}" destId="{13076DB1-37B5-401D-9CA7-B09CF86822F7}" srcOrd="1" destOrd="0" presId="urn:microsoft.com/office/officeart/2005/8/layout/vList5"/>
    <dgm:cxn modelId="{3FA13C4A-9B9F-4647-AEF9-29FD19A36685}" type="presParOf" srcId="{963E6BF0-97A5-4973-8552-B27087F0E831}" destId="{A4B49573-F1C6-44DC-981A-E54D3D13D55A}" srcOrd="1" destOrd="0" presId="urn:microsoft.com/office/officeart/2005/8/layout/vList5"/>
    <dgm:cxn modelId="{F1749729-8B1A-480B-B315-EFE187370064}" type="presParOf" srcId="{963E6BF0-97A5-4973-8552-B27087F0E831}" destId="{80D909A9-069F-4C16-B03A-6EB7D04E6627}" srcOrd="2" destOrd="0" presId="urn:microsoft.com/office/officeart/2005/8/layout/vList5"/>
    <dgm:cxn modelId="{7B79FA0C-51A6-4D72-8D58-25959B6CEDCC}" type="presParOf" srcId="{80D909A9-069F-4C16-B03A-6EB7D04E6627}" destId="{FEBA1AB6-FCE4-4EC4-A951-E8FB3D5504DD}" srcOrd="0" destOrd="0" presId="urn:microsoft.com/office/officeart/2005/8/layout/vList5"/>
    <dgm:cxn modelId="{18C0E3EC-1763-4600-929D-A39732585A58}" type="presParOf" srcId="{80D909A9-069F-4C16-B03A-6EB7D04E6627}" destId="{95E6440E-71A2-48E1-953A-3CC7B91167D5}" srcOrd="1" destOrd="0" presId="urn:microsoft.com/office/officeart/2005/8/layout/vList5"/>
    <dgm:cxn modelId="{8A570453-2E2D-489E-97C1-99383D1D3210}" type="presParOf" srcId="{963E6BF0-97A5-4973-8552-B27087F0E831}" destId="{5C9F3359-7F7B-4C6E-A04E-3510FB75A1F3}" srcOrd="3" destOrd="0" presId="urn:microsoft.com/office/officeart/2005/8/layout/vList5"/>
    <dgm:cxn modelId="{4CC07913-0456-44AB-A079-894C2EDAE792}" type="presParOf" srcId="{963E6BF0-97A5-4973-8552-B27087F0E831}" destId="{25E64E72-A63E-4B44-8AD9-79D00E472814}" srcOrd="4" destOrd="0" presId="urn:microsoft.com/office/officeart/2005/8/layout/vList5"/>
    <dgm:cxn modelId="{DD2832D0-D5AA-4B20-A344-4702AD8B5462}" type="presParOf" srcId="{25E64E72-A63E-4B44-8AD9-79D00E472814}" destId="{7E80B8E8-57A0-4DDA-A252-3B1E49CD83D3}" srcOrd="0" destOrd="0" presId="urn:microsoft.com/office/officeart/2005/8/layout/vList5"/>
    <dgm:cxn modelId="{E393A519-BB37-4AED-8ACA-8FD829B3D1DF}" type="presParOf" srcId="{25E64E72-A63E-4B44-8AD9-79D00E472814}" destId="{54218ACE-8147-4EE2-929D-BE3BBABB9365}" srcOrd="1" destOrd="0" presId="urn:microsoft.com/office/officeart/2005/8/layout/vList5"/>
    <dgm:cxn modelId="{0980EE2F-08AF-4324-AE90-A76F7C4A6057}" type="presParOf" srcId="{963E6BF0-97A5-4973-8552-B27087F0E831}" destId="{56821C75-CB10-4E3B-91CE-3A0DE4372320}" srcOrd="5" destOrd="0" presId="urn:microsoft.com/office/officeart/2005/8/layout/vList5"/>
    <dgm:cxn modelId="{DC479A7C-EC61-444B-B0FF-13495D437023}" type="presParOf" srcId="{963E6BF0-97A5-4973-8552-B27087F0E831}" destId="{9121778A-BE3B-4C29-A433-A8496C03AF05}" srcOrd="6" destOrd="0" presId="urn:microsoft.com/office/officeart/2005/8/layout/vList5"/>
    <dgm:cxn modelId="{8CB30997-9761-4199-AAA3-7D34ECC97876}" type="presParOf" srcId="{9121778A-BE3B-4C29-A433-A8496C03AF05}" destId="{3F29A2B1-ED13-43B8-8E5C-FDAB930EA955}" srcOrd="0" destOrd="0" presId="urn:microsoft.com/office/officeart/2005/8/layout/vList5"/>
    <dgm:cxn modelId="{A4C38983-2FBF-458A-BD83-69A63067AF62}" type="presParOf" srcId="{9121778A-BE3B-4C29-A433-A8496C03AF05}" destId="{E3028A2D-6C38-40FD-98D4-54BE80801FBA}" srcOrd="1" destOrd="0" presId="urn:microsoft.com/office/officeart/2005/8/layout/vList5"/>
    <dgm:cxn modelId="{8799171F-F536-42C2-8DB0-6E6106E57A91}" type="presParOf" srcId="{963E6BF0-97A5-4973-8552-B27087F0E831}" destId="{DCDCB7AF-726E-44F7-9B13-9E5ABB452707}" srcOrd="7" destOrd="0" presId="urn:microsoft.com/office/officeart/2005/8/layout/vList5"/>
    <dgm:cxn modelId="{C1E33A33-353B-40B1-B24C-366ADC7EF5BD}" type="presParOf" srcId="{963E6BF0-97A5-4973-8552-B27087F0E831}" destId="{2391D0C7-07E5-41EB-9FAB-1C09577F4873}" srcOrd="8" destOrd="0" presId="urn:microsoft.com/office/officeart/2005/8/layout/vList5"/>
    <dgm:cxn modelId="{553EE10C-2215-4D56-A8D3-418B771DEE5A}" type="presParOf" srcId="{2391D0C7-07E5-41EB-9FAB-1C09577F4873}" destId="{4EB33A2C-847A-49D4-9AB4-EDA23D7F760C}" srcOrd="0" destOrd="0" presId="urn:microsoft.com/office/officeart/2005/8/layout/vList5"/>
    <dgm:cxn modelId="{9DFD072B-9B7A-4105-9EAA-F695D6F1E133}" type="presParOf" srcId="{2391D0C7-07E5-41EB-9FAB-1C09577F4873}" destId="{2FAE0A06-F9D6-4C22-A1AD-262C3925CE8F}" srcOrd="1" destOrd="0" presId="urn:microsoft.com/office/officeart/2005/8/layout/vList5"/>
    <dgm:cxn modelId="{ECDE4FEE-4A5C-4B72-B26A-B9AA148BECC8}" type="presParOf" srcId="{963E6BF0-97A5-4973-8552-B27087F0E831}" destId="{AA4FC2EE-95B2-4070-9D08-359FC4A94E6B}" srcOrd="9" destOrd="0" presId="urn:microsoft.com/office/officeart/2005/8/layout/vList5"/>
    <dgm:cxn modelId="{07FEE0F2-A60D-45D1-AB24-B0E969194813}" type="presParOf" srcId="{963E6BF0-97A5-4973-8552-B27087F0E831}" destId="{B5333F5A-A1DC-4137-B891-FB879CA62E48}" srcOrd="10" destOrd="0" presId="urn:microsoft.com/office/officeart/2005/8/layout/vList5"/>
    <dgm:cxn modelId="{EF587A11-D52F-4152-B662-C6359655A692}" type="presParOf" srcId="{B5333F5A-A1DC-4137-B891-FB879CA62E48}" destId="{854A3C71-E392-4BE5-98F6-0711E1F13D48}" srcOrd="0" destOrd="0" presId="urn:microsoft.com/office/officeart/2005/8/layout/vList5"/>
    <dgm:cxn modelId="{7E3537CE-E3E6-453A-8B1A-66DE917B2F73}" type="presParOf" srcId="{B5333F5A-A1DC-4137-B891-FB879CA62E48}" destId="{06FCF203-449F-4D47-800C-D5D0750D4FF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Modelo Conceptual Entidad-Relación</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F47C47EA-499C-4532-A86E-091BA584AD84}" type="pres">
      <dgm:prSet presAssocID="{0615CD18-4040-43BE-BE7A-47534B80C04E}" presName="Name0" presStyleCnt="0">
        <dgm:presLayoutVars>
          <dgm:dir/>
          <dgm:animLvl val="lvl"/>
          <dgm:resizeHandles val="exact"/>
        </dgm:presLayoutVars>
      </dgm:prSet>
      <dgm:spPr/>
      <dgm:t>
        <a:bodyPr/>
        <a:lstStyle/>
        <a:p>
          <a:endParaRPr lang="es-ES"/>
        </a:p>
      </dgm:t>
    </dgm:pt>
    <dgm:pt modelId="{F42535DD-2B18-41A2-8CE4-30098A08CE7E}" type="pres">
      <dgm:prSet presAssocID="{D36D0B46-10BC-4E8A-9E1D-34EF0E02F331}" presName="linNode" presStyleCnt="0"/>
      <dgm:spPr/>
    </dgm:pt>
    <dgm:pt modelId="{ACDC8F7D-00A1-47AE-9BF9-37380FAA6AB0}" type="pres">
      <dgm:prSet presAssocID="{D36D0B46-10BC-4E8A-9E1D-34EF0E02F331}" presName="parentText" presStyleLbl="node1" presStyleIdx="0" presStyleCnt="1" custScaleX="47691">
        <dgm:presLayoutVars>
          <dgm:chMax val="1"/>
          <dgm:bulletEnabled val="1"/>
        </dgm:presLayoutVars>
      </dgm:prSet>
      <dgm:spPr/>
      <dgm:t>
        <a:bodyPr/>
        <a:lstStyle/>
        <a:p>
          <a:endParaRPr lang="es-ES"/>
        </a:p>
      </dgm:t>
    </dgm:pt>
    <dgm:pt modelId="{5F8B5229-6EC8-404A-8760-FA72786EB9CC}" type="pres">
      <dgm:prSet presAssocID="{D36D0B46-10BC-4E8A-9E1D-34EF0E02F331}" presName="descendantText" presStyleLbl="alignAccFollowNode1" presStyleIdx="0" presStyleCnt="1" custScaleX="168987">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ACAC5918-14D8-46B8-ACB8-52023AE67ECB}" type="presOf" srcId="{D36D0B46-10BC-4E8A-9E1D-34EF0E02F331}" destId="{ACDC8F7D-00A1-47AE-9BF9-37380FAA6AB0}" srcOrd="0" destOrd="0" presId="urn:microsoft.com/office/officeart/2005/8/layout/vList5"/>
    <dgm:cxn modelId="{BA144C80-F48C-4901-8D89-65FDE27AB464}" type="presOf" srcId="{EB8E65C0-80C8-4059-8184-488FA11A6A70}" destId="{5F8B5229-6EC8-404A-8760-FA72786EB9CC}" srcOrd="0" destOrd="0" presId="urn:microsoft.com/office/officeart/2005/8/layout/vList5"/>
    <dgm:cxn modelId="{28803E9F-5502-43CA-B0D2-C02F3707C9C7}" type="presOf" srcId="{0615CD18-4040-43BE-BE7A-47534B80C04E}" destId="{F47C47EA-499C-4532-A86E-091BA584AD84}"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CBCDAFA8-FB9F-4ACB-B9AD-05AD27E27F47}" type="presParOf" srcId="{F47C47EA-499C-4532-A86E-091BA584AD84}" destId="{F42535DD-2B18-41A2-8CE4-30098A08CE7E}" srcOrd="0" destOrd="0" presId="urn:microsoft.com/office/officeart/2005/8/layout/vList5"/>
    <dgm:cxn modelId="{88F21F28-54BD-4772-9064-ADB4F56987E0}" type="presParOf" srcId="{F42535DD-2B18-41A2-8CE4-30098A08CE7E}" destId="{ACDC8F7D-00A1-47AE-9BF9-37380FAA6AB0}" srcOrd="0" destOrd="0" presId="urn:microsoft.com/office/officeart/2005/8/layout/vList5"/>
    <dgm:cxn modelId="{333B9700-658A-4F60-B97C-1C8E11C59B11}" type="presParOf" srcId="{F42535DD-2B18-41A2-8CE4-30098A08CE7E}" destId="{5F8B5229-6EC8-404A-8760-FA72786EB9CC}"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1</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Entidad</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F47C47EA-499C-4532-A86E-091BA584AD84}" type="pres">
      <dgm:prSet presAssocID="{0615CD18-4040-43BE-BE7A-47534B80C04E}" presName="Name0" presStyleCnt="0">
        <dgm:presLayoutVars>
          <dgm:dir/>
          <dgm:animLvl val="lvl"/>
          <dgm:resizeHandles val="exact"/>
        </dgm:presLayoutVars>
      </dgm:prSet>
      <dgm:spPr/>
      <dgm:t>
        <a:bodyPr/>
        <a:lstStyle/>
        <a:p>
          <a:endParaRPr lang="es-ES"/>
        </a:p>
      </dgm:t>
    </dgm:pt>
    <dgm:pt modelId="{F42535DD-2B18-41A2-8CE4-30098A08CE7E}" type="pres">
      <dgm:prSet presAssocID="{D36D0B46-10BC-4E8A-9E1D-34EF0E02F331}" presName="linNode" presStyleCnt="0"/>
      <dgm:spPr/>
    </dgm:pt>
    <dgm:pt modelId="{ACDC8F7D-00A1-47AE-9BF9-37380FAA6AB0}" type="pres">
      <dgm:prSet presAssocID="{D36D0B46-10BC-4E8A-9E1D-34EF0E02F331}" presName="parentText" presStyleLbl="node1" presStyleIdx="0" presStyleCnt="1" custScaleX="47691">
        <dgm:presLayoutVars>
          <dgm:chMax val="1"/>
          <dgm:bulletEnabled val="1"/>
        </dgm:presLayoutVars>
      </dgm:prSet>
      <dgm:spPr/>
      <dgm:t>
        <a:bodyPr/>
        <a:lstStyle/>
        <a:p>
          <a:endParaRPr lang="es-ES"/>
        </a:p>
      </dgm:t>
    </dgm:pt>
    <dgm:pt modelId="{5F8B5229-6EC8-404A-8760-FA72786EB9CC}" type="pres">
      <dgm:prSet presAssocID="{D36D0B46-10BC-4E8A-9E1D-34EF0E02F331}" presName="descendantText" presStyleLbl="alignAccFollowNode1" presStyleIdx="0" presStyleCnt="1" custScaleX="168987">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41AF835D-CF4C-4BB9-AF00-A361F709946C}" type="presOf" srcId="{0615CD18-4040-43BE-BE7A-47534B80C04E}" destId="{F47C47EA-499C-4532-A86E-091BA584AD84}" srcOrd="0" destOrd="0" presId="urn:microsoft.com/office/officeart/2005/8/layout/vList5"/>
    <dgm:cxn modelId="{5766AC27-11E8-4D7C-8830-0186943A6BFA}" type="presOf" srcId="{EB8E65C0-80C8-4059-8184-488FA11A6A70}" destId="{5F8B5229-6EC8-404A-8760-FA72786EB9CC}"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7FE4FB3F-88A7-45E4-8234-B13057CF665B}" type="presOf" srcId="{D36D0B46-10BC-4E8A-9E1D-34EF0E02F331}" destId="{ACDC8F7D-00A1-47AE-9BF9-37380FAA6AB0}" srcOrd="0" destOrd="0" presId="urn:microsoft.com/office/officeart/2005/8/layout/vList5"/>
    <dgm:cxn modelId="{478E0E75-2669-44D1-AD6E-9D716193997E}" type="presParOf" srcId="{F47C47EA-499C-4532-A86E-091BA584AD84}" destId="{F42535DD-2B18-41A2-8CE4-30098A08CE7E}" srcOrd="0" destOrd="0" presId="urn:microsoft.com/office/officeart/2005/8/layout/vList5"/>
    <dgm:cxn modelId="{0452062E-A2DF-4119-94A1-3C4A31A027A3}" type="presParOf" srcId="{F42535DD-2B18-41A2-8CE4-30098A08CE7E}" destId="{ACDC8F7D-00A1-47AE-9BF9-37380FAA6AB0}" srcOrd="0" destOrd="0" presId="urn:microsoft.com/office/officeart/2005/8/layout/vList5"/>
    <dgm:cxn modelId="{CAB10DC6-A08D-40EC-A65D-2EE5AB838D12}" type="presParOf" srcId="{F42535DD-2B18-41A2-8CE4-30098A08CE7E}" destId="{5F8B5229-6EC8-404A-8760-FA72786EB9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1</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Entidad</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F47C47EA-499C-4532-A86E-091BA584AD84}" type="pres">
      <dgm:prSet presAssocID="{0615CD18-4040-43BE-BE7A-47534B80C04E}" presName="Name0" presStyleCnt="0">
        <dgm:presLayoutVars>
          <dgm:dir/>
          <dgm:animLvl val="lvl"/>
          <dgm:resizeHandles val="exact"/>
        </dgm:presLayoutVars>
      </dgm:prSet>
      <dgm:spPr/>
      <dgm:t>
        <a:bodyPr/>
        <a:lstStyle/>
        <a:p>
          <a:endParaRPr lang="es-ES"/>
        </a:p>
      </dgm:t>
    </dgm:pt>
    <dgm:pt modelId="{F42535DD-2B18-41A2-8CE4-30098A08CE7E}" type="pres">
      <dgm:prSet presAssocID="{D36D0B46-10BC-4E8A-9E1D-34EF0E02F331}" presName="linNode" presStyleCnt="0"/>
      <dgm:spPr/>
    </dgm:pt>
    <dgm:pt modelId="{ACDC8F7D-00A1-47AE-9BF9-37380FAA6AB0}" type="pres">
      <dgm:prSet presAssocID="{D36D0B46-10BC-4E8A-9E1D-34EF0E02F331}" presName="parentText" presStyleLbl="node1" presStyleIdx="0" presStyleCnt="1" custScaleX="47691">
        <dgm:presLayoutVars>
          <dgm:chMax val="1"/>
          <dgm:bulletEnabled val="1"/>
        </dgm:presLayoutVars>
      </dgm:prSet>
      <dgm:spPr/>
      <dgm:t>
        <a:bodyPr/>
        <a:lstStyle/>
        <a:p>
          <a:endParaRPr lang="es-ES"/>
        </a:p>
      </dgm:t>
    </dgm:pt>
    <dgm:pt modelId="{5F8B5229-6EC8-404A-8760-FA72786EB9CC}" type="pres">
      <dgm:prSet presAssocID="{D36D0B46-10BC-4E8A-9E1D-34EF0E02F331}" presName="descendantText" presStyleLbl="alignAccFollowNode1" presStyleIdx="0" presStyleCnt="1" custScaleX="168987">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69B8AB76-B81A-45E8-859C-B18D50B545BF}" type="presOf" srcId="{D36D0B46-10BC-4E8A-9E1D-34EF0E02F331}" destId="{ACDC8F7D-00A1-47AE-9BF9-37380FAA6AB0}" srcOrd="0" destOrd="0" presId="urn:microsoft.com/office/officeart/2005/8/layout/vList5"/>
    <dgm:cxn modelId="{4C08B0EC-0F60-4652-A67F-D47165609937}" type="presOf" srcId="{0615CD18-4040-43BE-BE7A-47534B80C04E}" destId="{F47C47EA-499C-4532-A86E-091BA584AD84}"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38CC7C5F-F849-4449-9296-60E26F125CC4}" type="presOf" srcId="{EB8E65C0-80C8-4059-8184-488FA11A6A70}" destId="{5F8B5229-6EC8-404A-8760-FA72786EB9CC}" srcOrd="0" destOrd="0" presId="urn:microsoft.com/office/officeart/2005/8/layout/vList5"/>
    <dgm:cxn modelId="{BCABF5F9-50FC-434C-B210-63E78322AE3E}" type="presParOf" srcId="{F47C47EA-499C-4532-A86E-091BA584AD84}" destId="{F42535DD-2B18-41A2-8CE4-30098A08CE7E}" srcOrd="0" destOrd="0" presId="urn:microsoft.com/office/officeart/2005/8/layout/vList5"/>
    <dgm:cxn modelId="{7AE16605-1FE2-4E6B-8721-C9235223E64E}" type="presParOf" srcId="{F42535DD-2B18-41A2-8CE4-30098A08CE7E}" destId="{ACDC8F7D-00A1-47AE-9BF9-37380FAA6AB0}" srcOrd="0" destOrd="0" presId="urn:microsoft.com/office/officeart/2005/8/layout/vList5"/>
    <dgm:cxn modelId="{74A30C91-5A72-4BE2-AEB1-5F096BC7C17A}" type="presParOf" srcId="{F42535DD-2B18-41A2-8CE4-30098A08CE7E}" destId="{5F8B5229-6EC8-404A-8760-FA72786EB9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2</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Relación</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F47C47EA-499C-4532-A86E-091BA584AD84}" type="pres">
      <dgm:prSet presAssocID="{0615CD18-4040-43BE-BE7A-47534B80C04E}" presName="Name0" presStyleCnt="0">
        <dgm:presLayoutVars>
          <dgm:dir/>
          <dgm:animLvl val="lvl"/>
          <dgm:resizeHandles val="exact"/>
        </dgm:presLayoutVars>
      </dgm:prSet>
      <dgm:spPr/>
      <dgm:t>
        <a:bodyPr/>
        <a:lstStyle/>
        <a:p>
          <a:endParaRPr lang="es-ES"/>
        </a:p>
      </dgm:t>
    </dgm:pt>
    <dgm:pt modelId="{F42535DD-2B18-41A2-8CE4-30098A08CE7E}" type="pres">
      <dgm:prSet presAssocID="{D36D0B46-10BC-4E8A-9E1D-34EF0E02F331}" presName="linNode" presStyleCnt="0"/>
      <dgm:spPr/>
    </dgm:pt>
    <dgm:pt modelId="{ACDC8F7D-00A1-47AE-9BF9-37380FAA6AB0}" type="pres">
      <dgm:prSet presAssocID="{D36D0B46-10BC-4E8A-9E1D-34EF0E02F331}" presName="parentText" presStyleLbl="node1" presStyleIdx="0" presStyleCnt="1" custScaleX="47691">
        <dgm:presLayoutVars>
          <dgm:chMax val="1"/>
          <dgm:bulletEnabled val="1"/>
        </dgm:presLayoutVars>
      </dgm:prSet>
      <dgm:spPr/>
      <dgm:t>
        <a:bodyPr/>
        <a:lstStyle/>
        <a:p>
          <a:endParaRPr lang="es-ES"/>
        </a:p>
      </dgm:t>
    </dgm:pt>
    <dgm:pt modelId="{5F8B5229-6EC8-404A-8760-FA72786EB9CC}" type="pres">
      <dgm:prSet presAssocID="{D36D0B46-10BC-4E8A-9E1D-34EF0E02F331}" presName="descendantText" presStyleLbl="alignAccFollowNode1" presStyleIdx="0" presStyleCnt="1" custScaleX="168987">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891F73FD-EBCD-449F-9F89-D0658E8A554A}" type="presOf" srcId="{EB8E65C0-80C8-4059-8184-488FA11A6A70}" destId="{5F8B5229-6EC8-404A-8760-FA72786EB9CC}" srcOrd="0" destOrd="0" presId="urn:microsoft.com/office/officeart/2005/8/layout/vList5"/>
    <dgm:cxn modelId="{96346B5C-8F9D-4E35-974A-8B33A882C3F4}" type="presOf" srcId="{0615CD18-4040-43BE-BE7A-47534B80C04E}" destId="{F47C47EA-499C-4532-A86E-091BA584AD84}"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C9B65654-B50D-483E-8F19-4CF744941244}" type="presOf" srcId="{D36D0B46-10BC-4E8A-9E1D-34EF0E02F331}" destId="{ACDC8F7D-00A1-47AE-9BF9-37380FAA6AB0}" srcOrd="0" destOrd="0" presId="urn:microsoft.com/office/officeart/2005/8/layout/vList5"/>
    <dgm:cxn modelId="{95203A7A-CA50-4960-9DA7-921A3FB3A26F}" type="presParOf" srcId="{F47C47EA-499C-4532-A86E-091BA584AD84}" destId="{F42535DD-2B18-41A2-8CE4-30098A08CE7E}" srcOrd="0" destOrd="0" presId="urn:microsoft.com/office/officeart/2005/8/layout/vList5"/>
    <dgm:cxn modelId="{BC077C73-3EAF-4385-97D2-82A9B63ADCCA}" type="presParOf" srcId="{F42535DD-2B18-41A2-8CE4-30098A08CE7E}" destId="{ACDC8F7D-00A1-47AE-9BF9-37380FAA6AB0}" srcOrd="0" destOrd="0" presId="urn:microsoft.com/office/officeart/2005/8/layout/vList5"/>
    <dgm:cxn modelId="{CD63AFB1-B5DF-47FB-9AA1-CA29BC7FE531}" type="presParOf" srcId="{F42535DD-2B18-41A2-8CE4-30098A08CE7E}" destId="{5F8B5229-6EC8-404A-8760-FA72786EB9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2</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Relación</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F47C47EA-499C-4532-A86E-091BA584AD84}" type="pres">
      <dgm:prSet presAssocID="{0615CD18-4040-43BE-BE7A-47534B80C04E}" presName="Name0" presStyleCnt="0">
        <dgm:presLayoutVars>
          <dgm:dir/>
          <dgm:animLvl val="lvl"/>
          <dgm:resizeHandles val="exact"/>
        </dgm:presLayoutVars>
      </dgm:prSet>
      <dgm:spPr/>
      <dgm:t>
        <a:bodyPr/>
        <a:lstStyle/>
        <a:p>
          <a:endParaRPr lang="es-ES"/>
        </a:p>
      </dgm:t>
    </dgm:pt>
    <dgm:pt modelId="{F42535DD-2B18-41A2-8CE4-30098A08CE7E}" type="pres">
      <dgm:prSet presAssocID="{D36D0B46-10BC-4E8A-9E1D-34EF0E02F331}" presName="linNode" presStyleCnt="0"/>
      <dgm:spPr/>
    </dgm:pt>
    <dgm:pt modelId="{ACDC8F7D-00A1-47AE-9BF9-37380FAA6AB0}" type="pres">
      <dgm:prSet presAssocID="{D36D0B46-10BC-4E8A-9E1D-34EF0E02F331}" presName="parentText" presStyleLbl="node1" presStyleIdx="0" presStyleCnt="1" custScaleX="47691">
        <dgm:presLayoutVars>
          <dgm:chMax val="1"/>
          <dgm:bulletEnabled val="1"/>
        </dgm:presLayoutVars>
      </dgm:prSet>
      <dgm:spPr/>
      <dgm:t>
        <a:bodyPr/>
        <a:lstStyle/>
        <a:p>
          <a:endParaRPr lang="es-ES"/>
        </a:p>
      </dgm:t>
    </dgm:pt>
    <dgm:pt modelId="{5F8B5229-6EC8-404A-8760-FA72786EB9CC}" type="pres">
      <dgm:prSet presAssocID="{D36D0B46-10BC-4E8A-9E1D-34EF0E02F331}" presName="descendantText" presStyleLbl="alignAccFollowNode1" presStyleIdx="0" presStyleCnt="1" custScaleX="168987">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AD87EC0F-B7AA-43DE-A8B7-3840852CCFAD}" type="presOf" srcId="{D36D0B46-10BC-4E8A-9E1D-34EF0E02F331}" destId="{ACDC8F7D-00A1-47AE-9BF9-37380FAA6AB0}" srcOrd="0" destOrd="0" presId="urn:microsoft.com/office/officeart/2005/8/layout/vList5"/>
    <dgm:cxn modelId="{5690EC5D-B69E-4114-A7F4-6D9C3E4D8175}" type="presOf" srcId="{EB8E65C0-80C8-4059-8184-488FA11A6A70}" destId="{5F8B5229-6EC8-404A-8760-FA72786EB9CC}"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ACC599F1-106D-41F2-8D0B-271C2BD4F776}" type="presOf" srcId="{0615CD18-4040-43BE-BE7A-47534B80C04E}" destId="{F47C47EA-499C-4532-A86E-091BA584AD84}" srcOrd="0" destOrd="0" presId="urn:microsoft.com/office/officeart/2005/8/layout/vList5"/>
    <dgm:cxn modelId="{EFF696B1-717E-4C56-927C-893EEF5E84A8}" type="presParOf" srcId="{F47C47EA-499C-4532-A86E-091BA584AD84}" destId="{F42535DD-2B18-41A2-8CE4-30098A08CE7E}" srcOrd="0" destOrd="0" presId="urn:microsoft.com/office/officeart/2005/8/layout/vList5"/>
    <dgm:cxn modelId="{EA81ADFA-AE9C-4700-8375-C36AFFC12836}" type="presParOf" srcId="{F42535DD-2B18-41A2-8CE4-30098A08CE7E}" destId="{ACDC8F7D-00A1-47AE-9BF9-37380FAA6AB0}" srcOrd="0" destOrd="0" presId="urn:microsoft.com/office/officeart/2005/8/layout/vList5"/>
    <dgm:cxn modelId="{3A43FFCB-D83B-4ED5-A241-C9E76171A798}" type="presParOf" srcId="{F42535DD-2B18-41A2-8CE4-30098A08CE7E}" destId="{5F8B5229-6EC8-404A-8760-FA72786EB9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2</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Relación</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F47C47EA-499C-4532-A86E-091BA584AD84}" type="pres">
      <dgm:prSet presAssocID="{0615CD18-4040-43BE-BE7A-47534B80C04E}" presName="Name0" presStyleCnt="0">
        <dgm:presLayoutVars>
          <dgm:dir/>
          <dgm:animLvl val="lvl"/>
          <dgm:resizeHandles val="exact"/>
        </dgm:presLayoutVars>
      </dgm:prSet>
      <dgm:spPr/>
      <dgm:t>
        <a:bodyPr/>
        <a:lstStyle/>
        <a:p>
          <a:endParaRPr lang="es-ES"/>
        </a:p>
      </dgm:t>
    </dgm:pt>
    <dgm:pt modelId="{F42535DD-2B18-41A2-8CE4-30098A08CE7E}" type="pres">
      <dgm:prSet presAssocID="{D36D0B46-10BC-4E8A-9E1D-34EF0E02F331}" presName="linNode" presStyleCnt="0"/>
      <dgm:spPr/>
    </dgm:pt>
    <dgm:pt modelId="{ACDC8F7D-00A1-47AE-9BF9-37380FAA6AB0}" type="pres">
      <dgm:prSet presAssocID="{D36D0B46-10BC-4E8A-9E1D-34EF0E02F331}" presName="parentText" presStyleLbl="node1" presStyleIdx="0" presStyleCnt="1" custScaleX="47691">
        <dgm:presLayoutVars>
          <dgm:chMax val="1"/>
          <dgm:bulletEnabled val="1"/>
        </dgm:presLayoutVars>
      </dgm:prSet>
      <dgm:spPr/>
      <dgm:t>
        <a:bodyPr/>
        <a:lstStyle/>
        <a:p>
          <a:endParaRPr lang="es-ES"/>
        </a:p>
      </dgm:t>
    </dgm:pt>
    <dgm:pt modelId="{5F8B5229-6EC8-404A-8760-FA72786EB9CC}" type="pres">
      <dgm:prSet presAssocID="{D36D0B46-10BC-4E8A-9E1D-34EF0E02F331}" presName="descendantText" presStyleLbl="alignAccFollowNode1" presStyleIdx="0" presStyleCnt="1" custScaleX="168987">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11C95F3E-7AF6-4264-A9E9-40D6401B7C86}" type="presOf" srcId="{EB8E65C0-80C8-4059-8184-488FA11A6A70}" destId="{5F8B5229-6EC8-404A-8760-FA72786EB9CC}" srcOrd="0" destOrd="0" presId="urn:microsoft.com/office/officeart/2005/8/layout/vList5"/>
    <dgm:cxn modelId="{919A2B69-29B1-4872-8652-43A15BC8963C}" type="presOf" srcId="{D36D0B46-10BC-4E8A-9E1D-34EF0E02F331}" destId="{ACDC8F7D-00A1-47AE-9BF9-37380FAA6AB0}"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43735C91-C7A1-462B-BB95-0C8342F5762A}" type="presOf" srcId="{0615CD18-4040-43BE-BE7A-47534B80C04E}" destId="{F47C47EA-499C-4532-A86E-091BA584AD84}" srcOrd="0" destOrd="0" presId="urn:microsoft.com/office/officeart/2005/8/layout/vList5"/>
    <dgm:cxn modelId="{1DAFE9A9-1377-474F-90AF-F3538FBD44B2}" type="presParOf" srcId="{F47C47EA-499C-4532-A86E-091BA584AD84}" destId="{F42535DD-2B18-41A2-8CE4-30098A08CE7E}" srcOrd="0" destOrd="0" presId="urn:microsoft.com/office/officeart/2005/8/layout/vList5"/>
    <dgm:cxn modelId="{96F090F6-56F7-4520-BE1E-8B1F3A804AD1}" type="presParOf" srcId="{F42535DD-2B18-41A2-8CE4-30098A08CE7E}" destId="{ACDC8F7D-00A1-47AE-9BF9-37380FAA6AB0}" srcOrd="0" destOrd="0" presId="urn:microsoft.com/office/officeart/2005/8/layout/vList5"/>
    <dgm:cxn modelId="{60F440CF-6034-4D74-B953-BF59A972EFE5}" type="presParOf" srcId="{F42535DD-2B18-41A2-8CE4-30098A08CE7E}" destId="{5F8B5229-6EC8-404A-8760-FA72786EB9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11AE43-A2A8-424F-B661-5ED004CEC767}" type="doc">
      <dgm:prSet loTypeId="urn:microsoft.com/office/officeart/2008/layout/SquareAccentList" loCatId="list" qsTypeId="urn:microsoft.com/office/officeart/2005/8/quickstyle/3d3" qsCatId="3D" csTypeId="urn:microsoft.com/office/officeart/2005/8/colors/colorful1" csCatId="colorful" phldr="1"/>
      <dgm:spPr/>
      <dgm:t>
        <a:bodyPr/>
        <a:lstStyle/>
        <a:p>
          <a:endParaRPr lang="es-ES"/>
        </a:p>
      </dgm:t>
    </dgm:pt>
    <dgm:pt modelId="{352B53C8-0A5D-49C7-BDAB-DAB5B4B1AEBA}">
      <dgm:prSet phldrT="[Texto]" custT="1"/>
      <dgm:spPr/>
      <dgm:t>
        <a:bodyPr/>
        <a:lstStyle/>
        <a:p>
          <a:r>
            <a:rPr lang="es-ES" sz="3600" dirty="0" err="1" smtClean="0"/>
            <a:t>DML</a:t>
          </a:r>
          <a:endParaRPr lang="es-ES" sz="3600" dirty="0"/>
        </a:p>
      </dgm:t>
    </dgm:pt>
    <dgm:pt modelId="{AEB02CC4-CCF5-46A8-B63F-BC8A83DE8E4B}" type="parTrans" cxnId="{89EF286C-710A-41DC-B43B-7E78CB5DA424}">
      <dgm:prSet/>
      <dgm:spPr/>
      <dgm:t>
        <a:bodyPr/>
        <a:lstStyle/>
        <a:p>
          <a:endParaRPr lang="es-ES" sz="3600"/>
        </a:p>
      </dgm:t>
    </dgm:pt>
    <dgm:pt modelId="{060D1308-AB8D-4F8F-BC6F-C3A49E2EC50B}" type="sibTrans" cxnId="{89EF286C-710A-41DC-B43B-7E78CB5DA424}">
      <dgm:prSet/>
      <dgm:spPr/>
      <dgm:t>
        <a:bodyPr/>
        <a:lstStyle/>
        <a:p>
          <a:endParaRPr lang="es-ES" sz="3600"/>
        </a:p>
      </dgm:t>
    </dgm:pt>
    <dgm:pt modelId="{91BD168C-A893-4BDD-9B05-D2F6B0828D73}">
      <dgm:prSet phldrT="[Texto]" custT="1"/>
      <dgm:spPr/>
      <dgm:t>
        <a:bodyPr/>
        <a:lstStyle/>
        <a:p>
          <a:r>
            <a:rPr lang="es-ES" sz="1200" dirty="0" err="1" smtClean="0"/>
            <a:t>SELECT</a:t>
          </a:r>
          <a:endParaRPr lang="es-ES" sz="1200" dirty="0"/>
        </a:p>
      </dgm:t>
    </dgm:pt>
    <dgm:pt modelId="{6A696FD9-B0AB-42D0-80C3-CFD91D5708E9}" type="parTrans" cxnId="{3B78B223-BBC6-429B-AEF7-76EAEC7D430E}">
      <dgm:prSet/>
      <dgm:spPr/>
      <dgm:t>
        <a:bodyPr/>
        <a:lstStyle/>
        <a:p>
          <a:endParaRPr lang="es-ES" sz="3600"/>
        </a:p>
      </dgm:t>
    </dgm:pt>
    <dgm:pt modelId="{42C4FE6C-5BF2-48A0-A99F-F95FD429F468}" type="sibTrans" cxnId="{3B78B223-BBC6-429B-AEF7-76EAEC7D430E}">
      <dgm:prSet/>
      <dgm:spPr/>
      <dgm:t>
        <a:bodyPr/>
        <a:lstStyle/>
        <a:p>
          <a:endParaRPr lang="es-ES" sz="3600"/>
        </a:p>
      </dgm:t>
    </dgm:pt>
    <dgm:pt modelId="{5797E543-A4E3-4E0A-976B-5853A5439E8E}">
      <dgm:prSet phldrT="[Texto]" custT="1"/>
      <dgm:spPr/>
      <dgm:t>
        <a:bodyPr/>
        <a:lstStyle/>
        <a:p>
          <a:r>
            <a:rPr lang="es-ES" sz="1200" dirty="0" err="1" smtClean="0"/>
            <a:t>INSERT</a:t>
          </a:r>
          <a:endParaRPr lang="es-ES" sz="1200" dirty="0"/>
        </a:p>
      </dgm:t>
    </dgm:pt>
    <dgm:pt modelId="{95756E1A-DB9E-462B-8A92-01898DAC8DDB}" type="parTrans" cxnId="{BFD7EF58-8B7D-44B1-8FC0-A4788C9FF696}">
      <dgm:prSet/>
      <dgm:spPr/>
      <dgm:t>
        <a:bodyPr/>
        <a:lstStyle/>
        <a:p>
          <a:endParaRPr lang="es-ES" sz="3600"/>
        </a:p>
      </dgm:t>
    </dgm:pt>
    <dgm:pt modelId="{579A61D5-C01E-4C23-B076-F5C446B7E320}" type="sibTrans" cxnId="{BFD7EF58-8B7D-44B1-8FC0-A4788C9FF696}">
      <dgm:prSet/>
      <dgm:spPr/>
      <dgm:t>
        <a:bodyPr/>
        <a:lstStyle/>
        <a:p>
          <a:endParaRPr lang="es-ES" sz="3600"/>
        </a:p>
      </dgm:t>
    </dgm:pt>
    <dgm:pt modelId="{80667F23-FF97-4B3E-B18E-940887B18F53}">
      <dgm:prSet phldrT="[Texto]" custT="1"/>
      <dgm:spPr/>
      <dgm:t>
        <a:bodyPr/>
        <a:lstStyle/>
        <a:p>
          <a:r>
            <a:rPr lang="es-ES" sz="1200" dirty="0" err="1" smtClean="0"/>
            <a:t>UPDATE</a:t>
          </a:r>
          <a:endParaRPr lang="es-ES" sz="1200" dirty="0"/>
        </a:p>
      </dgm:t>
    </dgm:pt>
    <dgm:pt modelId="{18E2600E-34D9-437E-B010-A85A9ADF47B9}" type="parTrans" cxnId="{922644AB-C143-4F2D-88DA-C77C61A87284}">
      <dgm:prSet/>
      <dgm:spPr/>
      <dgm:t>
        <a:bodyPr/>
        <a:lstStyle/>
        <a:p>
          <a:endParaRPr lang="es-ES" sz="3600"/>
        </a:p>
      </dgm:t>
    </dgm:pt>
    <dgm:pt modelId="{E428D56D-EC36-492B-B915-E7AFB9A3C48F}" type="sibTrans" cxnId="{922644AB-C143-4F2D-88DA-C77C61A87284}">
      <dgm:prSet/>
      <dgm:spPr/>
      <dgm:t>
        <a:bodyPr/>
        <a:lstStyle/>
        <a:p>
          <a:endParaRPr lang="es-ES" sz="3600"/>
        </a:p>
      </dgm:t>
    </dgm:pt>
    <dgm:pt modelId="{D2D25AB9-4E41-4C12-BB64-9DBF19495B66}">
      <dgm:prSet phldrT="[Texto]" custT="1"/>
      <dgm:spPr/>
      <dgm:t>
        <a:bodyPr/>
        <a:lstStyle/>
        <a:p>
          <a:r>
            <a:rPr lang="es-ES" sz="3600" dirty="0" err="1" smtClean="0"/>
            <a:t>DDL</a:t>
          </a:r>
          <a:endParaRPr lang="es-ES" sz="3600" dirty="0"/>
        </a:p>
      </dgm:t>
    </dgm:pt>
    <dgm:pt modelId="{FF8C9D49-F6CC-48E8-BABD-937178A6E6C6}" type="parTrans" cxnId="{446AD10D-FE68-48BE-AD35-E0827628BF73}">
      <dgm:prSet/>
      <dgm:spPr/>
      <dgm:t>
        <a:bodyPr/>
        <a:lstStyle/>
        <a:p>
          <a:endParaRPr lang="es-ES" sz="3600"/>
        </a:p>
      </dgm:t>
    </dgm:pt>
    <dgm:pt modelId="{DEA773A8-2495-4556-AEAB-B674AD6F6B10}" type="sibTrans" cxnId="{446AD10D-FE68-48BE-AD35-E0827628BF73}">
      <dgm:prSet/>
      <dgm:spPr/>
      <dgm:t>
        <a:bodyPr/>
        <a:lstStyle/>
        <a:p>
          <a:endParaRPr lang="es-ES" sz="3600"/>
        </a:p>
      </dgm:t>
    </dgm:pt>
    <dgm:pt modelId="{A1BD554D-7480-4816-803B-E979CBA4E58A}">
      <dgm:prSet phldrT="[Texto]" custT="1"/>
      <dgm:spPr/>
      <dgm:t>
        <a:bodyPr/>
        <a:lstStyle/>
        <a:p>
          <a:r>
            <a:rPr lang="es-ES" sz="1200" dirty="0" err="1" smtClean="0"/>
            <a:t>DELETE</a:t>
          </a:r>
          <a:endParaRPr lang="es-ES" sz="1200" dirty="0"/>
        </a:p>
      </dgm:t>
    </dgm:pt>
    <dgm:pt modelId="{2D6C3F3B-BBDF-460E-AC63-57E2DA2BFB53}" type="parTrans" cxnId="{C62049D7-305E-4DF6-9A92-D591CBEDFF46}">
      <dgm:prSet/>
      <dgm:spPr/>
      <dgm:t>
        <a:bodyPr/>
        <a:lstStyle/>
        <a:p>
          <a:endParaRPr lang="es-ES" sz="3600"/>
        </a:p>
      </dgm:t>
    </dgm:pt>
    <dgm:pt modelId="{03344965-65D4-4B37-9FF0-82D0A9264426}" type="sibTrans" cxnId="{C62049D7-305E-4DF6-9A92-D591CBEDFF46}">
      <dgm:prSet/>
      <dgm:spPr/>
      <dgm:t>
        <a:bodyPr/>
        <a:lstStyle/>
        <a:p>
          <a:endParaRPr lang="es-ES" sz="3600"/>
        </a:p>
      </dgm:t>
    </dgm:pt>
    <dgm:pt modelId="{690AF2EC-5AA5-4A5A-98FE-0F40456B834F}">
      <dgm:prSet phldrT="[Texto]" custT="1"/>
      <dgm:spPr/>
      <dgm:t>
        <a:bodyPr/>
        <a:lstStyle/>
        <a:p>
          <a:r>
            <a:rPr lang="es-ES" sz="1200" dirty="0" err="1" smtClean="0"/>
            <a:t>CREATE</a:t>
          </a:r>
          <a:r>
            <a:rPr lang="es-ES" sz="1200" dirty="0" smtClean="0"/>
            <a:t> </a:t>
          </a:r>
          <a:r>
            <a:rPr lang="es-ES" sz="1200" dirty="0" err="1" smtClean="0"/>
            <a:t>TABLE</a:t>
          </a:r>
          <a:endParaRPr lang="es-ES" sz="1200" dirty="0"/>
        </a:p>
      </dgm:t>
    </dgm:pt>
    <dgm:pt modelId="{40857A2B-5096-438D-8DF1-EC9B61AD838B}" type="parTrans" cxnId="{205D754C-8237-48DE-B394-569938C52F80}">
      <dgm:prSet/>
      <dgm:spPr/>
      <dgm:t>
        <a:bodyPr/>
        <a:lstStyle/>
        <a:p>
          <a:endParaRPr lang="es-ES" sz="3600"/>
        </a:p>
      </dgm:t>
    </dgm:pt>
    <dgm:pt modelId="{686C2BB3-E8F5-404A-9E53-90DEFA6D2D9E}" type="sibTrans" cxnId="{205D754C-8237-48DE-B394-569938C52F80}">
      <dgm:prSet/>
      <dgm:spPr/>
      <dgm:t>
        <a:bodyPr/>
        <a:lstStyle/>
        <a:p>
          <a:endParaRPr lang="es-ES" sz="3600"/>
        </a:p>
      </dgm:t>
    </dgm:pt>
    <dgm:pt modelId="{53E07617-0C85-412B-B0C0-282CC897BDF3}">
      <dgm:prSet phldrT="[Texto]" custT="1"/>
      <dgm:spPr/>
      <dgm:t>
        <a:bodyPr/>
        <a:lstStyle/>
        <a:p>
          <a:r>
            <a:rPr lang="es-ES" sz="1200" dirty="0" err="1" smtClean="0"/>
            <a:t>DROP</a:t>
          </a:r>
          <a:r>
            <a:rPr lang="es-ES" sz="1200" dirty="0" smtClean="0"/>
            <a:t> </a:t>
          </a:r>
          <a:r>
            <a:rPr lang="es-ES" sz="1200" dirty="0" err="1" smtClean="0"/>
            <a:t>TABLE</a:t>
          </a:r>
          <a:endParaRPr lang="es-ES" sz="1200" dirty="0"/>
        </a:p>
      </dgm:t>
    </dgm:pt>
    <dgm:pt modelId="{AD7F11F5-4BAE-4B4C-A251-89E2BACD2D5A}" type="parTrans" cxnId="{D4ADC72D-D36F-4D3E-AA4E-77D5E12161C6}">
      <dgm:prSet/>
      <dgm:spPr/>
      <dgm:t>
        <a:bodyPr/>
        <a:lstStyle/>
        <a:p>
          <a:endParaRPr lang="es-ES" sz="3600"/>
        </a:p>
      </dgm:t>
    </dgm:pt>
    <dgm:pt modelId="{4611A3DE-DF84-403B-9066-BF1D6C918C82}" type="sibTrans" cxnId="{D4ADC72D-D36F-4D3E-AA4E-77D5E12161C6}">
      <dgm:prSet/>
      <dgm:spPr/>
      <dgm:t>
        <a:bodyPr/>
        <a:lstStyle/>
        <a:p>
          <a:endParaRPr lang="es-ES" sz="3600"/>
        </a:p>
      </dgm:t>
    </dgm:pt>
    <dgm:pt modelId="{EAD90A8F-21D9-4A62-863C-36B39B5CAF11}">
      <dgm:prSet phldrT="[Texto]" custT="1"/>
      <dgm:spPr/>
      <dgm:t>
        <a:bodyPr/>
        <a:lstStyle/>
        <a:p>
          <a:r>
            <a:rPr lang="es-ES" sz="1200" dirty="0" smtClean="0"/>
            <a:t>ALTER</a:t>
          </a:r>
          <a:endParaRPr lang="es-ES" sz="1200" dirty="0"/>
        </a:p>
      </dgm:t>
    </dgm:pt>
    <dgm:pt modelId="{B51F09AB-A386-47F1-B884-FF8129C39D85}" type="parTrans" cxnId="{5B186607-E60C-41A3-A82A-BCE997D47AE3}">
      <dgm:prSet/>
      <dgm:spPr/>
      <dgm:t>
        <a:bodyPr/>
        <a:lstStyle/>
        <a:p>
          <a:endParaRPr lang="es-ES" sz="3600"/>
        </a:p>
      </dgm:t>
    </dgm:pt>
    <dgm:pt modelId="{97E001D0-9592-4F50-8EC5-D24547D80B1D}" type="sibTrans" cxnId="{5B186607-E60C-41A3-A82A-BCE997D47AE3}">
      <dgm:prSet/>
      <dgm:spPr/>
      <dgm:t>
        <a:bodyPr/>
        <a:lstStyle/>
        <a:p>
          <a:endParaRPr lang="es-ES" sz="3600"/>
        </a:p>
      </dgm:t>
    </dgm:pt>
    <dgm:pt modelId="{68FE5F0E-27C1-46C1-9CAC-0532A3C5937A}">
      <dgm:prSet phldrT="[Texto]" custT="1"/>
      <dgm:spPr/>
      <dgm:t>
        <a:bodyPr/>
        <a:lstStyle/>
        <a:p>
          <a:r>
            <a:rPr lang="es-ES" sz="3600" dirty="0" smtClean="0"/>
            <a:t>DCL</a:t>
          </a:r>
          <a:endParaRPr lang="es-ES" sz="3600" dirty="0"/>
        </a:p>
      </dgm:t>
    </dgm:pt>
    <dgm:pt modelId="{007C84EE-8F9B-4CF0-8C34-4143EE5819C7}" type="parTrans" cxnId="{5FC9315D-33DC-406C-9EE1-87CB691C924A}">
      <dgm:prSet/>
      <dgm:spPr/>
      <dgm:t>
        <a:bodyPr/>
        <a:lstStyle/>
        <a:p>
          <a:endParaRPr lang="es-ES" sz="3600"/>
        </a:p>
      </dgm:t>
    </dgm:pt>
    <dgm:pt modelId="{7DF80760-9E6D-404A-BFE1-FC620D090974}" type="sibTrans" cxnId="{5FC9315D-33DC-406C-9EE1-87CB691C924A}">
      <dgm:prSet/>
      <dgm:spPr/>
      <dgm:t>
        <a:bodyPr/>
        <a:lstStyle/>
        <a:p>
          <a:endParaRPr lang="es-ES" sz="3600"/>
        </a:p>
      </dgm:t>
    </dgm:pt>
    <dgm:pt modelId="{794202E0-4C96-4839-BF07-8DA7D77C2970}">
      <dgm:prSet phldrT="[Texto]" custT="1"/>
      <dgm:spPr/>
      <dgm:t>
        <a:bodyPr/>
        <a:lstStyle/>
        <a:p>
          <a:r>
            <a:rPr lang="es-ES" sz="1050" b="0" i="0" dirty="0" err="1" smtClean="0"/>
            <a:t>GRANT</a:t>
          </a:r>
          <a:r>
            <a:rPr lang="es-ES" sz="1050" b="0" i="0" dirty="0" smtClean="0"/>
            <a:t> </a:t>
          </a:r>
          <a:endParaRPr lang="es-ES" sz="1050" dirty="0"/>
        </a:p>
      </dgm:t>
    </dgm:pt>
    <dgm:pt modelId="{8F77EBE4-4564-49CC-90A0-277300175BF5}" type="parTrans" cxnId="{5DB0E422-0DBF-4F75-85CC-CBF2151775B3}">
      <dgm:prSet/>
      <dgm:spPr/>
      <dgm:t>
        <a:bodyPr/>
        <a:lstStyle/>
        <a:p>
          <a:endParaRPr lang="es-ES" sz="3600"/>
        </a:p>
      </dgm:t>
    </dgm:pt>
    <dgm:pt modelId="{3BBCC42E-962B-464F-B621-631D59F2929E}" type="sibTrans" cxnId="{5DB0E422-0DBF-4F75-85CC-CBF2151775B3}">
      <dgm:prSet/>
      <dgm:spPr/>
      <dgm:t>
        <a:bodyPr/>
        <a:lstStyle/>
        <a:p>
          <a:endParaRPr lang="es-ES" sz="3600"/>
        </a:p>
      </dgm:t>
    </dgm:pt>
    <dgm:pt modelId="{CAE75FBC-D731-4B79-86D0-7919B064CD9C}">
      <dgm:prSet phldrT="[Texto]" custT="1"/>
      <dgm:spPr/>
      <dgm:t>
        <a:bodyPr/>
        <a:lstStyle/>
        <a:p>
          <a:r>
            <a:rPr lang="es-ES" sz="1050" b="0" i="0" dirty="0" err="1" smtClean="0"/>
            <a:t>REVOKE</a:t>
          </a:r>
          <a:r>
            <a:rPr lang="es-ES" sz="1050" b="0" i="0" dirty="0" smtClean="0"/>
            <a:t> </a:t>
          </a:r>
          <a:endParaRPr lang="es-ES" sz="1050" dirty="0"/>
        </a:p>
      </dgm:t>
    </dgm:pt>
    <dgm:pt modelId="{6A419EAB-9F05-4F98-8E14-7F679AE4E905}" type="parTrans" cxnId="{04266BB9-38A1-4A0E-96B2-DED517952613}">
      <dgm:prSet/>
      <dgm:spPr/>
      <dgm:t>
        <a:bodyPr/>
        <a:lstStyle/>
        <a:p>
          <a:endParaRPr lang="es-ES" sz="3600"/>
        </a:p>
      </dgm:t>
    </dgm:pt>
    <dgm:pt modelId="{9E4FBC08-51BF-47A7-B584-9E217AA37144}" type="sibTrans" cxnId="{04266BB9-38A1-4A0E-96B2-DED517952613}">
      <dgm:prSet/>
      <dgm:spPr/>
      <dgm:t>
        <a:bodyPr/>
        <a:lstStyle/>
        <a:p>
          <a:endParaRPr lang="es-ES" sz="3600"/>
        </a:p>
      </dgm:t>
    </dgm:pt>
    <dgm:pt modelId="{6DB8054C-9FDB-47EA-B170-BB6B263E767C}">
      <dgm:prSet phldrT="[Texto]" custT="1"/>
      <dgm:spPr/>
      <dgm:t>
        <a:bodyPr/>
        <a:lstStyle/>
        <a:p>
          <a:r>
            <a:rPr lang="es-ES" sz="1050" b="0" i="0" dirty="0" err="1" smtClean="0"/>
            <a:t>COMMIT</a:t>
          </a:r>
          <a:r>
            <a:rPr lang="es-ES" sz="1050" b="0" i="0" dirty="0" smtClean="0"/>
            <a:t> </a:t>
          </a:r>
          <a:endParaRPr lang="es-ES" sz="1050" dirty="0"/>
        </a:p>
      </dgm:t>
    </dgm:pt>
    <dgm:pt modelId="{E5B077CB-22AE-4A47-87BF-B44382DA20B4}" type="parTrans" cxnId="{387CA0A7-BF02-4564-AC1C-89841787D0E0}">
      <dgm:prSet/>
      <dgm:spPr/>
      <dgm:t>
        <a:bodyPr/>
        <a:lstStyle/>
        <a:p>
          <a:endParaRPr lang="es-ES" sz="3600"/>
        </a:p>
      </dgm:t>
    </dgm:pt>
    <dgm:pt modelId="{D64A9AE8-94D6-48F8-9B43-95B1FBF0C780}" type="sibTrans" cxnId="{387CA0A7-BF02-4564-AC1C-89841787D0E0}">
      <dgm:prSet/>
      <dgm:spPr/>
      <dgm:t>
        <a:bodyPr/>
        <a:lstStyle/>
        <a:p>
          <a:endParaRPr lang="es-ES" sz="3600"/>
        </a:p>
      </dgm:t>
    </dgm:pt>
    <dgm:pt modelId="{926BBF82-8F3D-48A9-BA5F-2D84702DAE12}">
      <dgm:prSet phldrT="[Texto]" custT="1"/>
      <dgm:spPr/>
      <dgm:t>
        <a:bodyPr/>
        <a:lstStyle/>
        <a:p>
          <a:r>
            <a:rPr lang="es-ES" sz="1050" b="0" i="0" dirty="0" err="1" smtClean="0"/>
            <a:t>ROLLBACK</a:t>
          </a:r>
          <a:endParaRPr lang="es-ES" sz="1050" dirty="0"/>
        </a:p>
      </dgm:t>
    </dgm:pt>
    <dgm:pt modelId="{5630A9E0-4D9C-4F8F-9EDD-9657CD926FBB}" type="parTrans" cxnId="{4E15D01D-1972-40A9-9E3A-E7EC8A3CF49E}">
      <dgm:prSet/>
      <dgm:spPr/>
      <dgm:t>
        <a:bodyPr/>
        <a:lstStyle/>
        <a:p>
          <a:endParaRPr lang="es-ES" sz="3600"/>
        </a:p>
      </dgm:t>
    </dgm:pt>
    <dgm:pt modelId="{F558EC86-E1F2-4502-912E-B8848C674BAB}" type="sibTrans" cxnId="{4E15D01D-1972-40A9-9E3A-E7EC8A3CF49E}">
      <dgm:prSet/>
      <dgm:spPr/>
      <dgm:t>
        <a:bodyPr/>
        <a:lstStyle/>
        <a:p>
          <a:endParaRPr lang="es-ES" sz="3600"/>
        </a:p>
      </dgm:t>
    </dgm:pt>
    <dgm:pt modelId="{17301D09-0B11-4E77-BADC-59EE9F6E7832}">
      <dgm:prSet phldrT="[Texto]" custT="1"/>
      <dgm:spPr/>
      <dgm:t>
        <a:bodyPr/>
        <a:lstStyle/>
        <a:p>
          <a:r>
            <a:rPr lang="es-ES" sz="3600" dirty="0" smtClean="0"/>
            <a:t>PL/SQL</a:t>
          </a:r>
          <a:endParaRPr lang="es-ES" sz="3600" dirty="0"/>
        </a:p>
      </dgm:t>
    </dgm:pt>
    <dgm:pt modelId="{AC2BB030-C439-4C23-812B-4FF63F7ED97F}" type="parTrans" cxnId="{5A814930-2B6E-42FF-AB17-1D2BD03FBD35}">
      <dgm:prSet/>
      <dgm:spPr/>
      <dgm:t>
        <a:bodyPr/>
        <a:lstStyle/>
        <a:p>
          <a:endParaRPr lang="es-ES"/>
        </a:p>
      </dgm:t>
    </dgm:pt>
    <dgm:pt modelId="{43F78840-1A6C-4C6F-9FE4-D430292519AB}" type="sibTrans" cxnId="{5A814930-2B6E-42FF-AB17-1D2BD03FBD35}">
      <dgm:prSet/>
      <dgm:spPr/>
      <dgm:t>
        <a:bodyPr/>
        <a:lstStyle/>
        <a:p>
          <a:endParaRPr lang="es-ES"/>
        </a:p>
      </dgm:t>
    </dgm:pt>
    <dgm:pt modelId="{CC2A8F1A-2B22-4460-B9DB-D26FE45FA9E8}">
      <dgm:prSet phldrT="[Texto]" custT="1"/>
      <dgm:spPr/>
      <dgm:t>
        <a:bodyPr/>
        <a:lstStyle/>
        <a:p>
          <a:r>
            <a:rPr lang="es-ES" sz="1050" b="0" i="0" dirty="0" smtClean="0"/>
            <a:t>OPEN</a:t>
          </a:r>
          <a:endParaRPr lang="es-ES" sz="1050" dirty="0"/>
        </a:p>
      </dgm:t>
    </dgm:pt>
    <dgm:pt modelId="{02449260-CF4A-48AB-82B5-35220AC36551}" type="parTrans" cxnId="{C99E743E-1E59-474D-B896-C2BA558E6364}">
      <dgm:prSet/>
      <dgm:spPr/>
      <dgm:t>
        <a:bodyPr/>
        <a:lstStyle/>
        <a:p>
          <a:endParaRPr lang="es-ES"/>
        </a:p>
      </dgm:t>
    </dgm:pt>
    <dgm:pt modelId="{42F94B3B-8AE2-44D4-9376-B977D669ABAF}" type="sibTrans" cxnId="{C99E743E-1E59-474D-B896-C2BA558E6364}">
      <dgm:prSet/>
      <dgm:spPr/>
      <dgm:t>
        <a:bodyPr/>
        <a:lstStyle/>
        <a:p>
          <a:endParaRPr lang="es-ES"/>
        </a:p>
      </dgm:t>
    </dgm:pt>
    <dgm:pt modelId="{CFA14E5F-719B-4E9F-B359-7A9BC46F1DF7}">
      <dgm:prSet phldrT="[Texto]" custT="1"/>
      <dgm:spPr/>
      <dgm:t>
        <a:bodyPr/>
        <a:lstStyle/>
        <a:p>
          <a:r>
            <a:rPr lang="es-ES" sz="1050" b="0" i="0" dirty="0" err="1" smtClean="0"/>
            <a:t>FETCH</a:t>
          </a:r>
          <a:endParaRPr lang="es-ES" sz="1050" dirty="0"/>
        </a:p>
      </dgm:t>
    </dgm:pt>
    <dgm:pt modelId="{1FFECFA1-9483-4C85-AA31-3E283E6F7C05}" type="parTrans" cxnId="{DD1A149F-9A83-473C-97BD-BB761E820832}">
      <dgm:prSet/>
      <dgm:spPr/>
      <dgm:t>
        <a:bodyPr/>
        <a:lstStyle/>
        <a:p>
          <a:endParaRPr lang="es-ES"/>
        </a:p>
      </dgm:t>
    </dgm:pt>
    <dgm:pt modelId="{C57AB2AF-8426-4639-A843-9D39B0AE9D41}" type="sibTrans" cxnId="{DD1A149F-9A83-473C-97BD-BB761E820832}">
      <dgm:prSet/>
      <dgm:spPr/>
      <dgm:t>
        <a:bodyPr/>
        <a:lstStyle/>
        <a:p>
          <a:endParaRPr lang="es-ES"/>
        </a:p>
      </dgm:t>
    </dgm:pt>
    <dgm:pt modelId="{1D85917B-6FE4-46FC-B1C6-71BF6E33EF04}">
      <dgm:prSet phldrT="[Texto]" custT="1"/>
      <dgm:spPr/>
      <dgm:t>
        <a:bodyPr/>
        <a:lstStyle/>
        <a:p>
          <a:r>
            <a:rPr lang="es-ES" sz="1050" b="0" i="0" smtClean="0"/>
            <a:t>CLOSE</a:t>
          </a:r>
          <a:endParaRPr lang="es-ES" sz="1050" dirty="0"/>
        </a:p>
      </dgm:t>
    </dgm:pt>
    <dgm:pt modelId="{C6A31677-C4F3-4786-95F9-9F14DCFE0BCD}" type="parTrans" cxnId="{0BA58842-7ADD-446F-AF3F-0FC0D161413C}">
      <dgm:prSet/>
      <dgm:spPr/>
      <dgm:t>
        <a:bodyPr/>
        <a:lstStyle/>
        <a:p>
          <a:endParaRPr lang="es-ES"/>
        </a:p>
      </dgm:t>
    </dgm:pt>
    <dgm:pt modelId="{90CFF021-C599-4CA9-BFEA-5107E83C3612}" type="sibTrans" cxnId="{0BA58842-7ADD-446F-AF3F-0FC0D161413C}">
      <dgm:prSet/>
      <dgm:spPr/>
      <dgm:t>
        <a:bodyPr/>
        <a:lstStyle/>
        <a:p>
          <a:endParaRPr lang="es-ES"/>
        </a:p>
      </dgm:t>
    </dgm:pt>
    <dgm:pt modelId="{72A9270D-5748-4C91-ABBE-3243064236BB}">
      <dgm:prSet phldrT="[Texto]" custT="1"/>
      <dgm:spPr/>
      <dgm:t>
        <a:bodyPr/>
        <a:lstStyle/>
        <a:p>
          <a:r>
            <a:rPr lang="es-ES" sz="1050" b="0" i="0" dirty="0" smtClean="0"/>
            <a:t>DECLARE</a:t>
          </a:r>
          <a:endParaRPr lang="es-ES" sz="1050" dirty="0"/>
        </a:p>
      </dgm:t>
    </dgm:pt>
    <dgm:pt modelId="{F0215535-5801-4057-8527-72DBDDA5F977}" type="sibTrans" cxnId="{B9D7414B-7A88-40B6-9AE6-B4AD57CCAEC2}">
      <dgm:prSet/>
      <dgm:spPr/>
      <dgm:t>
        <a:bodyPr/>
        <a:lstStyle/>
        <a:p>
          <a:endParaRPr lang="es-ES"/>
        </a:p>
      </dgm:t>
    </dgm:pt>
    <dgm:pt modelId="{EFC5A721-DBF8-4D56-B0FA-A6C9574D66AE}" type="parTrans" cxnId="{B9D7414B-7A88-40B6-9AE6-B4AD57CCAEC2}">
      <dgm:prSet/>
      <dgm:spPr/>
      <dgm:t>
        <a:bodyPr/>
        <a:lstStyle/>
        <a:p>
          <a:endParaRPr lang="es-ES"/>
        </a:p>
      </dgm:t>
    </dgm:pt>
    <dgm:pt modelId="{55A7F895-5496-466F-8431-62B86379375F}" type="pres">
      <dgm:prSet presAssocID="{D611AE43-A2A8-424F-B661-5ED004CEC767}" presName="layout" presStyleCnt="0">
        <dgm:presLayoutVars>
          <dgm:chMax/>
          <dgm:chPref/>
          <dgm:dir/>
          <dgm:resizeHandles/>
        </dgm:presLayoutVars>
      </dgm:prSet>
      <dgm:spPr/>
      <dgm:t>
        <a:bodyPr/>
        <a:lstStyle/>
        <a:p>
          <a:endParaRPr lang="es-ES"/>
        </a:p>
      </dgm:t>
    </dgm:pt>
    <dgm:pt modelId="{A55E1FA8-EBAA-4437-8FC5-397D026FCB19}" type="pres">
      <dgm:prSet presAssocID="{352B53C8-0A5D-49C7-BDAB-DAB5B4B1AEBA}" presName="root" presStyleCnt="0">
        <dgm:presLayoutVars>
          <dgm:chMax/>
          <dgm:chPref/>
        </dgm:presLayoutVars>
      </dgm:prSet>
      <dgm:spPr/>
    </dgm:pt>
    <dgm:pt modelId="{CE9F0A29-3DA3-48D6-9A3E-D242193C8F7D}" type="pres">
      <dgm:prSet presAssocID="{352B53C8-0A5D-49C7-BDAB-DAB5B4B1AEBA}" presName="rootComposite" presStyleCnt="0">
        <dgm:presLayoutVars/>
      </dgm:prSet>
      <dgm:spPr/>
    </dgm:pt>
    <dgm:pt modelId="{0837640D-E146-4120-902F-3CDA5193020A}" type="pres">
      <dgm:prSet presAssocID="{352B53C8-0A5D-49C7-BDAB-DAB5B4B1AEBA}" presName="ParentAccent" presStyleLbl="alignNode1" presStyleIdx="0" presStyleCnt="4"/>
      <dgm:spPr/>
    </dgm:pt>
    <dgm:pt modelId="{323401F6-05F4-4288-B832-B9DBF0D6304E}" type="pres">
      <dgm:prSet presAssocID="{352B53C8-0A5D-49C7-BDAB-DAB5B4B1AEBA}" presName="ParentSmallAccent" presStyleLbl="fgAcc1" presStyleIdx="0" presStyleCnt="4"/>
      <dgm:spPr/>
    </dgm:pt>
    <dgm:pt modelId="{41EACB25-DB7F-417F-97C6-9811FFB6F9B3}" type="pres">
      <dgm:prSet presAssocID="{352B53C8-0A5D-49C7-BDAB-DAB5B4B1AEBA}" presName="Parent" presStyleLbl="revTx" presStyleIdx="0" presStyleCnt="19">
        <dgm:presLayoutVars>
          <dgm:chMax/>
          <dgm:chPref val="4"/>
          <dgm:bulletEnabled val="1"/>
        </dgm:presLayoutVars>
      </dgm:prSet>
      <dgm:spPr/>
      <dgm:t>
        <a:bodyPr/>
        <a:lstStyle/>
        <a:p>
          <a:endParaRPr lang="es-ES"/>
        </a:p>
      </dgm:t>
    </dgm:pt>
    <dgm:pt modelId="{E1630258-9E2C-4977-AEB1-D2806CF0B9FC}" type="pres">
      <dgm:prSet presAssocID="{352B53C8-0A5D-49C7-BDAB-DAB5B4B1AEBA}" presName="childShape" presStyleCnt="0">
        <dgm:presLayoutVars>
          <dgm:chMax val="0"/>
          <dgm:chPref val="0"/>
        </dgm:presLayoutVars>
      </dgm:prSet>
      <dgm:spPr/>
    </dgm:pt>
    <dgm:pt modelId="{A863C7BC-324F-46E7-A74A-3C049EB5EBD9}" type="pres">
      <dgm:prSet presAssocID="{91BD168C-A893-4BDD-9B05-D2F6B0828D73}" presName="childComposite" presStyleCnt="0">
        <dgm:presLayoutVars>
          <dgm:chMax val="0"/>
          <dgm:chPref val="0"/>
        </dgm:presLayoutVars>
      </dgm:prSet>
      <dgm:spPr/>
    </dgm:pt>
    <dgm:pt modelId="{3CB0556B-A214-4269-9828-7EEE455BEAA8}" type="pres">
      <dgm:prSet presAssocID="{91BD168C-A893-4BDD-9B05-D2F6B0828D73}" presName="ChildAccent" presStyleLbl="solidFgAcc1" presStyleIdx="0" presStyleCnt="15"/>
      <dgm:spPr/>
    </dgm:pt>
    <dgm:pt modelId="{89FED483-2AB6-4368-AC5A-689F17CF4936}" type="pres">
      <dgm:prSet presAssocID="{91BD168C-A893-4BDD-9B05-D2F6B0828D73}" presName="Child" presStyleLbl="revTx" presStyleIdx="1" presStyleCnt="19">
        <dgm:presLayoutVars>
          <dgm:chMax val="0"/>
          <dgm:chPref val="0"/>
          <dgm:bulletEnabled val="1"/>
        </dgm:presLayoutVars>
      </dgm:prSet>
      <dgm:spPr/>
      <dgm:t>
        <a:bodyPr/>
        <a:lstStyle/>
        <a:p>
          <a:endParaRPr lang="es-ES"/>
        </a:p>
      </dgm:t>
    </dgm:pt>
    <dgm:pt modelId="{ACF4F643-38C7-48F4-AFAA-447B91227663}" type="pres">
      <dgm:prSet presAssocID="{5797E543-A4E3-4E0A-976B-5853A5439E8E}" presName="childComposite" presStyleCnt="0">
        <dgm:presLayoutVars>
          <dgm:chMax val="0"/>
          <dgm:chPref val="0"/>
        </dgm:presLayoutVars>
      </dgm:prSet>
      <dgm:spPr/>
    </dgm:pt>
    <dgm:pt modelId="{F9F5B3E5-DF02-4C53-ACD8-E3C7CAD5A94B}" type="pres">
      <dgm:prSet presAssocID="{5797E543-A4E3-4E0A-976B-5853A5439E8E}" presName="ChildAccent" presStyleLbl="solidFgAcc1" presStyleIdx="1" presStyleCnt="15"/>
      <dgm:spPr/>
    </dgm:pt>
    <dgm:pt modelId="{DB64A8A4-8632-47B0-93F4-89CE89C69F54}" type="pres">
      <dgm:prSet presAssocID="{5797E543-A4E3-4E0A-976B-5853A5439E8E}" presName="Child" presStyleLbl="revTx" presStyleIdx="2" presStyleCnt="19">
        <dgm:presLayoutVars>
          <dgm:chMax val="0"/>
          <dgm:chPref val="0"/>
          <dgm:bulletEnabled val="1"/>
        </dgm:presLayoutVars>
      </dgm:prSet>
      <dgm:spPr/>
      <dgm:t>
        <a:bodyPr/>
        <a:lstStyle/>
        <a:p>
          <a:endParaRPr lang="es-ES"/>
        </a:p>
      </dgm:t>
    </dgm:pt>
    <dgm:pt modelId="{905061B2-6A31-4A17-99FE-B65C7497E003}" type="pres">
      <dgm:prSet presAssocID="{80667F23-FF97-4B3E-B18E-940887B18F53}" presName="childComposite" presStyleCnt="0">
        <dgm:presLayoutVars>
          <dgm:chMax val="0"/>
          <dgm:chPref val="0"/>
        </dgm:presLayoutVars>
      </dgm:prSet>
      <dgm:spPr/>
    </dgm:pt>
    <dgm:pt modelId="{54D188FC-E6D6-49AC-8A37-C612896C529C}" type="pres">
      <dgm:prSet presAssocID="{80667F23-FF97-4B3E-B18E-940887B18F53}" presName="ChildAccent" presStyleLbl="solidFgAcc1" presStyleIdx="2" presStyleCnt="15"/>
      <dgm:spPr/>
    </dgm:pt>
    <dgm:pt modelId="{13B107B5-BCD5-462E-B13C-248ABD19BA2D}" type="pres">
      <dgm:prSet presAssocID="{80667F23-FF97-4B3E-B18E-940887B18F53}" presName="Child" presStyleLbl="revTx" presStyleIdx="3" presStyleCnt="19">
        <dgm:presLayoutVars>
          <dgm:chMax val="0"/>
          <dgm:chPref val="0"/>
          <dgm:bulletEnabled val="1"/>
        </dgm:presLayoutVars>
      </dgm:prSet>
      <dgm:spPr/>
      <dgm:t>
        <a:bodyPr/>
        <a:lstStyle/>
        <a:p>
          <a:endParaRPr lang="es-ES"/>
        </a:p>
      </dgm:t>
    </dgm:pt>
    <dgm:pt modelId="{E72B9F99-0BB0-43C1-A6E2-F28CB1DDE0BC}" type="pres">
      <dgm:prSet presAssocID="{A1BD554D-7480-4816-803B-E979CBA4E58A}" presName="childComposite" presStyleCnt="0">
        <dgm:presLayoutVars>
          <dgm:chMax val="0"/>
          <dgm:chPref val="0"/>
        </dgm:presLayoutVars>
      </dgm:prSet>
      <dgm:spPr/>
    </dgm:pt>
    <dgm:pt modelId="{42142447-7CDD-422F-9098-9A5EA94C84DE}" type="pres">
      <dgm:prSet presAssocID="{A1BD554D-7480-4816-803B-E979CBA4E58A}" presName="ChildAccent" presStyleLbl="solidFgAcc1" presStyleIdx="3" presStyleCnt="15"/>
      <dgm:spPr/>
    </dgm:pt>
    <dgm:pt modelId="{ACC6E76C-B76C-4680-99B7-C2645CB72F29}" type="pres">
      <dgm:prSet presAssocID="{A1BD554D-7480-4816-803B-E979CBA4E58A}" presName="Child" presStyleLbl="revTx" presStyleIdx="4" presStyleCnt="19">
        <dgm:presLayoutVars>
          <dgm:chMax val="0"/>
          <dgm:chPref val="0"/>
          <dgm:bulletEnabled val="1"/>
        </dgm:presLayoutVars>
      </dgm:prSet>
      <dgm:spPr/>
      <dgm:t>
        <a:bodyPr/>
        <a:lstStyle/>
        <a:p>
          <a:endParaRPr lang="es-ES"/>
        </a:p>
      </dgm:t>
    </dgm:pt>
    <dgm:pt modelId="{0F18461B-821D-46EA-8EBC-706A83C7B16C}" type="pres">
      <dgm:prSet presAssocID="{D2D25AB9-4E41-4C12-BB64-9DBF19495B66}" presName="root" presStyleCnt="0">
        <dgm:presLayoutVars>
          <dgm:chMax/>
          <dgm:chPref/>
        </dgm:presLayoutVars>
      </dgm:prSet>
      <dgm:spPr/>
    </dgm:pt>
    <dgm:pt modelId="{9A8E2B87-A266-4155-A127-6F3B7EF959EA}" type="pres">
      <dgm:prSet presAssocID="{D2D25AB9-4E41-4C12-BB64-9DBF19495B66}" presName="rootComposite" presStyleCnt="0">
        <dgm:presLayoutVars/>
      </dgm:prSet>
      <dgm:spPr/>
    </dgm:pt>
    <dgm:pt modelId="{39D6A37D-36AD-42B0-8E85-FDB03BC764C5}" type="pres">
      <dgm:prSet presAssocID="{D2D25AB9-4E41-4C12-BB64-9DBF19495B66}" presName="ParentAccent" presStyleLbl="alignNode1" presStyleIdx="1" presStyleCnt="4"/>
      <dgm:spPr/>
    </dgm:pt>
    <dgm:pt modelId="{91954172-3F17-4F18-95C4-115FD3E04335}" type="pres">
      <dgm:prSet presAssocID="{D2D25AB9-4E41-4C12-BB64-9DBF19495B66}" presName="ParentSmallAccent" presStyleLbl="fgAcc1" presStyleIdx="1" presStyleCnt="4"/>
      <dgm:spPr/>
    </dgm:pt>
    <dgm:pt modelId="{63276D98-896A-4D17-A015-2A81C5CB76E0}" type="pres">
      <dgm:prSet presAssocID="{D2D25AB9-4E41-4C12-BB64-9DBF19495B66}" presName="Parent" presStyleLbl="revTx" presStyleIdx="5" presStyleCnt="19">
        <dgm:presLayoutVars>
          <dgm:chMax/>
          <dgm:chPref val="4"/>
          <dgm:bulletEnabled val="1"/>
        </dgm:presLayoutVars>
      </dgm:prSet>
      <dgm:spPr/>
      <dgm:t>
        <a:bodyPr/>
        <a:lstStyle/>
        <a:p>
          <a:endParaRPr lang="es-ES"/>
        </a:p>
      </dgm:t>
    </dgm:pt>
    <dgm:pt modelId="{975FB298-D939-49E8-B6AD-33D832AA62C1}" type="pres">
      <dgm:prSet presAssocID="{D2D25AB9-4E41-4C12-BB64-9DBF19495B66}" presName="childShape" presStyleCnt="0">
        <dgm:presLayoutVars>
          <dgm:chMax val="0"/>
          <dgm:chPref val="0"/>
        </dgm:presLayoutVars>
      </dgm:prSet>
      <dgm:spPr/>
    </dgm:pt>
    <dgm:pt modelId="{D20115B2-2430-4FFA-8859-1B8BC7E38545}" type="pres">
      <dgm:prSet presAssocID="{690AF2EC-5AA5-4A5A-98FE-0F40456B834F}" presName="childComposite" presStyleCnt="0">
        <dgm:presLayoutVars>
          <dgm:chMax val="0"/>
          <dgm:chPref val="0"/>
        </dgm:presLayoutVars>
      </dgm:prSet>
      <dgm:spPr/>
    </dgm:pt>
    <dgm:pt modelId="{E3C7870F-0337-4484-9EDD-8ECC9C02F1A6}" type="pres">
      <dgm:prSet presAssocID="{690AF2EC-5AA5-4A5A-98FE-0F40456B834F}" presName="ChildAccent" presStyleLbl="solidFgAcc1" presStyleIdx="4" presStyleCnt="15"/>
      <dgm:spPr/>
    </dgm:pt>
    <dgm:pt modelId="{FAB88273-11F6-4F7A-9034-3F4DBFA8AE3E}" type="pres">
      <dgm:prSet presAssocID="{690AF2EC-5AA5-4A5A-98FE-0F40456B834F}" presName="Child" presStyleLbl="revTx" presStyleIdx="6" presStyleCnt="19">
        <dgm:presLayoutVars>
          <dgm:chMax val="0"/>
          <dgm:chPref val="0"/>
          <dgm:bulletEnabled val="1"/>
        </dgm:presLayoutVars>
      </dgm:prSet>
      <dgm:spPr/>
      <dgm:t>
        <a:bodyPr/>
        <a:lstStyle/>
        <a:p>
          <a:endParaRPr lang="es-ES"/>
        </a:p>
      </dgm:t>
    </dgm:pt>
    <dgm:pt modelId="{98C15BD1-8025-4451-B734-BFF14C4B2469}" type="pres">
      <dgm:prSet presAssocID="{53E07617-0C85-412B-B0C0-282CC897BDF3}" presName="childComposite" presStyleCnt="0">
        <dgm:presLayoutVars>
          <dgm:chMax val="0"/>
          <dgm:chPref val="0"/>
        </dgm:presLayoutVars>
      </dgm:prSet>
      <dgm:spPr/>
    </dgm:pt>
    <dgm:pt modelId="{F32B619F-9E6F-4682-87E7-2920058F3711}" type="pres">
      <dgm:prSet presAssocID="{53E07617-0C85-412B-B0C0-282CC897BDF3}" presName="ChildAccent" presStyleLbl="solidFgAcc1" presStyleIdx="5" presStyleCnt="15"/>
      <dgm:spPr/>
    </dgm:pt>
    <dgm:pt modelId="{4472D226-AE21-493C-A1EE-542BF682A3AE}" type="pres">
      <dgm:prSet presAssocID="{53E07617-0C85-412B-B0C0-282CC897BDF3}" presName="Child" presStyleLbl="revTx" presStyleIdx="7" presStyleCnt="19">
        <dgm:presLayoutVars>
          <dgm:chMax val="0"/>
          <dgm:chPref val="0"/>
          <dgm:bulletEnabled val="1"/>
        </dgm:presLayoutVars>
      </dgm:prSet>
      <dgm:spPr/>
      <dgm:t>
        <a:bodyPr/>
        <a:lstStyle/>
        <a:p>
          <a:endParaRPr lang="es-ES"/>
        </a:p>
      </dgm:t>
    </dgm:pt>
    <dgm:pt modelId="{0D2214EC-0ADD-40F6-86A6-E28AF0BF0E86}" type="pres">
      <dgm:prSet presAssocID="{EAD90A8F-21D9-4A62-863C-36B39B5CAF11}" presName="childComposite" presStyleCnt="0">
        <dgm:presLayoutVars>
          <dgm:chMax val="0"/>
          <dgm:chPref val="0"/>
        </dgm:presLayoutVars>
      </dgm:prSet>
      <dgm:spPr/>
    </dgm:pt>
    <dgm:pt modelId="{AD3EB4F5-94E0-48BE-B524-67C78BD08BC8}" type="pres">
      <dgm:prSet presAssocID="{EAD90A8F-21D9-4A62-863C-36B39B5CAF11}" presName="ChildAccent" presStyleLbl="solidFgAcc1" presStyleIdx="6" presStyleCnt="15"/>
      <dgm:spPr/>
    </dgm:pt>
    <dgm:pt modelId="{A8E20F2D-3ED9-49C1-B2DE-E64BCE111C56}" type="pres">
      <dgm:prSet presAssocID="{EAD90A8F-21D9-4A62-863C-36B39B5CAF11}" presName="Child" presStyleLbl="revTx" presStyleIdx="8" presStyleCnt="19">
        <dgm:presLayoutVars>
          <dgm:chMax val="0"/>
          <dgm:chPref val="0"/>
          <dgm:bulletEnabled val="1"/>
        </dgm:presLayoutVars>
      </dgm:prSet>
      <dgm:spPr/>
      <dgm:t>
        <a:bodyPr/>
        <a:lstStyle/>
        <a:p>
          <a:endParaRPr lang="es-ES"/>
        </a:p>
      </dgm:t>
    </dgm:pt>
    <dgm:pt modelId="{D5492CCA-1BE1-41F3-8BCA-2B2695982DE0}" type="pres">
      <dgm:prSet presAssocID="{68FE5F0E-27C1-46C1-9CAC-0532A3C5937A}" presName="root" presStyleCnt="0">
        <dgm:presLayoutVars>
          <dgm:chMax/>
          <dgm:chPref/>
        </dgm:presLayoutVars>
      </dgm:prSet>
      <dgm:spPr/>
    </dgm:pt>
    <dgm:pt modelId="{24CBD4F0-5F09-43E5-9D91-236DDA2E8678}" type="pres">
      <dgm:prSet presAssocID="{68FE5F0E-27C1-46C1-9CAC-0532A3C5937A}" presName="rootComposite" presStyleCnt="0">
        <dgm:presLayoutVars/>
      </dgm:prSet>
      <dgm:spPr/>
    </dgm:pt>
    <dgm:pt modelId="{366D9A26-5BED-4CD1-A526-5EC9CBA407DB}" type="pres">
      <dgm:prSet presAssocID="{68FE5F0E-27C1-46C1-9CAC-0532A3C5937A}" presName="ParentAccent" presStyleLbl="alignNode1" presStyleIdx="2" presStyleCnt="4"/>
      <dgm:spPr/>
    </dgm:pt>
    <dgm:pt modelId="{3C5B15B9-642E-4F52-9DF8-AA8012E4112C}" type="pres">
      <dgm:prSet presAssocID="{68FE5F0E-27C1-46C1-9CAC-0532A3C5937A}" presName="ParentSmallAccent" presStyleLbl="fgAcc1" presStyleIdx="2" presStyleCnt="4"/>
      <dgm:spPr/>
    </dgm:pt>
    <dgm:pt modelId="{FD1E5A3B-8CA0-4029-9A5F-0E588295F463}" type="pres">
      <dgm:prSet presAssocID="{68FE5F0E-27C1-46C1-9CAC-0532A3C5937A}" presName="Parent" presStyleLbl="revTx" presStyleIdx="9" presStyleCnt="19">
        <dgm:presLayoutVars>
          <dgm:chMax/>
          <dgm:chPref val="4"/>
          <dgm:bulletEnabled val="1"/>
        </dgm:presLayoutVars>
      </dgm:prSet>
      <dgm:spPr/>
      <dgm:t>
        <a:bodyPr/>
        <a:lstStyle/>
        <a:p>
          <a:endParaRPr lang="es-ES"/>
        </a:p>
      </dgm:t>
    </dgm:pt>
    <dgm:pt modelId="{9A1DF763-26DD-47E3-9ECE-DD56391EC557}" type="pres">
      <dgm:prSet presAssocID="{68FE5F0E-27C1-46C1-9CAC-0532A3C5937A}" presName="childShape" presStyleCnt="0">
        <dgm:presLayoutVars>
          <dgm:chMax val="0"/>
          <dgm:chPref val="0"/>
        </dgm:presLayoutVars>
      </dgm:prSet>
      <dgm:spPr/>
    </dgm:pt>
    <dgm:pt modelId="{19E077DD-C50B-4C46-8193-5B6A8C52870E}" type="pres">
      <dgm:prSet presAssocID="{794202E0-4C96-4839-BF07-8DA7D77C2970}" presName="childComposite" presStyleCnt="0">
        <dgm:presLayoutVars>
          <dgm:chMax val="0"/>
          <dgm:chPref val="0"/>
        </dgm:presLayoutVars>
      </dgm:prSet>
      <dgm:spPr/>
    </dgm:pt>
    <dgm:pt modelId="{2265A198-1BA2-46E9-A4CD-555AB5A08A10}" type="pres">
      <dgm:prSet presAssocID="{794202E0-4C96-4839-BF07-8DA7D77C2970}" presName="ChildAccent" presStyleLbl="solidFgAcc1" presStyleIdx="7" presStyleCnt="15"/>
      <dgm:spPr/>
    </dgm:pt>
    <dgm:pt modelId="{A09E27A0-AB3E-4F40-8A42-B09E8ABC74CC}" type="pres">
      <dgm:prSet presAssocID="{794202E0-4C96-4839-BF07-8DA7D77C2970}" presName="Child" presStyleLbl="revTx" presStyleIdx="10" presStyleCnt="19">
        <dgm:presLayoutVars>
          <dgm:chMax val="0"/>
          <dgm:chPref val="0"/>
          <dgm:bulletEnabled val="1"/>
        </dgm:presLayoutVars>
      </dgm:prSet>
      <dgm:spPr/>
      <dgm:t>
        <a:bodyPr/>
        <a:lstStyle/>
        <a:p>
          <a:endParaRPr lang="es-ES"/>
        </a:p>
      </dgm:t>
    </dgm:pt>
    <dgm:pt modelId="{3E8CD305-8974-47DB-88B5-2E76F60EAA72}" type="pres">
      <dgm:prSet presAssocID="{CAE75FBC-D731-4B79-86D0-7919B064CD9C}" presName="childComposite" presStyleCnt="0">
        <dgm:presLayoutVars>
          <dgm:chMax val="0"/>
          <dgm:chPref val="0"/>
        </dgm:presLayoutVars>
      </dgm:prSet>
      <dgm:spPr/>
    </dgm:pt>
    <dgm:pt modelId="{633CE6FA-5A11-43AC-B91F-B54035B62257}" type="pres">
      <dgm:prSet presAssocID="{CAE75FBC-D731-4B79-86D0-7919B064CD9C}" presName="ChildAccent" presStyleLbl="solidFgAcc1" presStyleIdx="8" presStyleCnt="15"/>
      <dgm:spPr/>
    </dgm:pt>
    <dgm:pt modelId="{407A5F35-875B-4B86-8E62-1DF179FD6A39}" type="pres">
      <dgm:prSet presAssocID="{CAE75FBC-D731-4B79-86D0-7919B064CD9C}" presName="Child" presStyleLbl="revTx" presStyleIdx="11" presStyleCnt="19">
        <dgm:presLayoutVars>
          <dgm:chMax val="0"/>
          <dgm:chPref val="0"/>
          <dgm:bulletEnabled val="1"/>
        </dgm:presLayoutVars>
      </dgm:prSet>
      <dgm:spPr/>
      <dgm:t>
        <a:bodyPr/>
        <a:lstStyle/>
        <a:p>
          <a:endParaRPr lang="es-ES"/>
        </a:p>
      </dgm:t>
    </dgm:pt>
    <dgm:pt modelId="{33DB6E35-DDE7-4372-9504-A58FAFBAE865}" type="pres">
      <dgm:prSet presAssocID="{6DB8054C-9FDB-47EA-B170-BB6B263E767C}" presName="childComposite" presStyleCnt="0">
        <dgm:presLayoutVars>
          <dgm:chMax val="0"/>
          <dgm:chPref val="0"/>
        </dgm:presLayoutVars>
      </dgm:prSet>
      <dgm:spPr/>
    </dgm:pt>
    <dgm:pt modelId="{917AD024-F7EF-4029-8E74-9912293353C2}" type="pres">
      <dgm:prSet presAssocID="{6DB8054C-9FDB-47EA-B170-BB6B263E767C}" presName="ChildAccent" presStyleLbl="solidFgAcc1" presStyleIdx="9" presStyleCnt="15"/>
      <dgm:spPr/>
    </dgm:pt>
    <dgm:pt modelId="{84B15B4F-BE1E-4698-8B65-B6035FDFBCC0}" type="pres">
      <dgm:prSet presAssocID="{6DB8054C-9FDB-47EA-B170-BB6B263E767C}" presName="Child" presStyleLbl="revTx" presStyleIdx="12" presStyleCnt="19">
        <dgm:presLayoutVars>
          <dgm:chMax val="0"/>
          <dgm:chPref val="0"/>
          <dgm:bulletEnabled val="1"/>
        </dgm:presLayoutVars>
      </dgm:prSet>
      <dgm:spPr/>
      <dgm:t>
        <a:bodyPr/>
        <a:lstStyle/>
        <a:p>
          <a:endParaRPr lang="es-ES"/>
        </a:p>
      </dgm:t>
    </dgm:pt>
    <dgm:pt modelId="{046D026B-5217-42EA-8772-A1EF1627AFAC}" type="pres">
      <dgm:prSet presAssocID="{926BBF82-8F3D-48A9-BA5F-2D84702DAE12}" presName="childComposite" presStyleCnt="0">
        <dgm:presLayoutVars>
          <dgm:chMax val="0"/>
          <dgm:chPref val="0"/>
        </dgm:presLayoutVars>
      </dgm:prSet>
      <dgm:spPr/>
    </dgm:pt>
    <dgm:pt modelId="{929DED41-B047-498E-878F-DECFFD40A655}" type="pres">
      <dgm:prSet presAssocID="{926BBF82-8F3D-48A9-BA5F-2D84702DAE12}" presName="ChildAccent" presStyleLbl="solidFgAcc1" presStyleIdx="10" presStyleCnt="15"/>
      <dgm:spPr/>
    </dgm:pt>
    <dgm:pt modelId="{ABDFB824-2682-4194-92B3-30055AA37009}" type="pres">
      <dgm:prSet presAssocID="{926BBF82-8F3D-48A9-BA5F-2D84702DAE12}" presName="Child" presStyleLbl="revTx" presStyleIdx="13" presStyleCnt="19">
        <dgm:presLayoutVars>
          <dgm:chMax val="0"/>
          <dgm:chPref val="0"/>
          <dgm:bulletEnabled val="1"/>
        </dgm:presLayoutVars>
      </dgm:prSet>
      <dgm:spPr/>
      <dgm:t>
        <a:bodyPr/>
        <a:lstStyle/>
        <a:p>
          <a:endParaRPr lang="es-ES"/>
        </a:p>
      </dgm:t>
    </dgm:pt>
    <dgm:pt modelId="{AD5C339E-0C9A-46ED-A7AE-60491417956F}" type="pres">
      <dgm:prSet presAssocID="{17301D09-0B11-4E77-BADC-59EE9F6E7832}" presName="root" presStyleCnt="0">
        <dgm:presLayoutVars>
          <dgm:chMax/>
          <dgm:chPref/>
        </dgm:presLayoutVars>
      </dgm:prSet>
      <dgm:spPr/>
    </dgm:pt>
    <dgm:pt modelId="{6466AC6B-35C4-4F4D-BAE6-7604F2A3CA23}" type="pres">
      <dgm:prSet presAssocID="{17301D09-0B11-4E77-BADC-59EE9F6E7832}" presName="rootComposite" presStyleCnt="0">
        <dgm:presLayoutVars/>
      </dgm:prSet>
      <dgm:spPr/>
    </dgm:pt>
    <dgm:pt modelId="{E98D797E-9621-4E43-AB10-C01476F7F330}" type="pres">
      <dgm:prSet presAssocID="{17301D09-0B11-4E77-BADC-59EE9F6E7832}" presName="ParentAccent" presStyleLbl="alignNode1" presStyleIdx="3" presStyleCnt="4"/>
      <dgm:spPr/>
    </dgm:pt>
    <dgm:pt modelId="{788953FB-DD27-4AA0-99F0-8A3D3B65765F}" type="pres">
      <dgm:prSet presAssocID="{17301D09-0B11-4E77-BADC-59EE9F6E7832}" presName="ParentSmallAccent" presStyleLbl="fgAcc1" presStyleIdx="3" presStyleCnt="4"/>
      <dgm:spPr/>
    </dgm:pt>
    <dgm:pt modelId="{A3E8E670-3B13-4EE0-9E8B-ABE2EF8A70A3}" type="pres">
      <dgm:prSet presAssocID="{17301D09-0B11-4E77-BADC-59EE9F6E7832}" presName="Parent" presStyleLbl="revTx" presStyleIdx="14" presStyleCnt="19">
        <dgm:presLayoutVars>
          <dgm:chMax/>
          <dgm:chPref val="4"/>
          <dgm:bulletEnabled val="1"/>
        </dgm:presLayoutVars>
      </dgm:prSet>
      <dgm:spPr/>
      <dgm:t>
        <a:bodyPr/>
        <a:lstStyle/>
        <a:p>
          <a:endParaRPr lang="es-ES"/>
        </a:p>
      </dgm:t>
    </dgm:pt>
    <dgm:pt modelId="{3B91EE59-839C-43CF-90D6-013398D32882}" type="pres">
      <dgm:prSet presAssocID="{17301D09-0B11-4E77-BADC-59EE9F6E7832}" presName="childShape" presStyleCnt="0">
        <dgm:presLayoutVars>
          <dgm:chMax val="0"/>
          <dgm:chPref val="0"/>
        </dgm:presLayoutVars>
      </dgm:prSet>
      <dgm:spPr/>
    </dgm:pt>
    <dgm:pt modelId="{6289406A-AA05-4365-B593-08A6FB33E776}" type="pres">
      <dgm:prSet presAssocID="{72A9270D-5748-4C91-ABBE-3243064236BB}" presName="childComposite" presStyleCnt="0">
        <dgm:presLayoutVars>
          <dgm:chMax val="0"/>
          <dgm:chPref val="0"/>
        </dgm:presLayoutVars>
      </dgm:prSet>
      <dgm:spPr/>
    </dgm:pt>
    <dgm:pt modelId="{38D984A1-E51D-49C0-8873-D35D57E7B832}" type="pres">
      <dgm:prSet presAssocID="{72A9270D-5748-4C91-ABBE-3243064236BB}" presName="ChildAccent" presStyleLbl="solidFgAcc1" presStyleIdx="11" presStyleCnt="15"/>
      <dgm:spPr/>
    </dgm:pt>
    <dgm:pt modelId="{1AA4AF3D-16E7-42A5-A65F-CDA2737F035A}" type="pres">
      <dgm:prSet presAssocID="{72A9270D-5748-4C91-ABBE-3243064236BB}" presName="Child" presStyleLbl="revTx" presStyleIdx="15" presStyleCnt="19">
        <dgm:presLayoutVars>
          <dgm:chMax val="0"/>
          <dgm:chPref val="0"/>
          <dgm:bulletEnabled val="1"/>
        </dgm:presLayoutVars>
      </dgm:prSet>
      <dgm:spPr/>
      <dgm:t>
        <a:bodyPr/>
        <a:lstStyle/>
        <a:p>
          <a:endParaRPr lang="es-ES"/>
        </a:p>
      </dgm:t>
    </dgm:pt>
    <dgm:pt modelId="{27471D0E-EC27-475A-8008-4C3492D97907}" type="pres">
      <dgm:prSet presAssocID="{CC2A8F1A-2B22-4460-B9DB-D26FE45FA9E8}" presName="childComposite" presStyleCnt="0">
        <dgm:presLayoutVars>
          <dgm:chMax val="0"/>
          <dgm:chPref val="0"/>
        </dgm:presLayoutVars>
      </dgm:prSet>
      <dgm:spPr/>
    </dgm:pt>
    <dgm:pt modelId="{4FAEF6E0-9DD2-41CE-B9B2-51FF35313056}" type="pres">
      <dgm:prSet presAssocID="{CC2A8F1A-2B22-4460-B9DB-D26FE45FA9E8}" presName="ChildAccent" presStyleLbl="solidFgAcc1" presStyleIdx="12" presStyleCnt="15"/>
      <dgm:spPr/>
    </dgm:pt>
    <dgm:pt modelId="{DAD3FD48-7F21-4252-B018-445DB9617272}" type="pres">
      <dgm:prSet presAssocID="{CC2A8F1A-2B22-4460-B9DB-D26FE45FA9E8}" presName="Child" presStyleLbl="revTx" presStyleIdx="16" presStyleCnt="19">
        <dgm:presLayoutVars>
          <dgm:chMax val="0"/>
          <dgm:chPref val="0"/>
          <dgm:bulletEnabled val="1"/>
        </dgm:presLayoutVars>
      </dgm:prSet>
      <dgm:spPr/>
      <dgm:t>
        <a:bodyPr/>
        <a:lstStyle/>
        <a:p>
          <a:endParaRPr lang="es-ES"/>
        </a:p>
      </dgm:t>
    </dgm:pt>
    <dgm:pt modelId="{CF0682FB-2381-4384-B2DA-6B7F34B32B95}" type="pres">
      <dgm:prSet presAssocID="{CFA14E5F-719B-4E9F-B359-7A9BC46F1DF7}" presName="childComposite" presStyleCnt="0">
        <dgm:presLayoutVars>
          <dgm:chMax val="0"/>
          <dgm:chPref val="0"/>
        </dgm:presLayoutVars>
      </dgm:prSet>
      <dgm:spPr/>
    </dgm:pt>
    <dgm:pt modelId="{0F6BFE4C-E895-483E-A573-03263D2A985A}" type="pres">
      <dgm:prSet presAssocID="{CFA14E5F-719B-4E9F-B359-7A9BC46F1DF7}" presName="ChildAccent" presStyleLbl="solidFgAcc1" presStyleIdx="13" presStyleCnt="15"/>
      <dgm:spPr/>
    </dgm:pt>
    <dgm:pt modelId="{B0F9A28A-59C1-4614-B50F-2DB276B3D3BF}" type="pres">
      <dgm:prSet presAssocID="{CFA14E5F-719B-4E9F-B359-7A9BC46F1DF7}" presName="Child" presStyleLbl="revTx" presStyleIdx="17" presStyleCnt="19">
        <dgm:presLayoutVars>
          <dgm:chMax val="0"/>
          <dgm:chPref val="0"/>
          <dgm:bulletEnabled val="1"/>
        </dgm:presLayoutVars>
      </dgm:prSet>
      <dgm:spPr/>
      <dgm:t>
        <a:bodyPr/>
        <a:lstStyle/>
        <a:p>
          <a:endParaRPr lang="es-ES"/>
        </a:p>
      </dgm:t>
    </dgm:pt>
    <dgm:pt modelId="{B2AA5107-327C-40DF-8065-E7B608406ABC}" type="pres">
      <dgm:prSet presAssocID="{1D85917B-6FE4-46FC-B1C6-71BF6E33EF04}" presName="childComposite" presStyleCnt="0">
        <dgm:presLayoutVars>
          <dgm:chMax val="0"/>
          <dgm:chPref val="0"/>
        </dgm:presLayoutVars>
      </dgm:prSet>
      <dgm:spPr/>
    </dgm:pt>
    <dgm:pt modelId="{CAFC6478-E817-42CD-BFB0-71E0FBB3729D}" type="pres">
      <dgm:prSet presAssocID="{1D85917B-6FE4-46FC-B1C6-71BF6E33EF04}" presName="ChildAccent" presStyleLbl="solidFgAcc1" presStyleIdx="14" presStyleCnt="15"/>
      <dgm:spPr/>
    </dgm:pt>
    <dgm:pt modelId="{9ED7FDC8-DF75-48EF-B151-D52DE931AEA4}" type="pres">
      <dgm:prSet presAssocID="{1D85917B-6FE4-46FC-B1C6-71BF6E33EF04}" presName="Child" presStyleLbl="revTx" presStyleIdx="18" presStyleCnt="19">
        <dgm:presLayoutVars>
          <dgm:chMax val="0"/>
          <dgm:chPref val="0"/>
          <dgm:bulletEnabled val="1"/>
        </dgm:presLayoutVars>
      </dgm:prSet>
      <dgm:spPr/>
      <dgm:t>
        <a:bodyPr/>
        <a:lstStyle/>
        <a:p>
          <a:endParaRPr lang="es-ES"/>
        </a:p>
      </dgm:t>
    </dgm:pt>
  </dgm:ptLst>
  <dgm:cxnLst>
    <dgm:cxn modelId="{35BED144-1987-4123-877F-657D374079C8}" type="presOf" srcId="{17301D09-0B11-4E77-BADC-59EE9F6E7832}" destId="{A3E8E670-3B13-4EE0-9E8B-ABE2EF8A70A3}" srcOrd="0" destOrd="0" presId="urn:microsoft.com/office/officeart/2008/layout/SquareAccentList"/>
    <dgm:cxn modelId="{F4D60703-5191-407F-A348-72182562F5ED}" type="presOf" srcId="{D2D25AB9-4E41-4C12-BB64-9DBF19495B66}" destId="{63276D98-896A-4D17-A015-2A81C5CB76E0}" srcOrd="0" destOrd="0" presId="urn:microsoft.com/office/officeart/2008/layout/SquareAccentList"/>
    <dgm:cxn modelId="{1147B13D-2532-41EE-93A0-CDB35290724C}" type="presOf" srcId="{A1BD554D-7480-4816-803B-E979CBA4E58A}" destId="{ACC6E76C-B76C-4680-99B7-C2645CB72F29}" srcOrd="0" destOrd="0" presId="urn:microsoft.com/office/officeart/2008/layout/SquareAccentList"/>
    <dgm:cxn modelId="{ABEB839F-DDAC-4132-A9B4-DCEBC2A6A3A2}" type="presOf" srcId="{80667F23-FF97-4B3E-B18E-940887B18F53}" destId="{13B107B5-BCD5-462E-B13C-248ABD19BA2D}" srcOrd="0" destOrd="0" presId="urn:microsoft.com/office/officeart/2008/layout/SquareAccentList"/>
    <dgm:cxn modelId="{4FA03234-8503-4755-A582-A0E47FBFEDC8}" type="presOf" srcId="{6DB8054C-9FDB-47EA-B170-BB6B263E767C}" destId="{84B15B4F-BE1E-4698-8B65-B6035FDFBCC0}" srcOrd="0" destOrd="0" presId="urn:microsoft.com/office/officeart/2008/layout/SquareAccentList"/>
    <dgm:cxn modelId="{54AD4F09-D766-4D5D-9D08-6C1832EAF95B}" type="presOf" srcId="{CAE75FBC-D731-4B79-86D0-7919B064CD9C}" destId="{407A5F35-875B-4B86-8E62-1DF179FD6A39}" srcOrd="0" destOrd="0" presId="urn:microsoft.com/office/officeart/2008/layout/SquareAccentList"/>
    <dgm:cxn modelId="{20F56481-B443-4E05-80BD-8A3418DD286A}" type="presOf" srcId="{CC2A8F1A-2B22-4460-B9DB-D26FE45FA9E8}" destId="{DAD3FD48-7F21-4252-B018-445DB9617272}" srcOrd="0" destOrd="0" presId="urn:microsoft.com/office/officeart/2008/layout/SquareAccentList"/>
    <dgm:cxn modelId="{3037B583-8B51-47E1-B8B6-3D7EDE01478E}" type="presOf" srcId="{CFA14E5F-719B-4E9F-B359-7A9BC46F1DF7}" destId="{B0F9A28A-59C1-4614-B50F-2DB276B3D3BF}" srcOrd="0" destOrd="0" presId="urn:microsoft.com/office/officeart/2008/layout/SquareAccentList"/>
    <dgm:cxn modelId="{89EF286C-710A-41DC-B43B-7E78CB5DA424}" srcId="{D611AE43-A2A8-424F-B661-5ED004CEC767}" destId="{352B53C8-0A5D-49C7-BDAB-DAB5B4B1AEBA}" srcOrd="0" destOrd="0" parTransId="{AEB02CC4-CCF5-46A8-B63F-BC8A83DE8E4B}" sibTransId="{060D1308-AB8D-4F8F-BC6F-C3A49E2EC50B}"/>
    <dgm:cxn modelId="{AC9ABD55-9221-48BF-A1ED-EDD32F540E4A}" type="presOf" srcId="{690AF2EC-5AA5-4A5A-98FE-0F40456B834F}" destId="{FAB88273-11F6-4F7A-9034-3F4DBFA8AE3E}" srcOrd="0" destOrd="0" presId="urn:microsoft.com/office/officeart/2008/layout/SquareAccentList"/>
    <dgm:cxn modelId="{BFD7EF58-8B7D-44B1-8FC0-A4788C9FF696}" srcId="{352B53C8-0A5D-49C7-BDAB-DAB5B4B1AEBA}" destId="{5797E543-A4E3-4E0A-976B-5853A5439E8E}" srcOrd="1" destOrd="0" parTransId="{95756E1A-DB9E-462B-8A92-01898DAC8DDB}" sibTransId="{579A61D5-C01E-4C23-B076-F5C446B7E320}"/>
    <dgm:cxn modelId="{C0A38141-4CAF-4225-BE18-FC123691AD26}" type="presOf" srcId="{926BBF82-8F3D-48A9-BA5F-2D84702DAE12}" destId="{ABDFB824-2682-4194-92B3-30055AA37009}" srcOrd="0" destOrd="0" presId="urn:microsoft.com/office/officeart/2008/layout/SquareAccentList"/>
    <dgm:cxn modelId="{F951E311-B7B6-4D63-B7CA-997B728FBE28}" type="presOf" srcId="{72A9270D-5748-4C91-ABBE-3243064236BB}" destId="{1AA4AF3D-16E7-42A5-A65F-CDA2737F035A}" srcOrd="0" destOrd="0" presId="urn:microsoft.com/office/officeart/2008/layout/SquareAccentList"/>
    <dgm:cxn modelId="{B4976152-60C3-41C6-8BF9-5E2E57818196}" type="presOf" srcId="{5797E543-A4E3-4E0A-976B-5853A5439E8E}" destId="{DB64A8A4-8632-47B0-93F4-89CE89C69F54}" srcOrd="0" destOrd="0" presId="urn:microsoft.com/office/officeart/2008/layout/SquareAccentList"/>
    <dgm:cxn modelId="{F8CFAF03-EF10-4D51-83E1-EE0284267FA6}" type="presOf" srcId="{53E07617-0C85-412B-B0C0-282CC897BDF3}" destId="{4472D226-AE21-493C-A1EE-542BF682A3AE}" srcOrd="0" destOrd="0" presId="urn:microsoft.com/office/officeart/2008/layout/SquareAccentList"/>
    <dgm:cxn modelId="{446AD10D-FE68-48BE-AD35-E0827628BF73}" srcId="{D611AE43-A2A8-424F-B661-5ED004CEC767}" destId="{D2D25AB9-4E41-4C12-BB64-9DBF19495B66}" srcOrd="1" destOrd="0" parTransId="{FF8C9D49-F6CC-48E8-BABD-937178A6E6C6}" sibTransId="{DEA773A8-2495-4556-AEAB-B674AD6F6B10}"/>
    <dgm:cxn modelId="{5DB0E422-0DBF-4F75-85CC-CBF2151775B3}" srcId="{68FE5F0E-27C1-46C1-9CAC-0532A3C5937A}" destId="{794202E0-4C96-4839-BF07-8DA7D77C2970}" srcOrd="0" destOrd="0" parTransId="{8F77EBE4-4564-49CC-90A0-277300175BF5}" sibTransId="{3BBCC42E-962B-464F-B621-631D59F2929E}"/>
    <dgm:cxn modelId="{5FC9315D-33DC-406C-9EE1-87CB691C924A}" srcId="{D611AE43-A2A8-424F-B661-5ED004CEC767}" destId="{68FE5F0E-27C1-46C1-9CAC-0532A3C5937A}" srcOrd="2" destOrd="0" parTransId="{007C84EE-8F9B-4CF0-8C34-4143EE5819C7}" sibTransId="{7DF80760-9E6D-404A-BFE1-FC620D090974}"/>
    <dgm:cxn modelId="{0BA58842-7ADD-446F-AF3F-0FC0D161413C}" srcId="{17301D09-0B11-4E77-BADC-59EE9F6E7832}" destId="{1D85917B-6FE4-46FC-B1C6-71BF6E33EF04}" srcOrd="3" destOrd="0" parTransId="{C6A31677-C4F3-4786-95F9-9F14DCFE0BCD}" sibTransId="{90CFF021-C599-4CA9-BFEA-5107E83C3612}"/>
    <dgm:cxn modelId="{E1B3F3BC-3B01-4E5C-9BA6-7A65DF5AE850}" type="presOf" srcId="{68FE5F0E-27C1-46C1-9CAC-0532A3C5937A}" destId="{FD1E5A3B-8CA0-4029-9A5F-0E588295F463}" srcOrd="0" destOrd="0" presId="urn:microsoft.com/office/officeart/2008/layout/SquareAccentList"/>
    <dgm:cxn modelId="{4E15D01D-1972-40A9-9E3A-E7EC8A3CF49E}" srcId="{68FE5F0E-27C1-46C1-9CAC-0532A3C5937A}" destId="{926BBF82-8F3D-48A9-BA5F-2D84702DAE12}" srcOrd="3" destOrd="0" parTransId="{5630A9E0-4D9C-4F8F-9EDD-9657CD926FBB}" sibTransId="{F558EC86-E1F2-4502-912E-B8848C674BAB}"/>
    <dgm:cxn modelId="{205D754C-8237-48DE-B394-569938C52F80}" srcId="{D2D25AB9-4E41-4C12-BB64-9DBF19495B66}" destId="{690AF2EC-5AA5-4A5A-98FE-0F40456B834F}" srcOrd="0" destOrd="0" parTransId="{40857A2B-5096-438D-8DF1-EC9B61AD838B}" sibTransId="{686C2BB3-E8F5-404A-9E53-90DEFA6D2D9E}"/>
    <dgm:cxn modelId="{5A0F66C9-8CE2-47D3-96F7-57E299629F67}" type="presOf" srcId="{794202E0-4C96-4839-BF07-8DA7D77C2970}" destId="{A09E27A0-AB3E-4F40-8A42-B09E8ABC74CC}" srcOrd="0" destOrd="0" presId="urn:microsoft.com/office/officeart/2008/layout/SquareAccentList"/>
    <dgm:cxn modelId="{406590AD-9068-4D92-99F3-D56CFE9375DE}" type="presOf" srcId="{D611AE43-A2A8-424F-B661-5ED004CEC767}" destId="{55A7F895-5496-466F-8431-62B86379375F}" srcOrd="0" destOrd="0" presId="urn:microsoft.com/office/officeart/2008/layout/SquareAccentList"/>
    <dgm:cxn modelId="{3B78B223-BBC6-429B-AEF7-76EAEC7D430E}" srcId="{352B53C8-0A5D-49C7-BDAB-DAB5B4B1AEBA}" destId="{91BD168C-A893-4BDD-9B05-D2F6B0828D73}" srcOrd="0" destOrd="0" parTransId="{6A696FD9-B0AB-42D0-80C3-CFD91D5708E9}" sibTransId="{42C4FE6C-5BF2-48A0-A99F-F95FD429F468}"/>
    <dgm:cxn modelId="{DD1A149F-9A83-473C-97BD-BB761E820832}" srcId="{17301D09-0B11-4E77-BADC-59EE9F6E7832}" destId="{CFA14E5F-719B-4E9F-B359-7A9BC46F1DF7}" srcOrd="2" destOrd="0" parTransId="{1FFECFA1-9483-4C85-AA31-3E283E6F7C05}" sibTransId="{C57AB2AF-8426-4639-A843-9D39B0AE9D41}"/>
    <dgm:cxn modelId="{25F095D7-02E4-4FD1-A752-53AAFE7CB7C5}" type="presOf" srcId="{1D85917B-6FE4-46FC-B1C6-71BF6E33EF04}" destId="{9ED7FDC8-DF75-48EF-B151-D52DE931AEA4}" srcOrd="0" destOrd="0" presId="urn:microsoft.com/office/officeart/2008/layout/SquareAccentList"/>
    <dgm:cxn modelId="{04266BB9-38A1-4A0E-96B2-DED517952613}" srcId="{68FE5F0E-27C1-46C1-9CAC-0532A3C5937A}" destId="{CAE75FBC-D731-4B79-86D0-7919B064CD9C}" srcOrd="1" destOrd="0" parTransId="{6A419EAB-9F05-4F98-8E14-7F679AE4E905}" sibTransId="{9E4FBC08-51BF-47A7-B584-9E217AA37144}"/>
    <dgm:cxn modelId="{C99E743E-1E59-474D-B896-C2BA558E6364}" srcId="{17301D09-0B11-4E77-BADC-59EE9F6E7832}" destId="{CC2A8F1A-2B22-4460-B9DB-D26FE45FA9E8}" srcOrd="1" destOrd="0" parTransId="{02449260-CF4A-48AB-82B5-35220AC36551}" sibTransId="{42F94B3B-8AE2-44D4-9376-B977D669ABAF}"/>
    <dgm:cxn modelId="{44E6D62B-7BFE-4753-B67D-4A3C0EA35764}" type="presOf" srcId="{EAD90A8F-21D9-4A62-863C-36B39B5CAF11}" destId="{A8E20F2D-3ED9-49C1-B2DE-E64BCE111C56}" srcOrd="0" destOrd="0" presId="urn:microsoft.com/office/officeart/2008/layout/SquareAccentList"/>
    <dgm:cxn modelId="{33C521C1-6829-4921-A4B0-92E74F2A5811}" type="presOf" srcId="{91BD168C-A893-4BDD-9B05-D2F6B0828D73}" destId="{89FED483-2AB6-4368-AC5A-689F17CF4936}" srcOrd="0" destOrd="0" presId="urn:microsoft.com/office/officeart/2008/layout/SquareAccentList"/>
    <dgm:cxn modelId="{D4ADC72D-D36F-4D3E-AA4E-77D5E12161C6}" srcId="{D2D25AB9-4E41-4C12-BB64-9DBF19495B66}" destId="{53E07617-0C85-412B-B0C0-282CC897BDF3}" srcOrd="1" destOrd="0" parTransId="{AD7F11F5-4BAE-4B4C-A251-89E2BACD2D5A}" sibTransId="{4611A3DE-DF84-403B-9066-BF1D6C918C82}"/>
    <dgm:cxn modelId="{B9D7414B-7A88-40B6-9AE6-B4AD57CCAEC2}" srcId="{17301D09-0B11-4E77-BADC-59EE9F6E7832}" destId="{72A9270D-5748-4C91-ABBE-3243064236BB}" srcOrd="0" destOrd="0" parTransId="{EFC5A721-DBF8-4D56-B0FA-A6C9574D66AE}" sibTransId="{F0215535-5801-4057-8527-72DBDDA5F977}"/>
    <dgm:cxn modelId="{5B186607-E60C-41A3-A82A-BCE997D47AE3}" srcId="{D2D25AB9-4E41-4C12-BB64-9DBF19495B66}" destId="{EAD90A8F-21D9-4A62-863C-36B39B5CAF11}" srcOrd="2" destOrd="0" parTransId="{B51F09AB-A386-47F1-B884-FF8129C39D85}" sibTransId="{97E001D0-9592-4F50-8EC5-D24547D80B1D}"/>
    <dgm:cxn modelId="{387CA0A7-BF02-4564-AC1C-89841787D0E0}" srcId="{68FE5F0E-27C1-46C1-9CAC-0532A3C5937A}" destId="{6DB8054C-9FDB-47EA-B170-BB6B263E767C}" srcOrd="2" destOrd="0" parTransId="{E5B077CB-22AE-4A47-87BF-B44382DA20B4}" sibTransId="{D64A9AE8-94D6-48F8-9B43-95B1FBF0C780}"/>
    <dgm:cxn modelId="{5A814930-2B6E-42FF-AB17-1D2BD03FBD35}" srcId="{D611AE43-A2A8-424F-B661-5ED004CEC767}" destId="{17301D09-0B11-4E77-BADC-59EE9F6E7832}" srcOrd="3" destOrd="0" parTransId="{AC2BB030-C439-4C23-812B-4FF63F7ED97F}" sibTransId="{43F78840-1A6C-4C6F-9FE4-D430292519AB}"/>
    <dgm:cxn modelId="{922644AB-C143-4F2D-88DA-C77C61A87284}" srcId="{352B53C8-0A5D-49C7-BDAB-DAB5B4B1AEBA}" destId="{80667F23-FF97-4B3E-B18E-940887B18F53}" srcOrd="2" destOrd="0" parTransId="{18E2600E-34D9-437E-B010-A85A9ADF47B9}" sibTransId="{E428D56D-EC36-492B-B915-E7AFB9A3C48F}"/>
    <dgm:cxn modelId="{C62049D7-305E-4DF6-9A92-D591CBEDFF46}" srcId="{352B53C8-0A5D-49C7-BDAB-DAB5B4B1AEBA}" destId="{A1BD554D-7480-4816-803B-E979CBA4E58A}" srcOrd="3" destOrd="0" parTransId="{2D6C3F3B-BBDF-460E-AC63-57E2DA2BFB53}" sibTransId="{03344965-65D4-4B37-9FF0-82D0A9264426}"/>
    <dgm:cxn modelId="{C1C94D39-7316-49E3-97A3-6D9D093D2A71}" type="presOf" srcId="{352B53C8-0A5D-49C7-BDAB-DAB5B4B1AEBA}" destId="{41EACB25-DB7F-417F-97C6-9811FFB6F9B3}" srcOrd="0" destOrd="0" presId="urn:microsoft.com/office/officeart/2008/layout/SquareAccentList"/>
    <dgm:cxn modelId="{75ABCADE-6729-4B9A-97C3-6194D92A0734}" type="presParOf" srcId="{55A7F895-5496-466F-8431-62B86379375F}" destId="{A55E1FA8-EBAA-4437-8FC5-397D026FCB19}" srcOrd="0" destOrd="0" presId="urn:microsoft.com/office/officeart/2008/layout/SquareAccentList"/>
    <dgm:cxn modelId="{E33F772A-ED00-4D1D-9F6A-C571A182C26B}" type="presParOf" srcId="{A55E1FA8-EBAA-4437-8FC5-397D026FCB19}" destId="{CE9F0A29-3DA3-48D6-9A3E-D242193C8F7D}" srcOrd="0" destOrd="0" presId="urn:microsoft.com/office/officeart/2008/layout/SquareAccentList"/>
    <dgm:cxn modelId="{B1B3DFD2-A45E-43AC-8BF3-FF03D1D999BC}" type="presParOf" srcId="{CE9F0A29-3DA3-48D6-9A3E-D242193C8F7D}" destId="{0837640D-E146-4120-902F-3CDA5193020A}" srcOrd="0" destOrd="0" presId="urn:microsoft.com/office/officeart/2008/layout/SquareAccentList"/>
    <dgm:cxn modelId="{9B4C0129-DEAB-4DE8-9DA1-1DFDE3E21624}" type="presParOf" srcId="{CE9F0A29-3DA3-48D6-9A3E-D242193C8F7D}" destId="{323401F6-05F4-4288-B832-B9DBF0D6304E}" srcOrd="1" destOrd="0" presId="urn:microsoft.com/office/officeart/2008/layout/SquareAccentList"/>
    <dgm:cxn modelId="{879FB4F9-C537-4051-AF14-DEE5100516A1}" type="presParOf" srcId="{CE9F0A29-3DA3-48D6-9A3E-D242193C8F7D}" destId="{41EACB25-DB7F-417F-97C6-9811FFB6F9B3}" srcOrd="2" destOrd="0" presId="urn:microsoft.com/office/officeart/2008/layout/SquareAccentList"/>
    <dgm:cxn modelId="{2D071B83-3142-40B7-AF47-47744B654B4B}" type="presParOf" srcId="{A55E1FA8-EBAA-4437-8FC5-397D026FCB19}" destId="{E1630258-9E2C-4977-AEB1-D2806CF0B9FC}" srcOrd="1" destOrd="0" presId="urn:microsoft.com/office/officeart/2008/layout/SquareAccentList"/>
    <dgm:cxn modelId="{B37E8F97-C824-4C98-8620-DCB4843688B6}" type="presParOf" srcId="{E1630258-9E2C-4977-AEB1-D2806CF0B9FC}" destId="{A863C7BC-324F-46E7-A74A-3C049EB5EBD9}" srcOrd="0" destOrd="0" presId="urn:microsoft.com/office/officeart/2008/layout/SquareAccentList"/>
    <dgm:cxn modelId="{3AE8DB09-CD3C-4537-8660-F996FCF245EC}" type="presParOf" srcId="{A863C7BC-324F-46E7-A74A-3C049EB5EBD9}" destId="{3CB0556B-A214-4269-9828-7EEE455BEAA8}" srcOrd="0" destOrd="0" presId="urn:microsoft.com/office/officeart/2008/layout/SquareAccentList"/>
    <dgm:cxn modelId="{C4410666-5D08-499B-BB24-8BDB4627632B}" type="presParOf" srcId="{A863C7BC-324F-46E7-A74A-3C049EB5EBD9}" destId="{89FED483-2AB6-4368-AC5A-689F17CF4936}" srcOrd="1" destOrd="0" presId="urn:microsoft.com/office/officeart/2008/layout/SquareAccentList"/>
    <dgm:cxn modelId="{0B67F09B-6920-4285-BCCC-FC694891D36B}" type="presParOf" srcId="{E1630258-9E2C-4977-AEB1-D2806CF0B9FC}" destId="{ACF4F643-38C7-48F4-AFAA-447B91227663}" srcOrd="1" destOrd="0" presId="urn:microsoft.com/office/officeart/2008/layout/SquareAccentList"/>
    <dgm:cxn modelId="{8668B329-84F1-4AC7-A5DB-B4BD7297FA67}" type="presParOf" srcId="{ACF4F643-38C7-48F4-AFAA-447B91227663}" destId="{F9F5B3E5-DF02-4C53-ACD8-E3C7CAD5A94B}" srcOrd="0" destOrd="0" presId="urn:microsoft.com/office/officeart/2008/layout/SquareAccentList"/>
    <dgm:cxn modelId="{401D7F7B-99B0-4D99-9DF6-9A5C3AAF3E70}" type="presParOf" srcId="{ACF4F643-38C7-48F4-AFAA-447B91227663}" destId="{DB64A8A4-8632-47B0-93F4-89CE89C69F54}" srcOrd="1" destOrd="0" presId="urn:microsoft.com/office/officeart/2008/layout/SquareAccentList"/>
    <dgm:cxn modelId="{57B4AF69-9F28-4762-B2D1-A0559A33E678}" type="presParOf" srcId="{E1630258-9E2C-4977-AEB1-D2806CF0B9FC}" destId="{905061B2-6A31-4A17-99FE-B65C7497E003}" srcOrd="2" destOrd="0" presId="urn:microsoft.com/office/officeart/2008/layout/SquareAccentList"/>
    <dgm:cxn modelId="{7AB43954-2647-4C7B-A0FC-105EB433E5B5}" type="presParOf" srcId="{905061B2-6A31-4A17-99FE-B65C7497E003}" destId="{54D188FC-E6D6-49AC-8A37-C612896C529C}" srcOrd="0" destOrd="0" presId="urn:microsoft.com/office/officeart/2008/layout/SquareAccentList"/>
    <dgm:cxn modelId="{741B89C9-8762-4B0E-807D-60FA0EBC359C}" type="presParOf" srcId="{905061B2-6A31-4A17-99FE-B65C7497E003}" destId="{13B107B5-BCD5-462E-B13C-248ABD19BA2D}" srcOrd="1" destOrd="0" presId="urn:microsoft.com/office/officeart/2008/layout/SquareAccentList"/>
    <dgm:cxn modelId="{65F08CCA-C276-4400-9229-A0E5E66E451B}" type="presParOf" srcId="{E1630258-9E2C-4977-AEB1-D2806CF0B9FC}" destId="{E72B9F99-0BB0-43C1-A6E2-F28CB1DDE0BC}" srcOrd="3" destOrd="0" presId="urn:microsoft.com/office/officeart/2008/layout/SquareAccentList"/>
    <dgm:cxn modelId="{35CC151F-B4EE-48C9-8E4B-696AAC494835}" type="presParOf" srcId="{E72B9F99-0BB0-43C1-A6E2-F28CB1DDE0BC}" destId="{42142447-7CDD-422F-9098-9A5EA94C84DE}" srcOrd="0" destOrd="0" presId="urn:microsoft.com/office/officeart/2008/layout/SquareAccentList"/>
    <dgm:cxn modelId="{CBA86530-81CA-41A1-AFB5-832EB82BECF7}" type="presParOf" srcId="{E72B9F99-0BB0-43C1-A6E2-F28CB1DDE0BC}" destId="{ACC6E76C-B76C-4680-99B7-C2645CB72F29}" srcOrd="1" destOrd="0" presId="urn:microsoft.com/office/officeart/2008/layout/SquareAccentList"/>
    <dgm:cxn modelId="{7F249000-F71B-4D32-A41C-522E5DC244A2}" type="presParOf" srcId="{55A7F895-5496-466F-8431-62B86379375F}" destId="{0F18461B-821D-46EA-8EBC-706A83C7B16C}" srcOrd="1" destOrd="0" presId="urn:microsoft.com/office/officeart/2008/layout/SquareAccentList"/>
    <dgm:cxn modelId="{779D8E39-CD2D-4568-95E0-4F722B1962D2}" type="presParOf" srcId="{0F18461B-821D-46EA-8EBC-706A83C7B16C}" destId="{9A8E2B87-A266-4155-A127-6F3B7EF959EA}" srcOrd="0" destOrd="0" presId="urn:microsoft.com/office/officeart/2008/layout/SquareAccentList"/>
    <dgm:cxn modelId="{12EE7CB6-B869-4F0A-A40A-7A8CD986705A}" type="presParOf" srcId="{9A8E2B87-A266-4155-A127-6F3B7EF959EA}" destId="{39D6A37D-36AD-42B0-8E85-FDB03BC764C5}" srcOrd="0" destOrd="0" presId="urn:microsoft.com/office/officeart/2008/layout/SquareAccentList"/>
    <dgm:cxn modelId="{147886DC-CB6B-4D57-9736-F6AE3644EF29}" type="presParOf" srcId="{9A8E2B87-A266-4155-A127-6F3B7EF959EA}" destId="{91954172-3F17-4F18-95C4-115FD3E04335}" srcOrd="1" destOrd="0" presId="urn:microsoft.com/office/officeart/2008/layout/SquareAccentList"/>
    <dgm:cxn modelId="{3E39BDE3-D7B4-4D5D-880E-30DCD87ABBC5}" type="presParOf" srcId="{9A8E2B87-A266-4155-A127-6F3B7EF959EA}" destId="{63276D98-896A-4D17-A015-2A81C5CB76E0}" srcOrd="2" destOrd="0" presId="urn:microsoft.com/office/officeart/2008/layout/SquareAccentList"/>
    <dgm:cxn modelId="{3E68D624-4992-4178-8A48-45E860317B35}" type="presParOf" srcId="{0F18461B-821D-46EA-8EBC-706A83C7B16C}" destId="{975FB298-D939-49E8-B6AD-33D832AA62C1}" srcOrd="1" destOrd="0" presId="urn:microsoft.com/office/officeart/2008/layout/SquareAccentList"/>
    <dgm:cxn modelId="{542E1544-0C48-4D33-A363-BEA4FE1FC6C9}" type="presParOf" srcId="{975FB298-D939-49E8-B6AD-33D832AA62C1}" destId="{D20115B2-2430-4FFA-8859-1B8BC7E38545}" srcOrd="0" destOrd="0" presId="urn:microsoft.com/office/officeart/2008/layout/SquareAccentList"/>
    <dgm:cxn modelId="{928DD1B7-E31B-4EB0-8E54-6AB2AC58AA6D}" type="presParOf" srcId="{D20115B2-2430-4FFA-8859-1B8BC7E38545}" destId="{E3C7870F-0337-4484-9EDD-8ECC9C02F1A6}" srcOrd="0" destOrd="0" presId="urn:microsoft.com/office/officeart/2008/layout/SquareAccentList"/>
    <dgm:cxn modelId="{23BB7EF3-BF3C-4C05-82B5-6BEB1B978B75}" type="presParOf" srcId="{D20115B2-2430-4FFA-8859-1B8BC7E38545}" destId="{FAB88273-11F6-4F7A-9034-3F4DBFA8AE3E}" srcOrd="1" destOrd="0" presId="urn:microsoft.com/office/officeart/2008/layout/SquareAccentList"/>
    <dgm:cxn modelId="{2C8D2FDD-BF42-4962-8DAD-CE42B0BF99D7}" type="presParOf" srcId="{975FB298-D939-49E8-B6AD-33D832AA62C1}" destId="{98C15BD1-8025-4451-B734-BFF14C4B2469}" srcOrd="1" destOrd="0" presId="urn:microsoft.com/office/officeart/2008/layout/SquareAccentList"/>
    <dgm:cxn modelId="{18B45C51-9CA2-47EB-9CD0-09C8980C4537}" type="presParOf" srcId="{98C15BD1-8025-4451-B734-BFF14C4B2469}" destId="{F32B619F-9E6F-4682-87E7-2920058F3711}" srcOrd="0" destOrd="0" presId="urn:microsoft.com/office/officeart/2008/layout/SquareAccentList"/>
    <dgm:cxn modelId="{79CD77B2-E265-46E4-A2C3-D631165827F5}" type="presParOf" srcId="{98C15BD1-8025-4451-B734-BFF14C4B2469}" destId="{4472D226-AE21-493C-A1EE-542BF682A3AE}" srcOrd="1" destOrd="0" presId="urn:microsoft.com/office/officeart/2008/layout/SquareAccentList"/>
    <dgm:cxn modelId="{EF8A4B77-75A4-49F6-8E17-D25A6792CAED}" type="presParOf" srcId="{975FB298-D939-49E8-B6AD-33D832AA62C1}" destId="{0D2214EC-0ADD-40F6-86A6-E28AF0BF0E86}" srcOrd="2" destOrd="0" presId="urn:microsoft.com/office/officeart/2008/layout/SquareAccentList"/>
    <dgm:cxn modelId="{E38BB15B-B43C-4586-958A-D8A2BB4229BF}" type="presParOf" srcId="{0D2214EC-0ADD-40F6-86A6-E28AF0BF0E86}" destId="{AD3EB4F5-94E0-48BE-B524-67C78BD08BC8}" srcOrd="0" destOrd="0" presId="urn:microsoft.com/office/officeart/2008/layout/SquareAccentList"/>
    <dgm:cxn modelId="{33B32020-AB55-4078-8DA6-6AA03AE542C4}" type="presParOf" srcId="{0D2214EC-0ADD-40F6-86A6-E28AF0BF0E86}" destId="{A8E20F2D-3ED9-49C1-B2DE-E64BCE111C56}" srcOrd="1" destOrd="0" presId="urn:microsoft.com/office/officeart/2008/layout/SquareAccentList"/>
    <dgm:cxn modelId="{3EDD15C3-7C14-413F-B508-9E367DCAD5A0}" type="presParOf" srcId="{55A7F895-5496-466F-8431-62B86379375F}" destId="{D5492CCA-1BE1-41F3-8BCA-2B2695982DE0}" srcOrd="2" destOrd="0" presId="urn:microsoft.com/office/officeart/2008/layout/SquareAccentList"/>
    <dgm:cxn modelId="{9E6FD672-7B40-4ECC-BC93-6062E84258A1}" type="presParOf" srcId="{D5492CCA-1BE1-41F3-8BCA-2B2695982DE0}" destId="{24CBD4F0-5F09-43E5-9D91-236DDA2E8678}" srcOrd="0" destOrd="0" presId="urn:microsoft.com/office/officeart/2008/layout/SquareAccentList"/>
    <dgm:cxn modelId="{42A12BF1-0162-4522-BC86-875003FFDC76}" type="presParOf" srcId="{24CBD4F0-5F09-43E5-9D91-236DDA2E8678}" destId="{366D9A26-5BED-4CD1-A526-5EC9CBA407DB}" srcOrd="0" destOrd="0" presId="urn:microsoft.com/office/officeart/2008/layout/SquareAccentList"/>
    <dgm:cxn modelId="{78F76327-8CD7-4F41-826B-342E489C169F}" type="presParOf" srcId="{24CBD4F0-5F09-43E5-9D91-236DDA2E8678}" destId="{3C5B15B9-642E-4F52-9DF8-AA8012E4112C}" srcOrd="1" destOrd="0" presId="urn:microsoft.com/office/officeart/2008/layout/SquareAccentList"/>
    <dgm:cxn modelId="{B358915E-BA6F-4C1D-8931-ACAA12BB2A04}" type="presParOf" srcId="{24CBD4F0-5F09-43E5-9D91-236DDA2E8678}" destId="{FD1E5A3B-8CA0-4029-9A5F-0E588295F463}" srcOrd="2" destOrd="0" presId="urn:microsoft.com/office/officeart/2008/layout/SquareAccentList"/>
    <dgm:cxn modelId="{C767B964-4E13-46E2-99C1-342FDBBE235E}" type="presParOf" srcId="{D5492CCA-1BE1-41F3-8BCA-2B2695982DE0}" destId="{9A1DF763-26DD-47E3-9ECE-DD56391EC557}" srcOrd="1" destOrd="0" presId="urn:microsoft.com/office/officeart/2008/layout/SquareAccentList"/>
    <dgm:cxn modelId="{AA7AF82F-539D-41EA-B5D8-D4ECFED11F2F}" type="presParOf" srcId="{9A1DF763-26DD-47E3-9ECE-DD56391EC557}" destId="{19E077DD-C50B-4C46-8193-5B6A8C52870E}" srcOrd="0" destOrd="0" presId="urn:microsoft.com/office/officeart/2008/layout/SquareAccentList"/>
    <dgm:cxn modelId="{92FD96BA-E647-49AA-82AA-772DEC766453}" type="presParOf" srcId="{19E077DD-C50B-4C46-8193-5B6A8C52870E}" destId="{2265A198-1BA2-46E9-A4CD-555AB5A08A10}" srcOrd="0" destOrd="0" presId="urn:microsoft.com/office/officeart/2008/layout/SquareAccentList"/>
    <dgm:cxn modelId="{8928861F-539D-4EAA-95C4-02DEC29E9D54}" type="presParOf" srcId="{19E077DD-C50B-4C46-8193-5B6A8C52870E}" destId="{A09E27A0-AB3E-4F40-8A42-B09E8ABC74CC}" srcOrd="1" destOrd="0" presId="urn:microsoft.com/office/officeart/2008/layout/SquareAccentList"/>
    <dgm:cxn modelId="{DAB37987-801E-496E-AF9A-9221F8B1F429}" type="presParOf" srcId="{9A1DF763-26DD-47E3-9ECE-DD56391EC557}" destId="{3E8CD305-8974-47DB-88B5-2E76F60EAA72}" srcOrd="1" destOrd="0" presId="urn:microsoft.com/office/officeart/2008/layout/SquareAccentList"/>
    <dgm:cxn modelId="{EDF5E187-61E9-4B1E-B205-7E58EE941243}" type="presParOf" srcId="{3E8CD305-8974-47DB-88B5-2E76F60EAA72}" destId="{633CE6FA-5A11-43AC-B91F-B54035B62257}" srcOrd="0" destOrd="0" presId="urn:microsoft.com/office/officeart/2008/layout/SquareAccentList"/>
    <dgm:cxn modelId="{CFEC4D0F-923F-445B-AA0E-098A913006D2}" type="presParOf" srcId="{3E8CD305-8974-47DB-88B5-2E76F60EAA72}" destId="{407A5F35-875B-4B86-8E62-1DF179FD6A39}" srcOrd="1" destOrd="0" presId="urn:microsoft.com/office/officeart/2008/layout/SquareAccentList"/>
    <dgm:cxn modelId="{90CF91D2-AF2E-4A14-8329-6127628E7216}" type="presParOf" srcId="{9A1DF763-26DD-47E3-9ECE-DD56391EC557}" destId="{33DB6E35-DDE7-4372-9504-A58FAFBAE865}" srcOrd="2" destOrd="0" presId="urn:microsoft.com/office/officeart/2008/layout/SquareAccentList"/>
    <dgm:cxn modelId="{1955385E-2018-45E0-9CA5-2E1B524BB0D4}" type="presParOf" srcId="{33DB6E35-DDE7-4372-9504-A58FAFBAE865}" destId="{917AD024-F7EF-4029-8E74-9912293353C2}" srcOrd="0" destOrd="0" presId="urn:microsoft.com/office/officeart/2008/layout/SquareAccentList"/>
    <dgm:cxn modelId="{274AB918-AFC3-4CBC-AEB1-8F2B5E7F3910}" type="presParOf" srcId="{33DB6E35-DDE7-4372-9504-A58FAFBAE865}" destId="{84B15B4F-BE1E-4698-8B65-B6035FDFBCC0}" srcOrd="1" destOrd="0" presId="urn:microsoft.com/office/officeart/2008/layout/SquareAccentList"/>
    <dgm:cxn modelId="{1AAD0726-B9E7-437E-A4AB-D71322920D6F}" type="presParOf" srcId="{9A1DF763-26DD-47E3-9ECE-DD56391EC557}" destId="{046D026B-5217-42EA-8772-A1EF1627AFAC}" srcOrd="3" destOrd="0" presId="urn:microsoft.com/office/officeart/2008/layout/SquareAccentList"/>
    <dgm:cxn modelId="{F4C17C0E-0D8A-4866-B0F9-4D20E5A2245E}" type="presParOf" srcId="{046D026B-5217-42EA-8772-A1EF1627AFAC}" destId="{929DED41-B047-498E-878F-DECFFD40A655}" srcOrd="0" destOrd="0" presId="urn:microsoft.com/office/officeart/2008/layout/SquareAccentList"/>
    <dgm:cxn modelId="{4F2FEDAF-A802-4E73-B282-5F4EFBB04A13}" type="presParOf" srcId="{046D026B-5217-42EA-8772-A1EF1627AFAC}" destId="{ABDFB824-2682-4194-92B3-30055AA37009}" srcOrd="1" destOrd="0" presId="urn:microsoft.com/office/officeart/2008/layout/SquareAccentList"/>
    <dgm:cxn modelId="{B01DA7E2-3F1B-43F8-ACFC-541B78E31675}" type="presParOf" srcId="{55A7F895-5496-466F-8431-62B86379375F}" destId="{AD5C339E-0C9A-46ED-A7AE-60491417956F}" srcOrd="3" destOrd="0" presId="urn:microsoft.com/office/officeart/2008/layout/SquareAccentList"/>
    <dgm:cxn modelId="{9CE593A6-2BBC-4C9E-A73B-1042A3E56DE7}" type="presParOf" srcId="{AD5C339E-0C9A-46ED-A7AE-60491417956F}" destId="{6466AC6B-35C4-4F4D-BAE6-7604F2A3CA23}" srcOrd="0" destOrd="0" presId="urn:microsoft.com/office/officeart/2008/layout/SquareAccentList"/>
    <dgm:cxn modelId="{BFC652A4-4EA0-4CE2-ABE1-FDB93CD2CC33}" type="presParOf" srcId="{6466AC6B-35C4-4F4D-BAE6-7604F2A3CA23}" destId="{E98D797E-9621-4E43-AB10-C01476F7F330}" srcOrd="0" destOrd="0" presId="urn:microsoft.com/office/officeart/2008/layout/SquareAccentList"/>
    <dgm:cxn modelId="{940EAD9E-E2C9-4EBF-A0F8-011E8CF3DB9B}" type="presParOf" srcId="{6466AC6B-35C4-4F4D-BAE6-7604F2A3CA23}" destId="{788953FB-DD27-4AA0-99F0-8A3D3B65765F}" srcOrd="1" destOrd="0" presId="urn:microsoft.com/office/officeart/2008/layout/SquareAccentList"/>
    <dgm:cxn modelId="{08D52FAD-7F39-43A2-A335-C8CBF0897E42}" type="presParOf" srcId="{6466AC6B-35C4-4F4D-BAE6-7604F2A3CA23}" destId="{A3E8E670-3B13-4EE0-9E8B-ABE2EF8A70A3}" srcOrd="2" destOrd="0" presId="urn:microsoft.com/office/officeart/2008/layout/SquareAccentList"/>
    <dgm:cxn modelId="{283EB0C2-4C62-49EF-B08B-77650A70089D}" type="presParOf" srcId="{AD5C339E-0C9A-46ED-A7AE-60491417956F}" destId="{3B91EE59-839C-43CF-90D6-013398D32882}" srcOrd="1" destOrd="0" presId="urn:microsoft.com/office/officeart/2008/layout/SquareAccentList"/>
    <dgm:cxn modelId="{D1F9C0B9-BDDF-4449-ADDE-D0E0874BD239}" type="presParOf" srcId="{3B91EE59-839C-43CF-90D6-013398D32882}" destId="{6289406A-AA05-4365-B593-08A6FB33E776}" srcOrd="0" destOrd="0" presId="urn:microsoft.com/office/officeart/2008/layout/SquareAccentList"/>
    <dgm:cxn modelId="{2E4A6595-A918-4ECA-9816-649DE28E6CA5}" type="presParOf" srcId="{6289406A-AA05-4365-B593-08A6FB33E776}" destId="{38D984A1-E51D-49C0-8873-D35D57E7B832}" srcOrd="0" destOrd="0" presId="urn:microsoft.com/office/officeart/2008/layout/SquareAccentList"/>
    <dgm:cxn modelId="{92FA9260-75D4-4DEB-A50B-B0308E06D9C3}" type="presParOf" srcId="{6289406A-AA05-4365-B593-08A6FB33E776}" destId="{1AA4AF3D-16E7-42A5-A65F-CDA2737F035A}" srcOrd="1" destOrd="0" presId="urn:microsoft.com/office/officeart/2008/layout/SquareAccentList"/>
    <dgm:cxn modelId="{9F5F046F-23A8-4336-94DD-DC75D69CD877}" type="presParOf" srcId="{3B91EE59-839C-43CF-90D6-013398D32882}" destId="{27471D0E-EC27-475A-8008-4C3492D97907}" srcOrd="1" destOrd="0" presId="urn:microsoft.com/office/officeart/2008/layout/SquareAccentList"/>
    <dgm:cxn modelId="{FE884A45-4CFA-442C-9E09-B8B3492371F5}" type="presParOf" srcId="{27471D0E-EC27-475A-8008-4C3492D97907}" destId="{4FAEF6E0-9DD2-41CE-B9B2-51FF35313056}" srcOrd="0" destOrd="0" presId="urn:microsoft.com/office/officeart/2008/layout/SquareAccentList"/>
    <dgm:cxn modelId="{366F7D41-C328-431F-8596-895E565C26D1}" type="presParOf" srcId="{27471D0E-EC27-475A-8008-4C3492D97907}" destId="{DAD3FD48-7F21-4252-B018-445DB9617272}" srcOrd="1" destOrd="0" presId="urn:microsoft.com/office/officeart/2008/layout/SquareAccentList"/>
    <dgm:cxn modelId="{CD7CE085-51F6-4908-B347-E43FA155F65C}" type="presParOf" srcId="{3B91EE59-839C-43CF-90D6-013398D32882}" destId="{CF0682FB-2381-4384-B2DA-6B7F34B32B95}" srcOrd="2" destOrd="0" presId="urn:microsoft.com/office/officeart/2008/layout/SquareAccentList"/>
    <dgm:cxn modelId="{762154EF-4CFC-4AAB-94AC-EA6DAB3280AF}" type="presParOf" srcId="{CF0682FB-2381-4384-B2DA-6B7F34B32B95}" destId="{0F6BFE4C-E895-483E-A573-03263D2A985A}" srcOrd="0" destOrd="0" presId="urn:microsoft.com/office/officeart/2008/layout/SquareAccentList"/>
    <dgm:cxn modelId="{0E8435A9-5A4F-4B33-9154-1D71191BF245}" type="presParOf" srcId="{CF0682FB-2381-4384-B2DA-6B7F34B32B95}" destId="{B0F9A28A-59C1-4614-B50F-2DB276B3D3BF}" srcOrd="1" destOrd="0" presId="urn:microsoft.com/office/officeart/2008/layout/SquareAccentList"/>
    <dgm:cxn modelId="{831C8F97-0B98-4FCB-AEC7-1AF609386680}" type="presParOf" srcId="{3B91EE59-839C-43CF-90D6-013398D32882}" destId="{B2AA5107-327C-40DF-8065-E7B608406ABC}" srcOrd="3" destOrd="0" presId="urn:microsoft.com/office/officeart/2008/layout/SquareAccentList"/>
    <dgm:cxn modelId="{BD759C95-BD2F-499D-A933-22158790FF7C}" type="presParOf" srcId="{B2AA5107-327C-40DF-8065-E7B608406ABC}" destId="{CAFC6478-E817-42CD-BFB0-71E0FBB3729D}" srcOrd="0" destOrd="0" presId="urn:microsoft.com/office/officeart/2008/layout/SquareAccentList"/>
    <dgm:cxn modelId="{E20AA9D7-E835-4431-901A-EBBF3E565E0A}" type="presParOf" srcId="{B2AA5107-327C-40DF-8065-E7B608406ABC}" destId="{9ED7FDC8-DF75-48EF-B151-D52DE931AEA4}"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2</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Relación</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F47C47EA-499C-4532-A86E-091BA584AD84}" type="pres">
      <dgm:prSet presAssocID="{0615CD18-4040-43BE-BE7A-47534B80C04E}" presName="Name0" presStyleCnt="0">
        <dgm:presLayoutVars>
          <dgm:dir/>
          <dgm:animLvl val="lvl"/>
          <dgm:resizeHandles val="exact"/>
        </dgm:presLayoutVars>
      </dgm:prSet>
      <dgm:spPr/>
      <dgm:t>
        <a:bodyPr/>
        <a:lstStyle/>
        <a:p>
          <a:endParaRPr lang="es-ES"/>
        </a:p>
      </dgm:t>
    </dgm:pt>
    <dgm:pt modelId="{F42535DD-2B18-41A2-8CE4-30098A08CE7E}" type="pres">
      <dgm:prSet presAssocID="{D36D0B46-10BC-4E8A-9E1D-34EF0E02F331}" presName="linNode" presStyleCnt="0"/>
      <dgm:spPr/>
    </dgm:pt>
    <dgm:pt modelId="{ACDC8F7D-00A1-47AE-9BF9-37380FAA6AB0}" type="pres">
      <dgm:prSet presAssocID="{D36D0B46-10BC-4E8A-9E1D-34EF0E02F331}" presName="parentText" presStyleLbl="node1" presStyleIdx="0" presStyleCnt="1" custScaleX="47691">
        <dgm:presLayoutVars>
          <dgm:chMax val="1"/>
          <dgm:bulletEnabled val="1"/>
        </dgm:presLayoutVars>
      </dgm:prSet>
      <dgm:spPr/>
      <dgm:t>
        <a:bodyPr/>
        <a:lstStyle/>
        <a:p>
          <a:endParaRPr lang="es-ES"/>
        </a:p>
      </dgm:t>
    </dgm:pt>
    <dgm:pt modelId="{5F8B5229-6EC8-404A-8760-FA72786EB9CC}" type="pres">
      <dgm:prSet presAssocID="{D36D0B46-10BC-4E8A-9E1D-34EF0E02F331}" presName="descendantText" presStyleLbl="alignAccFollowNode1" presStyleIdx="0" presStyleCnt="1" custScaleX="168987">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F38544A5-64F7-4ADC-989D-E261E940D762}" type="presOf" srcId="{EB8E65C0-80C8-4059-8184-488FA11A6A70}" destId="{5F8B5229-6EC8-404A-8760-FA72786EB9CC}"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302740A9-B20A-4C9E-AA73-1FFEAD772038}" type="presOf" srcId="{D36D0B46-10BC-4E8A-9E1D-34EF0E02F331}" destId="{ACDC8F7D-00A1-47AE-9BF9-37380FAA6AB0}" srcOrd="0" destOrd="0" presId="urn:microsoft.com/office/officeart/2005/8/layout/vList5"/>
    <dgm:cxn modelId="{FED1C230-AEDA-4791-B162-45D9694B4575}" type="presOf" srcId="{0615CD18-4040-43BE-BE7A-47534B80C04E}" destId="{F47C47EA-499C-4532-A86E-091BA584AD84}" srcOrd="0" destOrd="0" presId="urn:microsoft.com/office/officeart/2005/8/layout/vList5"/>
    <dgm:cxn modelId="{55073F71-EE75-45C2-99E4-A4705D9D9D1E}" type="presParOf" srcId="{F47C47EA-499C-4532-A86E-091BA584AD84}" destId="{F42535DD-2B18-41A2-8CE4-30098A08CE7E}" srcOrd="0" destOrd="0" presId="urn:microsoft.com/office/officeart/2005/8/layout/vList5"/>
    <dgm:cxn modelId="{292C188A-2202-41D5-85C2-12A54C9456BC}" type="presParOf" srcId="{F42535DD-2B18-41A2-8CE4-30098A08CE7E}" destId="{ACDC8F7D-00A1-47AE-9BF9-37380FAA6AB0}" srcOrd="0" destOrd="0" presId="urn:microsoft.com/office/officeart/2005/8/layout/vList5"/>
    <dgm:cxn modelId="{89914A62-4DB0-46F1-A277-39C119394840}" type="presParOf" srcId="{F42535DD-2B18-41A2-8CE4-30098A08CE7E}" destId="{5F8B5229-6EC8-404A-8760-FA72786EB9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2</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Relación</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F47C47EA-499C-4532-A86E-091BA584AD84}" type="pres">
      <dgm:prSet presAssocID="{0615CD18-4040-43BE-BE7A-47534B80C04E}" presName="Name0" presStyleCnt="0">
        <dgm:presLayoutVars>
          <dgm:dir/>
          <dgm:animLvl val="lvl"/>
          <dgm:resizeHandles val="exact"/>
        </dgm:presLayoutVars>
      </dgm:prSet>
      <dgm:spPr/>
      <dgm:t>
        <a:bodyPr/>
        <a:lstStyle/>
        <a:p>
          <a:endParaRPr lang="es-ES"/>
        </a:p>
      </dgm:t>
    </dgm:pt>
    <dgm:pt modelId="{F42535DD-2B18-41A2-8CE4-30098A08CE7E}" type="pres">
      <dgm:prSet presAssocID="{D36D0B46-10BC-4E8A-9E1D-34EF0E02F331}" presName="linNode" presStyleCnt="0"/>
      <dgm:spPr/>
    </dgm:pt>
    <dgm:pt modelId="{ACDC8F7D-00A1-47AE-9BF9-37380FAA6AB0}" type="pres">
      <dgm:prSet presAssocID="{D36D0B46-10BC-4E8A-9E1D-34EF0E02F331}" presName="parentText" presStyleLbl="node1" presStyleIdx="0" presStyleCnt="1" custScaleX="47691">
        <dgm:presLayoutVars>
          <dgm:chMax val="1"/>
          <dgm:bulletEnabled val="1"/>
        </dgm:presLayoutVars>
      </dgm:prSet>
      <dgm:spPr/>
      <dgm:t>
        <a:bodyPr/>
        <a:lstStyle/>
        <a:p>
          <a:endParaRPr lang="es-ES"/>
        </a:p>
      </dgm:t>
    </dgm:pt>
    <dgm:pt modelId="{5F8B5229-6EC8-404A-8760-FA72786EB9CC}" type="pres">
      <dgm:prSet presAssocID="{D36D0B46-10BC-4E8A-9E1D-34EF0E02F331}" presName="descendantText" presStyleLbl="alignAccFollowNode1" presStyleIdx="0" presStyleCnt="1" custScaleX="168987">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03441503-8850-4E71-8BBF-A1ED24746311}" type="presOf" srcId="{EB8E65C0-80C8-4059-8184-488FA11A6A70}" destId="{5F8B5229-6EC8-404A-8760-FA72786EB9CC}" srcOrd="0" destOrd="0" presId="urn:microsoft.com/office/officeart/2005/8/layout/vList5"/>
    <dgm:cxn modelId="{EDE89DC8-A251-431E-9416-3F046058FB21}" type="presOf" srcId="{D36D0B46-10BC-4E8A-9E1D-34EF0E02F331}" destId="{ACDC8F7D-00A1-47AE-9BF9-37380FAA6AB0}"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B349C4F8-1DD3-457D-8AE6-0C903B466A70}" type="presOf" srcId="{0615CD18-4040-43BE-BE7A-47534B80C04E}" destId="{F47C47EA-499C-4532-A86E-091BA584AD84}" srcOrd="0" destOrd="0" presId="urn:microsoft.com/office/officeart/2005/8/layout/vList5"/>
    <dgm:cxn modelId="{74F2DC34-D668-43FB-86E7-70887E4CD24F}" type="presParOf" srcId="{F47C47EA-499C-4532-A86E-091BA584AD84}" destId="{F42535DD-2B18-41A2-8CE4-30098A08CE7E}" srcOrd="0" destOrd="0" presId="urn:microsoft.com/office/officeart/2005/8/layout/vList5"/>
    <dgm:cxn modelId="{0F95BC6C-405F-45CF-8EE7-A4C0D0A4A132}" type="presParOf" srcId="{F42535DD-2B18-41A2-8CE4-30098A08CE7E}" destId="{ACDC8F7D-00A1-47AE-9BF9-37380FAA6AB0}" srcOrd="0" destOrd="0" presId="urn:microsoft.com/office/officeart/2005/8/layout/vList5"/>
    <dgm:cxn modelId="{CD6317F4-B8B2-45F8-AA12-1EA86FC700CE}" type="presParOf" srcId="{F42535DD-2B18-41A2-8CE4-30098A08CE7E}" destId="{5F8B5229-6EC8-404A-8760-FA72786EB9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3</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err="1" smtClean="0"/>
            <a:t>Cardinalidad</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F47C47EA-499C-4532-A86E-091BA584AD84}" type="pres">
      <dgm:prSet presAssocID="{0615CD18-4040-43BE-BE7A-47534B80C04E}" presName="Name0" presStyleCnt="0">
        <dgm:presLayoutVars>
          <dgm:dir/>
          <dgm:animLvl val="lvl"/>
          <dgm:resizeHandles val="exact"/>
        </dgm:presLayoutVars>
      </dgm:prSet>
      <dgm:spPr/>
      <dgm:t>
        <a:bodyPr/>
        <a:lstStyle/>
        <a:p>
          <a:endParaRPr lang="es-ES"/>
        </a:p>
      </dgm:t>
    </dgm:pt>
    <dgm:pt modelId="{F42535DD-2B18-41A2-8CE4-30098A08CE7E}" type="pres">
      <dgm:prSet presAssocID="{D36D0B46-10BC-4E8A-9E1D-34EF0E02F331}" presName="linNode" presStyleCnt="0"/>
      <dgm:spPr/>
    </dgm:pt>
    <dgm:pt modelId="{ACDC8F7D-00A1-47AE-9BF9-37380FAA6AB0}" type="pres">
      <dgm:prSet presAssocID="{D36D0B46-10BC-4E8A-9E1D-34EF0E02F331}" presName="parentText" presStyleLbl="node1" presStyleIdx="0" presStyleCnt="1" custScaleX="47691">
        <dgm:presLayoutVars>
          <dgm:chMax val="1"/>
          <dgm:bulletEnabled val="1"/>
        </dgm:presLayoutVars>
      </dgm:prSet>
      <dgm:spPr/>
      <dgm:t>
        <a:bodyPr/>
        <a:lstStyle/>
        <a:p>
          <a:endParaRPr lang="es-ES"/>
        </a:p>
      </dgm:t>
    </dgm:pt>
    <dgm:pt modelId="{5F8B5229-6EC8-404A-8760-FA72786EB9CC}" type="pres">
      <dgm:prSet presAssocID="{D36D0B46-10BC-4E8A-9E1D-34EF0E02F331}" presName="descendantText" presStyleLbl="alignAccFollowNode1" presStyleIdx="0" presStyleCnt="1" custScaleX="168987">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1D656136-A8AD-44C5-AF60-866CEF82951A}" type="presOf" srcId="{D36D0B46-10BC-4E8A-9E1D-34EF0E02F331}" destId="{ACDC8F7D-00A1-47AE-9BF9-37380FAA6AB0}" srcOrd="0" destOrd="0" presId="urn:microsoft.com/office/officeart/2005/8/layout/vList5"/>
    <dgm:cxn modelId="{944A5781-3412-4BEF-B00C-8379D01044EA}" type="presOf" srcId="{0615CD18-4040-43BE-BE7A-47534B80C04E}" destId="{F47C47EA-499C-4532-A86E-091BA584AD84}" srcOrd="0" destOrd="0" presId="urn:microsoft.com/office/officeart/2005/8/layout/vList5"/>
    <dgm:cxn modelId="{B1C7ED15-6DE2-4676-8039-C3AABDB21E1C}" type="presOf" srcId="{EB8E65C0-80C8-4059-8184-488FA11A6A70}" destId="{5F8B5229-6EC8-404A-8760-FA72786EB9CC}"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F59A2CEF-F800-4149-A689-514B721062A0}" type="presParOf" srcId="{F47C47EA-499C-4532-A86E-091BA584AD84}" destId="{F42535DD-2B18-41A2-8CE4-30098A08CE7E}" srcOrd="0" destOrd="0" presId="urn:microsoft.com/office/officeart/2005/8/layout/vList5"/>
    <dgm:cxn modelId="{36616049-7040-4444-8213-E08874B5D5D3}" type="presParOf" srcId="{F42535DD-2B18-41A2-8CE4-30098A08CE7E}" destId="{ACDC8F7D-00A1-47AE-9BF9-37380FAA6AB0}" srcOrd="0" destOrd="0" presId="urn:microsoft.com/office/officeart/2005/8/layout/vList5"/>
    <dgm:cxn modelId="{6B117EBD-DA58-4AB1-9618-3C8F0A65D2F6}" type="presParOf" srcId="{F42535DD-2B18-41A2-8CE4-30098A08CE7E}" destId="{5F8B5229-6EC8-404A-8760-FA72786EB9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3</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err="1" smtClean="0"/>
            <a:t>Cardinalidad</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F47C47EA-499C-4532-A86E-091BA584AD84}" type="pres">
      <dgm:prSet presAssocID="{0615CD18-4040-43BE-BE7A-47534B80C04E}" presName="Name0" presStyleCnt="0">
        <dgm:presLayoutVars>
          <dgm:dir/>
          <dgm:animLvl val="lvl"/>
          <dgm:resizeHandles val="exact"/>
        </dgm:presLayoutVars>
      </dgm:prSet>
      <dgm:spPr/>
      <dgm:t>
        <a:bodyPr/>
        <a:lstStyle/>
        <a:p>
          <a:endParaRPr lang="es-ES"/>
        </a:p>
      </dgm:t>
    </dgm:pt>
    <dgm:pt modelId="{F42535DD-2B18-41A2-8CE4-30098A08CE7E}" type="pres">
      <dgm:prSet presAssocID="{D36D0B46-10BC-4E8A-9E1D-34EF0E02F331}" presName="linNode" presStyleCnt="0"/>
      <dgm:spPr/>
    </dgm:pt>
    <dgm:pt modelId="{ACDC8F7D-00A1-47AE-9BF9-37380FAA6AB0}" type="pres">
      <dgm:prSet presAssocID="{D36D0B46-10BC-4E8A-9E1D-34EF0E02F331}" presName="parentText" presStyleLbl="node1" presStyleIdx="0" presStyleCnt="1" custScaleX="47691">
        <dgm:presLayoutVars>
          <dgm:chMax val="1"/>
          <dgm:bulletEnabled val="1"/>
        </dgm:presLayoutVars>
      </dgm:prSet>
      <dgm:spPr/>
      <dgm:t>
        <a:bodyPr/>
        <a:lstStyle/>
        <a:p>
          <a:endParaRPr lang="es-ES"/>
        </a:p>
      </dgm:t>
    </dgm:pt>
    <dgm:pt modelId="{5F8B5229-6EC8-404A-8760-FA72786EB9CC}" type="pres">
      <dgm:prSet presAssocID="{D36D0B46-10BC-4E8A-9E1D-34EF0E02F331}" presName="descendantText" presStyleLbl="alignAccFollowNode1" presStyleIdx="0" presStyleCnt="1" custScaleX="168987">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7621F85C-5FA4-4340-B345-A367DFA18A15}" type="presOf" srcId="{D36D0B46-10BC-4E8A-9E1D-34EF0E02F331}" destId="{ACDC8F7D-00A1-47AE-9BF9-37380FAA6AB0}" srcOrd="0" destOrd="0" presId="urn:microsoft.com/office/officeart/2005/8/layout/vList5"/>
    <dgm:cxn modelId="{1A774D11-3AE3-4B4A-B7CA-045CB0845484}" type="presOf" srcId="{EB8E65C0-80C8-4059-8184-488FA11A6A70}" destId="{5F8B5229-6EC8-404A-8760-FA72786EB9CC}" srcOrd="0" destOrd="0" presId="urn:microsoft.com/office/officeart/2005/8/layout/vList5"/>
    <dgm:cxn modelId="{1A553EC3-9C0B-4D89-9739-4F797F35D5E3}" type="presOf" srcId="{0615CD18-4040-43BE-BE7A-47534B80C04E}" destId="{F47C47EA-499C-4532-A86E-091BA584AD84}"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2AE515AA-9CAB-4D50-8B99-64FF18319911}" type="presParOf" srcId="{F47C47EA-499C-4532-A86E-091BA584AD84}" destId="{F42535DD-2B18-41A2-8CE4-30098A08CE7E}" srcOrd="0" destOrd="0" presId="urn:microsoft.com/office/officeart/2005/8/layout/vList5"/>
    <dgm:cxn modelId="{E56040F4-BEAD-4093-BE95-6DAD52F236E7}" type="presParOf" srcId="{F42535DD-2B18-41A2-8CE4-30098A08CE7E}" destId="{ACDC8F7D-00A1-47AE-9BF9-37380FAA6AB0}" srcOrd="0" destOrd="0" presId="urn:microsoft.com/office/officeart/2005/8/layout/vList5"/>
    <dgm:cxn modelId="{10F24F06-B07F-4403-9953-15C86C75B437}" type="presParOf" srcId="{F42535DD-2B18-41A2-8CE4-30098A08CE7E}" destId="{5F8B5229-6EC8-404A-8760-FA72786EB9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4</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Roles</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F47C47EA-499C-4532-A86E-091BA584AD84}" type="pres">
      <dgm:prSet presAssocID="{0615CD18-4040-43BE-BE7A-47534B80C04E}" presName="Name0" presStyleCnt="0">
        <dgm:presLayoutVars>
          <dgm:dir/>
          <dgm:animLvl val="lvl"/>
          <dgm:resizeHandles val="exact"/>
        </dgm:presLayoutVars>
      </dgm:prSet>
      <dgm:spPr/>
      <dgm:t>
        <a:bodyPr/>
        <a:lstStyle/>
        <a:p>
          <a:endParaRPr lang="es-ES"/>
        </a:p>
      </dgm:t>
    </dgm:pt>
    <dgm:pt modelId="{F42535DD-2B18-41A2-8CE4-30098A08CE7E}" type="pres">
      <dgm:prSet presAssocID="{D36D0B46-10BC-4E8A-9E1D-34EF0E02F331}" presName="linNode" presStyleCnt="0"/>
      <dgm:spPr/>
    </dgm:pt>
    <dgm:pt modelId="{ACDC8F7D-00A1-47AE-9BF9-37380FAA6AB0}" type="pres">
      <dgm:prSet presAssocID="{D36D0B46-10BC-4E8A-9E1D-34EF0E02F331}" presName="parentText" presStyleLbl="node1" presStyleIdx="0" presStyleCnt="1" custScaleX="47691">
        <dgm:presLayoutVars>
          <dgm:chMax val="1"/>
          <dgm:bulletEnabled val="1"/>
        </dgm:presLayoutVars>
      </dgm:prSet>
      <dgm:spPr/>
      <dgm:t>
        <a:bodyPr/>
        <a:lstStyle/>
        <a:p>
          <a:endParaRPr lang="es-ES"/>
        </a:p>
      </dgm:t>
    </dgm:pt>
    <dgm:pt modelId="{5F8B5229-6EC8-404A-8760-FA72786EB9CC}" type="pres">
      <dgm:prSet presAssocID="{D36D0B46-10BC-4E8A-9E1D-34EF0E02F331}" presName="descendantText" presStyleLbl="alignAccFollowNode1" presStyleIdx="0" presStyleCnt="1" custScaleX="168987">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8A90ACB5-EA74-4D89-AC3A-6ED8FF0CBE38}" type="presOf" srcId="{D36D0B46-10BC-4E8A-9E1D-34EF0E02F331}" destId="{ACDC8F7D-00A1-47AE-9BF9-37380FAA6AB0}" srcOrd="0" destOrd="0" presId="urn:microsoft.com/office/officeart/2005/8/layout/vList5"/>
    <dgm:cxn modelId="{0FA7B4AC-C0CD-4E34-810A-D96170CB3533}" type="presOf" srcId="{EB8E65C0-80C8-4059-8184-488FA11A6A70}" destId="{5F8B5229-6EC8-404A-8760-FA72786EB9CC}" srcOrd="0" destOrd="0" presId="urn:microsoft.com/office/officeart/2005/8/layout/vList5"/>
    <dgm:cxn modelId="{7DA3478F-4602-46DF-9870-05564546A0D3}" type="presOf" srcId="{0615CD18-4040-43BE-BE7A-47534B80C04E}" destId="{F47C47EA-499C-4532-A86E-091BA584AD84}"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AB860DFE-52A1-42E1-A4E2-5D9A14263B5C}" type="presParOf" srcId="{F47C47EA-499C-4532-A86E-091BA584AD84}" destId="{F42535DD-2B18-41A2-8CE4-30098A08CE7E}" srcOrd="0" destOrd="0" presId="urn:microsoft.com/office/officeart/2005/8/layout/vList5"/>
    <dgm:cxn modelId="{71F75E9F-A087-4B19-967A-FA92A84EFC80}" type="presParOf" srcId="{F42535DD-2B18-41A2-8CE4-30098A08CE7E}" destId="{ACDC8F7D-00A1-47AE-9BF9-37380FAA6AB0}" srcOrd="0" destOrd="0" presId="urn:microsoft.com/office/officeart/2005/8/layout/vList5"/>
    <dgm:cxn modelId="{9A4A25AE-F692-4ED3-83C5-92AA11C3BB76}" type="presParOf" srcId="{F42535DD-2B18-41A2-8CE4-30098A08CE7E}" destId="{5F8B5229-6EC8-404A-8760-FA72786EB9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5</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Atributos</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F47C47EA-499C-4532-A86E-091BA584AD84}" type="pres">
      <dgm:prSet presAssocID="{0615CD18-4040-43BE-BE7A-47534B80C04E}" presName="Name0" presStyleCnt="0">
        <dgm:presLayoutVars>
          <dgm:dir/>
          <dgm:animLvl val="lvl"/>
          <dgm:resizeHandles val="exact"/>
        </dgm:presLayoutVars>
      </dgm:prSet>
      <dgm:spPr/>
      <dgm:t>
        <a:bodyPr/>
        <a:lstStyle/>
        <a:p>
          <a:endParaRPr lang="es-ES"/>
        </a:p>
      </dgm:t>
    </dgm:pt>
    <dgm:pt modelId="{F42535DD-2B18-41A2-8CE4-30098A08CE7E}" type="pres">
      <dgm:prSet presAssocID="{D36D0B46-10BC-4E8A-9E1D-34EF0E02F331}" presName="linNode" presStyleCnt="0"/>
      <dgm:spPr/>
    </dgm:pt>
    <dgm:pt modelId="{ACDC8F7D-00A1-47AE-9BF9-37380FAA6AB0}" type="pres">
      <dgm:prSet presAssocID="{D36D0B46-10BC-4E8A-9E1D-34EF0E02F331}" presName="parentText" presStyleLbl="node1" presStyleIdx="0" presStyleCnt="1" custScaleX="47691">
        <dgm:presLayoutVars>
          <dgm:chMax val="1"/>
          <dgm:bulletEnabled val="1"/>
        </dgm:presLayoutVars>
      </dgm:prSet>
      <dgm:spPr/>
      <dgm:t>
        <a:bodyPr/>
        <a:lstStyle/>
        <a:p>
          <a:endParaRPr lang="es-ES"/>
        </a:p>
      </dgm:t>
    </dgm:pt>
    <dgm:pt modelId="{5F8B5229-6EC8-404A-8760-FA72786EB9CC}" type="pres">
      <dgm:prSet presAssocID="{D36D0B46-10BC-4E8A-9E1D-34EF0E02F331}" presName="descendantText" presStyleLbl="alignAccFollowNode1" presStyleIdx="0" presStyleCnt="1" custScaleX="168987">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BD4F71ED-04E0-450F-A817-55D4F48CAB9A}" type="presOf" srcId="{EB8E65C0-80C8-4059-8184-488FA11A6A70}" destId="{5F8B5229-6EC8-404A-8760-FA72786EB9CC}" srcOrd="0" destOrd="0" presId="urn:microsoft.com/office/officeart/2005/8/layout/vList5"/>
    <dgm:cxn modelId="{2318B609-1CCF-42A0-8329-2D7BADE06F12}" type="presOf" srcId="{D36D0B46-10BC-4E8A-9E1D-34EF0E02F331}" destId="{ACDC8F7D-00A1-47AE-9BF9-37380FAA6AB0}" srcOrd="0" destOrd="0" presId="urn:microsoft.com/office/officeart/2005/8/layout/vList5"/>
    <dgm:cxn modelId="{590D310E-04FE-4D80-B97C-F23BC169DDF8}" type="presOf" srcId="{0615CD18-4040-43BE-BE7A-47534B80C04E}" destId="{F47C47EA-499C-4532-A86E-091BA584AD84}"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7134B750-B0A9-4747-A45C-6E207B79D725}" type="presParOf" srcId="{F47C47EA-499C-4532-A86E-091BA584AD84}" destId="{F42535DD-2B18-41A2-8CE4-30098A08CE7E}" srcOrd="0" destOrd="0" presId="urn:microsoft.com/office/officeart/2005/8/layout/vList5"/>
    <dgm:cxn modelId="{D1E8DCA8-F8F5-44EC-8406-092A8CB20C37}" type="presParOf" srcId="{F42535DD-2B18-41A2-8CE4-30098A08CE7E}" destId="{ACDC8F7D-00A1-47AE-9BF9-37380FAA6AB0}" srcOrd="0" destOrd="0" presId="urn:microsoft.com/office/officeart/2005/8/layout/vList5"/>
    <dgm:cxn modelId="{953AD7F3-F7BA-4E4E-9619-B6A03B7AFF29}" type="presParOf" srcId="{F42535DD-2B18-41A2-8CE4-30098A08CE7E}" destId="{5F8B5229-6EC8-404A-8760-FA72786EB9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6</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Identificadores</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F47C47EA-499C-4532-A86E-091BA584AD84}" type="pres">
      <dgm:prSet presAssocID="{0615CD18-4040-43BE-BE7A-47534B80C04E}" presName="Name0" presStyleCnt="0">
        <dgm:presLayoutVars>
          <dgm:dir/>
          <dgm:animLvl val="lvl"/>
          <dgm:resizeHandles val="exact"/>
        </dgm:presLayoutVars>
      </dgm:prSet>
      <dgm:spPr/>
      <dgm:t>
        <a:bodyPr/>
        <a:lstStyle/>
        <a:p>
          <a:endParaRPr lang="es-ES"/>
        </a:p>
      </dgm:t>
    </dgm:pt>
    <dgm:pt modelId="{F42535DD-2B18-41A2-8CE4-30098A08CE7E}" type="pres">
      <dgm:prSet presAssocID="{D36D0B46-10BC-4E8A-9E1D-34EF0E02F331}" presName="linNode" presStyleCnt="0"/>
      <dgm:spPr/>
    </dgm:pt>
    <dgm:pt modelId="{ACDC8F7D-00A1-47AE-9BF9-37380FAA6AB0}" type="pres">
      <dgm:prSet presAssocID="{D36D0B46-10BC-4E8A-9E1D-34EF0E02F331}" presName="parentText" presStyleLbl="node1" presStyleIdx="0" presStyleCnt="1" custScaleX="47691">
        <dgm:presLayoutVars>
          <dgm:chMax val="1"/>
          <dgm:bulletEnabled val="1"/>
        </dgm:presLayoutVars>
      </dgm:prSet>
      <dgm:spPr/>
      <dgm:t>
        <a:bodyPr/>
        <a:lstStyle/>
        <a:p>
          <a:endParaRPr lang="es-ES"/>
        </a:p>
      </dgm:t>
    </dgm:pt>
    <dgm:pt modelId="{5F8B5229-6EC8-404A-8760-FA72786EB9CC}" type="pres">
      <dgm:prSet presAssocID="{D36D0B46-10BC-4E8A-9E1D-34EF0E02F331}" presName="descendantText" presStyleLbl="alignAccFollowNode1" presStyleIdx="0" presStyleCnt="1" custScaleX="168987">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091D7B86-F073-4132-B782-8AEC2081CF6F}" type="presOf" srcId="{EB8E65C0-80C8-4059-8184-488FA11A6A70}" destId="{5F8B5229-6EC8-404A-8760-FA72786EB9CC}" srcOrd="0" destOrd="0" presId="urn:microsoft.com/office/officeart/2005/8/layout/vList5"/>
    <dgm:cxn modelId="{033C3DAD-979E-4B24-ADBC-8B48992DEC5A}" type="presOf" srcId="{D36D0B46-10BC-4E8A-9E1D-34EF0E02F331}" destId="{ACDC8F7D-00A1-47AE-9BF9-37380FAA6AB0}" srcOrd="0" destOrd="0" presId="urn:microsoft.com/office/officeart/2005/8/layout/vList5"/>
    <dgm:cxn modelId="{CBED449A-AF33-4A0E-A50C-B7597E88AC87}" type="presOf" srcId="{0615CD18-4040-43BE-BE7A-47534B80C04E}" destId="{F47C47EA-499C-4532-A86E-091BA584AD84}"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A1D42DE8-368E-4C85-8107-60520B5CF97D}" type="presParOf" srcId="{F47C47EA-499C-4532-A86E-091BA584AD84}" destId="{F42535DD-2B18-41A2-8CE4-30098A08CE7E}" srcOrd="0" destOrd="0" presId="urn:microsoft.com/office/officeart/2005/8/layout/vList5"/>
    <dgm:cxn modelId="{BDB8CE35-F95C-444B-9C63-ABCE92CAEDD2}" type="presParOf" srcId="{F42535DD-2B18-41A2-8CE4-30098A08CE7E}" destId="{ACDC8F7D-00A1-47AE-9BF9-37380FAA6AB0}" srcOrd="0" destOrd="0" presId="urn:microsoft.com/office/officeart/2005/8/layout/vList5"/>
    <dgm:cxn modelId="{948ACFE3-F79E-45CF-8C1D-60B45BF10637}" type="presParOf" srcId="{F42535DD-2B18-41A2-8CE4-30098A08CE7E}" destId="{5F8B5229-6EC8-404A-8760-FA72786EB9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b="1" dirty="0" smtClean="0"/>
            <a:t>6</a:t>
          </a:r>
          <a:endParaRPr lang="es-ES" b="1"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Identificadores</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F47C47EA-499C-4532-A86E-091BA584AD84}" type="pres">
      <dgm:prSet presAssocID="{0615CD18-4040-43BE-BE7A-47534B80C04E}" presName="Name0" presStyleCnt="0">
        <dgm:presLayoutVars>
          <dgm:dir/>
          <dgm:animLvl val="lvl"/>
          <dgm:resizeHandles val="exact"/>
        </dgm:presLayoutVars>
      </dgm:prSet>
      <dgm:spPr/>
      <dgm:t>
        <a:bodyPr/>
        <a:lstStyle/>
        <a:p>
          <a:endParaRPr lang="es-ES"/>
        </a:p>
      </dgm:t>
    </dgm:pt>
    <dgm:pt modelId="{F42535DD-2B18-41A2-8CE4-30098A08CE7E}" type="pres">
      <dgm:prSet presAssocID="{D36D0B46-10BC-4E8A-9E1D-34EF0E02F331}" presName="linNode" presStyleCnt="0"/>
      <dgm:spPr/>
    </dgm:pt>
    <dgm:pt modelId="{ACDC8F7D-00A1-47AE-9BF9-37380FAA6AB0}" type="pres">
      <dgm:prSet presAssocID="{D36D0B46-10BC-4E8A-9E1D-34EF0E02F331}" presName="parentText" presStyleLbl="node1" presStyleIdx="0" presStyleCnt="1" custScaleX="47691">
        <dgm:presLayoutVars>
          <dgm:chMax val="1"/>
          <dgm:bulletEnabled val="1"/>
        </dgm:presLayoutVars>
      </dgm:prSet>
      <dgm:spPr/>
      <dgm:t>
        <a:bodyPr/>
        <a:lstStyle/>
        <a:p>
          <a:endParaRPr lang="es-ES"/>
        </a:p>
      </dgm:t>
    </dgm:pt>
    <dgm:pt modelId="{5F8B5229-6EC8-404A-8760-FA72786EB9CC}" type="pres">
      <dgm:prSet presAssocID="{D36D0B46-10BC-4E8A-9E1D-34EF0E02F331}" presName="descendantText" presStyleLbl="alignAccFollowNode1" presStyleIdx="0" presStyleCnt="1" custScaleX="168987">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87930CD1-6C69-4A02-88A8-D37B89B2982B}" type="presOf" srcId="{0615CD18-4040-43BE-BE7A-47534B80C04E}" destId="{F47C47EA-499C-4532-A86E-091BA584AD84}" srcOrd="0" destOrd="0" presId="urn:microsoft.com/office/officeart/2005/8/layout/vList5"/>
    <dgm:cxn modelId="{939DE367-019A-4F46-B558-43A7B600A6C6}" type="presOf" srcId="{EB8E65C0-80C8-4059-8184-488FA11A6A70}" destId="{5F8B5229-6EC8-404A-8760-FA72786EB9CC}" srcOrd="0" destOrd="0" presId="urn:microsoft.com/office/officeart/2005/8/layout/vList5"/>
    <dgm:cxn modelId="{DED075F8-5743-4A89-BDAF-609584BDB116}" type="presOf" srcId="{D36D0B46-10BC-4E8A-9E1D-34EF0E02F331}" destId="{ACDC8F7D-00A1-47AE-9BF9-37380FAA6AB0}"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737B878F-FF9A-4275-82CB-0E8E4795E9EC}" type="presParOf" srcId="{F47C47EA-499C-4532-A86E-091BA584AD84}" destId="{F42535DD-2B18-41A2-8CE4-30098A08CE7E}" srcOrd="0" destOrd="0" presId="urn:microsoft.com/office/officeart/2005/8/layout/vList5"/>
    <dgm:cxn modelId="{42F35594-5AD1-4DAE-AEB8-CC95C9CD956C}" type="presParOf" srcId="{F42535DD-2B18-41A2-8CE4-30098A08CE7E}" destId="{ACDC8F7D-00A1-47AE-9BF9-37380FAA6AB0}" srcOrd="0" destOrd="0" presId="urn:microsoft.com/office/officeart/2005/8/layout/vList5"/>
    <dgm:cxn modelId="{C3380A63-F13D-413D-996C-EEBBE760D637}" type="presParOf" srcId="{F42535DD-2B18-41A2-8CE4-30098A08CE7E}" destId="{5F8B5229-6EC8-404A-8760-FA72786EB9CC}"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5756C380-F4BF-4217-AAC5-AC7C6E47ED1B}"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s-ES"/>
        </a:p>
      </dgm:t>
    </dgm:pt>
    <dgm:pt modelId="{BA5B24B1-A195-49C8-B1DB-EB4DC20408AE}">
      <dgm:prSet phldrT="[Texto]"/>
      <dgm:spPr/>
      <dgm:t>
        <a:bodyPr/>
        <a:lstStyle/>
        <a:p>
          <a:r>
            <a:rPr lang="es-ES" dirty="0" smtClean="0"/>
            <a:t>Productos</a:t>
          </a:r>
          <a:endParaRPr lang="es-ES" dirty="0"/>
        </a:p>
      </dgm:t>
    </dgm:pt>
    <dgm:pt modelId="{9A4A6A79-5C7A-4992-8620-797DF1A2297F}" type="parTrans" cxnId="{F23EA357-3A11-4107-8853-1F28651A5DE7}">
      <dgm:prSet/>
      <dgm:spPr/>
      <dgm:t>
        <a:bodyPr/>
        <a:lstStyle/>
        <a:p>
          <a:endParaRPr lang="es-ES"/>
        </a:p>
      </dgm:t>
    </dgm:pt>
    <dgm:pt modelId="{0810C411-622F-4999-B2D7-D9F94AA7E7F4}" type="sibTrans" cxnId="{F23EA357-3A11-4107-8853-1F28651A5DE7}">
      <dgm:prSet/>
      <dgm:spPr/>
      <dgm:t>
        <a:bodyPr/>
        <a:lstStyle/>
        <a:p>
          <a:endParaRPr lang="es-ES"/>
        </a:p>
      </dgm:t>
    </dgm:pt>
    <dgm:pt modelId="{3641DE07-F29F-423B-91EB-9193A3021295}">
      <dgm:prSet phldrT="[Texto]"/>
      <dgm:spPr/>
      <dgm:t>
        <a:bodyPr/>
        <a:lstStyle/>
        <a:p>
          <a:r>
            <a:rPr lang="es-ES" dirty="0" smtClean="0"/>
            <a:t>Con los siguientes datos:</a:t>
          </a:r>
          <a:endParaRPr lang="es-ES" dirty="0"/>
        </a:p>
      </dgm:t>
    </dgm:pt>
    <dgm:pt modelId="{03814836-7698-4BDC-969E-D36D2B98C605}" type="parTrans" cxnId="{2E86DD5B-03AE-4314-B718-C38E75ACD556}">
      <dgm:prSet/>
      <dgm:spPr/>
      <dgm:t>
        <a:bodyPr/>
        <a:lstStyle/>
        <a:p>
          <a:endParaRPr lang="es-ES"/>
        </a:p>
      </dgm:t>
    </dgm:pt>
    <dgm:pt modelId="{6AB507D0-63B0-482B-9706-F33E22FD3238}" type="sibTrans" cxnId="{2E86DD5B-03AE-4314-B718-C38E75ACD556}">
      <dgm:prSet/>
      <dgm:spPr/>
      <dgm:t>
        <a:bodyPr/>
        <a:lstStyle/>
        <a:p>
          <a:endParaRPr lang="es-ES"/>
        </a:p>
      </dgm:t>
    </dgm:pt>
    <dgm:pt modelId="{56660E14-BB15-4610-978B-2F15F436A89F}">
      <dgm:prSet phldrT="[Texto]"/>
      <dgm:spPr/>
      <dgm:t>
        <a:bodyPr/>
        <a:lstStyle/>
        <a:p>
          <a:r>
            <a:rPr lang="es-ES" dirty="0" smtClean="0"/>
            <a:t>Marca, Modelo, Descripción, Fecha Técnica, Precio, Stock y Foto.</a:t>
          </a:r>
          <a:endParaRPr lang="es-ES" dirty="0"/>
        </a:p>
      </dgm:t>
    </dgm:pt>
    <dgm:pt modelId="{EB50488D-3DA7-43D8-A85C-E003D9714F05}" type="parTrans" cxnId="{D7E71E47-2505-45E0-90A6-CAADE3630DBF}">
      <dgm:prSet/>
      <dgm:spPr/>
      <dgm:t>
        <a:bodyPr/>
        <a:lstStyle/>
        <a:p>
          <a:endParaRPr lang="es-ES"/>
        </a:p>
      </dgm:t>
    </dgm:pt>
    <dgm:pt modelId="{5E91A2E4-9B16-4477-96FD-FD085B6AC6D8}" type="sibTrans" cxnId="{D7E71E47-2505-45E0-90A6-CAADE3630DBF}">
      <dgm:prSet/>
      <dgm:spPr/>
      <dgm:t>
        <a:bodyPr/>
        <a:lstStyle/>
        <a:p>
          <a:endParaRPr lang="es-ES"/>
        </a:p>
      </dgm:t>
    </dgm:pt>
    <dgm:pt modelId="{2E83FD18-FF1D-478B-B1EE-64B41F17D79D}">
      <dgm:prSet phldrT="[Texto]"/>
      <dgm:spPr/>
      <dgm:t>
        <a:bodyPr/>
        <a:lstStyle/>
        <a:p>
          <a:r>
            <a:rPr lang="es-ES" dirty="0" smtClean="0"/>
            <a:t>Vendedores</a:t>
          </a:r>
          <a:endParaRPr lang="es-ES" dirty="0"/>
        </a:p>
      </dgm:t>
    </dgm:pt>
    <dgm:pt modelId="{A9787E04-C679-450F-AABC-3CDCE23C815F}" type="parTrans" cxnId="{75AF35BE-05BF-4414-B55A-AC96D81FEB7D}">
      <dgm:prSet/>
      <dgm:spPr/>
      <dgm:t>
        <a:bodyPr/>
        <a:lstStyle/>
        <a:p>
          <a:endParaRPr lang="es-ES"/>
        </a:p>
      </dgm:t>
    </dgm:pt>
    <dgm:pt modelId="{BFFA8A77-F55C-437F-B7FF-29302FDA474E}" type="sibTrans" cxnId="{75AF35BE-05BF-4414-B55A-AC96D81FEB7D}">
      <dgm:prSet/>
      <dgm:spPr/>
      <dgm:t>
        <a:bodyPr/>
        <a:lstStyle/>
        <a:p>
          <a:endParaRPr lang="es-ES"/>
        </a:p>
      </dgm:t>
    </dgm:pt>
    <dgm:pt modelId="{BE6ED8A5-8854-4876-8879-479F0F51B5B6}">
      <dgm:prSet phldrT="[Texto]"/>
      <dgm:spPr/>
      <dgm:t>
        <a:bodyPr/>
        <a:lstStyle/>
        <a:p>
          <a:r>
            <a:rPr lang="es-ES" dirty="0" smtClean="0"/>
            <a:t>Los cuales atienden a los clientes y realizan ventas.</a:t>
          </a:r>
          <a:endParaRPr lang="es-ES" dirty="0"/>
        </a:p>
      </dgm:t>
    </dgm:pt>
    <dgm:pt modelId="{46FD66F4-74F6-470C-B25A-A8A07DD57D87}" type="parTrans" cxnId="{D0EB4AB3-B02A-4A0A-A025-20E74AEACDD3}">
      <dgm:prSet/>
      <dgm:spPr/>
      <dgm:t>
        <a:bodyPr/>
        <a:lstStyle/>
        <a:p>
          <a:endParaRPr lang="es-ES"/>
        </a:p>
      </dgm:t>
    </dgm:pt>
    <dgm:pt modelId="{38049B65-C6C7-47C6-BE08-006B707BF441}" type="sibTrans" cxnId="{D0EB4AB3-B02A-4A0A-A025-20E74AEACDD3}">
      <dgm:prSet/>
      <dgm:spPr/>
      <dgm:t>
        <a:bodyPr/>
        <a:lstStyle/>
        <a:p>
          <a:endParaRPr lang="es-ES"/>
        </a:p>
      </dgm:t>
    </dgm:pt>
    <dgm:pt modelId="{E2CC2667-A567-4B42-BD87-8F07804586A5}">
      <dgm:prSet phldrT="[Texto]"/>
      <dgm:spPr/>
      <dgm:t>
        <a:bodyPr/>
        <a:lstStyle/>
        <a:p>
          <a:r>
            <a:rPr lang="es-ES" dirty="0" smtClean="0"/>
            <a:t>DNI, Nombre, Edad, Cargo, Fecha de Contrato, Director, Sucursal y Ventas.</a:t>
          </a:r>
          <a:endParaRPr lang="es-ES" dirty="0"/>
        </a:p>
      </dgm:t>
    </dgm:pt>
    <dgm:pt modelId="{1DCAAC05-6580-43C3-9743-7C33A90BE269}" type="parTrans" cxnId="{0BC995ED-E126-4A2B-9DEC-B75D46B549FB}">
      <dgm:prSet/>
      <dgm:spPr/>
      <dgm:t>
        <a:bodyPr/>
        <a:lstStyle/>
        <a:p>
          <a:endParaRPr lang="es-ES"/>
        </a:p>
      </dgm:t>
    </dgm:pt>
    <dgm:pt modelId="{27E6C43A-50E6-4F7A-A89C-0E52958F4004}" type="sibTrans" cxnId="{0BC995ED-E126-4A2B-9DEC-B75D46B549FB}">
      <dgm:prSet/>
      <dgm:spPr/>
      <dgm:t>
        <a:bodyPr/>
        <a:lstStyle/>
        <a:p>
          <a:endParaRPr lang="es-ES"/>
        </a:p>
      </dgm:t>
    </dgm:pt>
    <dgm:pt modelId="{665CC7F5-9D66-408B-AE1A-DEFB791CE6BA}">
      <dgm:prSet phldrT="[Texto]"/>
      <dgm:spPr/>
      <dgm:t>
        <a:bodyPr/>
        <a:lstStyle/>
        <a:p>
          <a:r>
            <a:rPr lang="es-ES" dirty="0" smtClean="0"/>
            <a:t>Clientes</a:t>
          </a:r>
          <a:endParaRPr lang="es-ES" dirty="0"/>
        </a:p>
      </dgm:t>
    </dgm:pt>
    <dgm:pt modelId="{9C314375-4D20-486D-B056-45F1CF0D0F57}" type="parTrans" cxnId="{67C79910-D158-4D05-8986-8308C8DCBB91}">
      <dgm:prSet/>
      <dgm:spPr/>
      <dgm:t>
        <a:bodyPr/>
        <a:lstStyle/>
        <a:p>
          <a:endParaRPr lang="es-ES"/>
        </a:p>
      </dgm:t>
    </dgm:pt>
    <dgm:pt modelId="{AA00B2A2-7288-42D4-BFB2-0AEDF417D5F5}" type="sibTrans" cxnId="{67C79910-D158-4D05-8986-8308C8DCBB91}">
      <dgm:prSet/>
      <dgm:spPr/>
      <dgm:t>
        <a:bodyPr/>
        <a:lstStyle/>
        <a:p>
          <a:endParaRPr lang="es-ES"/>
        </a:p>
      </dgm:t>
    </dgm:pt>
    <dgm:pt modelId="{F3FE3E06-29E4-4B25-B9EF-309E2341B912}">
      <dgm:prSet phldrT="[Texto]"/>
      <dgm:spPr/>
      <dgm:t>
        <a:bodyPr/>
        <a:lstStyle/>
        <a:p>
          <a:r>
            <a:rPr lang="es-ES" dirty="0" smtClean="0"/>
            <a:t>Con los siguientes datos:</a:t>
          </a:r>
          <a:endParaRPr lang="es-ES" dirty="0"/>
        </a:p>
      </dgm:t>
    </dgm:pt>
    <dgm:pt modelId="{C379206E-44DE-4265-974C-AC92FBED460A}" type="parTrans" cxnId="{6F187586-F116-49A3-B26C-53BABBFD2B02}">
      <dgm:prSet/>
      <dgm:spPr/>
      <dgm:t>
        <a:bodyPr/>
        <a:lstStyle/>
        <a:p>
          <a:endParaRPr lang="es-ES"/>
        </a:p>
      </dgm:t>
    </dgm:pt>
    <dgm:pt modelId="{D5EB6A78-C717-4BF3-ADEE-D77B46FFD144}" type="sibTrans" cxnId="{6F187586-F116-49A3-B26C-53BABBFD2B02}">
      <dgm:prSet/>
      <dgm:spPr/>
      <dgm:t>
        <a:bodyPr/>
        <a:lstStyle/>
        <a:p>
          <a:endParaRPr lang="es-ES"/>
        </a:p>
      </dgm:t>
    </dgm:pt>
    <dgm:pt modelId="{F0D0186E-DE16-4373-BF1A-259DBD48047F}">
      <dgm:prSet phldrT="[Texto]"/>
      <dgm:spPr/>
      <dgm:t>
        <a:bodyPr/>
        <a:lstStyle/>
        <a:p>
          <a:r>
            <a:rPr lang="es-ES" dirty="0" smtClean="0"/>
            <a:t>DNI, RUC, Nombre, Vendedor asignado, Email, Dirección y Celular</a:t>
          </a:r>
          <a:endParaRPr lang="es-ES" dirty="0"/>
        </a:p>
      </dgm:t>
    </dgm:pt>
    <dgm:pt modelId="{2CAB41EE-9C86-4C54-BE51-C1E3D0C7D887}" type="parTrans" cxnId="{5497F066-321F-4E9A-950F-E1DEF450BC6E}">
      <dgm:prSet/>
      <dgm:spPr/>
      <dgm:t>
        <a:bodyPr/>
        <a:lstStyle/>
        <a:p>
          <a:endParaRPr lang="es-ES"/>
        </a:p>
      </dgm:t>
    </dgm:pt>
    <dgm:pt modelId="{B79E3191-F1B0-4226-A48D-803E389E0E3C}" type="sibTrans" cxnId="{5497F066-321F-4E9A-950F-E1DEF450BC6E}">
      <dgm:prSet/>
      <dgm:spPr/>
      <dgm:t>
        <a:bodyPr/>
        <a:lstStyle/>
        <a:p>
          <a:endParaRPr lang="es-ES"/>
        </a:p>
      </dgm:t>
    </dgm:pt>
    <dgm:pt modelId="{644A16E8-B833-43EB-928B-79783CA148C2}">
      <dgm:prSet phldrT="[Texto]"/>
      <dgm:spPr/>
      <dgm:t>
        <a:bodyPr/>
        <a:lstStyle/>
        <a:p>
          <a:r>
            <a:rPr lang="es-ES" dirty="0" smtClean="0"/>
            <a:t>Sucursales</a:t>
          </a:r>
          <a:endParaRPr lang="es-ES" dirty="0"/>
        </a:p>
      </dgm:t>
    </dgm:pt>
    <dgm:pt modelId="{D43F0D5C-251F-4F06-8A6B-88D8ED0A4F5A}" type="parTrans" cxnId="{2732BEC2-2297-4C04-BA93-0CAD32D969A8}">
      <dgm:prSet/>
      <dgm:spPr/>
      <dgm:t>
        <a:bodyPr/>
        <a:lstStyle/>
        <a:p>
          <a:endParaRPr lang="es-ES"/>
        </a:p>
      </dgm:t>
    </dgm:pt>
    <dgm:pt modelId="{C1664A33-A405-4339-8821-77CA51BE9FAD}" type="sibTrans" cxnId="{2732BEC2-2297-4C04-BA93-0CAD32D969A8}">
      <dgm:prSet/>
      <dgm:spPr/>
      <dgm:t>
        <a:bodyPr/>
        <a:lstStyle/>
        <a:p>
          <a:endParaRPr lang="es-ES"/>
        </a:p>
      </dgm:t>
    </dgm:pt>
    <dgm:pt modelId="{D15D0C42-9F4D-4D4C-BAC7-80E44B3EA8C0}">
      <dgm:prSet phldrT="[Texto]"/>
      <dgm:spPr/>
      <dgm:t>
        <a:bodyPr/>
        <a:lstStyle/>
        <a:p>
          <a:r>
            <a:rPr lang="es-ES" dirty="0" smtClean="0"/>
            <a:t>Donde trabajan los vendedores y las dirige un Director.</a:t>
          </a:r>
          <a:endParaRPr lang="es-ES" dirty="0"/>
        </a:p>
      </dgm:t>
    </dgm:pt>
    <dgm:pt modelId="{A63C2D71-E6F0-4E1E-9756-925CFFB7F66F}" type="parTrans" cxnId="{FB217130-CDA9-48F6-8286-CA57050C4D99}">
      <dgm:prSet/>
      <dgm:spPr/>
      <dgm:t>
        <a:bodyPr/>
        <a:lstStyle/>
        <a:p>
          <a:endParaRPr lang="es-ES"/>
        </a:p>
      </dgm:t>
    </dgm:pt>
    <dgm:pt modelId="{21AFCB93-7A0E-499F-A537-2C063CD8C434}" type="sibTrans" cxnId="{FB217130-CDA9-48F6-8286-CA57050C4D99}">
      <dgm:prSet/>
      <dgm:spPr/>
      <dgm:t>
        <a:bodyPr/>
        <a:lstStyle/>
        <a:p>
          <a:endParaRPr lang="es-ES"/>
        </a:p>
      </dgm:t>
    </dgm:pt>
    <dgm:pt modelId="{BB2B290B-1089-4EDF-89C9-CAABBA4BFBA8}">
      <dgm:prSet phldrT="[Texto]"/>
      <dgm:spPr/>
      <dgm:t>
        <a:bodyPr/>
        <a:lstStyle/>
        <a:p>
          <a:r>
            <a:rPr lang="es-ES" dirty="0" smtClean="0"/>
            <a:t>Código, Departamento, Ciudad, Director, Objetivos Ventas, Ventas Totales.</a:t>
          </a:r>
          <a:endParaRPr lang="es-ES" dirty="0"/>
        </a:p>
      </dgm:t>
    </dgm:pt>
    <dgm:pt modelId="{EDB89ED8-66C8-4C7D-A391-06B7F0FE5AE3}" type="parTrans" cxnId="{B0F6F8E4-A718-422C-AFD4-0B7FCF51433A}">
      <dgm:prSet/>
      <dgm:spPr/>
      <dgm:t>
        <a:bodyPr/>
        <a:lstStyle/>
        <a:p>
          <a:endParaRPr lang="es-ES"/>
        </a:p>
      </dgm:t>
    </dgm:pt>
    <dgm:pt modelId="{80FA5AE1-02FF-44CB-B347-BA6AADFCF717}" type="sibTrans" cxnId="{B0F6F8E4-A718-422C-AFD4-0B7FCF51433A}">
      <dgm:prSet/>
      <dgm:spPr/>
      <dgm:t>
        <a:bodyPr/>
        <a:lstStyle/>
        <a:p>
          <a:endParaRPr lang="es-ES"/>
        </a:p>
      </dgm:t>
    </dgm:pt>
    <dgm:pt modelId="{7DA654E3-886F-4DDC-9957-AEB033A3AD20}">
      <dgm:prSet phldrT="[Texto]"/>
      <dgm:spPr/>
      <dgm:t>
        <a:bodyPr/>
        <a:lstStyle/>
        <a:p>
          <a:r>
            <a:rPr lang="es-ES" dirty="0" smtClean="0"/>
            <a:t>Ventas</a:t>
          </a:r>
          <a:endParaRPr lang="es-ES" dirty="0"/>
        </a:p>
      </dgm:t>
    </dgm:pt>
    <dgm:pt modelId="{AE938D5F-4413-4815-9AEF-1FA48E86AE66}" type="parTrans" cxnId="{482E8DA7-7E4F-4D65-8566-E108C43A15BE}">
      <dgm:prSet/>
      <dgm:spPr/>
      <dgm:t>
        <a:bodyPr/>
        <a:lstStyle/>
        <a:p>
          <a:endParaRPr lang="es-ES"/>
        </a:p>
      </dgm:t>
    </dgm:pt>
    <dgm:pt modelId="{95F36109-6150-4556-945E-5A53C2CA7305}" type="sibTrans" cxnId="{482E8DA7-7E4F-4D65-8566-E108C43A15BE}">
      <dgm:prSet/>
      <dgm:spPr/>
      <dgm:t>
        <a:bodyPr/>
        <a:lstStyle/>
        <a:p>
          <a:endParaRPr lang="es-ES"/>
        </a:p>
      </dgm:t>
    </dgm:pt>
    <dgm:pt modelId="{604FDBCF-8918-441A-A395-31F3EE1E55F8}">
      <dgm:prSet phldrT="[Texto]"/>
      <dgm:spPr/>
      <dgm:t>
        <a:bodyPr/>
        <a:lstStyle/>
        <a:p>
          <a:r>
            <a:rPr lang="es-ES" dirty="0" smtClean="0"/>
            <a:t>Contienen el detalle de los productos, con los siguientes datos.</a:t>
          </a:r>
          <a:endParaRPr lang="es-ES" dirty="0"/>
        </a:p>
      </dgm:t>
    </dgm:pt>
    <dgm:pt modelId="{9BA49A65-34A9-4AB1-976F-B66B7C7CF76B}" type="parTrans" cxnId="{D699A794-9442-47ED-9E47-9CEA2083B415}">
      <dgm:prSet/>
      <dgm:spPr/>
      <dgm:t>
        <a:bodyPr/>
        <a:lstStyle/>
        <a:p>
          <a:endParaRPr lang="es-ES"/>
        </a:p>
      </dgm:t>
    </dgm:pt>
    <dgm:pt modelId="{DBA61CA4-9CEE-47EA-A1F8-C43367BC221B}" type="sibTrans" cxnId="{D699A794-9442-47ED-9E47-9CEA2083B415}">
      <dgm:prSet/>
      <dgm:spPr/>
      <dgm:t>
        <a:bodyPr/>
        <a:lstStyle/>
        <a:p>
          <a:endParaRPr lang="es-ES"/>
        </a:p>
      </dgm:t>
    </dgm:pt>
    <dgm:pt modelId="{2A5B14EA-6EAC-4A9F-A793-4C16CAF49291}">
      <dgm:prSet phldrT="[Texto]"/>
      <dgm:spPr/>
      <dgm:t>
        <a:bodyPr/>
        <a:lstStyle/>
        <a:p>
          <a:r>
            <a:rPr lang="es-ES" dirty="0" smtClean="0"/>
            <a:t>Nº Factura, Fecha, Cliente, Productos, Total, Vendedor.</a:t>
          </a:r>
          <a:endParaRPr lang="es-ES" dirty="0"/>
        </a:p>
      </dgm:t>
    </dgm:pt>
    <dgm:pt modelId="{7D1DE849-8B55-478B-9F98-37B0CEAC4A59}" type="parTrans" cxnId="{DA736F87-36E4-4A39-A41D-3E07DDB550A3}">
      <dgm:prSet/>
      <dgm:spPr/>
      <dgm:t>
        <a:bodyPr/>
        <a:lstStyle/>
        <a:p>
          <a:endParaRPr lang="es-ES"/>
        </a:p>
      </dgm:t>
    </dgm:pt>
    <dgm:pt modelId="{55F99C2C-6408-4F90-9989-CE29E2EDFC22}" type="sibTrans" cxnId="{DA736F87-36E4-4A39-A41D-3E07DDB550A3}">
      <dgm:prSet/>
      <dgm:spPr/>
      <dgm:t>
        <a:bodyPr/>
        <a:lstStyle/>
        <a:p>
          <a:endParaRPr lang="es-ES"/>
        </a:p>
      </dgm:t>
    </dgm:pt>
    <dgm:pt modelId="{F4694304-CF0E-4707-8BC6-6F7CFE6DB541}" type="pres">
      <dgm:prSet presAssocID="{5756C380-F4BF-4217-AAC5-AC7C6E47ED1B}" presName="Name0" presStyleCnt="0">
        <dgm:presLayoutVars>
          <dgm:chMax/>
          <dgm:chPref val="3"/>
          <dgm:dir/>
          <dgm:animOne val="branch"/>
          <dgm:animLvl val="lvl"/>
        </dgm:presLayoutVars>
      </dgm:prSet>
      <dgm:spPr/>
      <dgm:t>
        <a:bodyPr/>
        <a:lstStyle/>
        <a:p>
          <a:endParaRPr lang="es-ES"/>
        </a:p>
      </dgm:t>
    </dgm:pt>
    <dgm:pt modelId="{8240BEEA-4E0C-4814-A2A3-792E28CC7226}" type="pres">
      <dgm:prSet presAssocID="{BA5B24B1-A195-49C8-B1DB-EB4DC20408AE}" presName="composite" presStyleCnt="0"/>
      <dgm:spPr/>
    </dgm:pt>
    <dgm:pt modelId="{97DBA9BF-8002-489A-BA44-8AF233458049}" type="pres">
      <dgm:prSet presAssocID="{BA5B24B1-A195-49C8-B1DB-EB4DC20408AE}" presName="FirstChild" presStyleLbl="revTx" presStyleIdx="0" presStyleCnt="10">
        <dgm:presLayoutVars>
          <dgm:chMax val="0"/>
          <dgm:chPref val="0"/>
          <dgm:bulletEnabled val="1"/>
        </dgm:presLayoutVars>
      </dgm:prSet>
      <dgm:spPr/>
      <dgm:t>
        <a:bodyPr/>
        <a:lstStyle/>
        <a:p>
          <a:endParaRPr lang="es-ES"/>
        </a:p>
      </dgm:t>
    </dgm:pt>
    <dgm:pt modelId="{891D1348-D757-4CA5-A494-FB9F91CF9D50}" type="pres">
      <dgm:prSet presAssocID="{BA5B24B1-A195-49C8-B1DB-EB4DC20408AE}" presName="Parent" presStyleLbl="alignNode1" presStyleIdx="0" presStyleCnt="5">
        <dgm:presLayoutVars>
          <dgm:chMax val="3"/>
          <dgm:chPref val="3"/>
          <dgm:bulletEnabled val="1"/>
        </dgm:presLayoutVars>
      </dgm:prSet>
      <dgm:spPr/>
      <dgm:t>
        <a:bodyPr/>
        <a:lstStyle/>
        <a:p>
          <a:endParaRPr lang="es-ES"/>
        </a:p>
      </dgm:t>
    </dgm:pt>
    <dgm:pt modelId="{AB8CD6C2-46F6-43CB-81F9-609B131841E0}" type="pres">
      <dgm:prSet presAssocID="{BA5B24B1-A195-49C8-B1DB-EB4DC20408AE}" presName="Accent" presStyleLbl="parChTrans1D1" presStyleIdx="0" presStyleCnt="5"/>
      <dgm:spPr/>
    </dgm:pt>
    <dgm:pt modelId="{30D4E27D-31C6-470B-83EC-20308A319095}" type="pres">
      <dgm:prSet presAssocID="{BA5B24B1-A195-49C8-B1DB-EB4DC20408AE}" presName="Child" presStyleLbl="revTx" presStyleIdx="1" presStyleCnt="10">
        <dgm:presLayoutVars>
          <dgm:chMax val="0"/>
          <dgm:chPref val="0"/>
          <dgm:bulletEnabled val="1"/>
        </dgm:presLayoutVars>
      </dgm:prSet>
      <dgm:spPr/>
      <dgm:t>
        <a:bodyPr/>
        <a:lstStyle/>
        <a:p>
          <a:endParaRPr lang="es-ES"/>
        </a:p>
      </dgm:t>
    </dgm:pt>
    <dgm:pt modelId="{77EC2A5A-5E78-4B13-9F27-0BC2AA7A9FB1}" type="pres">
      <dgm:prSet presAssocID="{0810C411-622F-4999-B2D7-D9F94AA7E7F4}" presName="sibTrans" presStyleCnt="0"/>
      <dgm:spPr/>
    </dgm:pt>
    <dgm:pt modelId="{42A49ECA-E03E-4F6B-92CB-E998516912A6}" type="pres">
      <dgm:prSet presAssocID="{2E83FD18-FF1D-478B-B1EE-64B41F17D79D}" presName="composite" presStyleCnt="0"/>
      <dgm:spPr/>
    </dgm:pt>
    <dgm:pt modelId="{EBB9E46B-C741-4EE5-895E-AE007DC0BEBE}" type="pres">
      <dgm:prSet presAssocID="{2E83FD18-FF1D-478B-B1EE-64B41F17D79D}" presName="FirstChild" presStyleLbl="revTx" presStyleIdx="2" presStyleCnt="10">
        <dgm:presLayoutVars>
          <dgm:chMax val="0"/>
          <dgm:chPref val="0"/>
          <dgm:bulletEnabled val="1"/>
        </dgm:presLayoutVars>
      </dgm:prSet>
      <dgm:spPr/>
      <dgm:t>
        <a:bodyPr/>
        <a:lstStyle/>
        <a:p>
          <a:endParaRPr lang="es-ES"/>
        </a:p>
      </dgm:t>
    </dgm:pt>
    <dgm:pt modelId="{20B0972C-5B23-43C1-8307-40E5995326B4}" type="pres">
      <dgm:prSet presAssocID="{2E83FD18-FF1D-478B-B1EE-64B41F17D79D}" presName="Parent" presStyleLbl="alignNode1" presStyleIdx="1" presStyleCnt="5">
        <dgm:presLayoutVars>
          <dgm:chMax val="3"/>
          <dgm:chPref val="3"/>
          <dgm:bulletEnabled val="1"/>
        </dgm:presLayoutVars>
      </dgm:prSet>
      <dgm:spPr/>
      <dgm:t>
        <a:bodyPr/>
        <a:lstStyle/>
        <a:p>
          <a:endParaRPr lang="es-ES"/>
        </a:p>
      </dgm:t>
    </dgm:pt>
    <dgm:pt modelId="{E29472A3-92F4-4193-97FF-77570078BCA0}" type="pres">
      <dgm:prSet presAssocID="{2E83FD18-FF1D-478B-B1EE-64B41F17D79D}" presName="Accent" presStyleLbl="parChTrans1D1" presStyleIdx="1" presStyleCnt="5"/>
      <dgm:spPr/>
    </dgm:pt>
    <dgm:pt modelId="{871757F6-C269-4603-BDEA-B3D968A52D8D}" type="pres">
      <dgm:prSet presAssocID="{2E83FD18-FF1D-478B-B1EE-64B41F17D79D}" presName="Child" presStyleLbl="revTx" presStyleIdx="3" presStyleCnt="10">
        <dgm:presLayoutVars>
          <dgm:chMax val="0"/>
          <dgm:chPref val="0"/>
          <dgm:bulletEnabled val="1"/>
        </dgm:presLayoutVars>
      </dgm:prSet>
      <dgm:spPr/>
      <dgm:t>
        <a:bodyPr/>
        <a:lstStyle/>
        <a:p>
          <a:endParaRPr lang="es-ES"/>
        </a:p>
      </dgm:t>
    </dgm:pt>
    <dgm:pt modelId="{BD2FFAFE-FC8C-4245-935B-BA8FAD443DD0}" type="pres">
      <dgm:prSet presAssocID="{BFFA8A77-F55C-437F-B7FF-29302FDA474E}" presName="sibTrans" presStyleCnt="0"/>
      <dgm:spPr/>
    </dgm:pt>
    <dgm:pt modelId="{B91BDED2-B872-4BA5-BBD0-896831814568}" type="pres">
      <dgm:prSet presAssocID="{665CC7F5-9D66-408B-AE1A-DEFB791CE6BA}" presName="composite" presStyleCnt="0"/>
      <dgm:spPr/>
    </dgm:pt>
    <dgm:pt modelId="{D34E1532-2A30-45D9-B90A-B898EDA471E3}" type="pres">
      <dgm:prSet presAssocID="{665CC7F5-9D66-408B-AE1A-DEFB791CE6BA}" presName="FirstChild" presStyleLbl="revTx" presStyleIdx="4" presStyleCnt="10">
        <dgm:presLayoutVars>
          <dgm:chMax val="0"/>
          <dgm:chPref val="0"/>
          <dgm:bulletEnabled val="1"/>
        </dgm:presLayoutVars>
      </dgm:prSet>
      <dgm:spPr/>
      <dgm:t>
        <a:bodyPr/>
        <a:lstStyle/>
        <a:p>
          <a:endParaRPr lang="es-ES"/>
        </a:p>
      </dgm:t>
    </dgm:pt>
    <dgm:pt modelId="{BAE52CF4-F38F-41CD-A9A6-A2ECAE471668}" type="pres">
      <dgm:prSet presAssocID="{665CC7F5-9D66-408B-AE1A-DEFB791CE6BA}" presName="Parent" presStyleLbl="alignNode1" presStyleIdx="2" presStyleCnt="5">
        <dgm:presLayoutVars>
          <dgm:chMax val="3"/>
          <dgm:chPref val="3"/>
          <dgm:bulletEnabled val="1"/>
        </dgm:presLayoutVars>
      </dgm:prSet>
      <dgm:spPr/>
      <dgm:t>
        <a:bodyPr/>
        <a:lstStyle/>
        <a:p>
          <a:endParaRPr lang="es-ES"/>
        </a:p>
      </dgm:t>
    </dgm:pt>
    <dgm:pt modelId="{5D72984A-8201-4576-AC6F-4D6E2F262FEB}" type="pres">
      <dgm:prSet presAssocID="{665CC7F5-9D66-408B-AE1A-DEFB791CE6BA}" presName="Accent" presStyleLbl="parChTrans1D1" presStyleIdx="2" presStyleCnt="5"/>
      <dgm:spPr/>
    </dgm:pt>
    <dgm:pt modelId="{E93A5201-4989-4EE6-8457-FC6C0475E7E0}" type="pres">
      <dgm:prSet presAssocID="{665CC7F5-9D66-408B-AE1A-DEFB791CE6BA}" presName="Child" presStyleLbl="revTx" presStyleIdx="5" presStyleCnt="10">
        <dgm:presLayoutVars>
          <dgm:chMax val="0"/>
          <dgm:chPref val="0"/>
          <dgm:bulletEnabled val="1"/>
        </dgm:presLayoutVars>
      </dgm:prSet>
      <dgm:spPr/>
      <dgm:t>
        <a:bodyPr/>
        <a:lstStyle/>
        <a:p>
          <a:endParaRPr lang="es-ES"/>
        </a:p>
      </dgm:t>
    </dgm:pt>
    <dgm:pt modelId="{76A6DBBE-6782-4AA4-9771-445360BEAAD5}" type="pres">
      <dgm:prSet presAssocID="{AA00B2A2-7288-42D4-BFB2-0AEDF417D5F5}" presName="sibTrans" presStyleCnt="0"/>
      <dgm:spPr/>
    </dgm:pt>
    <dgm:pt modelId="{583C1C92-44A0-4932-B2C0-C81FA65B6E82}" type="pres">
      <dgm:prSet presAssocID="{644A16E8-B833-43EB-928B-79783CA148C2}" presName="composite" presStyleCnt="0"/>
      <dgm:spPr/>
    </dgm:pt>
    <dgm:pt modelId="{4D9CA666-83FF-4F48-9358-EDEA0BF28C5E}" type="pres">
      <dgm:prSet presAssocID="{644A16E8-B833-43EB-928B-79783CA148C2}" presName="FirstChild" presStyleLbl="revTx" presStyleIdx="6" presStyleCnt="10">
        <dgm:presLayoutVars>
          <dgm:chMax val="0"/>
          <dgm:chPref val="0"/>
          <dgm:bulletEnabled val="1"/>
        </dgm:presLayoutVars>
      </dgm:prSet>
      <dgm:spPr/>
      <dgm:t>
        <a:bodyPr/>
        <a:lstStyle/>
        <a:p>
          <a:endParaRPr lang="es-ES"/>
        </a:p>
      </dgm:t>
    </dgm:pt>
    <dgm:pt modelId="{DB5F24C4-115B-41D0-9522-4040F02BB4BA}" type="pres">
      <dgm:prSet presAssocID="{644A16E8-B833-43EB-928B-79783CA148C2}" presName="Parent" presStyleLbl="alignNode1" presStyleIdx="3" presStyleCnt="5">
        <dgm:presLayoutVars>
          <dgm:chMax val="3"/>
          <dgm:chPref val="3"/>
          <dgm:bulletEnabled val="1"/>
        </dgm:presLayoutVars>
      </dgm:prSet>
      <dgm:spPr/>
      <dgm:t>
        <a:bodyPr/>
        <a:lstStyle/>
        <a:p>
          <a:endParaRPr lang="es-ES"/>
        </a:p>
      </dgm:t>
    </dgm:pt>
    <dgm:pt modelId="{EC075F0B-7C70-4ACB-945E-C737325C07BA}" type="pres">
      <dgm:prSet presAssocID="{644A16E8-B833-43EB-928B-79783CA148C2}" presName="Accent" presStyleLbl="parChTrans1D1" presStyleIdx="3" presStyleCnt="5"/>
      <dgm:spPr/>
    </dgm:pt>
    <dgm:pt modelId="{DB17AAAF-1625-4D29-B17D-30885361F4CF}" type="pres">
      <dgm:prSet presAssocID="{644A16E8-B833-43EB-928B-79783CA148C2}" presName="Child" presStyleLbl="revTx" presStyleIdx="7" presStyleCnt="10">
        <dgm:presLayoutVars>
          <dgm:chMax val="0"/>
          <dgm:chPref val="0"/>
          <dgm:bulletEnabled val="1"/>
        </dgm:presLayoutVars>
      </dgm:prSet>
      <dgm:spPr/>
      <dgm:t>
        <a:bodyPr/>
        <a:lstStyle/>
        <a:p>
          <a:endParaRPr lang="es-ES"/>
        </a:p>
      </dgm:t>
    </dgm:pt>
    <dgm:pt modelId="{609F5811-1260-4744-9243-C02498A463E7}" type="pres">
      <dgm:prSet presAssocID="{C1664A33-A405-4339-8821-77CA51BE9FAD}" presName="sibTrans" presStyleCnt="0"/>
      <dgm:spPr/>
    </dgm:pt>
    <dgm:pt modelId="{C5321B34-93A9-42B9-A3D9-59A1258EA407}" type="pres">
      <dgm:prSet presAssocID="{7DA654E3-886F-4DDC-9957-AEB033A3AD20}" presName="composite" presStyleCnt="0"/>
      <dgm:spPr/>
    </dgm:pt>
    <dgm:pt modelId="{7A513078-E8D8-4AF2-B87B-A4C59D7CC9D8}" type="pres">
      <dgm:prSet presAssocID="{7DA654E3-886F-4DDC-9957-AEB033A3AD20}" presName="FirstChild" presStyleLbl="revTx" presStyleIdx="8" presStyleCnt="10">
        <dgm:presLayoutVars>
          <dgm:chMax val="0"/>
          <dgm:chPref val="0"/>
          <dgm:bulletEnabled val="1"/>
        </dgm:presLayoutVars>
      </dgm:prSet>
      <dgm:spPr/>
      <dgm:t>
        <a:bodyPr/>
        <a:lstStyle/>
        <a:p>
          <a:endParaRPr lang="es-ES"/>
        </a:p>
      </dgm:t>
    </dgm:pt>
    <dgm:pt modelId="{D2AC2525-D8AA-4B60-98E4-9AB3830A7D5B}" type="pres">
      <dgm:prSet presAssocID="{7DA654E3-886F-4DDC-9957-AEB033A3AD20}" presName="Parent" presStyleLbl="alignNode1" presStyleIdx="4" presStyleCnt="5">
        <dgm:presLayoutVars>
          <dgm:chMax val="3"/>
          <dgm:chPref val="3"/>
          <dgm:bulletEnabled val="1"/>
        </dgm:presLayoutVars>
      </dgm:prSet>
      <dgm:spPr/>
      <dgm:t>
        <a:bodyPr/>
        <a:lstStyle/>
        <a:p>
          <a:endParaRPr lang="es-ES"/>
        </a:p>
      </dgm:t>
    </dgm:pt>
    <dgm:pt modelId="{726B868F-3017-46C0-BCD5-B3E1697C0877}" type="pres">
      <dgm:prSet presAssocID="{7DA654E3-886F-4DDC-9957-AEB033A3AD20}" presName="Accent" presStyleLbl="parChTrans1D1" presStyleIdx="4" presStyleCnt="5"/>
      <dgm:spPr/>
    </dgm:pt>
    <dgm:pt modelId="{08A41C29-21DB-4AC2-B8E6-5CDF898D9C06}" type="pres">
      <dgm:prSet presAssocID="{7DA654E3-886F-4DDC-9957-AEB033A3AD20}" presName="Child" presStyleLbl="revTx" presStyleIdx="9" presStyleCnt="10">
        <dgm:presLayoutVars>
          <dgm:chMax val="0"/>
          <dgm:chPref val="0"/>
          <dgm:bulletEnabled val="1"/>
        </dgm:presLayoutVars>
      </dgm:prSet>
      <dgm:spPr/>
      <dgm:t>
        <a:bodyPr/>
        <a:lstStyle/>
        <a:p>
          <a:endParaRPr lang="es-ES"/>
        </a:p>
      </dgm:t>
    </dgm:pt>
  </dgm:ptLst>
  <dgm:cxnLst>
    <dgm:cxn modelId="{0BC995ED-E126-4A2B-9DEC-B75D46B549FB}" srcId="{2E83FD18-FF1D-478B-B1EE-64B41F17D79D}" destId="{E2CC2667-A567-4B42-BD87-8F07804586A5}" srcOrd="1" destOrd="0" parTransId="{1DCAAC05-6580-43C3-9743-7C33A90BE269}" sibTransId="{27E6C43A-50E6-4F7A-A89C-0E52958F4004}"/>
    <dgm:cxn modelId="{DA736F87-36E4-4A39-A41D-3E07DDB550A3}" srcId="{7DA654E3-886F-4DDC-9957-AEB033A3AD20}" destId="{2A5B14EA-6EAC-4A9F-A793-4C16CAF49291}" srcOrd="1" destOrd="0" parTransId="{7D1DE849-8B55-478B-9F98-37B0CEAC4A59}" sibTransId="{55F99C2C-6408-4F90-9989-CE29E2EDFC22}"/>
    <dgm:cxn modelId="{0EE1470B-ADC9-41ED-AD09-170558C64E64}" type="presOf" srcId="{F0D0186E-DE16-4373-BF1A-259DBD48047F}" destId="{E93A5201-4989-4EE6-8457-FC6C0475E7E0}" srcOrd="0" destOrd="0" presId="urn:microsoft.com/office/officeart/2011/layout/TabList"/>
    <dgm:cxn modelId="{C6474AB6-8AF3-475C-AFC8-AC87E4C96C2D}" type="presOf" srcId="{665CC7F5-9D66-408B-AE1A-DEFB791CE6BA}" destId="{BAE52CF4-F38F-41CD-A9A6-A2ECAE471668}" srcOrd="0" destOrd="0" presId="urn:microsoft.com/office/officeart/2011/layout/TabList"/>
    <dgm:cxn modelId="{612EC33E-BA13-4596-80D8-255BAEEEDB24}" type="presOf" srcId="{2E83FD18-FF1D-478B-B1EE-64B41F17D79D}" destId="{20B0972C-5B23-43C1-8307-40E5995326B4}" srcOrd="0" destOrd="0" presId="urn:microsoft.com/office/officeart/2011/layout/TabList"/>
    <dgm:cxn modelId="{901F3816-974E-4E45-9F26-D027B637ABEB}" type="presOf" srcId="{BB2B290B-1089-4EDF-89C9-CAABBA4BFBA8}" destId="{DB17AAAF-1625-4D29-B17D-30885361F4CF}" srcOrd="0" destOrd="0" presId="urn:microsoft.com/office/officeart/2011/layout/TabList"/>
    <dgm:cxn modelId="{D0EB4AB3-B02A-4A0A-A025-20E74AEACDD3}" srcId="{2E83FD18-FF1D-478B-B1EE-64B41F17D79D}" destId="{BE6ED8A5-8854-4876-8879-479F0F51B5B6}" srcOrd="0" destOrd="0" parTransId="{46FD66F4-74F6-470C-B25A-A8A07DD57D87}" sibTransId="{38049B65-C6C7-47C6-BE08-006B707BF441}"/>
    <dgm:cxn modelId="{86E3FB52-BDB1-4453-A3E7-5C5BEC8614E6}" type="presOf" srcId="{2A5B14EA-6EAC-4A9F-A793-4C16CAF49291}" destId="{08A41C29-21DB-4AC2-B8E6-5CDF898D9C06}" srcOrd="0" destOrd="0" presId="urn:microsoft.com/office/officeart/2011/layout/TabList"/>
    <dgm:cxn modelId="{F23EA357-3A11-4107-8853-1F28651A5DE7}" srcId="{5756C380-F4BF-4217-AAC5-AC7C6E47ED1B}" destId="{BA5B24B1-A195-49C8-B1DB-EB4DC20408AE}" srcOrd="0" destOrd="0" parTransId="{9A4A6A79-5C7A-4992-8620-797DF1A2297F}" sibTransId="{0810C411-622F-4999-B2D7-D9F94AA7E7F4}"/>
    <dgm:cxn modelId="{1001AA0E-3A5C-4BB8-862D-B5359EE23FF0}" type="presOf" srcId="{E2CC2667-A567-4B42-BD87-8F07804586A5}" destId="{871757F6-C269-4603-BDEA-B3D968A52D8D}" srcOrd="0" destOrd="0" presId="urn:microsoft.com/office/officeart/2011/layout/TabList"/>
    <dgm:cxn modelId="{EAB5561C-6FC6-435C-AD8B-591ADA44275D}" type="presOf" srcId="{5756C380-F4BF-4217-AAC5-AC7C6E47ED1B}" destId="{F4694304-CF0E-4707-8BC6-6F7CFE6DB541}" srcOrd="0" destOrd="0" presId="urn:microsoft.com/office/officeart/2011/layout/TabList"/>
    <dgm:cxn modelId="{86F2337C-B3EC-4B6A-AFA0-D0ED52E932FE}" type="presOf" srcId="{F3FE3E06-29E4-4B25-B9EF-309E2341B912}" destId="{D34E1532-2A30-45D9-B90A-B898EDA471E3}" srcOrd="0" destOrd="0" presId="urn:microsoft.com/office/officeart/2011/layout/TabList"/>
    <dgm:cxn modelId="{119057BF-E117-4119-A1BA-7CF0C8E98315}" type="presOf" srcId="{D15D0C42-9F4D-4D4C-BAC7-80E44B3EA8C0}" destId="{4D9CA666-83FF-4F48-9358-EDEA0BF28C5E}" srcOrd="0" destOrd="0" presId="urn:microsoft.com/office/officeart/2011/layout/TabList"/>
    <dgm:cxn modelId="{2E86DD5B-03AE-4314-B718-C38E75ACD556}" srcId="{BA5B24B1-A195-49C8-B1DB-EB4DC20408AE}" destId="{3641DE07-F29F-423B-91EB-9193A3021295}" srcOrd="0" destOrd="0" parTransId="{03814836-7698-4BDC-969E-D36D2B98C605}" sibTransId="{6AB507D0-63B0-482B-9706-F33E22FD3238}"/>
    <dgm:cxn modelId="{C7E9FB8D-7E4E-4A58-A5DD-472E8BCDA0E4}" type="presOf" srcId="{BE6ED8A5-8854-4876-8879-479F0F51B5B6}" destId="{EBB9E46B-C741-4EE5-895E-AE007DC0BEBE}" srcOrd="0" destOrd="0" presId="urn:microsoft.com/office/officeart/2011/layout/TabList"/>
    <dgm:cxn modelId="{6F187586-F116-49A3-B26C-53BABBFD2B02}" srcId="{665CC7F5-9D66-408B-AE1A-DEFB791CE6BA}" destId="{F3FE3E06-29E4-4B25-B9EF-309E2341B912}" srcOrd="0" destOrd="0" parTransId="{C379206E-44DE-4265-974C-AC92FBED460A}" sibTransId="{D5EB6A78-C717-4BF3-ADEE-D77B46FFD144}"/>
    <dgm:cxn modelId="{67C79910-D158-4D05-8986-8308C8DCBB91}" srcId="{5756C380-F4BF-4217-AAC5-AC7C6E47ED1B}" destId="{665CC7F5-9D66-408B-AE1A-DEFB791CE6BA}" srcOrd="2" destOrd="0" parTransId="{9C314375-4D20-486D-B056-45F1CF0D0F57}" sibTransId="{AA00B2A2-7288-42D4-BFB2-0AEDF417D5F5}"/>
    <dgm:cxn modelId="{C9B32679-C9FA-4BAD-92D1-FD664BC28F5D}" type="presOf" srcId="{3641DE07-F29F-423B-91EB-9193A3021295}" destId="{97DBA9BF-8002-489A-BA44-8AF233458049}" srcOrd="0" destOrd="0" presId="urn:microsoft.com/office/officeart/2011/layout/TabList"/>
    <dgm:cxn modelId="{D699A794-9442-47ED-9E47-9CEA2083B415}" srcId="{7DA654E3-886F-4DDC-9957-AEB033A3AD20}" destId="{604FDBCF-8918-441A-A395-31F3EE1E55F8}" srcOrd="0" destOrd="0" parTransId="{9BA49A65-34A9-4AB1-976F-B66B7C7CF76B}" sibTransId="{DBA61CA4-9CEE-47EA-A1F8-C43367BC221B}"/>
    <dgm:cxn modelId="{482E8DA7-7E4F-4D65-8566-E108C43A15BE}" srcId="{5756C380-F4BF-4217-AAC5-AC7C6E47ED1B}" destId="{7DA654E3-886F-4DDC-9957-AEB033A3AD20}" srcOrd="4" destOrd="0" parTransId="{AE938D5F-4413-4815-9AEF-1FA48E86AE66}" sibTransId="{95F36109-6150-4556-945E-5A53C2CA7305}"/>
    <dgm:cxn modelId="{51E54396-BCC3-46D3-8D99-C64FB688EB2B}" type="presOf" srcId="{644A16E8-B833-43EB-928B-79783CA148C2}" destId="{DB5F24C4-115B-41D0-9522-4040F02BB4BA}" srcOrd="0" destOrd="0" presId="urn:microsoft.com/office/officeart/2011/layout/TabList"/>
    <dgm:cxn modelId="{FB217130-CDA9-48F6-8286-CA57050C4D99}" srcId="{644A16E8-B833-43EB-928B-79783CA148C2}" destId="{D15D0C42-9F4D-4D4C-BAC7-80E44B3EA8C0}" srcOrd="0" destOrd="0" parTransId="{A63C2D71-E6F0-4E1E-9756-925CFFB7F66F}" sibTransId="{21AFCB93-7A0E-499F-A537-2C063CD8C434}"/>
    <dgm:cxn modelId="{D7E71E47-2505-45E0-90A6-CAADE3630DBF}" srcId="{BA5B24B1-A195-49C8-B1DB-EB4DC20408AE}" destId="{56660E14-BB15-4610-978B-2F15F436A89F}" srcOrd="1" destOrd="0" parTransId="{EB50488D-3DA7-43D8-A85C-E003D9714F05}" sibTransId="{5E91A2E4-9B16-4477-96FD-FD085B6AC6D8}"/>
    <dgm:cxn modelId="{B0F6F8E4-A718-422C-AFD4-0B7FCF51433A}" srcId="{644A16E8-B833-43EB-928B-79783CA148C2}" destId="{BB2B290B-1089-4EDF-89C9-CAABBA4BFBA8}" srcOrd="1" destOrd="0" parTransId="{EDB89ED8-66C8-4C7D-A391-06B7F0FE5AE3}" sibTransId="{80FA5AE1-02FF-44CB-B347-BA6AADFCF717}"/>
    <dgm:cxn modelId="{F2F685D6-248D-491F-A8E4-835C56C31774}" type="presOf" srcId="{56660E14-BB15-4610-978B-2F15F436A89F}" destId="{30D4E27D-31C6-470B-83EC-20308A319095}" srcOrd="0" destOrd="0" presId="urn:microsoft.com/office/officeart/2011/layout/TabList"/>
    <dgm:cxn modelId="{E6B01192-BA42-40CF-BACC-FCD57A63A6BA}" type="presOf" srcId="{7DA654E3-886F-4DDC-9957-AEB033A3AD20}" destId="{D2AC2525-D8AA-4B60-98E4-9AB3830A7D5B}" srcOrd="0" destOrd="0" presId="urn:microsoft.com/office/officeart/2011/layout/TabList"/>
    <dgm:cxn modelId="{EE67D806-415B-4C20-A06A-414AF71039FE}" type="presOf" srcId="{604FDBCF-8918-441A-A395-31F3EE1E55F8}" destId="{7A513078-E8D8-4AF2-B87B-A4C59D7CC9D8}" srcOrd="0" destOrd="0" presId="urn:microsoft.com/office/officeart/2011/layout/TabList"/>
    <dgm:cxn modelId="{75AF35BE-05BF-4414-B55A-AC96D81FEB7D}" srcId="{5756C380-F4BF-4217-AAC5-AC7C6E47ED1B}" destId="{2E83FD18-FF1D-478B-B1EE-64B41F17D79D}" srcOrd="1" destOrd="0" parTransId="{A9787E04-C679-450F-AABC-3CDCE23C815F}" sibTransId="{BFFA8A77-F55C-437F-B7FF-29302FDA474E}"/>
    <dgm:cxn modelId="{2732BEC2-2297-4C04-BA93-0CAD32D969A8}" srcId="{5756C380-F4BF-4217-AAC5-AC7C6E47ED1B}" destId="{644A16E8-B833-43EB-928B-79783CA148C2}" srcOrd="3" destOrd="0" parTransId="{D43F0D5C-251F-4F06-8A6B-88D8ED0A4F5A}" sibTransId="{C1664A33-A405-4339-8821-77CA51BE9FAD}"/>
    <dgm:cxn modelId="{5497F066-321F-4E9A-950F-E1DEF450BC6E}" srcId="{665CC7F5-9D66-408B-AE1A-DEFB791CE6BA}" destId="{F0D0186E-DE16-4373-BF1A-259DBD48047F}" srcOrd="1" destOrd="0" parTransId="{2CAB41EE-9C86-4C54-BE51-C1E3D0C7D887}" sibTransId="{B79E3191-F1B0-4226-A48D-803E389E0E3C}"/>
    <dgm:cxn modelId="{C9B103ED-C68F-45DC-BA04-BFE0FC32BA63}" type="presOf" srcId="{BA5B24B1-A195-49C8-B1DB-EB4DC20408AE}" destId="{891D1348-D757-4CA5-A494-FB9F91CF9D50}" srcOrd="0" destOrd="0" presId="urn:microsoft.com/office/officeart/2011/layout/TabList"/>
    <dgm:cxn modelId="{04CA3B67-8DAC-46E1-83E6-6FFA4B6B2802}" type="presParOf" srcId="{F4694304-CF0E-4707-8BC6-6F7CFE6DB541}" destId="{8240BEEA-4E0C-4814-A2A3-792E28CC7226}" srcOrd="0" destOrd="0" presId="urn:microsoft.com/office/officeart/2011/layout/TabList"/>
    <dgm:cxn modelId="{6F86921D-1F04-4E0F-ABE6-F295FC3637D4}" type="presParOf" srcId="{8240BEEA-4E0C-4814-A2A3-792E28CC7226}" destId="{97DBA9BF-8002-489A-BA44-8AF233458049}" srcOrd="0" destOrd="0" presId="urn:microsoft.com/office/officeart/2011/layout/TabList"/>
    <dgm:cxn modelId="{A6B4DE75-93B3-4C95-8041-838DB9B35AF8}" type="presParOf" srcId="{8240BEEA-4E0C-4814-A2A3-792E28CC7226}" destId="{891D1348-D757-4CA5-A494-FB9F91CF9D50}" srcOrd="1" destOrd="0" presId="urn:microsoft.com/office/officeart/2011/layout/TabList"/>
    <dgm:cxn modelId="{20332CCD-7FFA-4685-9A69-46DC812C41D5}" type="presParOf" srcId="{8240BEEA-4E0C-4814-A2A3-792E28CC7226}" destId="{AB8CD6C2-46F6-43CB-81F9-609B131841E0}" srcOrd="2" destOrd="0" presId="urn:microsoft.com/office/officeart/2011/layout/TabList"/>
    <dgm:cxn modelId="{C74A69F9-9196-4EE8-B0E2-7925110EA9BC}" type="presParOf" srcId="{F4694304-CF0E-4707-8BC6-6F7CFE6DB541}" destId="{30D4E27D-31C6-470B-83EC-20308A319095}" srcOrd="1" destOrd="0" presId="urn:microsoft.com/office/officeart/2011/layout/TabList"/>
    <dgm:cxn modelId="{D191B329-0342-42D3-857E-D44DFB9B7B81}" type="presParOf" srcId="{F4694304-CF0E-4707-8BC6-6F7CFE6DB541}" destId="{77EC2A5A-5E78-4B13-9F27-0BC2AA7A9FB1}" srcOrd="2" destOrd="0" presId="urn:microsoft.com/office/officeart/2011/layout/TabList"/>
    <dgm:cxn modelId="{99E74BFD-F04A-4CF1-9778-6092F3A0C6D2}" type="presParOf" srcId="{F4694304-CF0E-4707-8BC6-6F7CFE6DB541}" destId="{42A49ECA-E03E-4F6B-92CB-E998516912A6}" srcOrd="3" destOrd="0" presId="urn:microsoft.com/office/officeart/2011/layout/TabList"/>
    <dgm:cxn modelId="{D01F5058-8C59-458E-BD2E-0023851282AE}" type="presParOf" srcId="{42A49ECA-E03E-4F6B-92CB-E998516912A6}" destId="{EBB9E46B-C741-4EE5-895E-AE007DC0BEBE}" srcOrd="0" destOrd="0" presId="urn:microsoft.com/office/officeart/2011/layout/TabList"/>
    <dgm:cxn modelId="{C1E1490B-9A8E-46F9-9D45-61BEE705C713}" type="presParOf" srcId="{42A49ECA-E03E-4F6B-92CB-E998516912A6}" destId="{20B0972C-5B23-43C1-8307-40E5995326B4}" srcOrd="1" destOrd="0" presId="urn:microsoft.com/office/officeart/2011/layout/TabList"/>
    <dgm:cxn modelId="{CAAF2430-30C3-48EB-9580-4C7825712807}" type="presParOf" srcId="{42A49ECA-E03E-4F6B-92CB-E998516912A6}" destId="{E29472A3-92F4-4193-97FF-77570078BCA0}" srcOrd="2" destOrd="0" presId="urn:microsoft.com/office/officeart/2011/layout/TabList"/>
    <dgm:cxn modelId="{0B1E81E0-133D-4D19-BB7E-9E105B82F7A7}" type="presParOf" srcId="{F4694304-CF0E-4707-8BC6-6F7CFE6DB541}" destId="{871757F6-C269-4603-BDEA-B3D968A52D8D}" srcOrd="4" destOrd="0" presId="urn:microsoft.com/office/officeart/2011/layout/TabList"/>
    <dgm:cxn modelId="{FEA94EC3-7CF9-4A61-AA8D-100532E95122}" type="presParOf" srcId="{F4694304-CF0E-4707-8BC6-6F7CFE6DB541}" destId="{BD2FFAFE-FC8C-4245-935B-BA8FAD443DD0}" srcOrd="5" destOrd="0" presId="urn:microsoft.com/office/officeart/2011/layout/TabList"/>
    <dgm:cxn modelId="{3423C14C-C08D-4898-A896-7BEEB974E8C9}" type="presParOf" srcId="{F4694304-CF0E-4707-8BC6-6F7CFE6DB541}" destId="{B91BDED2-B872-4BA5-BBD0-896831814568}" srcOrd="6" destOrd="0" presId="urn:microsoft.com/office/officeart/2011/layout/TabList"/>
    <dgm:cxn modelId="{C7F66BC6-E717-4AAC-9D8F-8CDF2754B992}" type="presParOf" srcId="{B91BDED2-B872-4BA5-BBD0-896831814568}" destId="{D34E1532-2A30-45D9-B90A-B898EDA471E3}" srcOrd="0" destOrd="0" presId="urn:microsoft.com/office/officeart/2011/layout/TabList"/>
    <dgm:cxn modelId="{78D378A4-8289-4F95-8A60-0AE0AF1F26B5}" type="presParOf" srcId="{B91BDED2-B872-4BA5-BBD0-896831814568}" destId="{BAE52CF4-F38F-41CD-A9A6-A2ECAE471668}" srcOrd="1" destOrd="0" presId="urn:microsoft.com/office/officeart/2011/layout/TabList"/>
    <dgm:cxn modelId="{71CF0A08-3B84-4209-8DE0-7D01441A52FD}" type="presParOf" srcId="{B91BDED2-B872-4BA5-BBD0-896831814568}" destId="{5D72984A-8201-4576-AC6F-4D6E2F262FEB}" srcOrd="2" destOrd="0" presId="urn:microsoft.com/office/officeart/2011/layout/TabList"/>
    <dgm:cxn modelId="{4FC6043A-DC89-4AB7-B9E7-982B8D859BDA}" type="presParOf" srcId="{F4694304-CF0E-4707-8BC6-6F7CFE6DB541}" destId="{E93A5201-4989-4EE6-8457-FC6C0475E7E0}" srcOrd="7" destOrd="0" presId="urn:microsoft.com/office/officeart/2011/layout/TabList"/>
    <dgm:cxn modelId="{40D17B54-3CAD-4963-95B6-1059E28C6A00}" type="presParOf" srcId="{F4694304-CF0E-4707-8BC6-6F7CFE6DB541}" destId="{76A6DBBE-6782-4AA4-9771-445360BEAAD5}" srcOrd="8" destOrd="0" presId="urn:microsoft.com/office/officeart/2011/layout/TabList"/>
    <dgm:cxn modelId="{8FFE9F40-70F5-444A-A873-A8C989992101}" type="presParOf" srcId="{F4694304-CF0E-4707-8BC6-6F7CFE6DB541}" destId="{583C1C92-44A0-4932-B2C0-C81FA65B6E82}" srcOrd="9" destOrd="0" presId="urn:microsoft.com/office/officeart/2011/layout/TabList"/>
    <dgm:cxn modelId="{FD61A6F6-C2ED-43EB-9AA8-2DC3853B0E75}" type="presParOf" srcId="{583C1C92-44A0-4932-B2C0-C81FA65B6E82}" destId="{4D9CA666-83FF-4F48-9358-EDEA0BF28C5E}" srcOrd="0" destOrd="0" presId="urn:microsoft.com/office/officeart/2011/layout/TabList"/>
    <dgm:cxn modelId="{4D61752A-4326-4122-A243-668E17B8D8EE}" type="presParOf" srcId="{583C1C92-44A0-4932-B2C0-C81FA65B6E82}" destId="{DB5F24C4-115B-41D0-9522-4040F02BB4BA}" srcOrd="1" destOrd="0" presId="urn:microsoft.com/office/officeart/2011/layout/TabList"/>
    <dgm:cxn modelId="{9ECC60FC-1D41-4DF4-AE4A-7026DEBE8B97}" type="presParOf" srcId="{583C1C92-44A0-4932-B2C0-C81FA65B6E82}" destId="{EC075F0B-7C70-4ACB-945E-C737325C07BA}" srcOrd="2" destOrd="0" presId="urn:microsoft.com/office/officeart/2011/layout/TabList"/>
    <dgm:cxn modelId="{CADD0CB8-E3BF-45CD-B99C-ED3F649AA9B9}" type="presParOf" srcId="{F4694304-CF0E-4707-8BC6-6F7CFE6DB541}" destId="{DB17AAAF-1625-4D29-B17D-30885361F4CF}" srcOrd="10" destOrd="0" presId="urn:microsoft.com/office/officeart/2011/layout/TabList"/>
    <dgm:cxn modelId="{A2E5B9AA-1485-4E40-B1E0-DD4DD1517D0F}" type="presParOf" srcId="{F4694304-CF0E-4707-8BC6-6F7CFE6DB541}" destId="{609F5811-1260-4744-9243-C02498A463E7}" srcOrd="11" destOrd="0" presId="urn:microsoft.com/office/officeart/2011/layout/TabList"/>
    <dgm:cxn modelId="{92FB595D-CC08-4CD9-AFD8-1D05361723FD}" type="presParOf" srcId="{F4694304-CF0E-4707-8BC6-6F7CFE6DB541}" destId="{C5321B34-93A9-42B9-A3D9-59A1258EA407}" srcOrd="12" destOrd="0" presId="urn:microsoft.com/office/officeart/2011/layout/TabList"/>
    <dgm:cxn modelId="{2897E2EF-6C03-4FD3-A7B8-D2DA491D9E4D}" type="presParOf" srcId="{C5321B34-93A9-42B9-A3D9-59A1258EA407}" destId="{7A513078-E8D8-4AF2-B87B-A4C59D7CC9D8}" srcOrd="0" destOrd="0" presId="urn:microsoft.com/office/officeart/2011/layout/TabList"/>
    <dgm:cxn modelId="{2DBEF842-3531-4CA9-B1A6-68E1E6004A3B}" type="presParOf" srcId="{C5321B34-93A9-42B9-A3D9-59A1258EA407}" destId="{D2AC2525-D8AA-4B60-98E4-9AB3830A7D5B}" srcOrd="1" destOrd="0" presId="urn:microsoft.com/office/officeart/2011/layout/TabList"/>
    <dgm:cxn modelId="{36CFCF82-CDA1-49EF-B710-45DABB7C8E55}" type="presParOf" srcId="{C5321B34-93A9-42B9-A3D9-59A1258EA407}" destId="{726B868F-3017-46C0-BCD5-B3E1697C0877}" srcOrd="2" destOrd="0" presId="urn:microsoft.com/office/officeart/2011/layout/TabList"/>
    <dgm:cxn modelId="{0F001CB8-E08D-4664-A08C-7C195B44420F}" type="presParOf" srcId="{F4694304-CF0E-4707-8BC6-6F7CFE6DB541}" destId="{08A41C29-21DB-4AC2-B8E6-5CDF898D9C06}" srcOrd="13"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endParaRPr lang="es-ES"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EJEMPLO</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DFEB791B-99AC-40D9-8077-9A0CCB03BB7B}" type="presOf" srcId="{EB8E65C0-80C8-4059-8184-488FA11A6A70}" destId="{EC6C77B7-2FA1-45C9-9C17-5FF9608AE1BF}" srcOrd="0" destOrd="0" presId="urn:microsoft.com/office/officeart/2005/8/layout/chevron2"/>
    <dgm:cxn modelId="{B06E4FFA-5987-40BF-B768-4ACB708C9B09}" type="presOf" srcId="{D36D0B46-10BC-4E8A-9E1D-34EF0E02F331}" destId="{B0108A13-1CB8-41B8-9FE7-8D86301A6920}" srcOrd="0" destOrd="0" presId="urn:microsoft.com/office/officeart/2005/8/layout/chevron2"/>
    <dgm:cxn modelId="{1D5B6B2C-D643-4E67-919F-0D548A53C2AA}" type="presOf" srcId="{0615CD18-4040-43BE-BE7A-47534B80C04E}" destId="{DA608B02-644D-4F48-B014-4F986304E21B}"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41FB63B3-48A8-4D32-A87F-6ABB7FBDD921}" type="presParOf" srcId="{DA608B02-644D-4F48-B014-4F986304E21B}" destId="{D5770BCF-3072-4D0C-82D1-FC9F74E17B0F}" srcOrd="0" destOrd="0" presId="urn:microsoft.com/office/officeart/2005/8/layout/chevron2"/>
    <dgm:cxn modelId="{87E5C95F-A9F4-48E6-98D8-773311CFC243}" type="presParOf" srcId="{D5770BCF-3072-4D0C-82D1-FC9F74E17B0F}" destId="{B0108A13-1CB8-41B8-9FE7-8D86301A6920}" srcOrd="0" destOrd="0" presId="urn:microsoft.com/office/officeart/2005/8/layout/chevron2"/>
    <dgm:cxn modelId="{0107F758-FF12-4062-A4E1-F11649C2B11B}"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15CD18-4040-43BE-BE7A-47534B80C04E}" type="doc">
      <dgm:prSet loTypeId="urn:microsoft.com/office/officeart/2005/8/layout/chevron2"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dirty="0" smtClean="0"/>
            <a:t>5</a:t>
          </a:r>
          <a:endParaRPr lang="es-ES"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Lenguaje Estructurado de Consultas (SQL)</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DA608B02-644D-4F48-B014-4F986304E21B}" type="pres">
      <dgm:prSet presAssocID="{0615CD18-4040-43BE-BE7A-47534B80C04E}" presName="linearFlow" presStyleCnt="0">
        <dgm:presLayoutVars>
          <dgm:dir/>
          <dgm:animLvl val="lvl"/>
          <dgm:resizeHandles val="exact"/>
        </dgm:presLayoutVars>
      </dgm:prSet>
      <dgm:spPr/>
      <dgm:t>
        <a:bodyPr/>
        <a:lstStyle/>
        <a:p>
          <a:endParaRPr lang="es-ES"/>
        </a:p>
      </dgm:t>
    </dgm:pt>
    <dgm:pt modelId="{D5770BCF-3072-4D0C-82D1-FC9F74E17B0F}" type="pres">
      <dgm:prSet presAssocID="{D36D0B46-10BC-4E8A-9E1D-34EF0E02F331}" presName="composite" presStyleCnt="0"/>
      <dgm:spPr/>
    </dgm:pt>
    <dgm:pt modelId="{B0108A13-1CB8-41B8-9FE7-8D86301A6920}" type="pres">
      <dgm:prSet presAssocID="{D36D0B46-10BC-4E8A-9E1D-34EF0E02F331}" presName="parentText" presStyleLbl="alignNode1" presStyleIdx="0" presStyleCnt="1">
        <dgm:presLayoutVars>
          <dgm:chMax val="1"/>
          <dgm:bulletEnabled val="1"/>
        </dgm:presLayoutVars>
      </dgm:prSet>
      <dgm:spPr/>
      <dgm:t>
        <a:bodyPr/>
        <a:lstStyle/>
        <a:p>
          <a:endParaRPr lang="es-ES"/>
        </a:p>
      </dgm:t>
    </dgm:pt>
    <dgm:pt modelId="{EC6C77B7-2FA1-45C9-9C17-5FF9608AE1BF}" type="pres">
      <dgm:prSet presAssocID="{D36D0B46-10BC-4E8A-9E1D-34EF0E02F331}" presName="descendantText" presStyleLbl="alignAcc1" presStyleIdx="0" presStyleCnt="1">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7C0F441D-00C9-46C4-A165-10C0B1E0E87B}" type="presOf" srcId="{EB8E65C0-80C8-4059-8184-488FA11A6A70}" destId="{EC6C77B7-2FA1-45C9-9C17-5FF9608AE1BF}" srcOrd="0" destOrd="0" presId="urn:microsoft.com/office/officeart/2005/8/layout/chevron2"/>
    <dgm:cxn modelId="{1036E925-EA59-4746-9EF6-4BB3759D45D0}" type="presOf" srcId="{D36D0B46-10BC-4E8A-9E1D-34EF0E02F331}" destId="{B0108A13-1CB8-41B8-9FE7-8D86301A6920}" srcOrd="0" destOrd="0" presId="urn:microsoft.com/office/officeart/2005/8/layout/chevron2"/>
    <dgm:cxn modelId="{A29E6F46-77FB-4E13-9A30-5450813CCDD2}" srcId="{0615CD18-4040-43BE-BE7A-47534B80C04E}" destId="{D36D0B46-10BC-4E8A-9E1D-34EF0E02F331}" srcOrd="0" destOrd="0" parTransId="{282A64D8-AAAE-4FFB-8550-7D579DCCE449}" sibTransId="{0CAE2C61-A2F6-4B29-A68A-68DB3217F088}"/>
    <dgm:cxn modelId="{CB3C1C9F-5EB7-47D7-AC51-CADC969A75B2}" type="presOf" srcId="{0615CD18-4040-43BE-BE7A-47534B80C04E}" destId="{DA608B02-644D-4F48-B014-4F986304E21B}" srcOrd="0" destOrd="0" presId="urn:microsoft.com/office/officeart/2005/8/layout/chevron2"/>
    <dgm:cxn modelId="{1F1A465A-9D76-4996-A387-F38FC9B08309}" type="presParOf" srcId="{DA608B02-644D-4F48-B014-4F986304E21B}" destId="{D5770BCF-3072-4D0C-82D1-FC9F74E17B0F}" srcOrd="0" destOrd="0" presId="urn:microsoft.com/office/officeart/2005/8/layout/chevron2"/>
    <dgm:cxn modelId="{0CD4E624-6FF2-4C83-A979-83A5C04EB522}" type="presParOf" srcId="{D5770BCF-3072-4D0C-82D1-FC9F74E17B0F}" destId="{B0108A13-1CB8-41B8-9FE7-8D86301A6920}" srcOrd="0" destOrd="0" presId="urn:microsoft.com/office/officeart/2005/8/layout/chevron2"/>
    <dgm:cxn modelId="{0E70E1AE-0B7C-492A-AA41-18BDD2B6F64E}" type="presParOf" srcId="{D5770BCF-3072-4D0C-82D1-FC9F74E17B0F}" destId="{EC6C77B7-2FA1-45C9-9C17-5FF9608AE1B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6D56F4-6128-469C-ADE8-2475DA522531}"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7440E680-29EB-49AF-BDF2-E79DE6021AA6}">
      <dgm:prSet phldrT="[Texto]" custT="1"/>
      <dgm:spPr/>
      <dgm:t>
        <a:bodyPr/>
        <a:lstStyle/>
        <a:p>
          <a:r>
            <a:rPr lang="es-ES" sz="2000" dirty="0" smtClean="0"/>
            <a:t>1</a:t>
          </a:r>
          <a:endParaRPr lang="es-ES" sz="2000" dirty="0"/>
        </a:p>
      </dgm:t>
    </dgm:pt>
    <dgm:pt modelId="{7069A53D-294A-4279-95A1-E16FDE5DC0E4}" type="parTrans" cxnId="{5A4EBAE0-BC2F-4F00-80CE-3BC851FDDDA4}">
      <dgm:prSet/>
      <dgm:spPr/>
      <dgm:t>
        <a:bodyPr/>
        <a:lstStyle/>
        <a:p>
          <a:endParaRPr lang="es-ES" sz="2000"/>
        </a:p>
      </dgm:t>
    </dgm:pt>
    <dgm:pt modelId="{BD2F59AF-76BF-4FD6-B2EE-E7B39B1EABCE}" type="sibTrans" cxnId="{5A4EBAE0-BC2F-4F00-80CE-3BC851FDDDA4}">
      <dgm:prSet/>
      <dgm:spPr/>
      <dgm:t>
        <a:bodyPr/>
        <a:lstStyle/>
        <a:p>
          <a:endParaRPr lang="es-ES" sz="2000"/>
        </a:p>
      </dgm:t>
    </dgm:pt>
    <dgm:pt modelId="{68CAD3AE-1384-4DA4-B17E-616C1BBCB3D0}">
      <dgm:prSet phldrT="[Texto]" custT="1"/>
      <dgm:spPr/>
      <dgm:t>
        <a:bodyPr/>
        <a:lstStyle/>
        <a:p>
          <a:r>
            <a:rPr lang="es-ES" sz="2000" dirty="0" smtClean="0"/>
            <a:t>Analizar un problema del mundo real.</a:t>
          </a:r>
          <a:endParaRPr lang="es-ES" sz="2000" dirty="0"/>
        </a:p>
      </dgm:t>
    </dgm:pt>
    <dgm:pt modelId="{C80FF934-77CC-4BDA-83C1-ADA3606DFDBF}" type="parTrans" cxnId="{11C349CF-B9E1-4878-BFDE-17703D6AA389}">
      <dgm:prSet/>
      <dgm:spPr/>
      <dgm:t>
        <a:bodyPr/>
        <a:lstStyle/>
        <a:p>
          <a:endParaRPr lang="es-ES" sz="2000"/>
        </a:p>
      </dgm:t>
    </dgm:pt>
    <dgm:pt modelId="{87B8E2AE-AF1D-4475-B119-5DEB49D4C064}" type="sibTrans" cxnId="{11C349CF-B9E1-4878-BFDE-17703D6AA389}">
      <dgm:prSet/>
      <dgm:spPr/>
      <dgm:t>
        <a:bodyPr/>
        <a:lstStyle/>
        <a:p>
          <a:endParaRPr lang="es-ES" sz="2000"/>
        </a:p>
      </dgm:t>
    </dgm:pt>
    <dgm:pt modelId="{97736B59-9DFB-4B76-BB15-DC3BF7E5E863}">
      <dgm:prSet phldrT="[Texto]" custT="1"/>
      <dgm:spPr/>
      <dgm:t>
        <a:bodyPr/>
        <a:lstStyle/>
        <a:p>
          <a:r>
            <a:rPr lang="es-ES" sz="2000" dirty="0" smtClean="0"/>
            <a:t>2</a:t>
          </a:r>
          <a:endParaRPr lang="es-ES" sz="2000" dirty="0"/>
        </a:p>
      </dgm:t>
    </dgm:pt>
    <dgm:pt modelId="{4C8C9AEE-2A0A-4C98-B305-5D587DEFE8F2}" type="parTrans" cxnId="{054B97EF-431E-4159-9E2B-AA4BFD881731}">
      <dgm:prSet/>
      <dgm:spPr/>
      <dgm:t>
        <a:bodyPr/>
        <a:lstStyle/>
        <a:p>
          <a:endParaRPr lang="es-ES" sz="2000"/>
        </a:p>
      </dgm:t>
    </dgm:pt>
    <dgm:pt modelId="{A3B33A4F-7DE0-4524-A4EE-E82C6D79E96D}" type="sibTrans" cxnId="{054B97EF-431E-4159-9E2B-AA4BFD881731}">
      <dgm:prSet/>
      <dgm:spPr/>
      <dgm:t>
        <a:bodyPr/>
        <a:lstStyle/>
        <a:p>
          <a:endParaRPr lang="es-ES" sz="2000"/>
        </a:p>
      </dgm:t>
    </dgm:pt>
    <dgm:pt modelId="{0A9CF690-FE27-45C5-994B-8F9E93DE078D}">
      <dgm:prSet phldrT="[Texto]" custT="1"/>
      <dgm:spPr/>
      <dgm:t>
        <a:bodyPr/>
        <a:lstStyle/>
        <a:p>
          <a:r>
            <a:rPr lang="es-ES" sz="2000" dirty="0" smtClean="0"/>
            <a:t>Elaborar un esquema Conceptual.</a:t>
          </a:r>
          <a:endParaRPr lang="es-ES" sz="2000" dirty="0"/>
        </a:p>
      </dgm:t>
    </dgm:pt>
    <dgm:pt modelId="{C1B28C9F-AD80-47E2-913D-3A9398EC2721}" type="parTrans" cxnId="{85ACAF6E-CA49-4D65-86DF-AC4C55C1A6A4}">
      <dgm:prSet/>
      <dgm:spPr/>
      <dgm:t>
        <a:bodyPr/>
        <a:lstStyle/>
        <a:p>
          <a:endParaRPr lang="es-ES" sz="2000"/>
        </a:p>
      </dgm:t>
    </dgm:pt>
    <dgm:pt modelId="{2D7D18A1-EF1B-4B0A-8FD1-61F06914C7F7}" type="sibTrans" cxnId="{85ACAF6E-CA49-4D65-86DF-AC4C55C1A6A4}">
      <dgm:prSet/>
      <dgm:spPr/>
      <dgm:t>
        <a:bodyPr/>
        <a:lstStyle/>
        <a:p>
          <a:endParaRPr lang="es-ES" sz="2000"/>
        </a:p>
      </dgm:t>
    </dgm:pt>
    <dgm:pt modelId="{4B3E21E0-5FDC-465D-B332-7564DC77A744}">
      <dgm:prSet phldrT="[Texto]" custT="1"/>
      <dgm:spPr/>
      <dgm:t>
        <a:bodyPr/>
        <a:lstStyle/>
        <a:p>
          <a:r>
            <a:rPr lang="es-ES" sz="2000" dirty="0" smtClean="0"/>
            <a:t>3</a:t>
          </a:r>
          <a:endParaRPr lang="es-ES" sz="2000" dirty="0"/>
        </a:p>
      </dgm:t>
    </dgm:pt>
    <dgm:pt modelId="{3B59285D-D60A-4C1A-ACFC-C9EADED928DA}" type="parTrans" cxnId="{1E10F391-C5B1-4AE1-9876-5591D58B062F}">
      <dgm:prSet/>
      <dgm:spPr/>
      <dgm:t>
        <a:bodyPr/>
        <a:lstStyle/>
        <a:p>
          <a:endParaRPr lang="es-ES" sz="2000"/>
        </a:p>
      </dgm:t>
    </dgm:pt>
    <dgm:pt modelId="{91D07E15-4698-4B82-BE89-E50C8B7CBC11}" type="sibTrans" cxnId="{1E10F391-C5B1-4AE1-9876-5591D58B062F}">
      <dgm:prSet/>
      <dgm:spPr/>
      <dgm:t>
        <a:bodyPr/>
        <a:lstStyle/>
        <a:p>
          <a:endParaRPr lang="es-ES" sz="2000"/>
        </a:p>
      </dgm:t>
    </dgm:pt>
    <dgm:pt modelId="{B8D92096-EEF7-4547-A443-1113DDD6C7C9}">
      <dgm:prSet phldrT="[Texto]" custT="1"/>
      <dgm:spPr/>
      <dgm:t>
        <a:bodyPr/>
        <a:lstStyle/>
        <a:p>
          <a:r>
            <a:rPr lang="es-ES" sz="2000" dirty="0" smtClean="0"/>
            <a:t>Elaborar un esquema Lógico.</a:t>
          </a:r>
          <a:endParaRPr lang="es-ES" sz="2000" dirty="0"/>
        </a:p>
      </dgm:t>
    </dgm:pt>
    <dgm:pt modelId="{70624FFE-972A-4BD6-8C90-E400F85844FB}" type="parTrans" cxnId="{4A2B8899-D2C9-4D54-97E5-0CEDBF3D9926}">
      <dgm:prSet/>
      <dgm:spPr/>
      <dgm:t>
        <a:bodyPr/>
        <a:lstStyle/>
        <a:p>
          <a:endParaRPr lang="es-ES" sz="2000"/>
        </a:p>
      </dgm:t>
    </dgm:pt>
    <dgm:pt modelId="{2EB22394-1C42-4A44-AD88-554E753F2B25}" type="sibTrans" cxnId="{4A2B8899-D2C9-4D54-97E5-0CEDBF3D9926}">
      <dgm:prSet/>
      <dgm:spPr/>
      <dgm:t>
        <a:bodyPr/>
        <a:lstStyle/>
        <a:p>
          <a:endParaRPr lang="es-ES" sz="2000"/>
        </a:p>
      </dgm:t>
    </dgm:pt>
    <dgm:pt modelId="{61C1A8F0-6B71-4232-871C-BB46648E880A}">
      <dgm:prSet phldrT="[Texto]" custT="1"/>
      <dgm:spPr/>
      <dgm:t>
        <a:bodyPr/>
        <a:lstStyle/>
        <a:p>
          <a:r>
            <a:rPr lang="es-ES" sz="2000" dirty="0" smtClean="0"/>
            <a:t>4</a:t>
          </a:r>
          <a:endParaRPr lang="es-ES" sz="2000" dirty="0"/>
        </a:p>
      </dgm:t>
    </dgm:pt>
    <dgm:pt modelId="{DF1C4896-8E7C-49F4-B89F-4E8788C67E2D}" type="parTrans" cxnId="{1C4A7BC3-42AB-46CF-BFFA-C33F46B128FC}">
      <dgm:prSet/>
      <dgm:spPr/>
      <dgm:t>
        <a:bodyPr/>
        <a:lstStyle/>
        <a:p>
          <a:endParaRPr lang="es-ES" sz="2000"/>
        </a:p>
      </dgm:t>
    </dgm:pt>
    <dgm:pt modelId="{B75DC0F4-845A-4E24-A984-7CEBAE3E919B}" type="sibTrans" cxnId="{1C4A7BC3-42AB-46CF-BFFA-C33F46B128FC}">
      <dgm:prSet/>
      <dgm:spPr/>
      <dgm:t>
        <a:bodyPr/>
        <a:lstStyle/>
        <a:p>
          <a:endParaRPr lang="es-ES" sz="2000"/>
        </a:p>
      </dgm:t>
    </dgm:pt>
    <dgm:pt modelId="{75E6A84E-5522-4E59-B368-E1F4489FC5EA}">
      <dgm:prSet phldrT="[Texto]" custT="1"/>
      <dgm:spPr/>
      <dgm:t>
        <a:bodyPr/>
        <a:lstStyle/>
        <a:p>
          <a:r>
            <a:rPr lang="es-ES" sz="2000" dirty="0" smtClean="0"/>
            <a:t>Elaborar un esquema Físico.</a:t>
          </a:r>
          <a:endParaRPr lang="es-ES" sz="2000" dirty="0"/>
        </a:p>
      </dgm:t>
    </dgm:pt>
    <dgm:pt modelId="{A6D6328E-F715-40D4-BF69-307B016E1975}" type="parTrans" cxnId="{B75C4E5B-9AA7-420D-9B8B-9AE9B5522D95}">
      <dgm:prSet/>
      <dgm:spPr/>
      <dgm:t>
        <a:bodyPr/>
        <a:lstStyle/>
        <a:p>
          <a:endParaRPr lang="es-ES" sz="2000"/>
        </a:p>
      </dgm:t>
    </dgm:pt>
    <dgm:pt modelId="{962159AD-ADEA-4842-A193-07472C386F26}" type="sibTrans" cxnId="{B75C4E5B-9AA7-420D-9B8B-9AE9B5522D95}">
      <dgm:prSet/>
      <dgm:spPr/>
      <dgm:t>
        <a:bodyPr/>
        <a:lstStyle/>
        <a:p>
          <a:endParaRPr lang="es-ES" sz="2000"/>
        </a:p>
      </dgm:t>
    </dgm:pt>
    <dgm:pt modelId="{B81E026C-E28D-4BAB-A3DC-4E8DAEC93DFD}">
      <dgm:prSet phldrT="[Texto]" custT="1"/>
      <dgm:spPr/>
      <dgm:t>
        <a:bodyPr/>
        <a:lstStyle/>
        <a:p>
          <a:r>
            <a:rPr lang="es-ES" sz="2000" dirty="0" smtClean="0"/>
            <a:t>5</a:t>
          </a:r>
          <a:endParaRPr lang="es-ES" sz="2000" dirty="0"/>
        </a:p>
      </dgm:t>
    </dgm:pt>
    <dgm:pt modelId="{29CC5B4E-0E43-4EA6-9AAD-09D7D63C651B}" type="parTrans" cxnId="{1E12F163-FB4F-47D4-9EED-FDA069F01AA7}">
      <dgm:prSet/>
      <dgm:spPr/>
      <dgm:t>
        <a:bodyPr/>
        <a:lstStyle/>
        <a:p>
          <a:endParaRPr lang="es-ES" sz="2000"/>
        </a:p>
      </dgm:t>
    </dgm:pt>
    <dgm:pt modelId="{4E6C2D6E-C3C2-452B-AA1A-621163E4C0CE}" type="sibTrans" cxnId="{1E12F163-FB4F-47D4-9EED-FDA069F01AA7}">
      <dgm:prSet/>
      <dgm:spPr/>
      <dgm:t>
        <a:bodyPr/>
        <a:lstStyle/>
        <a:p>
          <a:endParaRPr lang="es-ES" sz="2000"/>
        </a:p>
      </dgm:t>
    </dgm:pt>
    <dgm:pt modelId="{31B66456-C0B2-428C-B1F7-355EE96F054F}">
      <dgm:prSet phldrT="[Texto]" custT="1"/>
      <dgm:spPr/>
      <dgm:t>
        <a:bodyPr/>
        <a:lstStyle/>
        <a:p>
          <a:r>
            <a:rPr lang="es-ES" sz="2000" dirty="0" smtClean="0"/>
            <a:t>Implementar la Base de Datos.</a:t>
          </a:r>
          <a:endParaRPr lang="es-ES" sz="2000" dirty="0"/>
        </a:p>
      </dgm:t>
    </dgm:pt>
    <dgm:pt modelId="{463F545A-F7A0-4EBF-9D1D-1354577818EA}" type="parTrans" cxnId="{DD8101CB-C01F-445B-9726-4143A490D1AF}">
      <dgm:prSet/>
      <dgm:spPr/>
      <dgm:t>
        <a:bodyPr/>
        <a:lstStyle/>
        <a:p>
          <a:endParaRPr lang="es-ES" sz="2000"/>
        </a:p>
      </dgm:t>
    </dgm:pt>
    <dgm:pt modelId="{4141770E-8C22-410A-95F5-3BB01EA5960B}" type="sibTrans" cxnId="{DD8101CB-C01F-445B-9726-4143A490D1AF}">
      <dgm:prSet/>
      <dgm:spPr/>
      <dgm:t>
        <a:bodyPr/>
        <a:lstStyle/>
        <a:p>
          <a:endParaRPr lang="es-ES" sz="2000"/>
        </a:p>
      </dgm:t>
    </dgm:pt>
    <dgm:pt modelId="{81F657D2-BFDE-4F51-8A38-0ACDE58EB4EC}" type="pres">
      <dgm:prSet presAssocID="{546D56F4-6128-469C-ADE8-2475DA522531}" presName="Name0" presStyleCnt="0">
        <dgm:presLayoutVars>
          <dgm:dir/>
          <dgm:animLvl val="lvl"/>
          <dgm:resizeHandles val="exact"/>
        </dgm:presLayoutVars>
      </dgm:prSet>
      <dgm:spPr/>
      <dgm:t>
        <a:bodyPr/>
        <a:lstStyle/>
        <a:p>
          <a:endParaRPr lang="es-ES"/>
        </a:p>
      </dgm:t>
    </dgm:pt>
    <dgm:pt modelId="{BE29AD3C-F7EE-4653-AB3B-1162A88B3C30}" type="pres">
      <dgm:prSet presAssocID="{7440E680-29EB-49AF-BDF2-E79DE6021AA6}" presName="linNode" presStyleCnt="0"/>
      <dgm:spPr/>
    </dgm:pt>
    <dgm:pt modelId="{59BC1C7C-5D20-4063-9D9C-476250D0F5ED}" type="pres">
      <dgm:prSet presAssocID="{7440E680-29EB-49AF-BDF2-E79DE6021AA6}" presName="parentText" presStyleLbl="node1" presStyleIdx="0" presStyleCnt="5" custScaleX="40175">
        <dgm:presLayoutVars>
          <dgm:chMax val="1"/>
          <dgm:bulletEnabled val="1"/>
        </dgm:presLayoutVars>
      </dgm:prSet>
      <dgm:spPr/>
      <dgm:t>
        <a:bodyPr/>
        <a:lstStyle/>
        <a:p>
          <a:endParaRPr lang="es-ES"/>
        </a:p>
      </dgm:t>
    </dgm:pt>
    <dgm:pt modelId="{D780AD1A-96C4-4A40-AD2F-4F469E461547}" type="pres">
      <dgm:prSet presAssocID="{7440E680-29EB-49AF-BDF2-E79DE6021AA6}" presName="descendantText" presStyleLbl="alignAccFollowNode1" presStyleIdx="0" presStyleCnt="5">
        <dgm:presLayoutVars>
          <dgm:bulletEnabled val="1"/>
        </dgm:presLayoutVars>
      </dgm:prSet>
      <dgm:spPr/>
      <dgm:t>
        <a:bodyPr/>
        <a:lstStyle/>
        <a:p>
          <a:endParaRPr lang="es-ES"/>
        </a:p>
      </dgm:t>
    </dgm:pt>
    <dgm:pt modelId="{C7EB7ADE-6443-4B58-A1B6-799C21BE8DE4}" type="pres">
      <dgm:prSet presAssocID="{BD2F59AF-76BF-4FD6-B2EE-E7B39B1EABCE}" presName="sp" presStyleCnt="0"/>
      <dgm:spPr/>
    </dgm:pt>
    <dgm:pt modelId="{E5186C44-E4A6-457B-B4F4-9F9B9389C408}" type="pres">
      <dgm:prSet presAssocID="{97736B59-9DFB-4B76-BB15-DC3BF7E5E863}" presName="linNode" presStyleCnt="0"/>
      <dgm:spPr/>
    </dgm:pt>
    <dgm:pt modelId="{827CC366-5CB1-4975-8A1A-1097ADAFD61D}" type="pres">
      <dgm:prSet presAssocID="{97736B59-9DFB-4B76-BB15-DC3BF7E5E863}" presName="parentText" presStyleLbl="node1" presStyleIdx="1" presStyleCnt="5" custScaleX="40175">
        <dgm:presLayoutVars>
          <dgm:chMax val="1"/>
          <dgm:bulletEnabled val="1"/>
        </dgm:presLayoutVars>
      </dgm:prSet>
      <dgm:spPr/>
      <dgm:t>
        <a:bodyPr/>
        <a:lstStyle/>
        <a:p>
          <a:endParaRPr lang="es-ES"/>
        </a:p>
      </dgm:t>
    </dgm:pt>
    <dgm:pt modelId="{7B1DA06B-BA97-4C1D-B363-0E5499C41EC9}" type="pres">
      <dgm:prSet presAssocID="{97736B59-9DFB-4B76-BB15-DC3BF7E5E863}" presName="descendantText" presStyleLbl="alignAccFollowNode1" presStyleIdx="1" presStyleCnt="5">
        <dgm:presLayoutVars>
          <dgm:bulletEnabled val="1"/>
        </dgm:presLayoutVars>
      </dgm:prSet>
      <dgm:spPr/>
      <dgm:t>
        <a:bodyPr/>
        <a:lstStyle/>
        <a:p>
          <a:endParaRPr lang="es-ES"/>
        </a:p>
      </dgm:t>
    </dgm:pt>
    <dgm:pt modelId="{8791C056-BB70-4EAC-A1B6-150193C950FC}" type="pres">
      <dgm:prSet presAssocID="{A3B33A4F-7DE0-4524-A4EE-E82C6D79E96D}" presName="sp" presStyleCnt="0"/>
      <dgm:spPr/>
    </dgm:pt>
    <dgm:pt modelId="{D8DEB7CD-C468-4405-B0BC-85DCDB8EE32E}" type="pres">
      <dgm:prSet presAssocID="{4B3E21E0-5FDC-465D-B332-7564DC77A744}" presName="linNode" presStyleCnt="0"/>
      <dgm:spPr/>
    </dgm:pt>
    <dgm:pt modelId="{2A3DCADB-E391-4715-8200-0707EB7D67DB}" type="pres">
      <dgm:prSet presAssocID="{4B3E21E0-5FDC-465D-B332-7564DC77A744}" presName="parentText" presStyleLbl="node1" presStyleIdx="2" presStyleCnt="5" custScaleX="40175">
        <dgm:presLayoutVars>
          <dgm:chMax val="1"/>
          <dgm:bulletEnabled val="1"/>
        </dgm:presLayoutVars>
      </dgm:prSet>
      <dgm:spPr/>
      <dgm:t>
        <a:bodyPr/>
        <a:lstStyle/>
        <a:p>
          <a:endParaRPr lang="es-ES"/>
        </a:p>
      </dgm:t>
    </dgm:pt>
    <dgm:pt modelId="{12875474-454C-45B4-8DBE-35EC2BAC433F}" type="pres">
      <dgm:prSet presAssocID="{4B3E21E0-5FDC-465D-B332-7564DC77A744}" presName="descendantText" presStyleLbl="alignAccFollowNode1" presStyleIdx="2" presStyleCnt="5">
        <dgm:presLayoutVars>
          <dgm:bulletEnabled val="1"/>
        </dgm:presLayoutVars>
      </dgm:prSet>
      <dgm:spPr/>
      <dgm:t>
        <a:bodyPr/>
        <a:lstStyle/>
        <a:p>
          <a:endParaRPr lang="es-ES"/>
        </a:p>
      </dgm:t>
    </dgm:pt>
    <dgm:pt modelId="{8B4612C5-43A2-490E-93B9-26FEFB6BCD04}" type="pres">
      <dgm:prSet presAssocID="{91D07E15-4698-4B82-BE89-E50C8B7CBC11}" presName="sp" presStyleCnt="0"/>
      <dgm:spPr/>
    </dgm:pt>
    <dgm:pt modelId="{76D09B88-035F-47AF-AE8C-75428421898C}" type="pres">
      <dgm:prSet presAssocID="{61C1A8F0-6B71-4232-871C-BB46648E880A}" presName="linNode" presStyleCnt="0"/>
      <dgm:spPr/>
    </dgm:pt>
    <dgm:pt modelId="{D4ACE22F-1F26-41AC-AC82-134FC122DFF0}" type="pres">
      <dgm:prSet presAssocID="{61C1A8F0-6B71-4232-871C-BB46648E880A}" presName="parentText" presStyleLbl="node1" presStyleIdx="3" presStyleCnt="5" custScaleX="40175">
        <dgm:presLayoutVars>
          <dgm:chMax val="1"/>
          <dgm:bulletEnabled val="1"/>
        </dgm:presLayoutVars>
      </dgm:prSet>
      <dgm:spPr/>
      <dgm:t>
        <a:bodyPr/>
        <a:lstStyle/>
        <a:p>
          <a:endParaRPr lang="es-ES"/>
        </a:p>
      </dgm:t>
    </dgm:pt>
    <dgm:pt modelId="{1073C9C9-34C7-46E6-A26D-F4EB003CF8E8}" type="pres">
      <dgm:prSet presAssocID="{61C1A8F0-6B71-4232-871C-BB46648E880A}" presName="descendantText" presStyleLbl="alignAccFollowNode1" presStyleIdx="3" presStyleCnt="5">
        <dgm:presLayoutVars>
          <dgm:bulletEnabled val="1"/>
        </dgm:presLayoutVars>
      </dgm:prSet>
      <dgm:spPr/>
      <dgm:t>
        <a:bodyPr/>
        <a:lstStyle/>
        <a:p>
          <a:endParaRPr lang="es-ES"/>
        </a:p>
      </dgm:t>
    </dgm:pt>
    <dgm:pt modelId="{E86730EE-6A5E-4985-94C9-0C716E019855}" type="pres">
      <dgm:prSet presAssocID="{B75DC0F4-845A-4E24-A984-7CEBAE3E919B}" presName="sp" presStyleCnt="0"/>
      <dgm:spPr/>
    </dgm:pt>
    <dgm:pt modelId="{7ADE28EA-7F19-44FD-BCA4-01CE1EECBE05}" type="pres">
      <dgm:prSet presAssocID="{B81E026C-E28D-4BAB-A3DC-4E8DAEC93DFD}" presName="linNode" presStyleCnt="0"/>
      <dgm:spPr/>
    </dgm:pt>
    <dgm:pt modelId="{7639CE95-B264-45D7-83D8-01F3E047E9FE}" type="pres">
      <dgm:prSet presAssocID="{B81E026C-E28D-4BAB-A3DC-4E8DAEC93DFD}" presName="parentText" presStyleLbl="node1" presStyleIdx="4" presStyleCnt="5" custScaleX="40175">
        <dgm:presLayoutVars>
          <dgm:chMax val="1"/>
          <dgm:bulletEnabled val="1"/>
        </dgm:presLayoutVars>
      </dgm:prSet>
      <dgm:spPr/>
      <dgm:t>
        <a:bodyPr/>
        <a:lstStyle/>
        <a:p>
          <a:endParaRPr lang="es-ES"/>
        </a:p>
      </dgm:t>
    </dgm:pt>
    <dgm:pt modelId="{0DF34CB6-3E51-4BCE-B803-EDD34F0490C3}" type="pres">
      <dgm:prSet presAssocID="{B81E026C-E28D-4BAB-A3DC-4E8DAEC93DFD}" presName="descendantText" presStyleLbl="alignAccFollowNode1" presStyleIdx="4" presStyleCnt="5">
        <dgm:presLayoutVars>
          <dgm:bulletEnabled val="1"/>
        </dgm:presLayoutVars>
      </dgm:prSet>
      <dgm:spPr/>
      <dgm:t>
        <a:bodyPr/>
        <a:lstStyle/>
        <a:p>
          <a:endParaRPr lang="es-ES"/>
        </a:p>
      </dgm:t>
    </dgm:pt>
  </dgm:ptLst>
  <dgm:cxnLst>
    <dgm:cxn modelId="{87ECCAAE-0CEA-40AF-A369-2CF906FD25B0}" type="presOf" srcId="{546D56F4-6128-469C-ADE8-2475DA522531}" destId="{81F657D2-BFDE-4F51-8A38-0ACDE58EB4EC}" srcOrd="0" destOrd="0" presId="urn:microsoft.com/office/officeart/2005/8/layout/vList5"/>
    <dgm:cxn modelId="{054B97EF-431E-4159-9E2B-AA4BFD881731}" srcId="{546D56F4-6128-469C-ADE8-2475DA522531}" destId="{97736B59-9DFB-4B76-BB15-DC3BF7E5E863}" srcOrd="1" destOrd="0" parTransId="{4C8C9AEE-2A0A-4C98-B305-5D587DEFE8F2}" sibTransId="{A3B33A4F-7DE0-4524-A4EE-E82C6D79E96D}"/>
    <dgm:cxn modelId="{15FAB349-90F0-47DD-8CCD-637D935C614D}" type="presOf" srcId="{61C1A8F0-6B71-4232-871C-BB46648E880A}" destId="{D4ACE22F-1F26-41AC-AC82-134FC122DFF0}" srcOrd="0" destOrd="0" presId="urn:microsoft.com/office/officeart/2005/8/layout/vList5"/>
    <dgm:cxn modelId="{4EDE436C-B2B8-4FB9-871D-FE26358507EA}" type="presOf" srcId="{B8D92096-EEF7-4547-A443-1113DDD6C7C9}" destId="{12875474-454C-45B4-8DBE-35EC2BAC433F}" srcOrd="0" destOrd="0" presId="urn:microsoft.com/office/officeart/2005/8/layout/vList5"/>
    <dgm:cxn modelId="{1C4A7BC3-42AB-46CF-BFFA-C33F46B128FC}" srcId="{546D56F4-6128-469C-ADE8-2475DA522531}" destId="{61C1A8F0-6B71-4232-871C-BB46648E880A}" srcOrd="3" destOrd="0" parTransId="{DF1C4896-8E7C-49F4-B89F-4E8788C67E2D}" sibTransId="{B75DC0F4-845A-4E24-A984-7CEBAE3E919B}"/>
    <dgm:cxn modelId="{11C349CF-B9E1-4878-BFDE-17703D6AA389}" srcId="{7440E680-29EB-49AF-BDF2-E79DE6021AA6}" destId="{68CAD3AE-1384-4DA4-B17E-616C1BBCB3D0}" srcOrd="0" destOrd="0" parTransId="{C80FF934-77CC-4BDA-83C1-ADA3606DFDBF}" sibTransId="{87B8E2AE-AF1D-4475-B119-5DEB49D4C064}"/>
    <dgm:cxn modelId="{F1C3DF9A-F11D-4B22-98E9-5D6D7699A4E6}" type="presOf" srcId="{68CAD3AE-1384-4DA4-B17E-616C1BBCB3D0}" destId="{D780AD1A-96C4-4A40-AD2F-4F469E461547}" srcOrd="0" destOrd="0" presId="urn:microsoft.com/office/officeart/2005/8/layout/vList5"/>
    <dgm:cxn modelId="{1E10F391-C5B1-4AE1-9876-5591D58B062F}" srcId="{546D56F4-6128-469C-ADE8-2475DA522531}" destId="{4B3E21E0-5FDC-465D-B332-7564DC77A744}" srcOrd="2" destOrd="0" parTransId="{3B59285D-D60A-4C1A-ACFC-C9EADED928DA}" sibTransId="{91D07E15-4698-4B82-BE89-E50C8B7CBC11}"/>
    <dgm:cxn modelId="{85ACAF6E-CA49-4D65-86DF-AC4C55C1A6A4}" srcId="{97736B59-9DFB-4B76-BB15-DC3BF7E5E863}" destId="{0A9CF690-FE27-45C5-994B-8F9E93DE078D}" srcOrd="0" destOrd="0" parTransId="{C1B28C9F-AD80-47E2-913D-3A9398EC2721}" sibTransId="{2D7D18A1-EF1B-4B0A-8FD1-61F06914C7F7}"/>
    <dgm:cxn modelId="{DD8101CB-C01F-445B-9726-4143A490D1AF}" srcId="{B81E026C-E28D-4BAB-A3DC-4E8DAEC93DFD}" destId="{31B66456-C0B2-428C-B1F7-355EE96F054F}" srcOrd="0" destOrd="0" parTransId="{463F545A-F7A0-4EBF-9D1D-1354577818EA}" sibTransId="{4141770E-8C22-410A-95F5-3BB01EA5960B}"/>
    <dgm:cxn modelId="{E72709BD-8815-4733-8EFA-79997E8CD39B}" type="presOf" srcId="{97736B59-9DFB-4B76-BB15-DC3BF7E5E863}" destId="{827CC366-5CB1-4975-8A1A-1097ADAFD61D}" srcOrd="0" destOrd="0" presId="urn:microsoft.com/office/officeart/2005/8/layout/vList5"/>
    <dgm:cxn modelId="{75E0BA38-78E9-4431-AB81-8E1D6EA1212B}" type="presOf" srcId="{0A9CF690-FE27-45C5-994B-8F9E93DE078D}" destId="{7B1DA06B-BA97-4C1D-B363-0E5499C41EC9}" srcOrd="0" destOrd="0" presId="urn:microsoft.com/office/officeart/2005/8/layout/vList5"/>
    <dgm:cxn modelId="{F5C52720-31D3-4C64-8DD2-D52480255AEC}" type="presOf" srcId="{B81E026C-E28D-4BAB-A3DC-4E8DAEC93DFD}" destId="{7639CE95-B264-45D7-83D8-01F3E047E9FE}" srcOrd="0" destOrd="0" presId="urn:microsoft.com/office/officeart/2005/8/layout/vList5"/>
    <dgm:cxn modelId="{5A4EBAE0-BC2F-4F00-80CE-3BC851FDDDA4}" srcId="{546D56F4-6128-469C-ADE8-2475DA522531}" destId="{7440E680-29EB-49AF-BDF2-E79DE6021AA6}" srcOrd="0" destOrd="0" parTransId="{7069A53D-294A-4279-95A1-E16FDE5DC0E4}" sibTransId="{BD2F59AF-76BF-4FD6-B2EE-E7B39B1EABCE}"/>
    <dgm:cxn modelId="{1E12F163-FB4F-47D4-9EED-FDA069F01AA7}" srcId="{546D56F4-6128-469C-ADE8-2475DA522531}" destId="{B81E026C-E28D-4BAB-A3DC-4E8DAEC93DFD}" srcOrd="4" destOrd="0" parTransId="{29CC5B4E-0E43-4EA6-9AAD-09D7D63C651B}" sibTransId="{4E6C2D6E-C3C2-452B-AA1A-621163E4C0CE}"/>
    <dgm:cxn modelId="{5DDE2897-23E4-4841-AA9C-6DD65BEA166E}" type="presOf" srcId="{4B3E21E0-5FDC-465D-B332-7564DC77A744}" destId="{2A3DCADB-E391-4715-8200-0707EB7D67DB}" srcOrd="0" destOrd="0" presId="urn:microsoft.com/office/officeart/2005/8/layout/vList5"/>
    <dgm:cxn modelId="{1101430E-B81E-4490-BBF2-6A3CF5BC4A65}" type="presOf" srcId="{31B66456-C0B2-428C-B1F7-355EE96F054F}" destId="{0DF34CB6-3E51-4BCE-B803-EDD34F0490C3}" srcOrd="0" destOrd="0" presId="urn:microsoft.com/office/officeart/2005/8/layout/vList5"/>
    <dgm:cxn modelId="{4A2B8899-D2C9-4D54-97E5-0CEDBF3D9926}" srcId="{4B3E21E0-5FDC-465D-B332-7564DC77A744}" destId="{B8D92096-EEF7-4547-A443-1113DDD6C7C9}" srcOrd="0" destOrd="0" parTransId="{70624FFE-972A-4BD6-8C90-E400F85844FB}" sibTransId="{2EB22394-1C42-4A44-AD88-554E753F2B25}"/>
    <dgm:cxn modelId="{7BD518CA-FE94-423C-A97E-F13879CA2369}" type="presOf" srcId="{7440E680-29EB-49AF-BDF2-E79DE6021AA6}" destId="{59BC1C7C-5D20-4063-9D9C-476250D0F5ED}" srcOrd="0" destOrd="0" presId="urn:microsoft.com/office/officeart/2005/8/layout/vList5"/>
    <dgm:cxn modelId="{B75C4E5B-9AA7-420D-9B8B-9AE9B5522D95}" srcId="{61C1A8F0-6B71-4232-871C-BB46648E880A}" destId="{75E6A84E-5522-4E59-B368-E1F4489FC5EA}" srcOrd="0" destOrd="0" parTransId="{A6D6328E-F715-40D4-BF69-307B016E1975}" sibTransId="{962159AD-ADEA-4842-A193-07472C386F26}"/>
    <dgm:cxn modelId="{B632EC11-8624-4764-84EF-944D613232E9}" type="presOf" srcId="{75E6A84E-5522-4E59-B368-E1F4489FC5EA}" destId="{1073C9C9-34C7-46E6-A26D-F4EB003CF8E8}" srcOrd="0" destOrd="0" presId="urn:microsoft.com/office/officeart/2005/8/layout/vList5"/>
    <dgm:cxn modelId="{60BAA8F3-849F-4076-AA7C-5B55B9967127}" type="presParOf" srcId="{81F657D2-BFDE-4F51-8A38-0ACDE58EB4EC}" destId="{BE29AD3C-F7EE-4653-AB3B-1162A88B3C30}" srcOrd="0" destOrd="0" presId="urn:microsoft.com/office/officeart/2005/8/layout/vList5"/>
    <dgm:cxn modelId="{3569A20F-6F28-4F98-A768-F35C979C1070}" type="presParOf" srcId="{BE29AD3C-F7EE-4653-AB3B-1162A88B3C30}" destId="{59BC1C7C-5D20-4063-9D9C-476250D0F5ED}" srcOrd="0" destOrd="0" presId="urn:microsoft.com/office/officeart/2005/8/layout/vList5"/>
    <dgm:cxn modelId="{3473E6EC-46DC-47CD-A1EE-0499E5D18901}" type="presParOf" srcId="{BE29AD3C-F7EE-4653-AB3B-1162A88B3C30}" destId="{D780AD1A-96C4-4A40-AD2F-4F469E461547}" srcOrd="1" destOrd="0" presId="urn:microsoft.com/office/officeart/2005/8/layout/vList5"/>
    <dgm:cxn modelId="{C65FB95A-A4CF-4661-A385-1104BBCFD2D8}" type="presParOf" srcId="{81F657D2-BFDE-4F51-8A38-0ACDE58EB4EC}" destId="{C7EB7ADE-6443-4B58-A1B6-799C21BE8DE4}" srcOrd="1" destOrd="0" presId="urn:microsoft.com/office/officeart/2005/8/layout/vList5"/>
    <dgm:cxn modelId="{5DFFD424-BC9D-48CC-9C6F-89DC353010A6}" type="presParOf" srcId="{81F657D2-BFDE-4F51-8A38-0ACDE58EB4EC}" destId="{E5186C44-E4A6-457B-B4F4-9F9B9389C408}" srcOrd="2" destOrd="0" presId="urn:microsoft.com/office/officeart/2005/8/layout/vList5"/>
    <dgm:cxn modelId="{FE1828F5-8A22-4252-9936-98176A3F52F9}" type="presParOf" srcId="{E5186C44-E4A6-457B-B4F4-9F9B9389C408}" destId="{827CC366-5CB1-4975-8A1A-1097ADAFD61D}" srcOrd="0" destOrd="0" presId="urn:microsoft.com/office/officeart/2005/8/layout/vList5"/>
    <dgm:cxn modelId="{EA920A23-A5F2-4381-8437-94EF5E23B4FF}" type="presParOf" srcId="{E5186C44-E4A6-457B-B4F4-9F9B9389C408}" destId="{7B1DA06B-BA97-4C1D-B363-0E5499C41EC9}" srcOrd="1" destOrd="0" presId="urn:microsoft.com/office/officeart/2005/8/layout/vList5"/>
    <dgm:cxn modelId="{EB5EC654-2114-454B-BF4D-CBBB8D7088A7}" type="presParOf" srcId="{81F657D2-BFDE-4F51-8A38-0ACDE58EB4EC}" destId="{8791C056-BB70-4EAC-A1B6-150193C950FC}" srcOrd="3" destOrd="0" presId="urn:microsoft.com/office/officeart/2005/8/layout/vList5"/>
    <dgm:cxn modelId="{2FFD7242-C155-4593-B5F9-06B88E6CE707}" type="presParOf" srcId="{81F657D2-BFDE-4F51-8A38-0ACDE58EB4EC}" destId="{D8DEB7CD-C468-4405-B0BC-85DCDB8EE32E}" srcOrd="4" destOrd="0" presId="urn:microsoft.com/office/officeart/2005/8/layout/vList5"/>
    <dgm:cxn modelId="{B7561532-88ED-4B22-95A9-8BC2D2B9C7F2}" type="presParOf" srcId="{D8DEB7CD-C468-4405-B0BC-85DCDB8EE32E}" destId="{2A3DCADB-E391-4715-8200-0707EB7D67DB}" srcOrd="0" destOrd="0" presId="urn:microsoft.com/office/officeart/2005/8/layout/vList5"/>
    <dgm:cxn modelId="{FB59E5C6-072C-4517-B2E0-F1CB37ADC70B}" type="presParOf" srcId="{D8DEB7CD-C468-4405-B0BC-85DCDB8EE32E}" destId="{12875474-454C-45B4-8DBE-35EC2BAC433F}" srcOrd="1" destOrd="0" presId="urn:microsoft.com/office/officeart/2005/8/layout/vList5"/>
    <dgm:cxn modelId="{5DD26436-5DD9-4022-9C3B-AA6BE257D4BA}" type="presParOf" srcId="{81F657D2-BFDE-4F51-8A38-0ACDE58EB4EC}" destId="{8B4612C5-43A2-490E-93B9-26FEFB6BCD04}" srcOrd="5" destOrd="0" presId="urn:microsoft.com/office/officeart/2005/8/layout/vList5"/>
    <dgm:cxn modelId="{6EE30BC4-D69C-428E-B4A6-B554295ACD6B}" type="presParOf" srcId="{81F657D2-BFDE-4F51-8A38-0ACDE58EB4EC}" destId="{76D09B88-035F-47AF-AE8C-75428421898C}" srcOrd="6" destOrd="0" presId="urn:microsoft.com/office/officeart/2005/8/layout/vList5"/>
    <dgm:cxn modelId="{42E713ED-5A7C-4C32-A0EE-E08177C00CD1}" type="presParOf" srcId="{76D09B88-035F-47AF-AE8C-75428421898C}" destId="{D4ACE22F-1F26-41AC-AC82-134FC122DFF0}" srcOrd="0" destOrd="0" presId="urn:microsoft.com/office/officeart/2005/8/layout/vList5"/>
    <dgm:cxn modelId="{2968E047-453A-4350-86F9-867F2C10407C}" type="presParOf" srcId="{76D09B88-035F-47AF-AE8C-75428421898C}" destId="{1073C9C9-34C7-46E6-A26D-F4EB003CF8E8}" srcOrd="1" destOrd="0" presId="urn:microsoft.com/office/officeart/2005/8/layout/vList5"/>
    <dgm:cxn modelId="{ECB006B0-48C1-4227-B5DF-81DAC49C75E9}" type="presParOf" srcId="{81F657D2-BFDE-4F51-8A38-0ACDE58EB4EC}" destId="{E86730EE-6A5E-4985-94C9-0C716E019855}" srcOrd="7" destOrd="0" presId="urn:microsoft.com/office/officeart/2005/8/layout/vList5"/>
    <dgm:cxn modelId="{18B8B075-A561-4EDD-968D-C8535AEB591E}" type="presParOf" srcId="{81F657D2-BFDE-4F51-8A38-0ACDE58EB4EC}" destId="{7ADE28EA-7F19-44FD-BCA4-01CE1EECBE05}" srcOrd="8" destOrd="0" presId="urn:microsoft.com/office/officeart/2005/8/layout/vList5"/>
    <dgm:cxn modelId="{CE5165B5-D3C7-4E1D-A8A3-90F4DEE5B668}" type="presParOf" srcId="{7ADE28EA-7F19-44FD-BCA4-01CE1EECBE05}" destId="{7639CE95-B264-45D7-83D8-01F3E047E9FE}" srcOrd="0" destOrd="0" presId="urn:microsoft.com/office/officeart/2005/8/layout/vList5"/>
    <dgm:cxn modelId="{8FED03BE-D2A8-4542-8958-7CE9AC0437CC}" type="presParOf" srcId="{7ADE28EA-7F19-44FD-BCA4-01CE1EECBE05}" destId="{0DF34CB6-3E51-4BCE-B803-EDD34F0490C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776562-AD86-4CFB-A04C-F088EBF196CF}" type="doc">
      <dgm:prSet loTypeId="urn:microsoft.com/office/officeart/2005/8/layout/vList2" loCatId="list" qsTypeId="urn:microsoft.com/office/officeart/2005/8/quickstyle/3d3" qsCatId="3D" csTypeId="urn:microsoft.com/office/officeart/2005/8/colors/accent5_2" csCatId="accent5" phldr="1"/>
      <dgm:spPr/>
      <dgm:t>
        <a:bodyPr/>
        <a:lstStyle/>
        <a:p>
          <a:endParaRPr lang="es-ES"/>
        </a:p>
      </dgm:t>
    </dgm:pt>
    <dgm:pt modelId="{C721D5B1-9891-491E-A748-3C0E89496BFC}">
      <dgm:prSet phldrT="[Texto]"/>
      <dgm:spPr/>
      <dgm:t>
        <a:bodyPr/>
        <a:lstStyle/>
        <a:p>
          <a:r>
            <a:rPr lang="es-ES" smtClean="0"/>
            <a:t>Análisis y Diseño de una Base de Datos</a:t>
          </a:r>
          <a:endParaRPr lang="es-ES"/>
        </a:p>
      </dgm:t>
    </dgm:pt>
    <dgm:pt modelId="{B6022455-ECE1-4297-98C7-3BE0C777F0A6}" type="parTrans" cxnId="{53535D3A-B63D-4B95-98FE-2CBBB15D3D40}">
      <dgm:prSet/>
      <dgm:spPr/>
      <dgm:t>
        <a:bodyPr/>
        <a:lstStyle/>
        <a:p>
          <a:endParaRPr lang="es-ES"/>
        </a:p>
      </dgm:t>
    </dgm:pt>
    <dgm:pt modelId="{B414B402-CC3B-4E7A-B66A-E39E8B352000}" type="sibTrans" cxnId="{53535D3A-B63D-4B95-98FE-2CBBB15D3D40}">
      <dgm:prSet/>
      <dgm:spPr/>
      <dgm:t>
        <a:bodyPr/>
        <a:lstStyle/>
        <a:p>
          <a:endParaRPr lang="es-ES"/>
        </a:p>
      </dgm:t>
    </dgm:pt>
    <dgm:pt modelId="{C7EA277F-9472-4F27-8659-A9B5FB0F2FC9}" type="pres">
      <dgm:prSet presAssocID="{09776562-AD86-4CFB-A04C-F088EBF196CF}" presName="linear" presStyleCnt="0">
        <dgm:presLayoutVars>
          <dgm:animLvl val="lvl"/>
          <dgm:resizeHandles val="exact"/>
        </dgm:presLayoutVars>
      </dgm:prSet>
      <dgm:spPr/>
      <dgm:t>
        <a:bodyPr/>
        <a:lstStyle/>
        <a:p>
          <a:endParaRPr lang="es-ES"/>
        </a:p>
      </dgm:t>
    </dgm:pt>
    <dgm:pt modelId="{6BC04C02-3125-40DA-A562-630C5556758E}" type="pres">
      <dgm:prSet presAssocID="{C721D5B1-9891-491E-A748-3C0E89496BFC}" presName="parentText" presStyleLbl="node1" presStyleIdx="0" presStyleCnt="1" custLinFactNeighborX="6901" custLinFactNeighborY="-6351">
        <dgm:presLayoutVars>
          <dgm:chMax val="0"/>
          <dgm:bulletEnabled val="1"/>
        </dgm:presLayoutVars>
      </dgm:prSet>
      <dgm:spPr/>
      <dgm:t>
        <a:bodyPr/>
        <a:lstStyle/>
        <a:p>
          <a:endParaRPr lang="es-ES"/>
        </a:p>
      </dgm:t>
    </dgm:pt>
  </dgm:ptLst>
  <dgm:cxnLst>
    <dgm:cxn modelId="{53535D3A-B63D-4B95-98FE-2CBBB15D3D40}" srcId="{09776562-AD86-4CFB-A04C-F088EBF196CF}" destId="{C721D5B1-9891-491E-A748-3C0E89496BFC}" srcOrd="0" destOrd="0" parTransId="{B6022455-ECE1-4297-98C7-3BE0C777F0A6}" sibTransId="{B414B402-CC3B-4E7A-B66A-E39E8B352000}"/>
    <dgm:cxn modelId="{57050680-B802-4D6D-BD53-1C49883A31E8}" type="presOf" srcId="{C721D5B1-9891-491E-A748-3C0E89496BFC}" destId="{6BC04C02-3125-40DA-A562-630C5556758E}" srcOrd="0" destOrd="0" presId="urn:microsoft.com/office/officeart/2005/8/layout/vList2"/>
    <dgm:cxn modelId="{42987AF0-247A-4533-B7BF-4F07FBFA67B0}" type="presOf" srcId="{09776562-AD86-4CFB-A04C-F088EBF196CF}" destId="{C7EA277F-9472-4F27-8659-A9B5FB0F2FC9}" srcOrd="0" destOrd="0" presId="urn:microsoft.com/office/officeart/2005/8/layout/vList2"/>
    <dgm:cxn modelId="{014A7FCA-70D5-4131-91CE-9FE4B1A8DBFC}" type="presParOf" srcId="{C7EA277F-9472-4F27-8659-A9B5FB0F2FC9}" destId="{6BC04C02-3125-40DA-A562-630C5556758E}"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dirty="0" smtClean="0"/>
            <a:t>1</a:t>
          </a:r>
          <a:endParaRPr lang="es-ES"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Analizar un problema del mundo real</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32EAB3EE-8763-4B23-8F8B-52D4356E69E8}" type="pres">
      <dgm:prSet presAssocID="{0615CD18-4040-43BE-BE7A-47534B80C04E}" presName="Name0" presStyleCnt="0">
        <dgm:presLayoutVars>
          <dgm:dir/>
          <dgm:animLvl val="lvl"/>
          <dgm:resizeHandles val="exact"/>
        </dgm:presLayoutVars>
      </dgm:prSet>
      <dgm:spPr/>
      <dgm:t>
        <a:bodyPr/>
        <a:lstStyle/>
        <a:p>
          <a:endParaRPr lang="es-ES"/>
        </a:p>
      </dgm:t>
    </dgm:pt>
    <dgm:pt modelId="{5C8D9931-0C6F-4968-9497-222279000F1B}" type="pres">
      <dgm:prSet presAssocID="{D36D0B46-10BC-4E8A-9E1D-34EF0E02F331}" presName="linNode" presStyleCnt="0"/>
      <dgm:spPr/>
    </dgm:pt>
    <dgm:pt modelId="{A3FC9D64-D69C-4D2E-9C32-D8B028D4275E}" type="pres">
      <dgm:prSet presAssocID="{D36D0B46-10BC-4E8A-9E1D-34EF0E02F331}" presName="parentText" presStyleLbl="node1" presStyleIdx="0" presStyleCnt="1" custScaleX="42549">
        <dgm:presLayoutVars>
          <dgm:chMax val="1"/>
          <dgm:bulletEnabled val="1"/>
        </dgm:presLayoutVars>
      </dgm:prSet>
      <dgm:spPr/>
      <dgm:t>
        <a:bodyPr/>
        <a:lstStyle/>
        <a:p>
          <a:endParaRPr lang="es-ES"/>
        </a:p>
      </dgm:t>
    </dgm:pt>
    <dgm:pt modelId="{E6DE2E02-883E-4B92-9228-9EC88B6E4F56}" type="pres">
      <dgm:prSet presAssocID="{D36D0B46-10BC-4E8A-9E1D-34EF0E02F331}" presName="descendantText" presStyleLbl="alignAccFollowNode1" presStyleIdx="0" presStyleCnt="1" custScaleX="132446">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1B859532-FB54-482C-9A18-ADA13D2887A8}" type="presOf" srcId="{D36D0B46-10BC-4E8A-9E1D-34EF0E02F331}" destId="{A3FC9D64-D69C-4D2E-9C32-D8B028D4275E}" srcOrd="0" destOrd="0" presId="urn:microsoft.com/office/officeart/2005/8/layout/vList5"/>
    <dgm:cxn modelId="{0B20C379-8E13-4598-9740-A4A910E4F519}" type="presOf" srcId="{0615CD18-4040-43BE-BE7A-47534B80C04E}" destId="{32EAB3EE-8763-4B23-8F8B-52D4356E69E8}"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A1F4ED5F-E586-4587-A196-495E8281DFEA}" type="presOf" srcId="{EB8E65C0-80C8-4059-8184-488FA11A6A70}" destId="{E6DE2E02-883E-4B92-9228-9EC88B6E4F56}" srcOrd="0" destOrd="0" presId="urn:microsoft.com/office/officeart/2005/8/layout/vList5"/>
    <dgm:cxn modelId="{9555CA4D-880B-4836-A933-7858B8C1687A}" type="presParOf" srcId="{32EAB3EE-8763-4B23-8F8B-52D4356E69E8}" destId="{5C8D9931-0C6F-4968-9497-222279000F1B}" srcOrd="0" destOrd="0" presId="urn:microsoft.com/office/officeart/2005/8/layout/vList5"/>
    <dgm:cxn modelId="{5C41A94D-E5F2-4F34-8D90-513972B9207D}" type="presParOf" srcId="{5C8D9931-0C6F-4968-9497-222279000F1B}" destId="{A3FC9D64-D69C-4D2E-9C32-D8B028D4275E}" srcOrd="0" destOrd="0" presId="urn:microsoft.com/office/officeart/2005/8/layout/vList5"/>
    <dgm:cxn modelId="{A70C9693-9335-4E47-B109-EC31EFE5B496}" type="presParOf" srcId="{5C8D9931-0C6F-4968-9497-222279000F1B}" destId="{E6DE2E02-883E-4B92-9228-9EC88B6E4F5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15CD18-4040-43BE-BE7A-47534B80C04E}"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s-ES"/>
        </a:p>
      </dgm:t>
    </dgm:pt>
    <dgm:pt modelId="{D36D0B46-10BC-4E8A-9E1D-34EF0E02F331}">
      <dgm:prSet phldrT="[Texto]"/>
      <dgm:spPr/>
      <dgm:t>
        <a:bodyPr/>
        <a:lstStyle/>
        <a:p>
          <a:r>
            <a:rPr lang="es-ES" dirty="0" smtClean="0"/>
            <a:t>2</a:t>
          </a:r>
          <a:endParaRPr lang="es-ES" dirty="0"/>
        </a:p>
      </dgm:t>
    </dgm:pt>
    <dgm:pt modelId="{282A64D8-AAAE-4FFB-8550-7D579DCCE449}" type="parTrans" cxnId="{A29E6F46-77FB-4E13-9A30-5450813CCDD2}">
      <dgm:prSet/>
      <dgm:spPr/>
      <dgm:t>
        <a:bodyPr/>
        <a:lstStyle/>
        <a:p>
          <a:endParaRPr lang="es-ES"/>
        </a:p>
      </dgm:t>
    </dgm:pt>
    <dgm:pt modelId="{0CAE2C61-A2F6-4B29-A68A-68DB3217F088}" type="sibTrans" cxnId="{A29E6F46-77FB-4E13-9A30-5450813CCDD2}">
      <dgm:prSet/>
      <dgm:spPr/>
      <dgm:t>
        <a:bodyPr/>
        <a:lstStyle/>
        <a:p>
          <a:endParaRPr lang="es-ES"/>
        </a:p>
      </dgm:t>
    </dgm:pt>
    <dgm:pt modelId="{EB8E65C0-80C8-4059-8184-488FA11A6A70}">
      <dgm:prSet phldrT="[Texto]"/>
      <dgm:spPr/>
      <dgm:t>
        <a:bodyPr/>
        <a:lstStyle/>
        <a:p>
          <a:r>
            <a:rPr lang="es-ES" dirty="0" smtClean="0"/>
            <a:t>Elaborar un esquema Conceptual</a:t>
          </a:r>
          <a:endParaRPr lang="es-ES" dirty="0"/>
        </a:p>
      </dgm:t>
    </dgm:pt>
    <dgm:pt modelId="{39622BCF-E7A9-4D1D-83FC-67A35B7B405E}" type="parTrans" cxnId="{355970AF-7B55-41D1-A16F-DBFC92978E85}">
      <dgm:prSet/>
      <dgm:spPr/>
      <dgm:t>
        <a:bodyPr/>
        <a:lstStyle/>
        <a:p>
          <a:endParaRPr lang="es-ES"/>
        </a:p>
      </dgm:t>
    </dgm:pt>
    <dgm:pt modelId="{D2363CB8-1181-4D48-AE9B-7EBF7827159A}" type="sibTrans" cxnId="{355970AF-7B55-41D1-A16F-DBFC92978E85}">
      <dgm:prSet/>
      <dgm:spPr/>
      <dgm:t>
        <a:bodyPr/>
        <a:lstStyle/>
        <a:p>
          <a:endParaRPr lang="es-ES"/>
        </a:p>
      </dgm:t>
    </dgm:pt>
    <dgm:pt modelId="{32EAB3EE-8763-4B23-8F8B-52D4356E69E8}" type="pres">
      <dgm:prSet presAssocID="{0615CD18-4040-43BE-BE7A-47534B80C04E}" presName="Name0" presStyleCnt="0">
        <dgm:presLayoutVars>
          <dgm:dir/>
          <dgm:animLvl val="lvl"/>
          <dgm:resizeHandles val="exact"/>
        </dgm:presLayoutVars>
      </dgm:prSet>
      <dgm:spPr/>
      <dgm:t>
        <a:bodyPr/>
        <a:lstStyle/>
        <a:p>
          <a:endParaRPr lang="es-ES"/>
        </a:p>
      </dgm:t>
    </dgm:pt>
    <dgm:pt modelId="{5C8D9931-0C6F-4968-9497-222279000F1B}" type="pres">
      <dgm:prSet presAssocID="{D36D0B46-10BC-4E8A-9E1D-34EF0E02F331}" presName="linNode" presStyleCnt="0"/>
      <dgm:spPr/>
    </dgm:pt>
    <dgm:pt modelId="{A3FC9D64-D69C-4D2E-9C32-D8B028D4275E}" type="pres">
      <dgm:prSet presAssocID="{D36D0B46-10BC-4E8A-9E1D-34EF0E02F331}" presName="parentText" presStyleLbl="node1" presStyleIdx="0" presStyleCnt="1" custScaleX="42549">
        <dgm:presLayoutVars>
          <dgm:chMax val="1"/>
          <dgm:bulletEnabled val="1"/>
        </dgm:presLayoutVars>
      </dgm:prSet>
      <dgm:spPr/>
      <dgm:t>
        <a:bodyPr/>
        <a:lstStyle/>
        <a:p>
          <a:endParaRPr lang="es-ES"/>
        </a:p>
      </dgm:t>
    </dgm:pt>
    <dgm:pt modelId="{E6DE2E02-883E-4B92-9228-9EC88B6E4F56}" type="pres">
      <dgm:prSet presAssocID="{D36D0B46-10BC-4E8A-9E1D-34EF0E02F331}" presName="descendantText" presStyleLbl="alignAccFollowNode1" presStyleIdx="0" presStyleCnt="1" custScaleX="132446">
        <dgm:presLayoutVars>
          <dgm:bulletEnabled val="1"/>
        </dgm:presLayoutVars>
      </dgm:prSet>
      <dgm:spPr/>
      <dgm:t>
        <a:bodyPr/>
        <a:lstStyle/>
        <a:p>
          <a:endParaRPr lang="es-ES"/>
        </a:p>
      </dgm:t>
    </dgm:pt>
  </dgm:ptLst>
  <dgm:cxnLst>
    <dgm:cxn modelId="{355970AF-7B55-41D1-A16F-DBFC92978E85}" srcId="{D36D0B46-10BC-4E8A-9E1D-34EF0E02F331}" destId="{EB8E65C0-80C8-4059-8184-488FA11A6A70}" srcOrd="0" destOrd="0" parTransId="{39622BCF-E7A9-4D1D-83FC-67A35B7B405E}" sibTransId="{D2363CB8-1181-4D48-AE9B-7EBF7827159A}"/>
    <dgm:cxn modelId="{B54BD7D8-32D5-439D-AC44-0FF5A2B11176}" type="presOf" srcId="{EB8E65C0-80C8-4059-8184-488FA11A6A70}" destId="{E6DE2E02-883E-4B92-9228-9EC88B6E4F56}" srcOrd="0" destOrd="0" presId="urn:microsoft.com/office/officeart/2005/8/layout/vList5"/>
    <dgm:cxn modelId="{757D97E4-336C-48A1-9E2B-A38725350AEB}" type="presOf" srcId="{D36D0B46-10BC-4E8A-9E1D-34EF0E02F331}" destId="{A3FC9D64-D69C-4D2E-9C32-D8B028D4275E}" srcOrd="0" destOrd="0" presId="urn:microsoft.com/office/officeart/2005/8/layout/vList5"/>
    <dgm:cxn modelId="{A29E6F46-77FB-4E13-9A30-5450813CCDD2}" srcId="{0615CD18-4040-43BE-BE7A-47534B80C04E}" destId="{D36D0B46-10BC-4E8A-9E1D-34EF0E02F331}" srcOrd="0" destOrd="0" parTransId="{282A64D8-AAAE-4FFB-8550-7D579DCCE449}" sibTransId="{0CAE2C61-A2F6-4B29-A68A-68DB3217F088}"/>
    <dgm:cxn modelId="{E699BB03-8220-4630-AFD3-254BCBD3AF15}" type="presOf" srcId="{0615CD18-4040-43BE-BE7A-47534B80C04E}" destId="{32EAB3EE-8763-4B23-8F8B-52D4356E69E8}" srcOrd="0" destOrd="0" presId="urn:microsoft.com/office/officeart/2005/8/layout/vList5"/>
    <dgm:cxn modelId="{44F6E7C9-692E-4F54-A66C-F70D15BDD2F1}" type="presParOf" srcId="{32EAB3EE-8763-4B23-8F8B-52D4356E69E8}" destId="{5C8D9931-0C6F-4968-9497-222279000F1B}" srcOrd="0" destOrd="0" presId="urn:microsoft.com/office/officeart/2005/8/layout/vList5"/>
    <dgm:cxn modelId="{3E1FBE4D-E3D3-4A50-BA9A-04C9EB8FF9E0}" type="presParOf" srcId="{5C8D9931-0C6F-4968-9497-222279000F1B}" destId="{A3FC9D64-D69C-4D2E-9C32-D8B028D4275E}" srcOrd="0" destOrd="0" presId="urn:microsoft.com/office/officeart/2005/8/layout/vList5"/>
    <dgm:cxn modelId="{8E3C90BE-A41B-4CC8-B5A6-74E0AA86B051}" type="presParOf" srcId="{5C8D9931-0C6F-4968-9497-222279000F1B}" destId="{E6DE2E02-883E-4B92-9228-9EC88B6E4F5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s-ES" sz="2500" kern="1200" dirty="0" smtClean="0"/>
            <a:t>4</a:t>
          </a:r>
          <a:endParaRPr lang="es-ES" sz="2500"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s-ES" sz="3600" kern="1200" dirty="0" smtClean="0"/>
            <a:t>Sistema Gestor de Base de Datos</a:t>
          </a:r>
          <a:endParaRPr lang="es-ES" sz="3600" kern="1200" dirty="0"/>
        </a:p>
      </dsp:txBody>
      <dsp:txXfrm rot="-5400000">
        <a:off x="909743" y="41238"/>
        <a:ext cx="7964418" cy="7622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E2E02-883E-4B92-9228-9EC88B6E4F56}">
      <dsp:nvSpPr>
        <dsp:cNvPr id="0" name=""/>
        <dsp:cNvSpPr/>
      </dsp:nvSpPr>
      <dsp:spPr>
        <a:xfrm rot="5400000">
          <a:off x="4619994" y="-3125082"/>
          <a:ext cx="1039706" cy="7549797"/>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4780" tIns="72390" rIns="144780" bIns="72390" numCol="1" spcCol="1270" anchor="ctr" anchorCtr="0">
          <a:noAutofit/>
        </a:bodyPr>
        <a:lstStyle/>
        <a:p>
          <a:pPr marL="285750" lvl="1" indent="-285750" algn="l" defTabSz="1689100">
            <a:lnSpc>
              <a:spcPct val="90000"/>
            </a:lnSpc>
            <a:spcBef>
              <a:spcPct val="0"/>
            </a:spcBef>
            <a:spcAft>
              <a:spcPct val="15000"/>
            </a:spcAft>
            <a:buChar char="••"/>
          </a:pPr>
          <a:r>
            <a:rPr lang="es-ES" sz="3800" kern="1200" dirty="0" smtClean="0"/>
            <a:t>Elaborar un esquema Lógico</a:t>
          </a:r>
          <a:endParaRPr lang="es-ES" sz="3800" kern="1200" dirty="0"/>
        </a:p>
      </dsp:txBody>
      <dsp:txXfrm rot="-5400000">
        <a:off x="1364949" y="180717"/>
        <a:ext cx="7499043" cy="938198"/>
      </dsp:txXfrm>
    </dsp:sp>
    <dsp:sp modelId="{A3FC9D64-D69C-4D2E-9C32-D8B028D4275E}">
      <dsp:nvSpPr>
        <dsp:cNvPr id="0" name=""/>
        <dsp:cNvSpPr/>
      </dsp:nvSpPr>
      <dsp:spPr>
        <a:xfrm>
          <a:off x="653" y="0"/>
          <a:ext cx="1364295"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kern="1200" dirty="0" smtClean="0"/>
            <a:t>3</a:t>
          </a:r>
          <a:endParaRPr lang="es-ES" sz="6500" kern="1200" dirty="0"/>
        </a:p>
      </dsp:txBody>
      <dsp:txXfrm>
        <a:off x="64096" y="63443"/>
        <a:ext cx="1237409" cy="117274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E2E02-883E-4B92-9228-9EC88B6E4F56}">
      <dsp:nvSpPr>
        <dsp:cNvPr id="0" name=""/>
        <dsp:cNvSpPr/>
      </dsp:nvSpPr>
      <dsp:spPr>
        <a:xfrm rot="5400000">
          <a:off x="4619994" y="-3125082"/>
          <a:ext cx="1039706" cy="7549797"/>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52400" tIns="76200" rIns="152400" bIns="76200" numCol="1" spcCol="1270" anchor="ctr" anchorCtr="0">
          <a:noAutofit/>
        </a:bodyPr>
        <a:lstStyle/>
        <a:p>
          <a:pPr marL="285750" lvl="1" indent="-285750" algn="l" defTabSz="1778000">
            <a:lnSpc>
              <a:spcPct val="90000"/>
            </a:lnSpc>
            <a:spcBef>
              <a:spcPct val="0"/>
            </a:spcBef>
            <a:spcAft>
              <a:spcPct val="15000"/>
            </a:spcAft>
            <a:buChar char="••"/>
          </a:pPr>
          <a:r>
            <a:rPr lang="es-ES" sz="4000" kern="1200" dirty="0" smtClean="0"/>
            <a:t>Elaborar un esquema Físico</a:t>
          </a:r>
          <a:endParaRPr lang="es-ES" sz="4000" kern="1200" dirty="0"/>
        </a:p>
      </dsp:txBody>
      <dsp:txXfrm rot="-5400000">
        <a:off x="1364949" y="180717"/>
        <a:ext cx="7499043" cy="938198"/>
      </dsp:txXfrm>
    </dsp:sp>
    <dsp:sp modelId="{A3FC9D64-D69C-4D2E-9C32-D8B028D4275E}">
      <dsp:nvSpPr>
        <dsp:cNvPr id="0" name=""/>
        <dsp:cNvSpPr/>
      </dsp:nvSpPr>
      <dsp:spPr>
        <a:xfrm>
          <a:off x="653" y="0"/>
          <a:ext cx="1364295"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kern="1200" dirty="0" smtClean="0"/>
            <a:t>4</a:t>
          </a:r>
          <a:endParaRPr lang="es-ES" sz="6500" kern="1200" dirty="0"/>
        </a:p>
      </dsp:txBody>
      <dsp:txXfrm>
        <a:off x="64096" y="63443"/>
        <a:ext cx="1237409" cy="117274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E2E02-883E-4B92-9228-9EC88B6E4F56}">
      <dsp:nvSpPr>
        <dsp:cNvPr id="0" name=""/>
        <dsp:cNvSpPr/>
      </dsp:nvSpPr>
      <dsp:spPr>
        <a:xfrm rot="5400000">
          <a:off x="4619994" y="-3125082"/>
          <a:ext cx="1039706" cy="7549797"/>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0970" tIns="70485" rIns="140970" bIns="70485" numCol="1" spcCol="1270" anchor="ctr" anchorCtr="0">
          <a:noAutofit/>
        </a:bodyPr>
        <a:lstStyle/>
        <a:p>
          <a:pPr marL="285750" lvl="1" indent="-285750" algn="l" defTabSz="1644650">
            <a:lnSpc>
              <a:spcPct val="90000"/>
            </a:lnSpc>
            <a:spcBef>
              <a:spcPct val="0"/>
            </a:spcBef>
            <a:spcAft>
              <a:spcPct val="15000"/>
            </a:spcAft>
            <a:buChar char="••"/>
          </a:pPr>
          <a:r>
            <a:rPr lang="es-ES" sz="3700" kern="1200" dirty="0" smtClean="0"/>
            <a:t>Implementar la Base de Datos</a:t>
          </a:r>
          <a:endParaRPr lang="es-ES" sz="3700" kern="1200" dirty="0"/>
        </a:p>
      </dsp:txBody>
      <dsp:txXfrm rot="-5400000">
        <a:off x="1364949" y="180717"/>
        <a:ext cx="7499043" cy="938198"/>
      </dsp:txXfrm>
    </dsp:sp>
    <dsp:sp modelId="{A3FC9D64-D69C-4D2E-9C32-D8B028D4275E}">
      <dsp:nvSpPr>
        <dsp:cNvPr id="0" name=""/>
        <dsp:cNvSpPr/>
      </dsp:nvSpPr>
      <dsp:spPr>
        <a:xfrm>
          <a:off x="653" y="0"/>
          <a:ext cx="1364295"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kern="1200" dirty="0" smtClean="0"/>
            <a:t>5</a:t>
          </a:r>
          <a:endParaRPr lang="es-ES" sz="6500" kern="1200" dirty="0"/>
        </a:p>
      </dsp:txBody>
      <dsp:txXfrm>
        <a:off x="64096" y="63443"/>
        <a:ext cx="1237409" cy="117274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E2E02-883E-4B92-9228-9EC88B6E4F56}">
      <dsp:nvSpPr>
        <dsp:cNvPr id="0" name=""/>
        <dsp:cNvSpPr/>
      </dsp:nvSpPr>
      <dsp:spPr>
        <a:xfrm rot="5400000">
          <a:off x="4619994" y="-3125082"/>
          <a:ext cx="1039706" cy="7549797"/>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s-ES" sz="5200" kern="1200" dirty="0" smtClean="0"/>
            <a:t>Resumen</a:t>
          </a:r>
          <a:endParaRPr lang="es-ES" sz="5200" kern="1200" dirty="0"/>
        </a:p>
      </dsp:txBody>
      <dsp:txXfrm rot="-5400000">
        <a:off x="1364949" y="180717"/>
        <a:ext cx="7499043" cy="938198"/>
      </dsp:txXfrm>
    </dsp:sp>
    <dsp:sp modelId="{A3FC9D64-D69C-4D2E-9C32-D8B028D4275E}">
      <dsp:nvSpPr>
        <dsp:cNvPr id="0" name=""/>
        <dsp:cNvSpPr/>
      </dsp:nvSpPr>
      <dsp:spPr>
        <a:xfrm>
          <a:off x="653" y="0"/>
          <a:ext cx="1364295"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endParaRPr lang="es-ES" sz="6500" kern="1200" dirty="0"/>
        </a:p>
      </dsp:txBody>
      <dsp:txXfrm>
        <a:off x="64096" y="63443"/>
        <a:ext cx="1237409" cy="117274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6431-8ADE-4F1F-A0DC-66937466A780}">
      <dsp:nvSpPr>
        <dsp:cNvPr id="0" name=""/>
        <dsp:cNvSpPr/>
      </dsp:nvSpPr>
      <dsp:spPr>
        <a:xfrm>
          <a:off x="4768" y="130034"/>
          <a:ext cx="1425183" cy="855110"/>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Esquema Conceptual</a:t>
          </a:r>
          <a:endParaRPr lang="es-ES" sz="1600" kern="1200" dirty="0"/>
        </a:p>
      </dsp:txBody>
      <dsp:txXfrm>
        <a:off x="29813" y="155079"/>
        <a:ext cx="1375093" cy="805020"/>
      </dsp:txXfrm>
    </dsp:sp>
    <dsp:sp modelId="{351FC139-18A1-4475-82BB-B45BC4176645}">
      <dsp:nvSpPr>
        <dsp:cNvPr id="0" name=""/>
        <dsp:cNvSpPr/>
      </dsp:nvSpPr>
      <dsp:spPr>
        <a:xfrm>
          <a:off x="1572470" y="380866"/>
          <a:ext cx="302138" cy="353445"/>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a:off x="1572470" y="451555"/>
        <a:ext cx="211497" cy="212067"/>
      </dsp:txXfrm>
    </dsp:sp>
    <dsp:sp modelId="{B96BE190-446E-4A52-8A3C-F95B5CF5143F}">
      <dsp:nvSpPr>
        <dsp:cNvPr id="0" name=""/>
        <dsp:cNvSpPr/>
      </dsp:nvSpPr>
      <dsp:spPr>
        <a:xfrm>
          <a:off x="2000025" y="130034"/>
          <a:ext cx="1425183" cy="855110"/>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Esquema Lógico</a:t>
          </a:r>
          <a:endParaRPr lang="es-ES" sz="1600" kern="1200" dirty="0"/>
        </a:p>
      </dsp:txBody>
      <dsp:txXfrm>
        <a:off x="2025070" y="155079"/>
        <a:ext cx="1375093" cy="805020"/>
      </dsp:txXfrm>
    </dsp:sp>
    <dsp:sp modelId="{A1C64D24-51B0-4C58-9A70-4152EBF11B67}">
      <dsp:nvSpPr>
        <dsp:cNvPr id="0" name=""/>
        <dsp:cNvSpPr/>
      </dsp:nvSpPr>
      <dsp:spPr>
        <a:xfrm>
          <a:off x="3567727" y="380866"/>
          <a:ext cx="302138" cy="353445"/>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a:off x="3567727" y="451555"/>
        <a:ext cx="211497" cy="212067"/>
      </dsp:txXfrm>
    </dsp:sp>
    <dsp:sp modelId="{240617AE-1E81-4C00-BC62-5556F69B6392}">
      <dsp:nvSpPr>
        <dsp:cNvPr id="0" name=""/>
        <dsp:cNvSpPr/>
      </dsp:nvSpPr>
      <dsp:spPr>
        <a:xfrm>
          <a:off x="3995282" y="130034"/>
          <a:ext cx="1425183" cy="855110"/>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Esquema Físico</a:t>
          </a:r>
          <a:endParaRPr lang="es-ES" sz="1600" kern="1200" dirty="0"/>
        </a:p>
      </dsp:txBody>
      <dsp:txXfrm>
        <a:off x="4020327" y="155079"/>
        <a:ext cx="1375093" cy="8050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endParaRPr lang="es-ES" sz="2500"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s-ES" sz="3500" kern="1200" dirty="0" smtClean="0"/>
            <a:t>Determinación de Requerimientos</a:t>
          </a:r>
          <a:endParaRPr lang="es-ES" sz="3500" kern="1200" dirty="0"/>
        </a:p>
      </dsp:txBody>
      <dsp:txXfrm rot="-5400000">
        <a:off x="909743" y="41238"/>
        <a:ext cx="7964418" cy="76228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C399C-23BD-47E0-83B9-29766D670AA4}">
      <dsp:nvSpPr>
        <dsp:cNvPr id="0" name=""/>
        <dsp:cNvSpPr/>
      </dsp:nvSpPr>
      <dsp:spPr>
        <a:xfrm rot="5400000">
          <a:off x="-208375" y="210700"/>
          <a:ext cx="1389171" cy="972419"/>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s-ES" sz="2700" kern="1200" dirty="0" smtClean="0"/>
            <a:t>1</a:t>
          </a:r>
          <a:endParaRPr lang="es-ES" sz="2700" kern="1200" dirty="0"/>
        </a:p>
      </dsp:txBody>
      <dsp:txXfrm rot="-5400000">
        <a:off x="2" y="488534"/>
        <a:ext cx="972419" cy="416752"/>
      </dsp:txXfrm>
    </dsp:sp>
    <dsp:sp modelId="{C2DA2543-C725-4E15-87ED-9281E47E53AE}">
      <dsp:nvSpPr>
        <dsp:cNvPr id="0" name=""/>
        <dsp:cNvSpPr/>
      </dsp:nvSpPr>
      <dsp:spPr>
        <a:xfrm rot="5400000">
          <a:off x="4492429" y="-3517684"/>
          <a:ext cx="902961" cy="7942980"/>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s-ES" sz="2500" kern="1200" dirty="0" smtClean="0"/>
            <a:t>Observación</a:t>
          </a:r>
          <a:endParaRPr lang="es-ES" sz="2500" kern="1200" dirty="0"/>
        </a:p>
      </dsp:txBody>
      <dsp:txXfrm rot="-5400000">
        <a:off x="972420" y="46404"/>
        <a:ext cx="7898901" cy="814803"/>
      </dsp:txXfrm>
    </dsp:sp>
    <dsp:sp modelId="{56CA842E-7CA7-4806-8F48-FF7EC57EE8BB}">
      <dsp:nvSpPr>
        <dsp:cNvPr id="0" name=""/>
        <dsp:cNvSpPr/>
      </dsp:nvSpPr>
      <dsp:spPr>
        <a:xfrm rot="5400000">
          <a:off x="-208375" y="1402915"/>
          <a:ext cx="1389171" cy="972419"/>
        </a:xfrm>
        <a:prstGeom prst="chevron">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s-ES" sz="2700" kern="1200" dirty="0" smtClean="0"/>
            <a:t>2</a:t>
          </a:r>
          <a:endParaRPr lang="es-ES" sz="2700" kern="1200" dirty="0"/>
        </a:p>
      </dsp:txBody>
      <dsp:txXfrm rot="-5400000">
        <a:off x="2" y="1680749"/>
        <a:ext cx="972419" cy="416752"/>
      </dsp:txXfrm>
    </dsp:sp>
    <dsp:sp modelId="{0E40894D-0F5B-4BCB-A6C0-34744CEF7DB9}">
      <dsp:nvSpPr>
        <dsp:cNvPr id="0" name=""/>
        <dsp:cNvSpPr/>
      </dsp:nvSpPr>
      <dsp:spPr>
        <a:xfrm rot="5400000">
          <a:off x="4492429" y="-2325470"/>
          <a:ext cx="902961" cy="7942980"/>
        </a:xfrm>
        <a:prstGeom prst="round2Same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s-ES" sz="2500" kern="1200" dirty="0" smtClean="0"/>
            <a:t>Entrevistas</a:t>
          </a:r>
          <a:endParaRPr lang="es-ES" sz="2500" kern="1200" dirty="0"/>
        </a:p>
        <a:p>
          <a:pPr marL="228600" lvl="1" indent="-228600" algn="l" defTabSz="1111250">
            <a:lnSpc>
              <a:spcPct val="90000"/>
            </a:lnSpc>
            <a:spcBef>
              <a:spcPct val="0"/>
            </a:spcBef>
            <a:spcAft>
              <a:spcPct val="15000"/>
            </a:spcAft>
            <a:buChar char="••"/>
          </a:pPr>
          <a:r>
            <a:rPr lang="es-ES" sz="2500" kern="1200" dirty="0" smtClean="0"/>
            <a:t>Cuestionarios</a:t>
          </a:r>
          <a:endParaRPr lang="es-ES" sz="2500" kern="1200" dirty="0"/>
        </a:p>
      </dsp:txBody>
      <dsp:txXfrm rot="-5400000">
        <a:off x="972420" y="1238618"/>
        <a:ext cx="7898901" cy="814803"/>
      </dsp:txXfrm>
    </dsp:sp>
    <dsp:sp modelId="{EC37EA42-C42C-45C5-B1FD-BE01AC90DB4C}">
      <dsp:nvSpPr>
        <dsp:cNvPr id="0" name=""/>
        <dsp:cNvSpPr/>
      </dsp:nvSpPr>
      <dsp:spPr>
        <a:xfrm rot="5400000">
          <a:off x="-208375" y="2595129"/>
          <a:ext cx="1389171" cy="972419"/>
        </a:xfrm>
        <a:prstGeom prst="chevron">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s-ES" sz="2700" kern="1200" dirty="0" smtClean="0"/>
            <a:t>3</a:t>
          </a:r>
          <a:endParaRPr lang="es-ES" sz="2700" kern="1200" dirty="0"/>
        </a:p>
      </dsp:txBody>
      <dsp:txXfrm rot="-5400000">
        <a:off x="2" y="2872963"/>
        <a:ext cx="972419" cy="416752"/>
      </dsp:txXfrm>
    </dsp:sp>
    <dsp:sp modelId="{18D2A213-32A0-4F8D-B873-985795B08332}">
      <dsp:nvSpPr>
        <dsp:cNvPr id="0" name=""/>
        <dsp:cNvSpPr/>
      </dsp:nvSpPr>
      <dsp:spPr>
        <a:xfrm rot="5400000">
          <a:off x="4492429" y="-1133255"/>
          <a:ext cx="902961" cy="7942980"/>
        </a:xfrm>
        <a:prstGeom prst="round2Same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s-ES" sz="2500" kern="1200" dirty="0" smtClean="0"/>
            <a:t>Revisión de Documentos</a:t>
          </a:r>
          <a:endParaRPr lang="es-ES" sz="2500" kern="1200" dirty="0"/>
        </a:p>
      </dsp:txBody>
      <dsp:txXfrm rot="-5400000">
        <a:off x="972420" y="2430833"/>
        <a:ext cx="7898901" cy="81480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endParaRPr lang="es-ES" sz="2500"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s-ES" sz="2600" b="1" kern="1200" dirty="0" smtClean="0"/>
            <a:t>Técnicas para la determinación de Requerimientos</a:t>
          </a:r>
          <a:endParaRPr lang="es-ES" sz="2600" b="1" kern="1200" dirty="0"/>
        </a:p>
      </dsp:txBody>
      <dsp:txXfrm rot="-5400000">
        <a:off x="909743" y="41238"/>
        <a:ext cx="7964418" cy="76228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endParaRPr lang="es-ES" sz="2500"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8488" tIns="31115" rIns="31115" bIns="31115" numCol="1" spcCol="1270" anchor="ctr" anchorCtr="0">
          <a:noAutofit/>
        </a:bodyPr>
        <a:lstStyle/>
        <a:p>
          <a:pPr marL="285750" lvl="1" indent="-285750" algn="l" defTabSz="2178050">
            <a:lnSpc>
              <a:spcPct val="90000"/>
            </a:lnSpc>
            <a:spcBef>
              <a:spcPct val="0"/>
            </a:spcBef>
            <a:spcAft>
              <a:spcPct val="15000"/>
            </a:spcAft>
            <a:buChar char="••"/>
          </a:pPr>
          <a:r>
            <a:rPr lang="es-ES" sz="4900" kern="1200" dirty="0" smtClean="0"/>
            <a:t>EJEMPLO</a:t>
          </a:r>
          <a:endParaRPr lang="es-ES" sz="4900" kern="1200" dirty="0"/>
        </a:p>
      </dsp:txBody>
      <dsp:txXfrm rot="-5400000">
        <a:off x="909743" y="41238"/>
        <a:ext cx="7964418" cy="76228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s-ES" sz="2500" b="1" kern="1200" dirty="0" smtClean="0"/>
            <a:t>1</a:t>
          </a:r>
          <a:endParaRPr lang="es-ES" sz="2500" b="1"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8488" tIns="31115" rIns="31115" bIns="31115" numCol="1" spcCol="1270" anchor="ctr" anchorCtr="0">
          <a:noAutofit/>
        </a:bodyPr>
        <a:lstStyle/>
        <a:p>
          <a:pPr marL="285750" lvl="1" indent="-285750" algn="l" defTabSz="2178050">
            <a:lnSpc>
              <a:spcPct val="90000"/>
            </a:lnSpc>
            <a:spcBef>
              <a:spcPct val="0"/>
            </a:spcBef>
            <a:spcAft>
              <a:spcPct val="15000"/>
            </a:spcAft>
            <a:buChar char="••"/>
          </a:pPr>
          <a:r>
            <a:rPr lang="es-ES" sz="4900" kern="1200" dirty="0" smtClean="0"/>
            <a:t>Observación</a:t>
          </a:r>
          <a:endParaRPr lang="es-ES" sz="4900" kern="1200" dirty="0"/>
        </a:p>
      </dsp:txBody>
      <dsp:txXfrm rot="-5400000">
        <a:off x="909743" y="41238"/>
        <a:ext cx="7964418" cy="762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s-ES" sz="2500" kern="1200" dirty="0" smtClean="0"/>
            <a:t>5</a:t>
          </a:r>
          <a:endParaRPr lang="es-ES" sz="2500"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s-ES" sz="2800" kern="1200" dirty="0" smtClean="0"/>
            <a:t>Lenguaje Estructurado de Consultas (SQL)</a:t>
          </a:r>
          <a:endParaRPr lang="es-ES" sz="2800" kern="1200" dirty="0"/>
        </a:p>
      </dsp:txBody>
      <dsp:txXfrm rot="-5400000">
        <a:off x="909743" y="41238"/>
        <a:ext cx="7964418" cy="76228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s-ES" sz="2500" b="1" kern="1200" dirty="0" smtClean="0"/>
            <a:t>2</a:t>
          </a:r>
          <a:endParaRPr lang="es-ES" sz="2500" b="1"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es-ES" sz="4500" kern="1200" dirty="0" smtClean="0"/>
            <a:t>Entrevistas y cuestionarios</a:t>
          </a:r>
          <a:endParaRPr lang="es-ES" sz="4500" kern="1200" dirty="0"/>
        </a:p>
      </dsp:txBody>
      <dsp:txXfrm rot="-5400000">
        <a:off x="909743" y="41238"/>
        <a:ext cx="7964418" cy="76228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A82C7-5B26-4C02-B840-E558C6247124}">
      <dsp:nvSpPr>
        <dsp:cNvPr id="0" name=""/>
        <dsp:cNvSpPr/>
      </dsp:nvSpPr>
      <dsp:spPr>
        <a:xfrm>
          <a:off x="63061" y="906125"/>
          <a:ext cx="4287452" cy="50440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29E5A-03AB-42BA-88B9-238A4D5EE1C9}">
      <dsp:nvSpPr>
        <dsp:cNvPr id="0" name=""/>
        <dsp:cNvSpPr/>
      </dsp:nvSpPr>
      <dsp:spPr>
        <a:xfrm>
          <a:off x="63061" y="1095560"/>
          <a:ext cx="314971" cy="314971"/>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D53D92-21CB-4311-BA52-EFAD84EB7485}">
      <dsp:nvSpPr>
        <dsp:cNvPr id="0" name=""/>
        <dsp:cNvSpPr/>
      </dsp:nvSpPr>
      <dsp:spPr>
        <a:xfrm>
          <a:off x="63061" y="0"/>
          <a:ext cx="4287452" cy="90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68580" rIns="102870" bIns="68580" numCol="1" spcCol="1270" anchor="ctr" anchorCtr="0">
          <a:noAutofit/>
        </a:bodyPr>
        <a:lstStyle/>
        <a:p>
          <a:pPr lvl="0" algn="l" defTabSz="2400300">
            <a:lnSpc>
              <a:spcPct val="90000"/>
            </a:lnSpc>
            <a:spcBef>
              <a:spcPct val="0"/>
            </a:spcBef>
            <a:spcAft>
              <a:spcPct val="35000"/>
            </a:spcAft>
          </a:pPr>
          <a:r>
            <a:rPr lang="es-ES" sz="5400" kern="1200" dirty="0" smtClean="0"/>
            <a:t>Analista</a:t>
          </a:r>
          <a:endParaRPr lang="es-ES" sz="5400" kern="1200" dirty="0"/>
        </a:p>
      </dsp:txBody>
      <dsp:txXfrm>
        <a:off x="63061" y="0"/>
        <a:ext cx="4287452" cy="906125"/>
      </dsp:txXfrm>
    </dsp:sp>
    <dsp:sp modelId="{4CABBEA3-920B-46E3-8507-1F9447DA493E}">
      <dsp:nvSpPr>
        <dsp:cNvPr id="0" name=""/>
        <dsp:cNvSpPr/>
      </dsp:nvSpPr>
      <dsp:spPr>
        <a:xfrm>
          <a:off x="63061" y="1829749"/>
          <a:ext cx="314963" cy="314963"/>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1727A6-BCC8-424A-A9F9-96BEED0DF426}">
      <dsp:nvSpPr>
        <dsp:cNvPr id="0" name=""/>
        <dsp:cNvSpPr/>
      </dsp:nvSpPr>
      <dsp:spPr>
        <a:xfrm>
          <a:off x="363182" y="1620140"/>
          <a:ext cx="3987330" cy="734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s-ES" sz="2000" kern="1200" dirty="0" smtClean="0"/>
            <a:t>¿Qué datos almacena acerca de los productos?</a:t>
          </a:r>
          <a:endParaRPr lang="es-ES" sz="2000" kern="1200" dirty="0"/>
        </a:p>
      </dsp:txBody>
      <dsp:txXfrm>
        <a:off x="363182" y="1620140"/>
        <a:ext cx="3987330" cy="734181"/>
      </dsp:txXfrm>
    </dsp:sp>
    <dsp:sp modelId="{656C33A5-74D8-4D97-874B-A8D66679B062}">
      <dsp:nvSpPr>
        <dsp:cNvPr id="0" name=""/>
        <dsp:cNvSpPr/>
      </dsp:nvSpPr>
      <dsp:spPr>
        <a:xfrm>
          <a:off x="4564886" y="906125"/>
          <a:ext cx="4287452" cy="50440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E874B-A9F7-4975-A283-4730A823DC9E}">
      <dsp:nvSpPr>
        <dsp:cNvPr id="0" name=""/>
        <dsp:cNvSpPr/>
      </dsp:nvSpPr>
      <dsp:spPr>
        <a:xfrm>
          <a:off x="4564886" y="1095560"/>
          <a:ext cx="314971" cy="314971"/>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151758-8FF1-4F71-9F63-FE8F0B6EC243}">
      <dsp:nvSpPr>
        <dsp:cNvPr id="0" name=""/>
        <dsp:cNvSpPr/>
      </dsp:nvSpPr>
      <dsp:spPr>
        <a:xfrm>
          <a:off x="4564886" y="0"/>
          <a:ext cx="4287452" cy="90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68580" rIns="102870" bIns="68580" numCol="1" spcCol="1270" anchor="ctr" anchorCtr="0">
          <a:noAutofit/>
        </a:bodyPr>
        <a:lstStyle/>
        <a:p>
          <a:pPr lvl="0" algn="l" defTabSz="2400300">
            <a:lnSpc>
              <a:spcPct val="90000"/>
            </a:lnSpc>
            <a:spcBef>
              <a:spcPct val="0"/>
            </a:spcBef>
            <a:spcAft>
              <a:spcPct val="35000"/>
            </a:spcAft>
          </a:pPr>
          <a:r>
            <a:rPr lang="es-ES" sz="5400" kern="1200" smtClean="0"/>
            <a:t>Encargado</a:t>
          </a:r>
          <a:endParaRPr lang="es-ES" sz="5400" kern="1200" dirty="0"/>
        </a:p>
      </dsp:txBody>
      <dsp:txXfrm>
        <a:off x="4564886" y="0"/>
        <a:ext cx="4287452" cy="906125"/>
      </dsp:txXfrm>
    </dsp:sp>
    <dsp:sp modelId="{7D408FCD-BE0B-4265-B277-1E164480D1CA}">
      <dsp:nvSpPr>
        <dsp:cNvPr id="0" name=""/>
        <dsp:cNvSpPr/>
      </dsp:nvSpPr>
      <dsp:spPr>
        <a:xfrm>
          <a:off x="4564886" y="2325950"/>
          <a:ext cx="314963" cy="314963"/>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DD64B6-DB96-4300-A10D-A2009767F193}">
      <dsp:nvSpPr>
        <dsp:cNvPr id="0" name=""/>
        <dsp:cNvSpPr/>
      </dsp:nvSpPr>
      <dsp:spPr>
        <a:xfrm>
          <a:off x="4865007" y="1620140"/>
          <a:ext cx="3987330" cy="1726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s-ES" sz="2000" kern="1200" dirty="0" smtClean="0"/>
            <a:t>De los productos almacenamos: la marca, el modelo, la descripción, la ficha técnica, el precio y el stock.</a:t>
          </a:r>
          <a:endParaRPr lang="es-ES" sz="2000" kern="1200" dirty="0"/>
        </a:p>
      </dsp:txBody>
      <dsp:txXfrm>
        <a:off x="4865007" y="1620140"/>
        <a:ext cx="3987330" cy="172658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D64E3-6B3E-4FC2-87CF-E5F01B44837E}">
      <dsp:nvSpPr>
        <dsp:cNvPr id="0" name=""/>
        <dsp:cNvSpPr/>
      </dsp:nvSpPr>
      <dsp:spPr>
        <a:xfrm>
          <a:off x="3651" y="918375"/>
          <a:ext cx="4345413" cy="51122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772361-103D-4371-91B8-C5ADD5E5B896}">
      <dsp:nvSpPr>
        <dsp:cNvPr id="0" name=""/>
        <dsp:cNvSpPr/>
      </dsp:nvSpPr>
      <dsp:spPr>
        <a:xfrm>
          <a:off x="3651" y="1110370"/>
          <a:ext cx="319229" cy="31922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75298A-2B3E-4668-A40B-DFB57FDB7BB0}">
      <dsp:nvSpPr>
        <dsp:cNvPr id="0" name=""/>
        <dsp:cNvSpPr/>
      </dsp:nvSpPr>
      <dsp:spPr>
        <a:xfrm>
          <a:off x="3651" y="0"/>
          <a:ext cx="4345413" cy="91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75" tIns="69850" rIns="104775" bIns="69850" numCol="1" spcCol="1270" anchor="ctr" anchorCtr="0">
          <a:noAutofit/>
        </a:bodyPr>
        <a:lstStyle/>
        <a:p>
          <a:pPr lvl="0" algn="l" defTabSz="2444750">
            <a:lnSpc>
              <a:spcPct val="90000"/>
            </a:lnSpc>
            <a:spcBef>
              <a:spcPct val="0"/>
            </a:spcBef>
            <a:spcAft>
              <a:spcPct val="35000"/>
            </a:spcAft>
          </a:pPr>
          <a:r>
            <a:rPr lang="es-ES" sz="5500" kern="1200" dirty="0" smtClean="0"/>
            <a:t>Analista</a:t>
          </a:r>
          <a:endParaRPr lang="es-ES" sz="5500" kern="1200" dirty="0"/>
        </a:p>
      </dsp:txBody>
      <dsp:txXfrm>
        <a:off x="3651" y="0"/>
        <a:ext cx="4345413" cy="918375"/>
      </dsp:txXfrm>
    </dsp:sp>
    <dsp:sp modelId="{E0EF5199-2FCE-486F-8C79-1F2A8C61D66A}">
      <dsp:nvSpPr>
        <dsp:cNvPr id="0" name=""/>
        <dsp:cNvSpPr/>
      </dsp:nvSpPr>
      <dsp:spPr>
        <a:xfrm>
          <a:off x="3651" y="1854485"/>
          <a:ext cx="319221" cy="319221"/>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51686F-1562-4CB4-9490-174A7E81D173}">
      <dsp:nvSpPr>
        <dsp:cNvPr id="0" name=""/>
        <dsp:cNvSpPr/>
      </dsp:nvSpPr>
      <dsp:spPr>
        <a:xfrm>
          <a:off x="307829" y="1642043"/>
          <a:ext cx="4041234" cy="744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s-ES" sz="2000" kern="1200" dirty="0" smtClean="0"/>
            <a:t>¿Qué datos almacenas de los vendedores?</a:t>
          </a:r>
          <a:endParaRPr lang="es-ES" sz="2000" kern="1200" dirty="0"/>
        </a:p>
      </dsp:txBody>
      <dsp:txXfrm>
        <a:off x="307829" y="1642043"/>
        <a:ext cx="4041234" cy="744107"/>
      </dsp:txXfrm>
    </dsp:sp>
    <dsp:sp modelId="{A57DED78-F1B5-4F63-8DD3-8BCF7B0E6999}">
      <dsp:nvSpPr>
        <dsp:cNvPr id="0" name=""/>
        <dsp:cNvSpPr/>
      </dsp:nvSpPr>
      <dsp:spPr>
        <a:xfrm>
          <a:off x="4566335" y="918375"/>
          <a:ext cx="4345413" cy="51122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D6D1CC-80FD-4ECF-B966-16D9B176FBC6}">
      <dsp:nvSpPr>
        <dsp:cNvPr id="0" name=""/>
        <dsp:cNvSpPr/>
      </dsp:nvSpPr>
      <dsp:spPr>
        <a:xfrm>
          <a:off x="4566335" y="1110370"/>
          <a:ext cx="319229" cy="31922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BAD9A6-5801-440E-BD08-84109BE8874A}">
      <dsp:nvSpPr>
        <dsp:cNvPr id="0" name=""/>
        <dsp:cNvSpPr/>
      </dsp:nvSpPr>
      <dsp:spPr>
        <a:xfrm>
          <a:off x="4566335" y="0"/>
          <a:ext cx="4345413" cy="91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75" tIns="69850" rIns="104775" bIns="69850" numCol="1" spcCol="1270" anchor="ctr" anchorCtr="0">
          <a:noAutofit/>
        </a:bodyPr>
        <a:lstStyle/>
        <a:p>
          <a:pPr lvl="0" algn="l" defTabSz="2444750">
            <a:lnSpc>
              <a:spcPct val="90000"/>
            </a:lnSpc>
            <a:spcBef>
              <a:spcPct val="0"/>
            </a:spcBef>
            <a:spcAft>
              <a:spcPct val="35000"/>
            </a:spcAft>
          </a:pPr>
          <a:r>
            <a:rPr lang="es-ES" sz="5500" kern="1200" dirty="0" smtClean="0"/>
            <a:t>Encargado</a:t>
          </a:r>
          <a:endParaRPr lang="es-ES" sz="5500" kern="1200" dirty="0"/>
        </a:p>
      </dsp:txBody>
      <dsp:txXfrm>
        <a:off x="4566335" y="0"/>
        <a:ext cx="4345413" cy="918375"/>
      </dsp:txXfrm>
    </dsp:sp>
    <dsp:sp modelId="{2BAD4E3F-27B1-46F8-B8D8-F4E1CCDA0DA3}">
      <dsp:nvSpPr>
        <dsp:cNvPr id="0" name=""/>
        <dsp:cNvSpPr/>
      </dsp:nvSpPr>
      <dsp:spPr>
        <a:xfrm>
          <a:off x="4566335" y="2812121"/>
          <a:ext cx="319221" cy="319221"/>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8782B4-34DA-47A3-8069-4740791CCCD5}">
      <dsp:nvSpPr>
        <dsp:cNvPr id="0" name=""/>
        <dsp:cNvSpPr/>
      </dsp:nvSpPr>
      <dsp:spPr>
        <a:xfrm>
          <a:off x="4870514" y="1642043"/>
          <a:ext cx="4041234" cy="265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just" defTabSz="800100">
            <a:lnSpc>
              <a:spcPct val="90000"/>
            </a:lnSpc>
            <a:spcBef>
              <a:spcPct val="0"/>
            </a:spcBef>
            <a:spcAft>
              <a:spcPct val="35000"/>
            </a:spcAft>
          </a:pPr>
          <a:r>
            <a:rPr lang="es-ES" sz="1800" kern="1200" dirty="0" smtClean="0"/>
            <a:t>En cada sucursal trabajan dos tipos de vendedores, uno que es el director, el cual dirige la sucursal y los otros que son representantes de ventas. Un director puede dirigir a más de una sucursal simultáneamente.</a:t>
          </a:r>
        </a:p>
        <a:p>
          <a:pPr lvl="0" algn="just" defTabSz="800100">
            <a:lnSpc>
              <a:spcPct val="90000"/>
            </a:lnSpc>
            <a:spcBef>
              <a:spcPct val="0"/>
            </a:spcBef>
            <a:spcAft>
              <a:spcPct val="35000"/>
            </a:spcAft>
          </a:pPr>
          <a:r>
            <a:rPr lang="es-ES" sz="1800" kern="1200" dirty="0" smtClean="0"/>
            <a:t>Los datos que almacena son: DNI, nombre, edad, cargo, fecha de contrato, director al que obedece, sucursal y ventas</a:t>
          </a:r>
          <a:endParaRPr lang="es-ES" sz="1800" kern="1200" dirty="0"/>
        </a:p>
      </dsp:txBody>
      <dsp:txXfrm>
        <a:off x="4870514" y="1642043"/>
        <a:ext cx="4041234" cy="265937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s-ES" sz="2500" b="1" kern="1200" dirty="0" smtClean="0"/>
            <a:t>2</a:t>
          </a:r>
          <a:endParaRPr lang="es-ES" sz="2500" b="1"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es-ES" sz="4500" kern="1200" dirty="0" smtClean="0"/>
            <a:t>Entrevistas y cuestionarios</a:t>
          </a:r>
          <a:endParaRPr lang="es-ES" sz="4500" kern="1200" dirty="0"/>
        </a:p>
      </dsp:txBody>
      <dsp:txXfrm rot="-5400000">
        <a:off x="909743" y="41238"/>
        <a:ext cx="7964418" cy="76228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C5AF0-ED58-413C-8CC3-6B3B63305EE0}">
      <dsp:nvSpPr>
        <dsp:cNvPr id="0" name=""/>
        <dsp:cNvSpPr/>
      </dsp:nvSpPr>
      <dsp:spPr>
        <a:xfrm>
          <a:off x="2011" y="918713"/>
          <a:ext cx="4347012" cy="511413"/>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787426-84C3-4CBE-8FA7-969006333C65}">
      <dsp:nvSpPr>
        <dsp:cNvPr id="0" name=""/>
        <dsp:cNvSpPr/>
      </dsp:nvSpPr>
      <dsp:spPr>
        <a:xfrm>
          <a:off x="2011" y="1110779"/>
          <a:ext cx="319347" cy="319347"/>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A57FF8-C289-4B6F-ABF1-74468E5EAD93}">
      <dsp:nvSpPr>
        <dsp:cNvPr id="0" name=""/>
        <dsp:cNvSpPr/>
      </dsp:nvSpPr>
      <dsp:spPr>
        <a:xfrm>
          <a:off x="2011" y="0"/>
          <a:ext cx="4347012" cy="918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75" tIns="69850" rIns="104775" bIns="69850" numCol="1" spcCol="1270" anchor="ctr" anchorCtr="0">
          <a:noAutofit/>
        </a:bodyPr>
        <a:lstStyle/>
        <a:p>
          <a:pPr lvl="0" algn="l" defTabSz="2444750">
            <a:lnSpc>
              <a:spcPct val="90000"/>
            </a:lnSpc>
            <a:spcBef>
              <a:spcPct val="0"/>
            </a:spcBef>
            <a:spcAft>
              <a:spcPct val="35000"/>
            </a:spcAft>
          </a:pPr>
          <a:r>
            <a:rPr lang="es-ES" sz="5500" kern="1200" dirty="0" smtClean="0"/>
            <a:t>Analista</a:t>
          </a:r>
          <a:endParaRPr lang="es-ES" sz="5500" kern="1200" dirty="0"/>
        </a:p>
      </dsp:txBody>
      <dsp:txXfrm>
        <a:off x="2011" y="0"/>
        <a:ext cx="4347012" cy="918713"/>
      </dsp:txXfrm>
    </dsp:sp>
    <dsp:sp modelId="{3F0B10AE-9079-4606-9D65-C2102636C2A9}">
      <dsp:nvSpPr>
        <dsp:cNvPr id="0" name=""/>
        <dsp:cNvSpPr/>
      </dsp:nvSpPr>
      <dsp:spPr>
        <a:xfrm>
          <a:off x="2011" y="1855168"/>
          <a:ext cx="319339" cy="319339"/>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F03881-1098-462A-A73D-06EF3037A58A}">
      <dsp:nvSpPr>
        <dsp:cNvPr id="0" name=""/>
        <dsp:cNvSpPr/>
      </dsp:nvSpPr>
      <dsp:spPr>
        <a:xfrm>
          <a:off x="306302" y="1642647"/>
          <a:ext cx="4042722" cy="74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s-ES" sz="2000" kern="1200" dirty="0" smtClean="0"/>
            <a:t>¿Qué datos almacena acerca de los clientes?</a:t>
          </a:r>
          <a:endParaRPr lang="es-ES" sz="2000" kern="1200" dirty="0"/>
        </a:p>
      </dsp:txBody>
      <dsp:txXfrm>
        <a:off x="306302" y="1642647"/>
        <a:ext cx="4042722" cy="744380"/>
      </dsp:txXfrm>
    </dsp:sp>
    <dsp:sp modelId="{5D395E1E-0297-431E-A4BE-2171509F353D}">
      <dsp:nvSpPr>
        <dsp:cNvPr id="0" name=""/>
        <dsp:cNvSpPr/>
      </dsp:nvSpPr>
      <dsp:spPr>
        <a:xfrm>
          <a:off x="4566375" y="918713"/>
          <a:ext cx="4347012" cy="511413"/>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69BB2-37A8-4E2B-8CF9-6E3F2547A245}">
      <dsp:nvSpPr>
        <dsp:cNvPr id="0" name=""/>
        <dsp:cNvSpPr/>
      </dsp:nvSpPr>
      <dsp:spPr>
        <a:xfrm>
          <a:off x="4566375" y="1110779"/>
          <a:ext cx="319347" cy="319347"/>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F65C93-62BD-4D1F-8FF7-D293CB3699F1}">
      <dsp:nvSpPr>
        <dsp:cNvPr id="0" name=""/>
        <dsp:cNvSpPr/>
      </dsp:nvSpPr>
      <dsp:spPr>
        <a:xfrm>
          <a:off x="4566375" y="0"/>
          <a:ext cx="4347012" cy="918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75" tIns="69850" rIns="104775" bIns="69850" numCol="1" spcCol="1270" anchor="ctr" anchorCtr="0">
          <a:noAutofit/>
        </a:bodyPr>
        <a:lstStyle/>
        <a:p>
          <a:pPr lvl="0" algn="l" defTabSz="2444750">
            <a:lnSpc>
              <a:spcPct val="90000"/>
            </a:lnSpc>
            <a:spcBef>
              <a:spcPct val="0"/>
            </a:spcBef>
            <a:spcAft>
              <a:spcPct val="35000"/>
            </a:spcAft>
          </a:pPr>
          <a:r>
            <a:rPr lang="es-ES" sz="5500" kern="1200" dirty="0" smtClean="0"/>
            <a:t>Encargado</a:t>
          </a:r>
          <a:endParaRPr lang="es-ES" sz="5500" kern="1200" dirty="0"/>
        </a:p>
      </dsp:txBody>
      <dsp:txXfrm>
        <a:off x="4566375" y="0"/>
        <a:ext cx="4347012" cy="918713"/>
      </dsp:txXfrm>
    </dsp:sp>
    <dsp:sp modelId="{0A8556FB-CF0C-41C8-AA66-27F12342E8C6}">
      <dsp:nvSpPr>
        <dsp:cNvPr id="0" name=""/>
        <dsp:cNvSpPr/>
      </dsp:nvSpPr>
      <dsp:spPr>
        <a:xfrm>
          <a:off x="4566375" y="2907875"/>
          <a:ext cx="319339" cy="319339"/>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C6E73C-0476-41F3-BB29-7A883320D085}">
      <dsp:nvSpPr>
        <dsp:cNvPr id="0" name=""/>
        <dsp:cNvSpPr/>
      </dsp:nvSpPr>
      <dsp:spPr>
        <a:xfrm>
          <a:off x="4870666" y="1642647"/>
          <a:ext cx="4042722" cy="2849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s-ES" sz="2000" kern="1200" dirty="0" smtClean="0"/>
            <a:t>A los clientes se les asigna un vendedor para que sea atendido, muchos clientes pueden ser atendidos por un solo vendedor. </a:t>
          </a:r>
        </a:p>
        <a:p>
          <a:pPr lvl="0" algn="l" defTabSz="889000">
            <a:lnSpc>
              <a:spcPct val="90000"/>
            </a:lnSpc>
            <a:spcBef>
              <a:spcPct val="0"/>
            </a:spcBef>
            <a:spcAft>
              <a:spcPct val="35000"/>
            </a:spcAft>
          </a:pPr>
          <a:r>
            <a:rPr lang="es-ES" sz="2000" kern="1200" dirty="0" smtClean="0"/>
            <a:t>De los clientes se almacena: DNI, RUC, Nombre, Vendedor asignado , email, dirección, celular.</a:t>
          </a:r>
          <a:endParaRPr lang="es-ES" sz="2000" kern="1200" dirty="0"/>
        </a:p>
      </dsp:txBody>
      <dsp:txXfrm>
        <a:off x="4870666" y="1642647"/>
        <a:ext cx="4042722" cy="284979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s-ES" sz="2500" b="1" kern="1200" dirty="0" smtClean="0"/>
            <a:t>2</a:t>
          </a:r>
          <a:endParaRPr lang="es-ES" sz="2500" b="1"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es-ES" sz="4500" kern="1200" dirty="0" smtClean="0"/>
            <a:t>Entrevistas y cuestionarios</a:t>
          </a:r>
          <a:endParaRPr lang="es-ES" sz="4500" kern="1200" dirty="0"/>
        </a:p>
      </dsp:txBody>
      <dsp:txXfrm rot="-5400000">
        <a:off x="909743" y="41238"/>
        <a:ext cx="7964418" cy="76228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29D85-E5CC-4B78-8068-EB3EF722EAD3}">
      <dsp:nvSpPr>
        <dsp:cNvPr id="0" name=""/>
        <dsp:cNvSpPr/>
      </dsp:nvSpPr>
      <dsp:spPr>
        <a:xfrm>
          <a:off x="4069" y="918289"/>
          <a:ext cx="4345005" cy="511177"/>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80F20D-E640-464D-9B59-F6FF911EDC9F}">
      <dsp:nvSpPr>
        <dsp:cNvPr id="0" name=""/>
        <dsp:cNvSpPr/>
      </dsp:nvSpPr>
      <dsp:spPr>
        <a:xfrm>
          <a:off x="4069" y="1110266"/>
          <a:ext cx="319199" cy="31919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6528DC-23B5-4DA4-A00D-0A96F5A5164F}">
      <dsp:nvSpPr>
        <dsp:cNvPr id="0" name=""/>
        <dsp:cNvSpPr/>
      </dsp:nvSpPr>
      <dsp:spPr>
        <a:xfrm>
          <a:off x="4069" y="0"/>
          <a:ext cx="4345005" cy="918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75" tIns="69850" rIns="104775" bIns="69850" numCol="1" spcCol="1270" anchor="ctr" anchorCtr="0">
          <a:noAutofit/>
        </a:bodyPr>
        <a:lstStyle/>
        <a:p>
          <a:pPr lvl="0" algn="l" defTabSz="2444750">
            <a:lnSpc>
              <a:spcPct val="90000"/>
            </a:lnSpc>
            <a:spcBef>
              <a:spcPct val="0"/>
            </a:spcBef>
            <a:spcAft>
              <a:spcPct val="35000"/>
            </a:spcAft>
          </a:pPr>
          <a:r>
            <a:rPr lang="es-ES" sz="5500" kern="1200" dirty="0" smtClean="0"/>
            <a:t>Analista</a:t>
          </a:r>
          <a:endParaRPr lang="es-ES" sz="5500" kern="1200" dirty="0"/>
        </a:p>
      </dsp:txBody>
      <dsp:txXfrm>
        <a:off x="4069" y="0"/>
        <a:ext cx="4345005" cy="918289"/>
      </dsp:txXfrm>
    </dsp:sp>
    <dsp:sp modelId="{95D9A6F1-9C3F-4D1F-9150-E89BBA38B586}">
      <dsp:nvSpPr>
        <dsp:cNvPr id="0" name=""/>
        <dsp:cNvSpPr/>
      </dsp:nvSpPr>
      <dsp:spPr>
        <a:xfrm>
          <a:off x="4069" y="1854311"/>
          <a:ext cx="319191" cy="319191"/>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3B8136-194D-436A-A2E5-86CF635B794C}">
      <dsp:nvSpPr>
        <dsp:cNvPr id="0" name=""/>
        <dsp:cNvSpPr/>
      </dsp:nvSpPr>
      <dsp:spPr>
        <a:xfrm>
          <a:off x="308219" y="1641888"/>
          <a:ext cx="4040855" cy="744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s-ES" sz="2000" kern="1200" dirty="0" smtClean="0"/>
            <a:t>¿Qué datos almacena acerca de las sucursales?</a:t>
          </a:r>
          <a:endParaRPr lang="es-ES" sz="2000" kern="1200" dirty="0"/>
        </a:p>
      </dsp:txBody>
      <dsp:txXfrm>
        <a:off x="308219" y="1641888"/>
        <a:ext cx="4040855" cy="744037"/>
      </dsp:txXfrm>
    </dsp:sp>
    <dsp:sp modelId="{B5281BF6-2037-4F44-8C38-03EA90A26566}">
      <dsp:nvSpPr>
        <dsp:cNvPr id="0" name=""/>
        <dsp:cNvSpPr/>
      </dsp:nvSpPr>
      <dsp:spPr>
        <a:xfrm>
          <a:off x="4566325" y="918289"/>
          <a:ext cx="4345005" cy="511177"/>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D61BB3-E561-466E-81E1-838B8C7CCD34}">
      <dsp:nvSpPr>
        <dsp:cNvPr id="0" name=""/>
        <dsp:cNvSpPr/>
      </dsp:nvSpPr>
      <dsp:spPr>
        <a:xfrm>
          <a:off x="4566325" y="1110266"/>
          <a:ext cx="319199" cy="31919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6B8EE7-133F-45DD-8821-5526C6DBD2B6}">
      <dsp:nvSpPr>
        <dsp:cNvPr id="0" name=""/>
        <dsp:cNvSpPr/>
      </dsp:nvSpPr>
      <dsp:spPr>
        <a:xfrm>
          <a:off x="4566325" y="0"/>
          <a:ext cx="4345005" cy="918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75" tIns="69850" rIns="104775" bIns="69850" numCol="1" spcCol="1270" anchor="ctr" anchorCtr="0">
          <a:noAutofit/>
        </a:bodyPr>
        <a:lstStyle/>
        <a:p>
          <a:pPr lvl="0" algn="l" defTabSz="2444750">
            <a:lnSpc>
              <a:spcPct val="90000"/>
            </a:lnSpc>
            <a:spcBef>
              <a:spcPct val="0"/>
            </a:spcBef>
            <a:spcAft>
              <a:spcPct val="35000"/>
            </a:spcAft>
          </a:pPr>
          <a:r>
            <a:rPr lang="es-ES" sz="5500" kern="1200" dirty="0" smtClean="0"/>
            <a:t>Encargado</a:t>
          </a:r>
          <a:endParaRPr lang="es-ES" sz="5500" kern="1200" dirty="0"/>
        </a:p>
      </dsp:txBody>
      <dsp:txXfrm>
        <a:off x="4566325" y="0"/>
        <a:ext cx="4345005" cy="918289"/>
      </dsp:txXfrm>
    </dsp:sp>
    <dsp:sp modelId="{1D065E02-AEB7-4956-AAE8-830CB223938B}">
      <dsp:nvSpPr>
        <dsp:cNvPr id="0" name=""/>
        <dsp:cNvSpPr/>
      </dsp:nvSpPr>
      <dsp:spPr>
        <a:xfrm>
          <a:off x="4566325" y="2781731"/>
          <a:ext cx="319191" cy="319191"/>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89CA58-AD63-4933-8A91-6E9C00792DC4}">
      <dsp:nvSpPr>
        <dsp:cNvPr id="0" name=""/>
        <dsp:cNvSpPr/>
      </dsp:nvSpPr>
      <dsp:spPr>
        <a:xfrm>
          <a:off x="4870475" y="1641888"/>
          <a:ext cx="4040855" cy="2598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s-ES" sz="2000" kern="1200" dirty="0" smtClean="0"/>
            <a:t>Tienen varias sucursales en el país, en Lima, Arequipa, Trujillo, Tacna y Piura.</a:t>
          </a:r>
        </a:p>
        <a:p>
          <a:pPr lvl="0" algn="l" defTabSz="889000">
            <a:lnSpc>
              <a:spcPct val="90000"/>
            </a:lnSpc>
            <a:spcBef>
              <a:spcPct val="0"/>
            </a:spcBef>
            <a:spcAft>
              <a:spcPct val="35000"/>
            </a:spcAft>
          </a:pPr>
          <a:r>
            <a:rPr lang="es-ES" sz="2000" kern="1200" dirty="0" smtClean="0"/>
            <a:t>De las sucursales se almacena: Código, Departamento, Ciudad, Director que la dirige, Objetivo de ventas, ventas reales.</a:t>
          </a:r>
          <a:endParaRPr lang="es-ES" sz="2000" kern="1200" dirty="0"/>
        </a:p>
      </dsp:txBody>
      <dsp:txXfrm>
        <a:off x="4870475" y="1641888"/>
        <a:ext cx="4040855" cy="259887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s-ES" sz="2500" b="1" kern="1200" dirty="0" smtClean="0"/>
            <a:t>2</a:t>
          </a:r>
          <a:endParaRPr lang="es-ES" sz="2500" b="1"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es-ES" sz="4500" kern="1200" dirty="0" smtClean="0"/>
            <a:t>Entrevistas y cuestionarios</a:t>
          </a:r>
          <a:endParaRPr lang="es-ES" sz="4500" kern="1200" dirty="0"/>
        </a:p>
      </dsp:txBody>
      <dsp:txXfrm rot="-5400000">
        <a:off x="909743" y="41238"/>
        <a:ext cx="7964418" cy="76228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s-ES" sz="2500" b="1" kern="1200" dirty="0" smtClean="0"/>
            <a:t>3</a:t>
          </a:r>
          <a:endParaRPr lang="es-ES" sz="2500" b="1"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s-ES" sz="4700" kern="1200" dirty="0" smtClean="0"/>
            <a:t>Revisión de Documentos</a:t>
          </a:r>
          <a:endParaRPr lang="es-ES" sz="4700" kern="1200" dirty="0"/>
        </a:p>
      </dsp:txBody>
      <dsp:txXfrm rot="-5400000">
        <a:off x="909743" y="41238"/>
        <a:ext cx="7964418" cy="76228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s-ES" sz="2500" b="1" kern="1200" dirty="0" smtClean="0"/>
            <a:t>3</a:t>
          </a:r>
          <a:endParaRPr lang="es-ES" sz="2500" b="1"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s-ES" sz="4700" kern="1200" dirty="0" smtClean="0"/>
            <a:t>Revisión de Documentos</a:t>
          </a:r>
          <a:endParaRPr lang="es-ES" sz="4700" kern="1200" dirty="0"/>
        </a:p>
      </dsp:txBody>
      <dsp:txXfrm rot="-5400000">
        <a:off x="909743" y="41238"/>
        <a:ext cx="7964418" cy="7622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s-ES" sz="2500" kern="1200" dirty="0" smtClean="0"/>
            <a:t>5</a:t>
          </a:r>
          <a:endParaRPr lang="es-ES" sz="2500"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s-ES" sz="2800" kern="1200" dirty="0" smtClean="0"/>
            <a:t>Lenguaje Estructurado de Consultas (SQL)</a:t>
          </a:r>
          <a:endParaRPr lang="es-ES" sz="2800" kern="1200" dirty="0"/>
        </a:p>
      </dsp:txBody>
      <dsp:txXfrm rot="-5400000">
        <a:off x="909743" y="41238"/>
        <a:ext cx="7964418" cy="76228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endParaRPr lang="es-ES" sz="2500" b="1"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8488" tIns="31115" rIns="31115" bIns="31115" numCol="1" spcCol="1270" anchor="ctr" anchorCtr="0">
          <a:noAutofit/>
        </a:bodyPr>
        <a:lstStyle/>
        <a:p>
          <a:pPr marL="285750" lvl="1" indent="-285750" algn="l" defTabSz="2178050">
            <a:lnSpc>
              <a:spcPct val="90000"/>
            </a:lnSpc>
            <a:spcBef>
              <a:spcPct val="0"/>
            </a:spcBef>
            <a:spcAft>
              <a:spcPct val="15000"/>
            </a:spcAft>
            <a:buChar char="••"/>
          </a:pPr>
          <a:r>
            <a:rPr lang="es-ES" sz="4900" kern="1200" dirty="0" smtClean="0"/>
            <a:t>Análisis Conceptual</a:t>
          </a:r>
          <a:endParaRPr lang="es-ES" sz="4900" kern="1200" dirty="0"/>
        </a:p>
      </dsp:txBody>
      <dsp:txXfrm rot="-5400000">
        <a:off x="909743" y="41238"/>
        <a:ext cx="7964418" cy="76228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B868F-3017-46C0-BCD5-B3E1697C0877}">
      <dsp:nvSpPr>
        <dsp:cNvPr id="0" name=""/>
        <dsp:cNvSpPr/>
      </dsp:nvSpPr>
      <dsp:spPr>
        <a:xfrm>
          <a:off x="0" y="3988412"/>
          <a:ext cx="89154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075F0B-7C70-4ACB-945E-C737325C07BA}">
      <dsp:nvSpPr>
        <dsp:cNvPr id="0" name=""/>
        <dsp:cNvSpPr/>
      </dsp:nvSpPr>
      <dsp:spPr>
        <a:xfrm>
          <a:off x="0" y="3067117"/>
          <a:ext cx="89154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72984A-8201-4576-AC6F-4D6E2F262FEB}">
      <dsp:nvSpPr>
        <dsp:cNvPr id="0" name=""/>
        <dsp:cNvSpPr/>
      </dsp:nvSpPr>
      <dsp:spPr>
        <a:xfrm>
          <a:off x="0" y="2145823"/>
          <a:ext cx="89154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9472A3-92F4-4193-97FF-77570078BCA0}">
      <dsp:nvSpPr>
        <dsp:cNvPr id="0" name=""/>
        <dsp:cNvSpPr/>
      </dsp:nvSpPr>
      <dsp:spPr>
        <a:xfrm>
          <a:off x="0" y="1224528"/>
          <a:ext cx="89154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CD6C2-46F6-43CB-81F9-609B131841E0}">
      <dsp:nvSpPr>
        <dsp:cNvPr id="0" name=""/>
        <dsp:cNvSpPr/>
      </dsp:nvSpPr>
      <dsp:spPr>
        <a:xfrm>
          <a:off x="0" y="303233"/>
          <a:ext cx="89154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DBA9BF-8002-489A-BA44-8AF233458049}">
      <dsp:nvSpPr>
        <dsp:cNvPr id="0" name=""/>
        <dsp:cNvSpPr/>
      </dsp:nvSpPr>
      <dsp:spPr>
        <a:xfrm>
          <a:off x="2318004" y="1199"/>
          <a:ext cx="6597396" cy="302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s-ES" sz="1600" kern="1200" dirty="0" smtClean="0"/>
            <a:t>Con los siguientes datos:</a:t>
          </a:r>
          <a:endParaRPr lang="es-ES" sz="1600" kern="1200" dirty="0"/>
        </a:p>
      </dsp:txBody>
      <dsp:txXfrm>
        <a:off x="2318004" y="1199"/>
        <a:ext cx="6597396" cy="302034"/>
      </dsp:txXfrm>
    </dsp:sp>
    <dsp:sp modelId="{891D1348-D757-4CA5-A494-FB9F91CF9D50}">
      <dsp:nvSpPr>
        <dsp:cNvPr id="0" name=""/>
        <dsp:cNvSpPr/>
      </dsp:nvSpPr>
      <dsp:spPr>
        <a:xfrm>
          <a:off x="0" y="1199"/>
          <a:ext cx="2318004" cy="302034"/>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ES" sz="1600" kern="1200" dirty="0" smtClean="0"/>
            <a:t>Productos</a:t>
          </a:r>
          <a:endParaRPr lang="es-ES" sz="1600" kern="1200" dirty="0"/>
        </a:p>
      </dsp:txBody>
      <dsp:txXfrm>
        <a:off x="14747" y="15946"/>
        <a:ext cx="2288510" cy="287287"/>
      </dsp:txXfrm>
    </dsp:sp>
    <dsp:sp modelId="{30D4E27D-31C6-470B-83EC-20308A319095}">
      <dsp:nvSpPr>
        <dsp:cNvPr id="0" name=""/>
        <dsp:cNvSpPr/>
      </dsp:nvSpPr>
      <dsp:spPr>
        <a:xfrm>
          <a:off x="0" y="303233"/>
          <a:ext cx="8915400" cy="60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s-ES" sz="1200" kern="1200" dirty="0" smtClean="0"/>
            <a:t>Marca, Modelo, Descripción, Fecha Técnica, Precio, Stock y Foto.</a:t>
          </a:r>
          <a:endParaRPr lang="es-ES" sz="1200" kern="1200" dirty="0"/>
        </a:p>
      </dsp:txBody>
      <dsp:txXfrm>
        <a:off x="0" y="303233"/>
        <a:ext cx="8915400" cy="604158"/>
      </dsp:txXfrm>
    </dsp:sp>
    <dsp:sp modelId="{EBB9E46B-C741-4EE5-895E-AE007DC0BEBE}">
      <dsp:nvSpPr>
        <dsp:cNvPr id="0" name=""/>
        <dsp:cNvSpPr/>
      </dsp:nvSpPr>
      <dsp:spPr>
        <a:xfrm>
          <a:off x="2318004" y="922494"/>
          <a:ext cx="6597396" cy="302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s-ES" sz="1600" kern="1200" dirty="0" smtClean="0"/>
            <a:t>Los cuales atienden a los clientes y realizan ventas.</a:t>
          </a:r>
          <a:endParaRPr lang="es-ES" sz="1600" kern="1200" dirty="0"/>
        </a:p>
      </dsp:txBody>
      <dsp:txXfrm>
        <a:off x="2318004" y="922494"/>
        <a:ext cx="6597396" cy="302034"/>
      </dsp:txXfrm>
    </dsp:sp>
    <dsp:sp modelId="{20B0972C-5B23-43C1-8307-40E5995326B4}">
      <dsp:nvSpPr>
        <dsp:cNvPr id="0" name=""/>
        <dsp:cNvSpPr/>
      </dsp:nvSpPr>
      <dsp:spPr>
        <a:xfrm>
          <a:off x="0" y="922494"/>
          <a:ext cx="2318004" cy="302034"/>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ES" sz="1600" kern="1200" dirty="0" smtClean="0"/>
            <a:t>Vendedores</a:t>
          </a:r>
          <a:endParaRPr lang="es-ES" sz="1600" kern="1200" dirty="0"/>
        </a:p>
      </dsp:txBody>
      <dsp:txXfrm>
        <a:off x="14747" y="937241"/>
        <a:ext cx="2288510" cy="287287"/>
      </dsp:txXfrm>
    </dsp:sp>
    <dsp:sp modelId="{871757F6-C269-4603-BDEA-B3D968A52D8D}">
      <dsp:nvSpPr>
        <dsp:cNvPr id="0" name=""/>
        <dsp:cNvSpPr/>
      </dsp:nvSpPr>
      <dsp:spPr>
        <a:xfrm>
          <a:off x="0" y="1224528"/>
          <a:ext cx="8915400" cy="60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s-ES" sz="1200" kern="1200" dirty="0" smtClean="0"/>
            <a:t>DNI, Nombre, Edad, Cargo, Fecha de Contrato, Director, Sucursal y Ventas.</a:t>
          </a:r>
          <a:endParaRPr lang="es-ES" sz="1200" kern="1200" dirty="0"/>
        </a:p>
      </dsp:txBody>
      <dsp:txXfrm>
        <a:off x="0" y="1224528"/>
        <a:ext cx="8915400" cy="604158"/>
      </dsp:txXfrm>
    </dsp:sp>
    <dsp:sp modelId="{D34E1532-2A30-45D9-B90A-B898EDA471E3}">
      <dsp:nvSpPr>
        <dsp:cNvPr id="0" name=""/>
        <dsp:cNvSpPr/>
      </dsp:nvSpPr>
      <dsp:spPr>
        <a:xfrm>
          <a:off x="2318004" y="1843788"/>
          <a:ext cx="6597396" cy="302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s-ES" sz="1600" kern="1200" dirty="0" smtClean="0"/>
            <a:t>Con los siguientes datos:</a:t>
          </a:r>
          <a:endParaRPr lang="es-ES" sz="1600" kern="1200" dirty="0"/>
        </a:p>
      </dsp:txBody>
      <dsp:txXfrm>
        <a:off x="2318004" y="1843788"/>
        <a:ext cx="6597396" cy="302034"/>
      </dsp:txXfrm>
    </dsp:sp>
    <dsp:sp modelId="{BAE52CF4-F38F-41CD-A9A6-A2ECAE471668}">
      <dsp:nvSpPr>
        <dsp:cNvPr id="0" name=""/>
        <dsp:cNvSpPr/>
      </dsp:nvSpPr>
      <dsp:spPr>
        <a:xfrm>
          <a:off x="0" y="1843788"/>
          <a:ext cx="2318004" cy="302034"/>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ES" sz="1600" kern="1200" dirty="0" smtClean="0"/>
            <a:t>Clientes</a:t>
          </a:r>
          <a:endParaRPr lang="es-ES" sz="1600" kern="1200" dirty="0"/>
        </a:p>
      </dsp:txBody>
      <dsp:txXfrm>
        <a:off x="14747" y="1858535"/>
        <a:ext cx="2288510" cy="287287"/>
      </dsp:txXfrm>
    </dsp:sp>
    <dsp:sp modelId="{E93A5201-4989-4EE6-8457-FC6C0475E7E0}">
      <dsp:nvSpPr>
        <dsp:cNvPr id="0" name=""/>
        <dsp:cNvSpPr/>
      </dsp:nvSpPr>
      <dsp:spPr>
        <a:xfrm>
          <a:off x="0" y="2145823"/>
          <a:ext cx="8915400" cy="60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s-ES" sz="1200" kern="1200" dirty="0" smtClean="0"/>
            <a:t>DNI, RUC, Nombre, Vendedor asignado, Email, Dirección y Celular</a:t>
          </a:r>
          <a:endParaRPr lang="es-ES" sz="1200" kern="1200" dirty="0"/>
        </a:p>
      </dsp:txBody>
      <dsp:txXfrm>
        <a:off x="0" y="2145823"/>
        <a:ext cx="8915400" cy="604158"/>
      </dsp:txXfrm>
    </dsp:sp>
    <dsp:sp modelId="{4D9CA666-83FF-4F48-9358-EDEA0BF28C5E}">
      <dsp:nvSpPr>
        <dsp:cNvPr id="0" name=""/>
        <dsp:cNvSpPr/>
      </dsp:nvSpPr>
      <dsp:spPr>
        <a:xfrm>
          <a:off x="2318004" y="2765083"/>
          <a:ext cx="6597396" cy="302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s-ES" sz="1600" kern="1200" dirty="0" smtClean="0"/>
            <a:t>Donde trabajan los vendedores y las dirige un Director.</a:t>
          </a:r>
          <a:endParaRPr lang="es-ES" sz="1600" kern="1200" dirty="0"/>
        </a:p>
      </dsp:txBody>
      <dsp:txXfrm>
        <a:off x="2318004" y="2765083"/>
        <a:ext cx="6597396" cy="302034"/>
      </dsp:txXfrm>
    </dsp:sp>
    <dsp:sp modelId="{DB5F24C4-115B-41D0-9522-4040F02BB4BA}">
      <dsp:nvSpPr>
        <dsp:cNvPr id="0" name=""/>
        <dsp:cNvSpPr/>
      </dsp:nvSpPr>
      <dsp:spPr>
        <a:xfrm>
          <a:off x="0" y="2765083"/>
          <a:ext cx="2318004" cy="302034"/>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ES" sz="1600" kern="1200" dirty="0" smtClean="0"/>
            <a:t>Sucursales</a:t>
          </a:r>
          <a:endParaRPr lang="es-ES" sz="1600" kern="1200" dirty="0"/>
        </a:p>
      </dsp:txBody>
      <dsp:txXfrm>
        <a:off x="14747" y="2779830"/>
        <a:ext cx="2288510" cy="287287"/>
      </dsp:txXfrm>
    </dsp:sp>
    <dsp:sp modelId="{DB17AAAF-1625-4D29-B17D-30885361F4CF}">
      <dsp:nvSpPr>
        <dsp:cNvPr id="0" name=""/>
        <dsp:cNvSpPr/>
      </dsp:nvSpPr>
      <dsp:spPr>
        <a:xfrm>
          <a:off x="0" y="3067117"/>
          <a:ext cx="8915400" cy="60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s-ES" sz="1200" kern="1200" dirty="0" smtClean="0"/>
            <a:t>Código, Departamento, Ciudad, Director, Objetivos Ventas, Ventas Totales.</a:t>
          </a:r>
          <a:endParaRPr lang="es-ES" sz="1200" kern="1200" dirty="0"/>
        </a:p>
      </dsp:txBody>
      <dsp:txXfrm>
        <a:off x="0" y="3067117"/>
        <a:ext cx="8915400" cy="604158"/>
      </dsp:txXfrm>
    </dsp:sp>
    <dsp:sp modelId="{7A513078-E8D8-4AF2-B87B-A4C59D7CC9D8}">
      <dsp:nvSpPr>
        <dsp:cNvPr id="0" name=""/>
        <dsp:cNvSpPr/>
      </dsp:nvSpPr>
      <dsp:spPr>
        <a:xfrm>
          <a:off x="2318004" y="3686378"/>
          <a:ext cx="6597396" cy="302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s-ES" sz="1600" kern="1200" dirty="0" smtClean="0"/>
            <a:t>Contienen el detalle de los productos, con los siguientes datos.</a:t>
          </a:r>
          <a:endParaRPr lang="es-ES" sz="1600" kern="1200" dirty="0"/>
        </a:p>
      </dsp:txBody>
      <dsp:txXfrm>
        <a:off x="2318004" y="3686378"/>
        <a:ext cx="6597396" cy="302034"/>
      </dsp:txXfrm>
    </dsp:sp>
    <dsp:sp modelId="{D2AC2525-D8AA-4B60-98E4-9AB3830A7D5B}">
      <dsp:nvSpPr>
        <dsp:cNvPr id="0" name=""/>
        <dsp:cNvSpPr/>
      </dsp:nvSpPr>
      <dsp:spPr>
        <a:xfrm>
          <a:off x="0" y="3686378"/>
          <a:ext cx="2318004" cy="302034"/>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ES" sz="1600" kern="1200" dirty="0" smtClean="0"/>
            <a:t>Ventas</a:t>
          </a:r>
          <a:endParaRPr lang="es-ES" sz="1600" kern="1200" dirty="0"/>
        </a:p>
      </dsp:txBody>
      <dsp:txXfrm>
        <a:off x="14747" y="3701125"/>
        <a:ext cx="2288510" cy="287287"/>
      </dsp:txXfrm>
    </dsp:sp>
    <dsp:sp modelId="{08A41C29-21DB-4AC2-B8E6-5CDF898D9C06}">
      <dsp:nvSpPr>
        <dsp:cNvPr id="0" name=""/>
        <dsp:cNvSpPr/>
      </dsp:nvSpPr>
      <dsp:spPr>
        <a:xfrm>
          <a:off x="0" y="3988412"/>
          <a:ext cx="8915400" cy="60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s-ES" sz="1200" kern="1200" dirty="0" smtClean="0"/>
            <a:t>Nº Factura, Fecha, Cliente, Productos, Total, Vendedor.</a:t>
          </a:r>
          <a:endParaRPr lang="es-ES" sz="1200" kern="1200" dirty="0"/>
        </a:p>
      </dsp:txBody>
      <dsp:txXfrm>
        <a:off x="0" y="3988412"/>
        <a:ext cx="8915400" cy="60415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endParaRPr lang="es-ES" sz="2500"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s-ES" sz="3500" kern="1200" dirty="0" smtClean="0"/>
            <a:t>Determinación de Requerimientos</a:t>
          </a:r>
          <a:endParaRPr lang="es-ES" sz="3500" kern="1200" dirty="0"/>
        </a:p>
      </dsp:txBody>
      <dsp:txXfrm rot="-5400000">
        <a:off x="909743" y="41238"/>
        <a:ext cx="7964418" cy="76228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76DB1-37B5-401D-9CA7-B09CF86822F7}">
      <dsp:nvSpPr>
        <dsp:cNvPr id="0" name=""/>
        <dsp:cNvSpPr/>
      </dsp:nvSpPr>
      <dsp:spPr>
        <a:xfrm rot="5400000">
          <a:off x="4808041" y="-2549796"/>
          <a:ext cx="483350" cy="5705856"/>
        </a:xfrm>
        <a:prstGeom prst="round2Same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s-ES" sz="2400" kern="1200" dirty="0" smtClean="0"/>
            <a:t>Entidad</a:t>
          </a:r>
          <a:endParaRPr lang="es-ES" sz="2400" kern="1200" dirty="0"/>
        </a:p>
      </dsp:txBody>
      <dsp:txXfrm rot="-5400000">
        <a:off x="2196789" y="85051"/>
        <a:ext cx="5682261" cy="436160"/>
      </dsp:txXfrm>
    </dsp:sp>
    <dsp:sp modelId="{7A321961-A8F9-4600-8FF3-1F39CCC79EB9}">
      <dsp:nvSpPr>
        <dsp:cNvPr id="0" name=""/>
        <dsp:cNvSpPr/>
      </dsp:nvSpPr>
      <dsp:spPr>
        <a:xfrm>
          <a:off x="1012755" y="1037"/>
          <a:ext cx="1184032" cy="604187"/>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s-ES" sz="3000" kern="1200" dirty="0" smtClean="0"/>
            <a:t>1</a:t>
          </a:r>
          <a:endParaRPr lang="es-ES" sz="3000" kern="1200" dirty="0"/>
        </a:p>
      </dsp:txBody>
      <dsp:txXfrm>
        <a:off x="1042249" y="30531"/>
        <a:ext cx="1125044" cy="545199"/>
      </dsp:txXfrm>
    </dsp:sp>
    <dsp:sp modelId="{95E6440E-71A2-48E1-953A-3CC7B91167D5}">
      <dsp:nvSpPr>
        <dsp:cNvPr id="0" name=""/>
        <dsp:cNvSpPr/>
      </dsp:nvSpPr>
      <dsp:spPr>
        <a:xfrm rot="5400000">
          <a:off x="4808041" y="-1915398"/>
          <a:ext cx="483350" cy="5705856"/>
        </a:xfrm>
        <a:prstGeom prst="round2SameRect">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s-ES" sz="2400" kern="1200" dirty="0" smtClean="0"/>
            <a:t>Relación</a:t>
          </a:r>
          <a:endParaRPr lang="es-ES" sz="2400" kern="1200" dirty="0"/>
        </a:p>
      </dsp:txBody>
      <dsp:txXfrm rot="-5400000">
        <a:off x="2196789" y="719449"/>
        <a:ext cx="5682261" cy="436160"/>
      </dsp:txXfrm>
    </dsp:sp>
    <dsp:sp modelId="{FEBA1AB6-FCE4-4EC4-A951-E8FB3D5504DD}">
      <dsp:nvSpPr>
        <dsp:cNvPr id="0" name=""/>
        <dsp:cNvSpPr/>
      </dsp:nvSpPr>
      <dsp:spPr>
        <a:xfrm>
          <a:off x="1012755" y="635435"/>
          <a:ext cx="1184032" cy="604187"/>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s-ES" sz="3000" kern="1200" dirty="0" smtClean="0"/>
            <a:t>2</a:t>
          </a:r>
          <a:endParaRPr lang="es-ES" sz="3000" kern="1200" dirty="0"/>
        </a:p>
      </dsp:txBody>
      <dsp:txXfrm>
        <a:off x="1042249" y="664929"/>
        <a:ext cx="1125044" cy="545199"/>
      </dsp:txXfrm>
    </dsp:sp>
    <dsp:sp modelId="{54218ACE-8147-4EE2-929D-BE3BBABB9365}">
      <dsp:nvSpPr>
        <dsp:cNvPr id="0" name=""/>
        <dsp:cNvSpPr/>
      </dsp:nvSpPr>
      <dsp:spPr>
        <a:xfrm rot="5400000">
          <a:off x="4808041" y="-1281001"/>
          <a:ext cx="483350" cy="5705856"/>
        </a:xfrm>
        <a:prstGeom prst="round2SameRect">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s-ES" sz="2400" kern="1200" smtClean="0"/>
            <a:t>Cardinalidad</a:t>
          </a:r>
          <a:endParaRPr lang="es-ES" sz="2400" kern="1200" dirty="0"/>
        </a:p>
      </dsp:txBody>
      <dsp:txXfrm rot="-5400000">
        <a:off x="2196789" y="1353846"/>
        <a:ext cx="5682261" cy="436160"/>
      </dsp:txXfrm>
    </dsp:sp>
    <dsp:sp modelId="{7E80B8E8-57A0-4DDA-A252-3B1E49CD83D3}">
      <dsp:nvSpPr>
        <dsp:cNvPr id="0" name=""/>
        <dsp:cNvSpPr/>
      </dsp:nvSpPr>
      <dsp:spPr>
        <a:xfrm>
          <a:off x="1012755" y="1269832"/>
          <a:ext cx="1184032" cy="604187"/>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s-ES" sz="3000" kern="1200" dirty="0" smtClean="0"/>
            <a:t>3</a:t>
          </a:r>
          <a:endParaRPr lang="es-ES" sz="3000" kern="1200" dirty="0"/>
        </a:p>
      </dsp:txBody>
      <dsp:txXfrm>
        <a:off x="1042249" y="1299326"/>
        <a:ext cx="1125044" cy="545199"/>
      </dsp:txXfrm>
    </dsp:sp>
    <dsp:sp modelId="{E3028A2D-6C38-40FD-98D4-54BE80801FBA}">
      <dsp:nvSpPr>
        <dsp:cNvPr id="0" name=""/>
        <dsp:cNvSpPr/>
      </dsp:nvSpPr>
      <dsp:spPr>
        <a:xfrm rot="5400000">
          <a:off x="4808041" y="-646604"/>
          <a:ext cx="483350" cy="5705856"/>
        </a:xfrm>
        <a:prstGeom prst="round2Same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s-ES" sz="2400" kern="1200" dirty="0" smtClean="0"/>
            <a:t>Roles</a:t>
          </a:r>
          <a:endParaRPr lang="es-ES" sz="2400" kern="1200" dirty="0"/>
        </a:p>
      </dsp:txBody>
      <dsp:txXfrm rot="-5400000">
        <a:off x="2196789" y="1988243"/>
        <a:ext cx="5682261" cy="436160"/>
      </dsp:txXfrm>
    </dsp:sp>
    <dsp:sp modelId="{3F29A2B1-ED13-43B8-8E5C-FDAB930EA955}">
      <dsp:nvSpPr>
        <dsp:cNvPr id="0" name=""/>
        <dsp:cNvSpPr/>
      </dsp:nvSpPr>
      <dsp:spPr>
        <a:xfrm>
          <a:off x="1012755" y="1904229"/>
          <a:ext cx="1184032" cy="60418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s-ES" sz="3000" kern="1200" dirty="0" smtClean="0"/>
            <a:t>4</a:t>
          </a:r>
          <a:endParaRPr lang="es-ES" sz="3000" kern="1200" dirty="0"/>
        </a:p>
      </dsp:txBody>
      <dsp:txXfrm>
        <a:off x="1042249" y="1933723"/>
        <a:ext cx="1125044" cy="545199"/>
      </dsp:txXfrm>
    </dsp:sp>
    <dsp:sp modelId="{2FAE0A06-F9D6-4C22-A1AD-262C3925CE8F}">
      <dsp:nvSpPr>
        <dsp:cNvPr id="0" name=""/>
        <dsp:cNvSpPr/>
      </dsp:nvSpPr>
      <dsp:spPr>
        <a:xfrm rot="5400000">
          <a:off x="4808041" y="-12207"/>
          <a:ext cx="483350" cy="5705856"/>
        </a:xfrm>
        <a:prstGeom prst="round2SameRect">
          <a:avLst/>
        </a:prstGeom>
        <a:solidFill>
          <a:schemeClr val="accent6">
            <a:tint val="40000"/>
            <a:alpha val="90000"/>
            <a:hueOff val="0"/>
            <a:satOff val="0"/>
            <a:lumOff val="0"/>
            <a:alphaOff val="0"/>
          </a:schemeClr>
        </a:solidFill>
        <a:ln w="15875"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s-ES" sz="2400" kern="1200" dirty="0" smtClean="0"/>
            <a:t>Atributos</a:t>
          </a:r>
          <a:endParaRPr lang="es-ES" sz="2400" kern="1200" dirty="0"/>
        </a:p>
      </dsp:txBody>
      <dsp:txXfrm rot="-5400000">
        <a:off x="2196789" y="2622640"/>
        <a:ext cx="5682261" cy="436160"/>
      </dsp:txXfrm>
    </dsp:sp>
    <dsp:sp modelId="{4EB33A2C-847A-49D4-9AB4-EDA23D7F760C}">
      <dsp:nvSpPr>
        <dsp:cNvPr id="0" name=""/>
        <dsp:cNvSpPr/>
      </dsp:nvSpPr>
      <dsp:spPr>
        <a:xfrm>
          <a:off x="1012755" y="2538627"/>
          <a:ext cx="1184032" cy="604187"/>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s-ES" sz="3000" kern="1200" dirty="0" smtClean="0"/>
            <a:t>5</a:t>
          </a:r>
          <a:endParaRPr lang="es-ES" sz="3000" kern="1200" dirty="0"/>
        </a:p>
      </dsp:txBody>
      <dsp:txXfrm>
        <a:off x="1042249" y="2568121"/>
        <a:ext cx="1125044" cy="545199"/>
      </dsp:txXfrm>
    </dsp:sp>
    <dsp:sp modelId="{06FCF203-449F-4D47-800C-D5D0750D4FF4}">
      <dsp:nvSpPr>
        <dsp:cNvPr id="0" name=""/>
        <dsp:cNvSpPr/>
      </dsp:nvSpPr>
      <dsp:spPr>
        <a:xfrm rot="5400000">
          <a:off x="4808041" y="622190"/>
          <a:ext cx="483350" cy="5705856"/>
        </a:xfrm>
        <a:prstGeom prst="round2Same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s-ES" sz="2400" kern="1200" dirty="0" smtClean="0"/>
            <a:t>Identificadores</a:t>
          </a:r>
          <a:endParaRPr lang="es-ES" sz="2400" kern="1200" dirty="0"/>
        </a:p>
      </dsp:txBody>
      <dsp:txXfrm rot="-5400000">
        <a:off x="2196789" y="3257038"/>
        <a:ext cx="5682261" cy="436160"/>
      </dsp:txXfrm>
    </dsp:sp>
    <dsp:sp modelId="{854A3C71-E392-4BE5-98F6-0711E1F13D48}">
      <dsp:nvSpPr>
        <dsp:cNvPr id="0" name=""/>
        <dsp:cNvSpPr/>
      </dsp:nvSpPr>
      <dsp:spPr>
        <a:xfrm>
          <a:off x="1012755" y="3173024"/>
          <a:ext cx="1184032" cy="604187"/>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s-ES" sz="3000" kern="1200" dirty="0" smtClean="0"/>
            <a:t>6</a:t>
          </a:r>
          <a:endParaRPr lang="es-ES" sz="3000" kern="1200" dirty="0"/>
        </a:p>
      </dsp:txBody>
      <dsp:txXfrm>
        <a:off x="1042249" y="3202518"/>
        <a:ext cx="1125044" cy="545199"/>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5229-6EC8-404A-8760-FA72786EB9CC}">
      <dsp:nvSpPr>
        <dsp:cNvPr id="0" name=""/>
        <dsp:cNvSpPr/>
      </dsp:nvSpPr>
      <dsp:spPr>
        <a:xfrm rot="5400000">
          <a:off x="4548467" y="-3196687"/>
          <a:ext cx="1039706" cy="7693008"/>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s-ES" sz="3000" kern="1200" dirty="0" smtClean="0"/>
            <a:t>Modelo Conceptual Entidad-Relación</a:t>
          </a:r>
          <a:endParaRPr lang="es-ES" sz="3000" kern="1200" dirty="0"/>
        </a:p>
      </dsp:txBody>
      <dsp:txXfrm rot="-5400000">
        <a:off x="1221816" y="180718"/>
        <a:ext cx="7642254" cy="938198"/>
      </dsp:txXfrm>
    </dsp:sp>
    <dsp:sp modelId="{ACDC8F7D-00A1-47AE-9BF9-37380FAA6AB0}">
      <dsp:nvSpPr>
        <dsp:cNvPr id="0" name=""/>
        <dsp:cNvSpPr/>
      </dsp:nvSpPr>
      <dsp:spPr>
        <a:xfrm>
          <a:off x="574" y="0"/>
          <a:ext cx="1221242"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endParaRPr lang="es-ES" sz="6500" b="1" kern="1200" dirty="0"/>
        </a:p>
      </dsp:txBody>
      <dsp:txXfrm>
        <a:off x="60190" y="59616"/>
        <a:ext cx="1102010" cy="118040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5229-6EC8-404A-8760-FA72786EB9CC}">
      <dsp:nvSpPr>
        <dsp:cNvPr id="0" name=""/>
        <dsp:cNvSpPr/>
      </dsp:nvSpPr>
      <dsp:spPr>
        <a:xfrm rot="5400000">
          <a:off x="4548467" y="-3196687"/>
          <a:ext cx="1039706" cy="7693008"/>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s-ES" sz="5200" kern="1200" dirty="0" smtClean="0"/>
            <a:t>Entidad</a:t>
          </a:r>
          <a:endParaRPr lang="es-ES" sz="5200" kern="1200" dirty="0"/>
        </a:p>
      </dsp:txBody>
      <dsp:txXfrm rot="-5400000">
        <a:off x="1221816" y="180718"/>
        <a:ext cx="7642254" cy="938198"/>
      </dsp:txXfrm>
    </dsp:sp>
    <dsp:sp modelId="{ACDC8F7D-00A1-47AE-9BF9-37380FAA6AB0}">
      <dsp:nvSpPr>
        <dsp:cNvPr id="0" name=""/>
        <dsp:cNvSpPr/>
      </dsp:nvSpPr>
      <dsp:spPr>
        <a:xfrm>
          <a:off x="574" y="0"/>
          <a:ext cx="1221242"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b="1" kern="1200" dirty="0" smtClean="0"/>
            <a:t>1</a:t>
          </a:r>
          <a:endParaRPr lang="es-ES" sz="6500" b="1" kern="1200" dirty="0"/>
        </a:p>
      </dsp:txBody>
      <dsp:txXfrm>
        <a:off x="60190" y="59616"/>
        <a:ext cx="1102010" cy="118040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5229-6EC8-404A-8760-FA72786EB9CC}">
      <dsp:nvSpPr>
        <dsp:cNvPr id="0" name=""/>
        <dsp:cNvSpPr/>
      </dsp:nvSpPr>
      <dsp:spPr>
        <a:xfrm rot="5400000">
          <a:off x="4548467" y="-3196687"/>
          <a:ext cx="1039706" cy="7693008"/>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s-ES" sz="5200" kern="1200" dirty="0" smtClean="0"/>
            <a:t>Entidad</a:t>
          </a:r>
          <a:endParaRPr lang="es-ES" sz="5200" kern="1200" dirty="0"/>
        </a:p>
      </dsp:txBody>
      <dsp:txXfrm rot="-5400000">
        <a:off x="1221816" y="180718"/>
        <a:ext cx="7642254" cy="938198"/>
      </dsp:txXfrm>
    </dsp:sp>
    <dsp:sp modelId="{ACDC8F7D-00A1-47AE-9BF9-37380FAA6AB0}">
      <dsp:nvSpPr>
        <dsp:cNvPr id="0" name=""/>
        <dsp:cNvSpPr/>
      </dsp:nvSpPr>
      <dsp:spPr>
        <a:xfrm>
          <a:off x="574" y="0"/>
          <a:ext cx="1221242"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b="1" kern="1200" dirty="0" smtClean="0"/>
            <a:t>1</a:t>
          </a:r>
          <a:endParaRPr lang="es-ES" sz="6500" b="1" kern="1200" dirty="0"/>
        </a:p>
      </dsp:txBody>
      <dsp:txXfrm>
        <a:off x="60190" y="59616"/>
        <a:ext cx="1102010" cy="1180401"/>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5229-6EC8-404A-8760-FA72786EB9CC}">
      <dsp:nvSpPr>
        <dsp:cNvPr id="0" name=""/>
        <dsp:cNvSpPr/>
      </dsp:nvSpPr>
      <dsp:spPr>
        <a:xfrm rot="5400000">
          <a:off x="4548467" y="-3196687"/>
          <a:ext cx="1039706" cy="7693008"/>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s-ES" sz="5200" kern="1200" dirty="0" smtClean="0"/>
            <a:t>Relación</a:t>
          </a:r>
          <a:endParaRPr lang="es-ES" sz="5200" kern="1200" dirty="0"/>
        </a:p>
      </dsp:txBody>
      <dsp:txXfrm rot="-5400000">
        <a:off x="1221816" y="180718"/>
        <a:ext cx="7642254" cy="938198"/>
      </dsp:txXfrm>
    </dsp:sp>
    <dsp:sp modelId="{ACDC8F7D-00A1-47AE-9BF9-37380FAA6AB0}">
      <dsp:nvSpPr>
        <dsp:cNvPr id="0" name=""/>
        <dsp:cNvSpPr/>
      </dsp:nvSpPr>
      <dsp:spPr>
        <a:xfrm>
          <a:off x="574" y="0"/>
          <a:ext cx="1221242"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b="1" kern="1200" dirty="0" smtClean="0"/>
            <a:t>2</a:t>
          </a:r>
          <a:endParaRPr lang="es-ES" sz="6500" b="1" kern="1200" dirty="0"/>
        </a:p>
      </dsp:txBody>
      <dsp:txXfrm>
        <a:off x="60190" y="59616"/>
        <a:ext cx="1102010" cy="1180401"/>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5229-6EC8-404A-8760-FA72786EB9CC}">
      <dsp:nvSpPr>
        <dsp:cNvPr id="0" name=""/>
        <dsp:cNvSpPr/>
      </dsp:nvSpPr>
      <dsp:spPr>
        <a:xfrm rot="5400000">
          <a:off x="4548467" y="-3196687"/>
          <a:ext cx="1039706" cy="7693008"/>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s-ES" sz="5200" kern="1200" dirty="0" smtClean="0"/>
            <a:t>Relación</a:t>
          </a:r>
          <a:endParaRPr lang="es-ES" sz="5200" kern="1200" dirty="0"/>
        </a:p>
      </dsp:txBody>
      <dsp:txXfrm rot="-5400000">
        <a:off x="1221816" y="180718"/>
        <a:ext cx="7642254" cy="938198"/>
      </dsp:txXfrm>
    </dsp:sp>
    <dsp:sp modelId="{ACDC8F7D-00A1-47AE-9BF9-37380FAA6AB0}">
      <dsp:nvSpPr>
        <dsp:cNvPr id="0" name=""/>
        <dsp:cNvSpPr/>
      </dsp:nvSpPr>
      <dsp:spPr>
        <a:xfrm>
          <a:off x="574" y="0"/>
          <a:ext cx="1221242"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b="1" kern="1200" dirty="0" smtClean="0"/>
            <a:t>2</a:t>
          </a:r>
          <a:endParaRPr lang="es-ES" sz="6500" b="1" kern="1200" dirty="0"/>
        </a:p>
      </dsp:txBody>
      <dsp:txXfrm>
        <a:off x="60190" y="59616"/>
        <a:ext cx="1102010" cy="118040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5229-6EC8-404A-8760-FA72786EB9CC}">
      <dsp:nvSpPr>
        <dsp:cNvPr id="0" name=""/>
        <dsp:cNvSpPr/>
      </dsp:nvSpPr>
      <dsp:spPr>
        <a:xfrm rot="5400000">
          <a:off x="4548467" y="-3196687"/>
          <a:ext cx="1039706" cy="7693008"/>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s-ES" sz="5200" kern="1200" dirty="0" smtClean="0"/>
            <a:t>Relación</a:t>
          </a:r>
          <a:endParaRPr lang="es-ES" sz="5200" kern="1200" dirty="0"/>
        </a:p>
      </dsp:txBody>
      <dsp:txXfrm rot="-5400000">
        <a:off x="1221816" y="180718"/>
        <a:ext cx="7642254" cy="938198"/>
      </dsp:txXfrm>
    </dsp:sp>
    <dsp:sp modelId="{ACDC8F7D-00A1-47AE-9BF9-37380FAA6AB0}">
      <dsp:nvSpPr>
        <dsp:cNvPr id="0" name=""/>
        <dsp:cNvSpPr/>
      </dsp:nvSpPr>
      <dsp:spPr>
        <a:xfrm>
          <a:off x="574" y="0"/>
          <a:ext cx="1221242"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b="1" kern="1200" dirty="0" smtClean="0"/>
            <a:t>2</a:t>
          </a:r>
          <a:endParaRPr lang="es-ES" sz="6500" b="1" kern="1200" dirty="0"/>
        </a:p>
      </dsp:txBody>
      <dsp:txXfrm>
        <a:off x="60190" y="59616"/>
        <a:ext cx="1102010" cy="1180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7640D-E146-4120-902F-3CDA5193020A}">
      <dsp:nvSpPr>
        <dsp:cNvPr id="0" name=""/>
        <dsp:cNvSpPr/>
      </dsp:nvSpPr>
      <dsp:spPr>
        <a:xfrm>
          <a:off x="1198" y="453905"/>
          <a:ext cx="2147711" cy="252671"/>
        </a:xfrm>
        <a:prstGeom prst="rect">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23401F6-05F4-4288-B832-B9DBF0D6304E}">
      <dsp:nvSpPr>
        <dsp:cNvPr id="0" name=""/>
        <dsp:cNvSpPr/>
      </dsp:nvSpPr>
      <dsp:spPr>
        <a:xfrm>
          <a:off x="1198" y="548798"/>
          <a:ext cx="157778" cy="157778"/>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1EACB25-DB7F-417F-97C6-9811FFB6F9B3}">
      <dsp:nvSpPr>
        <dsp:cNvPr id="0" name=""/>
        <dsp:cNvSpPr/>
      </dsp:nvSpPr>
      <dsp:spPr>
        <a:xfrm>
          <a:off x="1198" y="0"/>
          <a:ext cx="2147711" cy="453905"/>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l" defTabSz="1600200">
            <a:lnSpc>
              <a:spcPct val="90000"/>
            </a:lnSpc>
            <a:spcBef>
              <a:spcPct val="0"/>
            </a:spcBef>
            <a:spcAft>
              <a:spcPct val="35000"/>
            </a:spcAft>
          </a:pPr>
          <a:r>
            <a:rPr lang="es-ES" sz="3600" kern="1200" dirty="0" err="1" smtClean="0"/>
            <a:t>DML</a:t>
          </a:r>
          <a:endParaRPr lang="es-ES" sz="3600" kern="1200" dirty="0"/>
        </a:p>
      </dsp:txBody>
      <dsp:txXfrm>
        <a:off x="1198" y="0"/>
        <a:ext cx="2147711" cy="453905"/>
      </dsp:txXfrm>
    </dsp:sp>
    <dsp:sp modelId="{3CB0556B-A214-4269-9828-7EEE455BEAA8}">
      <dsp:nvSpPr>
        <dsp:cNvPr id="0" name=""/>
        <dsp:cNvSpPr/>
      </dsp:nvSpPr>
      <dsp:spPr>
        <a:xfrm>
          <a:off x="1198" y="916575"/>
          <a:ext cx="157774" cy="15777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9FED483-2AB6-4368-AC5A-689F17CF4936}">
      <dsp:nvSpPr>
        <dsp:cNvPr id="0" name=""/>
        <dsp:cNvSpPr/>
      </dsp:nvSpPr>
      <dsp:spPr>
        <a:xfrm>
          <a:off x="151538" y="811576"/>
          <a:ext cx="1997371" cy="367773"/>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s-ES" sz="1200" kern="1200" dirty="0" err="1" smtClean="0"/>
            <a:t>SELECT</a:t>
          </a:r>
          <a:endParaRPr lang="es-ES" sz="1200" kern="1200" dirty="0"/>
        </a:p>
      </dsp:txBody>
      <dsp:txXfrm>
        <a:off x="151538" y="811576"/>
        <a:ext cx="1997371" cy="367773"/>
      </dsp:txXfrm>
    </dsp:sp>
    <dsp:sp modelId="{F9F5B3E5-DF02-4C53-ACD8-E3C7CAD5A94B}">
      <dsp:nvSpPr>
        <dsp:cNvPr id="0" name=""/>
        <dsp:cNvSpPr/>
      </dsp:nvSpPr>
      <dsp:spPr>
        <a:xfrm>
          <a:off x="1198" y="1284348"/>
          <a:ext cx="157774" cy="15777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B64A8A4-8632-47B0-93F4-89CE89C69F54}">
      <dsp:nvSpPr>
        <dsp:cNvPr id="0" name=""/>
        <dsp:cNvSpPr/>
      </dsp:nvSpPr>
      <dsp:spPr>
        <a:xfrm>
          <a:off x="151538" y="1179349"/>
          <a:ext cx="1997371" cy="367773"/>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s-ES" sz="1200" kern="1200" dirty="0" err="1" smtClean="0"/>
            <a:t>INSERT</a:t>
          </a:r>
          <a:endParaRPr lang="es-ES" sz="1200" kern="1200" dirty="0"/>
        </a:p>
      </dsp:txBody>
      <dsp:txXfrm>
        <a:off x="151538" y="1179349"/>
        <a:ext cx="1997371" cy="367773"/>
      </dsp:txXfrm>
    </dsp:sp>
    <dsp:sp modelId="{54D188FC-E6D6-49AC-8A37-C612896C529C}">
      <dsp:nvSpPr>
        <dsp:cNvPr id="0" name=""/>
        <dsp:cNvSpPr/>
      </dsp:nvSpPr>
      <dsp:spPr>
        <a:xfrm>
          <a:off x="1198" y="1652122"/>
          <a:ext cx="157774" cy="15777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3B107B5-BCD5-462E-B13C-248ABD19BA2D}">
      <dsp:nvSpPr>
        <dsp:cNvPr id="0" name=""/>
        <dsp:cNvSpPr/>
      </dsp:nvSpPr>
      <dsp:spPr>
        <a:xfrm>
          <a:off x="151538" y="1547123"/>
          <a:ext cx="1997371" cy="367773"/>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s-ES" sz="1200" kern="1200" dirty="0" err="1" smtClean="0"/>
            <a:t>UPDATE</a:t>
          </a:r>
          <a:endParaRPr lang="es-ES" sz="1200" kern="1200" dirty="0"/>
        </a:p>
      </dsp:txBody>
      <dsp:txXfrm>
        <a:off x="151538" y="1547123"/>
        <a:ext cx="1997371" cy="367773"/>
      </dsp:txXfrm>
    </dsp:sp>
    <dsp:sp modelId="{42142447-7CDD-422F-9098-9A5EA94C84DE}">
      <dsp:nvSpPr>
        <dsp:cNvPr id="0" name=""/>
        <dsp:cNvSpPr/>
      </dsp:nvSpPr>
      <dsp:spPr>
        <a:xfrm>
          <a:off x="1198" y="2019895"/>
          <a:ext cx="157774" cy="15777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CC6E76C-B76C-4680-99B7-C2645CB72F29}">
      <dsp:nvSpPr>
        <dsp:cNvPr id="0" name=""/>
        <dsp:cNvSpPr/>
      </dsp:nvSpPr>
      <dsp:spPr>
        <a:xfrm>
          <a:off x="151538" y="1914896"/>
          <a:ext cx="1997371" cy="367773"/>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s-ES" sz="1200" kern="1200" dirty="0" err="1" smtClean="0"/>
            <a:t>DELETE</a:t>
          </a:r>
          <a:endParaRPr lang="es-ES" sz="1200" kern="1200" dirty="0"/>
        </a:p>
      </dsp:txBody>
      <dsp:txXfrm>
        <a:off x="151538" y="1914896"/>
        <a:ext cx="1997371" cy="367773"/>
      </dsp:txXfrm>
    </dsp:sp>
    <dsp:sp modelId="{39D6A37D-36AD-42B0-8E85-FDB03BC764C5}">
      <dsp:nvSpPr>
        <dsp:cNvPr id="0" name=""/>
        <dsp:cNvSpPr/>
      </dsp:nvSpPr>
      <dsp:spPr>
        <a:xfrm>
          <a:off x="2256295" y="453905"/>
          <a:ext cx="2147711" cy="252671"/>
        </a:xfrm>
        <a:prstGeom prst="rect">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1954172-3F17-4F18-95C4-115FD3E04335}">
      <dsp:nvSpPr>
        <dsp:cNvPr id="0" name=""/>
        <dsp:cNvSpPr/>
      </dsp:nvSpPr>
      <dsp:spPr>
        <a:xfrm>
          <a:off x="2256295" y="548798"/>
          <a:ext cx="157778" cy="157778"/>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3276D98-896A-4D17-A015-2A81C5CB76E0}">
      <dsp:nvSpPr>
        <dsp:cNvPr id="0" name=""/>
        <dsp:cNvSpPr/>
      </dsp:nvSpPr>
      <dsp:spPr>
        <a:xfrm>
          <a:off x="2256295" y="0"/>
          <a:ext cx="2147711" cy="453905"/>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l" defTabSz="1600200">
            <a:lnSpc>
              <a:spcPct val="90000"/>
            </a:lnSpc>
            <a:spcBef>
              <a:spcPct val="0"/>
            </a:spcBef>
            <a:spcAft>
              <a:spcPct val="35000"/>
            </a:spcAft>
          </a:pPr>
          <a:r>
            <a:rPr lang="es-ES" sz="3600" kern="1200" dirty="0" err="1" smtClean="0"/>
            <a:t>DDL</a:t>
          </a:r>
          <a:endParaRPr lang="es-ES" sz="3600" kern="1200" dirty="0"/>
        </a:p>
      </dsp:txBody>
      <dsp:txXfrm>
        <a:off x="2256295" y="0"/>
        <a:ext cx="2147711" cy="453905"/>
      </dsp:txXfrm>
    </dsp:sp>
    <dsp:sp modelId="{E3C7870F-0337-4484-9EDD-8ECC9C02F1A6}">
      <dsp:nvSpPr>
        <dsp:cNvPr id="0" name=""/>
        <dsp:cNvSpPr/>
      </dsp:nvSpPr>
      <dsp:spPr>
        <a:xfrm>
          <a:off x="2256295" y="916575"/>
          <a:ext cx="157774" cy="15777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AB88273-11F6-4F7A-9034-3F4DBFA8AE3E}">
      <dsp:nvSpPr>
        <dsp:cNvPr id="0" name=""/>
        <dsp:cNvSpPr/>
      </dsp:nvSpPr>
      <dsp:spPr>
        <a:xfrm>
          <a:off x="2406635" y="811576"/>
          <a:ext cx="1997371" cy="367773"/>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s-ES" sz="1200" kern="1200" dirty="0" err="1" smtClean="0"/>
            <a:t>CREATE</a:t>
          </a:r>
          <a:r>
            <a:rPr lang="es-ES" sz="1200" kern="1200" dirty="0" smtClean="0"/>
            <a:t> </a:t>
          </a:r>
          <a:r>
            <a:rPr lang="es-ES" sz="1200" kern="1200" dirty="0" err="1" smtClean="0"/>
            <a:t>TABLE</a:t>
          </a:r>
          <a:endParaRPr lang="es-ES" sz="1200" kern="1200" dirty="0"/>
        </a:p>
      </dsp:txBody>
      <dsp:txXfrm>
        <a:off x="2406635" y="811576"/>
        <a:ext cx="1997371" cy="367773"/>
      </dsp:txXfrm>
    </dsp:sp>
    <dsp:sp modelId="{F32B619F-9E6F-4682-87E7-2920058F3711}">
      <dsp:nvSpPr>
        <dsp:cNvPr id="0" name=""/>
        <dsp:cNvSpPr/>
      </dsp:nvSpPr>
      <dsp:spPr>
        <a:xfrm>
          <a:off x="2256295" y="1284348"/>
          <a:ext cx="157774" cy="15777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472D226-AE21-493C-A1EE-542BF682A3AE}">
      <dsp:nvSpPr>
        <dsp:cNvPr id="0" name=""/>
        <dsp:cNvSpPr/>
      </dsp:nvSpPr>
      <dsp:spPr>
        <a:xfrm>
          <a:off x="2406635" y="1179349"/>
          <a:ext cx="1997371" cy="367773"/>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s-ES" sz="1200" kern="1200" dirty="0" err="1" smtClean="0"/>
            <a:t>DROP</a:t>
          </a:r>
          <a:r>
            <a:rPr lang="es-ES" sz="1200" kern="1200" dirty="0" smtClean="0"/>
            <a:t> </a:t>
          </a:r>
          <a:r>
            <a:rPr lang="es-ES" sz="1200" kern="1200" dirty="0" err="1" smtClean="0"/>
            <a:t>TABLE</a:t>
          </a:r>
          <a:endParaRPr lang="es-ES" sz="1200" kern="1200" dirty="0"/>
        </a:p>
      </dsp:txBody>
      <dsp:txXfrm>
        <a:off x="2406635" y="1179349"/>
        <a:ext cx="1997371" cy="367773"/>
      </dsp:txXfrm>
    </dsp:sp>
    <dsp:sp modelId="{AD3EB4F5-94E0-48BE-B524-67C78BD08BC8}">
      <dsp:nvSpPr>
        <dsp:cNvPr id="0" name=""/>
        <dsp:cNvSpPr/>
      </dsp:nvSpPr>
      <dsp:spPr>
        <a:xfrm>
          <a:off x="2256295" y="1652122"/>
          <a:ext cx="157774" cy="15777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8E20F2D-3ED9-49C1-B2DE-E64BCE111C56}">
      <dsp:nvSpPr>
        <dsp:cNvPr id="0" name=""/>
        <dsp:cNvSpPr/>
      </dsp:nvSpPr>
      <dsp:spPr>
        <a:xfrm>
          <a:off x="2406635" y="1547123"/>
          <a:ext cx="1997371" cy="367773"/>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s-ES" sz="1200" kern="1200" dirty="0" smtClean="0"/>
            <a:t>ALTER</a:t>
          </a:r>
          <a:endParaRPr lang="es-ES" sz="1200" kern="1200" dirty="0"/>
        </a:p>
      </dsp:txBody>
      <dsp:txXfrm>
        <a:off x="2406635" y="1547123"/>
        <a:ext cx="1997371" cy="367773"/>
      </dsp:txXfrm>
    </dsp:sp>
    <dsp:sp modelId="{366D9A26-5BED-4CD1-A526-5EC9CBA407DB}">
      <dsp:nvSpPr>
        <dsp:cNvPr id="0" name=""/>
        <dsp:cNvSpPr/>
      </dsp:nvSpPr>
      <dsp:spPr>
        <a:xfrm>
          <a:off x="4511392" y="453905"/>
          <a:ext cx="2147711" cy="252671"/>
        </a:xfrm>
        <a:prstGeom prst="rect">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C5B15B9-642E-4F52-9DF8-AA8012E4112C}">
      <dsp:nvSpPr>
        <dsp:cNvPr id="0" name=""/>
        <dsp:cNvSpPr/>
      </dsp:nvSpPr>
      <dsp:spPr>
        <a:xfrm>
          <a:off x="4511392" y="548798"/>
          <a:ext cx="157778" cy="157778"/>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D1E5A3B-8CA0-4029-9A5F-0E588295F463}">
      <dsp:nvSpPr>
        <dsp:cNvPr id="0" name=""/>
        <dsp:cNvSpPr/>
      </dsp:nvSpPr>
      <dsp:spPr>
        <a:xfrm>
          <a:off x="4511392" y="0"/>
          <a:ext cx="2147711" cy="453905"/>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l" defTabSz="1600200">
            <a:lnSpc>
              <a:spcPct val="90000"/>
            </a:lnSpc>
            <a:spcBef>
              <a:spcPct val="0"/>
            </a:spcBef>
            <a:spcAft>
              <a:spcPct val="35000"/>
            </a:spcAft>
          </a:pPr>
          <a:r>
            <a:rPr lang="es-ES" sz="3600" kern="1200" dirty="0" smtClean="0"/>
            <a:t>DCL</a:t>
          </a:r>
          <a:endParaRPr lang="es-ES" sz="3600" kern="1200" dirty="0"/>
        </a:p>
      </dsp:txBody>
      <dsp:txXfrm>
        <a:off x="4511392" y="0"/>
        <a:ext cx="2147711" cy="453905"/>
      </dsp:txXfrm>
    </dsp:sp>
    <dsp:sp modelId="{2265A198-1BA2-46E9-A4CD-555AB5A08A10}">
      <dsp:nvSpPr>
        <dsp:cNvPr id="0" name=""/>
        <dsp:cNvSpPr/>
      </dsp:nvSpPr>
      <dsp:spPr>
        <a:xfrm>
          <a:off x="4511392" y="916575"/>
          <a:ext cx="157774" cy="15777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09E27A0-AB3E-4F40-8A42-B09E8ABC74CC}">
      <dsp:nvSpPr>
        <dsp:cNvPr id="0" name=""/>
        <dsp:cNvSpPr/>
      </dsp:nvSpPr>
      <dsp:spPr>
        <a:xfrm>
          <a:off x="4661732" y="811576"/>
          <a:ext cx="1997371" cy="367773"/>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ES" sz="1050" b="0" i="0" kern="1200" dirty="0" err="1" smtClean="0"/>
            <a:t>GRANT</a:t>
          </a:r>
          <a:r>
            <a:rPr lang="es-ES" sz="1050" b="0" i="0" kern="1200" dirty="0" smtClean="0"/>
            <a:t> </a:t>
          </a:r>
          <a:endParaRPr lang="es-ES" sz="1050" kern="1200" dirty="0"/>
        </a:p>
      </dsp:txBody>
      <dsp:txXfrm>
        <a:off x="4661732" y="811576"/>
        <a:ext cx="1997371" cy="367773"/>
      </dsp:txXfrm>
    </dsp:sp>
    <dsp:sp modelId="{633CE6FA-5A11-43AC-B91F-B54035B62257}">
      <dsp:nvSpPr>
        <dsp:cNvPr id="0" name=""/>
        <dsp:cNvSpPr/>
      </dsp:nvSpPr>
      <dsp:spPr>
        <a:xfrm>
          <a:off x="4511392" y="1284348"/>
          <a:ext cx="157774" cy="15777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07A5F35-875B-4B86-8E62-1DF179FD6A39}">
      <dsp:nvSpPr>
        <dsp:cNvPr id="0" name=""/>
        <dsp:cNvSpPr/>
      </dsp:nvSpPr>
      <dsp:spPr>
        <a:xfrm>
          <a:off x="4661732" y="1179349"/>
          <a:ext cx="1997371" cy="367773"/>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ES" sz="1050" b="0" i="0" kern="1200" dirty="0" err="1" smtClean="0"/>
            <a:t>REVOKE</a:t>
          </a:r>
          <a:r>
            <a:rPr lang="es-ES" sz="1050" b="0" i="0" kern="1200" dirty="0" smtClean="0"/>
            <a:t> </a:t>
          </a:r>
          <a:endParaRPr lang="es-ES" sz="1050" kern="1200" dirty="0"/>
        </a:p>
      </dsp:txBody>
      <dsp:txXfrm>
        <a:off x="4661732" y="1179349"/>
        <a:ext cx="1997371" cy="367773"/>
      </dsp:txXfrm>
    </dsp:sp>
    <dsp:sp modelId="{917AD024-F7EF-4029-8E74-9912293353C2}">
      <dsp:nvSpPr>
        <dsp:cNvPr id="0" name=""/>
        <dsp:cNvSpPr/>
      </dsp:nvSpPr>
      <dsp:spPr>
        <a:xfrm>
          <a:off x="4511392" y="1652122"/>
          <a:ext cx="157774" cy="15777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4B15B4F-BE1E-4698-8B65-B6035FDFBCC0}">
      <dsp:nvSpPr>
        <dsp:cNvPr id="0" name=""/>
        <dsp:cNvSpPr/>
      </dsp:nvSpPr>
      <dsp:spPr>
        <a:xfrm>
          <a:off x="4661732" y="1547123"/>
          <a:ext cx="1997371" cy="367773"/>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ES" sz="1050" b="0" i="0" kern="1200" dirty="0" err="1" smtClean="0"/>
            <a:t>COMMIT</a:t>
          </a:r>
          <a:r>
            <a:rPr lang="es-ES" sz="1050" b="0" i="0" kern="1200" dirty="0" smtClean="0"/>
            <a:t> </a:t>
          </a:r>
          <a:endParaRPr lang="es-ES" sz="1050" kern="1200" dirty="0"/>
        </a:p>
      </dsp:txBody>
      <dsp:txXfrm>
        <a:off x="4661732" y="1547123"/>
        <a:ext cx="1997371" cy="367773"/>
      </dsp:txXfrm>
    </dsp:sp>
    <dsp:sp modelId="{929DED41-B047-498E-878F-DECFFD40A655}">
      <dsp:nvSpPr>
        <dsp:cNvPr id="0" name=""/>
        <dsp:cNvSpPr/>
      </dsp:nvSpPr>
      <dsp:spPr>
        <a:xfrm>
          <a:off x="4511392" y="2019895"/>
          <a:ext cx="157774" cy="15777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BDFB824-2682-4194-92B3-30055AA37009}">
      <dsp:nvSpPr>
        <dsp:cNvPr id="0" name=""/>
        <dsp:cNvSpPr/>
      </dsp:nvSpPr>
      <dsp:spPr>
        <a:xfrm>
          <a:off x="4661732" y="1914896"/>
          <a:ext cx="1997371" cy="367773"/>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ES" sz="1050" b="0" i="0" kern="1200" dirty="0" err="1" smtClean="0"/>
            <a:t>ROLLBACK</a:t>
          </a:r>
          <a:endParaRPr lang="es-ES" sz="1050" kern="1200" dirty="0"/>
        </a:p>
      </dsp:txBody>
      <dsp:txXfrm>
        <a:off x="4661732" y="1914896"/>
        <a:ext cx="1997371" cy="367773"/>
      </dsp:txXfrm>
    </dsp:sp>
    <dsp:sp modelId="{E98D797E-9621-4E43-AB10-C01476F7F330}">
      <dsp:nvSpPr>
        <dsp:cNvPr id="0" name=""/>
        <dsp:cNvSpPr/>
      </dsp:nvSpPr>
      <dsp:spPr>
        <a:xfrm>
          <a:off x="6766489" y="453905"/>
          <a:ext cx="2147711" cy="252671"/>
        </a:xfrm>
        <a:prstGeom prst="rect">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88953FB-DD27-4AA0-99F0-8A3D3B65765F}">
      <dsp:nvSpPr>
        <dsp:cNvPr id="0" name=""/>
        <dsp:cNvSpPr/>
      </dsp:nvSpPr>
      <dsp:spPr>
        <a:xfrm>
          <a:off x="6766489" y="548798"/>
          <a:ext cx="157778" cy="157778"/>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3E8E670-3B13-4EE0-9E8B-ABE2EF8A70A3}">
      <dsp:nvSpPr>
        <dsp:cNvPr id="0" name=""/>
        <dsp:cNvSpPr/>
      </dsp:nvSpPr>
      <dsp:spPr>
        <a:xfrm>
          <a:off x="6766489" y="0"/>
          <a:ext cx="2147711" cy="453905"/>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l" defTabSz="1600200">
            <a:lnSpc>
              <a:spcPct val="90000"/>
            </a:lnSpc>
            <a:spcBef>
              <a:spcPct val="0"/>
            </a:spcBef>
            <a:spcAft>
              <a:spcPct val="35000"/>
            </a:spcAft>
          </a:pPr>
          <a:r>
            <a:rPr lang="es-ES" sz="3600" kern="1200" dirty="0" smtClean="0"/>
            <a:t>PL/SQL</a:t>
          </a:r>
          <a:endParaRPr lang="es-ES" sz="3600" kern="1200" dirty="0"/>
        </a:p>
      </dsp:txBody>
      <dsp:txXfrm>
        <a:off x="6766489" y="0"/>
        <a:ext cx="2147711" cy="453905"/>
      </dsp:txXfrm>
    </dsp:sp>
    <dsp:sp modelId="{38D984A1-E51D-49C0-8873-D35D57E7B832}">
      <dsp:nvSpPr>
        <dsp:cNvPr id="0" name=""/>
        <dsp:cNvSpPr/>
      </dsp:nvSpPr>
      <dsp:spPr>
        <a:xfrm>
          <a:off x="6766489" y="916575"/>
          <a:ext cx="157774" cy="15777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AA4AF3D-16E7-42A5-A65F-CDA2737F035A}">
      <dsp:nvSpPr>
        <dsp:cNvPr id="0" name=""/>
        <dsp:cNvSpPr/>
      </dsp:nvSpPr>
      <dsp:spPr>
        <a:xfrm>
          <a:off x="6916829" y="811576"/>
          <a:ext cx="1997371" cy="367773"/>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ES" sz="1050" b="0" i="0" kern="1200" dirty="0" smtClean="0"/>
            <a:t>DECLARE</a:t>
          </a:r>
          <a:endParaRPr lang="es-ES" sz="1050" kern="1200" dirty="0"/>
        </a:p>
      </dsp:txBody>
      <dsp:txXfrm>
        <a:off x="6916829" y="811576"/>
        <a:ext cx="1997371" cy="367773"/>
      </dsp:txXfrm>
    </dsp:sp>
    <dsp:sp modelId="{4FAEF6E0-9DD2-41CE-B9B2-51FF35313056}">
      <dsp:nvSpPr>
        <dsp:cNvPr id="0" name=""/>
        <dsp:cNvSpPr/>
      </dsp:nvSpPr>
      <dsp:spPr>
        <a:xfrm>
          <a:off x="6766489" y="1284348"/>
          <a:ext cx="157774" cy="15777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AD3FD48-7F21-4252-B018-445DB9617272}">
      <dsp:nvSpPr>
        <dsp:cNvPr id="0" name=""/>
        <dsp:cNvSpPr/>
      </dsp:nvSpPr>
      <dsp:spPr>
        <a:xfrm>
          <a:off x="6916829" y="1179349"/>
          <a:ext cx="1997371" cy="367773"/>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ES" sz="1050" b="0" i="0" kern="1200" dirty="0" smtClean="0"/>
            <a:t>OPEN</a:t>
          </a:r>
          <a:endParaRPr lang="es-ES" sz="1050" kern="1200" dirty="0"/>
        </a:p>
      </dsp:txBody>
      <dsp:txXfrm>
        <a:off x="6916829" y="1179349"/>
        <a:ext cx="1997371" cy="367773"/>
      </dsp:txXfrm>
    </dsp:sp>
    <dsp:sp modelId="{0F6BFE4C-E895-483E-A573-03263D2A985A}">
      <dsp:nvSpPr>
        <dsp:cNvPr id="0" name=""/>
        <dsp:cNvSpPr/>
      </dsp:nvSpPr>
      <dsp:spPr>
        <a:xfrm>
          <a:off x="6766489" y="1652122"/>
          <a:ext cx="157774" cy="15777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0F9A28A-59C1-4614-B50F-2DB276B3D3BF}">
      <dsp:nvSpPr>
        <dsp:cNvPr id="0" name=""/>
        <dsp:cNvSpPr/>
      </dsp:nvSpPr>
      <dsp:spPr>
        <a:xfrm>
          <a:off x="6916829" y="1547123"/>
          <a:ext cx="1997371" cy="367773"/>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ES" sz="1050" b="0" i="0" kern="1200" dirty="0" err="1" smtClean="0"/>
            <a:t>FETCH</a:t>
          </a:r>
          <a:endParaRPr lang="es-ES" sz="1050" kern="1200" dirty="0"/>
        </a:p>
      </dsp:txBody>
      <dsp:txXfrm>
        <a:off x="6916829" y="1547123"/>
        <a:ext cx="1997371" cy="367773"/>
      </dsp:txXfrm>
    </dsp:sp>
    <dsp:sp modelId="{CAFC6478-E817-42CD-BFB0-71E0FBB3729D}">
      <dsp:nvSpPr>
        <dsp:cNvPr id="0" name=""/>
        <dsp:cNvSpPr/>
      </dsp:nvSpPr>
      <dsp:spPr>
        <a:xfrm>
          <a:off x="6766489" y="2019895"/>
          <a:ext cx="157774" cy="15777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ED7FDC8-DF75-48EF-B151-D52DE931AEA4}">
      <dsp:nvSpPr>
        <dsp:cNvPr id="0" name=""/>
        <dsp:cNvSpPr/>
      </dsp:nvSpPr>
      <dsp:spPr>
        <a:xfrm>
          <a:off x="6916829" y="1914896"/>
          <a:ext cx="1997371" cy="367773"/>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ES" sz="1050" b="0" i="0" kern="1200" smtClean="0"/>
            <a:t>CLOSE</a:t>
          </a:r>
          <a:endParaRPr lang="es-ES" sz="1050" kern="1200" dirty="0"/>
        </a:p>
      </dsp:txBody>
      <dsp:txXfrm>
        <a:off x="6916829" y="1914896"/>
        <a:ext cx="1997371" cy="367773"/>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5229-6EC8-404A-8760-FA72786EB9CC}">
      <dsp:nvSpPr>
        <dsp:cNvPr id="0" name=""/>
        <dsp:cNvSpPr/>
      </dsp:nvSpPr>
      <dsp:spPr>
        <a:xfrm rot="5400000">
          <a:off x="4548467" y="-3196687"/>
          <a:ext cx="1039706" cy="7693008"/>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s-ES" sz="5200" kern="1200" dirty="0" smtClean="0"/>
            <a:t>Relación</a:t>
          </a:r>
          <a:endParaRPr lang="es-ES" sz="5200" kern="1200" dirty="0"/>
        </a:p>
      </dsp:txBody>
      <dsp:txXfrm rot="-5400000">
        <a:off x="1221816" y="180718"/>
        <a:ext cx="7642254" cy="938198"/>
      </dsp:txXfrm>
    </dsp:sp>
    <dsp:sp modelId="{ACDC8F7D-00A1-47AE-9BF9-37380FAA6AB0}">
      <dsp:nvSpPr>
        <dsp:cNvPr id="0" name=""/>
        <dsp:cNvSpPr/>
      </dsp:nvSpPr>
      <dsp:spPr>
        <a:xfrm>
          <a:off x="574" y="0"/>
          <a:ext cx="1221242"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b="1" kern="1200" dirty="0" smtClean="0"/>
            <a:t>2</a:t>
          </a:r>
          <a:endParaRPr lang="es-ES" sz="6500" b="1" kern="1200" dirty="0"/>
        </a:p>
      </dsp:txBody>
      <dsp:txXfrm>
        <a:off x="60190" y="59616"/>
        <a:ext cx="1102010" cy="118040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5229-6EC8-404A-8760-FA72786EB9CC}">
      <dsp:nvSpPr>
        <dsp:cNvPr id="0" name=""/>
        <dsp:cNvSpPr/>
      </dsp:nvSpPr>
      <dsp:spPr>
        <a:xfrm rot="5400000">
          <a:off x="4548467" y="-3196687"/>
          <a:ext cx="1039706" cy="7693008"/>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s-ES" sz="5200" kern="1200" dirty="0" smtClean="0"/>
            <a:t>Relación</a:t>
          </a:r>
          <a:endParaRPr lang="es-ES" sz="5200" kern="1200" dirty="0"/>
        </a:p>
      </dsp:txBody>
      <dsp:txXfrm rot="-5400000">
        <a:off x="1221816" y="180718"/>
        <a:ext cx="7642254" cy="938198"/>
      </dsp:txXfrm>
    </dsp:sp>
    <dsp:sp modelId="{ACDC8F7D-00A1-47AE-9BF9-37380FAA6AB0}">
      <dsp:nvSpPr>
        <dsp:cNvPr id="0" name=""/>
        <dsp:cNvSpPr/>
      </dsp:nvSpPr>
      <dsp:spPr>
        <a:xfrm>
          <a:off x="574" y="0"/>
          <a:ext cx="1221242"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b="1" kern="1200" dirty="0" smtClean="0"/>
            <a:t>2</a:t>
          </a:r>
          <a:endParaRPr lang="es-ES" sz="6500" b="1" kern="1200" dirty="0"/>
        </a:p>
      </dsp:txBody>
      <dsp:txXfrm>
        <a:off x="60190" y="59616"/>
        <a:ext cx="1102010" cy="1180401"/>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5229-6EC8-404A-8760-FA72786EB9CC}">
      <dsp:nvSpPr>
        <dsp:cNvPr id="0" name=""/>
        <dsp:cNvSpPr/>
      </dsp:nvSpPr>
      <dsp:spPr>
        <a:xfrm rot="5400000">
          <a:off x="4548467" y="-3196687"/>
          <a:ext cx="1039706" cy="7693008"/>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s-ES" sz="5200" kern="1200" dirty="0" err="1" smtClean="0"/>
            <a:t>Cardinalidad</a:t>
          </a:r>
          <a:endParaRPr lang="es-ES" sz="5200" kern="1200" dirty="0"/>
        </a:p>
      </dsp:txBody>
      <dsp:txXfrm rot="-5400000">
        <a:off x="1221816" y="180718"/>
        <a:ext cx="7642254" cy="938198"/>
      </dsp:txXfrm>
    </dsp:sp>
    <dsp:sp modelId="{ACDC8F7D-00A1-47AE-9BF9-37380FAA6AB0}">
      <dsp:nvSpPr>
        <dsp:cNvPr id="0" name=""/>
        <dsp:cNvSpPr/>
      </dsp:nvSpPr>
      <dsp:spPr>
        <a:xfrm>
          <a:off x="574" y="0"/>
          <a:ext cx="1221242"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b="1" kern="1200" dirty="0" smtClean="0"/>
            <a:t>3</a:t>
          </a:r>
          <a:endParaRPr lang="es-ES" sz="6500" b="1" kern="1200" dirty="0"/>
        </a:p>
      </dsp:txBody>
      <dsp:txXfrm>
        <a:off x="60190" y="59616"/>
        <a:ext cx="1102010" cy="1180401"/>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5229-6EC8-404A-8760-FA72786EB9CC}">
      <dsp:nvSpPr>
        <dsp:cNvPr id="0" name=""/>
        <dsp:cNvSpPr/>
      </dsp:nvSpPr>
      <dsp:spPr>
        <a:xfrm rot="5400000">
          <a:off x="4548467" y="-3196687"/>
          <a:ext cx="1039706" cy="7693008"/>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s-ES" sz="5200" kern="1200" dirty="0" err="1" smtClean="0"/>
            <a:t>Cardinalidad</a:t>
          </a:r>
          <a:endParaRPr lang="es-ES" sz="5200" kern="1200" dirty="0"/>
        </a:p>
      </dsp:txBody>
      <dsp:txXfrm rot="-5400000">
        <a:off x="1221816" y="180718"/>
        <a:ext cx="7642254" cy="938198"/>
      </dsp:txXfrm>
    </dsp:sp>
    <dsp:sp modelId="{ACDC8F7D-00A1-47AE-9BF9-37380FAA6AB0}">
      <dsp:nvSpPr>
        <dsp:cNvPr id="0" name=""/>
        <dsp:cNvSpPr/>
      </dsp:nvSpPr>
      <dsp:spPr>
        <a:xfrm>
          <a:off x="574" y="0"/>
          <a:ext cx="1221242"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b="1" kern="1200" dirty="0" smtClean="0"/>
            <a:t>3</a:t>
          </a:r>
          <a:endParaRPr lang="es-ES" sz="6500" b="1" kern="1200" dirty="0"/>
        </a:p>
      </dsp:txBody>
      <dsp:txXfrm>
        <a:off x="60190" y="59616"/>
        <a:ext cx="1102010" cy="1180401"/>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5229-6EC8-404A-8760-FA72786EB9CC}">
      <dsp:nvSpPr>
        <dsp:cNvPr id="0" name=""/>
        <dsp:cNvSpPr/>
      </dsp:nvSpPr>
      <dsp:spPr>
        <a:xfrm rot="5400000">
          <a:off x="4548467" y="-3196687"/>
          <a:ext cx="1039706" cy="7693008"/>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s-ES" sz="5200" kern="1200" dirty="0" smtClean="0"/>
            <a:t>Roles</a:t>
          </a:r>
          <a:endParaRPr lang="es-ES" sz="5200" kern="1200" dirty="0"/>
        </a:p>
      </dsp:txBody>
      <dsp:txXfrm rot="-5400000">
        <a:off x="1221816" y="180718"/>
        <a:ext cx="7642254" cy="938198"/>
      </dsp:txXfrm>
    </dsp:sp>
    <dsp:sp modelId="{ACDC8F7D-00A1-47AE-9BF9-37380FAA6AB0}">
      <dsp:nvSpPr>
        <dsp:cNvPr id="0" name=""/>
        <dsp:cNvSpPr/>
      </dsp:nvSpPr>
      <dsp:spPr>
        <a:xfrm>
          <a:off x="574" y="0"/>
          <a:ext cx="1221242"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b="1" kern="1200" dirty="0" smtClean="0"/>
            <a:t>4</a:t>
          </a:r>
          <a:endParaRPr lang="es-ES" sz="6500" b="1" kern="1200" dirty="0"/>
        </a:p>
      </dsp:txBody>
      <dsp:txXfrm>
        <a:off x="60190" y="59616"/>
        <a:ext cx="1102010" cy="1180401"/>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5229-6EC8-404A-8760-FA72786EB9CC}">
      <dsp:nvSpPr>
        <dsp:cNvPr id="0" name=""/>
        <dsp:cNvSpPr/>
      </dsp:nvSpPr>
      <dsp:spPr>
        <a:xfrm rot="5400000">
          <a:off x="4548467" y="-3196687"/>
          <a:ext cx="1039706" cy="7693008"/>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s-ES" sz="5200" kern="1200" dirty="0" smtClean="0"/>
            <a:t>Atributos</a:t>
          </a:r>
          <a:endParaRPr lang="es-ES" sz="5200" kern="1200" dirty="0"/>
        </a:p>
      </dsp:txBody>
      <dsp:txXfrm rot="-5400000">
        <a:off x="1221816" y="180718"/>
        <a:ext cx="7642254" cy="938198"/>
      </dsp:txXfrm>
    </dsp:sp>
    <dsp:sp modelId="{ACDC8F7D-00A1-47AE-9BF9-37380FAA6AB0}">
      <dsp:nvSpPr>
        <dsp:cNvPr id="0" name=""/>
        <dsp:cNvSpPr/>
      </dsp:nvSpPr>
      <dsp:spPr>
        <a:xfrm>
          <a:off x="574" y="0"/>
          <a:ext cx="1221242"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b="1" kern="1200" dirty="0" smtClean="0"/>
            <a:t>5</a:t>
          </a:r>
          <a:endParaRPr lang="es-ES" sz="6500" b="1" kern="1200" dirty="0"/>
        </a:p>
      </dsp:txBody>
      <dsp:txXfrm>
        <a:off x="60190" y="59616"/>
        <a:ext cx="1102010" cy="1180401"/>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5229-6EC8-404A-8760-FA72786EB9CC}">
      <dsp:nvSpPr>
        <dsp:cNvPr id="0" name=""/>
        <dsp:cNvSpPr/>
      </dsp:nvSpPr>
      <dsp:spPr>
        <a:xfrm rot="5400000">
          <a:off x="4548467" y="-3196687"/>
          <a:ext cx="1039706" cy="7693008"/>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s-ES" sz="5200" kern="1200" dirty="0" smtClean="0"/>
            <a:t>Identificadores</a:t>
          </a:r>
          <a:endParaRPr lang="es-ES" sz="5200" kern="1200" dirty="0"/>
        </a:p>
      </dsp:txBody>
      <dsp:txXfrm rot="-5400000">
        <a:off x="1221816" y="180718"/>
        <a:ext cx="7642254" cy="938198"/>
      </dsp:txXfrm>
    </dsp:sp>
    <dsp:sp modelId="{ACDC8F7D-00A1-47AE-9BF9-37380FAA6AB0}">
      <dsp:nvSpPr>
        <dsp:cNvPr id="0" name=""/>
        <dsp:cNvSpPr/>
      </dsp:nvSpPr>
      <dsp:spPr>
        <a:xfrm>
          <a:off x="574" y="0"/>
          <a:ext cx="1221242"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b="1" kern="1200" dirty="0" smtClean="0"/>
            <a:t>6</a:t>
          </a:r>
          <a:endParaRPr lang="es-ES" sz="6500" b="1" kern="1200" dirty="0"/>
        </a:p>
      </dsp:txBody>
      <dsp:txXfrm>
        <a:off x="60190" y="59616"/>
        <a:ext cx="1102010" cy="1180401"/>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5229-6EC8-404A-8760-FA72786EB9CC}">
      <dsp:nvSpPr>
        <dsp:cNvPr id="0" name=""/>
        <dsp:cNvSpPr/>
      </dsp:nvSpPr>
      <dsp:spPr>
        <a:xfrm rot="5400000">
          <a:off x="4548467" y="-3196687"/>
          <a:ext cx="1039706" cy="7693008"/>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s-ES" sz="5200" kern="1200" dirty="0" smtClean="0"/>
            <a:t>Identificadores</a:t>
          </a:r>
          <a:endParaRPr lang="es-ES" sz="5200" kern="1200" dirty="0"/>
        </a:p>
      </dsp:txBody>
      <dsp:txXfrm rot="-5400000">
        <a:off x="1221816" y="180718"/>
        <a:ext cx="7642254" cy="938198"/>
      </dsp:txXfrm>
    </dsp:sp>
    <dsp:sp modelId="{ACDC8F7D-00A1-47AE-9BF9-37380FAA6AB0}">
      <dsp:nvSpPr>
        <dsp:cNvPr id="0" name=""/>
        <dsp:cNvSpPr/>
      </dsp:nvSpPr>
      <dsp:spPr>
        <a:xfrm>
          <a:off x="574" y="0"/>
          <a:ext cx="1221242"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b="1" kern="1200" dirty="0" smtClean="0"/>
            <a:t>6</a:t>
          </a:r>
          <a:endParaRPr lang="es-ES" sz="6500" b="1" kern="1200" dirty="0"/>
        </a:p>
      </dsp:txBody>
      <dsp:txXfrm>
        <a:off x="60190" y="59616"/>
        <a:ext cx="1102010" cy="1180401"/>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B868F-3017-46C0-BCD5-B3E1697C0877}">
      <dsp:nvSpPr>
        <dsp:cNvPr id="0" name=""/>
        <dsp:cNvSpPr/>
      </dsp:nvSpPr>
      <dsp:spPr>
        <a:xfrm>
          <a:off x="0" y="3988412"/>
          <a:ext cx="89154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075F0B-7C70-4ACB-945E-C737325C07BA}">
      <dsp:nvSpPr>
        <dsp:cNvPr id="0" name=""/>
        <dsp:cNvSpPr/>
      </dsp:nvSpPr>
      <dsp:spPr>
        <a:xfrm>
          <a:off x="0" y="3067117"/>
          <a:ext cx="89154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72984A-8201-4576-AC6F-4D6E2F262FEB}">
      <dsp:nvSpPr>
        <dsp:cNvPr id="0" name=""/>
        <dsp:cNvSpPr/>
      </dsp:nvSpPr>
      <dsp:spPr>
        <a:xfrm>
          <a:off x="0" y="2145823"/>
          <a:ext cx="89154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9472A3-92F4-4193-97FF-77570078BCA0}">
      <dsp:nvSpPr>
        <dsp:cNvPr id="0" name=""/>
        <dsp:cNvSpPr/>
      </dsp:nvSpPr>
      <dsp:spPr>
        <a:xfrm>
          <a:off x="0" y="1224528"/>
          <a:ext cx="89154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CD6C2-46F6-43CB-81F9-609B131841E0}">
      <dsp:nvSpPr>
        <dsp:cNvPr id="0" name=""/>
        <dsp:cNvSpPr/>
      </dsp:nvSpPr>
      <dsp:spPr>
        <a:xfrm>
          <a:off x="0" y="303233"/>
          <a:ext cx="89154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DBA9BF-8002-489A-BA44-8AF233458049}">
      <dsp:nvSpPr>
        <dsp:cNvPr id="0" name=""/>
        <dsp:cNvSpPr/>
      </dsp:nvSpPr>
      <dsp:spPr>
        <a:xfrm>
          <a:off x="2318004" y="1199"/>
          <a:ext cx="6597396" cy="302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s-ES" sz="1600" kern="1200" dirty="0" smtClean="0"/>
            <a:t>Con los siguientes datos:</a:t>
          </a:r>
          <a:endParaRPr lang="es-ES" sz="1600" kern="1200" dirty="0"/>
        </a:p>
      </dsp:txBody>
      <dsp:txXfrm>
        <a:off x="2318004" y="1199"/>
        <a:ext cx="6597396" cy="302034"/>
      </dsp:txXfrm>
    </dsp:sp>
    <dsp:sp modelId="{891D1348-D757-4CA5-A494-FB9F91CF9D50}">
      <dsp:nvSpPr>
        <dsp:cNvPr id="0" name=""/>
        <dsp:cNvSpPr/>
      </dsp:nvSpPr>
      <dsp:spPr>
        <a:xfrm>
          <a:off x="0" y="1199"/>
          <a:ext cx="2318004" cy="302034"/>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ES" sz="1600" kern="1200" dirty="0" smtClean="0"/>
            <a:t>Productos</a:t>
          </a:r>
          <a:endParaRPr lang="es-ES" sz="1600" kern="1200" dirty="0"/>
        </a:p>
      </dsp:txBody>
      <dsp:txXfrm>
        <a:off x="14747" y="15946"/>
        <a:ext cx="2288510" cy="287287"/>
      </dsp:txXfrm>
    </dsp:sp>
    <dsp:sp modelId="{30D4E27D-31C6-470B-83EC-20308A319095}">
      <dsp:nvSpPr>
        <dsp:cNvPr id="0" name=""/>
        <dsp:cNvSpPr/>
      </dsp:nvSpPr>
      <dsp:spPr>
        <a:xfrm>
          <a:off x="0" y="303233"/>
          <a:ext cx="8915400" cy="60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s-ES" sz="1200" kern="1200" dirty="0" smtClean="0"/>
            <a:t>Marca, Modelo, Descripción, Fecha Técnica, Precio, Stock y Foto.</a:t>
          </a:r>
          <a:endParaRPr lang="es-ES" sz="1200" kern="1200" dirty="0"/>
        </a:p>
      </dsp:txBody>
      <dsp:txXfrm>
        <a:off x="0" y="303233"/>
        <a:ext cx="8915400" cy="604158"/>
      </dsp:txXfrm>
    </dsp:sp>
    <dsp:sp modelId="{EBB9E46B-C741-4EE5-895E-AE007DC0BEBE}">
      <dsp:nvSpPr>
        <dsp:cNvPr id="0" name=""/>
        <dsp:cNvSpPr/>
      </dsp:nvSpPr>
      <dsp:spPr>
        <a:xfrm>
          <a:off x="2318004" y="922494"/>
          <a:ext cx="6597396" cy="302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s-ES" sz="1600" kern="1200" dirty="0" smtClean="0"/>
            <a:t>Los cuales atienden a los clientes y realizan ventas.</a:t>
          </a:r>
          <a:endParaRPr lang="es-ES" sz="1600" kern="1200" dirty="0"/>
        </a:p>
      </dsp:txBody>
      <dsp:txXfrm>
        <a:off x="2318004" y="922494"/>
        <a:ext cx="6597396" cy="302034"/>
      </dsp:txXfrm>
    </dsp:sp>
    <dsp:sp modelId="{20B0972C-5B23-43C1-8307-40E5995326B4}">
      <dsp:nvSpPr>
        <dsp:cNvPr id="0" name=""/>
        <dsp:cNvSpPr/>
      </dsp:nvSpPr>
      <dsp:spPr>
        <a:xfrm>
          <a:off x="0" y="922494"/>
          <a:ext cx="2318004" cy="302034"/>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ES" sz="1600" kern="1200" dirty="0" smtClean="0"/>
            <a:t>Vendedores</a:t>
          </a:r>
          <a:endParaRPr lang="es-ES" sz="1600" kern="1200" dirty="0"/>
        </a:p>
      </dsp:txBody>
      <dsp:txXfrm>
        <a:off x="14747" y="937241"/>
        <a:ext cx="2288510" cy="287287"/>
      </dsp:txXfrm>
    </dsp:sp>
    <dsp:sp modelId="{871757F6-C269-4603-BDEA-B3D968A52D8D}">
      <dsp:nvSpPr>
        <dsp:cNvPr id="0" name=""/>
        <dsp:cNvSpPr/>
      </dsp:nvSpPr>
      <dsp:spPr>
        <a:xfrm>
          <a:off x="0" y="1224528"/>
          <a:ext cx="8915400" cy="60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s-ES" sz="1200" kern="1200" dirty="0" smtClean="0"/>
            <a:t>DNI, Nombre, Edad, Cargo, Fecha de Contrato, Director, Sucursal y Ventas.</a:t>
          </a:r>
          <a:endParaRPr lang="es-ES" sz="1200" kern="1200" dirty="0"/>
        </a:p>
      </dsp:txBody>
      <dsp:txXfrm>
        <a:off x="0" y="1224528"/>
        <a:ext cx="8915400" cy="604158"/>
      </dsp:txXfrm>
    </dsp:sp>
    <dsp:sp modelId="{D34E1532-2A30-45D9-B90A-B898EDA471E3}">
      <dsp:nvSpPr>
        <dsp:cNvPr id="0" name=""/>
        <dsp:cNvSpPr/>
      </dsp:nvSpPr>
      <dsp:spPr>
        <a:xfrm>
          <a:off x="2318004" y="1843788"/>
          <a:ext cx="6597396" cy="302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s-ES" sz="1600" kern="1200" dirty="0" smtClean="0"/>
            <a:t>Con los siguientes datos:</a:t>
          </a:r>
          <a:endParaRPr lang="es-ES" sz="1600" kern="1200" dirty="0"/>
        </a:p>
      </dsp:txBody>
      <dsp:txXfrm>
        <a:off x="2318004" y="1843788"/>
        <a:ext cx="6597396" cy="302034"/>
      </dsp:txXfrm>
    </dsp:sp>
    <dsp:sp modelId="{BAE52CF4-F38F-41CD-A9A6-A2ECAE471668}">
      <dsp:nvSpPr>
        <dsp:cNvPr id="0" name=""/>
        <dsp:cNvSpPr/>
      </dsp:nvSpPr>
      <dsp:spPr>
        <a:xfrm>
          <a:off x="0" y="1843788"/>
          <a:ext cx="2318004" cy="302034"/>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ES" sz="1600" kern="1200" dirty="0" smtClean="0"/>
            <a:t>Clientes</a:t>
          </a:r>
          <a:endParaRPr lang="es-ES" sz="1600" kern="1200" dirty="0"/>
        </a:p>
      </dsp:txBody>
      <dsp:txXfrm>
        <a:off x="14747" y="1858535"/>
        <a:ext cx="2288510" cy="287287"/>
      </dsp:txXfrm>
    </dsp:sp>
    <dsp:sp modelId="{E93A5201-4989-4EE6-8457-FC6C0475E7E0}">
      <dsp:nvSpPr>
        <dsp:cNvPr id="0" name=""/>
        <dsp:cNvSpPr/>
      </dsp:nvSpPr>
      <dsp:spPr>
        <a:xfrm>
          <a:off x="0" y="2145823"/>
          <a:ext cx="8915400" cy="60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s-ES" sz="1200" kern="1200" dirty="0" smtClean="0"/>
            <a:t>DNI, RUC, Nombre, Vendedor asignado, Email, Dirección y Celular</a:t>
          </a:r>
          <a:endParaRPr lang="es-ES" sz="1200" kern="1200" dirty="0"/>
        </a:p>
      </dsp:txBody>
      <dsp:txXfrm>
        <a:off x="0" y="2145823"/>
        <a:ext cx="8915400" cy="604158"/>
      </dsp:txXfrm>
    </dsp:sp>
    <dsp:sp modelId="{4D9CA666-83FF-4F48-9358-EDEA0BF28C5E}">
      <dsp:nvSpPr>
        <dsp:cNvPr id="0" name=""/>
        <dsp:cNvSpPr/>
      </dsp:nvSpPr>
      <dsp:spPr>
        <a:xfrm>
          <a:off x="2318004" y="2765083"/>
          <a:ext cx="6597396" cy="302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s-ES" sz="1600" kern="1200" dirty="0" smtClean="0"/>
            <a:t>Donde trabajan los vendedores y las dirige un Director.</a:t>
          </a:r>
          <a:endParaRPr lang="es-ES" sz="1600" kern="1200" dirty="0"/>
        </a:p>
      </dsp:txBody>
      <dsp:txXfrm>
        <a:off x="2318004" y="2765083"/>
        <a:ext cx="6597396" cy="302034"/>
      </dsp:txXfrm>
    </dsp:sp>
    <dsp:sp modelId="{DB5F24C4-115B-41D0-9522-4040F02BB4BA}">
      <dsp:nvSpPr>
        <dsp:cNvPr id="0" name=""/>
        <dsp:cNvSpPr/>
      </dsp:nvSpPr>
      <dsp:spPr>
        <a:xfrm>
          <a:off x="0" y="2765083"/>
          <a:ext cx="2318004" cy="302034"/>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ES" sz="1600" kern="1200" dirty="0" smtClean="0"/>
            <a:t>Sucursales</a:t>
          </a:r>
          <a:endParaRPr lang="es-ES" sz="1600" kern="1200" dirty="0"/>
        </a:p>
      </dsp:txBody>
      <dsp:txXfrm>
        <a:off x="14747" y="2779830"/>
        <a:ext cx="2288510" cy="287287"/>
      </dsp:txXfrm>
    </dsp:sp>
    <dsp:sp modelId="{DB17AAAF-1625-4D29-B17D-30885361F4CF}">
      <dsp:nvSpPr>
        <dsp:cNvPr id="0" name=""/>
        <dsp:cNvSpPr/>
      </dsp:nvSpPr>
      <dsp:spPr>
        <a:xfrm>
          <a:off x="0" y="3067117"/>
          <a:ext cx="8915400" cy="60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s-ES" sz="1200" kern="1200" dirty="0" smtClean="0"/>
            <a:t>Código, Departamento, Ciudad, Director, Objetivos Ventas, Ventas Totales.</a:t>
          </a:r>
          <a:endParaRPr lang="es-ES" sz="1200" kern="1200" dirty="0"/>
        </a:p>
      </dsp:txBody>
      <dsp:txXfrm>
        <a:off x="0" y="3067117"/>
        <a:ext cx="8915400" cy="604158"/>
      </dsp:txXfrm>
    </dsp:sp>
    <dsp:sp modelId="{7A513078-E8D8-4AF2-B87B-A4C59D7CC9D8}">
      <dsp:nvSpPr>
        <dsp:cNvPr id="0" name=""/>
        <dsp:cNvSpPr/>
      </dsp:nvSpPr>
      <dsp:spPr>
        <a:xfrm>
          <a:off x="2318004" y="3686378"/>
          <a:ext cx="6597396" cy="302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s-ES" sz="1600" kern="1200" dirty="0" smtClean="0"/>
            <a:t>Contienen el detalle de los productos, con los siguientes datos.</a:t>
          </a:r>
          <a:endParaRPr lang="es-ES" sz="1600" kern="1200" dirty="0"/>
        </a:p>
      </dsp:txBody>
      <dsp:txXfrm>
        <a:off x="2318004" y="3686378"/>
        <a:ext cx="6597396" cy="302034"/>
      </dsp:txXfrm>
    </dsp:sp>
    <dsp:sp modelId="{D2AC2525-D8AA-4B60-98E4-9AB3830A7D5B}">
      <dsp:nvSpPr>
        <dsp:cNvPr id="0" name=""/>
        <dsp:cNvSpPr/>
      </dsp:nvSpPr>
      <dsp:spPr>
        <a:xfrm>
          <a:off x="0" y="3686378"/>
          <a:ext cx="2318004" cy="302034"/>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ES" sz="1600" kern="1200" dirty="0" smtClean="0"/>
            <a:t>Ventas</a:t>
          </a:r>
          <a:endParaRPr lang="es-ES" sz="1600" kern="1200" dirty="0"/>
        </a:p>
      </dsp:txBody>
      <dsp:txXfrm>
        <a:off x="14747" y="3701125"/>
        <a:ext cx="2288510" cy="287287"/>
      </dsp:txXfrm>
    </dsp:sp>
    <dsp:sp modelId="{08A41C29-21DB-4AC2-B8E6-5CDF898D9C06}">
      <dsp:nvSpPr>
        <dsp:cNvPr id="0" name=""/>
        <dsp:cNvSpPr/>
      </dsp:nvSpPr>
      <dsp:spPr>
        <a:xfrm>
          <a:off x="0" y="3988412"/>
          <a:ext cx="8915400" cy="60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s-ES" sz="1200" kern="1200" dirty="0" smtClean="0"/>
            <a:t>Nº Factura, Fecha, Cliente, Productos, Total, Vendedor.</a:t>
          </a:r>
          <a:endParaRPr lang="es-ES" sz="1200" kern="1200" dirty="0"/>
        </a:p>
      </dsp:txBody>
      <dsp:txXfrm>
        <a:off x="0" y="3988412"/>
        <a:ext cx="8915400" cy="604158"/>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endParaRPr lang="es-ES" sz="2500"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8488" tIns="31115" rIns="31115" bIns="31115" numCol="1" spcCol="1270" anchor="ctr" anchorCtr="0">
          <a:noAutofit/>
        </a:bodyPr>
        <a:lstStyle/>
        <a:p>
          <a:pPr marL="285750" lvl="1" indent="-285750" algn="l" defTabSz="2178050">
            <a:lnSpc>
              <a:spcPct val="90000"/>
            </a:lnSpc>
            <a:spcBef>
              <a:spcPct val="0"/>
            </a:spcBef>
            <a:spcAft>
              <a:spcPct val="15000"/>
            </a:spcAft>
            <a:buChar char="••"/>
          </a:pPr>
          <a:r>
            <a:rPr lang="es-ES" sz="4900" kern="1200" dirty="0" smtClean="0"/>
            <a:t>EJEMPLO</a:t>
          </a:r>
          <a:endParaRPr lang="es-ES" sz="4900" kern="1200" dirty="0"/>
        </a:p>
      </dsp:txBody>
      <dsp:txXfrm rot="-5400000">
        <a:off x="909743" y="41238"/>
        <a:ext cx="7964418" cy="7622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08A13-1CB8-41B8-9FE7-8D86301A6920}">
      <dsp:nvSpPr>
        <dsp:cNvPr id="0" name=""/>
        <dsp:cNvSpPr/>
      </dsp:nvSpPr>
      <dsp:spPr>
        <a:xfrm rot="5400000">
          <a:off x="-194944" y="194944"/>
          <a:ext cx="1299633" cy="909743"/>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s-ES" sz="2500" kern="1200" dirty="0" smtClean="0"/>
            <a:t>5</a:t>
          </a:r>
          <a:endParaRPr lang="es-ES" sz="2500" kern="1200" dirty="0"/>
        </a:p>
      </dsp:txBody>
      <dsp:txXfrm rot="-5400000">
        <a:off x="2" y="454871"/>
        <a:ext cx="909743" cy="389890"/>
      </dsp:txXfrm>
    </dsp:sp>
    <dsp:sp modelId="{EC6C77B7-2FA1-45C9-9C17-5FF9608AE1BF}">
      <dsp:nvSpPr>
        <dsp:cNvPr id="0" name=""/>
        <dsp:cNvSpPr/>
      </dsp:nvSpPr>
      <dsp:spPr>
        <a:xfrm rot="5400000">
          <a:off x="4490190" y="-3580447"/>
          <a:ext cx="844761" cy="8005656"/>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s-ES" sz="2800" kern="1200" dirty="0" smtClean="0"/>
            <a:t>Lenguaje Estructurado de Consultas (SQL)</a:t>
          </a:r>
          <a:endParaRPr lang="es-ES" sz="2800" kern="1200" dirty="0"/>
        </a:p>
      </dsp:txBody>
      <dsp:txXfrm rot="-5400000">
        <a:off x="909743" y="41238"/>
        <a:ext cx="7964418" cy="7622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0AD1A-96C4-4A40-AD2F-4F469E461547}">
      <dsp:nvSpPr>
        <dsp:cNvPr id="0" name=""/>
        <dsp:cNvSpPr/>
      </dsp:nvSpPr>
      <dsp:spPr>
        <a:xfrm rot="5400000">
          <a:off x="4746641" y="-2406174"/>
          <a:ext cx="711550" cy="5705856"/>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s-ES" sz="2000" kern="1200" dirty="0" smtClean="0"/>
            <a:t>Analizar un problema del mundo real.</a:t>
          </a:r>
          <a:endParaRPr lang="es-ES" sz="2000" kern="1200" dirty="0"/>
        </a:p>
      </dsp:txBody>
      <dsp:txXfrm rot="-5400000">
        <a:off x="2249489" y="125713"/>
        <a:ext cx="5671121" cy="642080"/>
      </dsp:txXfrm>
    </dsp:sp>
    <dsp:sp modelId="{59BC1C7C-5D20-4063-9D9C-476250D0F5ED}">
      <dsp:nvSpPr>
        <dsp:cNvPr id="0" name=""/>
        <dsp:cNvSpPr/>
      </dsp:nvSpPr>
      <dsp:spPr>
        <a:xfrm>
          <a:off x="960054" y="2034"/>
          <a:ext cx="1289434" cy="889438"/>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ES" sz="2000" kern="1200" dirty="0" smtClean="0"/>
            <a:t>1</a:t>
          </a:r>
          <a:endParaRPr lang="es-ES" sz="2000" kern="1200" dirty="0"/>
        </a:p>
      </dsp:txBody>
      <dsp:txXfrm>
        <a:off x="1003473" y="45453"/>
        <a:ext cx="1202596" cy="802600"/>
      </dsp:txXfrm>
    </dsp:sp>
    <dsp:sp modelId="{7B1DA06B-BA97-4C1D-B363-0E5499C41EC9}">
      <dsp:nvSpPr>
        <dsp:cNvPr id="0" name=""/>
        <dsp:cNvSpPr/>
      </dsp:nvSpPr>
      <dsp:spPr>
        <a:xfrm rot="5400000">
          <a:off x="4746641" y="-1472263"/>
          <a:ext cx="711550" cy="5705856"/>
        </a:xfrm>
        <a:prstGeom prst="round2Same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s-ES" sz="2000" kern="1200" dirty="0" smtClean="0"/>
            <a:t>Elaborar un esquema Conceptual.</a:t>
          </a:r>
          <a:endParaRPr lang="es-ES" sz="2000" kern="1200" dirty="0"/>
        </a:p>
      </dsp:txBody>
      <dsp:txXfrm rot="-5400000">
        <a:off x="2249489" y="1059624"/>
        <a:ext cx="5671121" cy="642080"/>
      </dsp:txXfrm>
    </dsp:sp>
    <dsp:sp modelId="{827CC366-5CB1-4975-8A1A-1097ADAFD61D}">
      <dsp:nvSpPr>
        <dsp:cNvPr id="0" name=""/>
        <dsp:cNvSpPr/>
      </dsp:nvSpPr>
      <dsp:spPr>
        <a:xfrm>
          <a:off x="960054" y="935944"/>
          <a:ext cx="1289434" cy="889438"/>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ES" sz="2000" kern="1200" dirty="0" smtClean="0"/>
            <a:t>2</a:t>
          </a:r>
          <a:endParaRPr lang="es-ES" sz="2000" kern="1200" dirty="0"/>
        </a:p>
      </dsp:txBody>
      <dsp:txXfrm>
        <a:off x="1003473" y="979363"/>
        <a:ext cx="1202596" cy="802600"/>
      </dsp:txXfrm>
    </dsp:sp>
    <dsp:sp modelId="{12875474-454C-45B4-8DBE-35EC2BAC433F}">
      <dsp:nvSpPr>
        <dsp:cNvPr id="0" name=""/>
        <dsp:cNvSpPr/>
      </dsp:nvSpPr>
      <dsp:spPr>
        <a:xfrm rot="5400000">
          <a:off x="4746641" y="-538353"/>
          <a:ext cx="711550" cy="5705856"/>
        </a:xfrm>
        <a:prstGeom prst="round2Same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s-ES" sz="2000" kern="1200" dirty="0" smtClean="0"/>
            <a:t>Elaborar un esquema Lógico.</a:t>
          </a:r>
          <a:endParaRPr lang="es-ES" sz="2000" kern="1200" dirty="0"/>
        </a:p>
      </dsp:txBody>
      <dsp:txXfrm rot="-5400000">
        <a:off x="2249489" y="1993534"/>
        <a:ext cx="5671121" cy="642080"/>
      </dsp:txXfrm>
    </dsp:sp>
    <dsp:sp modelId="{2A3DCADB-E391-4715-8200-0707EB7D67DB}">
      <dsp:nvSpPr>
        <dsp:cNvPr id="0" name=""/>
        <dsp:cNvSpPr/>
      </dsp:nvSpPr>
      <dsp:spPr>
        <a:xfrm>
          <a:off x="960054" y="1869855"/>
          <a:ext cx="1289434" cy="889438"/>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ES" sz="2000" kern="1200" dirty="0" smtClean="0"/>
            <a:t>3</a:t>
          </a:r>
          <a:endParaRPr lang="es-ES" sz="2000" kern="1200" dirty="0"/>
        </a:p>
      </dsp:txBody>
      <dsp:txXfrm>
        <a:off x="1003473" y="1913274"/>
        <a:ext cx="1202596" cy="802600"/>
      </dsp:txXfrm>
    </dsp:sp>
    <dsp:sp modelId="{1073C9C9-34C7-46E6-A26D-F4EB003CF8E8}">
      <dsp:nvSpPr>
        <dsp:cNvPr id="0" name=""/>
        <dsp:cNvSpPr/>
      </dsp:nvSpPr>
      <dsp:spPr>
        <a:xfrm rot="5400000">
          <a:off x="4746641" y="395557"/>
          <a:ext cx="711550" cy="5705856"/>
        </a:xfrm>
        <a:prstGeom prst="round2Same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s-ES" sz="2000" kern="1200" dirty="0" smtClean="0"/>
            <a:t>Elaborar un esquema Físico.</a:t>
          </a:r>
          <a:endParaRPr lang="es-ES" sz="2000" kern="1200" dirty="0"/>
        </a:p>
      </dsp:txBody>
      <dsp:txXfrm rot="-5400000">
        <a:off x="2249489" y="2927445"/>
        <a:ext cx="5671121" cy="642080"/>
      </dsp:txXfrm>
    </dsp:sp>
    <dsp:sp modelId="{D4ACE22F-1F26-41AC-AC82-134FC122DFF0}">
      <dsp:nvSpPr>
        <dsp:cNvPr id="0" name=""/>
        <dsp:cNvSpPr/>
      </dsp:nvSpPr>
      <dsp:spPr>
        <a:xfrm>
          <a:off x="960054" y="2803766"/>
          <a:ext cx="1289434" cy="889438"/>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ES" sz="2000" kern="1200" dirty="0" smtClean="0"/>
            <a:t>4</a:t>
          </a:r>
          <a:endParaRPr lang="es-ES" sz="2000" kern="1200" dirty="0"/>
        </a:p>
      </dsp:txBody>
      <dsp:txXfrm>
        <a:off x="1003473" y="2847185"/>
        <a:ext cx="1202596" cy="802600"/>
      </dsp:txXfrm>
    </dsp:sp>
    <dsp:sp modelId="{0DF34CB6-3E51-4BCE-B803-EDD34F0490C3}">
      <dsp:nvSpPr>
        <dsp:cNvPr id="0" name=""/>
        <dsp:cNvSpPr/>
      </dsp:nvSpPr>
      <dsp:spPr>
        <a:xfrm rot="5400000">
          <a:off x="4746641" y="1329468"/>
          <a:ext cx="711550" cy="5705856"/>
        </a:xfrm>
        <a:prstGeom prst="round2SameRect">
          <a:avLst/>
        </a:prstGeom>
        <a:solidFill>
          <a:schemeClr val="accent6">
            <a:tint val="40000"/>
            <a:alpha val="90000"/>
            <a:hueOff val="0"/>
            <a:satOff val="0"/>
            <a:lumOff val="0"/>
            <a:alphaOff val="0"/>
          </a:schemeClr>
        </a:solidFill>
        <a:ln w="9525" cap="rnd" cmpd="sng" algn="ctr">
          <a:solidFill>
            <a:schemeClr val="accent6">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s-ES" sz="2000" kern="1200" dirty="0" smtClean="0"/>
            <a:t>Implementar la Base de Datos.</a:t>
          </a:r>
          <a:endParaRPr lang="es-ES" sz="2000" kern="1200" dirty="0"/>
        </a:p>
      </dsp:txBody>
      <dsp:txXfrm rot="-5400000">
        <a:off x="2249489" y="3861356"/>
        <a:ext cx="5671121" cy="642080"/>
      </dsp:txXfrm>
    </dsp:sp>
    <dsp:sp modelId="{7639CE95-B264-45D7-83D8-01F3E047E9FE}">
      <dsp:nvSpPr>
        <dsp:cNvPr id="0" name=""/>
        <dsp:cNvSpPr/>
      </dsp:nvSpPr>
      <dsp:spPr>
        <a:xfrm>
          <a:off x="960054" y="3737676"/>
          <a:ext cx="1289434" cy="889438"/>
        </a:xfrm>
        <a:prstGeom prst="round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ES" sz="2000" kern="1200" dirty="0" smtClean="0"/>
            <a:t>5</a:t>
          </a:r>
          <a:endParaRPr lang="es-ES" sz="2000" kern="1200" dirty="0"/>
        </a:p>
      </dsp:txBody>
      <dsp:txXfrm>
        <a:off x="1003473" y="3781095"/>
        <a:ext cx="1202596" cy="802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04C02-3125-40DA-A562-630C5556758E}">
      <dsp:nvSpPr>
        <dsp:cNvPr id="0" name=""/>
        <dsp:cNvSpPr/>
      </dsp:nvSpPr>
      <dsp:spPr>
        <a:xfrm>
          <a:off x="0" y="167392"/>
          <a:ext cx="8911687" cy="839474"/>
        </a:xfrm>
        <a:prstGeom prst="roundRect">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s-ES" sz="3500" kern="1200" smtClean="0"/>
            <a:t>Análisis y Diseño de una Base de Datos</a:t>
          </a:r>
          <a:endParaRPr lang="es-ES" sz="3500" kern="1200"/>
        </a:p>
      </dsp:txBody>
      <dsp:txXfrm>
        <a:off x="40980" y="208372"/>
        <a:ext cx="8829727" cy="7575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E2E02-883E-4B92-9228-9EC88B6E4F56}">
      <dsp:nvSpPr>
        <dsp:cNvPr id="0" name=""/>
        <dsp:cNvSpPr/>
      </dsp:nvSpPr>
      <dsp:spPr>
        <a:xfrm rot="5400000">
          <a:off x="4619994" y="-3125082"/>
          <a:ext cx="1039706" cy="7549797"/>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s-ES" sz="3000" kern="1200" dirty="0" smtClean="0"/>
            <a:t>Analizar un problema del mundo real</a:t>
          </a:r>
          <a:endParaRPr lang="es-ES" sz="3000" kern="1200" dirty="0"/>
        </a:p>
      </dsp:txBody>
      <dsp:txXfrm rot="-5400000">
        <a:off x="1364949" y="180717"/>
        <a:ext cx="7499043" cy="938198"/>
      </dsp:txXfrm>
    </dsp:sp>
    <dsp:sp modelId="{A3FC9D64-D69C-4D2E-9C32-D8B028D4275E}">
      <dsp:nvSpPr>
        <dsp:cNvPr id="0" name=""/>
        <dsp:cNvSpPr/>
      </dsp:nvSpPr>
      <dsp:spPr>
        <a:xfrm>
          <a:off x="653" y="0"/>
          <a:ext cx="1364295"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kern="1200" dirty="0" smtClean="0"/>
            <a:t>1</a:t>
          </a:r>
          <a:endParaRPr lang="es-ES" sz="6500" kern="1200" dirty="0"/>
        </a:p>
      </dsp:txBody>
      <dsp:txXfrm>
        <a:off x="64096" y="63443"/>
        <a:ext cx="1237409" cy="117274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E2E02-883E-4B92-9228-9EC88B6E4F56}">
      <dsp:nvSpPr>
        <dsp:cNvPr id="0" name=""/>
        <dsp:cNvSpPr/>
      </dsp:nvSpPr>
      <dsp:spPr>
        <a:xfrm rot="5400000">
          <a:off x="4619994" y="-3125082"/>
          <a:ext cx="1039706" cy="7549797"/>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a:lnSpc>
              <a:spcPct val="90000"/>
            </a:lnSpc>
            <a:spcBef>
              <a:spcPct val="0"/>
            </a:spcBef>
            <a:spcAft>
              <a:spcPct val="15000"/>
            </a:spcAft>
            <a:buChar char="••"/>
          </a:pPr>
          <a:r>
            <a:rPr lang="es-ES" sz="3300" kern="1200" dirty="0" smtClean="0"/>
            <a:t>Elaborar un esquema Conceptual</a:t>
          </a:r>
          <a:endParaRPr lang="es-ES" sz="3300" kern="1200" dirty="0"/>
        </a:p>
      </dsp:txBody>
      <dsp:txXfrm rot="-5400000">
        <a:off x="1364949" y="180717"/>
        <a:ext cx="7499043" cy="938198"/>
      </dsp:txXfrm>
    </dsp:sp>
    <dsp:sp modelId="{A3FC9D64-D69C-4D2E-9C32-D8B028D4275E}">
      <dsp:nvSpPr>
        <dsp:cNvPr id="0" name=""/>
        <dsp:cNvSpPr/>
      </dsp:nvSpPr>
      <dsp:spPr>
        <a:xfrm>
          <a:off x="653" y="0"/>
          <a:ext cx="1364295" cy="129963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kern="1200" dirty="0" smtClean="0"/>
            <a:t>2</a:t>
          </a:r>
          <a:endParaRPr lang="es-ES" sz="6500" kern="1200" dirty="0"/>
        </a:p>
      </dsp:txBody>
      <dsp:txXfrm>
        <a:off x="64096" y="63443"/>
        <a:ext cx="1237409" cy="11727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11/layout/TabList">
  <dgm:title val="Lista de pestañas"/>
  <dgm:desc val="Utilícelo para mostrar bloques no secuenciales o agrupados de información. Funciona bien para listas con pequeñas cantidades de texto de Nivel 1. El primer Nivel 2 aparece junto al texto de Nivel 1 y el resto de texto de Nivel 2 aparece debajo del texto de Nivel 1."/>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11/layout/TabList">
  <dgm:title val="Lista de pestañas"/>
  <dgm:desc val="Utilícelo para mostrar bloques no secuenciales o agrupados de información. Funciona bien para listas con pequeñas cantidades de texto de Nivel 1. El primer Nivel 2 aparece junto al texto de Nivel 1 y el resto de texto de Nivel 2 aparece debajo del texto de Nivel 1."/>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7.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Layout" Target="../diagrams/layout13.xml"/><Relationship Id="rId7" Type="http://schemas.openxmlformats.org/officeDocument/2006/relationships/image" Target="../media/image3.jpg"/><Relationship Id="rId12" Type="http://schemas.microsoft.com/office/2007/relationships/diagramDrawing" Target="../diagrams/drawing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diagramColors" Target="../diagrams/colors14.xml"/><Relationship Id="rId5" Type="http://schemas.openxmlformats.org/officeDocument/2006/relationships/diagramColors" Target="../diagrams/colors13.xml"/><Relationship Id="rId10" Type="http://schemas.openxmlformats.org/officeDocument/2006/relationships/diagramQuickStyle" Target="../diagrams/quickStyle14.xml"/><Relationship Id="rId4" Type="http://schemas.openxmlformats.org/officeDocument/2006/relationships/diagramQuickStyle" Target="../diagrams/quickStyle13.xml"/><Relationship Id="rId9" Type="http://schemas.openxmlformats.org/officeDocument/2006/relationships/diagramLayout" Target="../diagrams/layout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8.jp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Layout" Target="../diagrams/layout19.xml"/><Relationship Id="rId7" Type="http://schemas.openxmlformats.org/officeDocument/2006/relationships/image" Target="../media/image9.jp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openxmlformats.org/officeDocument/2006/relationships/image" Target="../media/image13.jpg"/><Relationship Id="rId5" Type="http://schemas.openxmlformats.org/officeDocument/2006/relationships/diagramColors" Target="../diagrams/colors19.xml"/><Relationship Id="rId10" Type="http://schemas.openxmlformats.org/officeDocument/2006/relationships/image" Target="../media/image12.jpg"/><Relationship Id="rId4" Type="http://schemas.openxmlformats.org/officeDocument/2006/relationships/diagramQuickStyle" Target="../diagrams/quickStyle19.xml"/><Relationship Id="rId9" Type="http://schemas.openxmlformats.org/officeDocument/2006/relationships/image" Target="../media/image11.jpg"/></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5.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diagramLayout" Target="../diagrams/layout26.xml"/><Relationship Id="rId7" Type="http://schemas.openxmlformats.org/officeDocument/2006/relationships/diagramData" Target="../diagrams/data27.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0" Type="http://schemas.openxmlformats.org/officeDocument/2006/relationships/diagramColors" Target="../diagrams/colors27.xml"/><Relationship Id="rId4" Type="http://schemas.openxmlformats.org/officeDocument/2006/relationships/diagramQuickStyle" Target="../diagrams/quickStyle26.xml"/><Relationship Id="rId9" Type="http://schemas.openxmlformats.org/officeDocument/2006/relationships/diagramQuickStyle" Target="../diagrams/quickStyle2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30.xml"/><Relationship Id="rId7" Type="http://schemas.openxmlformats.org/officeDocument/2006/relationships/image" Target="../media/image15.gif"/><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diagramLayout" Target="../diagrams/layout31.xml"/><Relationship Id="rId7" Type="http://schemas.openxmlformats.org/officeDocument/2006/relationships/diagramData" Target="../diagrams/data32.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diagramLayout" Target="../diagrams/layout33.xml"/><Relationship Id="rId7" Type="http://schemas.openxmlformats.org/officeDocument/2006/relationships/diagramData" Target="../diagrams/data34.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11" Type="http://schemas.microsoft.com/office/2007/relationships/diagramDrawing" Target="../diagrams/drawing34.xml"/><Relationship Id="rId5" Type="http://schemas.openxmlformats.org/officeDocument/2006/relationships/diagramColors" Target="../diagrams/colors33.xml"/><Relationship Id="rId10" Type="http://schemas.openxmlformats.org/officeDocument/2006/relationships/diagramColors" Target="../diagrams/colors34.xml"/><Relationship Id="rId4" Type="http://schemas.openxmlformats.org/officeDocument/2006/relationships/diagramQuickStyle" Target="../diagrams/quickStyle33.xml"/><Relationship Id="rId9" Type="http://schemas.openxmlformats.org/officeDocument/2006/relationships/diagramQuickStyle" Target="../diagrams/quickStyle34.xml"/></Relationships>
</file>

<file path=ppt/slides/_rels/slide2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Layout" Target="../diagrams/layout35.xml"/><Relationship Id="rId7" Type="http://schemas.openxmlformats.org/officeDocument/2006/relationships/image" Target="../media/image9.jpg"/><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11" Type="http://schemas.openxmlformats.org/officeDocument/2006/relationships/image" Target="../media/image13.jpg"/><Relationship Id="rId5" Type="http://schemas.openxmlformats.org/officeDocument/2006/relationships/diagramColors" Target="../diagrams/colors35.xml"/><Relationship Id="rId10" Type="http://schemas.openxmlformats.org/officeDocument/2006/relationships/image" Target="../media/image12.jpg"/><Relationship Id="rId4" Type="http://schemas.openxmlformats.org/officeDocument/2006/relationships/diagramQuickStyle" Target="../diagrams/quickStyle35.xml"/><Relationship Id="rId9" Type="http://schemas.openxmlformats.org/officeDocument/2006/relationships/image" Target="../media/image11.jp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28.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diagramLayout" Target="../diagrams/layout38.xml"/><Relationship Id="rId7" Type="http://schemas.openxmlformats.org/officeDocument/2006/relationships/image" Target="../media/image18.jpg"/><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29.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diagramLayout" Target="../diagrams/layout39.xml"/><Relationship Id="rId7" Type="http://schemas.openxmlformats.org/officeDocument/2006/relationships/image" Target="../media/image18.jpg"/><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10" Type="http://schemas.openxmlformats.org/officeDocument/2006/relationships/image" Target="../media/image20.jpg"/><Relationship Id="rId4" Type="http://schemas.openxmlformats.org/officeDocument/2006/relationships/diagramQuickStyle" Target="../diagrams/quickStyle39.xml"/><Relationship Id="rId9"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diagramLayout" Target="../diagrams/layout40.xml"/><Relationship Id="rId7" Type="http://schemas.openxmlformats.org/officeDocument/2006/relationships/image" Target="../media/image19.jpg"/><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31.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diagramLayout" Target="../diagrams/layout41.xml"/><Relationship Id="rId7" Type="http://schemas.openxmlformats.org/officeDocument/2006/relationships/image" Target="../media/image19.jpg"/><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33.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diagramLayout" Target="../diagrams/layout43.xml"/><Relationship Id="rId7" Type="http://schemas.openxmlformats.org/officeDocument/2006/relationships/image" Target="../media/image18.jpg"/><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47.xml"/><Relationship Id="rId3" Type="http://schemas.openxmlformats.org/officeDocument/2006/relationships/diagramLayout" Target="../diagrams/layout46.xml"/><Relationship Id="rId7" Type="http://schemas.openxmlformats.org/officeDocument/2006/relationships/diagramData" Target="../diagrams/data47.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11" Type="http://schemas.microsoft.com/office/2007/relationships/diagramDrawing" Target="../diagrams/drawing47.xml"/><Relationship Id="rId5" Type="http://schemas.openxmlformats.org/officeDocument/2006/relationships/diagramColors" Target="../diagrams/colors46.xml"/><Relationship Id="rId10" Type="http://schemas.openxmlformats.org/officeDocument/2006/relationships/diagramColors" Target="../diagrams/colors47.xml"/><Relationship Id="rId4" Type="http://schemas.openxmlformats.org/officeDocument/2006/relationships/diagramQuickStyle" Target="../diagrams/quickStyle46.xml"/><Relationship Id="rId9" Type="http://schemas.openxmlformats.org/officeDocument/2006/relationships/diagramQuickStyle" Target="../diagrams/quickStyle47.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49.xml"/><Relationship Id="rId3" Type="http://schemas.openxmlformats.org/officeDocument/2006/relationships/diagramLayout" Target="../diagrams/layout48.xml"/><Relationship Id="rId7" Type="http://schemas.openxmlformats.org/officeDocument/2006/relationships/diagramData" Target="../diagrams/data49.xm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11" Type="http://schemas.microsoft.com/office/2007/relationships/diagramDrawing" Target="../diagrams/drawing49.xml"/><Relationship Id="rId5" Type="http://schemas.openxmlformats.org/officeDocument/2006/relationships/diagramColors" Target="../diagrams/colors48.xml"/><Relationship Id="rId10" Type="http://schemas.openxmlformats.org/officeDocument/2006/relationships/diagramColors" Target="../diagrams/colors49.xml"/><Relationship Id="rId4" Type="http://schemas.openxmlformats.org/officeDocument/2006/relationships/diagramQuickStyle" Target="../diagrams/quickStyle48.xml"/><Relationship Id="rId9" Type="http://schemas.openxmlformats.org/officeDocument/2006/relationships/diagramQuickStyle" Target="../diagrams/quickStyle49.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jp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4.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5.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6.jp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8327" y="1905000"/>
            <a:ext cx="5800882" cy="4623304"/>
          </a:xfrm>
        </p:spPr>
      </p:pic>
      <p:graphicFrame>
        <p:nvGraphicFramePr>
          <p:cNvPr id="4" name="Diagrama 3"/>
          <p:cNvGraphicFramePr/>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64804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Elegimos un gestor de base de datos e implementamos el esquema físico de la base de datos.</a:t>
            </a:r>
            <a:endParaRPr lang="es-ES" dirty="0"/>
          </a:p>
        </p:txBody>
      </p:sp>
      <p:graphicFrame>
        <p:nvGraphicFramePr>
          <p:cNvPr id="4" name="Diagrama 3"/>
          <p:cNvGraphicFramePr/>
          <p:nvPr>
            <p:extLst>
              <p:ext uri="{D42A27DB-BD31-4B8C-83A1-F6EECF244321}">
                <p14:modId xmlns:p14="http://schemas.microsoft.com/office/powerpoint/2010/main" val="1379226073"/>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isco magnético 4"/>
          <p:cNvSpPr/>
          <p:nvPr/>
        </p:nvSpPr>
        <p:spPr>
          <a:xfrm>
            <a:off x="3048000" y="3472822"/>
            <a:ext cx="1905000" cy="2438400"/>
          </a:xfrm>
          <a:prstGeom prst="flowChartMagneticDisk">
            <a:avLst/>
          </a:prstGeom>
          <a:effectLst>
            <a:innerShdw blurRad="63500" dist="50800" dir="27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Base de Datos</a:t>
            </a:r>
            <a:endParaRPr lang="es-ES" dirty="0"/>
          </a:p>
        </p:txBody>
      </p:sp>
      <p:sp>
        <p:nvSpPr>
          <p:cNvPr id="6" name="Cubo 5"/>
          <p:cNvSpPr/>
          <p:nvPr/>
        </p:nvSpPr>
        <p:spPr>
          <a:xfrm>
            <a:off x="6219031" y="4083946"/>
            <a:ext cx="2800350"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Sistema Gestor de Base de Datos</a:t>
            </a:r>
            <a:endParaRPr lang="es-ES" dirty="0"/>
          </a:p>
        </p:txBody>
      </p:sp>
      <p:pic>
        <p:nvPicPr>
          <p:cNvPr id="7" name="Imagen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85412" y="4080898"/>
            <a:ext cx="1219200" cy="1219200"/>
          </a:xfrm>
          <a:prstGeom prst="rect">
            <a:avLst/>
          </a:prstGeom>
        </p:spPr>
      </p:pic>
      <p:cxnSp>
        <p:nvCxnSpPr>
          <p:cNvPr id="8" name="Conector recto de flecha 7"/>
          <p:cNvCxnSpPr/>
          <p:nvPr/>
        </p:nvCxnSpPr>
        <p:spPr>
          <a:xfrm flipH="1">
            <a:off x="5086350" y="4690498"/>
            <a:ext cx="97155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9" name="Conector recto de flecha 8"/>
          <p:cNvCxnSpPr/>
          <p:nvPr/>
        </p:nvCxnSpPr>
        <p:spPr>
          <a:xfrm flipH="1">
            <a:off x="9313862" y="4656596"/>
            <a:ext cx="97155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07176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redondeado 26"/>
          <p:cNvSpPr/>
          <p:nvPr/>
        </p:nvSpPr>
        <p:spPr>
          <a:xfrm>
            <a:off x="6222041" y="3634725"/>
            <a:ext cx="3648197" cy="277795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rgbClr val="002060"/>
                </a:solidFill>
              </a:rPr>
              <a:t>Depende</a:t>
            </a:r>
          </a:p>
          <a:p>
            <a:pPr algn="ctr"/>
            <a:r>
              <a:rPr lang="es-ES" b="1" dirty="0" smtClean="0">
                <a:solidFill>
                  <a:srgbClr val="002060"/>
                </a:solidFill>
              </a:rPr>
              <a:t>del</a:t>
            </a:r>
          </a:p>
          <a:p>
            <a:pPr algn="ctr"/>
            <a:r>
              <a:rPr lang="es-ES" b="1" dirty="0" err="1" smtClean="0">
                <a:solidFill>
                  <a:srgbClr val="002060"/>
                </a:solidFill>
              </a:rPr>
              <a:t>SGBD</a:t>
            </a:r>
            <a:endParaRPr lang="es-ES" b="1" dirty="0">
              <a:solidFill>
                <a:srgbClr val="002060"/>
              </a:solidFill>
            </a:endParaRPr>
          </a:p>
        </p:txBody>
      </p:sp>
      <p:sp>
        <p:nvSpPr>
          <p:cNvPr id="2" name="Título 1"/>
          <p:cNvSpPr>
            <a:spLocks noGrp="1"/>
          </p:cNvSpPr>
          <p:nvPr>
            <p:ph type="title"/>
          </p:nvPr>
        </p:nvSpPr>
        <p:spPr/>
        <p:txBody>
          <a:bodyPr/>
          <a:lstStyle/>
          <a:p>
            <a:endParaRPr lang="es-ES" dirty="0"/>
          </a:p>
        </p:txBody>
      </p:sp>
      <p:graphicFrame>
        <p:nvGraphicFramePr>
          <p:cNvPr id="4" name="Diagrama 3"/>
          <p:cNvGraphicFramePr/>
          <p:nvPr>
            <p:extLst>
              <p:ext uri="{D42A27DB-BD31-4B8C-83A1-F6EECF244321}">
                <p14:modId xmlns:p14="http://schemas.microsoft.com/office/powerpoint/2010/main" val="3973086077"/>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9212" y="3894238"/>
            <a:ext cx="1650999" cy="2016984"/>
          </a:xfrm>
          <a:prstGeom prst="rect">
            <a:avLst/>
          </a:prstGeom>
        </p:spPr>
      </p:pic>
      <p:sp>
        <p:nvSpPr>
          <p:cNvPr id="9" name="Disco magnético 8"/>
          <p:cNvSpPr/>
          <p:nvPr/>
        </p:nvSpPr>
        <p:spPr>
          <a:xfrm>
            <a:off x="10255624" y="2164512"/>
            <a:ext cx="1248988" cy="1470213"/>
          </a:xfrm>
          <a:prstGeom prst="flowChartMagneticDisk">
            <a:avLst/>
          </a:prstGeom>
          <a:effectLst>
            <a:innerShdw blurRad="63500" dist="50800" dir="27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Base de Datos</a:t>
            </a:r>
            <a:endParaRPr lang="es-ES" dirty="0"/>
          </a:p>
        </p:txBody>
      </p:sp>
      <p:graphicFrame>
        <p:nvGraphicFramePr>
          <p:cNvPr id="18" name="Marcador de contenido 17"/>
          <p:cNvGraphicFramePr>
            <a:graphicFrameLocks noGrp="1"/>
          </p:cNvGraphicFramePr>
          <p:nvPr>
            <p:ph idx="1"/>
            <p:extLst>
              <p:ext uri="{D42A27DB-BD31-4B8C-83A1-F6EECF244321}">
                <p14:modId xmlns:p14="http://schemas.microsoft.com/office/powerpoint/2010/main" val="2578191983"/>
              </p:ext>
            </p:extLst>
          </p:nvPr>
        </p:nvGraphicFramePr>
        <p:xfrm>
          <a:off x="4336150" y="2342028"/>
          <a:ext cx="5425235" cy="11151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9" name="Llamada de nube 18"/>
          <p:cNvSpPr/>
          <p:nvPr/>
        </p:nvSpPr>
        <p:spPr>
          <a:xfrm>
            <a:off x="2589212" y="2411940"/>
            <a:ext cx="1177577" cy="975358"/>
          </a:xfrm>
          <a:prstGeom prst="cloudCallout">
            <a:avLst>
              <a:gd name="adj1" fmla="val 14530"/>
              <a:gd name="adj2" fmla="val 101646"/>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p:spPr>
        <p:style>
          <a:lnRef idx="3">
            <a:schemeClr val="lt1"/>
          </a:lnRef>
          <a:fillRef idx="1">
            <a:schemeClr val="accent6"/>
          </a:fillRef>
          <a:effectRef idx="1">
            <a:schemeClr val="accent6"/>
          </a:effectRef>
          <a:fontRef idx="minor">
            <a:schemeClr val="lt1"/>
          </a:fontRef>
        </p:style>
        <p:txBody>
          <a:bodyPr rtlCol="0" anchor="ctr"/>
          <a:lstStyle/>
          <a:p>
            <a:pPr algn="ctr"/>
            <a:r>
              <a:rPr lang="es-ES" dirty="0" smtClean="0"/>
              <a:t>Idea</a:t>
            </a:r>
            <a:endParaRPr lang="es-ES" dirty="0"/>
          </a:p>
        </p:txBody>
      </p:sp>
      <p:sp>
        <p:nvSpPr>
          <p:cNvPr id="20" name="Flecha derecha 19"/>
          <p:cNvSpPr/>
          <p:nvPr/>
        </p:nvSpPr>
        <p:spPr>
          <a:xfrm>
            <a:off x="3908612" y="2735780"/>
            <a:ext cx="331599" cy="327676"/>
          </a:xfrm>
          <a:prstGeom prst="rightArrow">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derecha 20"/>
          <p:cNvSpPr/>
          <p:nvPr/>
        </p:nvSpPr>
        <p:spPr>
          <a:xfrm>
            <a:off x="9870238" y="2733307"/>
            <a:ext cx="331599" cy="327676"/>
          </a:xfrm>
          <a:prstGeom prst="rightArrow">
            <a:avLst/>
          </a:prstGeom>
          <a:solidFill>
            <a:schemeClr val="accent5">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CuadroTexto 21"/>
          <p:cNvSpPr txBox="1"/>
          <p:nvPr/>
        </p:nvSpPr>
        <p:spPr>
          <a:xfrm>
            <a:off x="4074411" y="6027384"/>
            <a:ext cx="2093843" cy="369332"/>
          </a:xfrm>
          <a:prstGeom prst="rect">
            <a:avLst/>
          </a:prstGeom>
          <a:noFill/>
        </p:spPr>
        <p:txBody>
          <a:bodyPr wrap="none" rtlCol="0">
            <a:spAutoFit/>
          </a:bodyPr>
          <a:lstStyle/>
          <a:p>
            <a:r>
              <a:rPr lang="es-ES" dirty="0" smtClean="0"/>
              <a:t>Entidad-Relación</a:t>
            </a:r>
            <a:endParaRPr lang="es-ES" dirty="0"/>
          </a:p>
        </p:txBody>
      </p:sp>
      <p:sp>
        <p:nvSpPr>
          <p:cNvPr id="24" name="Flecha derecha 23"/>
          <p:cNvSpPr/>
          <p:nvPr/>
        </p:nvSpPr>
        <p:spPr>
          <a:xfrm rot="16200000">
            <a:off x="4215896" y="4252827"/>
            <a:ext cx="1810872" cy="1093694"/>
          </a:xfrm>
          <a:prstGeom prst="rightArrow">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Modelo Conceptual</a:t>
            </a:r>
            <a:endParaRPr lang="es-ES" dirty="0"/>
          </a:p>
        </p:txBody>
      </p:sp>
      <p:sp>
        <p:nvSpPr>
          <p:cNvPr id="25" name="Flecha derecha 24"/>
          <p:cNvSpPr/>
          <p:nvPr/>
        </p:nvSpPr>
        <p:spPr>
          <a:xfrm rot="16200000">
            <a:off x="6143332" y="4252826"/>
            <a:ext cx="1810872" cy="1093694"/>
          </a:xfrm>
          <a:prstGeom prst="rightArrow">
            <a:avLst/>
          </a:prstGeom>
          <a:solidFill>
            <a:schemeClr val="accent4">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Modelo Lógico</a:t>
            </a:r>
            <a:endParaRPr lang="es-ES" dirty="0"/>
          </a:p>
        </p:txBody>
      </p:sp>
      <p:sp>
        <p:nvSpPr>
          <p:cNvPr id="26" name="Flecha derecha 25"/>
          <p:cNvSpPr/>
          <p:nvPr/>
        </p:nvSpPr>
        <p:spPr>
          <a:xfrm rot="16200000">
            <a:off x="8138632" y="4252825"/>
            <a:ext cx="1810872" cy="109369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Modelo Físico</a:t>
            </a:r>
            <a:endParaRPr lang="es-ES" dirty="0"/>
          </a:p>
        </p:txBody>
      </p:sp>
      <p:sp>
        <p:nvSpPr>
          <p:cNvPr id="28" name="CuadroTexto 27"/>
          <p:cNvSpPr txBox="1"/>
          <p:nvPr/>
        </p:nvSpPr>
        <p:spPr>
          <a:xfrm>
            <a:off x="6364124" y="6027384"/>
            <a:ext cx="1369286" cy="369332"/>
          </a:xfrm>
          <a:prstGeom prst="rect">
            <a:avLst/>
          </a:prstGeom>
          <a:noFill/>
        </p:spPr>
        <p:txBody>
          <a:bodyPr wrap="none" rtlCol="0">
            <a:spAutoFit/>
          </a:bodyPr>
          <a:lstStyle/>
          <a:p>
            <a:r>
              <a:rPr lang="es-ES" dirty="0" smtClean="0"/>
              <a:t>Relacional</a:t>
            </a:r>
            <a:endParaRPr lang="es-ES" dirty="0"/>
          </a:p>
        </p:txBody>
      </p:sp>
      <p:sp>
        <p:nvSpPr>
          <p:cNvPr id="29" name="CuadroTexto 28"/>
          <p:cNvSpPr txBox="1"/>
          <p:nvPr/>
        </p:nvSpPr>
        <p:spPr>
          <a:xfrm>
            <a:off x="8640752" y="6043346"/>
            <a:ext cx="806631" cy="369332"/>
          </a:xfrm>
          <a:prstGeom prst="rect">
            <a:avLst/>
          </a:prstGeom>
          <a:noFill/>
        </p:spPr>
        <p:txBody>
          <a:bodyPr wrap="none" rtlCol="0">
            <a:spAutoFit/>
          </a:bodyPr>
          <a:lstStyle/>
          <a:p>
            <a:r>
              <a:rPr lang="es-ES" dirty="0" err="1" smtClean="0"/>
              <a:t>SGBD</a:t>
            </a:r>
            <a:endParaRPr lang="es-ES" dirty="0"/>
          </a:p>
        </p:txBody>
      </p:sp>
    </p:spTree>
    <p:extLst>
      <p:ext uri="{BB962C8B-B14F-4D97-AF65-F5344CB8AC3E}">
        <p14:creationId xmlns:p14="http://schemas.microsoft.com/office/powerpoint/2010/main" val="2213939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pPr algn="just"/>
            <a:r>
              <a:rPr lang="es-ES" dirty="0" smtClean="0"/>
              <a:t>Es el conjunto de actividades encaminadas a obtener las características necesarias que deberá poseer el nuevo sistema, es el estudio del negocio o actividad del cliente, para comprender cómo trabaja y dónde es necesario efectuar mejoras o cambios considerables. Este es el primer paso en el análisis de sistemas y se puede decir que es el más importante.</a:t>
            </a:r>
            <a:endParaRPr lang="es-ES" dirty="0"/>
          </a:p>
        </p:txBody>
      </p:sp>
      <p:graphicFrame>
        <p:nvGraphicFramePr>
          <p:cNvPr id="4" name="Diagrama 3"/>
          <p:cNvGraphicFramePr/>
          <p:nvPr>
            <p:extLst>
              <p:ext uri="{D42A27DB-BD31-4B8C-83A1-F6EECF244321}">
                <p14:modId xmlns:p14="http://schemas.microsoft.com/office/powerpoint/2010/main" val="52292605"/>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9443" y="3820935"/>
            <a:ext cx="3426830" cy="2090287"/>
          </a:xfrm>
          <a:prstGeom prst="rect">
            <a:avLst/>
          </a:prstGeom>
        </p:spPr>
      </p:pic>
    </p:spTree>
    <p:extLst>
      <p:ext uri="{BB962C8B-B14F-4D97-AF65-F5344CB8AC3E}">
        <p14:creationId xmlns:p14="http://schemas.microsoft.com/office/powerpoint/2010/main" val="2970257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1654355815"/>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a 3"/>
          <p:cNvGraphicFramePr/>
          <p:nvPr>
            <p:extLst>
              <p:ext uri="{D42A27DB-BD31-4B8C-83A1-F6EECF244321}">
                <p14:modId xmlns:p14="http://schemas.microsoft.com/office/powerpoint/2010/main" val="2647863012"/>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26057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dirty="0"/>
          </a:p>
        </p:txBody>
      </p:sp>
      <p:graphicFrame>
        <p:nvGraphicFramePr>
          <p:cNvPr id="4" name="Diagrama 3"/>
          <p:cNvGraphicFramePr/>
          <p:nvPr>
            <p:extLst>
              <p:ext uri="{D42A27DB-BD31-4B8C-83A1-F6EECF244321}">
                <p14:modId xmlns:p14="http://schemas.microsoft.com/office/powerpoint/2010/main" val="1623706803"/>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redondeado 4"/>
          <p:cNvSpPr/>
          <p:nvPr/>
        </p:nvSpPr>
        <p:spPr>
          <a:xfrm>
            <a:off x="3699555" y="3565211"/>
            <a:ext cx="6694714"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2000" dirty="0" smtClean="0"/>
              <a:t>Para el ejemplo realizaremos la determinación de requerimientos de un negocio de línea blanca.</a:t>
            </a:r>
            <a:endParaRPr lang="es-ES" sz="2000" dirty="0"/>
          </a:p>
        </p:txBody>
      </p:sp>
    </p:spTree>
    <p:extLst>
      <p:ext uri="{BB962C8B-B14F-4D97-AF65-F5344CB8AC3E}">
        <p14:creationId xmlns:p14="http://schemas.microsoft.com/office/powerpoint/2010/main" val="2518206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r>
              <a:rPr lang="es-ES" dirty="0" smtClean="0"/>
              <a:t>Es la parte donde se establece los elementos que participan en el negocio del cliente.</a:t>
            </a:r>
            <a:endParaRPr lang="es-ES" dirty="0"/>
          </a:p>
        </p:txBody>
      </p:sp>
      <p:graphicFrame>
        <p:nvGraphicFramePr>
          <p:cNvPr id="7" name="Diagrama 6"/>
          <p:cNvGraphicFramePr/>
          <p:nvPr>
            <p:extLst>
              <p:ext uri="{D42A27DB-BD31-4B8C-83A1-F6EECF244321}">
                <p14:modId xmlns:p14="http://schemas.microsoft.com/office/powerpoint/2010/main" val="1435620620"/>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n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86900" y="2604774"/>
            <a:ext cx="2017712" cy="2017712"/>
          </a:xfrm>
          <a:prstGeom prst="rect">
            <a:avLst/>
          </a:prstGeom>
        </p:spPr>
      </p:pic>
      <p:sp>
        <p:nvSpPr>
          <p:cNvPr id="5" name="CuadroTexto 4"/>
          <p:cNvSpPr txBox="1"/>
          <p:nvPr/>
        </p:nvSpPr>
        <p:spPr>
          <a:xfrm>
            <a:off x="9703712" y="4851086"/>
            <a:ext cx="1584088" cy="369332"/>
          </a:xfrm>
          <a:prstGeom prst="rect">
            <a:avLst/>
          </a:prstGeom>
          <a:noFill/>
        </p:spPr>
        <p:txBody>
          <a:bodyPr wrap="none" rtlCol="0">
            <a:spAutoFit/>
          </a:bodyPr>
          <a:lstStyle/>
          <a:p>
            <a:r>
              <a:rPr lang="es-ES" b="1" dirty="0" smtClean="0"/>
              <a:t>PRODUCTOS</a:t>
            </a:r>
            <a:endParaRPr lang="es-ES" b="1" dirty="0"/>
          </a:p>
        </p:txBody>
      </p:sp>
      <p:pic>
        <p:nvPicPr>
          <p:cNvPr id="6" name="Imagen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37359" y="4578440"/>
            <a:ext cx="2177143" cy="1828800"/>
          </a:xfrm>
          <a:prstGeom prst="rect">
            <a:avLst/>
          </a:prstGeom>
        </p:spPr>
      </p:pic>
      <p:sp>
        <p:nvSpPr>
          <p:cNvPr id="8" name="CuadroTexto 7"/>
          <p:cNvSpPr txBox="1"/>
          <p:nvPr/>
        </p:nvSpPr>
        <p:spPr>
          <a:xfrm>
            <a:off x="4247085" y="6413680"/>
            <a:ext cx="1157689" cy="369332"/>
          </a:xfrm>
          <a:prstGeom prst="rect">
            <a:avLst/>
          </a:prstGeom>
          <a:noFill/>
        </p:spPr>
        <p:txBody>
          <a:bodyPr wrap="none" rtlCol="0">
            <a:spAutoFit/>
          </a:bodyPr>
          <a:lstStyle/>
          <a:p>
            <a:r>
              <a:rPr lang="es-ES" b="1" dirty="0" smtClean="0"/>
              <a:t>CLIENTES</a:t>
            </a:r>
            <a:endParaRPr lang="es-ES" b="1" dirty="0"/>
          </a:p>
        </p:txBody>
      </p:sp>
      <p:pic>
        <p:nvPicPr>
          <p:cNvPr id="9" name="Imagen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07984" y="4540340"/>
            <a:ext cx="2286000" cy="1866900"/>
          </a:xfrm>
          <a:prstGeom prst="rect">
            <a:avLst/>
          </a:prstGeom>
        </p:spPr>
      </p:pic>
      <p:sp>
        <p:nvSpPr>
          <p:cNvPr id="10" name="CuadroTexto 9"/>
          <p:cNvSpPr txBox="1"/>
          <p:nvPr/>
        </p:nvSpPr>
        <p:spPr>
          <a:xfrm>
            <a:off x="7537862" y="6413680"/>
            <a:ext cx="1026243" cy="369332"/>
          </a:xfrm>
          <a:prstGeom prst="rect">
            <a:avLst/>
          </a:prstGeom>
          <a:noFill/>
        </p:spPr>
        <p:txBody>
          <a:bodyPr wrap="none" rtlCol="0">
            <a:spAutoFit/>
          </a:bodyPr>
          <a:lstStyle/>
          <a:p>
            <a:r>
              <a:rPr lang="es-ES" b="1" dirty="0" smtClean="0"/>
              <a:t>VENTAS</a:t>
            </a:r>
            <a:endParaRPr lang="es-ES" b="1" dirty="0"/>
          </a:p>
        </p:txBody>
      </p:sp>
      <p:pic>
        <p:nvPicPr>
          <p:cNvPr id="11" name="Imagen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04555" y="2545594"/>
            <a:ext cx="2164578" cy="1430353"/>
          </a:xfrm>
          <a:prstGeom prst="rect">
            <a:avLst/>
          </a:prstGeom>
        </p:spPr>
      </p:pic>
      <p:sp>
        <p:nvSpPr>
          <p:cNvPr id="12" name="CuadroTexto 11"/>
          <p:cNvSpPr txBox="1"/>
          <p:nvPr/>
        </p:nvSpPr>
        <p:spPr>
          <a:xfrm>
            <a:off x="5604555" y="3970248"/>
            <a:ext cx="1651414" cy="369332"/>
          </a:xfrm>
          <a:prstGeom prst="rect">
            <a:avLst/>
          </a:prstGeom>
          <a:noFill/>
        </p:spPr>
        <p:txBody>
          <a:bodyPr wrap="none" rtlCol="0">
            <a:spAutoFit/>
          </a:bodyPr>
          <a:lstStyle/>
          <a:p>
            <a:r>
              <a:rPr lang="es-ES" b="1" dirty="0" smtClean="0"/>
              <a:t>VENDEDORES</a:t>
            </a:r>
            <a:endParaRPr lang="es-ES" b="1" dirty="0"/>
          </a:p>
        </p:txBody>
      </p:sp>
      <p:pic>
        <p:nvPicPr>
          <p:cNvPr id="13" name="Imagen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89212" y="2782766"/>
            <a:ext cx="1798724" cy="1299656"/>
          </a:xfrm>
          <a:prstGeom prst="rect">
            <a:avLst/>
          </a:prstGeom>
        </p:spPr>
      </p:pic>
      <p:sp>
        <p:nvSpPr>
          <p:cNvPr id="14" name="CuadroTexto 13"/>
          <p:cNvSpPr txBox="1"/>
          <p:nvPr/>
        </p:nvSpPr>
        <p:spPr>
          <a:xfrm>
            <a:off x="2717168" y="4299116"/>
            <a:ext cx="1547218" cy="369332"/>
          </a:xfrm>
          <a:prstGeom prst="rect">
            <a:avLst/>
          </a:prstGeom>
          <a:noFill/>
        </p:spPr>
        <p:txBody>
          <a:bodyPr wrap="none" rtlCol="0">
            <a:spAutoFit/>
          </a:bodyPr>
          <a:lstStyle/>
          <a:p>
            <a:r>
              <a:rPr lang="es-ES" b="1" dirty="0" smtClean="0"/>
              <a:t>SUCURSALES</a:t>
            </a:r>
            <a:endParaRPr lang="es-ES" b="1" dirty="0"/>
          </a:p>
        </p:txBody>
      </p:sp>
    </p:spTree>
    <p:extLst>
      <p:ext uri="{BB962C8B-B14F-4D97-AF65-F5344CB8AC3E}">
        <p14:creationId xmlns:p14="http://schemas.microsoft.com/office/powerpoint/2010/main" val="109324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r>
              <a:rPr lang="es-ES" dirty="0" smtClean="0"/>
              <a:t>Nos permiten poder abstraer los datos de forma detallada acerca de los elementos identificados anteriormente, esto es una charla entre el responsable del negocio y el analista.</a:t>
            </a:r>
            <a:endParaRPr lang="es-ES" dirty="0"/>
          </a:p>
        </p:txBody>
      </p:sp>
      <p:graphicFrame>
        <p:nvGraphicFramePr>
          <p:cNvPr id="4" name="Diagrama 3"/>
          <p:cNvGraphicFramePr/>
          <p:nvPr>
            <p:extLst>
              <p:ext uri="{D42A27DB-BD31-4B8C-83A1-F6EECF244321}">
                <p14:modId xmlns:p14="http://schemas.microsoft.com/office/powerpoint/2010/main" val="620467872"/>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3749423465"/>
              </p:ext>
            </p:extLst>
          </p:nvPr>
        </p:nvGraphicFramePr>
        <p:xfrm>
          <a:off x="2589212" y="3249386"/>
          <a:ext cx="8915400" cy="33473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61548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173062387"/>
              </p:ext>
            </p:extLst>
          </p:nvPr>
        </p:nvGraphicFramePr>
        <p:xfrm>
          <a:off x="2589213" y="2133599"/>
          <a:ext cx="8915400" cy="4463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a 3"/>
          <p:cNvGraphicFramePr/>
          <p:nvPr>
            <p:extLst>
              <p:ext uri="{D42A27DB-BD31-4B8C-83A1-F6EECF244321}">
                <p14:modId xmlns:p14="http://schemas.microsoft.com/office/powerpoint/2010/main" val="856865961"/>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07903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8360371"/>
              </p:ext>
            </p:extLst>
          </p:nvPr>
        </p:nvGraphicFramePr>
        <p:xfrm>
          <a:off x="2589213" y="2133600"/>
          <a:ext cx="8915400" cy="4533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a 3"/>
          <p:cNvGraphicFramePr/>
          <p:nvPr>
            <p:extLst>
              <p:ext uri="{D42A27DB-BD31-4B8C-83A1-F6EECF244321}">
                <p14:modId xmlns:p14="http://schemas.microsoft.com/office/powerpoint/2010/main" val="2188213440"/>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63765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369825437"/>
              </p:ext>
            </p:extLst>
          </p:nvPr>
        </p:nvGraphicFramePr>
        <p:xfrm>
          <a:off x="2589213" y="2133600"/>
          <a:ext cx="8915400" cy="4552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a 3"/>
          <p:cNvGraphicFramePr/>
          <p:nvPr>
            <p:extLst>
              <p:ext uri="{D42A27DB-BD31-4B8C-83A1-F6EECF244321}">
                <p14:modId xmlns:p14="http://schemas.microsoft.com/office/powerpoint/2010/main" val="1911471600"/>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5742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SQL, es un lenguaje estándar oficial para la gestión de bases de datos, por lo que la mayoría de los sistema gestores de base de satos lo utilizan y traen consigo un módulo  que permite escribir código y sentencias SQL.</a:t>
            </a:r>
          </a:p>
          <a:p>
            <a:endParaRPr lang="es-ES" dirty="0"/>
          </a:p>
          <a:p>
            <a:endParaRPr lang="es-ES" dirty="0"/>
          </a:p>
        </p:txBody>
      </p:sp>
      <p:graphicFrame>
        <p:nvGraphicFramePr>
          <p:cNvPr id="4" name="Diagrama 3"/>
          <p:cNvGraphicFramePr/>
          <p:nvPr>
            <p:extLst>
              <p:ext uri="{D42A27DB-BD31-4B8C-83A1-F6EECF244321}">
                <p14:modId xmlns:p14="http://schemas.microsoft.com/office/powerpoint/2010/main" val="2520719585"/>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99751" y="3740481"/>
            <a:ext cx="2894321" cy="2170741"/>
          </a:xfrm>
          <a:prstGeom prst="rect">
            <a:avLst/>
          </a:prstGeom>
        </p:spPr>
      </p:pic>
    </p:spTree>
    <p:extLst>
      <p:ext uri="{BB962C8B-B14F-4D97-AF65-F5344CB8AC3E}">
        <p14:creationId xmlns:p14="http://schemas.microsoft.com/office/powerpoint/2010/main" val="619519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dirty="0"/>
          </a:p>
        </p:txBody>
      </p:sp>
      <p:graphicFrame>
        <p:nvGraphicFramePr>
          <p:cNvPr id="4" name="Diagrama 3"/>
          <p:cNvGraphicFramePr/>
          <p:nvPr>
            <p:extLst>
              <p:ext uri="{D42A27DB-BD31-4B8C-83A1-F6EECF244321}">
                <p14:modId xmlns:p14="http://schemas.microsoft.com/office/powerpoint/2010/main" val="3721123832"/>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redondeado 4"/>
          <p:cNvSpPr/>
          <p:nvPr/>
        </p:nvSpPr>
        <p:spPr>
          <a:xfrm>
            <a:off x="3394754" y="3317560"/>
            <a:ext cx="7311345" cy="136873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s-ES" sz="2000" dirty="0"/>
              <a:t>Se refiere a recopilar todos los documentos que sea posible, pueden ser facturas, hoja de inventarios, reportes, etc.</a:t>
            </a:r>
          </a:p>
        </p:txBody>
      </p:sp>
    </p:spTree>
    <p:extLst>
      <p:ext uri="{BB962C8B-B14F-4D97-AF65-F5344CB8AC3E}">
        <p14:creationId xmlns:p14="http://schemas.microsoft.com/office/powerpoint/2010/main" val="4287072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2171700"/>
            <a:ext cx="5408074" cy="4229100"/>
          </a:xfrm>
        </p:spPr>
      </p:pic>
      <p:graphicFrame>
        <p:nvGraphicFramePr>
          <p:cNvPr id="4" name="Diagrama 3"/>
          <p:cNvGraphicFramePr/>
          <p:nvPr>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6"/>
          <p:cNvSpPr txBox="1"/>
          <p:nvPr/>
        </p:nvSpPr>
        <p:spPr>
          <a:xfrm>
            <a:off x="8305800" y="2171700"/>
            <a:ext cx="3486150" cy="2554545"/>
          </a:xfrm>
          <a:prstGeom prst="rect">
            <a:avLst/>
          </a:prstGeom>
          <a:noFill/>
        </p:spPr>
        <p:txBody>
          <a:bodyPr wrap="square" rtlCol="0">
            <a:spAutoFit/>
          </a:bodyPr>
          <a:lstStyle/>
          <a:p>
            <a:pPr marL="285750" indent="-285750">
              <a:buFontTx/>
              <a:buChar char="-"/>
            </a:pPr>
            <a:r>
              <a:rPr lang="es-ES" sz="2000" dirty="0" smtClean="0"/>
              <a:t>Número de Factura.</a:t>
            </a:r>
          </a:p>
          <a:p>
            <a:pPr marL="285750" indent="-285750">
              <a:buFontTx/>
              <a:buChar char="-"/>
            </a:pPr>
            <a:r>
              <a:rPr lang="es-ES" sz="2000" dirty="0" smtClean="0"/>
              <a:t>Fecha de Emisión.</a:t>
            </a:r>
          </a:p>
          <a:p>
            <a:pPr marL="285750" indent="-285750">
              <a:buFontTx/>
              <a:buChar char="-"/>
            </a:pPr>
            <a:r>
              <a:rPr lang="es-ES" sz="2000" dirty="0" smtClean="0"/>
              <a:t>Cliente.</a:t>
            </a:r>
          </a:p>
          <a:p>
            <a:pPr marL="285750" indent="-285750">
              <a:buFontTx/>
              <a:buChar char="-"/>
            </a:pPr>
            <a:r>
              <a:rPr lang="es-ES" sz="2000" dirty="0" smtClean="0"/>
              <a:t>Detalle de Productos.</a:t>
            </a:r>
          </a:p>
          <a:p>
            <a:pPr marL="285750" indent="-285750">
              <a:buFontTx/>
              <a:buChar char="-"/>
            </a:pPr>
            <a:r>
              <a:rPr lang="es-ES" sz="2000" dirty="0" smtClean="0"/>
              <a:t>Descripción, Cantidad, </a:t>
            </a:r>
          </a:p>
          <a:p>
            <a:r>
              <a:rPr lang="es-ES" sz="2000" dirty="0"/>
              <a:t> </a:t>
            </a:r>
            <a:r>
              <a:rPr lang="es-ES" sz="2000" dirty="0" smtClean="0"/>
              <a:t>    Precio.</a:t>
            </a:r>
          </a:p>
          <a:p>
            <a:r>
              <a:rPr lang="es-ES" sz="2000" dirty="0" smtClean="0"/>
              <a:t>- Vendedor asignado.</a:t>
            </a:r>
          </a:p>
          <a:p>
            <a:pPr marL="285750" indent="-285750">
              <a:buFontTx/>
              <a:buChar char="-"/>
            </a:pPr>
            <a:endParaRPr lang="es-ES" sz="2000" dirty="0"/>
          </a:p>
        </p:txBody>
      </p:sp>
    </p:spTree>
    <p:extLst>
      <p:ext uri="{BB962C8B-B14F-4D97-AF65-F5344CB8AC3E}">
        <p14:creationId xmlns:p14="http://schemas.microsoft.com/office/powerpoint/2010/main" val="3316847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Existen varios modelos de análisis de negocios, entre ellos tenemos:</a:t>
            </a:r>
            <a:endParaRPr lang="es-ES" dirty="0"/>
          </a:p>
        </p:txBody>
      </p:sp>
      <p:graphicFrame>
        <p:nvGraphicFramePr>
          <p:cNvPr id="4" name="Diagrama 3"/>
          <p:cNvGraphicFramePr/>
          <p:nvPr>
            <p:extLst>
              <p:ext uri="{D42A27DB-BD31-4B8C-83A1-F6EECF244321}">
                <p14:modId xmlns:p14="http://schemas.microsoft.com/office/powerpoint/2010/main" val="4209863744"/>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1462" y="3279461"/>
            <a:ext cx="2095500" cy="1485900"/>
          </a:xfrm>
          <a:prstGeom prst="rect">
            <a:avLst/>
          </a:prstGeom>
        </p:spPr>
      </p:pic>
      <p:pic>
        <p:nvPicPr>
          <p:cNvPr id="6" name="Imagen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00742" y="2999432"/>
            <a:ext cx="3810000" cy="2857500"/>
          </a:xfrm>
          <a:prstGeom prst="rect">
            <a:avLst/>
          </a:prstGeom>
        </p:spPr>
      </p:pic>
      <p:pic>
        <p:nvPicPr>
          <p:cNvPr id="7" name="Imagen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07988" y="3279461"/>
            <a:ext cx="3293345" cy="1991437"/>
          </a:xfrm>
          <a:prstGeom prst="rect">
            <a:avLst/>
          </a:prstGeom>
        </p:spPr>
      </p:pic>
    </p:spTree>
    <p:extLst>
      <p:ext uri="{BB962C8B-B14F-4D97-AF65-F5344CB8AC3E}">
        <p14:creationId xmlns:p14="http://schemas.microsoft.com/office/powerpoint/2010/main" val="2426991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58279909"/>
              </p:ext>
            </p:extLst>
          </p:nvPr>
        </p:nvGraphicFramePr>
        <p:xfrm>
          <a:off x="2589213" y="2133599"/>
          <a:ext cx="8915400" cy="4593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1040371035"/>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49109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100166697"/>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a 3"/>
          <p:cNvGraphicFramePr/>
          <p:nvPr>
            <p:extLst>
              <p:ext uri="{D42A27DB-BD31-4B8C-83A1-F6EECF244321}">
                <p14:modId xmlns:p14="http://schemas.microsoft.com/office/powerpoint/2010/main" val="4074925873"/>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5127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Es un Objeto o Elemento (Real o Abstracto) acerca del cual se pueda almacenar información en la Base de Datos.</a:t>
            </a:r>
            <a:endParaRPr lang="es-ES" dirty="0"/>
          </a:p>
        </p:txBody>
      </p:sp>
      <p:graphicFrame>
        <p:nvGraphicFramePr>
          <p:cNvPr id="7" name="Diagrama 6"/>
          <p:cNvGraphicFramePr/>
          <p:nvPr>
            <p:extLst>
              <p:ext uri="{D42A27DB-BD31-4B8C-83A1-F6EECF244321}">
                <p14:modId xmlns:p14="http://schemas.microsoft.com/office/powerpoint/2010/main" val="2455685974"/>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n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0060" y="3020748"/>
            <a:ext cx="1712177" cy="1601738"/>
          </a:xfrm>
          <a:prstGeom prst="rect">
            <a:avLst/>
          </a:prstGeom>
        </p:spPr>
      </p:pic>
      <p:sp>
        <p:nvSpPr>
          <p:cNvPr id="10" name="CuadroTexto 9"/>
          <p:cNvSpPr txBox="1"/>
          <p:nvPr/>
        </p:nvSpPr>
        <p:spPr>
          <a:xfrm>
            <a:off x="9671210" y="4851086"/>
            <a:ext cx="1344216" cy="307777"/>
          </a:xfrm>
          <a:prstGeom prst="rect">
            <a:avLst/>
          </a:prstGeom>
          <a:noFill/>
        </p:spPr>
        <p:txBody>
          <a:bodyPr wrap="square" rtlCol="0">
            <a:spAutoFit/>
          </a:bodyPr>
          <a:lstStyle/>
          <a:p>
            <a:r>
              <a:rPr lang="es-ES" sz="1400" b="1" dirty="0" smtClean="0"/>
              <a:t>PRODUCTOS</a:t>
            </a:r>
            <a:endParaRPr lang="es-ES" sz="1400" b="1" dirty="0"/>
          </a:p>
        </p:txBody>
      </p:sp>
      <p:pic>
        <p:nvPicPr>
          <p:cNvPr id="11" name="Imagen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4662" y="4955466"/>
            <a:ext cx="1847466" cy="1451773"/>
          </a:xfrm>
          <a:prstGeom prst="rect">
            <a:avLst/>
          </a:prstGeom>
        </p:spPr>
      </p:pic>
      <p:sp>
        <p:nvSpPr>
          <p:cNvPr id="12" name="CuadroTexto 11"/>
          <p:cNvSpPr txBox="1"/>
          <p:nvPr/>
        </p:nvSpPr>
        <p:spPr>
          <a:xfrm>
            <a:off x="4150015" y="6413680"/>
            <a:ext cx="982385" cy="307777"/>
          </a:xfrm>
          <a:prstGeom prst="rect">
            <a:avLst/>
          </a:prstGeom>
          <a:noFill/>
        </p:spPr>
        <p:txBody>
          <a:bodyPr wrap="square" rtlCol="0">
            <a:spAutoFit/>
          </a:bodyPr>
          <a:lstStyle/>
          <a:p>
            <a:r>
              <a:rPr lang="es-ES" sz="1400" b="1" dirty="0" smtClean="0"/>
              <a:t>CLIENTES</a:t>
            </a:r>
            <a:endParaRPr lang="es-ES" sz="1400" b="1" dirty="0"/>
          </a:p>
        </p:txBody>
      </p:sp>
      <p:pic>
        <p:nvPicPr>
          <p:cNvPr id="13" name="Imagen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81770" y="4925222"/>
            <a:ext cx="1939840" cy="1482018"/>
          </a:xfrm>
          <a:prstGeom prst="rect">
            <a:avLst/>
          </a:prstGeom>
        </p:spPr>
      </p:pic>
      <p:sp>
        <p:nvSpPr>
          <p:cNvPr id="14" name="CuadroTexto 13"/>
          <p:cNvSpPr txBox="1"/>
          <p:nvPr/>
        </p:nvSpPr>
        <p:spPr>
          <a:xfrm>
            <a:off x="7420888" y="6413680"/>
            <a:ext cx="870843" cy="307777"/>
          </a:xfrm>
          <a:prstGeom prst="rect">
            <a:avLst/>
          </a:prstGeom>
          <a:noFill/>
        </p:spPr>
        <p:txBody>
          <a:bodyPr wrap="square" rtlCol="0">
            <a:spAutoFit/>
          </a:bodyPr>
          <a:lstStyle/>
          <a:p>
            <a:r>
              <a:rPr lang="es-ES" sz="1400" b="1" dirty="0" smtClean="0"/>
              <a:t>VENTAS</a:t>
            </a:r>
            <a:endParaRPr lang="es-ES" sz="1400" b="1" dirty="0"/>
          </a:p>
        </p:txBody>
      </p:sp>
      <p:pic>
        <p:nvPicPr>
          <p:cNvPr id="15" name="Imagen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59955" y="2840477"/>
            <a:ext cx="1836804" cy="1135470"/>
          </a:xfrm>
          <a:prstGeom prst="rect">
            <a:avLst/>
          </a:prstGeom>
        </p:spPr>
      </p:pic>
      <p:sp>
        <p:nvSpPr>
          <p:cNvPr id="16" name="CuadroTexto 15"/>
          <p:cNvSpPr txBox="1"/>
          <p:nvPr/>
        </p:nvSpPr>
        <p:spPr>
          <a:xfrm>
            <a:off x="5582247" y="3970248"/>
            <a:ext cx="1401347" cy="307777"/>
          </a:xfrm>
          <a:prstGeom prst="rect">
            <a:avLst/>
          </a:prstGeom>
          <a:noFill/>
        </p:spPr>
        <p:txBody>
          <a:bodyPr wrap="square" rtlCol="0">
            <a:spAutoFit/>
          </a:bodyPr>
          <a:lstStyle/>
          <a:p>
            <a:r>
              <a:rPr lang="es-ES" sz="1400" b="1" dirty="0" smtClean="0"/>
              <a:t>VENDEDORES</a:t>
            </a:r>
            <a:endParaRPr lang="es-ES" sz="1400" b="1" dirty="0"/>
          </a:p>
        </p:txBody>
      </p:sp>
      <p:pic>
        <p:nvPicPr>
          <p:cNvPr id="17" name="Imagen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89212" y="3050704"/>
            <a:ext cx="1526350" cy="1031718"/>
          </a:xfrm>
          <a:prstGeom prst="rect">
            <a:avLst/>
          </a:prstGeom>
        </p:spPr>
      </p:pic>
      <p:sp>
        <p:nvSpPr>
          <p:cNvPr id="18" name="CuadroTexto 17"/>
          <p:cNvSpPr txBox="1"/>
          <p:nvPr/>
        </p:nvSpPr>
        <p:spPr>
          <a:xfrm>
            <a:off x="2679082" y="4299116"/>
            <a:ext cx="1312929" cy="307777"/>
          </a:xfrm>
          <a:prstGeom prst="rect">
            <a:avLst/>
          </a:prstGeom>
          <a:noFill/>
        </p:spPr>
        <p:txBody>
          <a:bodyPr wrap="square" rtlCol="0">
            <a:spAutoFit/>
          </a:bodyPr>
          <a:lstStyle/>
          <a:p>
            <a:r>
              <a:rPr lang="es-ES" sz="1400" b="1" dirty="0" smtClean="0"/>
              <a:t>SUCURSALES</a:t>
            </a:r>
            <a:endParaRPr lang="es-ES" sz="1400" b="1" dirty="0"/>
          </a:p>
        </p:txBody>
      </p:sp>
    </p:spTree>
    <p:extLst>
      <p:ext uri="{BB962C8B-B14F-4D97-AF65-F5344CB8AC3E}">
        <p14:creationId xmlns:p14="http://schemas.microsoft.com/office/powerpoint/2010/main" val="997920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8657618" y="4768222"/>
            <a:ext cx="3073940" cy="1371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Su representación gráfica es un rectángulo.</a:t>
            </a:r>
            <a:endParaRPr lang="es-ES" dirty="0"/>
          </a:p>
        </p:txBody>
      </p:sp>
      <p:graphicFrame>
        <p:nvGraphicFramePr>
          <p:cNvPr id="4" name="Diagrama 3"/>
          <p:cNvGraphicFramePr/>
          <p:nvPr>
            <p:extLst>
              <p:ext uri="{D42A27DB-BD31-4B8C-83A1-F6EECF244321}">
                <p14:modId xmlns:p14="http://schemas.microsoft.com/office/powerpoint/2010/main" val="1159158152"/>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redondeado 4"/>
          <p:cNvSpPr/>
          <p:nvPr/>
        </p:nvSpPr>
        <p:spPr>
          <a:xfrm>
            <a:off x="5762861" y="3565211"/>
            <a:ext cx="2568102"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3600" dirty="0" smtClean="0"/>
              <a:t>Entidad</a:t>
            </a:r>
            <a:endParaRPr lang="es-ES" sz="3600" dirty="0"/>
          </a:p>
        </p:txBody>
      </p:sp>
      <p:sp>
        <p:nvSpPr>
          <p:cNvPr id="6" name="Rectángulo redondeado 5"/>
          <p:cNvSpPr/>
          <p:nvPr/>
        </p:nvSpPr>
        <p:spPr>
          <a:xfrm>
            <a:off x="2589212" y="4996822"/>
            <a:ext cx="2568102"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3600" dirty="0" smtClean="0"/>
              <a:t>Producto</a:t>
            </a:r>
            <a:endParaRPr lang="es-ES" sz="3600" dirty="0"/>
          </a:p>
        </p:txBody>
      </p:sp>
      <p:sp>
        <p:nvSpPr>
          <p:cNvPr id="7" name="Rectángulo redondeado 6"/>
          <p:cNvSpPr/>
          <p:nvPr/>
        </p:nvSpPr>
        <p:spPr>
          <a:xfrm>
            <a:off x="8936510" y="4996822"/>
            <a:ext cx="2568102"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2400" dirty="0" smtClean="0"/>
              <a:t>Detalle Producto</a:t>
            </a:r>
            <a:endParaRPr lang="es-ES" sz="2400" dirty="0"/>
          </a:p>
        </p:txBody>
      </p:sp>
      <p:sp>
        <p:nvSpPr>
          <p:cNvPr id="8" name="CuadroTexto 7"/>
          <p:cNvSpPr txBox="1"/>
          <p:nvPr/>
        </p:nvSpPr>
        <p:spPr>
          <a:xfrm>
            <a:off x="2874650" y="6019894"/>
            <a:ext cx="2036135" cy="646331"/>
          </a:xfrm>
          <a:prstGeom prst="rect">
            <a:avLst/>
          </a:prstGeom>
          <a:noFill/>
        </p:spPr>
        <p:txBody>
          <a:bodyPr wrap="none" rtlCol="0">
            <a:spAutoFit/>
          </a:bodyPr>
          <a:lstStyle/>
          <a:p>
            <a:pPr algn="just"/>
            <a:r>
              <a:rPr lang="es-ES" b="1" dirty="0" smtClean="0"/>
              <a:t>Entidad Regular </a:t>
            </a:r>
          </a:p>
          <a:p>
            <a:pPr algn="just"/>
            <a:r>
              <a:rPr lang="es-ES" b="1" dirty="0" smtClean="0"/>
              <a:t>Independiente</a:t>
            </a:r>
            <a:endParaRPr lang="es-ES" b="1" dirty="0"/>
          </a:p>
        </p:txBody>
      </p:sp>
      <p:cxnSp>
        <p:nvCxnSpPr>
          <p:cNvPr id="11" name="Conector recto de flecha 10"/>
          <p:cNvCxnSpPr/>
          <p:nvPr/>
        </p:nvCxnSpPr>
        <p:spPr>
          <a:xfrm flipH="1">
            <a:off x="5762861" y="5454022"/>
            <a:ext cx="2568102" cy="0"/>
          </a:xfrm>
          <a:prstGeom prst="straightConnector1">
            <a:avLst/>
          </a:prstGeom>
          <a:ln w="34925">
            <a:tailEnd type="triangle"/>
          </a:ln>
        </p:spPr>
        <p:style>
          <a:lnRef idx="3">
            <a:schemeClr val="accent1"/>
          </a:lnRef>
          <a:fillRef idx="0">
            <a:schemeClr val="accent1"/>
          </a:fillRef>
          <a:effectRef idx="2">
            <a:schemeClr val="accent1"/>
          </a:effectRef>
          <a:fontRef idx="minor">
            <a:schemeClr val="tx1"/>
          </a:fontRef>
        </p:style>
      </p:cxnSp>
      <p:sp>
        <p:nvSpPr>
          <p:cNvPr id="12" name="CuadroTexto 11"/>
          <p:cNvSpPr txBox="1"/>
          <p:nvPr/>
        </p:nvSpPr>
        <p:spPr>
          <a:xfrm>
            <a:off x="9421634" y="6184155"/>
            <a:ext cx="1662635" cy="646331"/>
          </a:xfrm>
          <a:prstGeom prst="rect">
            <a:avLst/>
          </a:prstGeom>
          <a:noFill/>
        </p:spPr>
        <p:txBody>
          <a:bodyPr wrap="none" rtlCol="0">
            <a:spAutoFit/>
          </a:bodyPr>
          <a:lstStyle/>
          <a:p>
            <a:pPr algn="just"/>
            <a:r>
              <a:rPr lang="es-ES" b="1" dirty="0" smtClean="0"/>
              <a:t>Entidad Débil</a:t>
            </a:r>
          </a:p>
          <a:p>
            <a:pPr algn="just"/>
            <a:r>
              <a:rPr lang="es-ES" b="1" dirty="0" smtClean="0"/>
              <a:t>Dependiente</a:t>
            </a:r>
            <a:endParaRPr lang="es-ES" b="1" dirty="0"/>
          </a:p>
        </p:txBody>
      </p:sp>
    </p:spTree>
    <p:extLst>
      <p:ext uri="{BB962C8B-B14F-4D97-AF65-F5344CB8AC3E}">
        <p14:creationId xmlns:p14="http://schemas.microsoft.com/office/powerpoint/2010/main" val="36549153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2589212" y="2133599"/>
            <a:ext cx="8915400" cy="4422843"/>
          </a:xfrm>
        </p:spPr>
        <p:txBody>
          <a:bodyPr>
            <a:normAutofit fontScale="92500" lnSpcReduction="10000"/>
          </a:bodyPr>
          <a:lstStyle/>
          <a:p>
            <a:r>
              <a:rPr lang="es-ES" dirty="0" smtClean="0"/>
              <a:t>Es la que permite asociar dos o más entidades, permitiendo representar con mayor claridad lo que sucede en el mundo real. Esta puede o no contener información.</a:t>
            </a:r>
          </a:p>
          <a:p>
            <a:r>
              <a:rPr lang="es-ES" dirty="0" smtClean="0"/>
              <a:t>Su representación gráfica es un rombo:</a:t>
            </a:r>
          </a:p>
          <a:p>
            <a:endParaRPr lang="es-ES" dirty="0"/>
          </a:p>
          <a:p>
            <a:endParaRPr lang="es-ES" dirty="0" smtClean="0"/>
          </a:p>
          <a:p>
            <a:endParaRPr lang="es-ES" dirty="0"/>
          </a:p>
          <a:p>
            <a:endParaRPr lang="es-ES" dirty="0" smtClean="0"/>
          </a:p>
          <a:p>
            <a:endParaRPr lang="es-ES" dirty="0"/>
          </a:p>
          <a:p>
            <a:endParaRPr lang="es-ES" dirty="0" smtClean="0"/>
          </a:p>
          <a:p>
            <a:endParaRPr lang="es-ES" dirty="0" smtClean="0"/>
          </a:p>
          <a:p>
            <a:r>
              <a:rPr lang="es-ES" dirty="0" smtClean="0"/>
              <a:t>Generalmente llevan como nombre un verbo con el que se pueda conjugar la acción y se realiza una lectura de ida y vuelta.</a:t>
            </a:r>
            <a:endParaRPr lang="es-ES" dirty="0"/>
          </a:p>
        </p:txBody>
      </p:sp>
      <p:graphicFrame>
        <p:nvGraphicFramePr>
          <p:cNvPr id="4" name="Diagrama 3"/>
          <p:cNvGraphicFramePr/>
          <p:nvPr>
            <p:extLst>
              <p:ext uri="{D42A27DB-BD31-4B8C-83A1-F6EECF244321}">
                <p14:modId xmlns:p14="http://schemas.microsoft.com/office/powerpoint/2010/main" val="801066333"/>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mbo 4"/>
          <p:cNvSpPr/>
          <p:nvPr/>
        </p:nvSpPr>
        <p:spPr>
          <a:xfrm>
            <a:off x="5883046" y="3672215"/>
            <a:ext cx="2327731" cy="1872551"/>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ES" dirty="0" smtClean="0"/>
              <a:t>Relación</a:t>
            </a:r>
            <a:endParaRPr lang="es-ES" dirty="0"/>
          </a:p>
        </p:txBody>
      </p:sp>
    </p:spTree>
    <p:extLst>
      <p:ext uri="{BB962C8B-B14F-4D97-AF65-F5344CB8AC3E}">
        <p14:creationId xmlns:p14="http://schemas.microsoft.com/office/powerpoint/2010/main" val="3025349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2589212" y="2133600"/>
            <a:ext cx="8915400" cy="4724400"/>
          </a:xfrm>
        </p:spPr>
        <p:txBody>
          <a:bodyPr>
            <a:normAutofit fontScale="92500" lnSpcReduction="10000"/>
          </a:bodyPr>
          <a:lstStyle/>
          <a:p>
            <a:r>
              <a:rPr lang="es-ES" dirty="0" smtClean="0"/>
              <a:t>Se tienen </a:t>
            </a:r>
            <a:r>
              <a:rPr lang="es-ES" b="1" dirty="0" smtClean="0"/>
              <a:t>Vendedores</a:t>
            </a:r>
            <a:r>
              <a:rPr lang="es-ES" dirty="0" smtClean="0"/>
              <a:t> los cuales atiendes a los clientes.</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smtClean="0"/>
          </a:p>
          <a:p>
            <a:endParaRPr lang="es-ES" dirty="0"/>
          </a:p>
          <a:p>
            <a:r>
              <a:rPr lang="es-ES" dirty="0" smtClean="0"/>
              <a:t>Lectura de ida: El vendedor atiende al cliente.</a:t>
            </a:r>
          </a:p>
          <a:p>
            <a:r>
              <a:rPr lang="es-ES" dirty="0" smtClean="0"/>
              <a:t>Lectura de vuelta: El cliente es atendido por el vendedor.</a:t>
            </a:r>
          </a:p>
          <a:p>
            <a:endParaRPr lang="es-ES" dirty="0"/>
          </a:p>
        </p:txBody>
      </p:sp>
      <p:graphicFrame>
        <p:nvGraphicFramePr>
          <p:cNvPr id="4" name="Diagrama 3"/>
          <p:cNvGraphicFramePr/>
          <p:nvPr>
            <p:extLst>
              <p:ext uri="{D42A27DB-BD31-4B8C-83A1-F6EECF244321}">
                <p14:modId xmlns:p14="http://schemas.microsoft.com/office/powerpoint/2010/main" val="4061107239"/>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8204" y="2530122"/>
            <a:ext cx="1796408" cy="1772562"/>
          </a:xfrm>
          <a:prstGeom prst="rect">
            <a:avLst/>
          </a:prstGeom>
        </p:spPr>
      </p:pic>
      <p:pic>
        <p:nvPicPr>
          <p:cNvPr id="6" name="Imagen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89212" y="2530122"/>
            <a:ext cx="2157886" cy="1766334"/>
          </a:xfrm>
          <a:prstGeom prst="rect">
            <a:avLst/>
          </a:prstGeom>
        </p:spPr>
      </p:pic>
      <p:sp>
        <p:nvSpPr>
          <p:cNvPr id="7" name="CuadroTexto 6"/>
          <p:cNvSpPr txBox="1"/>
          <p:nvPr/>
        </p:nvSpPr>
        <p:spPr>
          <a:xfrm>
            <a:off x="6147881" y="3073940"/>
            <a:ext cx="1223412" cy="369332"/>
          </a:xfrm>
          <a:prstGeom prst="rect">
            <a:avLst/>
          </a:prstGeom>
          <a:noFill/>
        </p:spPr>
        <p:txBody>
          <a:bodyPr wrap="none" rtlCol="0">
            <a:spAutoFit/>
          </a:bodyPr>
          <a:lstStyle/>
          <a:p>
            <a:r>
              <a:rPr lang="es-ES" dirty="0" smtClean="0"/>
              <a:t>Atienden</a:t>
            </a:r>
            <a:endParaRPr lang="es-ES" dirty="0"/>
          </a:p>
        </p:txBody>
      </p:sp>
      <p:sp>
        <p:nvSpPr>
          <p:cNvPr id="8" name="Rectángulo redondeado 7"/>
          <p:cNvSpPr/>
          <p:nvPr/>
        </p:nvSpPr>
        <p:spPr>
          <a:xfrm>
            <a:off x="2900497" y="4486146"/>
            <a:ext cx="1535316" cy="42482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smtClean="0"/>
              <a:t>Vendedor</a:t>
            </a:r>
            <a:endParaRPr lang="es-ES" dirty="0"/>
          </a:p>
        </p:txBody>
      </p:sp>
      <p:sp>
        <p:nvSpPr>
          <p:cNvPr id="9" name="Rectángulo redondeado 8"/>
          <p:cNvSpPr/>
          <p:nvPr/>
        </p:nvSpPr>
        <p:spPr>
          <a:xfrm>
            <a:off x="9838750" y="4486146"/>
            <a:ext cx="1535316" cy="42482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smtClean="0"/>
              <a:t>Cliente</a:t>
            </a:r>
            <a:endParaRPr lang="es-ES" dirty="0"/>
          </a:p>
        </p:txBody>
      </p:sp>
      <p:sp>
        <p:nvSpPr>
          <p:cNvPr id="10" name="Rombo 9"/>
          <p:cNvSpPr/>
          <p:nvPr/>
        </p:nvSpPr>
        <p:spPr>
          <a:xfrm>
            <a:off x="5883046" y="3762281"/>
            <a:ext cx="2327731" cy="1872551"/>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ES" dirty="0" smtClean="0"/>
              <a:t>Atiende</a:t>
            </a:r>
            <a:endParaRPr lang="es-ES" dirty="0"/>
          </a:p>
        </p:txBody>
      </p:sp>
      <p:cxnSp>
        <p:nvCxnSpPr>
          <p:cNvPr id="12" name="Conector recto 11"/>
          <p:cNvCxnSpPr>
            <a:stCxn id="10" idx="1"/>
            <a:endCxn id="8" idx="3"/>
          </p:cNvCxnSpPr>
          <p:nvPr/>
        </p:nvCxnSpPr>
        <p:spPr>
          <a:xfrm flipH="1">
            <a:off x="4435813" y="4698557"/>
            <a:ext cx="1447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p:cNvCxnSpPr>
            <a:stCxn id="10" idx="3"/>
            <a:endCxn id="9" idx="1"/>
          </p:cNvCxnSpPr>
          <p:nvPr/>
        </p:nvCxnSpPr>
        <p:spPr>
          <a:xfrm>
            <a:off x="8210777" y="4698557"/>
            <a:ext cx="162797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6056896" y="5634832"/>
            <a:ext cx="1980029" cy="369332"/>
          </a:xfrm>
          <a:prstGeom prst="rect">
            <a:avLst/>
          </a:prstGeom>
          <a:noFill/>
        </p:spPr>
        <p:txBody>
          <a:bodyPr wrap="none" rtlCol="0">
            <a:spAutoFit/>
          </a:bodyPr>
          <a:lstStyle/>
          <a:p>
            <a:r>
              <a:rPr lang="es-ES" dirty="0" smtClean="0"/>
              <a:t>Relación Binaria</a:t>
            </a:r>
            <a:endParaRPr lang="es-ES" dirty="0"/>
          </a:p>
        </p:txBody>
      </p:sp>
    </p:spTree>
    <p:extLst>
      <p:ext uri="{BB962C8B-B14F-4D97-AF65-F5344CB8AC3E}">
        <p14:creationId xmlns:p14="http://schemas.microsoft.com/office/powerpoint/2010/main" val="3734839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2589212" y="2133600"/>
            <a:ext cx="8915400" cy="4724400"/>
          </a:xfrm>
        </p:spPr>
        <p:txBody>
          <a:bodyPr>
            <a:normAutofit/>
          </a:bodyPr>
          <a:lstStyle/>
          <a:p>
            <a:r>
              <a:rPr lang="es-ES" dirty="0" smtClean="0"/>
              <a:t>Se tienen ventas donde participan: Vendedores, Clientes y Productos.</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smtClean="0"/>
          </a:p>
          <a:p>
            <a:endParaRPr lang="es-ES" dirty="0"/>
          </a:p>
          <a:p>
            <a:endParaRPr lang="es-ES" dirty="0"/>
          </a:p>
        </p:txBody>
      </p:sp>
      <p:graphicFrame>
        <p:nvGraphicFramePr>
          <p:cNvPr id="4" name="Diagrama 3"/>
          <p:cNvGraphicFramePr/>
          <p:nvPr>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2040" y="3173588"/>
            <a:ext cx="1248735" cy="1232159"/>
          </a:xfrm>
          <a:prstGeom prst="rect">
            <a:avLst/>
          </a:prstGeom>
        </p:spPr>
      </p:pic>
      <p:pic>
        <p:nvPicPr>
          <p:cNvPr id="6" name="Imagen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46593" y="3173589"/>
            <a:ext cx="1505298" cy="1232159"/>
          </a:xfrm>
          <a:prstGeom prst="rect">
            <a:avLst/>
          </a:prstGeom>
        </p:spPr>
      </p:pic>
      <p:sp>
        <p:nvSpPr>
          <p:cNvPr id="8" name="Rectángulo redondeado 7"/>
          <p:cNvSpPr/>
          <p:nvPr/>
        </p:nvSpPr>
        <p:spPr>
          <a:xfrm>
            <a:off x="2900497" y="4486146"/>
            <a:ext cx="1535316" cy="42482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smtClean="0"/>
              <a:t>Vendedor</a:t>
            </a:r>
            <a:endParaRPr lang="es-ES" dirty="0"/>
          </a:p>
        </p:txBody>
      </p:sp>
      <p:sp>
        <p:nvSpPr>
          <p:cNvPr id="9" name="Rectángulo redondeado 8"/>
          <p:cNvSpPr/>
          <p:nvPr/>
        </p:nvSpPr>
        <p:spPr>
          <a:xfrm>
            <a:off x="9838750" y="4486146"/>
            <a:ext cx="1535316" cy="42482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smtClean="0"/>
              <a:t>Cliente</a:t>
            </a:r>
            <a:endParaRPr lang="es-ES" dirty="0"/>
          </a:p>
        </p:txBody>
      </p:sp>
      <p:sp>
        <p:nvSpPr>
          <p:cNvPr id="10" name="Rombo 9"/>
          <p:cNvSpPr/>
          <p:nvPr/>
        </p:nvSpPr>
        <p:spPr>
          <a:xfrm>
            <a:off x="5883046" y="3762281"/>
            <a:ext cx="2327731" cy="1872551"/>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ES" dirty="0" smtClean="0"/>
              <a:t>Venta</a:t>
            </a:r>
            <a:endParaRPr lang="es-ES" dirty="0"/>
          </a:p>
        </p:txBody>
      </p:sp>
      <p:cxnSp>
        <p:nvCxnSpPr>
          <p:cNvPr id="12" name="Conector recto 11"/>
          <p:cNvCxnSpPr>
            <a:stCxn id="10" idx="1"/>
            <a:endCxn id="8" idx="3"/>
          </p:cNvCxnSpPr>
          <p:nvPr/>
        </p:nvCxnSpPr>
        <p:spPr>
          <a:xfrm flipH="1">
            <a:off x="4435813" y="4698557"/>
            <a:ext cx="1447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p:cNvCxnSpPr>
            <a:stCxn id="10" idx="3"/>
            <a:endCxn id="9" idx="1"/>
          </p:cNvCxnSpPr>
          <p:nvPr/>
        </p:nvCxnSpPr>
        <p:spPr>
          <a:xfrm>
            <a:off x="8210777" y="4698557"/>
            <a:ext cx="162797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8488521" y="5265500"/>
            <a:ext cx="2117887" cy="369332"/>
          </a:xfrm>
          <a:prstGeom prst="rect">
            <a:avLst/>
          </a:prstGeom>
          <a:noFill/>
        </p:spPr>
        <p:txBody>
          <a:bodyPr wrap="none" rtlCol="0">
            <a:spAutoFit/>
          </a:bodyPr>
          <a:lstStyle/>
          <a:p>
            <a:r>
              <a:rPr lang="es-ES" dirty="0" smtClean="0"/>
              <a:t>Relación Ternaria</a:t>
            </a:r>
            <a:endParaRPr lang="es-ES" dirty="0"/>
          </a:p>
        </p:txBody>
      </p:sp>
      <p:sp>
        <p:nvSpPr>
          <p:cNvPr id="16" name="Rectángulo redondeado 15"/>
          <p:cNvSpPr/>
          <p:nvPr/>
        </p:nvSpPr>
        <p:spPr>
          <a:xfrm>
            <a:off x="6279253" y="6218671"/>
            <a:ext cx="1535316" cy="42482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smtClean="0"/>
              <a:t>Producto</a:t>
            </a:r>
            <a:endParaRPr lang="es-ES" dirty="0"/>
          </a:p>
        </p:txBody>
      </p:sp>
      <p:cxnSp>
        <p:nvCxnSpPr>
          <p:cNvPr id="13" name="Conector recto 12"/>
          <p:cNvCxnSpPr>
            <a:stCxn id="10" idx="2"/>
            <a:endCxn id="16" idx="0"/>
          </p:cNvCxnSpPr>
          <p:nvPr/>
        </p:nvCxnSpPr>
        <p:spPr>
          <a:xfrm flipH="1">
            <a:off x="7046911" y="5634832"/>
            <a:ext cx="1" cy="583839"/>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Imagen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82460" y="5478601"/>
            <a:ext cx="1248736" cy="1248736"/>
          </a:xfrm>
          <a:prstGeom prst="rect">
            <a:avLst/>
          </a:prstGeom>
        </p:spPr>
      </p:pic>
      <p:pic>
        <p:nvPicPr>
          <p:cNvPr id="18" name="Imagen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81149" y="2551654"/>
            <a:ext cx="1931524" cy="996120"/>
          </a:xfrm>
          <a:prstGeom prst="rect">
            <a:avLst/>
          </a:prstGeom>
        </p:spPr>
      </p:pic>
      <p:pic>
        <p:nvPicPr>
          <p:cNvPr id="19" name="Imagen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33549" y="2704054"/>
            <a:ext cx="1931524" cy="996120"/>
          </a:xfrm>
          <a:prstGeom prst="rect">
            <a:avLst/>
          </a:prstGeom>
        </p:spPr>
      </p:pic>
    </p:spTree>
    <p:extLst>
      <p:ext uri="{BB962C8B-B14F-4D97-AF65-F5344CB8AC3E}">
        <p14:creationId xmlns:p14="http://schemas.microsoft.com/office/powerpoint/2010/main" val="1767862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PE" dirty="0"/>
              <a:t>Un sistema gestor de base de datos debe proporcionar una serie de lenguajes para la definición y manipulación de la base de datos. Estos lenguajes son los siguientes: </a:t>
            </a:r>
            <a:endParaRPr lang="es-PE" dirty="0" smtClean="0"/>
          </a:p>
          <a:p>
            <a:r>
              <a:rPr lang="es-PE" dirty="0" smtClean="0"/>
              <a:t>Lenguaje </a:t>
            </a:r>
            <a:r>
              <a:rPr lang="es-PE" dirty="0"/>
              <a:t>de definición de datos (</a:t>
            </a:r>
            <a:r>
              <a:rPr lang="es-PE" dirty="0" err="1"/>
              <a:t>DDL</a:t>
            </a:r>
            <a:r>
              <a:rPr lang="es-PE" dirty="0"/>
              <a:t>). Para definir los esquemas de la base de </a:t>
            </a:r>
            <a:r>
              <a:rPr lang="es-PE" dirty="0" smtClean="0"/>
              <a:t>datos</a:t>
            </a:r>
          </a:p>
          <a:p>
            <a:endParaRPr lang="es-PE" dirty="0"/>
          </a:p>
          <a:p>
            <a:r>
              <a:rPr lang="es-PE" dirty="0"/>
              <a:t>Lenguaje de manipulación de datos (</a:t>
            </a:r>
            <a:r>
              <a:rPr lang="es-PE" dirty="0" err="1"/>
              <a:t>DML</a:t>
            </a:r>
            <a:r>
              <a:rPr lang="es-PE" dirty="0"/>
              <a:t>). Para manipular los datos de la base de </a:t>
            </a:r>
            <a:r>
              <a:rPr lang="es-PE" dirty="0" smtClean="0"/>
              <a:t>datos:</a:t>
            </a:r>
          </a:p>
          <a:p>
            <a:endParaRPr lang="es-PE" dirty="0"/>
          </a:p>
          <a:p>
            <a:r>
              <a:rPr lang="es-PE" dirty="0"/>
              <a:t>Lenguaje de control de datos(DCL). Para la administración de usuarios y seguridad en la base de datos</a:t>
            </a:r>
            <a:r>
              <a:rPr lang="es-PE" dirty="0" smtClean="0"/>
              <a:t>.</a:t>
            </a:r>
            <a:endParaRPr lang="es-PE" dirty="0"/>
          </a:p>
        </p:txBody>
      </p:sp>
      <p:graphicFrame>
        <p:nvGraphicFramePr>
          <p:cNvPr id="4" name="Diagrama 3"/>
          <p:cNvGraphicFramePr/>
          <p:nvPr>
            <p:extLst>
              <p:ext uri="{D42A27DB-BD31-4B8C-83A1-F6EECF244321}">
                <p14:modId xmlns:p14="http://schemas.microsoft.com/office/powerpoint/2010/main" val="3097416437"/>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7392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2589212" y="2133600"/>
            <a:ext cx="8915400" cy="4724400"/>
          </a:xfrm>
        </p:spPr>
        <p:txBody>
          <a:bodyPr>
            <a:normAutofit/>
          </a:bodyPr>
          <a:lstStyle/>
          <a:p>
            <a:r>
              <a:rPr lang="es-ES" dirty="0" smtClean="0"/>
              <a:t>En cada sucursal trabajan dos tipos de vendedores, uno que es el Director, el cual dirige la sucursal y los otros que son representantes de ventas.</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smtClean="0"/>
          </a:p>
          <a:p>
            <a:endParaRPr lang="es-ES" dirty="0"/>
          </a:p>
          <a:p>
            <a:endParaRPr lang="es-ES" dirty="0"/>
          </a:p>
        </p:txBody>
      </p:sp>
      <p:graphicFrame>
        <p:nvGraphicFramePr>
          <p:cNvPr id="4" name="Diagrama 3"/>
          <p:cNvGraphicFramePr/>
          <p:nvPr>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38750" y="2956525"/>
            <a:ext cx="1505298" cy="1232159"/>
          </a:xfrm>
          <a:prstGeom prst="rect">
            <a:avLst/>
          </a:prstGeom>
        </p:spPr>
      </p:pic>
      <p:sp>
        <p:nvSpPr>
          <p:cNvPr id="8" name="Rectángulo redondeado 7"/>
          <p:cNvSpPr/>
          <p:nvPr/>
        </p:nvSpPr>
        <p:spPr>
          <a:xfrm>
            <a:off x="2900497" y="4486146"/>
            <a:ext cx="1535316" cy="42482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smtClean="0"/>
              <a:t>Sucursal</a:t>
            </a:r>
            <a:endParaRPr lang="es-ES" dirty="0"/>
          </a:p>
        </p:txBody>
      </p:sp>
      <p:sp>
        <p:nvSpPr>
          <p:cNvPr id="9" name="Rectángulo redondeado 8"/>
          <p:cNvSpPr/>
          <p:nvPr/>
        </p:nvSpPr>
        <p:spPr>
          <a:xfrm>
            <a:off x="9838750" y="4486146"/>
            <a:ext cx="1535316" cy="42482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smtClean="0"/>
              <a:t>Vendedor</a:t>
            </a:r>
            <a:endParaRPr lang="es-ES" dirty="0"/>
          </a:p>
        </p:txBody>
      </p:sp>
      <p:sp>
        <p:nvSpPr>
          <p:cNvPr id="10" name="Rombo 9"/>
          <p:cNvSpPr/>
          <p:nvPr/>
        </p:nvSpPr>
        <p:spPr>
          <a:xfrm>
            <a:off x="5883046" y="2826006"/>
            <a:ext cx="2327731" cy="1872551"/>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ES" dirty="0" smtClean="0"/>
              <a:t>Trabajan</a:t>
            </a:r>
            <a:endParaRPr lang="es-ES" dirty="0"/>
          </a:p>
        </p:txBody>
      </p:sp>
      <p:cxnSp>
        <p:nvCxnSpPr>
          <p:cNvPr id="12" name="Conector recto 11"/>
          <p:cNvCxnSpPr>
            <a:stCxn id="10" idx="1"/>
            <a:endCxn id="8" idx="0"/>
          </p:cNvCxnSpPr>
          <p:nvPr/>
        </p:nvCxnSpPr>
        <p:spPr>
          <a:xfrm flipH="1">
            <a:off x="3668155" y="3762282"/>
            <a:ext cx="2214891" cy="723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p:cNvCxnSpPr>
            <a:stCxn id="10" idx="3"/>
            <a:endCxn id="9" idx="0"/>
          </p:cNvCxnSpPr>
          <p:nvPr/>
        </p:nvCxnSpPr>
        <p:spPr>
          <a:xfrm>
            <a:off x="8210777" y="3762282"/>
            <a:ext cx="2395631" cy="723864"/>
          </a:xfrm>
          <a:prstGeom prst="line">
            <a:avLst/>
          </a:prstGeom>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9114754" y="5745496"/>
            <a:ext cx="1906291" cy="369332"/>
          </a:xfrm>
          <a:prstGeom prst="rect">
            <a:avLst/>
          </a:prstGeom>
          <a:noFill/>
        </p:spPr>
        <p:txBody>
          <a:bodyPr wrap="none" rtlCol="0">
            <a:spAutoFit/>
          </a:bodyPr>
          <a:lstStyle/>
          <a:p>
            <a:r>
              <a:rPr lang="es-ES" dirty="0" smtClean="0"/>
              <a:t>Relación Doble</a:t>
            </a:r>
            <a:endParaRPr lang="es-ES" dirty="0"/>
          </a:p>
        </p:txBody>
      </p:sp>
      <p:pic>
        <p:nvPicPr>
          <p:cNvPr id="7" name="Imagen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00498" y="2956525"/>
            <a:ext cx="1644996" cy="1232159"/>
          </a:xfrm>
          <a:prstGeom prst="rect">
            <a:avLst/>
          </a:prstGeom>
        </p:spPr>
      </p:pic>
      <p:sp>
        <p:nvSpPr>
          <p:cNvPr id="21" name="Rombo 20"/>
          <p:cNvSpPr/>
          <p:nvPr/>
        </p:nvSpPr>
        <p:spPr>
          <a:xfrm>
            <a:off x="5868746" y="4910968"/>
            <a:ext cx="2327731" cy="1872551"/>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ES" dirty="0" smtClean="0"/>
              <a:t>Dirigen</a:t>
            </a:r>
            <a:endParaRPr lang="es-ES" dirty="0"/>
          </a:p>
        </p:txBody>
      </p:sp>
      <p:cxnSp>
        <p:nvCxnSpPr>
          <p:cNvPr id="23" name="Conector recto 22"/>
          <p:cNvCxnSpPr>
            <a:stCxn id="8" idx="2"/>
          </p:cNvCxnSpPr>
          <p:nvPr/>
        </p:nvCxnSpPr>
        <p:spPr>
          <a:xfrm>
            <a:off x="3668155" y="4910968"/>
            <a:ext cx="2214891" cy="945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p:cNvCxnSpPr>
            <a:stCxn id="21" idx="3"/>
            <a:endCxn id="9" idx="2"/>
          </p:cNvCxnSpPr>
          <p:nvPr/>
        </p:nvCxnSpPr>
        <p:spPr>
          <a:xfrm flipV="1">
            <a:off x="8196477" y="4910968"/>
            <a:ext cx="2409931" cy="9362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643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2589212" y="2133600"/>
            <a:ext cx="8915400" cy="4724400"/>
          </a:xfrm>
        </p:spPr>
        <p:txBody>
          <a:bodyPr>
            <a:normAutofit/>
          </a:bodyPr>
          <a:lstStyle/>
          <a:p>
            <a:r>
              <a:rPr lang="es-ES" dirty="0" smtClean="0"/>
              <a:t>En cada sucursal trabajan dos tipos de vendedores, uno que es el Director el cual dirige la sucursal y los otros que son representantes de ventas.</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smtClean="0"/>
          </a:p>
          <a:p>
            <a:endParaRPr lang="es-ES" dirty="0"/>
          </a:p>
          <a:p>
            <a:endParaRPr lang="es-ES" dirty="0"/>
          </a:p>
        </p:txBody>
      </p:sp>
      <p:graphicFrame>
        <p:nvGraphicFramePr>
          <p:cNvPr id="4" name="Diagrama 3"/>
          <p:cNvGraphicFramePr/>
          <p:nvPr>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75542" y="2874590"/>
            <a:ext cx="1505298" cy="1232159"/>
          </a:xfrm>
          <a:prstGeom prst="rect">
            <a:avLst/>
          </a:prstGeom>
        </p:spPr>
      </p:pic>
      <p:sp>
        <p:nvSpPr>
          <p:cNvPr id="8" name="Rectángulo redondeado 7"/>
          <p:cNvSpPr/>
          <p:nvPr/>
        </p:nvSpPr>
        <p:spPr>
          <a:xfrm>
            <a:off x="4275542" y="5053088"/>
            <a:ext cx="1535316" cy="42482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smtClean="0"/>
              <a:t>Sucursal</a:t>
            </a:r>
            <a:endParaRPr lang="es-ES" dirty="0"/>
          </a:p>
        </p:txBody>
      </p:sp>
      <p:cxnSp>
        <p:nvCxnSpPr>
          <p:cNvPr id="12" name="Conector recto 11"/>
          <p:cNvCxnSpPr>
            <a:stCxn id="21" idx="0"/>
            <a:endCxn id="8" idx="0"/>
          </p:cNvCxnSpPr>
          <p:nvPr/>
        </p:nvCxnSpPr>
        <p:spPr>
          <a:xfrm flipH="1">
            <a:off x="5043200" y="4329224"/>
            <a:ext cx="3293834" cy="723864"/>
          </a:xfrm>
          <a:prstGeom prst="line">
            <a:avLst/>
          </a:prstGeom>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4201893" y="6061043"/>
            <a:ext cx="2231701" cy="369332"/>
          </a:xfrm>
          <a:prstGeom prst="rect">
            <a:avLst/>
          </a:prstGeom>
          <a:noFill/>
        </p:spPr>
        <p:txBody>
          <a:bodyPr wrap="none" rtlCol="0">
            <a:spAutoFit/>
          </a:bodyPr>
          <a:lstStyle/>
          <a:p>
            <a:r>
              <a:rPr lang="es-ES" dirty="0" smtClean="0"/>
              <a:t>Relación Reflexiva</a:t>
            </a:r>
            <a:endParaRPr lang="es-ES" dirty="0"/>
          </a:p>
        </p:txBody>
      </p:sp>
      <p:sp>
        <p:nvSpPr>
          <p:cNvPr id="21" name="Rombo 20"/>
          <p:cNvSpPr/>
          <p:nvPr/>
        </p:nvSpPr>
        <p:spPr>
          <a:xfrm>
            <a:off x="7173168" y="4329224"/>
            <a:ext cx="2327731" cy="1872551"/>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ES" dirty="0" smtClean="0"/>
              <a:t>Director</a:t>
            </a:r>
            <a:endParaRPr lang="es-ES" dirty="0"/>
          </a:p>
        </p:txBody>
      </p:sp>
      <p:cxnSp>
        <p:nvCxnSpPr>
          <p:cNvPr id="23" name="Conector recto 22"/>
          <p:cNvCxnSpPr>
            <a:stCxn id="8" idx="2"/>
            <a:endCxn id="21" idx="2"/>
          </p:cNvCxnSpPr>
          <p:nvPr/>
        </p:nvCxnSpPr>
        <p:spPr>
          <a:xfrm>
            <a:off x="5043200" y="5477910"/>
            <a:ext cx="3293834" cy="723865"/>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Imagen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74116" y="2877958"/>
            <a:ext cx="1206436" cy="1222666"/>
          </a:xfrm>
          <a:prstGeom prst="rect">
            <a:avLst/>
          </a:prstGeom>
        </p:spPr>
      </p:pic>
    </p:spTree>
    <p:extLst>
      <p:ext uri="{BB962C8B-B14F-4D97-AF65-F5344CB8AC3E}">
        <p14:creationId xmlns:p14="http://schemas.microsoft.com/office/powerpoint/2010/main" val="31696132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2589212" y="2133600"/>
            <a:ext cx="8915400" cy="4724400"/>
          </a:xfrm>
        </p:spPr>
        <p:txBody>
          <a:bodyPr>
            <a:normAutofit/>
          </a:bodyPr>
          <a:lstStyle/>
          <a:p>
            <a:r>
              <a:rPr lang="es-ES" dirty="0" smtClean="0"/>
              <a:t>Es el número de relaciones en la que una entidad puede participar.</a:t>
            </a:r>
          </a:p>
          <a:p>
            <a:endParaRPr lang="es-ES" dirty="0"/>
          </a:p>
          <a:p>
            <a:endParaRPr lang="es-ES" dirty="0" smtClean="0"/>
          </a:p>
          <a:p>
            <a:r>
              <a:rPr lang="es-ES" dirty="0" smtClean="0"/>
              <a:t>Cero o Muchos</a:t>
            </a:r>
          </a:p>
          <a:p>
            <a:endParaRPr lang="es-ES" dirty="0"/>
          </a:p>
          <a:p>
            <a:endParaRPr lang="es-ES" dirty="0" smtClean="0"/>
          </a:p>
          <a:p>
            <a:r>
              <a:rPr lang="es-ES" dirty="0" smtClean="0"/>
              <a:t>Uno</a:t>
            </a:r>
            <a:endParaRPr lang="es-ES" dirty="0"/>
          </a:p>
          <a:p>
            <a:endParaRPr lang="es-ES" dirty="0" smtClean="0"/>
          </a:p>
          <a:p>
            <a:endParaRPr lang="es-ES" dirty="0"/>
          </a:p>
          <a:p>
            <a:endParaRPr lang="es-ES" dirty="0" smtClean="0"/>
          </a:p>
          <a:p>
            <a:endParaRPr lang="es-ES" dirty="0"/>
          </a:p>
          <a:p>
            <a:endParaRPr lang="es-ES" dirty="0" smtClean="0"/>
          </a:p>
          <a:p>
            <a:endParaRPr lang="es-ES" dirty="0" smtClean="0"/>
          </a:p>
          <a:p>
            <a:endParaRPr lang="es-ES" dirty="0"/>
          </a:p>
          <a:p>
            <a:endParaRPr lang="es-ES" dirty="0"/>
          </a:p>
        </p:txBody>
      </p:sp>
      <p:graphicFrame>
        <p:nvGraphicFramePr>
          <p:cNvPr id="4" name="Diagrama 3"/>
          <p:cNvGraphicFramePr/>
          <p:nvPr>
            <p:extLst>
              <p:ext uri="{D42A27DB-BD31-4B8C-83A1-F6EECF244321}">
                <p14:modId xmlns:p14="http://schemas.microsoft.com/office/powerpoint/2010/main" val="3704749456"/>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Conector recto 6"/>
          <p:cNvCxnSpPr/>
          <p:nvPr/>
        </p:nvCxnSpPr>
        <p:spPr>
          <a:xfrm>
            <a:off x="4630366" y="3910519"/>
            <a:ext cx="2664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a:off x="4630366" y="5077838"/>
            <a:ext cx="26640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9774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2589212" y="2133600"/>
            <a:ext cx="8915400" cy="4724400"/>
          </a:xfrm>
        </p:spPr>
        <p:txBody>
          <a:bodyPr>
            <a:normAutofit/>
          </a:bodyPr>
          <a:lstStyle/>
          <a:p>
            <a:r>
              <a:rPr lang="es-ES" dirty="0"/>
              <a:t>Es el número de relaciones en la que una entidad puede participar.</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r>
              <a:rPr lang="es-ES" b="1" dirty="0" smtClean="0"/>
              <a:t>Un</a:t>
            </a:r>
            <a:r>
              <a:rPr lang="es-ES" dirty="0" smtClean="0"/>
              <a:t> vendedor atiende a </a:t>
            </a:r>
            <a:r>
              <a:rPr lang="es-ES" b="1" dirty="0" smtClean="0"/>
              <a:t>muchos</a:t>
            </a:r>
            <a:r>
              <a:rPr lang="es-ES" dirty="0" smtClean="0"/>
              <a:t> clientes, y </a:t>
            </a:r>
            <a:r>
              <a:rPr lang="es-ES" b="1" dirty="0" smtClean="0"/>
              <a:t>muchos</a:t>
            </a:r>
            <a:r>
              <a:rPr lang="es-ES" dirty="0" smtClean="0"/>
              <a:t> clientes son atendidos por </a:t>
            </a:r>
            <a:r>
              <a:rPr lang="es-ES" b="1" dirty="0" smtClean="0"/>
              <a:t>un</a:t>
            </a:r>
            <a:r>
              <a:rPr lang="es-ES" dirty="0" smtClean="0"/>
              <a:t> solo vendedor.</a:t>
            </a:r>
            <a:endParaRPr lang="es-ES" dirty="0"/>
          </a:p>
        </p:txBody>
      </p:sp>
      <p:graphicFrame>
        <p:nvGraphicFramePr>
          <p:cNvPr id="4" name="Diagrama 3"/>
          <p:cNvGraphicFramePr/>
          <p:nvPr>
            <p:extLst>
              <p:ext uri="{D42A27DB-BD31-4B8C-83A1-F6EECF244321}">
                <p14:modId xmlns:p14="http://schemas.microsoft.com/office/powerpoint/2010/main" val="3156634881"/>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8204" y="2530122"/>
            <a:ext cx="1796408" cy="1772562"/>
          </a:xfrm>
          <a:prstGeom prst="rect">
            <a:avLst/>
          </a:prstGeom>
        </p:spPr>
      </p:pic>
      <p:pic>
        <p:nvPicPr>
          <p:cNvPr id="6" name="Imagen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89212" y="2530122"/>
            <a:ext cx="2157886" cy="1766334"/>
          </a:xfrm>
          <a:prstGeom prst="rect">
            <a:avLst/>
          </a:prstGeom>
        </p:spPr>
      </p:pic>
      <p:sp>
        <p:nvSpPr>
          <p:cNvPr id="8" name="Rectángulo redondeado 7"/>
          <p:cNvSpPr/>
          <p:nvPr/>
        </p:nvSpPr>
        <p:spPr>
          <a:xfrm>
            <a:off x="2900497" y="4486146"/>
            <a:ext cx="1535316" cy="42482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smtClean="0"/>
              <a:t>Vendedor</a:t>
            </a:r>
            <a:endParaRPr lang="es-ES" dirty="0"/>
          </a:p>
        </p:txBody>
      </p:sp>
      <p:sp>
        <p:nvSpPr>
          <p:cNvPr id="9" name="Rectángulo redondeado 8"/>
          <p:cNvSpPr/>
          <p:nvPr/>
        </p:nvSpPr>
        <p:spPr>
          <a:xfrm>
            <a:off x="9838750" y="4486146"/>
            <a:ext cx="1535316" cy="42482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smtClean="0"/>
              <a:t>Cliente</a:t>
            </a:r>
            <a:endParaRPr lang="es-ES" dirty="0"/>
          </a:p>
        </p:txBody>
      </p:sp>
      <p:sp>
        <p:nvSpPr>
          <p:cNvPr id="10" name="Rombo 9"/>
          <p:cNvSpPr/>
          <p:nvPr/>
        </p:nvSpPr>
        <p:spPr>
          <a:xfrm>
            <a:off x="5883046" y="3762281"/>
            <a:ext cx="2327731" cy="1872551"/>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ES" dirty="0" smtClean="0"/>
              <a:t>Atiende</a:t>
            </a:r>
            <a:endParaRPr lang="es-ES" dirty="0"/>
          </a:p>
        </p:txBody>
      </p:sp>
      <p:cxnSp>
        <p:nvCxnSpPr>
          <p:cNvPr id="14" name="Conector recto 13"/>
          <p:cNvCxnSpPr>
            <a:stCxn id="10" idx="3"/>
            <a:endCxn id="9" idx="1"/>
          </p:cNvCxnSpPr>
          <p:nvPr/>
        </p:nvCxnSpPr>
        <p:spPr>
          <a:xfrm>
            <a:off x="8210777" y="4698557"/>
            <a:ext cx="1627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a:stCxn id="10" idx="1"/>
            <a:endCxn id="8" idx="3"/>
          </p:cNvCxnSpPr>
          <p:nvPr/>
        </p:nvCxnSpPr>
        <p:spPr>
          <a:xfrm flipH="1">
            <a:off x="4435813" y="4698557"/>
            <a:ext cx="14472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981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Representan el papel que juega una determinada entidad.</a:t>
            </a:r>
            <a:endParaRPr lang="es-ES" dirty="0"/>
          </a:p>
        </p:txBody>
      </p:sp>
      <p:graphicFrame>
        <p:nvGraphicFramePr>
          <p:cNvPr id="4" name="Diagrama 3"/>
          <p:cNvGraphicFramePr/>
          <p:nvPr>
            <p:extLst>
              <p:ext uri="{D42A27DB-BD31-4B8C-83A1-F6EECF244321}">
                <p14:modId xmlns:p14="http://schemas.microsoft.com/office/powerpoint/2010/main" val="4286012903"/>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redondeado 4"/>
          <p:cNvSpPr/>
          <p:nvPr/>
        </p:nvSpPr>
        <p:spPr>
          <a:xfrm>
            <a:off x="4139355" y="3807948"/>
            <a:ext cx="1535316" cy="42482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smtClean="0"/>
              <a:t>Sucursal</a:t>
            </a:r>
            <a:endParaRPr lang="es-ES" dirty="0"/>
          </a:p>
        </p:txBody>
      </p:sp>
      <p:sp>
        <p:nvSpPr>
          <p:cNvPr id="7" name="Rombo 6"/>
          <p:cNvSpPr/>
          <p:nvPr/>
        </p:nvSpPr>
        <p:spPr>
          <a:xfrm>
            <a:off x="7036981" y="3084084"/>
            <a:ext cx="2327731" cy="1872551"/>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ES" dirty="0" smtClean="0"/>
              <a:t>Director</a:t>
            </a:r>
            <a:endParaRPr lang="es-ES" dirty="0"/>
          </a:p>
        </p:txBody>
      </p:sp>
      <p:cxnSp>
        <p:nvCxnSpPr>
          <p:cNvPr id="8" name="Conector recto 7"/>
          <p:cNvCxnSpPr>
            <a:stCxn id="5" idx="2"/>
            <a:endCxn id="7" idx="2"/>
          </p:cNvCxnSpPr>
          <p:nvPr/>
        </p:nvCxnSpPr>
        <p:spPr>
          <a:xfrm>
            <a:off x="4907013" y="4232770"/>
            <a:ext cx="3293834" cy="723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stCxn id="7" idx="0"/>
            <a:endCxn id="5" idx="0"/>
          </p:cNvCxnSpPr>
          <p:nvPr/>
        </p:nvCxnSpPr>
        <p:spPr>
          <a:xfrm flipH="1">
            <a:off x="4907013" y="3084084"/>
            <a:ext cx="3293834" cy="723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5817140" y="3084084"/>
            <a:ext cx="668773" cy="369332"/>
          </a:xfrm>
          <a:prstGeom prst="rect">
            <a:avLst/>
          </a:prstGeom>
          <a:noFill/>
        </p:spPr>
        <p:txBody>
          <a:bodyPr wrap="none" rtlCol="0">
            <a:spAutoFit/>
          </a:bodyPr>
          <a:lstStyle/>
          <a:p>
            <a:r>
              <a:rPr lang="es-ES" dirty="0" smtClean="0">
                <a:solidFill>
                  <a:srgbClr val="FF0000"/>
                </a:solidFill>
              </a:rPr>
              <a:t>Jefe</a:t>
            </a:r>
            <a:endParaRPr lang="es-ES" dirty="0">
              <a:solidFill>
                <a:srgbClr val="FF0000"/>
              </a:solidFill>
            </a:endParaRPr>
          </a:p>
        </p:txBody>
      </p:sp>
      <p:sp>
        <p:nvSpPr>
          <p:cNvPr id="12" name="CuadroTexto 11"/>
          <p:cNvSpPr txBox="1"/>
          <p:nvPr/>
        </p:nvSpPr>
        <p:spPr>
          <a:xfrm>
            <a:off x="5671337" y="4887330"/>
            <a:ext cx="1539204" cy="369332"/>
          </a:xfrm>
          <a:prstGeom prst="rect">
            <a:avLst/>
          </a:prstGeom>
          <a:noFill/>
        </p:spPr>
        <p:txBody>
          <a:bodyPr wrap="none" rtlCol="0">
            <a:spAutoFit/>
          </a:bodyPr>
          <a:lstStyle/>
          <a:p>
            <a:r>
              <a:rPr lang="es-ES" dirty="0" smtClean="0">
                <a:solidFill>
                  <a:srgbClr val="FF0000"/>
                </a:solidFill>
              </a:rPr>
              <a:t>Rep. Ventas</a:t>
            </a:r>
            <a:endParaRPr lang="es-ES" dirty="0">
              <a:solidFill>
                <a:srgbClr val="FF0000"/>
              </a:solidFill>
            </a:endParaRPr>
          </a:p>
        </p:txBody>
      </p:sp>
    </p:spTree>
    <p:extLst>
      <p:ext uri="{BB962C8B-B14F-4D97-AF65-F5344CB8AC3E}">
        <p14:creationId xmlns:p14="http://schemas.microsoft.com/office/powerpoint/2010/main" val="2933321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Son los datos que se guardan de las entidades y relaciones.</a:t>
            </a:r>
            <a:endParaRPr lang="es-ES" dirty="0"/>
          </a:p>
        </p:txBody>
      </p:sp>
      <p:graphicFrame>
        <p:nvGraphicFramePr>
          <p:cNvPr id="4" name="Diagrama 3"/>
          <p:cNvGraphicFramePr/>
          <p:nvPr>
            <p:extLst>
              <p:ext uri="{D42A27DB-BD31-4B8C-83A1-F6EECF244321}">
                <p14:modId xmlns:p14="http://schemas.microsoft.com/office/powerpoint/2010/main" val="2658133177"/>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redondeado 4"/>
          <p:cNvSpPr/>
          <p:nvPr/>
        </p:nvSpPr>
        <p:spPr>
          <a:xfrm>
            <a:off x="6279254" y="5486400"/>
            <a:ext cx="1535316" cy="42482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smtClean="0"/>
              <a:t>Cliente</a:t>
            </a:r>
            <a:endParaRPr lang="es-ES" dirty="0"/>
          </a:p>
        </p:txBody>
      </p:sp>
      <p:sp>
        <p:nvSpPr>
          <p:cNvPr id="6" name="Elipse 5"/>
          <p:cNvSpPr/>
          <p:nvPr/>
        </p:nvSpPr>
        <p:spPr>
          <a:xfrm>
            <a:off x="3870021" y="3398101"/>
            <a:ext cx="1303507" cy="68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RUC</a:t>
            </a:r>
            <a:endParaRPr lang="es-ES" dirty="0"/>
          </a:p>
        </p:txBody>
      </p:sp>
      <p:sp>
        <p:nvSpPr>
          <p:cNvPr id="7" name="Elipse 6"/>
          <p:cNvSpPr/>
          <p:nvPr/>
        </p:nvSpPr>
        <p:spPr>
          <a:xfrm>
            <a:off x="2741612" y="4471481"/>
            <a:ext cx="1303507" cy="68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DNI</a:t>
            </a:r>
            <a:endParaRPr lang="es-ES" dirty="0"/>
          </a:p>
        </p:txBody>
      </p:sp>
      <p:sp>
        <p:nvSpPr>
          <p:cNvPr id="8" name="Elipse 7"/>
          <p:cNvSpPr/>
          <p:nvPr/>
        </p:nvSpPr>
        <p:spPr>
          <a:xfrm>
            <a:off x="5173528" y="2658799"/>
            <a:ext cx="1635834" cy="68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Nombre</a:t>
            </a:r>
            <a:endParaRPr lang="es-ES" dirty="0"/>
          </a:p>
        </p:txBody>
      </p:sp>
      <p:sp>
        <p:nvSpPr>
          <p:cNvPr id="9" name="Elipse 8"/>
          <p:cNvSpPr/>
          <p:nvPr/>
        </p:nvSpPr>
        <p:spPr>
          <a:xfrm>
            <a:off x="7119905" y="2658799"/>
            <a:ext cx="1635834" cy="68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Email</a:t>
            </a:r>
            <a:endParaRPr lang="es-ES" dirty="0"/>
          </a:p>
        </p:txBody>
      </p:sp>
      <p:sp>
        <p:nvSpPr>
          <p:cNvPr id="10" name="Elipse 9"/>
          <p:cNvSpPr/>
          <p:nvPr/>
        </p:nvSpPr>
        <p:spPr>
          <a:xfrm>
            <a:off x="8755739" y="3372208"/>
            <a:ext cx="1419393" cy="68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Celular</a:t>
            </a:r>
            <a:endParaRPr lang="es-ES" dirty="0"/>
          </a:p>
        </p:txBody>
      </p:sp>
      <p:sp>
        <p:nvSpPr>
          <p:cNvPr id="11" name="Elipse 10"/>
          <p:cNvSpPr/>
          <p:nvPr/>
        </p:nvSpPr>
        <p:spPr>
          <a:xfrm>
            <a:off x="9465435" y="4471481"/>
            <a:ext cx="1818650" cy="68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Dirección</a:t>
            </a:r>
            <a:endParaRPr lang="es-ES" dirty="0"/>
          </a:p>
        </p:txBody>
      </p:sp>
      <p:cxnSp>
        <p:nvCxnSpPr>
          <p:cNvPr id="13" name="Conector recto 12"/>
          <p:cNvCxnSpPr>
            <a:stCxn id="7" idx="6"/>
            <a:endCxn id="5" idx="0"/>
          </p:cNvCxnSpPr>
          <p:nvPr/>
        </p:nvCxnSpPr>
        <p:spPr>
          <a:xfrm>
            <a:off x="4045119" y="4811949"/>
            <a:ext cx="3001793" cy="674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p:cNvCxnSpPr>
            <a:stCxn id="6" idx="5"/>
            <a:endCxn id="5" idx="0"/>
          </p:cNvCxnSpPr>
          <p:nvPr/>
        </p:nvCxnSpPr>
        <p:spPr>
          <a:xfrm>
            <a:off x="4982634" y="3979316"/>
            <a:ext cx="2064278" cy="1507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16"/>
          <p:cNvCxnSpPr>
            <a:stCxn id="8" idx="4"/>
            <a:endCxn id="5" idx="0"/>
          </p:cNvCxnSpPr>
          <p:nvPr/>
        </p:nvCxnSpPr>
        <p:spPr>
          <a:xfrm>
            <a:off x="5991445" y="3339735"/>
            <a:ext cx="1055467" cy="2146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p:cNvCxnSpPr>
            <a:stCxn id="9" idx="4"/>
            <a:endCxn id="5" idx="0"/>
          </p:cNvCxnSpPr>
          <p:nvPr/>
        </p:nvCxnSpPr>
        <p:spPr>
          <a:xfrm flipH="1">
            <a:off x="7046912" y="3339735"/>
            <a:ext cx="890910" cy="2146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cto 20"/>
          <p:cNvCxnSpPr>
            <a:stCxn id="10" idx="3"/>
            <a:endCxn id="5" idx="0"/>
          </p:cNvCxnSpPr>
          <p:nvPr/>
        </p:nvCxnSpPr>
        <p:spPr>
          <a:xfrm flipH="1">
            <a:off x="7046912" y="3953423"/>
            <a:ext cx="1916692" cy="1532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cto 22"/>
          <p:cNvCxnSpPr>
            <a:stCxn id="11" idx="2"/>
            <a:endCxn id="5" idx="0"/>
          </p:cNvCxnSpPr>
          <p:nvPr/>
        </p:nvCxnSpPr>
        <p:spPr>
          <a:xfrm flipH="1">
            <a:off x="7046912" y="4811949"/>
            <a:ext cx="2418523" cy="6744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406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Son atributos cuyos datos son únicos por cada fila o registro de la entidad o relación.</a:t>
            </a:r>
            <a:endParaRPr lang="es-ES" dirty="0"/>
          </a:p>
        </p:txBody>
      </p:sp>
      <p:graphicFrame>
        <p:nvGraphicFramePr>
          <p:cNvPr id="4" name="Diagrama 3"/>
          <p:cNvGraphicFramePr/>
          <p:nvPr>
            <p:extLst>
              <p:ext uri="{D42A27DB-BD31-4B8C-83A1-F6EECF244321}">
                <p14:modId xmlns:p14="http://schemas.microsoft.com/office/powerpoint/2010/main" val="1524661213"/>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1888341648"/>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ángulo redondeado 5"/>
          <p:cNvSpPr/>
          <p:nvPr/>
        </p:nvSpPr>
        <p:spPr>
          <a:xfrm>
            <a:off x="6279254" y="5486400"/>
            <a:ext cx="1535316" cy="42482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smtClean="0"/>
              <a:t>Cliente</a:t>
            </a:r>
            <a:endParaRPr lang="es-ES" dirty="0"/>
          </a:p>
        </p:txBody>
      </p:sp>
      <p:sp>
        <p:nvSpPr>
          <p:cNvPr id="7" name="Elipse 6"/>
          <p:cNvSpPr/>
          <p:nvPr/>
        </p:nvSpPr>
        <p:spPr>
          <a:xfrm>
            <a:off x="3870021" y="3398101"/>
            <a:ext cx="1303507" cy="68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RUC</a:t>
            </a:r>
            <a:endParaRPr lang="es-ES" dirty="0"/>
          </a:p>
        </p:txBody>
      </p:sp>
      <p:sp>
        <p:nvSpPr>
          <p:cNvPr id="8" name="Elipse 7"/>
          <p:cNvSpPr/>
          <p:nvPr/>
        </p:nvSpPr>
        <p:spPr>
          <a:xfrm>
            <a:off x="2741612" y="4471481"/>
            <a:ext cx="1303507" cy="68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u="sng" dirty="0" smtClean="0"/>
              <a:t>DNI</a:t>
            </a:r>
            <a:endParaRPr lang="es-ES" b="1" u="sng" dirty="0"/>
          </a:p>
        </p:txBody>
      </p:sp>
      <p:sp>
        <p:nvSpPr>
          <p:cNvPr id="9" name="Elipse 8"/>
          <p:cNvSpPr/>
          <p:nvPr/>
        </p:nvSpPr>
        <p:spPr>
          <a:xfrm>
            <a:off x="5173528" y="2658799"/>
            <a:ext cx="1635834" cy="68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Nombre</a:t>
            </a:r>
            <a:endParaRPr lang="es-ES" dirty="0"/>
          </a:p>
        </p:txBody>
      </p:sp>
      <p:sp>
        <p:nvSpPr>
          <p:cNvPr id="10" name="Elipse 9"/>
          <p:cNvSpPr/>
          <p:nvPr/>
        </p:nvSpPr>
        <p:spPr>
          <a:xfrm>
            <a:off x="7119905" y="2658799"/>
            <a:ext cx="1635834" cy="68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Email</a:t>
            </a:r>
            <a:endParaRPr lang="es-ES" dirty="0"/>
          </a:p>
        </p:txBody>
      </p:sp>
      <p:sp>
        <p:nvSpPr>
          <p:cNvPr id="11" name="Elipse 10"/>
          <p:cNvSpPr/>
          <p:nvPr/>
        </p:nvSpPr>
        <p:spPr>
          <a:xfrm>
            <a:off x="8755739" y="3372208"/>
            <a:ext cx="1419393" cy="68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Celular</a:t>
            </a:r>
            <a:endParaRPr lang="es-ES" dirty="0"/>
          </a:p>
        </p:txBody>
      </p:sp>
      <p:sp>
        <p:nvSpPr>
          <p:cNvPr id="12" name="Elipse 11"/>
          <p:cNvSpPr/>
          <p:nvPr/>
        </p:nvSpPr>
        <p:spPr>
          <a:xfrm>
            <a:off x="9465435" y="4471481"/>
            <a:ext cx="1818650" cy="68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Dirección</a:t>
            </a:r>
            <a:endParaRPr lang="es-ES" dirty="0"/>
          </a:p>
        </p:txBody>
      </p:sp>
      <p:cxnSp>
        <p:nvCxnSpPr>
          <p:cNvPr id="13" name="Conector recto 12"/>
          <p:cNvCxnSpPr>
            <a:stCxn id="8" idx="6"/>
            <a:endCxn id="6" idx="0"/>
          </p:cNvCxnSpPr>
          <p:nvPr/>
        </p:nvCxnSpPr>
        <p:spPr>
          <a:xfrm>
            <a:off x="4045119" y="4811949"/>
            <a:ext cx="3001793" cy="674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p:cNvCxnSpPr>
            <a:stCxn id="7" idx="5"/>
            <a:endCxn id="6" idx="0"/>
          </p:cNvCxnSpPr>
          <p:nvPr/>
        </p:nvCxnSpPr>
        <p:spPr>
          <a:xfrm>
            <a:off x="4982634" y="3979316"/>
            <a:ext cx="2064278" cy="1507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p:cNvCxnSpPr>
            <a:stCxn id="9" idx="4"/>
            <a:endCxn id="6" idx="0"/>
          </p:cNvCxnSpPr>
          <p:nvPr/>
        </p:nvCxnSpPr>
        <p:spPr>
          <a:xfrm>
            <a:off x="5991445" y="3339735"/>
            <a:ext cx="1055467" cy="2146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15"/>
          <p:cNvCxnSpPr>
            <a:stCxn id="10" idx="4"/>
            <a:endCxn id="6" idx="0"/>
          </p:cNvCxnSpPr>
          <p:nvPr/>
        </p:nvCxnSpPr>
        <p:spPr>
          <a:xfrm flipH="1">
            <a:off x="7046912" y="3339735"/>
            <a:ext cx="890910" cy="21466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7" name="Conector recto 16"/>
          <p:cNvCxnSpPr>
            <a:stCxn id="11" idx="3"/>
            <a:endCxn id="6" idx="0"/>
          </p:cNvCxnSpPr>
          <p:nvPr/>
        </p:nvCxnSpPr>
        <p:spPr>
          <a:xfrm flipH="1">
            <a:off x="7046912" y="3953423"/>
            <a:ext cx="1916692" cy="153297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a:stCxn id="12" idx="2"/>
            <a:endCxn id="6" idx="0"/>
          </p:cNvCxnSpPr>
          <p:nvPr/>
        </p:nvCxnSpPr>
        <p:spPr>
          <a:xfrm flipH="1">
            <a:off x="7046912" y="4811949"/>
            <a:ext cx="2418523" cy="67445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502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graphicFrame>
        <p:nvGraphicFramePr>
          <p:cNvPr id="4" name="Marcador de contenido 3"/>
          <p:cNvGraphicFramePr>
            <a:graphicFrameLocks noGrp="1"/>
          </p:cNvGraphicFramePr>
          <p:nvPr>
            <p:ph idx="1"/>
            <p:extLst/>
          </p:nvPr>
        </p:nvGraphicFramePr>
        <p:xfrm>
          <a:off x="2589213" y="2133599"/>
          <a:ext cx="8915400" cy="4593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3853644076"/>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29425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105526820"/>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a 3"/>
          <p:cNvGraphicFramePr/>
          <p:nvPr>
            <p:extLst>
              <p:ext uri="{D42A27DB-BD31-4B8C-83A1-F6EECF244321}">
                <p14:modId xmlns:p14="http://schemas.microsoft.com/office/powerpoint/2010/main" val="4020217964"/>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62914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662143754"/>
              </p:ext>
            </p:extLst>
          </p:nvPr>
        </p:nvGraphicFramePr>
        <p:xfrm>
          <a:off x="2589213" y="1676400"/>
          <a:ext cx="8915400" cy="4629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a 2"/>
          <p:cNvGraphicFramePr/>
          <p:nvPr>
            <p:extLst>
              <p:ext uri="{D42A27DB-BD31-4B8C-83A1-F6EECF244321}">
                <p14:modId xmlns:p14="http://schemas.microsoft.com/office/powerpoint/2010/main" val="737652805"/>
              </p:ext>
            </p:extLst>
          </p:nvPr>
        </p:nvGraphicFramePr>
        <p:xfrm>
          <a:off x="2592925" y="384624"/>
          <a:ext cx="8911687" cy="12808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086475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graphicFrame>
        <p:nvGraphicFramePr>
          <p:cNvPr id="8" name="Diagrama 7"/>
          <p:cNvGraphicFramePr/>
          <p:nvPr>
            <p:extLst>
              <p:ext uri="{D42A27DB-BD31-4B8C-83A1-F6EECF244321}">
                <p14:modId xmlns:p14="http://schemas.microsoft.com/office/powerpoint/2010/main" val="2520413330"/>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contenido 2"/>
          <p:cNvSpPr>
            <a:spLocks noGrp="1"/>
          </p:cNvSpPr>
          <p:nvPr>
            <p:ph idx="1"/>
          </p:nvPr>
        </p:nvSpPr>
        <p:spPr/>
        <p:txBody>
          <a:bodyPr/>
          <a:lstStyle/>
          <a:p>
            <a:pPr marL="0" indent="0" algn="just">
              <a:buNone/>
            </a:pPr>
            <a:r>
              <a:rPr lang="es-ES" dirty="0" smtClean="0"/>
              <a:t>	Debemos tratar de entender el funcionamiento del flujo de información 	que participa en el negocio. Y determinar la idea principal para la 	construcción de la base de datos.</a:t>
            </a:r>
            <a:endParaRPr lang="es-ES" dirty="0"/>
          </a:p>
          <a:p>
            <a:endParaRPr lang="es-ES" dirty="0"/>
          </a:p>
        </p:txBody>
      </p:sp>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1412" y="3894238"/>
            <a:ext cx="1650999" cy="2016984"/>
          </a:xfrm>
          <a:prstGeom prst="rect">
            <a:avLst/>
          </a:prstGeom>
        </p:spPr>
      </p:pic>
    </p:spTree>
    <p:extLst>
      <p:ext uri="{BB962C8B-B14F-4D97-AF65-F5344CB8AC3E}">
        <p14:creationId xmlns:p14="http://schemas.microsoft.com/office/powerpoint/2010/main" val="4848615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r>
              <a:rPr lang="es-ES" dirty="0" smtClean="0"/>
              <a:t>La idea obtenida en el anterior paso, plasmarla en términos de bases de datos, en un nivel que pueda entender el cliente. Para esto se debe elegir un modelo conceptual de la base de datos, en nuestro  caso el modelo a estudiar será el </a:t>
            </a:r>
            <a:r>
              <a:rPr lang="es-ES" b="1" dirty="0" smtClean="0"/>
              <a:t>Entidad-Relación</a:t>
            </a:r>
            <a:r>
              <a:rPr lang="es-ES" dirty="0" smtClean="0"/>
              <a:t>.</a:t>
            </a:r>
          </a:p>
          <a:p>
            <a:endParaRPr lang="es-ES" dirty="0"/>
          </a:p>
          <a:p>
            <a:endParaRPr lang="es-ES" dirty="0" smtClean="0"/>
          </a:p>
          <a:p>
            <a:endParaRPr lang="es-ES" dirty="0"/>
          </a:p>
        </p:txBody>
      </p:sp>
      <p:graphicFrame>
        <p:nvGraphicFramePr>
          <p:cNvPr id="21" name="Diagrama 20"/>
          <p:cNvGraphicFramePr/>
          <p:nvPr>
            <p:extLst>
              <p:ext uri="{D42A27DB-BD31-4B8C-83A1-F6EECF244321}">
                <p14:modId xmlns:p14="http://schemas.microsoft.com/office/powerpoint/2010/main" val="3392157986"/>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n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4975" y="3371418"/>
            <a:ext cx="5603874" cy="3296082"/>
          </a:xfrm>
          <a:prstGeom prst="rect">
            <a:avLst/>
          </a:prstGeom>
        </p:spPr>
      </p:pic>
    </p:spTree>
    <p:extLst>
      <p:ext uri="{BB962C8B-B14F-4D97-AF65-F5344CB8AC3E}">
        <p14:creationId xmlns:p14="http://schemas.microsoft.com/office/powerpoint/2010/main" val="11921765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El esquema lógico viene a ser el resultado de la transformación de un esquema conceptual, utilizando un modelo de base de datos lógico, en el curso abarcaremos el modelo lógico </a:t>
            </a:r>
            <a:r>
              <a:rPr lang="es-ES" b="1" dirty="0" smtClean="0"/>
              <a:t>Relacional</a:t>
            </a:r>
            <a:r>
              <a:rPr lang="es-ES" dirty="0" smtClean="0"/>
              <a:t>.</a:t>
            </a:r>
            <a:endParaRPr lang="es-ES" dirty="0"/>
          </a:p>
        </p:txBody>
      </p:sp>
      <p:graphicFrame>
        <p:nvGraphicFramePr>
          <p:cNvPr id="4" name="Diagrama 3"/>
          <p:cNvGraphicFramePr/>
          <p:nvPr>
            <p:extLst>
              <p:ext uri="{D42A27DB-BD31-4B8C-83A1-F6EECF244321}">
                <p14:modId xmlns:p14="http://schemas.microsoft.com/office/powerpoint/2010/main" val="2197333321"/>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1953" y="3141969"/>
            <a:ext cx="4345961" cy="3594129"/>
          </a:xfrm>
          <a:prstGeom prst="rect">
            <a:avLst/>
          </a:prstGeom>
        </p:spPr>
      </p:pic>
    </p:spTree>
    <p:extLst>
      <p:ext uri="{BB962C8B-B14F-4D97-AF65-F5344CB8AC3E}">
        <p14:creationId xmlns:p14="http://schemas.microsoft.com/office/powerpoint/2010/main" val="1356505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El esquema físico establece el como se van a almacenar los datos, se debe elegir el tipo de dato que corresponde a cada dato del esquema lógico.</a:t>
            </a:r>
          </a:p>
          <a:p>
            <a:endParaRPr lang="es-ES" dirty="0"/>
          </a:p>
        </p:txBody>
      </p:sp>
      <p:graphicFrame>
        <p:nvGraphicFramePr>
          <p:cNvPr id="4" name="Diagrama 3"/>
          <p:cNvGraphicFramePr/>
          <p:nvPr>
            <p:extLst>
              <p:ext uri="{D42A27DB-BD31-4B8C-83A1-F6EECF244321}">
                <p14:modId xmlns:p14="http://schemas.microsoft.com/office/powerpoint/2010/main" val="351283036"/>
              </p:ext>
            </p:extLst>
          </p:nvPr>
        </p:nvGraphicFramePr>
        <p:xfrm>
          <a:off x="2589212" y="605367"/>
          <a:ext cx="89154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27468" y="3142130"/>
            <a:ext cx="5126132" cy="3460680"/>
          </a:xfrm>
          <a:prstGeom prst="rect">
            <a:avLst/>
          </a:prstGeom>
        </p:spPr>
      </p:pic>
    </p:spTree>
    <p:extLst>
      <p:ext uri="{BB962C8B-B14F-4D97-AF65-F5344CB8AC3E}">
        <p14:creationId xmlns:p14="http://schemas.microsoft.com/office/powerpoint/2010/main" val="2689274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699</TotalTime>
  <Words>1435</Words>
  <Application>Microsoft Office PowerPoint</Application>
  <PresentationFormat>Personalizado</PresentationFormat>
  <Paragraphs>344</Paragraphs>
  <Slides>37</Slides>
  <Notes>0</Notes>
  <HiddenSlides>0</HiddenSlides>
  <MMClips>0</MMClips>
  <ScaleCrop>false</ScaleCrop>
  <HeadingPairs>
    <vt:vector size="4" baseType="variant">
      <vt:variant>
        <vt:lpstr>Tema</vt:lpstr>
      </vt:variant>
      <vt:variant>
        <vt:i4>1</vt:i4>
      </vt:variant>
      <vt:variant>
        <vt:lpstr>Títulos de diapositiva</vt:lpstr>
      </vt:variant>
      <vt:variant>
        <vt:i4>37</vt:i4>
      </vt:variant>
    </vt:vector>
  </HeadingPairs>
  <TitlesOfParts>
    <vt:vector size="38" baseType="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Datos III</dc:title>
  <dc:creator>Juan Andrés Amado Cerpa</dc:creator>
  <cp:lastModifiedBy>Usuario</cp:lastModifiedBy>
  <cp:revision>113</cp:revision>
  <dcterms:created xsi:type="dcterms:W3CDTF">2013-08-22T14:37:10Z</dcterms:created>
  <dcterms:modified xsi:type="dcterms:W3CDTF">2019-06-15T14:40:28Z</dcterms:modified>
</cp:coreProperties>
</file>