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13126" cy="3035808"/>
          </a:xfrm>
        </p:spPr>
        <p:txBody>
          <a:bodyPr/>
          <a:lstStyle/>
          <a:p>
            <a:r>
              <a:rPr lang="es-ES" dirty="0" smtClean="0"/>
              <a:t>Diagramas PERT y </a:t>
            </a:r>
            <a:r>
              <a:rPr lang="es-ES" dirty="0" err="1" smtClean="0"/>
              <a:t>cpm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Christian Vilca Apaza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1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6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Para elaborar el presupuesto del año siguiente, una empresa debe </a:t>
            </a:r>
            <a:r>
              <a:rPr lang="es-PE" sz="2800" dirty="0" smtClean="0"/>
              <a:t>recolectar información </a:t>
            </a:r>
            <a:r>
              <a:rPr lang="es-PE" sz="2800" dirty="0"/>
              <a:t>de sus departamentos de Ventas, Producción, Contabilidad y Tesorería. </a:t>
            </a:r>
            <a:r>
              <a:rPr lang="es-PE" sz="2800" dirty="0" smtClean="0"/>
              <a:t>La tabla </a:t>
            </a:r>
            <a:r>
              <a:rPr lang="es-PE" sz="2800" dirty="0"/>
              <a:t>siguiente indica las actividades y sus duraciones. Construir el modelo </a:t>
            </a:r>
            <a:r>
              <a:rPr lang="es-PE" sz="2800" dirty="0" smtClean="0"/>
              <a:t>PERT del problema.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2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09" y="2302981"/>
            <a:ext cx="11313243" cy="36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956" y="118872"/>
            <a:ext cx="10058400" cy="1609344"/>
          </a:xfrm>
        </p:spPr>
        <p:txBody>
          <a:bodyPr/>
          <a:lstStyle/>
          <a:p>
            <a:r>
              <a:rPr lang="es-ES" dirty="0" smtClean="0"/>
              <a:t>Diagrama PERT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173" y="1214224"/>
            <a:ext cx="7968536" cy="55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</TotalTime>
  <Words>53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Tipo de madera</vt:lpstr>
      <vt:lpstr>Diagramas PERT y cpm</vt:lpstr>
      <vt:lpstr>Ejercicio1</vt:lpstr>
      <vt:lpstr>Análisis</vt:lpstr>
      <vt:lpstr>Diagrama PERT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PERT y cpm</dc:title>
  <dc:creator>MXCAT-PC</dc:creator>
  <cp:lastModifiedBy>MXCAT-PC</cp:lastModifiedBy>
  <cp:revision>1</cp:revision>
  <dcterms:created xsi:type="dcterms:W3CDTF">2019-09-20T06:25:17Z</dcterms:created>
  <dcterms:modified xsi:type="dcterms:W3CDTF">2019-09-20T06:30:13Z</dcterms:modified>
</cp:coreProperties>
</file>