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58" r:id="rId7"/>
    <p:sldId id="259" r:id="rId8"/>
    <p:sldId id="260"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65" r:id="rId2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91" autoAdjust="0"/>
  </p:normalViewPr>
  <p:slideViewPr>
    <p:cSldViewPr snapToGrid="0" showGuides="1">
      <p:cViewPr varScale="1">
        <p:scale>
          <a:sx n="114" d="100"/>
          <a:sy n="114" d="100"/>
        </p:scale>
        <p:origin x="414" y="114"/>
      </p:cViewPr>
      <p:guideLst>
        <p:guide pos="3840"/>
        <p:guide orient="horz" pos="2160"/>
      </p:guideLst>
    </p:cSldViewPr>
  </p:slideViewPr>
  <p:notesTextViewPr>
    <p:cViewPr>
      <p:scale>
        <a:sx n="1" d="1"/>
        <a:sy n="1" d="1"/>
      </p:scale>
      <p:origin x="0" y="0"/>
    </p:cViewPr>
  </p:notesTextViewPr>
  <p:notesViewPr>
    <p:cSldViewPr snapToGrid="0" showGuides="1">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D0E9E49-B030-4187-B3D4-2E6B7EAD72A2}" type="datetime1">
              <a:rPr lang="es-ES" smtClean="0"/>
              <a:t>27/07/2020</a:t>
            </a:fld>
            <a:endParaRPr lang="es-ES"/>
          </a:p>
        </p:txBody>
      </p:sp>
      <p:sp>
        <p:nvSpPr>
          <p:cNvPr id="4" name="Marcador de pie de página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A4B18F8-B739-4178-8D2D-879F4A27DC29}" type="slidenum">
              <a:rPr lang="es-ES" smtClean="0"/>
              <a:t>‹Nº›</a:t>
            </a:fld>
            <a:endParaRPr lang="es-ES"/>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6062DD0-8C42-4BC3-9452-8D12D773E0C5}" type="datetime1">
              <a:rPr lang="es-ES" noProof="0" smtClean="0"/>
              <a:t>27/07/2020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3D78A92-0141-4330-8F3E-FAADFAC23844}" type="slidenum">
              <a:rPr lang="es-ES" noProof="0" smtClean="0"/>
              <a:t>‹Nº›</a:t>
            </a:fld>
            <a:endParaRPr lang="es-ES"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1</a:t>
            </a:fld>
            <a:endParaRPr lang="es-ES"/>
          </a:p>
        </p:txBody>
      </p:sp>
    </p:spTree>
    <p:extLst>
      <p:ext uri="{BB962C8B-B14F-4D97-AF65-F5344CB8AC3E}">
        <p14:creationId xmlns:p14="http://schemas.microsoft.com/office/powerpoint/2010/main" val="2246074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10</a:t>
            </a:fld>
            <a:endParaRPr lang="es-ES"/>
          </a:p>
        </p:txBody>
      </p:sp>
    </p:spTree>
    <p:extLst>
      <p:ext uri="{BB962C8B-B14F-4D97-AF65-F5344CB8AC3E}">
        <p14:creationId xmlns:p14="http://schemas.microsoft.com/office/powerpoint/2010/main" val="4214419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11</a:t>
            </a:fld>
            <a:endParaRPr lang="es-ES"/>
          </a:p>
        </p:txBody>
      </p:sp>
    </p:spTree>
    <p:extLst>
      <p:ext uri="{BB962C8B-B14F-4D97-AF65-F5344CB8AC3E}">
        <p14:creationId xmlns:p14="http://schemas.microsoft.com/office/powerpoint/2010/main" val="3774570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12</a:t>
            </a:fld>
            <a:endParaRPr lang="es-ES"/>
          </a:p>
        </p:txBody>
      </p:sp>
    </p:spTree>
    <p:extLst>
      <p:ext uri="{BB962C8B-B14F-4D97-AF65-F5344CB8AC3E}">
        <p14:creationId xmlns:p14="http://schemas.microsoft.com/office/powerpoint/2010/main" val="3587993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13</a:t>
            </a:fld>
            <a:endParaRPr lang="es-ES"/>
          </a:p>
        </p:txBody>
      </p:sp>
    </p:spTree>
    <p:extLst>
      <p:ext uri="{BB962C8B-B14F-4D97-AF65-F5344CB8AC3E}">
        <p14:creationId xmlns:p14="http://schemas.microsoft.com/office/powerpoint/2010/main" val="820828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14</a:t>
            </a:fld>
            <a:endParaRPr lang="es-ES"/>
          </a:p>
        </p:txBody>
      </p:sp>
    </p:spTree>
    <p:extLst>
      <p:ext uri="{BB962C8B-B14F-4D97-AF65-F5344CB8AC3E}">
        <p14:creationId xmlns:p14="http://schemas.microsoft.com/office/powerpoint/2010/main" val="834317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15</a:t>
            </a:fld>
            <a:endParaRPr lang="es-ES"/>
          </a:p>
        </p:txBody>
      </p:sp>
    </p:spTree>
    <p:extLst>
      <p:ext uri="{BB962C8B-B14F-4D97-AF65-F5344CB8AC3E}">
        <p14:creationId xmlns:p14="http://schemas.microsoft.com/office/powerpoint/2010/main" val="2799671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16</a:t>
            </a:fld>
            <a:endParaRPr lang="es-ES"/>
          </a:p>
        </p:txBody>
      </p:sp>
    </p:spTree>
    <p:extLst>
      <p:ext uri="{BB962C8B-B14F-4D97-AF65-F5344CB8AC3E}">
        <p14:creationId xmlns:p14="http://schemas.microsoft.com/office/powerpoint/2010/main" val="3354545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17</a:t>
            </a:fld>
            <a:endParaRPr lang="es-ES"/>
          </a:p>
        </p:txBody>
      </p:sp>
    </p:spTree>
    <p:extLst>
      <p:ext uri="{BB962C8B-B14F-4D97-AF65-F5344CB8AC3E}">
        <p14:creationId xmlns:p14="http://schemas.microsoft.com/office/powerpoint/2010/main" val="304000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53D78A92-0141-4330-8F3E-FAADFAC23844}" type="slidenum">
              <a:rPr lang="es-ES" smtClean="0"/>
              <a:t>18</a:t>
            </a:fld>
            <a:endParaRPr lang="es-ES"/>
          </a:p>
        </p:txBody>
      </p:sp>
    </p:spTree>
    <p:extLst>
      <p:ext uri="{BB962C8B-B14F-4D97-AF65-F5344CB8AC3E}">
        <p14:creationId xmlns:p14="http://schemas.microsoft.com/office/powerpoint/2010/main" val="134345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2</a:t>
            </a:fld>
            <a:endParaRPr lang="es-ES"/>
          </a:p>
        </p:txBody>
      </p:sp>
    </p:spTree>
    <p:extLst>
      <p:ext uri="{BB962C8B-B14F-4D97-AF65-F5344CB8AC3E}">
        <p14:creationId xmlns:p14="http://schemas.microsoft.com/office/powerpoint/2010/main" val="834258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3</a:t>
            </a:fld>
            <a:endParaRPr lang="es-ES"/>
          </a:p>
        </p:txBody>
      </p:sp>
    </p:spTree>
    <p:extLst>
      <p:ext uri="{BB962C8B-B14F-4D97-AF65-F5344CB8AC3E}">
        <p14:creationId xmlns:p14="http://schemas.microsoft.com/office/powerpoint/2010/main" val="2605156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4</a:t>
            </a:fld>
            <a:endParaRPr lang="es-ES"/>
          </a:p>
        </p:txBody>
      </p:sp>
    </p:spTree>
    <p:extLst>
      <p:ext uri="{BB962C8B-B14F-4D97-AF65-F5344CB8AC3E}">
        <p14:creationId xmlns:p14="http://schemas.microsoft.com/office/powerpoint/2010/main" val="4139446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5</a:t>
            </a:fld>
            <a:endParaRPr lang="es-ES"/>
          </a:p>
        </p:txBody>
      </p:sp>
    </p:spTree>
    <p:extLst>
      <p:ext uri="{BB962C8B-B14F-4D97-AF65-F5344CB8AC3E}">
        <p14:creationId xmlns:p14="http://schemas.microsoft.com/office/powerpoint/2010/main" val="3161029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6</a:t>
            </a:fld>
            <a:endParaRPr lang="es-ES"/>
          </a:p>
        </p:txBody>
      </p:sp>
    </p:spTree>
    <p:extLst>
      <p:ext uri="{BB962C8B-B14F-4D97-AF65-F5344CB8AC3E}">
        <p14:creationId xmlns:p14="http://schemas.microsoft.com/office/powerpoint/2010/main" val="563549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7</a:t>
            </a:fld>
            <a:endParaRPr lang="es-ES"/>
          </a:p>
        </p:txBody>
      </p:sp>
    </p:spTree>
    <p:extLst>
      <p:ext uri="{BB962C8B-B14F-4D97-AF65-F5344CB8AC3E}">
        <p14:creationId xmlns:p14="http://schemas.microsoft.com/office/powerpoint/2010/main" val="1638238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8</a:t>
            </a:fld>
            <a:endParaRPr lang="es-ES"/>
          </a:p>
        </p:txBody>
      </p:sp>
    </p:spTree>
    <p:extLst>
      <p:ext uri="{BB962C8B-B14F-4D97-AF65-F5344CB8AC3E}">
        <p14:creationId xmlns:p14="http://schemas.microsoft.com/office/powerpoint/2010/main" val="2969309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53D78A92-0141-4330-8F3E-FAADFAC23844}" type="slidenum">
              <a:rPr lang="es-ES" smtClean="0"/>
              <a:t>9</a:t>
            </a:fld>
            <a:endParaRPr lang="es-ES"/>
          </a:p>
        </p:txBody>
      </p:sp>
    </p:spTree>
    <p:extLst>
      <p:ext uri="{BB962C8B-B14F-4D97-AF65-F5344CB8AC3E}">
        <p14:creationId xmlns:p14="http://schemas.microsoft.com/office/powerpoint/2010/main" val="2982230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con imagen">
    <p:spTree>
      <p:nvGrpSpPr>
        <p:cNvPr id="1" name=""/>
        <p:cNvGrpSpPr/>
        <p:nvPr/>
      </p:nvGrpSpPr>
      <p:grpSpPr>
        <a:xfrm>
          <a:off x="0" y="0"/>
          <a:ext cx="0" cy="0"/>
          <a:chOff x="0" y="0"/>
          <a:chExt cx="0" cy="0"/>
        </a:xfrm>
      </p:grpSpPr>
      <p:sp>
        <p:nvSpPr>
          <p:cNvPr id="21" name="Marcador de posición de imagen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es-ES" noProof="0"/>
              <a:t>Haga clic en el icono para agregar una imagen</a:t>
            </a:r>
          </a:p>
        </p:txBody>
      </p:sp>
      <p:sp>
        <p:nvSpPr>
          <p:cNvPr id="22" name="Gráfico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pPr rtl="0"/>
            <a:r>
              <a:rPr lang="es-ES" noProof="0"/>
              <a:t> </a:t>
            </a:r>
          </a:p>
        </p:txBody>
      </p:sp>
      <p:sp>
        <p:nvSpPr>
          <p:cNvPr id="26" name="Título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rtlCol="0">
            <a:noAutofit/>
          </a:bodyPr>
          <a:lstStyle>
            <a:lvl1pPr algn="l">
              <a:defRPr sz="7000" b="1">
                <a:solidFill>
                  <a:schemeClr val="bg1"/>
                </a:solidFill>
              </a:defRPr>
            </a:lvl1pPr>
          </a:lstStyle>
          <a:p>
            <a:pPr rtl="0"/>
            <a:r>
              <a:rPr lang="es-ES" noProof="0"/>
              <a:t>PRESENTACIÓN</a:t>
            </a:r>
            <a:br>
              <a:rPr lang="es-ES" noProof="0"/>
            </a:br>
            <a:r>
              <a:rPr lang="es-ES" noProof="0"/>
              <a:t>TÍTULO</a:t>
            </a:r>
          </a:p>
        </p:txBody>
      </p:sp>
      <p:sp>
        <p:nvSpPr>
          <p:cNvPr id="27" name="Marcador de texto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rtlCol="0">
            <a:noAutofit/>
          </a:bodyPr>
          <a:lstStyle>
            <a:lvl1pPr marL="0" indent="0" algn="l">
              <a:buNone/>
              <a:defRPr sz="3500" b="0" i="0">
                <a:solidFill>
                  <a:schemeClr val="tx2"/>
                </a:solidFill>
              </a:defRPr>
            </a:lvl1pPr>
          </a:lstStyle>
          <a:p>
            <a:pPr lvl="0" rtl="0"/>
            <a:r>
              <a:rPr lang="es-ES" noProof="0"/>
              <a:t>Presentación</a:t>
            </a:r>
            <a:br>
              <a:rPr lang="es-ES" noProof="0"/>
            </a:br>
            <a:r>
              <a:rPr lang="es-ES" noProof="0"/>
              <a:t>Consigna</a:t>
            </a:r>
          </a:p>
        </p:txBody>
      </p:sp>
      <p:sp>
        <p:nvSpPr>
          <p:cNvPr id="29" name="Marcador de texto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rtlCol="0">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a:t>20XX</a:t>
            </a:r>
          </a:p>
        </p:txBody>
      </p:sp>
      <p:sp>
        <p:nvSpPr>
          <p:cNvPr id="30" name="Marcador de texto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rtlCol="0">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a:t>Mes</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eño de agradecimiento">
    <p:bg>
      <p:bgPr>
        <a:solidFill>
          <a:schemeClr val="accent6"/>
        </a:solidFill>
        <a:effectLst/>
      </p:bgPr>
    </p:bg>
    <p:spTree>
      <p:nvGrpSpPr>
        <p:cNvPr id="1" name=""/>
        <p:cNvGrpSpPr/>
        <p:nvPr/>
      </p:nvGrpSpPr>
      <p:grpSpPr>
        <a:xfrm>
          <a:off x="0" y="0"/>
          <a:ext cx="0" cy="0"/>
          <a:chOff x="0" y="0"/>
          <a:chExt cx="0" cy="0"/>
        </a:xfrm>
      </p:grpSpPr>
      <p:sp>
        <p:nvSpPr>
          <p:cNvPr id="33" name="Marcador de posición de imagen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es-ES" noProof="0"/>
              <a:t>Haga clic en el icono para agregar una imagen</a:t>
            </a:r>
          </a:p>
        </p:txBody>
      </p:sp>
      <p:sp>
        <p:nvSpPr>
          <p:cNvPr id="14" name="Gráfico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pPr rtl="0"/>
            <a:r>
              <a:rPr lang="es-ES" noProof="0"/>
              <a:t> </a:t>
            </a:r>
          </a:p>
        </p:txBody>
      </p:sp>
      <p:sp>
        <p:nvSpPr>
          <p:cNvPr id="20" name="Título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rtlCol="0">
            <a:noAutofit/>
          </a:bodyPr>
          <a:lstStyle>
            <a:lvl1pPr algn="r">
              <a:defRPr sz="7000" b="1">
                <a:solidFill>
                  <a:schemeClr val="bg1"/>
                </a:solidFill>
              </a:defRPr>
            </a:lvl1pPr>
          </a:lstStyle>
          <a:p>
            <a:pPr rtl="0"/>
            <a:r>
              <a:rPr lang="es-ES" noProof="0"/>
              <a:t>MUCHAS</a:t>
            </a:r>
            <a:br>
              <a:rPr lang="es-ES" noProof="0"/>
            </a:br>
            <a:r>
              <a:rPr lang="es-ES" noProof="0"/>
              <a:t>GRACIAS</a:t>
            </a:r>
          </a:p>
        </p:txBody>
      </p:sp>
      <p:sp>
        <p:nvSpPr>
          <p:cNvPr id="21" name="Marcador de texto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rtlCol="0">
            <a:noAutofit/>
          </a:bodyPr>
          <a:lstStyle>
            <a:lvl1pPr marL="0" indent="0" algn="r">
              <a:buNone/>
              <a:defRPr sz="3500" b="0" i="0">
                <a:solidFill>
                  <a:schemeClr val="tx2"/>
                </a:solidFill>
              </a:defRPr>
            </a:lvl1pPr>
          </a:lstStyle>
          <a:p>
            <a:pPr lvl="0" rtl="0"/>
            <a:r>
              <a:rPr lang="es-ES" noProof="0"/>
              <a:t>Íker</a:t>
            </a:r>
            <a:br>
              <a:rPr lang="es-ES" noProof="0"/>
            </a:br>
            <a:r>
              <a:rPr lang="es-ES" noProof="0"/>
              <a:t>Armijo</a:t>
            </a:r>
          </a:p>
        </p:txBody>
      </p:sp>
      <p:sp>
        <p:nvSpPr>
          <p:cNvPr id="25" name="Marcador de texto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rtlCol="0">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a:t>0128-555-678</a:t>
            </a:r>
          </a:p>
        </p:txBody>
      </p:sp>
      <p:sp>
        <p:nvSpPr>
          <p:cNvPr id="28" name="Marcador de texto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rtlCol="0">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a:t>Teléfono</a:t>
            </a:r>
          </a:p>
        </p:txBody>
      </p:sp>
      <p:sp>
        <p:nvSpPr>
          <p:cNvPr id="31" name="Marcador de texto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rtlCol="0">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a:t>arteaga@example.com</a:t>
            </a:r>
          </a:p>
        </p:txBody>
      </p:sp>
      <p:sp>
        <p:nvSpPr>
          <p:cNvPr id="32" name="Marcador de texto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rtlCol="0">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rtl="0"/>
            <a:r>
              <a:rPr lang="es-ES" noProof="0"/>
              <a:t>Correo electrónico</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14" name="Forma libre: Forma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rtl="0"/>
            <a:endParaRPr lang="es-ES" noProof="0"/>
          </a:p>
        </p:txBody>
      </p:sp>
      <p:sp>
        <p:nvSpPr>
          <p:cNvPr id="22" name="Gráfico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pPr rtl="0"/>
            <a:r>
              <a:rPr lang="es-ES" noProof="0"/>
              <a:t> </a:t>
            </a:r>
          </a:p>
        </p:txBody>
      </p:sp>
      <p:sp>
        <p:nvSpPr>
          <p:cNvPr id="26" name="Título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rtlCol="0">
            <a:noAutofit/>
          </a:bodyPr>
          <a:lstStyle>
            <a:lvl1pPr algn="l">
              <a:defRPr sz="7000" b="1">
                <a:solidFill>
                  <a:schemeClr val="bg1"/>
                </a:solidFill>
              </a:defRPr>
            </a:lvl1pPr>
          </a:lstStyle>
          <a:p>
            <a:pPr rtl="0"/>
            <a:r>
              <a:rPr lang="es-ES" noProof="0"/>
              <a:t>PRESENTACIÓN</a:t>
            </a:r>
            <a:br>
              <a:rPr lang="es-ES" noProof="0"/>
            </a:br>
            <a:r>
              <a:rPr lang="es-ES" noProof="0"/>
              <a:t>TÍTULO</a:t>
            </a:r>
          </a:p>
        </p:txBody>
      </p:sp>
      <p:sp>
        <p:nvSpPr>
          <p:cNvPr id="15" name="Subtítulo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rtl="0"/>
            <a:r>
              <a:rPr lang="es-ES" noProof="0"/>
              <a:t>Haga clic para modificar el estilo de subtítulo del patrón</a:t>
            </a:r>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9" name="Forma libre: Forma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rtl="0"/>
            <a:endParaRPr lang="es-ES" noProof="0"/>
          </a:p>
        </p:txBody>
      </p:sp>
      <p:sp>
        <p:nvSpPr>
          <p:cNvPr id="2" name="Título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rtlCol="0">
            <a:normAutofit/>
          </a:bodyPr>
          <a:lstStyle>
            <a:lvl1pPr algn="l">
              <a:defRPr sz="4000" b="1">
                <a:solidFill>
                  <a:schemeClr val="bg1"/>
                </a:solidFill>
              </a:defRPr>
            </a:lvl1pPr>
          </a:lstStyle>
          <a:p>
            <a:pPr rtl="0"/>
            <a:r>
              <a:rPr lang="es-ES" noProof="0"/>
              <a:t>DIAPOSITIVA DIVISORIA</a:t>
            </a:r>
          </a:p>
        </p:txBody>
      </p:sp>
      <p:sp>
        <p:nvSpPr>
          <p:cNvPr id="3" name="Marcador de número de diapositiva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es-ES" noProof="0" smtClean="0"/>
              <a:pPr rtl="0"/>
              <a:t>‹Nº›</a:t>
            </a:fld>
            <a:endParaRPr lang="es-ES" noProof="0"/>
          </a:p>
        </p:txBody>
      </p:sp>
      <p:sp>
        <p:nvSpPr>
          <p:cNvPr id="15" name="Gráfico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es-ES" noProof="0"/>
          </a:p>
        </p:txBody>
      </p:sp>
      <p:sp>
        <p:nvSpPr>
          <p:cNvPr id="17" name="Gráfico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es-ES" noProof="0"/>
          </a:p>
        </p:txBody>
      </p:sp>
      <p:sp>
        <p:nvSpPr>
          <p:cNvPr id="10" name="Marcador de texto 2">
            <a:extLst>
              <a:ext uri="{FF2B5EF4-FFF2-40B4-BE49-F238E27FC236}">
                <a16:creationId xmlns:a16="http://schemas.microsoft.com/office/drawing/2014/main" id="{A3B87DE7-6A4B-4A0E-8622-C9BA93F0B364}"/>
              </a:ext>
            </a:extLst>
          </p:cNvPr>
          <p:cNvSpPr>
            <a:spLocks noGrp="1"/>
          </p:cNvSpPr>
          <p:nvPr>
            <p:ph type="body" idx="1" hasCustomPrompt="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rtl="0"/>
            <a:r>
              <a:rPr lang="es-ES" noProof="0"/>
              <a:t>Editar estilos de texto del patrón</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grpSp>
        <p:nvGrpSpPr>
          <p:cNvPr id="11" name="Gráfico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a libre: Forma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es-ES" noProof="0"/>
            </a:p>
          </p:txBody>
        </p:sp>
        <p:sp>
          <p:nvSpPr>
            <p:cNvPr id="13" name="Forma libre: Forma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es-ES" noProof="0"/>
            </a:p>
          </p:txBody>
        </p:sp>
      </p:grpSp>
      <p:sp>
        <p:nvSpPr>
          <p:cNvPr id="3" name="Marcador de número de diapositiva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es-ES" noProof="0" smtClean="0"/>
              <a:pPr rtl="0"/>
              <a:t>‹Nº›</a:t>
            </a:fld>
            <a:endParaRPr lang="es-ES" noProof="0"/>
          </a:p>
        </p:txBody>
      </p:sp>
      <p:sp>
        <p:nvSpPr>
          <p:cNvPr id="20" name="Gráfico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es-ES" noProof="0"/>
          </a:p>
        </p:txBody>
      </p:sp>
      <p:sp>
        <p:nvSpPr>
          <p:cNvPr id="14" name="Gráfico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BF046B1A-A07C-45A3-8FE5-724E34853137}"/>
              </a:ext>
            </a:extLst>
          </p:cNvPr>
          <p:cNvSpPr>
            <a:spLocks noGrp="1"/>
          </p:cNvSpPr>
          <p:nvPr>
            <p:ph type="title"/>
          </p:nvPr>
        </p:nvSpPr>
        <p:spPr/>
        <p:txBody>
          <a:bodyPr rtlCol="0" anchor="b"/>
          <a:lstStyle/>
          <a:p>
            <a:pPr rtl="0"/>
            <a:r>
              <a:rPr lang="es-ES" noProof="0"/>
              <a:t>Haga clic para modificar el estilo de título del patrón</a:t>
            </a:r>
          </a:p>
        </p:txBody>
      </p:sp>
      <p:sp>
        <p:nvSpPr>
          <p:cNvPr id="10" name="Marcador de contenido 2">
            <a:extLst>
              <a:ext uri="{FF2B5EF4-FFF2-40B4-BE49-F238E27FC236}">
                <a16:creationId xmlns:a16="http://schemas.microsoft.com/office/drawing/2014/main" id="{83799919-7F2B-44B7-BF0B-B0CE733AC667}"/>
              </a:ext>
            </a:extLst>
          </p:cNvPr>
          <p:cNvSpPr>
            <a:spLocks noGrp="1"/>
          </p:cNvSpPr>
          <p:nvPr>
            <p:ph idx="1" hasCustomPrompt="1"/>
          </p:nvPr>
        </p:nvSpPr>
        <p:spPr>
          <a:xfrm>
            <a:off x="838200" y="2277755"/>
            <a:ext cx="10515600" cy="3899207"/>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grpSp>
        <p:nvGrpSpPr>
          <p:cNvPr id="11" name="Gráfico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a libre: Forma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es-ES" noProof="0"/>
            </a:p>
          </p:txBody>
        </p:sp>
        <p:sp>
          <p:nvSpPr>
            <p:cNvPr id="13" name="Forma libre: Forma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es-ES" noProof="0"/>
            </a:p>
          </p:txBody>
        </p:sp>
      </p:grpSp>
      <p:sp>
        <p:nvSpPr>
          <p:cNvPr id="3" name="Marcador de número de diapositiva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es-ES" noProof="0" smtClean="0"/>
              <a:pPr rtl="0"/>
              <a:t>‹Nº›</a:t>
            </a:fld>
            <a:endParaRPr lang="es-ES" noProof="0"/>
          </a:p>
        </p:txBody>
      </p:sp>
      <p:sp>
        <p:nvSpPr>
          <p:cNvPr id="20" name="Gráfico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es-ES" noProof="0"/>
          </a:p>
        </p:txBody>
      </p:sp>
      <p:sp>
        <p:nvSpPr>
          <p:cNvPr id="14" name="Gráfico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BF046B1A-A07C-45A3-8FE5-724E34853137}"/>
              </a:ext>
            </a:extLst>
          </p:cNvPr>
          <p:cNvSpPr>
            <a:spLocks noGrp="1"/>
          </p:cNvSpPr>
          <p:nvPr>
            <p:ph type="title"/>
          </p:nvPr>
        </p:nvSpPr>
        <p:spPr/>
        <p:txBody>
          <a:bodyPr rtlCol="0" anchor="b"/>
          <a:lstStyle/>
          <a:p>
            <a:pPr rtl="0"/>
            <a:r>
              <a:rPr lang="es-ES" noProof="0"/>
              <a:t>Haga clic para modificar el estilo de título del patrón</a:t>
            </a:r>
          </a:p>
        </p:txBody>
      </p:sp>
      <p:sp>
        <p:nvSpPr>
          <p:cNvPr id="15" name="Marcador de contenido 2">
            <a:extLst>
              <a:ext uri="{FF2B5EF4-FFF2-40B4-BE49-F238E27FC236}">
                <a16:creationId xmlns:a16="http://schemas.microsoft.com/office/drawing/2014/main" id="{5460D6CB-9BA0-4BA9-9CF5-9D21E9F570CE}"/>
              </a:ext>
            </a:extLst>
          </p:cNvPr>
          <p:cNvSpPr>
            <a:spLocks noGrp="1"/>
          </p:cNvSpPr>
          <p:nvPr>
            <p:ph sz="half" idx="1" hasCustomPrompt="1"/>
          </p:nvPr>
        </p:nvSpPr>
        <p:spPr>
          <a:xfrm>
            <a:off x="838200" y="2277755"/>
            <a:ext cx="5181600" cy="3899207"/>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6" name="Marcador de posición de contenido 3">
            <a:extLst>
              <a:ext uri="{FF2B5EF4-FFF2-40B4-BE49-F238E27FC236}">
                <a16:creationId xmlns:a16="http://schemas.microsoft.com/office/drawing/2014/main" id="{EB0DDB5D-8949-4E45-A7CD-0402580BB05B}"/>
              </a:ext>
            </a:extLst>
          </p:cNvPr>
          <p:cNvSpPr>
            <a:spLocks noGrp="1"/>
          </p:cNvSpPr>
          <p:nvPr>
            <p:ph sz="half" idx="2" hasCustomPrompt="1"/>
          </p:nvPr>
        </p:nvSpPr>
        <p:spPr>
          <a:xfrm>
            <a:off x="6172200" y="2277755"/>
            <a:ext cx="5181600" cy="3899208"/>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grpSp>
        <p:nvGrpSpPr>
          <p:cNvPr id="11" name="Gráfico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a libre: Forma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es-ES" noProof="0"/>
            </a:p>
          </p:txBody>
        </p:sp>
        <p:sp>
          <p:nvSpPr>
            <p:cNvPr id="13" name="Forma libre: Forma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es-ES" noProof="0"/>
            </a:p>
          </p:txBody>
        </p:sp>
      </p:grpSp>
      <p:sp>
        <p:nvSpPr>
          <p:cNvPr id="3" name="Marcador de número de diapositiva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es-ES" noProof="0" smtClean="0"/>
              <a:pPr rtl="0"/>
              <a:t>‹Nº›</a:t>
            </a:fld>
            <a:endParaRPr lang="es-ES" noProof="0"/>
          </a:p>
        </p:txBody>
      </p:sp>
      <p:sp>
        <p:nvSpPr>
          <p:cNvPr id="20" name="Gráfico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es-ES" noProof="0"/>
          </a:p>
        </p:txBody>
      </p:sp>
      <p:sp>
        <p:nvSpPr>
          <p:cNvPr id="14" name="Gráfico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BF046B1A-A07C-45A3-8FE5-724E34853137}"/>
              </a:ext>
            </a:extLst>
          </p:cNvPr>
          <p:cNvSpPr>
            <a:spLocks noGrp="1"/>
          </p:cNvSpPr>
          <p:nvPr>
            <p:ph type="title"/>
          </p:nvPr>
        </p:nvSpPr>
        <p:spPr/>
        <p:txBody>
          <a:bodyPr rtlCol="0" anchor="b"/>
          <a:lstStyle/>
          <a:p>
            <a:pPr rtl="0"/>
            <a:r>
              <a:rPr lang="es-ES" noProof="0"/>
              <a:t>Haga clic para modificar el estilo de título del patrón</a:t>
            </a:r>
          </a:p>
        </p:txBody>
      </p:sp>
      <p:sp>
        <p:nvSpPr>
          <p:cNvPr id="15" name="Marcador de posición de texto 2">
            <a:extLst>
              <a:ext uri="{FF2B5EF4-FFF2-40B4-BE49-F238E27FC236}">
                <a16:creationId xmlns:a16="http://schemas.microsoft.com/office/drawing/2014/main" id="{82C817C4-D92F-4269-B22D-5C2E522418D8}"/>
              </a:ext>
            </a:extLst>
          </p:cNvPr>
          <p:cNvSpPr>
            <a:spLocks noGrp="1"/>
          </p:cNvSpPr>
          <p:nvPr>
            <p:ph type="body" idx="1" hasCustomPrompt="1"/>
          </p:nvPr>
        </p:nvSpPr>
        <p:spPr>
          <a:xfrm>
            <a:off x="839788" y="2068513"/>
            <a:ext cx="5157787" cy="436562"/>
          </a:xfrm>
        </p:spPr>
        <p:txBody>
          <a:bodyPr rtlCol="0"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6" name="Marcador de posición de contenido 3">
            <a:extLst>
              <a:ext uri="{FF2B5EF4-FFF2-40B4-BE49-F238E27FC236}">
                <a16:creationId xmlns:a16="http://schemas.microsoft.com/office/drawing/2014/main" id="{C61514A7-2DEE-47E3-BCB4-FB81E9981DA7}"/>
              </a:ext>
            </a:extLst>
          </p:cNvPr>
          <p:cNvSpPr>
            <a:spLocks noGrp="1"/>
          </p:cNvSpPr>
          <p:nvPr>
            <p:ph sz="half" idx="2" hasCustomPrompt="1"/>
          </p:nvPr>
        </p:nvSpPr>
        <p:spPr>
          <a:xfrm>
            <a:off x="839788" y="2505075"/>
            <a:ext cx="5157787" cy="368458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7" name="Marcador de texto 4">
            <a:extLst>
              <a:ext uri="{FF2B5EF4-FFF2-40B4-BE49-F238E27FC236}">
                <a16:creationId xmlns:a16="http://schemas.microsoft.com/office/drawing/2014/main" id="{3455C9D3-0938-4236-8E64-BBF582FCD239}"/>
              </a:ext>
            </a:extLst>
          </p:cNvPr>
          <p:cNvSpPr>
            <a:spLocks noGrp="1"/>
          </p:cNvSpPr>
          <p:nvPr>
            <p:ph type="body" sz="quarter" idx="3" hasCustomPrompt="1"/>
          </p:nvPr>
        </p:nvSpPr>
        <p:spPr>
          <a:xfrm>
            <a:off x="6172200" y="2068511"/>
            <a:ext cx="5183188" cy="436563"/>
          </a:xfrm>
        </p:spPr>
        <p:txBody>
          <a:bodyPr rtlCol="0"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18" name="Marcador de posición de contenido 5">
            <a:extLst>
              <a:ext uri="{FF2B5EF4-FFF2-40B4-BE49-F238E27FC236}">
                <a16:creationId xmlns:a16="http://schemas.microsoft.com/office/drawing/2014/main" id="{7331E254-1410-4989-81DE-84B684ACC71F}"/>
              </a:ext>
            </a:extLst>
          </p:cNvPr>
          <p:cNvSpPr>
            <a:spLocks noGrp="1"/>
          </p:cNvSpPr>
          <p:nvPr>
            <p:ph sz="quarter" idx="4" hasCustomPrompt="1"/>
          </p:nvPr>
        </p:nvSpPr>
        <p:spPr>
          <a:xfrm>
            <a:off x="6172200" y="2505075"/>
            <a:ext cx="5183188" cy="368458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grpSp>
        <p:nvGrpSpPr>
          <p:cNvPr id="11" name="Gráfico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a libre: Forma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es-ES" noProof="0"/>
            </a:p>
          </p:txBody>
        </p:sp>
        <p:sp>
          <p:nvSpPr>
            <p:cNvPr id="13" name="Forma libre: Forma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es-ES" noProof="0"/>
            </a:p>
          </p:txBody>
        </p:sp>
      </p:grpSp>
      <p:sp>
        <p:nvSpPr>
          <p:cNvPr id="3" name="Marcador de número de diapositiva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es-ES" noProof="0" smtClean="0"/>
              <a:pPr rtl="0"/>
              <a:t>‹Nº›</a:t>
            </a:fld>
            <a:endParaRPr lang="es-ES" noProof="0"/>
          </a:p>
        </p:txBody>
      </p:sp>
      <p:sp>
        <p:nvSpPr>
          <p:cNvPr id="20" name="Gráfico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es-ES" noProof="0"/>
          </a:p>
        </p:txBody>
      </p:sp>
      <p:sp>
        <p:nvSpPr>
          <p:cNvPr id="7" name="Título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rtlCol="0" anchor="b"/>
          <a:lstStyle>
            <a:lvl1pPr>
              <a:defRPr sz="3200"/>
            </a:lvl1pPr>
          </a:lstStyle>
          <a:p>
            <a:pPr rtl="0"/>
            <a:r>
              <a:rPr lang="es-ES" noProof="0"/>
              <a:t>Haga clic para modificar el estilo de título del patrón</a:t>
            </a:r>
          </a:p>
        </p:txBody>
      </p:sp>
      <p:sp>
        <p:nvSpPr>
          <p:cNvPr id="8" name="Marcador de texto 3">
            <a:extLst>
              <a:ext uri="{FF2B5EF4-FFF2-40B4-BE49-F238E27FC236}">
                <a16:creationId xmlns:a16="http://schemas.microsoft.com/office/drawing/2014/main" id="{6489A680-EBE7-45A3-B520-2C50F59C7932}"/>
              </a:ext>
            </a:extLst>
          </p:cNvPr>
          <p:cNvSpPr>
            <a:spLocks noGrp="1"/>
          </p:cNvSpPr>
          <p:nvPr>
            <p:ph type="body" sz="half" idx="2" hasCustomPrompt="1"/>
          </p:nvPr>
        </p:nvSpPr>
        <p:spPr>
          <a:xfrm>
            <a:off x="839788" y="2166148"/>
            <a:ext cx="3932237" cy="370284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9" name="Marcador de posición de contenido 2">
            <a:extLst>
              <a:ext uri="{FF2B5EF4-FFF2-40B4-BE49-F238E27FC236}">
                <a16:creationId xmlns:a16="http://schemas.microsoft.com/office/drawing/2014/main" id="{202EEB9F-D255-46E9-AFBB-FCC4D93BEFC3}"/>
              </a:ext>
            </a:extLst>
          </p:cNvPr>
          <p:cNvSpPr>
            <a:spLocks noGrp="1"/>
          </p:cNvSpPr>
          <p:nvPr>
            <p:ph idx="1" hasCustomPrompt="1"/>
          </p:nvPr>
        </p:nvSpPr>
        <p:spPr>
          <a:xfrm>
            <a:off x="5183188" y="457201"/>
            <a:ext cx="6172200" cy="5403850"/>
          </a:xfrm>
        </p:spPr>
        <p:txBody>
          <a:bodyPr rtlCol="0"/>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0" name="Gráfico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es-ES" noProof="0" smtClean="0"/>
              <a:pPr rtl="0"/>
              <a:t>‹Nº›</a:t>
            </a:fld>
            <a:endParaRPr lang="es-ES" noProof="0"/>
          </a:p>
        </p:txBody>
      </p:sp>
      <p:sp>
        <p:nvSpPr>
          <p:cNvPr id="26" name="Gráfico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es-ES" noProof="0"/>
          </a:p>
        </p:txBody>
      </p:sp>
      <p:sp>
        <p:nvSpPr>
          <p:cNvPr id="11" name="Gráfico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es-ES" noProof="0"/>
          </a:p>
        </p:txBody>
      </p:sp>
      <p:sp>
        <p:nvSpPr>
          <p:cNvPr id="9" name="Título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rtlCol="0" anchor="b"/>
          <a:lstStyle>
            <a:lvl1pPr>
              <a:defRPr sz="3200"/>
            </a:lvl1pPr>
          </a:lstStyle>
          <a:p>
            <a:pPr rtl="0"/>
            <a:r>
              <a:rPr lang="es-ES" noProof="0"/>
              <a:t>Haga clic para modificar el estilo de título del patrón</a:t>
            </a:r>
          </a:p>
        </p:txBody>
      </p:sp>
      <p:sp>
        <p:nvSpPr>
          <p:cNvPr id="10" name="Marcador de texto 3">
            <a:extLst>
              <a:ext uri="{FF2B5EF4-FFF2-40B4-BE49-F238E27FC236}">
                <a16:creationId xmlns:a16="http://schemas.microsoft.com/office/drawing/2014/main" id="{36D4C583-322D-4347-807F-F6D6AF8852A4}"/>
              </a:ext>
            </a:extLst>
          </p:cNvPr>
          <p:cNvSpPr>
            <a:spLocks noGrp="1"/>
          </p:cNvSpPr>
          <p:nvPr>
            <p:ph type="body" sz="half" idx="2" hasCustomPrompt="1"/>
          </p:nvPr>
        </p:nvSpPr>
        <p:spPr>
          <a:xfrm>
            <a:off x="839788" y="2130500"/>
            <a:ext cx="3932237" cy="37384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13" name="Marcador de posición de imagen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rtlCol="0"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grpSp>
        <p:nvGrpSpPr>
          <p:cNvPr id="11" name="Gráfico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a libre: Forma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es-ES" noProof="0"/>
            </a:p>
          </p:txBody>
        </p:sp>
        <p:sp>
          <p:nvSpPr>
            <p:cNvPr id="13" name="Forma libre: Forma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es-ES" noProof="0"/>
            </a:p>
          </p:txBody>
        </p:sp>
      </p:grpSp>
      <p:sp>
        <p:nvSpPr>
          <p:cNvPr id="3" name="Marcador de número de diapositiva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es-ES" noProof="0" smtClean="0"/>
              <a:pPr rtl="0"/>
              <a:t>‹Nº›</a:t>
            </a:fld>
            <a:endParaRPr lang="es-ES" noProof="0"/>
          </a:p>
        </p:txBody>
      </p:sp>
      <p:sp>
        <p:nvSpPr>
          <p:cNvPr id="20" name="Gráfico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es-ES" noProof="0"/>
          </a:p>
        </p:txBody>
      </p:sp>
      <p:sp>
        <p:nvSpPr>
          <p:cNvPr id="21" name="Título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rtlCol="0">
            <a:normAutofit/>
          </a:bodyPr>
          <a:lstStyle>
            <a:lvl1pPr algn="l">
              <a:defRPr sz="4000" b="1">
                <a:solidFill>
                  <a:schemeClr val="bg1"/>
                </a:solidFill>
              </a:defRPr>
            </a:lvl1pPr>
          </a:lstStyle>
          <a:p>
            <a:pPr rtl="0"/>
            <a:r>
              <a:rPr lang="es-ES" noProof="0"/>
              <a:t>DIAPOSITIVA VACÍA</a:t>
            </a:r>
          </a:p>
        </p:txBody>
      </p:sp>
      <p:sp>
        <p:nvSpPr>
          <p:cNvPr id="14" name="Gráfico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grpSp>
        <p:nvGrpSpPr>
          <p:cNvPr id="11" name="Gráfico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orma libre: Forma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es-ES" noProof="0"/>
            </a:p>
          </p:txBody>
        </p:sp>
        <p:sp>
          <p:nvSpPr>
            <p:cNvPr id="13" name="Forma libre: Forma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es-ES" noProof="0"/>
            </a:p>
          </p:txBody>
        </p:sp>
      </p:grpSp>
      <p:sp>
        <p:nvSpPr>
          <p:cNvPr id="3" name="Marcador de número de diapositiva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es-ES" noProof="0" smtClean="0"/>
              <a:pPr rtl="0"/>
              <a:t>‹Nº›</a:t>
            </a:fld>
            <a:endParaRPr lang="es-ES" noProof="0"/>
          </a:p>
        </p:txBody>
      </p:sp>
      <p:sp>
        <p:nvSpPr>
          <p:cNvPr id="20" name="Gráfico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cabezado de sección con imagen">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rtlCol="0">
            <a:normAutofit/>
          </a:bodyPr>
          <a:lstStyle>
            <a:lvl1pPr algn="l">
              <a:defRPr sz="4000" b="1">
                <a:solidFill>
                  <a:schemeClr val="bg1"/>
                </a:solidFill>
              </a:defRPr>
            </a:lvl1pPr>
          </a:lstStyle>
          <a:p>
            <a:pPr rtl="0"/>
            <a:r>
              <a:rPr lang="es-ES" noProof="0"/>
              <a:t>DIAPOSITIVA DIVISORIA</a:t>
            </a:r>
          </a:p>
        </p:txBody>
      </p:sp>
      <p:sp>
        <p:nvSpPr>
          <p:cNvPr id="3" name="Marcador de número de diapositiva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es-ES" noProof="0" smtClean="0"/>
              <a:pPr rtl="0"/>
              <a:t>‹Nº›</a:t>
            </a:fld>
            <a:endParaRPr lang="es-ES" noProof="0"/>
          </a:p>
        </p:txBody>
      </p:sp>
      <p:sp>
        <p:nvSpPr>
          <p:cNvPr id="15" name="Gráfico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es-ES" noProof="0"/>
          </a:p>
        </p:txBody>
      </p:sp>
      <p:sp>
        <p:nvSpPr>
          <p:cNvPr id="17" name="Gráfico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es-ES" noProof="0"/>
          </a:p>
        </p:txBody>
      </p:sp>
      <p:sp>
        <p:nvSpPr>
          <p:cNvPr id="11" name="Marcador de texto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es-ES" noProof="0"/>
              <a:t>Editar estilos de texto del patrón</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Marcador de texto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rtlCol="0">
            <a:noAutofit/>
          </a:bodyPr>
          <a:lstStyle>
            <a:lvl1pPr marL="0" indent="0">
              <a:buNone/>
              <a:defRPr sz="6000" b="1">
                <a:solidFill>
                  <a:schemeClr val="bg2"/>
                </a:solidFill>
                <a:latin typeface="+mj-lt"/>
              </a:defRPr>
            </a:lvl1pPr>
          </a:lstStyle>
          <a:p>
            <a:pPr lvl="0" rtl="0"/>
            <a:r>
              <a:rPr lang="es-ES" noProof="0"/>
              <a:t>1</a:t>
            </a:r>
          </a:p>
        </p:txBody>
      </p:sp>
      <p:sp>
        <p:nvSpPr>
          <p:cNvPr id="32" name="Marcador de texto 24">
            <a:extLst>
              <a:ext uri="{FF2B5EF4-FFF2-40B4-BE49-F238E27FC236}">
                <a16:creationId xmlns:a16="http://schemas.microsoft.com/office/drawing/2014/main" id="{D5D777E5-98F6-416A-8D23-3399269D85CB}"/>
              </a:ext>
            </a:extLst>
          </p:cNvPr>
          <p:cNvSpPr>
            <a:spLocks noGrp="1"/>
          </p:cNvSpPr>
          <p:nvPr>
            <p:ph type="body" sz="quarter" idx="14" hasCustomPrompt="1"/>
          </p:nvPr>
        </p:nvSpPr>
        <p:spPr>
          <a:xfrm>
            <a:off x="1442535" y="1998209"/>
            <a:ext cx="3103110" cy="1032355"/>
          </a:xfrm>
        </p:spPr>
        <p:txBody>
          <a:bodyPr rtlCol="0">
            <a:noAutofit/>
          </a:bodyPr>
          <a:lstStyle>
            <a:lvl1pPr marL="0" indent="0">
              <a:lnSpc>
                <a:spcPct val="100000"/>
              </a:lnSpc>
              <a:spcBef>
                <a:spcPts val="600"/>
              </a:spcBef>
              <a:buNone/>
              <a:defRPr sz="2200" b="0">
                <a:solidFill>
                  <a:schemeClr val="tx2"/>
                </a:solidFill>
                <a:latin typeface="+mj-lt"/>
              </a:defRPr>
            </a:lvl1pPr>
          </a:lstStyle>
          <a:p>
            <a:pPr lvl="0" rtl="0"/>
            <a:r>
              <a:rPr lang="es-ES" noProof="0"/>
              <a:t>Editar estilos de texto del patrón</a:t>
            </a:r>
          </a:p>
        </p:txBody>
      </p:sp>
      <p:sp>
        <p:nvSpPr>
          <p:cNvPr id="33" name="Marcador de texto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rtlCol="0">
            <a:noAutofit/>
          </a:bodyPr>
          <a:lstStyle>
            <a:lvl1pPr marL="0" indent="0">
              <a:buNone/>
              <a:defRPr sz="6000" b="1">
                <a:solidFill>
                  <a:schemeClr val="bg2"/>
                </a:solidFill>
                <a:latin typeface="+mj-lt"/>
              </a:defRPr>
            </a:lvl1pPr>
          </a:lstStyle>
          <a:p>
            <a:pPr lvl="0" rtl="0"/>
            <a:r>
              <a:rPr lang="es-ES" noProof="0"/>
              <a:t>2</a:t>
            </a:r>
          </a:p>
        </p:txBody>
      </p:sp>
      <p:sp>
        <p:nvSpPr>
          <p:cNvPr id="34" name="Marcador de texto 24">
            <a:extLst>
              <a:ext uri="{FF2B5EF4-FFF2-40B4-BE49-F238E27FC236}">
                <a16:creationId xmlns:a16="http://schemas.microsoft.com/office/drawing/2014/main" id="{6706F6A2-1599-4D73-9288-3ECEACDDCAEA}"/>
              </a:ext>
            </a:extLst>
          </p:cNvPr>
          <p:cNvSpPr>
            <a:spLocks noGrp="1"/>
          </p:cNvSpPr>
          <p:nvPr>
            <p:ph type="body" sz="quarter" idx="16" hasCustomPrompt="1"/>
          </p:nvPr>
        </p:nvSpPr>
        <p:spPr>
          <a:xfrm>
            <a:off x="5477939" y="1998209"/>
            <a:ext cx="2243918" cy="1032355"/>
          </a:xfrm>
        </p:spPr>
        <p:txBody>
          <a:bodyPr rtlCol="0">
            <a:noAutofit/>
          </a:bodyPr>
          <a:lstStyle>
            <a:lvl1pPr marL="0" indent="0">
              <a:lnSpc>
                <a:spcPct val="100000"/>
              </a:lnSpc>
              <a:spcBef>
                <a:spcPts val="600"/>
              </a:spcBef>
              <a:buNone/>
              <a:defRPr sz="2200" b="0">
                <a:solidFill>
                  <a:schemeClr val="tx2"/>
                </a:solidFill>
                <a:latin typeface="+mj-lt"/>
              </a:defRPr>
            </a:lvl1pPr>
          </a:lstStyle>
          <a:p>
            <a:pPr lvl="0" rtl="0"/>
            <a:r>
              <a:rPr lang="es-ES" noProof="0"/>
              <a:t>Editar estilos de texto del patrón</a:t>
            </a:r>
          </a:p>
        </p:txBody>
      </p:sp>
      <p:sp>
        <p:nvSpPr>
          <p:cNvPr id="35" name="Marcador de texto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rtlCol="0">
            <a:noAutofit/>
          </a:bodyPr>
          <a:lstStyle>
            <a:lvl1pPr marL="0" indent="0">
              <a:buNone/>
              <a:defRPr sz="6000" b="1">
                <a:solidFill>
                  <a:schemeClr val="bg2"/>
                </a:solidFill>
                <a:latin typeface="+mj-lt"/>
              </a:defRPr>
            </a:lvl1pPr>
          </a:lstStyle>
          <a:p>
            <a:pPr lvl="0" rtl="0"/>
            <a:r>
              <a:rPr lang="es-ES" noProof="0"/>
              <a:t>3</a:t>
            </a:r>
          </a:p>
        </p:txBody>
      </p:sp>
      <p:sp>
        <p:nvSpPr>
          <p:cNvPr id="36" name="Marcador de texto 24">
            <a:extLst>
              <a:ext uri="{FF2B5EF4-FFF2-40B4-BE49-F238E27FC236}">
                <a16:creationId xmlns:a16="http://schemas.microsoft.com/office/drawing/2014/main" id="{3701E665-3CED-413C-BAC6-CE003B1494EA}"/>
              </a:ext>
            </a:extLst>
          </p:cNvPr>
          <p:cNvSpPr>
            <a:spLocks noGrp="1"/>
          </p:cNvSpPr>
          <p:nvPr>
            <p:ph type="body" sz="quarter" idx="18" hasCustomPrompt="1"/>
          </p:nvPr>
        </p:nvSpPr>
        <p:spPr>
          <a:xfrm>
            <a:off x="8564052" y="2015988"/>
            <a:ext cx="2959116" cy="1032355"/>
          </a:xfrm>
        </p:spPr>
        <p:txBody>
          <a:bodyPr rtlCol="0">
            <a:noAutofit/>
          </a:bodyPr>
          <a:lstStyle>
            <a:lvl1pPr marL="0" indent="0">
              <a:lnSpc>
                <a:spcPct val="100000"/>
              </a:lnSpc>
              <a:spcBef>
                <a:spcPts val="600"/>
              </a:spcBef>
              <a:buNone/>
              <a:defRPr sz="2200" b="0">
                <a:solidFill>
                  <a:schemeClr val="tx2"/>
                </a:solidFill>
                <a:latin typeface="+mj-lt"/>
              </a:defRPr>
            </a:lvl1pPr>
          </a:lstStyle>
          <a:p>
            <a:pPr lvl="0" rtl="0"/>
            <a:r>
              <a:rPr lang="es-ES" noProof="0"/>
              <a:t>Editar estilos de texto del patrón</a:t>
            </a:r>
          </a:p>
        </p:txBody>
      </p:sp>
      <p:sp>
        <p:nvSpPr>
          <p:cNvPr id="37" name="Marcador de texto 24">
            <a:extLst>
              <a:ext uri="{FF2B5EF4-FFF2-40B4-BE49-F238E27FC236}">
                <a16:creationId xmlns:a16="http://schemas.microsoft.com/office/drawing/2014/main" id="{E01406B4-D44B-4D1E-91F3-D87541EAD4CE}"/>
              </a:ext>
            </a:extLst>
          </p:cNvPr>
          <p:cNvSpPr>
            <a:spLocks noGrp="1"/>
          </p:cNvSpPr>
          <p:nvPr>
            <p:ph type="body" sz="quarter" idx="19" hasCustomPrompt="1"/>
          </p:nvPr>
        </p:nvSpPr>
        <p:spPr>
          <a:xfrm>
            <a:off x="1020059" y="2927531"/>
            <a:ext cx="1698625" cy="800100"/>
          </a:xfrm>
        </p:spPr>
        <p:txBody>
          <a:bodyPr rtlCol="0">
            <a:normAutofit/>
          </a:bodyPr>
          <a:lstStyle>
            <a:lvl1pPr marL="0" indent="0">
              <a:buNone/>
              <a:defRPr sz="1400" b="0">
                <a:solidFill>
                  <a:schemeClr val="bg1">
                    <a:lumMod val="75000"/>
                  </a:schemeClr>
                </a:solidFill>
                <a:latin typeface="+mn-lt"/>
              </a:defRPr>
            </a:lvl1pPr>
          </a:lstStyle>
          <a:p>
            <a:pPr lvl="0" rtl="0"/>
            <a:r>
              <a:rPr lang="es-ES" noProof="0"/>
              <a:t>Editar estilos de texto del patrón</a:t>
            </a:r>
          </a:p>
        </p:txBody>
      </p:sp>
      <p:sp>
        <p:nvSpPr>
          <p:cNvPr id="38" name="Marcador de texto 24">
            <a:extLst>
              <a:ext uri="{FF2B5EF4-FFF2-40B4-BE49-F238E27FC236}">
                <a16:creationId xmlns:a16="http://schemas.microsoft.com/office/drawing/2014/main" id="{9AAD5CF9-9A59-4C5F-8C29-B92AD6012119}"/>
              </a:ext>
            </a:extLst>
          </p:cNvPr>
          <p:cNvSpPr>
            <a:spLocks noGrp="1"/>
          </p:cNvSpPr>
          <p:nvPr>
            <p:ph type="body" sz="quarter" idx="20" hasCustomPrompt="1"/>
          </p:nvPr>
        </p:nvSpPr>
        <p:spPr>
          <a:xfrm>
            <a:off x="2718684" y="2927531"/>
            <a:ext cx="1698625" cy="800100"/>
          </a:xfrm>
        </p:spPr>
        <p:txBody>
          <a:bodyPr rtlCol="0">
            <a:normAutofit/>
          </a:bodyPr>
          <a:lstStyle>
            <a:lvl1pPr marL="0" indent="0">
              <a:buNone/>
              <a:defRPr sz="1400" b="0">
                <a:solidFill>
                  <a:schemeClr val="bg1">
                    <a:lumMod val="75000"/>
                  </a:schemeClr>
                </a:solidFill>
                <a:latin typeface="+mn-lt"/>
              </a:defRPr>
            </a:lvl1pPr>
          </a:lstStyle>
          <a:p>
            <a:pPr lvl="0" rtl="0"/>
            <a:r>
              <a:rPr lang="es-ES" noProof="0"/>
              <a:t>Editar estilos de texto del patrón</a:t>
            </a:r>
          </a:p>
        </p:txBody>
      </p:sp>
      <p:sp>
        <p:nvSpPr>
          <p:cNvPr id="39" name="Marcador de texto 24">
            <a:extLst>
              <a:ext uri="{FF2B5EF4-FFF2-40B4-BE49-F238E27FC236}">
                <a16:creationId xmlns:a16="http://schemas.microsoft.com/office/drawing/2014/main" id="{C6725172-65CC-4645-B23F-E77886468F31}"/>
              </a:ext>
            </a:extLst>
          </p:cNvPr>
          <p:cNvSpPr>
            <a:spLocks noGrp="1"/>
          </p:cNvSpPr>
          <p:nvPr>
            <p:ph type="body" sz="quarter" idx="21" hasCustomPrompt="1"/>
          </p:nvPr>
        </p:nvSpPr>
        <p:spPr>
          <a:xfrm>
            <a:off x="4794793" y="2927531"/>
            <a:ext cx="2599197" cy="800100"/>
          </a:xfrm>
        </p:spPr>
        <p:txBody>
          <a:bodyPr rtlCol="0">
            <a:normAutofit/>
          </a:bodyPr>
          <a:lstStyle>
            <a:lvl1pPr marL="0" indent="0">
              <a:buNone/>
              <a:defRPr sz="1400" b="0">
                <a:solidFill>
                  <a:schemeClr val="bg1">
                    <a:lumMod val="75000"/>
                  </a:schemeClr>
                </a:solidFill>
                <a:latin typeface="+mn-lt"/>
              </a:defRPr>
            </a:lvl1pPr>
          </a:lstStyle>
          <a:p>
            <a:pPr lvl="0" rtl="0"/>
            <a:r>
              <a:rPr lang="es-ES" noProof="0"/>
              <a:t>Editar estilos de texto del patrón</a:t>
            </a:r>
          </a:p>
        </p:txBody>
      </p:sp>
      <p:sp>
        <p:nvSpPr>
          <p:cNvPr id="40" name="Marcador de texto 24">
            <a:extLst>
              <a:ext uri="{FF2B5EF4-FFF2-40B4-BE49-F238E27FC236}">
                <a16:creationId xmlns:a16="http://schemas.microsoft.com/office/drawing/2014/main" id="{0EA5E6CA-5C78-4B75-BA22-59750E7D4501}"/>
              </a:ext>
            </a:extLst>
          </p:cNvPr>
          <p:cNvSpPr>
            <a:spLocks noGrp="1"/>
          </p:cNvSpPr>
          <p:nvPr>
            <p:ph type="body" sz="quarter" idx="22" hasCustomPrompt="1"/>
          </p:nvPr>
        </p:nvSpPr>
        <p:spPr>
          <a:xfrm>
            <a:off x="7876955" y="2925988"/>
            <a:ext cx="3726423" cy="800100"/>
          </a:xfrm>
        </p:spPr>
        <p:txBody>
          <a:bodyPr rtlCol="0">
            <a:normAutofit/>
          </a:bodyPr>
          <a:lstStyle>
            <a:lvl1pPr marL="0" indent="0">
              <a:buNone/>
              <a:defRPr sz="1400" b="0">
                <a:solidFill>
                  <a:schemeClr val="bg1">
                    <a:lumMod val="75000"/>
                  </a:schemeClr>
                </a:solidFill>
                <a:latin typeface="+mn-lt"/>
              </a:defRPr>
            </a:lvl1pPr>
          </a:lstStyle>
          <a:p>
            <a:pPr lvl="0" rtl="0"/>
            <a:r>
              <a:rPr lang="es-ES" noProof="0"/>
              <a:t>Editar estilos de texto del patrón</a:t>
            </a:r>
          </a:p>
        </p:txBody>
      </p:sp>
      <p:sp>
        <p:nvSpPr>
          <p:cNvPr id="41" name="Marcador de texto 24">
            <a:extLst>
              <a:ext uri="{FF2B5EF4-FFF2-40B4-BE49-F238E27FC236}">
                <a16:creationId xmlns:a16="http://schemas.microsoft.com/office/drawing/2014/main" id="{E1C61752-F57C-4FBF-93F3-06F43CCA43C8}"/>
              </a:ext>
            </a:extLst>
          </p:cNvPr>
          <p:cNvSpPr>
            <a:spLocks noGrp="1"/>
          </p:cNvSpPr>
          <p:nvPr>
            <p:ph type="body" sz="quarter" idx="23" hasCustomPrompt="1"/>
          </p:nvPr>
        </p:nvSpPr>
        <p:spPr>
          <a:xfrm>
            <a:off x="1284133" y="5751926"/>
            <a:ext cx="9623735" cy="470478"/>
          </a:xfrm>
        </p:spPr>
        <p:txBody>
          <a:bodyPr rtlCol="0">
            <a:normAutofit/>
          </a:bodyPr>
          <a:lstStyle>
            <a:lvl1pPr marL="0" indent="0" algn="ctr">
              <a:buNone/>
              <a:defRPr sz="1600" b="0">
                <a:solidFill>
                  <a:schemeClr val="tx2"/>
                </a:solidFill>
                <a:latin typeface="+mn-lt"/>
              </a:defRPr>
            </a:lvl1pPr>
          </a:lstStyle>
          <a:p>
            <a:pPr lvl="0" rtl="0"/>
            <a:r>
              <a:rPr lang="es-ES" noProof="0"/>
              <a:t>Editar estilos de texto del patrón</a:t>
            </a:r>
          </a:p>
        </p:txBody>
      </p:sp>
      <p:sp>
        <p:nvSpPr>
          <p:cNvPr id="42" name="Marcador de texto 24">
            <a:extLst>
              <a:ext uri="{FF2B5EF4-FFF2-40B4-BE49-F238E27FC236}">
                <a16:creationId xmlns:a16="http://schemas.microsoft.com/office/drawing/2014/main" id="{E0232175-FB97-4039-8136-B9DD27441C05}"/>
              </a:ext>
            </a:extLst>
          </p:cNvPr>
          <p:cNvSpPr>
            <a:spLocks noGrp="1"/>
          </p:cNvSpPr>
          <p:nvPr>
            <p:ph type="body" sz="quarter" idx="24" hasCustomPrompt="1"/>
          </p:nvPr>
        </p:nvSpPr>
        <p:spPr>
          <a:xfrm>
            <a:off x="4794791" y="4893792"/>
            <a:ext cx="2599199" cy="615026"/>
          </a:xfrm>
        </p:spPr>
        <p:txBody>
          <a:bodyPr rtlCol="0">
            <a:normAutofit/>
          </a:bodyPr>
          <a:lstStyle>
            <a:lvl1pPr marL="0" indent="0">
              <a:buNone/>
              <a:defRPr sz="1600" b="0">
                <a:solidFill>
                  <a:schemeClr val="bg2"/>
                </a:solidFill>
                <a:latin typeface="+mn-lt"/>
              </a:defRPr>
            </a:lvl1pPr>
          </a:lstStyle>
          <a:p>
            <a:pPr lvl="0" rtl="0"/>
            <a:r>
              <a:rPr lang="es-ES" noProof="0"/>
              <a:t>Editar estilos de texto del patrón</a:t>
            </a:r>
          </a:p>
        </p:txBody>
      </p:sp>
      <p:sp>
        <p:nvSpPr>
          <p:cNvPr id="43" name="Marcador de texto 24">
            <a:extLst>
              <a:ext uri="{FF2B5EF4-FFF2-40B4-BE49-F238E27FC236}">
                <a16:creationId xmlns:a16="http://schemas.microsoft.com/office/drawing/2014/main" id="{6E5262C3-0603-403F-AB36-FB4EB9FC7BCB}"/>
              </a:ext>
            </a:extLst>
          </p:cNvPr>
          <p:cNvSpPr>
            <a:spLocks noGrp="1"/>
          </p:cNvSpPr>
          <p:nvPr>
            <p:ph type="body" sz="quarter" idx="25" hasCustomPrompt="1"/>
          </p:nvPr>
        </p:nvSpPr>
        <p:spPr>
          <a:xfrm>
            <a:off x="7890713" y="4893792"/>
            <a:ext cx="3712665" cy="615026"/>
          </a:xfrm>
        </p:spPr>
        <p:txBody>
          <a:bodyPr rtlCol="0">
            <a:normAutofit/>
          </a:bodyPr>
          <a:lstStyle>
            <a:lvl1pPr marL="0" indent="0">
              <a:buNone/>
              <a:defRPr sz="1600" b="0">
                <a:solidFill>
                  <a:schemeClr val="bg2"/>
                </a:solidFill>
                <a:latin typeface="+mn-lt"/>
              </a:defRPr>
            </a:lvl1pPr>
          </a:lstStyle>
          <a:p>
            <a:pPr lvl="0" rtl="0"/>
            <a:r>
              <a:rPr lang="es-ES" noProof="0"/>
              <a:t>Editar estilos de texto del patrón</a:t>
            </a:r>
          </a:p>
        </p:txBody>
      </p:sp>
      <p:sp>
        <p:nvSpPr>
          <p:cNvPr id="44" name="Marcador de posición de imagen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rtlCol="0" anchor="ctr" anchorCtr="0">
            <a:noAutofit/>
          </a:bodyPr>
          <a:lstStyle>
            <a:lvl1pPr marL="0" indent="0" algn="ctr">
              <a:buNone/>
              <a:defRPr sz="1400">
                <a:solidFill>
                  <a:schemeClr val="bg1">
                    <a:lumMod val="75000"/>
                  </a:schemeClr>
                </a:solidFill>
              </a:defRPr>
            </a:lvl1pPr>
          </a:lstStyle>
          <a:p>
            <a:pPr rtl="0"/>
            <a:r>
              <a:rPr lang="es-ES" noProof="0"/>
              <a:t>Haga clic en el icono para agregar una imagen</a:t>
            </a:r>
          </a:p>
        </p:txBody>
      </p:sp>
      <p:sp>
        <p:nvSpPr>
          <p:cNvPr id="46" name="Marcador de posición de imagen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rtlCol="0" anchor="ctr" anchorCtr="0">
            <a:noAutofit/>
          </a:bodyPr>
          <a:lstStyle>
            <a:lvl1pPr marL="0" indent="0" algn="ctr">
              <a:buNone/>
              <a:defRPr sz="1400">
                <a:solidFill>
                  <a:schemeClr val="bg1">
                    <a:lumMod val="75000"/>
                  </a:schemeClr>
                </a:solidFill>
              </a:defRPr>
            </a:lvl1pPr>
          </a:lstStyle>
          <a:p>
            <a:pPr rtl="0"/>
            <a:r>
              <a:rPr lang="es-ES" noProof="0"/>
              <a:t>Haga clic en el icono para agregar una imagen</a:t>
            </a:r>
          </a:p>
        </p:txBody>
      </p:sp>
      <p:sp>
        <p:nvSpPr>
          <p:cNvPr id="47" name="Marcador de posición de imagen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rtlCol="0" anchor="ctr" anchorCtr="0">
            <a:normAutofit/>
          </a:bodyPr>
          <a:lstStyle>
            <a:lvl1pPr marL="0" indent="0" algn="ctr">
              <a:buNone/>
              <a:defRPr sz="1400">
                <a:solidFill>
                  <a:schemeClr val="bg1">
                    <a:lumMod val="75000"/>
                  </a:schemeClr>
                </a:solidFill>
              </a:defRPr>
            </a:lvl1pPr>
          </a:lstStyle>
          <a:p>
            <a:pPr rtl="0"/>
            <a:r>
              <a:rPr lang="es-ES" noProof="0"/>
              <a:t>Haga clic en el icono para agregar una imagen</a:t>
            </a:r>
          </a:p>
        </p:txBody>
      </p:sp>
      <p:sp>
        <p:nvSpPr>
          <p:cNvPr id="22" name="Título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rtlCol="0">
            <a:normAutofit/>
          </a:bodyPr>
          <a:lstStyle>
            <a:lvl1pPr algn="l">
              <a:defRPr sz="4000" b="1">
                <a:solidFill>
                  <a:schemeClr val="bg1"/>
                </a:solidFill>
              </a:defRPr>
            </a:lvl1pPr>
          </a:lstStyle>
          <a:p>
            <a:pPr rtl="0"/>
            <a:r>
              <a:rPr lang="es-ES" noProof="0"/>
              <a:t>CÓMO USAR ESTA PLANTILLA</a:t>
            </a:r>
          </a:p>
        </p:txBody>
      </p:sp>
      <p:sp>
        <p:nvSpPr>
          <p:cNvPr id="23" name="Gráfico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con imagen">
    <p:spTree>
      <p:nvGrpSpPr>
        <p:cNvPr id="1" name=""/>
        <p:cNvGrpSpPr/>
        <p:nvPr/>
      </p:nvGrpSpPr>
      <p:grpSpPr>
        <a:xfrm>
          <a:off x="0" y="0"/>
          <a:ext cx="0" cy="0"/>
          <a:chOff x="0" y="0"/>
          <a:chExt cx="0" cy="0"/>
        </a:xfrm>
      </p:grpSpPr>
      <p:sp>
        <p:nvSpPr>
          <p:cNvPr id="25" name="Marcador de posición de imagen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es-ES" noProof="0"/>
              <a:t>Haga clic en el icono para agregar una imagen</a:t>
            </a:r>
          </a:p>
        </p:txBody>
      </p:sp>
      <p:sp>
        <p:nvSpPr>
          <p:cNvPr id="3" name="Marcador de número de diapositiva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es-ES" noProof="0" smtClean="0"/>
              <a:pPr rtl="0"/>
              <a:t>‹Nº›</a:t>
            </a:fld>
            <a:endParaRPr lang="es-ES" noProof="0"/>
          </a:p>
        </p:txBody>
      </p:sp>
      <p:sp>
        <p:nvSpPr>
          <p:cNvPr id="14" name="Marcador de texto 14">
            <a:extLst>
              <a:ext uri="{FF2B5EF4-FFF2-40B4-BE49-F238E27FC236}">
                <a16:creationId xmlns:a16="http://schemas.microsoft.com/office/drawing/2014/main" id="{302F0820-F94A-40EF-B3BE-26CD0CB55173}"/>
              </a:ext>
            </a:extLst>
          </p:cNvPr>
          <p:cNvSpPr>
            <a:spLocks noGrp="1"/>
          </p:cNvSpPr>
          <p:nvPr>
            <p:ph type="body" sz="quarter" idx="15" hasCustomPrompt="1"/>
          </p:nvPr>
        </p:nvSpPr>
        <p:spPr>
          <a:xfrm>
            <a:off x="774032" y="3074529"/>
            <a:ext cx="4421856" cy="2588637"/>
          </a:xfrm>
        </p:spPr>
        <p:txBody>
          <a:bodyPr lIns="0" rtlCol="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rtl="0"/>
            <a:r>
              <a:rPr lang="es-ES" noProof="0"/>
              <a:t>Editar estilos de texto del patrón</a:t>
            </a:r>
          </a:p>
        </p:txBody>
      </p:sp>
      <p:sp>
        <p:nvSpPr>
          <p:cNvPr id="21" name="Título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rtlCol="0">
            <a:normAutofit/>
          </a:bodyPr>
          <a:lstStyle>
            <a:lvl1pPr algn="l">
              <a:defRPr sz="4000" b="1">
                <a:solidFill>
                  <a:schemeClr val="bg1"/>
                </a:solidFill>
              </a:defRPr>
            </a:lvl1pPr>
          </a:lstStyle>
          <a:p>
            <a:pPr rtl="0"/>
            <a:r>
              <a:rPr lang="es-ES" noProof="0"/>
              <a:t>DISEÑO DE TEXTO 1</a:t>
            </a:r>
          </a:p>
        </p:txBody>
      </p:sp>
      <p:sp>
        <p:nvSpPr>
          <p:cNvPr id="22" name="Marcador de texto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es-ES" noProof="0"/>
              <a:t>Editar estilos de texto del patrón</a:t>
            </a:r>
          </a:p>
        </p:txBody>
      </p:sp>
      <p:sp>
        <p:nvSpPr>
          <p:cNvPr id="26" name="Gráfico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es-ES" noProof="0"/>
          </a:p>
        </p:txBody>
      </p:sp>
      <p:sp>
        <p:nvSpPr>
          <p:cNvPr id="11" name="Gráfico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de contenido">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es-ES" noProof="0"/>
              <a:t>Haga clic en el icono para agregar una imagen</a:t>
            </a:r>
          </a:p>
        </p:txBody>
      </p:sp>
      <p:sp>
        <p:nvSpPr>
          <p:cNvPr id="3" name="Marcador de número de diapositiva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es-ES" noProof="0" smtClean="0"/>
              <a:pPr rtl="0"/>
              <a:t>‹Nº›</a:t>
            </a:fld>
            <a:endParaRPr lang="es-ES" noProof="0"/>
          </a:p>
        </p:txBody>
      </p:sp>
      <p:sp>
        <p:nvSpPr>
          <p:cNvPr id="16" name="Marcador de texto 14">
            <a:extLst>
              <a:ext uri="{FF2B5EF4-FFF2-40B4-BE49-F238E27FC236}">
                <a16:creationId xmlns:a16="http://schemas.microsoft.com/office/drawing/2014/main" id="{E7F180F3-53B1-4A31-82A4-E6F9B5D8D8A3}"/>
              </a:ext>
            </a:extLst>
          </p:cNvPr>
          <p:cNvSpPr>
            <a:spLocks noGrp="1"/>
          </p:cNvSpPr>
          <p:nvPr>
            <p:ph type="body" sz="quarter" idx="15" hasCustomPrompt="1"/>
          </p:nvPr>
        </p:nvSpPr>
        <p:spPr>
          <a:xfrm>
            <a:off x="6881205" y="3090572"/>
            <a:ext cx="4421857" cy="2588637"/>
          </a:xfrm>
        </p:spPr>
        <p:txBody>
          <a:bodyPr lIns="0" rtlCol="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rtl="0"/>
            <a:r>
              <a:rPr lang="es-ES" noProof="0"/>
              <a:t>Editar estilos de texto del patrón</a:t>
            </a:r>
          </a:p>
        </p:txBody>
      </p:sp>
      <p:sp>
        <p:nvSpPr>
          <p:cNvPr id="17" name="Título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rtlCol="0">
            <a:normAutofit/>
          </a:bodyPr>
          <a:lstStyle>
            <a:lvl1pPr algn="l">
              <a:defRPr sz="4000" b="1">
                <a:solidFill>
                  <a:schemeClr val="bg1"/>
                </a:solidFill>
              </a:defRPr>
            </a:lvl1pPr>
          </a:lstStyle>
          <a:p>
            <a:pPr rtl="0"/>
            <a:r>
              <a:rPr lang="es-ES" noProof="0"/>
              <a:t>DISEÑO DE TEXTO 2</a:t>
            </a:r>
          </a:p>
        </p:txBody>
      </p:sp>
      <p:sp>
        <p:nvSpPr>
          <p:cNvPr id="18" name="Marcador de texto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es-ES" noProof="0"/>
              <a:t>Editar estilos de texto del patrón</a:t>
            </a:r>
          </a:p>
        </p:txBody>
      </p:sp>
      <p:sp>
        <p:nvSpPr>
          <p:cNvPr id="19" name="Gráfico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es-ES" noProof="0"/>
          </a:p>
        </p:txBody>
      </p:sp>
      <p:sp>
        <p:nvSpPr>
          <p:cNvPr id="20" name="Gráfico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eño de la sección dos">
    <p:spTree>
      <p:nvGrpSpPr>
        <p:cNvPr id="1" name=""/>
        <p:cNvGrpSpPr/>
        <p:nvPr/>
      </p:nvGrpSpPr>
      <p:grpSpPr>
        <a:xfrm>
          <a:off x="0" y="0"/>
          <a:ext cx="0" cy="0"/>
          <a:chOff x="0" y="0"/>
          <a:chExt cx="0" cy="0"/>
        </a:xfrm>
      </p:grpSpPr>
      <p:grpSp>
        <p:nvGrpSpPr>
          <p:cNvPr id="13" name="Gráfico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orma libre: Forma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es-ES" noProof="0"/>
            </a:p>
          </p:txBody>
        </p:sp>
        <p:sp>
          <p:nvSpPr>
            <p:cNvPr id="17" name="Forma libre: Forma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es-ES" noProof="0"/>
            </a:p>
          </p:txBody>
        </p:sp>
      </p:grpSp>
      <p:sp>
        <p:nvSpPr>
          <p:cNvPr id="3" name="Marcador de número de diapositiva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es-ES" noProof="0" smtClean="0"/>
              <a:pPr rtl="0"/>
              <a:t>‹Nº›</a:t>
            </a:fld>
            <a:endParaRPr lang="es-ES" noProof="0"/>
          </a:p>
        </p:txBody>
      </p:sp>
      <p:sp>
        <p:nvSpPr>
          <p:cNvPr id="8" name="Marcador de texto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rtlCol="0">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Título de la sección 1</a:t>
            </a:r>
          </a:p>
        </p:txBody>
      </p:sp>
      <p:sp>
        <p:nvSpPr>
          <p:cNvPr id="10" name="Marcador de texto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rtlCol="0">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Título de la sección 2</a:t>
            </a:r>
          </a:p>
        </p:txBody>
      </p:sp>
      <p:sp>
        <p:nvSpPr>
          <p:cNvPr id="11" name="Marcador de texto 26">
            <a:extLst>
              <a:ext uri="{FF2B5EF4-FFF2-40B4-BE49-F238E27FC236}">
                <a16:creationId xmlns:a16="http://schemas.microsoft.com/office/drawing/2014/main" id="{1AEED068-3EA0-4BF4-875C-02473E9EB0CC}"/>
              </a:ext>
            </a:extLst>
          </p:cNvPr>
          <p:cNvSpPr>
            <a:spLocks noGrp="1"/>
          </p:cNvSpPr>
          <p:nvPr>
            <p:ph type="body" sz="quarter" idx="20" hasCustomPrompt="1"/>
          </p:nvPr>
        </p:nvSpPr>
        <p:spPr>
          <a:xfrm>
            <a:off x="774032" y="3563411"/>
            <a:ext cx="4365625" cy="2333625"/>
          </a:xfrm>
        </p:spPr>
        <p:txBody>
          <a:bodyPr rtlCol="0">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es-ES" noProof="0"/>
              <a:t>Editar estilos de texto del patrón</a:t>
            </a:r>
          </a:p>
        </p:txBody>
      </p:sp>
      <p:sp>
        <p:nvSpPr>
          <p:cNvPr id="12" name="Marcador de texto 26">
            <a:extLst>
              <a:ext uri="{FF2B5EF4-FFF2-40B4-BE49-F238E27FC236}">
                <a16:creationId xmlns:a16="http://schemas.microsoft.com/office/drawing/2014/main" id="{3590B9DA-A2DF-4AE1-9A98-C7B84F48C3A9}"/>
              </a:ext>
            </a:extLst>
          </p:cNvPr>
          <p:cNvSpPr>
            <a:spLocks noGrp="1"/>
          </p:cNvSpPr>
          <p:nvPr>
            <p:ph type="body" sz="quarter" idx="21" hasCustomPrompt="1"/>
          </p:nvPr>
        </p:nvSpPr>
        <p:spPr>
          <a:xfrm>
            <a:off x="6627121" y="3563411"/>
            <a:ext cx="4365625" cy="2333625"/>
          </a:xfrm>
        </p:spPr>
        <p:txBody>
          <a:bodyPr rtlCol="0">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rtl="0"/>
            <a:r>
              <a:rPr lang="es-ES" noProof="0"/>
              <a:t>Editar estilos de texto del patrón</a:t>
            </a:r>
          </a:p>
        </p:txBody>
      </p:sp>
      <p:sp>
        <p:nvSpPr>
          <p:cNvPr id="19" name="Gráfico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es-ES" noProof="0"/>
          </a:p>
        </p:txBody>
      </p:sp>
      <p:sp>
        <p:nvSpPr>
          <p:cNvPr id="20" name="Título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rtlCol="0">
            <a:normAutofit/>
          </a:bodyPr>
          <a:lstStyle>
            <a:lvl1pPr algn="l">
              <a:defRPr sz="4000" b="1">
                <a:solidFill>
                  <a:schemeClr val="bg1"/>
                </a:solidFill>
              </a:defRPr>
            </a:lvl1pPr>
          </a:lstStyle>
          <a:p>
            <a:pPr rtl="0"/>
            <a:r>
              <a:rPr lang="es-ES" noProof="0"/>
              <a:t>COMPARACIÓN</a:t>
            </a:r>
          </a:p>
        </p:txBody>
      </p:sp>
      <p:sp>
        <p:nvSpPr>
          <p:cNvPr id="21" name="Marcador de texto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es-ES" noProof="0"/>
              <a:t>Editar estilos de texto del patrón</a:t>
            </a:r>
          </a:p>
        </p:txBody>
      </p:sp>
      <p:sp>
        <p:nvSpPr>
          <p:cNvPr id="18" name="Gráfico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eño de gráfico">
    <p:spTree>
      <p:nvGrpSpPr>
        <p:cNvPr id="1" name=""/>
        <p:cNvGrpSpPr/>
        <p:nvPr/>
      </p:nvGrpSpPr>
      <p:grpSpPr>
        <a:xfrm>
          <a:off x="0" y="0"/>
          <a:ext cx="0" cy="0"/>
          <a:chOff x="0" y="0"/>
          <a:chExt cx="0" cy="0"/>
        </a:xfrm>
      </p:grpSpPr>
      <p:grpSp>
        <p:nvGrpSpPr>
          <p:cNvPr id="13" name="Gráfico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orma libre: Forma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es-ES" noProof="0"/>
            </a:p>
          </p:txBody>
        </p:sp>
        <p:sp>
          <p:nvSpPr>
            <p:cNvPr id="17" name="Forma libre: Forma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es-ES" noProof="0"/>
            </a:p>
          </p:txBody>
        </p:sp>
      </p:grpSp>
      <p:sp>
        <p:nvSpPr>
          <p:cNvPr id="3" name="Marcador de número de diapositiva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es-ES" noProof="0" smtClean="0"/>
              <a:pPr rtl="0"/>
              <a:t>‹Nº›</a:t>
            </a:fld>
            <a:endParaRPr lang="es-ES" noProof="0"/>
          </a:p>
        </p:txBody>
      </p:sp>
      <p:sp>
        <p:nvSpPr>
          <p:cNvPr id="19" name="Gráfico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es-ES" noProof="0"/>
          </a:p>
        </p:txBody>
      </p:sp>
      <p:sp>
        <p:nvSpPr>
          <p:cNvPr id="18" name="Marcador de posición de gráfico 18">
            <a:extLst>
              <a:ext uri="{FF2B5EF4-FFF2-40B4-BE49-F238E27FC236}">
                <a16:creationId xmlns:a16="http://schemas.microsoft.com/office/drawing/2014/main" id="{68B512F2-EA3E-483F-B5D4-29DFD6C37B36}"/>
              </a:ext>
            </a:extLst>
          </p:cNvPr>
          <p:cNvSpPr>
            <a:spLocks noGrp="1"/>
          </p:cNvSpPr>
          <p:nvPr>
            <p:ph type="chart" sz="quarter" idx="32" hasCustomPrompt="1"/>
          </p:nvPr>
        </p:nvSpPr>
        <p:spPr>
          <a:xfrm>
            <a:off x="6096001" y="1246188"/>
            <a:ext cx="5170034" cy="4365625"/>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es-ES" noProof="0"/>
              <a:t>Hacer clic en el icono para agregar un gráfico</a:t>
            </a:r>
          </a:p>
        </p:txBody>
      </p:sp>
      <p:sp>
        <p:nvSpPr>
          <p:cNvPr id="15" name="Título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rtlCol="0">
            <a:normAutofit/>
          </a:bodyPr>
          <a:lstStyle>
            <a:lvl1pPr algn="l">
              <a:defRPr sz="4000" b="1">
                <a:solidFill>
                  <a:schemeClr val="bg1"/>
                </a:solidFill>
              </a:defRPr>
            </a:lvl1pPr>
          </a:lstStyle>
          <a:p>
            <a:pPr rtl="0"/>
            <a:r>
              <a:rPr lang="es-ES" noProof="0"/>
              <a:t>GRÁFICO</a:t>
            </a:r>
            <a:br>
              <a:rPr lang="es-ES" noProof="0"/>
            </a:br>
            <a:r>
              <a:rPr lang="es-ES" noProof="0"/>
              <a:t>DIAPOSITIVA</a:t>
            </a:r>
          </a:p>
        </p:txBody>
      </p:sp>
      <p:sp>
        <p:nvSpPr>
          <p:cNvPr id="23" name="Marcador de texto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es-ES" noProof="0"/>
              <a:t>Editar estilos de texto del patrón</a:t>
            </a:r>
          </a:p>
        </p:txBody>
      </p:sp>
      <p:sp>
        <p:nvSpPr>
          <p:cNvPr id="24" name="Gráfico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eño de tabla">
    <p:spTree>
      <p:nvGrpSpPr>
        <p:cNvPr id="1" name=""/>
        <p:cNvGrpSpPr/>
        <p:nvPr/>
      </p:nvGrpSpPr>
      <p:grpSpPr>
        <a:xfrm>
          <a:off x="0" y="0"/>
          <a:ext cx="0" cy="0"/>
          <a:chOff x="0" y="0"/>
          <a:chExt cx="0" cy="0"/>
        </a:xfrm>
      </p:grpSpPr>
      <p:grpSp>
        <p:nvGrpSpPr>
          <p:cNvPr id="13" name="Gráfico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orma libre: Forma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pPr rtl="0"/>
              <a:endParaRPr lang="es-ES" noProof="0"/>
            </a:p>
          </p:txBody>
        </p:sp>
        <p:sp>
          <p:nvSpPr>
            <p:cNvPr id="17" name="Forma libre: Forma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es-ES" noProof="0"/>
            </a:p>
          </p:txBody>
        </p:sp>
      </p:grpSp>
      <p:sp>
        <p:nvSpPr>
          <p:cNvPr id="3" name="Marcador de número de diapositiva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es-ES" noProof="0" smtClean="0"/>
              <a:pPr rtl="0"/>
              <a:t>‹Nº›</a:t>
            </a:fld>
            <a:endParaRPr lang="es-ES" noProof="0"/>
          </a:p>
        </p:txBody>
      </p:sp>
      <p:sp>
        <p:nvSpPr>
          <p:cNvPr id="19" name="Gráfico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es-ES" noProof="0"/>
          </a:p>
        </p:txBody>
      </p:sp>
      <p:sp>
        <p:nvSpPr>
          <p:cNvPr id="20" name="Título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rtlCol="0">
            <a:normAutofit/>
          </a:bodyPr>
          <a:lstStyle>
            <a:lvl1pPr algn="l">
              <a:defRPr sz="4000" b="1">
                <a:solidFill>
                  <a:schemeClr val="bg1"/>
                </a:solidFill>
              </a:defRPr>
            </a:lvl1pPr>
          </a:lstStyle>
          <a:p>
            <a:pPr rtl="0"/>
            <a:r>
              <a:rPr lang="es-ES" noProof="0"/>
              <a:t>TABLA</a:t>
            </a:r>
            <a:br>
              <a:rPr lang="es-ES" noProof="0"/>
            </a:br>
            <a:r>
              <a:rPr lang="es-ES" noProof="0"/>
              <a:t>DIAPOSITIVA</a:t>
            </a:r>
          </a:p>
        </p:txBody>
      </p:sp>
      <p:sp>
        <p:nvSpPr>
          <p:cNvPr id="21" name="Marcador de texto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es-ES" noProof="0"/>
              <a:t>Editar estilos de texto del patrón</a:t>
            </a:r>
          </a:p>
        </p:txBody>
      </p:sp>
      <p:sp>
        <p:nvSpPr>
          <p:cNvPr id="22" name="Gráfico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pPr rtl="0"/>
            <a:endParaRPr lang="es-ES" noProof="0"/>
          </a:p>
        </p:txBody>
      </p:sp>
      <p:sp>
        <p:nvSpPr>
          <p:cNvPr id="18" name="Marcador de tabla 17">
            <a:extLst>
              <a:ext uri="{FF2B5EF4-FFF2-40B4-BE49-F238E27FC236}">
                <a16:creationId xmlns:a16="http://schemas.microsoft.com/office/drawing/2014/main" id="{D45BCEDF-86BB-41E2-9F09-5D3014AD1C45}"/>
              </a:ext>
            </a:extLst>
          </p:cNvPr>
          <p:cNvSpPr>
            <a:spLocks noGrp="1"/>
          </p:cNvSpPr>
          <p:nvPr>
            <p:ph type="tbl" sz="quarter" idx="17" hasCustomPrompt="1"/>
          </p:nvPr>
        </p:nvSpPr>
        <p:spPr>
          <a:xfrm>
            <a:off x="4715791" y="1591499"/>
            <a:ext cx="6561138" cy="3761069"/>
          </a:xfrm>
        </p:spPr>
        <p:txBody>
          <a:bodyPr rtlCol="0" anchor="ctr" anchorCtr="0">
            <a:normAutofit/>
          </a:bodyPr>
          <a:lstStyle>
            <a:lvl1pPr marL="0" indent="0" algn="ctr">
              <a:buNone/>
              <a:defRPr sz="1600">
                <a:solidFill>
                  <a:schemeClr val="tx1">
                    <a:lumMod val="50000"/>
                    <a:lumOff val="50000"/>
                  </a:schemeClr>
                </a:solidFill>
              </a:defRPr>
            </a:lvl1pPr>
          </a:lstStyle>
          <a:p>
            <a:pPr rtl="0"/>
            <a:r>
              <a:rPr lang="es-ES" noProof="0"/>
              <a:t>Hacer clic en el icono para agregar una tabla</a:t>
            </a:r>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de título e imagen">
    <p:bg>
      <p:bgPr>
        <a:solidFill>
          <a:schemeClr val="accent6"/>
        </a:solidFill>
        <a:effectLst/>
      </p:bgPr>
    </p:bg>
    <p:spTree>
      <p:nvGrpSpPr>
        <p:cNvPr id="1" name=""/>
        <p:cNvGrpSpPr/>
        <p:nvPr/>
      </p:nvGrpSpPr>
      <p:grpSpPr>
        <a:xfrm>
          <a:off x="0" y="0"/>
          <a:ext cx="0" cy="0"/>
          <a:chOff x="0" y="0"/>
          <a:chExt cx="0" cy="0"/>
        </a:xfrm>
      </p:grpSpPr>
      <p:sp>
        <p:nvSpPr>
          <p:cNvPr id="25" name="Marcador de posición de imagen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rtlCol="0" anchor="ctr" anchorCtr="0">
            <a:noAutofit/>
          </a:bodyPr>
          <a:lstStyle>
            <a:lvl1pPr marL="0" indent="0" algn="ctr">
              <a:buNone/>
              <a:defRPr sz="1400"/>
            </a:lvl1pPr>
          </a:lstStyle>
          <a:p>
            <a:pPr rtl="0"/>
            <a:r>
              <a:rPr lang="es-ES" noProof="0"/>
              <a:t>Haga clic en el icono para agregar una imagen</a:t>
            </a:r>
          </a:p>
        </p:txBody>
      </p:sp>
      <p:sp>
        <p:nvSpPr>
          <p:cNvPr id="3" name="Marcador de número de diapositiva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rtlCol="0"/>
          <a:lstStyle/>
          <a:p>
            <a:pPr rtl="0"/>
            <a:fld id="{D495E168-DA5E-4888-8D8A-92B118324C14}" type="slidenum">
              <a:rPr lang="es-ES" noProof="0" smtClean="0"/>
              <a:pPr rtl="0"/>
              <a:t>‹Nº›</a:t>
            </a:fld>
            <a:endParaRPr lang="es-ES" noProof="0"/>
          </a:p>
        </p:txBody>
      </p:sp>
      <p:sp>
        <p:nvSpPr>
          <p:cNvPr id="20" name="Título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rtlCol="0">
            <a:normAutofit/>
          </a:bodyPr>
          <a:lstStyle>
            <a:lvl1pPr algn="l">
              <a:defRPr sz="4000" b="1">
                <a:solidFill>
                  <a:schemeClr val="bg1"/>
                </a:solidFill>
              </a:defRPr>
            </a:lvl1pPr>
          </a:lstStyle>
          <a:p>
            <a:pPr rtl="0"/>
            <a:r>
              <a:rPr lang="es-ES" noProof="0"/>
              <a:t>DIAPOSITIVA CON IMAGEN GRANDE</a:t>
            </a:r>
          </a:p>
        </p:txBody>
      </p:sp>
      <p:sp>
        <p:nvSpPr>
          <p:cNvPr id="21" name="Marcador de texto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rtlCol="0">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rtl="0"/>
            <a:r>
              <a:rPr lang="es-ES" noProof="0"/>
              <a:t>Editar estilos de texto del patrón</a:t>
            </a:r>
          </a:p>
        </p:txBody>
      </p:sp>
      <p:sp>
        <p:nvSpPr>
          <p:cNvPr id="23" name="Gráfico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es-ES" noProof="0"/>
          </a:p>
        </p:txBody>
      </p:sp>
      <p:sp>
        <p:nvSpPr>
          <p:cNvPr id="2" name="Cuadro de texto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pPr rtl="0"/>
            <a:endParaRPr lang="es-ES" noProof="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eño de elemento multimedia">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rtl="0"/>
            <a:endParaRPr lang="es-ES" noProof="0"/>
          </a:p>
        </p:txBody>
      </p:sp>
      <p:sp>
        <p:nvSpPr>
          <p:cNvPr id="11" name="Forma libre: Forma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pPr rtl="0"/>
            <a:endParaRPr lang="es-ES" noProof="0"/>
          </a:p>
        </p:txBody>
      </p:sp>
      <p:sp>
        <p:nvSpPr>
          <p:cNvPr id="3" name="Marcador de número de diapositiva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rtlCol="0"/>
          <a:lstStyle/>
          <a:p>
            <a:pPr rtl="0"/>
            <a:fld id="{D495E168-DA5E-4888-8D8A-92B118324C14}" type="slidenum">
              <a:rPr lang="es-ES" noProof="0" smtClean="0"/>
              <a:pPr rtl="0"/>
              <a:t>‹Nº›</a:t>
            </a:fld>
            <a:endParaRPr lang="es-ES" noProof="0"/>
          </a:p>
        </p:txBody>
      </p:sp>
      <p:sp>
        <p:nvSpPr>
          <p:cNvPr id="14" name="Título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rtlCol="0"/>
          <a:lstStyle>
            <a:lvl1pPr algn="ctr">
              <a:defRPr>
                <a:solidFill>
                  <a:schemeClr val="bg1"/>
                </a:solidFill>
              </a:defRPr>
            </a:lvl1pPr>
          </a:lstStyle>
          <a:p>
            <a:pPr rtl="0"/>
            <a:r>
              <a:rPr lang="es-ES" noProof="0"/>
              <a:t>DIAPOSITIVA DE VÍDEO</a:t>
            </a:r>
          </a:p>
        </p:txBody>
      </p:sp>
      <p:sp>
        <p:nvSpPr>
          <p:cNvPr id="16" name="Marcador de posición de elemento multimedia 7">
            <a:extLst>
              <a:ext uri="{FF2B5EF4-FFF2-40B4-BE49-F238E27FC236}">
                <a16:creationId xmlns:a16="http://schemas.microsoft.com/office/drawing/2014/main" id="{A11F77F4-4B16-4503-B9B6-AE22C686E3E3}"/>
              </a:ext>
            </a:extLst>
          </p:cNvPr>
          <p:cNvSpPr>
            <a:spLocks noGrp="1"/>
          </p:cNvSpPr>
          <p:nvPr>
            <p:ph type="media" sz="quarter" idx="17" hasCustomPrompt="1"/>
          </p:nvPr>
        </p:nvSpPr>
        <p:spPr>
          <a:xfrm>
            <a:off x="1395984" y="1497770"/>
            <a:ext cx="9400032" cy="4215384"/>
          </a:xfrm>
        </p:spPr>
        <p:txBody>
          <a:bodyPr rtlCol="0" anchor="ctr" anchorCtr="0">
            <a:normAutofit/>
          </a:bodyPr>
          <a:lstStyle>
            <a:lvl1pPr marL="0" indent="0" algn="ctr">
              <a:buNone/>
              <a:defRPr sz="1400">
                <a:solidFill>
                  <a:schemeClr val="bg1">
                    <a:lumMod val="75000"/>
                  </a:schemeClr>
                </a:solidFill>
              </a:defRPr>
            </a:lvl1pPr>
          </a:lstStyle>
          <a:p>
            <a:pPr rtl="0"/>
            <a:r>
              <a:rPr lang="es-ES" noProof="0"/>
              <a:t>Haga clic en el icono para agregar un elemento multimedia</a:t>
            </a:r>
          </a:p>
        </p:txBody>
      </p:sp>
      <p:sp>
        <p:nvSpPr>
          <p:cNvPr id="12" name="Gráfico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pPr rtl="0"/>
            <a:endParaRPr lang="es-ES" noProof="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pPr rtl="0"/>
            <a:fld id="{D495E168-DA5E-4888-8D8A-92B118324C14}" type="slidenum">
              <a:rPr lang="es-ES" noProof="0" smtClean="0"/>
              <a:pPr rtl="0"/>
              <a:t>‹Nº›</a:t>
            </a:fld>
            <a:endParaRPr lang="es-ES" noProof="0"/>
          </a:p>
        </p:txBody>
      </p:sp>
      <p:sp>
        <p:nvSpPr>
          <p:cNvPr id="2" name="Marcador de posición de título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pPr rtl="0"/>
            <a:r>
              <a:rPr lang="es-ES" noProof="0"/>
              <a:t>MM.DD.20XX</a:t>
            </a:r>
          </a:p>
        </p:txBody>
      </p:sp>
      <p:sp>
        <p:nvSpPr>
          <p:cNvPr id="11" name="Marcador de pie de página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pPr rtl="0"/>
            <a:r>
              <a:rPr lang="es-ES" noProof="0"/>
              <a:t>AGREGAR UN PIE DE PÁGINA</a:t>
            </a:r>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0.gif"/></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posición de imagen 18" descr="Paredes de cristal de edificio y cielo">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3"/>
          <a:srcRect l="-48" t="6766" r="19843" b="3091"/>
          <a:stretch/>
        </p:blipFill>
        <p:spPr>
          <a:xfrm>
            <a:off x="3033191" y="0"/>
            <a:ext cx="9155634" cy="6858000"/>
          </a:xfrm>
        </p:spPr>
      </p:pic>
      <p:sp>
        <p:nvSpPr>
          <p:cNvPr id="2" name="Título 1">
            <a:extLst>
              <a:ext uri="{FF2B5EF4-FFF2-40B4-BE49-F238E27FC236}">
                <a16:creationId xmlns:a16="http://schemas.microsoft.com/office/drawing/2014/main" id="{F56E9371-6E05-45E0-803B-4C39AC28CC69}"/>
              </a:ext>
            </a:extLst>
          </p:cNvPr>
          <p:cNvSpPr>
            <a:spLocks noGrp="1"/>
          </p:cNvSpPr>
          <p:nvPr>
            <p:ph type="title"/>
          </p:nvPr>
        </p:nvSpPr>
        <p:spPr>
          <a:xfrm>
            <a:off x="770021" y="650327"/>
            <a:ext cx="10510754" cy="2281355"/>
          </a:xfrm>
        </p:spPr>
        <p:txBody>
          <a:bodyPr rtlCol="0"/>
          <a:lstStyle/>
          <a:p>
            <a:pPr rtl="0"/>
            <a:r>
              <a:rPr lang="es-ES" dirty="0"/>
              <a:t>Prueba de Aplicaciones Convencionales</a:t>
            </a:r>
          </a:p>
        </p:txBody>
      </p:sp>
      <p:sp>
        <p:nvSpPr>
          <p:cNvPr id="3" name="Marcador de texto 2">
            <a:extLst>
              <a:ext uri="{FF2B5EF4-FFF2-40B4-BE49-F238E27FC236}">
                <a16:creationId xmlns:a16="http://schemas.microsoft.com/office/drawing/2014/main" id="{E0A0FE25-038A-4A14-B11A-432FECB7FA1E}"/>
              </a:ext>
            </a:extLst>
          </p:cNvPr>
          <p:cNvSpPr>
            <a:spLocks noGrp="1"/>
          </p:cNvSpPr>
          <p:nvPr>
            <p:ph type="body" sz="quarter" idx="13"/>
          </p:nvPr>
        </p:nvSpPr>
        <p:spPr/>
        <p:txBody>
          <a:bodyPr rtlCol="0"/>
          <a:lstStyle/>
          <a:p>
            <a:pPr rtl="0"/>
            <a:r>
              <a:rPr lang="es-ES" dirty="0"/>
              <a:t>Ingeniería de software avanzada</a:t>
            </a:r>
          </a:p>
          <a:p>
            <a:pPr rtl="0"/>
            <a:r>
              <a:rPr lang="es-ES" dirty="0"/>
              <a:t>Christian Vilca Apaza</a:t>
            </a:r>
          </a:p>
        </p:txBody>
      </p:sp>
      <p:sp>
        <p:nvSpPr>
          <p:cNvPr id="5" name="Marcador de texto 4">
            <a:extLst>
              <a:ext uri="{FF2B5EF4-FFF2-40B4-BE49-F238E27FC236}">
                <a16:creationId xmlns:a16="http://schemas.microsoft.com/office/drawing/2014/main" id="{030A1A89-FE18-44C6-B3EE-49541CB85077}"/>
              </a:ext>
            </a:extLst>
          </p:cNvPr>
          <p:cNvSpPr>
            <a:spLocks noGrp="1"/>
          </p:cNvSpPr>
          <p:nvPr>
            <p:ph type="body" sz="quarter" idx="20"/>
          </p:nvPr>
        </p:nvSpPr>
        <p:spPr/>
        <p:txBody>
          <a:bodyPr rtlCol="0"/>
          <a:lstStyle/>
          <a:p>
            <a:pPr rtl="0"/>
            <a:r>
              <a:rPr lang="es-ES" dirty="0"/>
              <a:t>Julio</a:t>
            </a:r>
          </a:p>
        </p:txBody>
      </p:sp>
      <p:sp>
        <p:nvSpPr>
          <p:cNvPr id="4" name="Marcador de texto 3">
            <a:extLst>
              <a:ext uri="{FF2B5EF4-FFF2-40B4-BE49-F238E27FC236}">
                <a16:creationId xmlns:a16="http://schemas.microsoft.com/office/drawing/2014/main" id="{C83697A7-775B-4995-AFA7-E4B1B1C1C8F8}"/>
              </a:ext>
            </a:extLst>
          </p:cNvPr>
          <p:cNvSpPr>
            <a:spLocks noGrp="1"/>
          </p:cNvSpPr>
          <p:nvPr>
            <p:ph type="body" sz="quarter" idx="21"/>
          </p:nvPr>
        </p:nvSpPr>
        <p:spPr/>
        <p:txBody>
          <a:bodyPr rtlCol="0"/>
          <a:lstStyle/>
          <a:p>
            <a:pPr rtl="0"/>
            <a:r>
              <a:rPr lang="es-ES" dirty="0"/>
              <a:t>2020</a:t>
            </a:r>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13" descr="Edificio de oficinas de diseño futurista con cielo claro">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3"/>
          <a:srcRect l="10743" t="17230" r="27972"/>
          <a:stretch/>
        </p:blipFill>
        <p:spPr>
          <a:xfrm>
            <a:off x="0" y="404811"/>
            <a:ext cx="6108872" cy="5485128"/>
          </a:xfrm>
        </p:spPr>
      </p:pic>
      <p:sp>
        <p:nvSpPr>
          <p:cNvPr id="5" name="Título 4">
            <a:extLst>
              <a:ext uri="{FF2B5EF4-FFF2-40B4-BE49-F238E27FC236}">
                <a16:creationId xmlns:a16="http://schemas.microsoft.com/office/drawing/2014/main" id="{20B93806-769F-4C20-A684-CA4CB5BB858C}"/>
              </a:ext>
            </a:extLst>
          </p:cNvPr>
          <p:cNvSpPr>
            <a:spLocks noGrp="1"/>
          </p:cNvSpPr>
          <p:nvPr>
            <p:ph type="title"/>
          </p:nvPr>
        </p:nvSpPr>
        <p:spPr>
          <a:xfrm>
            <a:off x="6881206" y="490503"/>
            <a:ext cx="5056083" cy="1338275"/>
          </a:xfrm>
        </p:spPr>
        <p:txBody>
          <a:bodyPr rtlCol="0">
            <a:normAutofit/>
          </a:bodyPr>
          <a:lstStyle/>
          <a:p>
            <a:pPr rtl="0"/>
            <a:r>
              <a:rPr lang="es-PE" dirty="0"/>
              <a:t>Matrices de grafo</a:t>
            </a:r>
            <a:endParaRPr lang="es-ES" dirty="0"/>
          </a:p>
        </p:txBody>
      </p:sp>
      <p:sp>
        <p:nvSpPr>
          <p:cNvPr id="4" name="Marcador de texto 3">
            <a:extLst>
              <a:ext uri="{FF2B5EF4-FFF2-40B4-BE49-F238E27FC236}">
                <a16:creationId xmlns:a16="http://schemas.microsoft.com/office/drawing/2014/main" id="{7E209D92-7413-44EE-BC90-ECE50DA3158D}"/>
              </a:ext>
            </a:extLst>
          </p:cNvPr>
          <p:cNvSpPr>
            <a:spLocks noGrp="1"/>
          </p:cNvSpPr>
          <p:nvPr>
            <p:ph type="body" sz="quarter" idx="15"/>
          </p:nvPr>
        </p:nvSpPr>
        <p:spPr>
          <a:xfrm>
            <a:off x="6881205" y="2122415"/>
            <a:ext cx="4421857" cy="3951213"/>
          </a:xfrm>
        </p:spPr>
        <p:txBody>
          <a:bodyPr rtlCol="0">
            <a:normAutofit/>
          </a:bodyPr>
          <a:lstStyle/>
          <a:p>
            <a:pPr algn="l"/>
            <a:r>
              <a:rPr lang="es-MX" sz="2000" dirty="0"/>
              <a:t>El procedimiento para derivar el gráfico de flujo e incluso determinar un conjunto de rutas básicas es sensible a la mecanización. Una estructura de datos, llamada matriz de un grafo, puede ser bastante útil para desarrollar una herramienta de software que auxilie en la prueba de ruta </a:t>
            </a:r>
            <a:r>
              <a:rPr lang="es-PE" sz="2000" dirty="0"/>
              <a:t>básica.</a:t>
            </a:r>
            <a:endParaRPr lang="es-ES" sz="2000" dirty="0"/>
          </a:p>
        </p:txBody>
      </p:sp>
      <p:sp>
        <p:nvSpPr>
          <p:cNvPr id="2" name="Marcador de número de diapositiva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rtlCol="0"/>
          <a:lstStyle/>
          <a:p>
            <a:pPr rtl="0"/>
            <a:fld id="{D495E168-DA5E-4888-8D8A-92B118324C14}" type="slidenum">
              <a:rPr lang="es-ES" smtClean="0"/>
              <a:pPr rtl="0"/>
              <a:t>10</a:t>
            </a:fld>
            <a:endParaRPr lang="es-ES"/>
          </a:p>
        </p:txBody>
      </p:sp>
      <p:pic>
        <p:nvPicPr>
          <p:cNvPr id="7" name="Imagen 6">
            <a:extLst>
              <a:ext uri="{FF2B5EF4-FFF2-40B4-BE49-F238E27FC236}">
                <a16:creationId xmlns:a16="http://schemas.microsoft.com/office/drawing/2014/main" id="{C3193160-7D13-4D3C-9BD7-A2547357545D}"/>
              </a:ext>
            </a:extLst>
          </p:cNvPr>
          <p:cNvPicPr>
            <a:picLocks noChangeAspect="1"/>
          </p:cNvPicPr>
          <p:nvPr/>
        </p:nvPicPr>
        <p:blipFill>
          <a:blip r:embed="rId4"/>
          <a:stretch>
            <a:fillRect/>
          </a:stretch>
        </p:blipFill>
        <p:spPr>
          <a:xfrm>
            <a:off x="400861" y="1566602"/>
            <a:ext cx="6285166" cy="3724795"/>
          </a:xfrm>
          <a:prstGeom prst="rect">
            <a:avLst/>
          </a:prstGeom>
        </p:spPr>
      </p:pic>
    </p:spTree>
    <p:extLst>
      <p:ext uri="{BB962C8B-B14F-4D97-AF65-F5344CB8AC3E}">
        <p14:creationId xmlns:p14="http://schemas.microsoft.com/office/powerpoint/2010/main" val="409401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0719E0E7-CFBA-48B5-AA1B-EA5B887F6650}"/>
              </a:ext>
            </a:extLst>
          </p:cNvPr>
          <p:cNvSpPr>
            <a:spLocks noGrp="1"/>
          </p:cNvSpPr>
          <p:nvPr>
            <p:ph type="title"/>
          </p:nvPr>
        </p:nvSpPr>
        <p:spPr bwMode="grayWhite">
          <a:xfrm>
            <a:off x="774031" y="653070"/>
            <a:ext cx="10505572" cy="782638"/>
          </a:xfrm>
        </p:spPr>
        <p:txBody>
          <a:bodyPr rtlCol="0">
            <a:normAutofit/>
          </a:bodyPr>
          <a:lstStyle/>
          <a:p>
            <a:pPr rtl="0"/>
            <a:r>
              <a:rPr lang="es-ES" dirty="0"/>
              <a:t>Aprueba de la estructura de control</a:t>
            </a:r>
          </a:p>
        </p:txBody>
      </p:sp>
      <p:sp>
        <p:nvSpPr>
          <p:cNvPr id="9" name="Marcador de texto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1" y="1541044"/>
            <a:ext cx="10218713" cy="311483"/>
          </a:xfrm>
        </p:spPr>
        <p:txBody>
          <a:bodyPr rtlCol="0">
            <a:normAutofit fontScale="92500" lnSpcReduction="10000"/>
          </a:bodyPr>
          <a:lstStyle/>
          <a:p>
            <a:pPr algn="l"/>
            <a:r>
              <a:rPr lang="es-MX" sz="1800" b="0" i="0" u="none" strike="noStrike" baseline="0" dirty="0">
                <a:latin typeface="LeawoodStd-Book"/>
              </a:rPr>
              <a:t>Esta prueba más amplia cubre y mejora la calidad de la </a:t>
            </a:r>
            <a:r>
              <a:rPr lang="es-PE" sz="1800" b="0" i="0" u="none" strike="noStrike" baseline="0" dirty="0">
                <a:latin typeface="LeawoodStd-Book"/>
              </a:rPr>
              <a:t>prueba de caja blanca:</a:t>
            </a:r>
            <a:endParaRPr lang="es-ES" sz="1800" dirty="0"/>
          </a:p>
        </p:txBody>
      </p:sp>
      <p:sp>
        <p:nvSpPr>
          <p:cNvPr id="4" name="Marcador de texto 3">
            <a:extLst>
              <a:ext uri="{FF2B5EF4-FFF2-40B4-BE49-F238E27FC236}">
                <a16:creationId xmlns:a16="http://schemas.microsoft.com/office/drawing/2014/main" id="{DCA4BA4B-DB5E-418C-8309-2ED941800B3E}"/>
              </a:ext>
            </a:extLst>
          </p:cNvPr>
          <p:cNvSpPr>
            <a:spLocks noGrp="1"/>
          </p:cNvSpPr>
          <p:nvPr>
            <p:ph type="body" idx="1"/>
          </p:nvPr>
        </p:nvSpPr>
        <p:spPr bwMode="grayWhite">
          <a:xfrm>
            <a:off x="706919" y="2253615"/>
            <a:ext cx="4365625" cy="454353"/>
          </a:xfrm>
        </p:spPr>
        <p:txBody>
          <a:bodyPr rtlCol="0"/>
          <a:lstStyle/>
          <a:p>
            <a:pPr rtl="0"/>
            <a:r>
              <a:rPr lang="es-ES" dirty="0"/>
              <a:t>Prueba de Condición</a:t>
            </a:r>
          </a:p>
        </p:txBody>
      </p:sp>
      <p:sp>
        <p:nvSpPr>
          <p:cNvPr id="6" name="Marcador de texto 5">
            <a:extLst>
              <a:ext uri="{FF2B5EF4-FFF2-40B4-BE49-F238E27FC236}">
                <a16:creationId xmlns:a16="http://schemas.microsoft.com/office/drawing/2014/main" id="{FA6EDE3F-FD3C-4A2C-837A-5B3420BD5E75}"/>
              </a:ext>
            </a:extLst>
          </p:cNvPr>
          <p:cNvSpPr>
            <a:spLocks noGrp="1"/>
          </p:cNvSpPr>
          <p:nvPr>
            <p:ph type="body" sz="quarter" idx="20"/>
          </p:nvPr>
        </p:nvSpPr>
        <p:spPr bwMode="grayWhite">
          <a:xfrm>
            <a:off x="706919" y="2794538"/>
            <a:ext cx="4365625" cy="1355495"/>
          </a:xfrm>
        </p:spPr>
        <p:txBody>
          <a:bodyPr rtlCol="0">
            <a:noAutofit/>
          </a:bodyPr>
          <a:lstStyle/>
          <a:p>
            <a:pPr algn="l"/>
            <a:r>
              <a:rPr lang="es-MX" sz="1800" dirty="0">
                <a:latin typeface="LeawoodStd-Book"/>
              </a:rPr>
              <a:t>E</a:t>
            </a:r>
            <a:r>
              <a:rPr lang="es-MX" sz="1800" b="0" i="0" u="none" strike="noStrike" baseline="0" dirty="0">
                <a:latin typeface="LeawoodStd-Book"/>
              </a:rPr>
              <a:t>s un método de diseño de casos de prueba que revisa las condiciones lógicas contenidas en un módulo de programa. Una condición simple es una variable booleana o una expresión relacional</a:t>
            </a:r>
            <a:endParaRPr lang="es-ES" dirty="0"/>
          </a:p>
        </p:txBody>
      </p:sp>
      <p:sp>
        <p:nvSpPr>
          <p:cNvPr id="5" name="Marcador de texto 4">
            <a:extLst>
              <a:ext uri="{FF2B5EF4-FFF2-40B4-BE49-F238E27FC236}">
                <a16:creationId xmlns:a16="http://schemas.microsoft.com/office/drawing/2014/main" id="{A92CB9BD-51FF-4C3D-BDD7-A004B05B152F}"/>
              </a:ext>
            </a:extLst>
          </p:cNvPr>
          <p:cNvSpPr>
            <a:spLocks noGrp="1"/>
          </p:cNvSpPr>
          <p:nvPr>
            <p:ph type="body" idx="18"/>
          </p:nvPr>
        </p:nvSpPr>
        <p:spPr bwMode="grayWhite">
          <a:xfrm>
            <a:off x="6560008" y="2272383"/>
            <a:ext cx="5008410" cy="454353"/>
          </a:xfrm>
        </p:spPr>
        <p:txBody>
          <a:bodyPr rtlCol="0"/>
          <a:lstStyle/>
          <a:p>
            <a:pPr rtl="0"/>
            <a:r>
              <a:rPr lang="es-ES" dirty="0"/>
              <a:t>Prueba de flujo de datos</a:t>
            </a:r>
          </a:p>
        </p:txBody>
      </p:sp>
      <p:sp>
        <p:nvSpPr>
          <p:cNvPr id="7" name="Marcador de texto 6">
            <a:extLst>
              <a:ext uri="{FF2B5EF4-FFF2-40B4-BE49-F238E27FC236}">
                <a16:creationId xmlns:a16="http://schemas.microsoft.com/office/drawing/2014/main" id="{22D6EF90-B98E-4EA6-8AA1-185EE8D4BD25}"/>
              </a:ext>
            </a:extLst>
          </p:cNvPr>
          <p:cNvSpPr>
            <a:spLocks noGrp="1"/>
          </p:cNvSpPr>
          <p:nvPr>
            <p:ph type="body" sz="quarter" idx="21"/>
          </p:nvPr>
        </p:nvSpPr>
        <p:spPr bwMode="grayWhite">
          <a:xfrm>
            <a:off x="6560008" y="2794538"/>
            <a:ext cx="4365625" cy="2717029"/>
          </a:xfrm>
        </p:spPr>
        <p:txBody>
          <a:bodyPr rtlCol="0">
            <a:noAutofit/>
          </a:bodyPr>
          <a:lstStyle/>
          <a:p>
            <a:pPr algn="l"/>
            <a:r>
              <a:rPr lang="es-MX" sz="1800" b="0" i="0" u="none" strike="noStrike" baseline="0" dirty="0">
                <a:latin typeface="LeawoodStd-Book"/>
              </a:rPr>
              <a:t>selecciona rutas de prueba de un programa de acuerdo con las ubicaciones de las definiciones y con el uso de variables en el programa. Para ilustrar el enfoque de prueba de flujo de datos, suponga que a cada enunciado en un programa se le asigna un número de enunciado único y que cada función no modifica sus parámetros o </a:t>
            </a:r>
            <a:r>
              <a:rPr lang="es-PE" sz="1800" b="0" i="0" u="none" strike="noStrike" baseline="0" dirty="0">
                <a:latin typeface="LeawoodStd-Book"/>
              </a:rPr>
              <a:t>variables globales.</a:t>
            </a:r>
            <a:endParaRPr lang="es-ES" dirty="0"/>
          </a:p>
        </p:txBody>
      </p:sp>
      <p:sp>
        <p:nvSpPr>
          <p:cNvPr id="2" name="Marcador de número de diapositiva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rtlCol="0"/>
          <a:lstStyle/>
          <a:p>
            <a:pPr rtl="0"/>
            <a:fld id="{D495E168-DA5E-4888-8D8A-92B118324C14}" type="slidenum">
              <a:rPr lang="es-ES" smtClean="0"/>
              <a:pPr rtl="0"/>
              <a:t>11</a:t>
            </a:fld>
            <a:endParaRPr lang="es-ES"/>
          </a:p>
        </p:txBody>
      </p:sp>
      <p:pic>
        <p:nvPicPr>
          <p:cNvPr id="3" name="Imagen 2">
            <a:extLst>
              <a:ext uri="{FF2B5EF4-FFF2-40B4-BE49-F238E27FC236}">
                <a16:creationId xmlns:a16="http://schemas.microsoft.com/office/drawing/2014/main" id="{A4C717A2-4E4E-4BA5-9DA1-A1EFAB2CED2B}"/>
              </a:ext>
            </a:extLst>
          </p:cNvPr>
          <p:cNvPicPr>
            <a:picLocks noChangeAspect="1"/>
          </p:cNvPicPr>
          <p:nvPr/>
        </p:nvPicPr>
        <p:blipFill>
          <a:blip r:embed="rId3"/>
          <a:stretch>
            <a:fillRect/>
          </a:stretch>
        </p:blipFill>
        <p:spPr>
          <a:xfrm>
            <a:off x="1872903" y="4260875"/>
            <a:ext cx="2154974" cy="2112161"/>
          </a:xfrm>
          <a:prstGeom prst="rect">
            <a:avLst/>
          </a:prstGeom>
        </p:spPr>
      </p:pic>
    </p:spTree>
    <p:extLst>
      <p:ext uri="{BB962C8B-B14F-4D97-AF65-F5344CB8AC3E}">
        <p14:creationId xmlns:p14="http://schemas.microsoft.com/office/powerpoint/2010/main" val="1921589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0719E0E7-CFBA-48B5-AA1B-EA5B887F6650}"/>
              </a:ext>
            </a:extLst>
          </p:cNvPr>
          <p:cNvSpPr>
            <a:spLocks noGrp="1"/>
          </p:cNvSpPr>
          <p:nvPr>
            <p:ph type="title"/>
          </p:nvPr>
        </p:nvSpPr>
        <p:spPr bwMode="grayWhite">
          <a:xfrm>
            <a:off x="774031" y="653070"/>
            <a:ext cx="10505572" cy="782638"/>
          </a:xfrm>
        </p:spPr>
        <p:txBody>
          <a:bodyPr rtlCol="0">
            <a:normAutofit/>
          </a:bodyPr>
          <a:lstStyle/>
          <a:p>
            <a:pPr rtl="0"/>
            <a:r>
              <a:rPr lang="es-ES" dirty="0"/>
              <a:t>Pruebas de caja negra</a:t>
            </a:r>
          </a:p>
        </p:txBody>
      </p:sp>
      <p:sp>
        <p:nvSpPr>
          <p:cNvPr id="6" name="Marcador de texto 5">
            <a:extLst>
              <a:ext uri="{FF2B5EF4-FFF2-40B4-BE49-F238E27FC236}">
                <a16:creationId xmlns:a16="http://schemas.microsoft.com/office/drawing/2014/main" id="{FA6EDE3F-FD3C-4A2C-837A-5B3420BD5E75}"/>
              </a:ext>
            </a:extLst>
          </p:cNvPr>
          <p:cNvSpPr>
            <a:spLocks noGrp="1"/>
          </p:cNvSpPr>
          <p:nvPr>
            <p:ph type="body" sz="quarter" idx="20"/>
          </p:nvPr>
        </p:nvSpPr>
        <p:spPr bwMode="grayWhite">
          <a:xfrm>
            <a:off x="170024" y="2165364"/>
            <a:ext cx="4561367" cy="2079465"/>
          </a:xfrm>
        </p:spPr>
        <p:txBody>
          <a:bodyPr rtlCol="0">
            <a:noAutofit/>
          </a:bodyPr>
          <a:lstStyle/>
          <a:p>
            <a:pPr algn="l"/>
            <a:r>
              <a:rPr lang="es-MX" sz="1800" b="0" i="0" u="none" strike="noStrike" baseline="0" dirty="0">
                <a:latin typeface="LeawoodStd-Book"/>
              </a:rPr>
              <a:t>Las </a:t>
            </a:r>
            <a:r>
              <a:rPr lang="es-MX" sz="1800" b="0" i="1" u="none" strike="noStrike" baseline="0" dirty="0">
                <a:latin typeface="LeawoodStd-BookItalic"/>
              </a:rPr>
              <a:t>pruebas de caja negra</a:t>
            </a:r>
            <a:r>
              <a:rPr lang="es-MX" sz="1800" b="0" i="0" u="none" strike="noStrike" baseline="0" dirty="0">
                <a:latin typeface="LeawoodStd-Book"/>
              </a:rPr>
              <a:t>, también llamadas </a:t>
            </a:r>
            <a:r>
              <a:rPr lang="es-MX" sz="1800" b="0" i="1" u="none" strike="noStrike" baseline="0" dirty="0">
                <a:latin typeface="LeawoodStd-BookItalic"/>
              </a:rPr>
              <a:t>pruebas de comportamiento</a:t>
            </a:r>
            <a:r>
              <a:rPr lang="es-MX" sz="1800" b="0" i="0" u="none" strike="noStrike" baseline="0" dirty="0">
                <a:latin typeface="LeawoodStd-Book"/>
              </a:rPr>
              <a:t>, se enfocan en los requerimientos funcionales del software; es decir, las técnicas de prueba de caja negra le permiten derivar conjuntos de condiciones de entrada que revisarán por completo todos los requerimientos </a:t>
            </a:r>
            <a:r>
              <a:rPr lang="es-PE" sz="1800" b="0" i="0" u="none" strike="noStrike" baseline="0" dirty="0">
                <a:latin typeface="LeawoodStd-Book"/>
              </a:rPr>
              <a:t>funcionales para un programa.</a:t>
            </a:r>
            <a:endParaRPr lang="es-ES" dirty="0"/>
          </a:p>
        </p:txBody>
      </p:sp>
      <p:sp>
        <p:nvSpPr>
          <p:cNvPr id="2" name="Marcador de número de diapositiva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rtlCol="0"/>
          <a:lstStyle/>
          <a:p>
            <a:pPr rtl="0"/>
            <a:fld id="{D495E168-DA5E-4888-8D8A-92B118324C14}" type="slidenum">
              <a:rPr lang="es-ES" smtClean="0"/>
              <a:pPr rtl="0"/>
              <a:t>12</a:t>
            </a:fld>
            <a:endParaRPr lang="es-ES"/>
          </a:p>
        </p:txBody>
      </p:sp>
      <p:sp>
        <p:nvSpPr>
          <p:cNvPr id="20" name="Marcador de texto 4">
            <a:extLst>
              <a:ext uri="{FF2B5EF4-FFF2-40B4-BE49-F238E27FC236}">
                <a16:creationId xmlns:a16="http://schemas.microsoft.com/office/drawing/2014/main" id="{0424DD6F-7E2D-437A-95DB-F3E46B082E98}"/>
              </a:ext>
            </a:extLst>
          </p:cNvPr>
          <p:cNvSpPr txBox="1">
            <a:spLocks/>
          </p:cNvSpPr>
          <p:nvPr/>
        </p:nvSpPr>
        <p:spPr bwMode="grayWhite">
          <a:xfrm>
            <a:off x="6593564" y="1567707"/>
            <a:ext cx="5008410" cy="9406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7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dirty="0"/>
              <a:t>Métodos de prueba basada en gráficos</a:t>
            </a:r>
          </a:p>
        </p:txBody>
      </p:sp>
      <p:sp>
        <p:nvSpPr>
          <p:cNvPr id="21" name="Marcador de texto 5">
            <a:extLst>
              <a:ext uri="{FF2B5EF4-FFF2-40B4-BE49-F238E27FC236}">
                <a16:creationId xmlns:a16="http://schemas.microsoft.com/office/drawing/2014/main" id="{83F6B595-89E9-48EB-860B-92645A817D3B}"/>
              </a:ext>
            </a:extLst>
          </p:cNvPr>
          <p:cNvSpPr txBox="1">
            <a:spLocks/>
          </p:cNvSpPr>
          <p:nvPr/>
        </p:nvSpPr>
        <p:spPr bwMode="grayWhite">
          <a:xfrm>
            <a:off x="5464875" y="2491850"/>
            <a:ext cx="6061598" cy="1381780"/>
          </a:xfrm>
          <a:prstGeom prst="rect">
            <a:avLst/>
          </a:prstGeom>
        </p:spPr>
        <p:txBody>
          <a:bodyPr vert="horz" lIns="91440" tIns="45720" rIns="91440" bIns="45720" rtlCol="0">
            <a:noAutofit/>
          </a:bodyPr>
          <a:lstStyle>
            <a:lvl1pPr marL="180000" indent="-180000" algn="l" defTabSz="914400" rtl="0" eaLnBrk="1" latinLnBrk="0" hangingPunct="1">
              <a:lnSpc>
                <a:spcPct val="90000"/>
              </a:lnSpc>
              <a:spcBef>
                <a:spcPts val="600"/>
              </a:spcBef>
              <a:buClr>
                <a:schemeClr val="bg2"/>
              </a:buClr>
              <a:buFont typeface="Wingdings" panose="05000000000000000000" pitchFamily="2" charset="2"/>
              <a:buChar char="§"/>
              <a:defRPr sz="1400" kern="1200">
                <a:solidFill>
                  <a:schemeClr val="bg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s-MX" sz="1800" b="0" i="0" u="none" strike="noStrike" baseline="0" dirty="0">
                <a:latin typeface="LeawoodStd-Book"/>
              </a:rPr>
              <a:t>El primer paso en la prueba de caja negra es entender los objetos5 que se modelan en software y las relaciones que conectan a dichos objetos. Una vez logrado esto, el siguiente paso es definir una serie de pruebas que verifiquen “que todos los objetos tengan la relación mutua esperada”</a:t>
            </a:r>
            <a:endParaRPr lang="es-ES" dirty="0"/>
          </a:p>
        </p:txBody>
      </p:sp>
      <p:pic>
        <p:nvPicPr>
          <p:cNvPr id="22" name="Imagen 21">
            <a:extLst>
              <a:ext uri="{FF2B5EF4-FFF2-40B4-BE49-F238E27FC236}">
                <a16:creationId xmlns:a16="http://schemas.microsoft.com/office/drawing/2014/main" id="{078054B2-CD3E-49C2-A48D-B12A28790497}"/>
              </a:ext>
            </a:extLst>
          </p:cNvPr>
          <p:cNvPicPr>
            <a:picLocks noChangeAspect="1"/>
          </p:cNvPicPr>
          <p:nvPr/>
        </p:nvPicPr>
        <p:blipFill>
          <a:blip r:embed="rId3"/>
          <a:stretch>
            <a:fillRect/>
          </a:stretch>
        </p:blipFill>
        <p:spPr>
          <a:xfrm>
            <a:off x="459420" y="4244829"/>
            <a:ext cx="5115639" cy="2429214"/>
          </a:xfrm>
          <a:prstGeom prst="rect">
            <a:avLst/>
          </a:prstGeom>
        </p:spPr>
      </p:pic>
      <p:pic>
        <p:nvPicPr>
          <p:cNvPr id="23" name="Imagen 22">
            <a:extLst>
              <a:ext uri="{FF2B5EF4-FFF2-40B4-BE49-F238E27FC236}">
                <a16:creationId xmlns:a16="http://schemas.microsoft.com/office/drawing/2014/main" id="{7F4349F3-A3A3-44F7-8086-EFAF191C7E22}"/>
              </a:ext>
            </a:extLst>
          </p:cNvPr>
          <p:cNvPicPr>
            <a:picLocks noChangeAspect="1"/>
          </p:cNvPicPr>
          <p:nvPr/>
        </p:nvPicPr>
        <p:blipFill>
          <a:blip r:embed="rId4"/>
          <a:stretch>
            <a:fillRect/>
          </a:stretch>
        </p:blipFill>
        <p:spPr>
          <a:xfrm>
            <a:off x="5799390" y="3873630"/>
            <a:ext cx="5764834" cy="2713902"/>
          </a:xfrm>
          <a:prstGeom prst="rect">
            <a:avLst/>
          </a:prstGeom>
        </p:spPr>
      </p:pic>
    </p:spTree>
    <p:extLst>
      <p:ext uri="{BB962C8B-B14F-4D97-AF65-F5344CB8AC3E}">
        <p14:creationId xmlns:p14="http://schemas.microsoft.com/office/powerpoint/2010/main" val="820771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0719E0E7-CFBA-48B5-AA1B-EA5B887F6650}"/>
              </a:ext>
            </a:extLst>
          </p:cNvPr>
          <p:cNvSpPr>
            <a:spLocks noGrp="1"/>
          </p:cNvSpPr>
          <p:nvPr>
            <p:ph type="title"/>
          </p:nvPr>
        </p:nvSpPr>
        <p:spPr bwMode="grayWhite">
          <a:xfrm>
            <a:off x="774031" y="653070"/>
            <a:ext cx="10505572" cy="782638"/>
          </a:xfrm>
        </p:spPr>
        <p:txBody>
          <a:bodyPr rtlCol="0">
            <a:normAutofit/>
          </a:bodyPr>
          <a:lstStyle/>
          <a:p>
            <a:pPr rtl="0"/>
            <a:r>
              <a:rPr lang="es-ES" dirty="0"/>
              <a:t>Prueba de Caja negra</a:t>
            </a:r>
          </a:p>
        </p:txBody>
      </p:sp>
      <p:sp>
        <p:nvSpPr>
          <p:cNvPr id="4" name="Marcador de texto 3">
            <a:extLst>
              <a:ext uri="{FF2B5EF4-FFF2-40B4-BE49-F238E27FC236}">
                <a16:creationId xmlns:a16="http://schemas.microsoft.com/office/drawing/2014/main" id="{DCA4BA4B-DB5E-418C-8309-2ED941800B3E}"/>
              </a:ext>
            </a:extLst>
          </p:cNvPr>
          <p:cNvSpPr>
            <a:spLocks noGrp="1"/>
          </p:cNvSpPr>
          <p:nvPr>
            <p:ph type="body" idx="1"/>
          </p:nvPr>
        </p:nvSpPr>
        <p:spPr bwMode="grayWhite">
          <a:xfrm>
            <a:off x="229113" y="2284764"/>
            <a:ext cx="5853089" cy="454353"/>
          </a:xfrm>
        </p:spPr>
        <p:txBody>
          <a:bodyPr rtlCol="0"/>
          <a:lstStyle/>
          <a:p>
            <a:pPr rtl="0"/>
            <a:r>
              <a:rPr lang="es-ES" dirty="0"/>
              <a:t>Prueba de Arreglo ortogonal</a:t>
            </a:r>
          </a:p>
        </p:txBody>
      </p:sp>
      <p:sp>
        <p:nvSpPr>
          <p:cNvPr id="6" name="Marcador de texto 5">
            <a:extLst>
              <a:ext uri="{FF2B5EF4-FFF2-40B4-BE49-F238E27FC236}">
                <a16:creationId xmlns:a16="http://schemas.microsoft.com/office/drawing/2014/main" id="{FA6EDE3F-FD3C-4A2C-837A-5B3420BD5E75}"/>
              </a:ext>
            </a:extLst>
          </p:cNvPr>
          <p:cNvSpPr>
            <a:spLocks noGrp="1"/>
          </p:cNvSpPr>
          <p:nvPr>
            <p:ph type="body" sz="quarter" idx="20"/>
          </p:nvPr>
        </p:nvSpPr>
        <p:spPr bwMode="grayWhite">
          <a:xfrm>
            <a:off x="706919" y="2794538"/>
            <a:ext cx="4365625" cy="2717029"/>
          </a:xfrm>
        </p:spPr>
        <p:txBody>
          <a:bodyPr rtlCol="0">
            <a:noAutofit/>
          </a:bodyPr>
          <a:lstStyle/>
          <a:p>
            <a:pPr algn="l"/>
            <a:r>
              <a:rPr lang="es-MX" sz="1800" b="0" i="0" u="none" strike="noStrike" baseline="0" dirty="0">
                <a:latin typeface="LeawoodStd-Book"/>
              </a:rPr>
              <a:t>La </a:t>
            </a:r>
            <a:r>
              <a:rPr lang="es-MX" sz="1800" b="0" i="1" u="none" strike="noStrike" baseline="0" dirty="0">
                <a:latin typeface="LeawoodStd-BookItalic"/>
              </a:rPr>
              <a:t>prueba de arreglo ortogonal </a:t>
            </a:r>
            <a:r>
              <a:rPr lang="es-MX" sz="1800" b="0" i="0" u="none" strike="noStrike" baseline="0" dirty="0">
                <a:latin typeface="LeawoodStd-Book"/>
              </a:rPr>
              <a:t>puede aplicarse a problemas en los que el dominio de entrada es relativamente pequeño pero demasiado grande para alojar la prueba exhaustiva. El método de prueba de arreglo ortogonal es particularmente útil para encontrar los </a:t>
            </a:r>
            <a:r>
              <a:rPr lang="es-MX" sz="1800" b="0" i="1" u="none" strike="noStrike" baseline="0" dirty="0">
                <a:latin typeface="LeawoodStd-BookItalic"/>
              </a:rPr>
              <a:t>fallos de región</a:t>
            </a:r>
            <a:r>
              <a:rPr lang="es-MX" sz="1800" b="0" i="0" u="none" strike="noStrike" baseline="0" dirty="0">
                <a:latin typeface="LeawoodStd-Book"/>
              </a:rPr>
              <a:t>, una categoría de error asociada con lógica defectuosa dentro de un componente de software.</a:t>
            </a:r>
            <a:endParaRPr lang="es-ES" dirty="0"/>
          </a:p>
        </p:txBody>
      </p:sp>
      <p:sp>
        <p:nvSpPr>
          <p:cNvPr id="2" name="Marcador de número de diapositiva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rtlCol="0"/>
          <a:lstStyle/>
          <a:p>
            <a:pPr rtl="0"/>
            <a:fld id="{D495E168-DA5E-4888-8D8A-92B118324C14}" type="slidenum">
              <a:rPr lang="es-ES" smtClean="0"/>
              <a:pPr rtl="0"/>
              <a:t>13</a:t>
            </a:fld>
            <a:endParaRPr lang="es-ES"/>
          </a:p>
        </p:txBody>
      </p:sp>
      <p:pic>
        <p:nvPicPr>
          <p:cNvPr id="16" name="Imagen 15">
            <a:extLst>
              <a:ext uri="{FF2B5EF4-FFF2-40B4-BE49-F238E27FC236}">
                <a16:creationId xmlns:a16="http://schemas.microsoft.com/office/drawing/2014/main" id="{F65FF333-6600-4451-9BE3-559054B29BC5}"/>
              </a:ext>
            </a:extLst>
          </p:cNvPr>
          <p:cNvPicPr>
            <a:picLocks noChangeAspect="1"/>
          </p:cNvPicPr>
          <p:nvPr/>
        </p:nvPicPr>
        <p:blipFill>
          <a:blip r:embed="rId3"/>
          <a:stretch>
            <a:fillRect/>
          </a:stretch>
        </p:blipFill>
        <p:spPr>
          <a:xfrm>
            <a:off x="5086526" y="2875318"/>
            <a:ext cx="6003719" cy="2809227"/>
          </a:xfrm>
          <a:prstGeom prst="rect">
            <a:avLst/>
          </a:prstGeom>
        </p:spPr>
      </p:pic>
    </p:spTree>
    <p:extLst>
      <p:ext uri="{BB962C8B-B14F-4D97-AF65-F5344CB8AC3E}">
        <p14:creationId xmlns:p14="http://schemas.microsoft.com/office/powerpoint/2010/main" val="3563345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13" descr="Edificio de oficinas de diseño futurista con cielo claro">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3"/>
          <a:srcRect l="10743" t="17230" r="27972"/>
          <a:stretch/>
        </p:blipFill>
        <p:spPr>
          <a:xfrm>
            <a:off x="0" y="404811"/>
            <a:ext cx="6108872" cy="5485128"/>
          </a:xfrm>
        </p:spPr>
      </p:pic>
      <p:sp>
        <p:nvSpPr>
          <p:cNvPr id="5" name="Título 4">
            <a:extLst>
              <a:ext uri="{FF2B5EF4-FFF2-40B4-BE49-F238E27FC236}">
                <a16:creationId xmlns:a16="http://schemas.microsoft.com/office/drawing/2014/main" id="{20B93806-769F-4C20-A684-CA4CB5BB858C}"/>
              </a:ext>
            </a:extLst>
          </p:cNvPr>
          <p:cNvSpPr>
            <a:spLocks noGrp="1"/>
          </p:cNvSpPr>
          <p:nvPr>
            <p:ph type="title"/>
          </p:nvPr>
        </p:nvSpPr>
        <p:spPr>
          <a:xfrm>
            <a:off x="6881206" y="490503"/>
            <a:ext cx="5056083" cy="1338275"/>
          </a:xfrm>
        </p:spPr>
        <p:txBody>
          <a:bodyPr rtlCol="0">
            <a:normAutofit/>
          </a:bodyPr>
          <a:lstStyle/>
          <a:p>
            <a:pPr rtl="0"/>
            <a:r>
              <a:rPr lang="es-PE" dirty="0"/>
              <a:t>Prueba basada en modelo</a:t>
            </a:r>
            <a:endParaRPr lang="es-ES" dirty="0"/>
          </a:p>
        </p:txBody>
      </p:sp>
      <p:sp>
        <p:nvSpPr>
          <p:cNvPr id="4" name="Marcador de texto 3">
            <a:extLst>
              <a:ext uri="{FF2B5EF4-FFF2-40B4-BE49-F238E27FC236}">
                <a16:creationId xmlns:a16="http://schemas.microsoft.com/office/drawing/2014/main" id="{7E209D92-7413-44EE-BC90-ECE50DA3158D}"/>
              </a:ext>
            </a:extLst>
          </p:cNvPr>
          <p:cNvSpPr>
            <a:spLocks noGrp="1"/>
          </p:cNvSpPr>
          <p:nvPr>
            <p:ph type="body" sz="quarter" idx="15"/>
          </p:nvPr>
        </p:nvSpPr>
        <p:spPr>
          <a:xfrm>
            <a:off x="6246979" y="2122415"/>
            <a:ext cx="5849946" cy="3951213"/>
          </a:xfrm>
        </p:spPr>
        <p:txBody>
          <a:bodyPr rtlCol="0">
            <a:normAutofit/>
          </a:bodyPr>
          <a:lstStyle/>
          <a:p>
            <a:pPr algn="l"/>
            <a:r>
              <a:rPr lang="es-MX" sz="1800" dirty="0">
                <a:latin typeface="LeawoodStd-Book"/>
              </a:rPr>
              <a:t>E</a:t>
            </a:r>
            <a:r>
              <a:rPr lang="es-MX" sz="1800" b="0" i="0" u="none" strike="noStrike" baseline="0" dirty="0">
                <a:latin typeface="LeawoodStd-Book"/>
              </a:rPr>
              <a:t>s una técnica de prueba de caja negra que usa la información contenida en el modelo de requerimientos como la base para la generación de casos de </a:t>
            </a:r>
            <a:r>
              <a:rPr lang="es-PE" sz="1800" b="0" i="0" u="none" strike="noStrike" baseline="0" dirty="0">
                <a:latin typeface="LeawoodStd-Book"/>
              </a:rPr>
              <a:t>prueba.</a:t>
            </a:r>
          </a:p>
          <a:p>
            <a:pPr algn="l"/>
            <a:r>
              <a:rPr lang="es-MX" sz="1600" dirty="0"/>
              <a:t>Analizar un modelo de comportamiento existente para el software o crear </a:t>
            </a:r>
            <a:r>
              <a:rPr lang="es-PE" sz="1600" dirty="0"/>
              <a:t>uno.</a:t>
            </a:r>
          </a:p>
          <a:p>
            <a:pPr algn="l"/>
            <a:r>
              <a:rPr lang="es-MX" sz="1600" dirty="0"/>
              <a:t>Recorrer el modelo de comportamiento y especificar las entradas que forzarán al software a realizar la transición de estado a estado.</a:t>
            </a:r>
          </a:p>
          <a:p>
            <a:pPr algn="l"/>
            <a:r>
              <a:rPr lang="es-MX" sz="1600" dirty="0"/>
              <a:t>Revisar el modelo de comportamiento y observar las salidas esperadas, conforme el software realiza la transición de estado a estado.</a:t>
            </a:r>
          </a:p>
          <a:p>
            <a:pPr algn="l"/>
            <a:r>
              <a:rPr lang="es-MX" sz="1600" dirty="0"/>
              <a:t>Ejecutar los casos de prueba.</a:t>
            </a:r>
          </a:p>
          <a:p>
            <a:pPr algn="l"/>
            <a:r>
              <a:rPr lang="es-MX" sz="1600" dirty="0"/>
              <a:t>Comparar los resultados reales y esperados y adoptar una acción correctiva </a:t>
            </a:r>
            <a:r>
              <a:rPr lang="es-PE" sz="1600" dirty="0"/>
              <a:t>según se requiera.</a:t>
            </a:r>
            <a:endParaRPr lang="es-ES" sz="1600" dirty="0"/>
          </a:p>
        </p:txBody>
      </p:sp>
      <p:sp>
        <p:nvSpPr>
          <p:cNvPr id="2" name="Marcador de número de diapositiva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rtlCol="0"/>
          <a:lstStyle/>
          <a:p>
            <a:pPr rtl="0"/>
            <a:fld id="{D495E168-DA5E-4888-8D8A-92B118324C14}" type="slidenum">
              <a:rPr lang="es-ES" smtClean="0"/>
              <a:pPr rtl="0"/>
              <a:t>14</a:t>
            </a:fld>
            <a:endParaRPr lang="es-ES"/>
          </a:p>
        </p:txBody>
      </p:sp>
      <p:pic>
        <p:nvPicPr>
          <p:cNvPr id="1026" name="Picture 2" descr="uml018">
            <a:extLst>
              <a:ext uri="{FF2B5EF4-FFF2-40B4-BE49-F238E27FC236}">
                <a16:creationId xmlns:a16="http://schemas.microsoft.com/office/drawing/2014/main" id="{6287E255-3F76-4FF6-94AB-A2D99093FD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91718"/>
            <a:ext cx="6246979" cy="3137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48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0719E0E7-CFBA-48B5-AA1B-EA5B887F6650}"/>
              </a:ext>
            </a:extLst>
          </p:cNvPr>
          <p:cNvSpPr>
            <a:spLocks noGrp="1"/>
          </p:cNvSpPr>
          <p:nvPr>
            <p:ph type="title"/>
          </p:nvPr>
        </p:nvSpPr>
        <p:spPr bwMode="grayWhite">
          <a:xfrm>
            <a:off x="167780" y="276837"/>
            <a:ext cx="11568417" cy="1264207"/>
          </a:xfrm>
        </p:spPr>
        <p:txBody>
          <a:bodyPr rtlCol="0">
            <a:normAutofit/>
          </a:bodyPr>
          <a:lstStyle/>
          <a:p>
            <a:pPr algn="ctr"/>
            <a:r>
              <a:rPr lang="es-PE" sz="3200" b="1" i="0" u="none" strike="noStrike" baseline="0" dirty="0">
                <a:latin typeface="LubalinGraphStd-Demi"/>
              </a:rPr>
              <a:t>PRUEBA PARA ENTORNOS, ARQUITECTURAS</a:t>
            </a:r>
            <a:br>
              <a:rPr lang="es-PE" sz="3200" b="1" i="0" u="none" strike="noStrike" baseline="0" dirty="0">
                <a:latin typeface="LubalinGraphStd-Demi"/>
              </a:rPr>
            </a:br>
            <a:r>
              <a:rPr lang="es-PE" sz="3200" b="1" i="0" u="none" strike="noStrike" baseline="0" dirty="0">
                <a:latin typeface="LubalinGraphStd-Demi"/>
              </a:rPr>
              <a:t>Y APLICACIONES ESPECIALIZADOS</a:t>
            </a:r>
            <a:endParaRPr lang="es-ES" sz="6000" dirty="0"/>
          </a:p>
        </p:txBody>
      </p:sp>
      <p:sp>
        <p:nvSpPr>
          <p:cNvPr id="9" name="Marcador de texto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1" y="1346433"/>
            <a:ext cx="10218713" cy="685415"/>
          </a:xfrm>
        </p:spPr>
        <p:txBody>
          <a:bodyPr rtlCol="0">
            <a:normAutofit lnSpcReduction="10000"/>
          </a:bodyPr>
          <a:lstStyle/>
          <a:p>
            <a:pPr algn="l"/>
            <a:r>
              <a:rPr lang="es-MX" sz="1800" b="0" i="0" u="none" strike="noStrike" baseline="0" dirty="0">
                <a:latin typeface="LeawoodStd-Book"/>
              </a:rPr>
              <a:t>En ocasiones, los lineamientos y enfoques únicos para pruebas se garantizan cuando se consideran</a:t>
            </a:r>
          </a:p>
          <a:p>
            <a:pPr algn="l"/>
            <a:r>
              <a:rPr lang="es-MX" sz="1800" b="0" i="0" u="none" strike="noStrike" baseline="0" dirty="0">
                <a:latin typeface="LeawoodStd-Book"/>
              </a:rPr>
              <a:t>entornos, arquitecturas y aplicaciones especializados.</a:t>
            </a:r>
            <a:endParaRPr lang="es-ES" sz="1800" dirty="0"/>
          </a:p>
        </p:txBody>
      </p:sp>
      <p:sp>
        <p:nvSpPr>
          <p:cNvPr id="4" name="Marcador de texto 3">
            <a:extLst>
              <a:ext uri="{FF2B5EF4-FFF2-40B4-BE49-F238E27FC236}">
                <a16:creationId xmlns:a16="http://schemas.microsoft.com/office/drawing/2014/main" id="{DCA4BA4B-DB5E-418C-8309-2ED941800B3E}"/>
              </a:ext>
            </a:extLst>
          </p:cNvPr>
          <p:cNvSpPr>
            <a:spLocks noGrp="1"/>
          </p:cNvSpPr>
          <p:nvPr>
            <p:ph type="body" idx="1"/>
          </p:nvPr>
        </p:nvSpPr>
        <p:spPr bwMode="grayWhite">
          <a:xfrm>
            <a:off x="167780" y="2269359"/>
            <a:ext cx="5517712" cy="540923"/>
          </a:xfrm>
        </p:spPr>
        <p:txBody>
          <a:bodyPr rtlCol="0"/>
          <a:lstStyle/>
          <a:p>
            <a:pPr rtl="0"/>
            <a:r>
              <a:rPr lang="es-MX" sz="2400" b="1" i="0" u="none" strike="noStrike" baseline="0" dirty="0">
                <a:latin typeface="LubalinGraphStd-Demi"/>
              </a:rPr>
              <a:t>Pruebas de interfaces gráficas de usuario</a:t>
            </a:r>
            <a:endParaRPr lang="es-ES" sz="3200" dirty="0"/>
          </a:p>
        </p:txBody>
      </p:sp>
      <p:sp>
        <p:nvSpPr>
          <p:cNvPr id="5" name="Marcador de texto 4">
            <a:extLst>
              <a:ext uri="{FF2B5EF4-FFF2-40B4-BE49-F238E27FC236}">
                <a16:creationId xmlns:a16="http://schemas.microsoft.com/office/drawing/2014/main" id="{A92CB9BD-51FF-4C3D-BDD7-A004B05B152F}"/>
              </a:ext>
            </a:extLst>
          </p:cNvPr>
          <p:cNvSpPr>
            <a:spLocks noGrp="1"/>
          </p:cNvSpPr>
          <p:nvPr>
            <p:ph type="body" idx="18"/>
          </p:nvPr>
        </p:nvSpPr>
        <p:spPr bwMode="grayWhite">
          <a:xfrm>
            <a:off x="5897461" y="2272383"/>
            <a:ext cx="5670957" cy="454353"/>
          </a:xfrm>
        </p:spPr>
        <p:txBody>
          <a:bodyPr rtlCol="0"/>
          <a:lstStyle/>
          <a:p>
            <a:pPr rtl="0"/>
            <a:r>
              <a:rPr lang="es-PE" sz="2400" b="1" i="0" u="none" strike="noStrike" baseline="0" dirty="0">
                <a:latin typeface="LubalinGraphStd-Demi"/>
              </a:rPr>
              <a:t>Prueba de arquitecturas cliente-servidor</a:t>
            </a:r>
            <a:endParaRPr lang="es-ES" sz="3200" dirty="0"/>
          </a:p>
        </p:txBody>
      </p:sp>
      <p:sp>
        <p:nvSpPr>
          <p:cNvPr id="2" name="Marcador de número de diapositiva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rtlCol="0"/>
          <a:lstStyle/>
          <a:p>
            <a:pPr rtl="0"/>
            <a:fld id="{D495E168-DA5E-4888-8D8A-92B118324C14}" type="slidenum">
              <a:rPr lang="es-ES" smtClean="0"/>
              <a:pPr rtl="0"/>
              <a:t>15</a:t>
            </a:fld>
            <a:endParaRPr lang="es-ES"/>
          </a:p>
        </p:txBody>
      </p:sp>
      <p:pic>
        <p:nvPicPr>
          <p:cNvPr id="2050" name="Picture 2" descr="Interfaz gráfica consulta. Cada subsistema fue evaluado mediante ...">
            <a:extLst>
              <a:ext uri="{FF2B5EF4-FFF2-40B4-BE49-F238E27FC236}">
                <a16:creationId xmlns:a16="http://schemas.microsoft.com/office/drawing/2014/main" id="{120D85D2-1D12-4965-8A61-5904402A8C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8134"/>
          <a:stretch/>
        </p:blipFill>
        <p:spPr bwMode="auto">
          <a:xfrm>
            <a:off x="167780" y="3006039"/>
            <a:ext cx="5813404" cy="31850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istemas operativos para cliente servidor">
            <a:extLst>
              <a:ext uri="{FF2B5EF4-FFF2-40B4-BE49-F238E27FC236}">
                <a16:creationId xmlns:a16="http://schemas.microsoft.com/office/drawing/2014/main" id="{28C2C028-8E4F-4EDD-AD9C-8AFF9E1D59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839" y="2906646"/>
            <a:ext cx="4466015" cy="3383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68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0719E0E7-CFBA-48B5-AA1B-EA5B887F6650}"/>
              </a:ext>
            </a:extLst>
          </p:cNvPr>
          <p:cNvSpPr>
            <a:spLocks noGrp="1"/>
          </p:cNvSpPr>
          <p:nvPr>
            <p:ph type="title"/>
          </p:nvPr>
        </p:nvSpPr>
        <p:spPr bwMode="grayWhite">
          <a:xfrm>
            <a:off x="167780" y="130472"/>
            <a:ext cx="11568417" cy="874119"/>
          </a:xfrm>
        </p:spPr>
        <p:txBody>
          <a:bodyPr rtlCol="0">
            <a:normAutofit/>
          </a:bodyPr>
          <a:lstStyle/>
          <a:p>
            <a:pPr algn="ctr"/>
            <a:r>
              <a:rPr lang="es-PE" sz="4400" b="1" i="0" u="none" strike="noStrike" baseline="0" dirty="0">
                <a:latin typeface="LubalinGraphStd-Demi"/>
              </a:rPr>
              <a:t>Prueba para sistemas de tiempo real</a:t>
            </a:r>
            <a:endParaRPr lang="es-ES" sz="8000" dirty="0"/>
          </a:p>
        </p:txBody>
      </p:sp>
      <p:sp>
        <p:nvSpPr>
          <p:cNvPr id="9" name="Marcador de texto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12141" y="907273"/>
            <a:ext cx="10218713" cy="1264207"/>
          </a:xfrm>
        </p:spPr>
        <p:txBody>
          <a:bodyPr rtlCol="0">
            <a:normAutofit fontScale="92500" lnSpcReduction="20000"/>
          </a:bodyPr>
          <a:lstStyle/>
          <a:p>
            <a:pPr algn="l"/>
            <a:r>
              <a:rPr lang="es-MX" sz="1800" b="0" i="0" u="none" strike="noStrike" baseline="0" dirty="0">
                <a:latin typeface="LeawoodStd-Book"/>
              </a:rPr>
              <a:t>La naturaleza asíncrona, dependiente del tiempo de muchas aplicaciones de tiempo real, agrega</a:t>
            </a:r>
          </a:p>
          <a:p>
            <a:pPr algn="l"/>
            <a:r>
              <a:rPr lang="es-MX" sz="1800" b="0" i="0" u="none" strike="noStrike" baseline="0" dirty="0">
                <a:latin typeface="LeawoodStd-Book"/>
              </a:rPr>
              <a:t>un nuevo y potencialmente difícil elemento a la mezcla de pruebas: el tiempo. El diseñador de</a:t>
            </a:r>
          </a:p>
          <a:p>
            <a:pPr algn="l"/>
            <a:r>
              <a:rPr lang="es-MX" sz="1800" b="0" i="0" u="none" strike="noStrike" baseline="0" dirty="0">
                <a:latin typeface="LeawoodStd-Book"/>
              </a:rPr>
              <a:t>casos de prueba no sólo debe considerar los casos de prueba convencionales, sino también la</a:t>
            </a:r>
          </a:p>
          <a:p>
            <a:pPr algn="l"/>
            <a:r>
              <a:rPr lang="es-PE" sz="1800" b="0" i="0" u="none" strike="noStrike" baseline="0" dirty="0">
                <a:latin typeface="LeawoodStd-Book"/>
              </a:rPr>
              <a:t>manipulación de eventos</a:t>
            </a:r>
            <a:endParaRPr lang="es-ES" sz="1800" dirty="0"/>
          </a:p>
        </p:txBody>
      </p:sp>
      <p:sp>
        <p:nvSpPr>
          <p:cNvPr id="4" name="Marcador de texto 3">
            <a:extLst>
              <a:ext uri="{FF2B5EF4-FFF2-40B4-BE49-F238E27FC236}">
                <a16:creationId xmlns:a16="http://schemas.microsoft.com/office/drawing/2014/main" id="{DCA4BA4B-DB5E-418C-8309-2ED941800B3E}"/>
              </a:ext>
            </a:extLst>
          </p:cNvPr>
          <p:cNvSpPr>
            <a:spLocks noGrp="1"/>
          </p:cNvSpPr>
          <p:nvPr>
            <p:ph type="body" idx="1"/>
          </p:nvPr>
        </p:nvSpPr>
        <p:spPr bwMode="grayWhite">
          <a:xfrm>
            <a:off x="167780" y="2269359"/>
            <a:ext cx="3868548" cy="540923"/>
          </a:xfrm>
        </p:spPr>
        <p:txBody>
          <a:bodyPr rtlCol="0"/>
          <a:lstStyle/>
          <a:p>
            <a:pPr rtl="0"/>
            <a:r>
              <a:rPr lang="es-MX" sz="2400" b="1" i="0" u="none" strike="noStrike" baseline="0" dirty="0">
                <a:latin typeface="LubalinGraphStd-Demi"/>
              </a:rPr>
              <a:t>Prueba de comportamiento</a:t>
            </a:r>
            <a:endParaRPr lang="es-ES" sz="3200" dirty="0"/>
          </a:p>
        </p:txBody>
      </p:sp>
      <p:sp>
        <p:nvSpPr>
          <p:cNvPr id="5" name="Marcador de texto 4">
            <a:extLst>
              <a:ext uri="{FF2B5EF4-FFF2-40B4-BE49-F238E27FC236}">
                <a16:creationId xmlns:a16="http://schemas.microsoft.com/office/drawing/2014/main" id="{A92CB9BD-51FF-4C3D-BDD7-A004B05B152F}"/>
              </a:ext>
            </a:extLst>
          </p:cNvPr>
          <p:cNvSpPr>
            <a:spLocks noGrp="1"/>
          </p:cNvSpPr>
          <p:nvPr>
            <p:ph type="body" idx="18"/>
          </p:nvPr>
        </p:nvSpPr>
        <p:spPr bwMode="grayWhite">
          <a:xfrm>
            <a:off x="7383245" y="2263704"/>
            <a:ext cx="2860645" cy="454353"/>
          </a:xfrm>
        </p:spPr>
        <p:txBody>
          <a:bodyPr rtlCol="0"/>
          <a:lstStyle/>
          <a:p>
            <a:pPr rtl="0"/>
            <a:r>
              <a:rPr lang="es-PE" sz="2400" b="1" i="0" u="none" strike="noStrike" baseline="0" dirty="0">
                <a:latin typeface="LubalinGraphStd-Demi"/>
              </a:rPr>
              <a:t>Prueba de tareas</a:t>
            </a:r>
            <a:endParaRPr lang="es-ES" sz="3200" dirty="0"/>
          </a:p>
        </p:txBody>
      </p:sp>
      <p:sp>
        <p:nvSpPr>
          <p:cNvPr id="2" name="Marcador de número de diapositiva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rtlCol="0"/>
          <a:lstStyle/>
          <a:p>
            <a:pPr rtl="0"/>
            <a:fld id="{D495E168-DA5E-4888-8D8A-92B118324C14}" type="slidenum">
              <a:rPr lang="es-ES" smtClean="0"/>
              <a:pPr rtl="0"/>
              <a:t>16</a:t>
            </a:fld>
            <a:endParaRPr lang="es-ES"/>
          </a:p>
        </p:txBody>
      </p:sp>
      <p:sp>
        <p:nvSpPr>
          <p:cNvPr id="10" name="Marcador de texto 3">
            <a:extLst>
              <a:ext uri="{FF2B5EF4-FFF2-40B4-BE49-F238E27FC236}">
                <a16:creationId xmlns:a16="http://schemas.microsoft.com/office/drawing/2014/main" id="{C5ABF70D-1F88-48EF-9323-6A184248C213}"/>
              </a:ext>
            </a:extLst>
          </p:cNvPr>
          <p:cNvSpPr txBox="1">
            <a:spLocks/>
          </p:cNvSpPr>
          <p:nvPr/>
        </p:nvSpPr>
        <p:spPr bwMode="grayWhite">
          <a:xfrm>
            <a:off x="167780" y="4502229"/>
            <a:ext cx="5517712" cy="5409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7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MX" sz="2400" dirty="0">
                <a:latin typeface="LubalinGraphStd-Demi"/>
              </a:rPr>
              <a:t>Prueba de </a:t>
            </a:r>
            <a:r>
              <a:rPr lang="es-MX" sz="2400" dirty="0" err="1">
                <a:latin typeface="LubalinGraphStd-Demi"/>
              </a:rPr>
              <a:t>intertarea</a:t>
            </a:r>
            <a:endParaRPr lang="es-ES" sz="3200" dirty="0"/>
          </a:p>
        </p:txBody>
      </p:sp>
      <p:sp>
        <p:nvSpPr>
          <p:cNvPr id="11" name="Marcador de texto 4">
            <a:extLst>
              <a:ext uri="{FF2B5EF4-FFF2-40B4-BE49-F238E27FC236}">
                <a16:creationId xmlns:a16="http://schemas.microsoft.com/office/drawing/2014/main" id="{9DE8ED31-A5EA-4F8F-BDBE-2C9419E219C2}"/>
              </a:ext>
            </a:extLst>
          </p:cNvPr>
          <p:cNvSpPr txBox="1">
            <a:spLocks/>
          </p:cNvSpPr>
          <p:nvPr/>
        </p:nvSpPr>
        <p:spPr bwMode="grayWhite">
          <a:xfrm>
            <a:off x="7525858" y="4559371"/>
            <a:ext cx="3547609" cy="20862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7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PE" sz="2400" dirty="0">
                <a:latin typeface="LubalinGraphStd-Demi"/>
              </a:rPr>
              <a:t>Prueba de sistema</a:t>
            </a:r>
            <a:endParaRPr lang="es-ES" sz="3200" dirty="0"/>
          </a:p>
        </p:txBody>
      </p:sp>
      <p:pic>
        <p:nvPicPr>
          <p:cNvPr id="3074" name="Picture 2" descr="Interesantes consejos para hacer un plan de chat marketing">
            <a:extLst>
              <a:ext uri="{FF2B5EF4-FFF2-40B4-BE49-F238E27FC236}">
                <a16:creationId xmlns:a16="http://schemas.microsoft.com/office/drawing/2014/main" id="{E3221C12-FAF2-4B20-9E0F-6652867D6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5636" y="2785566"/>
            <a:ext cx="3547609" cy="3547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279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0719E0E7-CFBA-48B5-AA1B-EA5B887F6650}"/>
              </a:ext>
            </a:extLst>
          </p:cNvPr>
          <p:cNvSpPr>
            <a:spLocks noGrp="1"/>
          </p:cNvSpPr>
          <p:nvPr>
            <p:ph type="title"/>
          </p:nvPr>
        </p:nvSpPr>
        <p:spPr bwMode="grayWhite">
          <a:xfrm>
            <a:off x="167780" y="276837"/>
            <a:ext cx="11568417" cy="1264207"/>
          </a:xfrm>
        </p:spPr>
        <p:txBody>
          <a:bodyPr rtlCol="0">
            <a:normAutofit/>
          </a:bodyPr>
          <a:lstStyle/>
          <a:p>
            <a:pPr algn="ctr"/>
            <a:r>
              <a:rPr lang="es-PE" sz="4400" b="1" i="0" u="none" strike="noStrike" baseline="0" dirty="0">
                <a:latin typeface="LubalinGraphStd-Demi"/>
              </a:rPr>
              <a:t>Patrones para pruebas de software</a:t>
            </a:r>
            <a:endParaRPr lang="es-ES" sz="8000" dirty="0"/>
          </a:p>
        </p:txBody>
      </p:sp>
      <p:sp>
        <p:nvSpPr>
          <p:cNvPr id="9" name="Marcador de texto 8">
            <a:extLst>
              <a:ext uri="{FF2B5EF4-FFF2-40B4-BE49-F238E27FC236}">
                <a16:creationId xmlns:a16="http://schemas.microsoft.com/office/drawing/2014/main" id="{0658B4B7-2667-479D-90A8-706DAAA9ADB9}"/>
              </a:ext>
            </a:extLst>
          </p:cNvPr>
          <p:cNvSpPr>
            <a:spLocks noGrp="1"/>
          </p:cNvSpPr>
          <p:nvPr>
            <p:ph type="body" sz="quarter" idx="13"/>
          </p:nvPr>
        </p:nvSpPr>
        <p:spPr bwMode="grayWhite">
          <a:xfrm>
            <a:off x="774031" y="1346433"/>
            <a:ext cx="10218713" cy="685415"/>
          </a:xfrm>
        </p:spPr>
        <p:txBody>
          <a:bodyPr rtlCol="0">
            <a:normAutofit lnSpcReduction="10000"/>
          </a:bodyPr>
          <a:lstStyle/>
          <a:p>
            <a:pPr algn="l"/>
            <a:r>
              <a:rPr lang="es-PE" sz="1800" b="0" i="0" u="none" strike="noStrike" baseline="0" dirty="0">
                <a:latin typeface="LeawoodStd-Book"/>
              </a:rPr>
              <a:t>Los </a:t>
            </a:r>
            <a:r>
              <a:rPr lang="es-MX" sz="1800" b="0" i="1" u="none" strike="noStrike" baseline="0" dirty="0">
                <a:latin typeface="LeawoodStd-BookItalic"/>
              </a:rPr>
              <a:t>patrones de prueba </a:t>
            </a:r>
            <a:r>
              <a:rPr lang="es-MX" sz="1800" b="0" i="0" u="none" strike="noStrike" baseline="0" dirty="0">
                <a:latin typeface="LeawoodStd-Book"/>
              </a:rPr>
              <a:t>describen problemas y soluciones de prueba comunes que pueden auxiliar</a:t>
            </a:r>
          </a:p>
          <a:p>
            <a:pPr algn="l"/>
            <a:r>
              <a:rPr lang="es-PE" sz="1800" b="0" i="0" u="none" strike="noStrike" baseline="0" dirty="0">
                <a:latin typeface="LeawoodStd-Book"/>
              </a:rPr>
              <a:t>en su tratamiento.</a:t>
            </a:r>
            <a:endParaRPr lang="es-ES" sz="1800" dirty="0"/>
          </a:p>
        </p:txBody>
      </p:sp>
      <p:sp>
        <p:nvSpPr>
          <p:cNvPr id="4" name="Marcador de texto 3">
            <a:extLst>
              <a:ext uri="{FF2B5EF4-FFF2-40B4-BE49-F238E27FC236}">
                <a16:creationId xmlns:a16="http://schemas.microsoft.com/office/drawing/2014/main" id="{DCA4BA4B-DB5E-418C-8309-2ED941800B3E}"/>
              </a:ext>
            </a:extLst>
          </p:cNvPr>
          <p:cNvSpPr>
            <a:spLocks noGrp="1"/>
          </p:cNvSpPr>
          <p:nvPr>
            <p:ph type="body" idx="1"/>
          </p:nvPr>
        </p:nvSpPr>
        <p:spPr bwMode="grayWhite">
          <a:xfrm>
            <a:off x="167780" y="2269359"/>
            <a:ext cx="5517712" cy="540923"/>
          </a:xfrm>
        </p:spPr>
        <p:txBody>
          <a:bodyPr rtlCol="0"/>
          <a:lstStyle/>
          <a:p>
            <a:pPr rtl="0"/>
            <a:r>
              <a:rPr lang="es-MX" sz="2400" dirty="0" err="1">
                <a:latin typeface="LubalinGraphStd-Demi"/>
              </a:rPr>
              <a:t>PairTesting</a:t>
            </a:r>
            <a:endParaRPr lang="es-ES" sz="3200" dirty="0"/>
          </a:p>
        </p:txBody>
      </p:sp>
      <p:sp>
        <p:nvSpPr>
          <p:cNvPr id="5" name="Marcador de texto 4">
            <a:extLst>
              <a:ext uri="{FF2B5EF4-FFF2-40B4-BE49-F238E27FC236}">
                <a16:creationId xmlns:a16="http://schemas.microsoft.com/office/drawing/2014/main" id="{A92CB9BD-51FF-4C3D-BDD7-A004B05B152F}"/>
              </a:ext>
            </a:extLst>
          </p:cNvPr>
          <p:cNvSpPr>
            <a:spLocks noGrp="1"/>
          </p:cNvSpPr>
          <p:nvPr>
            <p:ph type="body" idx="18"/>
          </p:nvPr>
        </p:nvSpPr>
        <p:spPr bwMode="grayWhite">
          <a:xfrm>
            <a:off x="5897461" y="2272383"/>
            <a:ext cx="5670957" cy="454353"/>
          </a:xfrm>
        </p:spPr>
        <p:txBody>
          <a:bodyPr rtlCol="0"/>
          <a:lstStyle/>
          <a:p>
            <a:pPr rtl="0"/>
            <a:r>
              <a:rPr lang="es-PE" sz="2400" b="1" i="0" u="none" strike="noStrike" baseline="0" dirty="0" err="1">
                <a:latin typeface="LubalinGraphStd-Demi"/>
              </a:rPr>
              <a:t>SeparateTestInterface</a:t>
            </a:r>
            <a:endParaRPr lang="es-ES" sz="3200" dirty="0"/>
          </a:p>
        </p:txBody>
      </p:sp>
      <p:sp>
        <p:nvSpPr>
          <p:cNvPr id="2" name="Marcador de número de diapositiva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rtlCol="0"/>
          <a:lstStyle/>
          <a:p>
            <a:pPr rtl="0"/>
            <a:fld id="{D495E168-DA5E-4888-8D8A-92B118324C14}" type="slidenum">
              <a:rPr lang="es-ES" smtClean="0"/>
              <a:pPr rtl="0"/>
              <a:t>17</a:t>
            </a:fld>
            <a:endParaRPr lang="es-ES"/>
          </a:p>
        </p:txBody>
      </p:sp>
      <p:sp>
        <p:nvSpPr>
          <p:cNvPr id="10" name="Marcador de texto 3">
            <a:extLst>
              <a:ext uri="{FF2B5EF4-FFF2-40B4-BE49-F238E27FC236}">
                <a16:creationId xmlns:a16="http://schemas.microsoft.com/office/drawing/2014/main" id="{2A8D0852-0377-429F-A242-AC2A92BCE83C}"/>
              </a:ext>
            </a:extLst>
          </p:cNvPr>
          <p:cNvSpPr txBox="1">
            <a:spLocks/>
          </p:cNvSpPr>
          <p:nvPr/>
        </p:nvSpPr>
        <p:spPr bwMode="grayWhite">
          <a:xfrm>
            <a:off x="3833769" y="4538883"/>
            <a:ext cx="5517712" cy="5409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7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MX" sz="2400" dirty="0" err="1">
                <a:latin typeface="LubalinGraphStd-Demi"/>
              </a:rPr>
              <a:t>ScenarioTesting</a:t>
            </a:r>
            <a:endParaRPr lang="es-ES" sz="3200" dirty="0"/>
          </a:p>
        </p:txBody>
      </p:sp>
      <p:sp>
        <p:nvSpPr>
          <p:cNvPr id="11" name="Marcador de texto 5">
            <a:extLst>
              <a:ext uri="{FF2B5EF4-FFF2-40B4-BE49-F238E27FC236}">
                <a16:creationId xmlns:a16="http://schemas.microsoft.com/office/drawing/2014/main" id="{7027B871-8E85-4BEA-BC2B-28BA57D45494}"/>
              </a:ext>
            </a:extLst>
          </p:cNvPr>
          <p:cNvSpPr>
            <a:spLocks noGrp="1"/>
          </p:cNvSpPr>
          <p:nvPr>
            <p:ph type="body" sz="quarter" idx="20"/>
          </p:nvPr>
        </p:nvSpPr>
        <p:spPr bwMode="grayWhite">
          <a:xfrm>
            <a:off x="86134" y="2627197"/>
            <a:ext cx="4978573" cy="1626021"/>
          </a:xfrm>
        </p:spPr>
        <p:txBody>
          <a:bodyPr rtlCol="0">
            <a:noAutofit/>
          </a:bodyPr>
          <a:lstStyle/>
          <a:p>
            <a:pPr algn="l"/>
            <a:r>
              <a:rPr lang="es-MX" sz="1800" b="0" i="0" u="none" strike="noStrike" baseline="0" dirty="0">
                <a:latin typeface="LeawoodStd-Book"/>
              </a:rPr>
              <a:t>Patrón orientado a proceso, </a:t>
            </a:r>
            <a:r>
              <a:rPr lang="es-MX" sz="1800" b="1" i="0" u="none" strike="noStrike" baseline="0" dirty="0" err="1">
                <a:latin typeface="LeawoodStd-Bold"/>
              </a:rPr>
              <a:t>PairTesting</a:t>
            </a:r>
            <a:r>
              <a:rPr lang="es-MX" sz="1800" b="1" i="0" u="none" strike="noStrike" baseline="0" dirty="0">
                <a:latin typeface="LeawoodStd-Bold"/>
              </a:rPr>
              <a:t> </a:t>
            </a:r>
            <a:r>
              <a:rPr lang="es-MX" sz="1800" b="0" i="0" u="none" strike="noStrike" baseline="0" dirty="0">
                <a:latin typeface="LeawoodStd-Book"/>
              </a:rPr>
              <a:t>describe una técnica que es análoga a la programación por parejas en la que dos examinadores trabajan en conjunto para diseñar y ejecutar una serie de pruebas que pueden aplicarse a actividades de prueba de unidad, integración o </a:t>
            </a:r>
            <a:r>
              <a:rPr lang="es-PE" sz="1800" b="0" i="0" u="none" strike="noStrike" baseline="0" dirty="0">
                <a:latin typeface="LeawoodStd-Book"/>
              </a:rPr>
              <a:t>validación.</a:t>
            </a:r>
            <a:endParaRPr lang="es-ES" dirty="0"/>
          </a:p>
        </p:txBody>
      </p:sp>
      <p:sp>
        <p:nvSpPr>
          <p:cNvPr id="13" name="Marcador de texto 5">
            <a:extLst>
              <a:ext uri="{FF2B5EF4-FFF2-40B4-BE49-F238E27FC236}">
                <a16:creationId xmlns:a16="http://schemas.microsoft.com/office/drawing/2014/main" id="{DB17F884-0F6A-4729-A883-567248DC79F4}"/>
              </a:ext>
            </a:extLst>
          </p:cNvPr>
          <p:cNvSpPr txBox="1">
            <a:spLocks/>
          </p:cNvSpPr>
          <p:nvPr/>
        </p:nvSpPr>
        <p:spPr bwMode="grayWhite">
          <a:xfrm>
            <a:off x="5767137" y="2810282"/>
            <a:ext cx="4978573" cy="1412355"/>
          </a:xfrm>
          <a:prstGeom prst="rect">
            <a:avLst/>
          </a:prstGeom>
        </p:spPr>
        <p:txBody>
          <a:bodyPr vert="horz" lIns="91440" tIns="45720" rIns="91440" bIns="45720" rtlCol="0">
            <a:noAutofit/>
          </a:bodyPr>
          <a:lstStyle>
            <a:lvl1pPr marL="180000" indent="-180000" algn="l" defTabSz="914400" rtl="0" eaLnBrk="1" latinLnBrk="0" hangingPunct="1">
              <a:lnSpc>
                <a:spcPct val="90000"/>
              </a:lnSpc>
              <a:spcBef>
                <a:spcPts val="600"/>
              </a:spcBef>
              <a:buClr>
                <a:schemeClr val="bg2"/>
              </a:buClr>
              <a:buFont typeface="Wingdings" panose="05000000000000000000" pitchFamily="2" charset="2"/>
              <a:buChar char="§"/>
              <a:defRPr sz="1400" kern="1200">
                <a:solidFill>
                  <a:schemeClr val="bg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s-PE" sz="1800" b="0" i="0" u="none" strike="noStrike" baseline="0" dirty="0">
                <a:latin typeface="LeawoodStd-Book"/>
              </a:rPr>
              <a:t>El </a:t>
            </a:r>
            <a:r>
              <a:rPr lang="es-MX" sz="1800" b="0" i="0" u="none" strike="noStrike" baseline="0" dirty="0">
                <a:latin typeface="LeawoodStd-Book"/>
              </a:rPr>
              <a:t>patrón </a:t>
            </a:r>
            <a:r>
              <a:rPr lang="es-MX" sz="1800" b="1" i="0" u="none" strike="noStrike" baseline="0" dirty="0" err="1">
                <a:latin typeface="LeawoodStd-Bold"/>
              </a:rPr>
              <a:t>SeparateTestInterface</a:t>
            </a:r>
            <a:r>
              <a:rPr lang="es-MX" sz="1800" b="1" i="0" u="none" strike="noStrike" baseline="0" dirty="0">
                <a:latin typeface="LeawoodStd-Bold"/>
              </a:rPr>
              <a:t> </a:t>
            </a:r>
            <a:r>
              <a:rPr lang="es-MX" sz="1800" b="0" i="0" u="none" strike="noStrike" baseline="0" dirty="0">
                <a:latin typeface="LeawoodStd-Book"/>
              </a:rPr>
              <a:t>describe cómo crear “una interfaz de prueba que puede usarse para describir pruebas específicas sobre clases que son visibles solamente de manera interna en un componente”</a:t>
            </a:r>
            <a:endParaRPr lang="es-ES" dirty="0"/>
          </a:p>
        </p:txBody>
      </p:sp>
      <p:sp>
        <p:nvSpPr>
          <p:cNvPr id="14" name="Marcador de texto 5">
            <a:extLst>
              <a:ext uri="{FF2B5EF4-FFF2-40B4-BE49-F238E27FC236}">
                <a16:creationId xmlns:a16="http://schemas.microsoft.com/office/drawing/2014/main" id="{BD0185E8-5F06-4986-B9C9-EA6E05F61874}"/>
              </a:ext>
            </a:extLst>
          </p:cNvPr>
          <p:cNvSpPr txBox="1">
            <a:spLocks/>
          </p:cNvSpPr>
          <p:nvPr/>
        </p:nvSpPr>
        <p:spPr bwMode="grayWhite">
          <a:xfrm>
            <a:off x="2116803" y="5079806"/>
            <a:ext cx="6139620" cy="1412355"/>
          </a:xfrm>
          <a:prstGeom prst="rect">
            <a:avLst/>
          </a:prstGeom>
        </p:spPr>
        <p:txBody>
          <a:bodyPr vert="horz" lIns="91440" tIns="45720" rIns="91440" bIns="45720" rtlCol="0">
            <a:noAutofit/>
          </a:bodyPr>
          <a:lstStyle>
            <a:lvl1pPr marL="180000" indent="-180000" algn="l" defTabSz="914400" rtl="0" eaLnBrk="1" latinLnBrk="0" hangingPunct="1">
              <a:lnSpc>
                <a:spcPct val="90000"/>
              </a:lnSpc>
              <a:spcBef>
                <a:spcPts val="600"/>
              </a:spcBef>
              <a:buClr>
                <a:schemeClr val="bg2"/>
              </a:buClr>
              <a:buFont typeface="Wingdings" panose="05000000000000000000" pitchFamily="2" charset="2"/>
              <a:buChar char="§"/>
              <a:defRPr sz="1400" kern="1200">
                <a:solidFill>
                  <a:schemeClr val="bg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s-PE" sz="1800" b="0" i="0" u="none" strike="noStrike" baseline="0" dirty="0">
                <a:latin typeface="LeawoodStd-Book"/>
              </a:rPr>
              <a:t>El patrón </a:t>
            </a:r>
            <a:r>
              <a:rPr lang="es-PE" sz="1800" b="1" i="0" u="none" strike="noStrike" baseline="0" dirty="0" err="1">
                <a:latin typeface="LeawoodStd-Bold"/>
              </a:rPr>
              <a:t>ScenarioTesting</a:t>
            </a:r>
            <a:r>
              <a:rPr lang="es-PE" sz="1800" b="1" i="0" u="none" strike="noStrike" baseline="0" dirty="0">
                <a:latin typeface="LeawoodStd-Bold"/>
              </a:rPr>
              <a:t> </a:t>
            </a:r>
            <a:r>
              <a:rPr lang="es-PE" sz="1800" b="0" i="0" u="none" strike="noStrike" baseline="0" dirty="0">
                <a:latin typeface="LeawoodStd-Book"/>
              </a:rPr>
              <a:t>describe </a:t>
            </a:r>
            <a:r>
              <a:rPr lang="es-MX" sz="1800" b="0" i="0" u="none" strike="noStrike" baseline="0" dirty="0">
                <a:latin typeface="LeawoodStd-Book"/>
              </a:rPr>
              <a:t>una técnica para revisar el software desde el punto de vista del usuario. Un fallo en este nivel indica que el software fracasó para satisfacer un requisito visible del usuario</a:t>
            </a:r>
            <a:endParaRPr lang="es-ES" dirty="0"/>
          </a:p>
        </p:txBody>
      </p:sp>
    </p:spTree>
    <p:extLst>
      <p:ext uri="{BB962C8B-B14F-4D97-AF65-F5344CB8AC3E}">
        <p14:creationId xmlns:p14="http://schemas.microsoft.com/office/powerpoint/2010/main" val="1790004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Marcador de posición de imagen 22" descr="Vista desde abajo de edificio de oficinas y cielo azul">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3"/>
          <a:srcRect l="2749" r="2749"/>
          <a:stretch/>
        </p:blipFill>
        <p:spPr/>
      </p:pic>
      <p:sp>
        <p:nvSpPr>
          <p:cNvPr id="2" name="Título 1">
            <a:extLst>
              <a:ext uri="{FF2B5EF4-FFF2-40B4-BE49-F238E27FC236}">
                <a16:creationId xmlns:a16="http://schemas.microsoft.com/office/drawing/2014/main" id="{D110F751-9975-4653-9855-BA1C7499B75F}"/>
              </a:ext>
            </a:extLst>
          </p:cNvPr>
          <p:cNvSpPr>
            <a:spLocks noGrp="1"/>
          </p:cNvSpPr>
          <p:nvPr>
            <p:ph type="title"/>
          </p:nvPr>
        </p:nvSpPr>
        <p:spPr>
          <a:xfrm>
            <a:off x="5455756" y="973512"/>
            <a:ext cx="5920556" cy="2281355"/>
          </a:xfrm>
        </p:spPr>
        <p:txBody>
          <a:bodyPr rtlCol="0"/>
          <a:lstStyle/>
          <a:p>
            <a:pPr rtl="0"/>
            <a:r>
              <a:rPr lang="es-ES"/>
              <a:t>MUCHAS</a:t>
            </a:r>
            <a:br>
              <a:rPr lang="es-ES"/>
            </a:br>
            <a:r>
              <a:rPr lang="es-ES"/>
              <a:t>GRACIAS</a:t>
            </a:r>
          </a:p>
        </p:txBody>
      </p:sp>
    </p:spTree>
    <p:extLst>
      <p:ext uri="{BB962C8B-B14F-4D97-AF65-F5344CB8AC3E}">
        <p14:creationId xmlns:p14="http://schemas.microsoft.com/office/powerpoint/2010/main" val="231420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Marcador de posición de imagen 18" descr="Vista desde abajo de edificio de oficinas y cielo claro">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3"/>
          <a:srcRect t="13926" b="13926"/>
          <a:stretch/>
        </p:blipFill>
        <p:spPr/>
      </p:pic>
      <p:sp>
        <p:nvSpPr>
          <p:cNvPr id="2" name="Título 1">
            <a:extLst>
              <a:ext uri="{FF2B5EF4-FFF2-40B4-BE49-F238E27FC236}">
                <a16:creationId xmlns:a16="http://schemas.microsoft.com/office/drawing/2014/main" id="{CFA21564-E2C8-443F-8E07-E59DFA5BC6DF}"/>
              </a:ext>
            </a:extLst>
          </p:cNvPr>
          <p:cNvSpPr>
            <a:spLocks noGrp="1"/>
          </p:cNvSpPr>
          <p:nvPr>
            <p:ph type="title"/>
          </p:nvPr>
        </p:nvSpPr>
        <p:spPr>
          <a:xfrm>
            <a:off x="777240" y="689956"/>
            <a:ext cx="5056083" cy="1125954"/>
          </a:xfrm>
        </p:spPr>
        <p:txBody>
          <a:bodyPr rtlCol="0">
            <a:normAutofit/>
          </a:bodyPr>
          <a:lstStyle/>
          <a:p>
            <a:pPr rtl="0"/>
            <a:r>
              <a:rPr lang="es-ES" dirty="0"/>
              <a:t>Introducción</a:t>
            </a:r>
          </a:p>
        </p:txBody>
      </p:sp>
      <p:sp>
        <p:nvSpPr>
          <p:cNvPr id="5" name="Marcador de texto 4">
            <a:extLst>
              <a:ext uri="{FF2B5EF4-FFF2-40B4-BE49-F238E27FC236}">
                <a16:creationId xmlns:a16="http://schemas.microsoft.com/office/drawing/2014/main" id="{02A2A374-6D41-4D06-9363-30924664025A}"/>
              </a:ext>
            </a:extLst>
          </p:cNvPr>
          <p:cNvSpPr>
            <a:spLocks noGrp="1"/>
          </p:cNvSpPr>
          <p:nvPr>
            <p:ph type="body" sz="quarter" idx="13"/>
          </p:nvPr>
        </p:nvSpPr>
        <p:spPr>
          <a:xfrm>
            <a:off x="358396" y="2188155"/>
            <a:ext cx="5321968" cy="2481690"/>
          </a:xfrm>
        </p:spPr>
        <p:txBody>
          <a:bodyPr rtlCol="0">
            <a:noAutofit/>
          </a:bodyPr>
          <a:lstStyle/>
          <a:p>
            <a:pPr algn="l"/>
            <a:r>
              <a:rPr lang="es-MX" sz="1800" dirty="0"/>
              <a:t>Una vez generado el código fuente,</a:t>
            </a:r>
          </a:p>
          <a:p>
            <a:pPr algn="l"/>
            <a:r>
              <a:rPr lang="es-MX" sz="1800" dirty="0"/>
              <a:t>el software debe probarse para descubrir (y</a:t>
            </a:r>
          </a:p>
          <a:p>
            <a:pPr algn="l"/>
            <a:r>
              <a:rPr lang="es-MX" sz="1800" dirty="0"/>
              <a:t>corregir) tantos errores como sea posible antes</a:t>
            </a:r>
          </a:p>
          <a:p>
            <a:pPr algn="l"/>
            <a:r>
              <a:rPr lang="es-PE" sz="1800" dirty="0"/>
              <a:t>de entregarlo al cliente.</a:t>
            </a:r>
          </a:p>
          <a:p>
            <a:pPr algn="l"/>
            <a:r>
              <a:rPr lang="es-PE" sz="1800" dirty="0"/>
              <a:t>Una prueba es ver como reacciona un ente ante una situación de estrés o riesgo.</a:t>
            </a:r>
            <a:endParaRPr lang="es-ES" sz="1800" dirty="0"/>
          </a:p>
        </p:txBody>
      </p:sp>
      <p:sp>
        <p:nvSpPr>
          <p:cNvPr id="3" name="Marcador de número de diapositiva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rtlCol="0"/>
          <a:lstStyle/>
          <a:p>
            <a:pPr rtl="0"/>
            <a:fld id="{D495E168-DA5E-4888-8D8A-92B118324C14}" type="slidenum">
              <a:rPr lang="es-ES" smtClean="0"/>
              <a:pPr/>
              <a:t>2</a:t>
            </a:fld>
            <a:endParaRPr lang="es-ES"/>
          </a:p>
        </p:txBody>
      </p:sp>
    </p:spTree>
    <p:extLst>
      <p:ext uri="{BB962C8B-B14F-4D97-AF65-F5344CB8AC3E}">
        <p14:creationId xmlns:p14="http://schemas.microsoft.com/office/powerpoint/2010/main" val="110663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C01CE71-FC76-4B08-B6CF-991940C3CF1D}"/>
              </a:ext>
            </a:extLst>
          </p:cNvPr>
          <p:cNvSpPr>
            <a:spLocks noGrp="1"/>
          </p:cNvSpPr>
          <p:nvPr>
            <p:ph type="title"/>
          </p:nvPr>
        </p:nvSpPr>
        <p:spPr>
          <a:xfrm>
            <a:off x="774032" y="532015"/>
            <a:ext cx="5056083" cy="1283369"/>
          </a:xfrm>
        </p:spPr>
        <p:txBody>
          <a:bodyPr rtlCol="0">
            <a:normAutofit fontScale="90000"/>
          </a:bodyPr>
          <a:lstStyle/>
          <a:p>
            <a:pPr rtl="0"/>
            <a:r>
              <a:rPr lang="es-PE" dirty="0"/>
              <a:t>FUNDAMENTOS DE LAS PRUEBAS DEL SOFTWARE</a:t>
            </a:r>
            <a:endParaRPr lang="es-ES" dirty="0"/>
          </a:p>
        </p:txBody>
      </p:sp>
      <p:sp>
        <p:nvSpPr>
          <p:cNvPr id="6" name="Marcador de texto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2225392"/>
            <a:ext cx="4745706" cy="849137"/>
          </a:xfrm>
        </p:spPr>
        <p:txBody>
          <a:bodyPr rtlCol="0">
            <a:normAutofit/>
          </a:bodyPr>
          <a:lstStyle/>
          <a:p>
            <a:pPr algn="l"/>
            <a:r>
              <a:rPr lang="es-MX" sz="1800" dirty="0"/>
              <a:t>La meta de probar es encontrar errores, y una buena prueba es aquella que tiene una alta probabilidad </a:t>
            </a:r>
            <a:r>
              <a:rPr lang="es-PE" sz="1800" dirty="0"/>
              <a:t>de encontrar uno.</a:t>
            </a:r>
            <a:endParaRPr lang="es-ES" sz="1800" dirty="0"/>
          </a:p>
        </p:txBody>
      </p:sp>
      <p:sp>
        <p:nvSpPr>
          <p:cNvPr id="4" name="Marcador de texto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1" y="3074529"/>
            <a:ext cx="4494159" cy="3367835"/>
          </a:xfrm>
        </p:spPr>
        <p:txBody>
          <a:bodyPr rtlCol="0">
            <a:noAutofit/>
          </a:bodyPr>
          <a:lstStyle/>
          <a:p>
            <a:pPr rtl="0"/>
            <a:r>
              <a:rPr lang="es-PE" sz="2000" dirty="0" err="1"/>
              <a:t>Comprobabilidad</a:t>
            </a:r>
            <a:r>
              <a:rPr lang="es-PE" sz="2000" dirty="0"/>
              <a:t>.</a:t>
            </a:r>
          </a:p>
          <a:p>
            <a:pPr rtl="0"/>
            <a:r>
              <a:rPr lang="es-PE" sz="2000" dirty="0"/>
              <a:t>Operatividad.</a:t>
            </a:r>
          </a:p>
          <a:p>
            <a:pPr rtl="0"/>
            <a:r>
              <a:rPr lang="es-PE" sz="2000" dirty="0" err="1"/>
              <a:t>Observabilidad</a:t>
            </a:r>
            <a:r>
              <a:rPr lang="es-PE" sz="2000" dirty="0"/>
              <a:t>.</a:t>
            </a:r>
          </a:p>
          <a:p>
            <a:pPr rtl="0"/>
            <a:r>
              <a:rPr lang="es-PE" sz="2000" dirty="0"/>
              <a:t>Controlabilidad.</a:t>
            </a:r>
          </a:p>
          <a:p>
            <a:pPr rtl="0"/>
            <a:r>
              <a:rPr lang="es-PE" sz="2000" dirty="0" err="1"/>
              <a:t>Descomponibilidad</a:t>
            </a:r>
            <a:r>
              <a:rPr lang="es-PE" sz="2000" dirty="0"/>
              <a:t>.</a:t>
            </a:r>
          </a:p>
          <a:p>
            <a:pPr rtl="0"/>
            <a:r>
              <a:rPr lang="es-PE" sz="2000" dirty="0"/>
              <a:t>Simplicidad.</a:t>
            </a:r>
          </a:p>
          <a:p>
            <a:pPr rtl="0"/>
            <a:r>
              <a:rPr lang="es-PE" sz="2000" dirty="0"/>
              <a:t>Estabilidad.</a:t>
            </a:r>
          </a:p>
          <a:p>
            <a:pPr rtl="0"/>
            <a:r>
              <a:rPr lang="es-PE" sz="2000" dirty="0"/>
              <a:t>Comprensibilidad.</a:t>
            </a:r>
            <a:endParaRPr lang="es-ES" sz="2000" dirty="0"/>
          </a:p>
        </p:txBody>
      </p:sp>
      <p:pic>
        <p:nvPicPr>
          <p:cNvPr id="14" name="Marcador de posición de imagen 13" descr="Edificio de oficinas de diseño futurista con cielo claro">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3"/>
          <a:srcRect l="17163" t="7596" r="21154"/>
          <a:stretch/>
        </p:blipFill>
        <p:spPr>
          <a:xfrm>
            <a:off x="5519738" y="0"/>
            <a:ext cx="6103621" cy="6858000"/>
          </a:xfrm>
        </p:spPr>
      </p:pic>
      <p:sp>
        <p:nvSpPr>
          <p:cNvPr id="2" name="Marcador de número de diapositiva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rtlCol="0"/>
          <a:lstStyle/>
          <a:p>
            <a:pPr rtl="0"/>
            <a:fld id="{D495E168-DA5E-4888-8D8A-92B118324C14}" type="slidenum">
              <a:rPr lang="es-ES" smtClean="0"/>
              <a:pPr/>
              <a:t>3</a:t>
            </a:fld>
            <a:endParaRPr lang="es-ES"/>
          </a:p>
        </p:txBody>
      </p:sp>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13" descr="Edificio de oficinas de diseño futurista con cielo claro">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3"/>
          <a:srcRect l="10743" t="17230" r="27972"/>
          <a:stretch/>
        </p:blipFill>
        <p:spPr>
          <a:xfrm>
            <a:off x="0" y="404811"/>
            <a:ext cx="6108872" cy="5485128"/>
          </a:xfrm>
        </p:spPr>
      </p:pic>
      <p:sp>
        <p:nvSpPr>
          <p:cNvPr id="5" name="Título 4">
            <a:extLst>
              <a:ext uri="{FF2B5EF4-FFF2-40B4-BE49-F238E27FC236}">
                <a16:creationId xmlns:a16="http://schemas.microsoft.com/office/drawing/2014/main" id="{20B93806-769F-4C20-A684-CA4CB5BB858C}"/>
              </a:ext>
            </a:extLst>
          </p:cNvPr>
          <p:cNvSpPr>
            <a:spLocks noGrp="1"/>
          </p:cNvSpPr>
          <p:nvPr>
            <p:ph type="title"/>
          </p:nvPr>
        </p:nvSpPr>
        <p:spPr>
          <a:xfrm>
            <a:off x="6881206" y="490503"/>
            <a:ext cx="5056083" cy="1338275"/>
          </a:xfrm>
        </p:spPr>
        <p:txBody>
          <a:bodyPr rtlCol="0"/>
          <a:lstStyle/>
          <a:p>
            <a:pPr rtl="0"/>
            <a:r>
              <a:rPr lang="es-PE" dirty="0"/>
              <a:t>Características de la prueba</a:t>
            </a:r>
            <a:endParaRPr lang="es-ES" dirty="0"/>
          </a:p>
        </p:txBody>
      </p:sp>
      <p:sp>
        <p:nvSpPr>
          <p:cNvPr id="4" name="Marcador de texto 3">
            <a:extLst>
              <a:ext uri="{FF2B5EF4-FFF2-40B4-BE49-F238E27FC236}">
                <a16:creationId xmlns:a16="http://schemas.microsoft.com/office/drawing/2014/main" id="{7E209D92-7413-44EE-BC90-ECE50DA3158D}"/>
              </a:ext>
            </a:extLst>
          </p:cNvPr>
          <p:cNvSpPr>
            <a:spLocks noGrp="1"/>
          </p:cNvSpPr>
          <p:nvPr>
            <p:ph type="body" sz="quarter" idx="15"/>
          </p:nvPr>
        </p:nvSpPr>
        <p:spPr>
          <a:xfrm>
            <a:off x="6881205" y="2122416"/>
            <a:ext cx="4421857" cy="4127382"/>
          </a:xfrm>
        </p:spPr>
        <p:txBody>
          <a:bodyPr rtlCol="0">
            <a:normAutofit lnSpcReduction="10000"/>
          </a:bodyPr>
          <a:lstStyle/>
          <a:p>
            <a:pPr algn="l"/>
            <a:r>
              <a:rPr lang="es-MX" sz="1800" b="0" i="1" u="none" strike="noStrike" baseline="0" dirty="0">
                <a:latin typeface="LeawoodStd-BookItalic"/>
              </a:rPr>
              <a:t>Una buena prueba tiene una alta probabilidad de encontrar un error. </a:t>
            </a:r>
            <a:r>
              <a:rPr lang="es-MX" sz="1800" b="0" i="0" u="none" strike="noStrike" baseline="0" dirty="0">
                <a:latin typeface="LeawoodStd-Book"/>
              </a:rPr>
              <a:t>Para lograr esta meta, el examinador debe comprender el software e intentar desarrollar una imagen mental de cómo </a:t>
            </a:r>
            <a:r>
              <a:rPr lang="es-PE" sz="1800" b="0" i="0" u="none" strike="noStrike" baseline="0" dirty="0">
                <a:latin typeface="LeawoodStd-Book"/>
              </a:rPr>
              <a:t>puede fallar.</a:t>
            </a:r>
          </a:p>
          <a:p>
            <a:pPr algn="l"/>
            <a:r>
              <a:rPr lang="es-MX" sz="1800" b="0" i="1" u="none" strike="noStrike" baseline="0" dirty="0">
                <a:latin typeface="LeawoodStd-BookItalic"/>
              </a:rPr>
              <a:t>Una buena prueba no es redundante</a:t>
            </a:r>
            <a:r>
              <a:rPr lang="es-MX" sz="1800" b="0" i="0" u="none" strike="noStrike" baseline="0" dirty="0">
                <a:latin typeface="LeawoodStd-Book"/>
              </a:rPr>
              <a:t>. El tiempo y los recursos de la prueba son limitados. No se trata de realizar una prueba que tenga el mismo propósito que otra.</a:t>
            </a:r>
          </a:p>
          <a:p>
            <a:pPr algn="l"/>
            <a:r>
              <a:rPr lang="es-MX" sz="1800" b="0" i="1" u="none" strike="noStrike" baseline="0" dirty="0">
                <a:latin typeface="LeawoodStd-BookItalic"/>
              </a:rPr>
              <a:t>Una buena prueba debe ser “la mejor de la camada”</a:t>
            </a:r>
            <a:r>
              <a:rPr lang="es-MX" sz="1800" dirty="0">
                <a:latin typeface="LeawoodStd-Book"/>
              </a:rPr>
              <a:t> </a:t>
            </a:r>
            <a:r>
              <a:rPr lang="es-MX" sz="1800" b="0" i="0" u="none" strike="noStrike" baseline="0" dirty="0">
                <a:latin typeface="LeawoodStd-Book"/>
              </a:rPr>
              <a:t>debe usarse la prueba que tenga la mayor probabilidad de descubrir toda una clase de errores.</a:t>
            </a:r>
          </a:p>
          <a:p>
            <a:pPr algn="l"/>
            <a:r>
              <a:rPr lang="es-MX" sz="1800" b="0" i="1" u="none" strike="noStrike" baseline="0" dirty="0">
                <a:latin typeface="LeawoodStd-BookItalic"/>
              </a:rPr>
              <a:t>Una buena prueba no debe ser demasiado simple o demasiado compleja.</a:t>
            </a:r>
            <a:endParaRPr lang="es-ES" dirty="0"/>
          </a:p>
        </p:txBody>
      </p:sp>
      <p:sp>
        <p:nvSpPr>
          <p:cNvPr id="2" name="Marcador de número de diapositiva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rtlCol="0"/>
          <a:lstStyle/>
          <a:p>
            <a:pPr rtl="0"/>
            <a:fld id="{D495E168-DA5E-4888-8D8A-92B118324C14}" type="slidenum">
              <a:rPr lang="es-ES" smtClean="0"/>
              <a:pPr rtl="0"/>
              <a:t>4</a:t>
            </a:fld>
            <a:endParaRPr lang="es-ES"/>
          </a:p>
        </p:txBody>
      </p:sp>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0719E0E7-CFBA-48B5-AA1B-EA5B887F6650}"/>
              </a:ext>
            </a:extLst>
          </p:cNvPr>
          <p:cNvSpPr>
            <a:spLocks noGrp="1"/>
          </p:cNvSpPr>
          <p:nvPr>
            <p:ph type="title"/>
          </p:nvPr>
        </p:nvSpPr>
        <p:spPr bwMode="grayWhite">
          <a:xfrm>
            <a:off x="774031" y="653070"/>
            <a:ext cx="10505572" cy="782638"/>
          </a:xfrm>
        </p:spPr>
        <p:txBody>
          <a:bodyPr rtlCol="0">
            <a:normAutofit fontScale="90000"/>
          </a:bodyPr>
          <a:lstStyle/>
          <a:p>
            <a:pPr rtl="0"/>
            <a:r>
              <a:rPr lang="es-ES" dirty="0"/>
              <a:t>Prueba de Caja Negra y de caja Blanca</a:t>
            </a:r>
          </a:p>
        </p:txBody>
      </p:sp>
      <p:sp>
        <p:nvSpPr>
          <p:cNvPr id="9" name="Marcador de texto 8">
            <a:extLst>
              <a:ext uri="{FF2B5EF4-FFF2-40B4-BE49-F238E27FC236}">
                <a16:creationId xmlns:a16="http://schemas.microsoft.com/office/drawing/2014/main" id="{0658B4B7-2667-479D-90A8-706DAAA9ADB9}"/>
              </a:ext>
            </a:extLst>
          </p:cNvPr>
          <p:cNvSpPr>
            <a:spLocks noGrp="1"/>
          </p:cNvSpPr>
          <p:nvPr>
            <p:ph type="body" sz="quarter" idx="13"/>
          </p:nvPr>
        </p:nvSpPr>
        <p:spPr bwMode="grayWhite"/>
        <p:txBody>
          <a:bodyPr rtlCol="0">
            <a:normAutofit fontScale="92500" lnSpcReduction="10000"/>
          </a:bodyPr>
          <a:lstStyle/>
          <a:p>
            <a:pPr algn="l"/>
            <a:r>
              <a:rPr lang="es-MX" sz="1800" dirty="0"/>
              <a:t>Cualquier producto sometido a ingeniería (y la mayoría de otras cosas) pueden probarse en una</a:t>
            </a:r>
          </a:p>
          <a:p>
            <a:pPr algn="l"/>
            <a:r>
              <a:rPr lang="es-PE" sz="1800" dirty="0"/>
              <a:t>de dos formas:</a:t>
            </a:r>
            <a:endParaRPr lang="es-ES" sz="1800" dirty="0"/>
          </a:p>
        </p:txBody>
      </p:sp>
      <p:sp>
        <p:nvSpPr>
          <p:cNvPr id="4" name="Marcador de texto 3">
            <a:extLst>
              <a:ext uri="{FF2B5EF4-FFF2-40B4-BE49-F238E27FC236}">
                <a16:creationId xmlns:a16="http://schemas.microsoft.com/office/drawing/2014/main" id="{DCA4BA4B-DB5E-418C-8309-2ED941800B3E}"/>
              </a:ext>
            </a:extLst>
          </p:cNvPr>
          <p:cNvSpPr>
            <a:spLocks noGrp="1"/>
          </p:cNvSpPr>
          <p:nvPr>
            <p:ph type="body" idx="1"/>
          </p:nvPr>
        </p:nvSpPr>
        <p:spPr bwMode="grayWhite"/>
        <p:txBody>
          <a:bodyPr rtlCol="0"/>
          <a:lstStyle/>
          <a:p>
            <a:pPr rtl="0"/>
            <a:r>
              <a:rPr lang="es-ES" dirty="0"/>
              <a:t>Prueba de Caja Negra</a:t>
            </a:r>
          </a:p>
        </p:txBody>
      </p:sp>
      <p:sp>
        <p:nvSpPr>
          <p:cNvPr id="6" name="Marcador de texto 5">
            <a:extLst>
              <a:ext uri="{FF2B5EF4-FFF2-40B4-BE49-F238E27FC236}">
                <a16:creationId xmlns:a16="http://schemas.microsoft.com/office/drawing/2014/main" id="{FA6EDE3F-FD3C-4A2C-837A-5B3420BD5E75}"/>
              </a:ext>
            </a:extLst>
          </p:cNvPr>
          <p:cNvSpPr>
            <a:spLocks noGrp="1"/>
          </p:cNvSpPr>
          <p:nvPr>
            <p:ph type="body" sz="quarter" idx="20"/>
          </p:nvPr>
        </p:nvSpPr>
        <p:spPr bwMode="grayWhite"/>
        <p:txBody>
          <a:bodyPr rtlCol="0">
            <a:noAutofit/>
          </a:bodyPr>
          <a:lstStyle/>
          <a:p>
            <a:pPr rtl="0">
              <a:lnSpc>
                <a:spcPct val="110000"/>
              </a:lnSpc>
            </a:pPr>
            <a:r>
              <a:rPr lang="es-MX" sz="1800" b="0" i="0" u="none" strike="noStrike" baseline="0" dirty="0">
                <a:latin typeface="LeawoodStd-Book"/>
              </a:rPr>
              <a:t>Son pruebas que se llevan a cabo en la interfaz del software.</a:t>
            </a:r>
          </a:p>
          <a:p>
            <a:pPr algn="l"/>
            <a:r>
              <a:rPr lang="es-MX" sz="1800" b="0" i="0" u="none" strike="noStrike" baseline="0" dirty="0">
                <a:latin typeface="LeawoodStd-Book"/>
              </a:rPr>
              <a:t>Una prueba de caja negra examina algunos aspectos fundamentales de un sistema con poca preocupación por la estructura lógica interna del software.</a:t>
            </a:r>
            <a:endParaRPr lang="es-ES" dirty="0"/>
          </a:p>
        </p:txBody>
      </p:sp>
      <p:sp>
        <p:nvSpPr>
          <p:cNvPr id="5" name="Marcador de texto 4">
            <a:extLst>
              <a:ext uri="{FF2B5EF4-FFF2-40B4-BE49-F238E27FC236}">
                <a16:creationId xmlns:a16="http://schemas.microsoft.com/office/drawing/2014/main" id="{A92CB9BD-51FF-4C3D-BDD7-A004B05B152F}"/>
              </a:ext>
            </a:extLst>
          </p:cNvPr>
          <p:cNvSpPr>
            <a:spLocks noGrp="1"/>
          </p:cNvSpPr>
          <p:nvPr>
            <p:ph type="body" idx="18"/>
          </p:nvPr>
        </p:nvSpPr>
        <p:spPr bwMode="grayWhite">
          <a:xfrm>
            <a:off x="6627120" y="2993041"/>
            <a:ext cx="4652483" cy="454353"/>
          </a:xfrm>
        </p:spPr>
        <p:txBody>
          <a:bodyPr rtlCol="0"/>
          <a:lstStyle/>
          <a:p>
            <a:pPr rtl="0"/>
            <a:r>
              <a:rPr lang="es-ES" dirty="0"/>
              <a:t>Prueba de Caja Blanca</a:t>
            </a:r>
          </a:p>
        </p:txBody>
      </p:sp>
      <p:sp>
        <p:nvSpPr>
          <p:cNvPr id="7" name="Marcador de texto 6">
            <a:extLst>
              <a:ext uri="{FF2B5EF4-FFF2-40B4-BE49-F238E27FC236}">
                <a16:creationId xmlns:a16="http://schemas.microsoft.com/office/drawing/2014/main" id="{22D6EF90-B98E-4EA6-8AA1-185EE8D4BD25}"/>
              </a:ext>
            </a:extLst>
          </p:cNvPr>
          <p:cNvSpPr>
            <a:spLocks noGrp="1"/>
          </p:cNvSpPr>
          <p:nvPr>
            <p:ph type="body" sz="quarter" idx="21"/>
          </p:nvPr>
        </p:nvSpPr>
        <p:spPr bwMode="grayWhite"/>
        <p:txBody>
          <a:bodyPr rtlCol="0">
            <a:noAutofit/>
          </a:bodyPr>
          <a:lstStyle/>
          <a:p>
            <a:pPr rtl="0">
              <a:lnSpc>
                <a:spcPct val="100000"/>
              </a:lnSpc>
            </a:pPr>
            <a:r>
              <a:rPr lang="es-MX" sz="1800" dirty="0">
                <a:latin typeface="LeawoodStd-Book"/>
              </a:rPr>
              <a:t>S</a:t>
            </a:r>
            <a:r>
              <a:rPr lang="es-MX" sz="1800" b="0" i="0" u="none" strike="noStrike" baseline="0" dirty="0">
                <a:latin typeface="LeawoodStd-Book"/>
              </a:rPr>
              <a:t>e basa en el examen cercano de los detalles de procedimiento.</a:t>
            </a:r>
          </a:p>
          <a:p>
            <a:pPr algn="l"/>
            <a:r>
              <a:rPr lang="es-PE" sz="1800" b="0" i="0" u="none" strike="noStrike" baseline="0" dirty="0">
                <a:latin typeface="LeawoodStd-Book"/>
              </a:rPr>
              <a:t>Las rutas lógicas a </a:t>
            </a:r>
            <a:r>
              <a:rPr lang="es-MX" sz="1800" b="0" i="0" u="none" strike="noStrike" baseline="0" dirty="0">
                <a:latin typeface="LeawoodStd-Book"/>
              </a:rPr>
              <a:t>través del software y las colaboraciones entre componentes se ponen a prueba al revisar conjuntos específicos de condiciones y/o bucles.</a:t>
            </a:r>
            <a:endParaRPr lang="es-ES" dirty="0"/>
          </a:p>
        </p:txBody>
      </p:sp>
      <p:sp>
        <p:nvSpPr>
          <p:cNvPr id="2" name="Marcador de número de diapositiva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rtlCol="0"/>
          <a:lstStyle/>
          <a:p>
            <a:pPr rtl="0"/>
            <a:fld id="{D495E168-DA5E-4888-8D8A-92B118324C14}" type="slidenum">
              <a:rPr lang="es-ES" smtClean="0"/>
              <a:pPr rtl="0"/>
              <a:t>5</a:t>
            </a:fld>
            <a:endParaRPr lang="es-ES"/>
          </a:p>
        </p:txBody>
      </p:sp>
    </p:spTree>
    <p:extLst>
      <p:ext uri="{BB962C8B-B14F-4D97-AF65-F5344CB8AC3E}">
        <p14:creationId xmlns:p14="http://schemas.microsoft.com/office/powerpoint/2010/main" val="384636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13" descr="Edificio de oficinas de diseño futurista con cielo claro">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3"/>
          <a:srcRect l="10743" t="17230" r="27972"/>
          <a:stretch/>
        </p:blipFill>
        <p:spPr>
          <a:xfrm>
            <a:off x="0" y="404811"/>
            <a:ext cx="6108872" cy="5485128"/>
          </a:xfrm>
        </p:spPr>
      </p:pic>
      <p:sp>
        <p:nvSpPr>
          <p:cNvPr id="5" name="Título 4">
            <a:extLst>
              <a:ext uri="{FF2B5EF4-FFF2-40B4-BE49-F238E27FC236}">
                <a16:creationId xmlns:a16="http://schemas.microsoft.com/office/drawing/2014/main" id="{20B93806-769F-4C20-A684-CA4CB5BB858C}"/>
              </a:ext>
            </a:extLst>
          </p:cNvPr>
          <p:cNvSpPr>
            <a:spLocks noGrp="1"/>
          </p:cNvSpPr>
          <p:nvPr>
            <p:ph type="title"/>
          </p:nvPr>
        </p:nvSpPr>
        <p:spPr>
          <a:xfrm>
            <a:off x="6881206" y="490503"/>
            <a:ext cx="5056083" cy="1338275"/>
          </a:xfrm>
        </p:spPr>
        <p:txBody>
          <a:bodyPr rtlCol="0"/>
          <a:lstStyle/>
          <a:p>
            <a:pPr rtl="0"/>
            <a:r>
              <a:rPr lang="es-PE" dirty="0"/>
              <a:t>Prueba de Caja Blanca</a:t>
            </a:r>
            <a:endParaRPr lang="es-ES" dirty="0"/>
          </a:p>
        </p:txBody>
      </p:sp>
      <p:sp>
        <p:nvSpPr>
          <p:cNvPr id="4" name="Marcador de texto 3">
            <a:extLst>
              <a:ext uri="{FF2B5EF4-FFF2-40B4-BE49-F238E27FC236}">
                <a16:creationId xmlns:a16="http://schemas.microsoft.com/office/drawing/2014/main" id="{7E209D92-7413-44EE-BC90-ECE50DA3158D}"/>
              </a:ext>
            </a:extLst>
          </p:cNvPr>
          <p:cNvSpPr>
            <a:spLocks noGrp="1"/>
          </p:cNvSpPr>
          <p:nvPr>
            <p:ph type="body" sz="quarter" idx="15"/>
          </p:nvPr>
        </p:nvSpPr>
        <p:spPr>
          <a:xfrm>
            <a:off x="6881205" y="2122416"/>
            <a:ext cx="4421857" cy="4127382"/>
          </a:xfrm>
        </p:spPr>
        <p:txBody>
          <a:bodyPr rtlCol="0">
            <a:normAutofit/>
          </a:bodyPr>
          <a:lstStyle/>
          <a:p>
            <a:pPr algn="l"/>
            <a:r>
              <a:rPr lang="es-MX" sz="1800" b="0" i="0" u="none" strike="noStrike" baseline="0" dirty="0">
                <a:latin typeface="LeawoodStd-Book"/>
              </a:rPr>
              <a:t>La </a:t>
            </a:r>
            <a:r>
              <a:rPr lang="es-MX" sz="1800" b="0" i="1" u="none" strike="noStrike" baseline="0" dirty="0">
                <a:latin typeface="LeawoodStd-BookItalic"/>
              </a:rPr>
              <a:t>prueba de caja blanca</a:t>
            </a:r>
            <a:r>
              <a:rPr lang="es-MX" sz="1800" b="0" i="0" u="none" strike="noStrike" baseline="0" dirty="0">
                <a:latin typeface="LeawoodStd-Book"/>
              </a:rPr>
              <a:t>, en ocasiones llamada </a:t>
            </a:r>
            <a:r>
              <a:rPr lang="es-MX" sz="1800" b="0" i="1" u="none" strike="noStrike" baseline="0" dirty="0">
                <a:latin typeface="LeawoodStd-BookItalic"/>
              </a:rPr>
              <a:t>prueba de caja de vidrio</a:t>
            </a:r>
            <a:r>
              <a:rPr lang="es-MX" sz="1800" b="0" i="0" u="none" strike="noStrike" baseline="0" dirty="0">
                <a:latin typeface="LeawoodStd-Book"/>
              </a:rPr>
              <a:t>, es una filosofía de diseño de casos de prueba que usa la estructura de control descrita como parte del diseño a nivel de componentes para derivar casos de prueba.</a:t>
            </a:r>
          </a:p>
          <a:p>
            <a:r>
              <a:rPr lang="es-MX" sz="1800" dirty="0">
                <a:latin typeface="LeawoodStd-Book"/>
              </a:rPr>
              <a:t>Ejemplo:</a:t>
            </a:r>
          </a:p>
          <a:p>
            <a:pPr algn="l"/>
            <a:endParaRPr lang="es-ES" dirty="0"/>
          </a:p>
        </p:txBody>
      </p:sp>
      <p:sp>
        <p:nvSpPr>
          <p:cNvPr id="2" name="Marcador de número de diapositiva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rtlCol="0"/>
          <a:lstStyle/>
          <a:p>
            <a:pPr rtl="0"/>
            <a:fld id="{D495E168-DA5E-4888-8D8A-92B118324C14}" type="slidenum">
              <a:rPr lang="es-ES" smtClean="0"/>
              <a:pPr rtl="0"/>
              <a:t>6</a:t>
            </a:fld>
            <a:endParaRPr lang="es-ES"/>
          </a:p>
        </p:txBody>
      </p:sp>
      <p:pic>
        <p:nvPicPr>
          <p:cNvPr id="8" name="Imagen 7">
            <a:extLst>
              <a:ext uri="{FF2B5EF4-FFF2-40B4-BE49-F238E27FC236}">
                <a16:creationId xmlns:a16="http://schemas.microsoft.com/office/drawing/2014/main" id="{8B398151-1E81-4938-91F0-ADBA195EB3F1}"/>
              </a:ext>
            </a:extLst>
          </p:cNvPr>
          <p:cNvPicPr>
            <a:picLocks noChangeAspect="1"/>
          </p:cNvPicPr>
          <p:nvPr/>
        </p:nvPicPr>
        <p:blipFill>
          <a:blip r:embed="rId4"/>
          <a:stretch>
            <a:fillRect/>
          </a:stretch>
        </p:blipFill>
        <p:spPr>
          <a:xfrm>
            <a:off x="750733" y="1417740"/>
            <a:ext cx="5725568" cy="4249540"/>
          </a:xfrm>
          <a:prstGeom prst="rect">
            <a:avLst/>
          </a:prstGeom>
        </p:spPr>
      </p:pic>
    </p:spTree>
    <p:extLst>
      <p:ext uri="{BB962C8B-B14F-4D97-AF65-F5344CB8AC3E}">
        <p14:creationId xmlns:p14="http://schemas.microsoft.com/office/powerpoint/2010/main" val="338410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C01CE71-FC76-4B08-B6CF-991940C3CF1D}"/>
              </a:ext>
            </a:extLst>
          </p:cNvPr>
          <p:cNvSpPr>
            <a:spLocks noGrp="1"/>
          </p:cNvSpPr>
          <p:nvPr>
            <p:ph type="title"/>
          </p:nvPr>
        </p:nvSpPr>
        <p:spPr>
          <a:xfrm>
            <a:off x="774032" y="532015"/>
            <a:ext cx="5056083" cy="1283369"/>
          </a:xfrm>
        </p:spPr>
        <p:txBody>
          <a:bodyPr rtlCol="0">
            <a:normAutofit/>
          </a:bodyPr>
          <a:lstStyle/>
          <a:p>
            <a:pPr rtl="0"/>
            <a:r>
              <a:rPr lang="es-PE" dirty="0"/>
              <a:t>Prueba de Ruta Básica</a:t>
            </a:r>
            <a:endParaRPr lang="es-ES" dirty="0"/>
          </a:p>
        </p:txBody>
      </p:sp>
      <p:sp>
        <p:nvSpPr>
          <p:cNvPr id="4" name="Marcador de texto 3">
            <a:extLst>
              <a:ext uri="{FF2B5EF4-FFF2-40B4-BE49-F238E27FC236}">
                <a16:creationId xmlns:a16="http://schemas.microsoft.com/office/drawing/2014/main" id="{A88F02AC-2ACE-4B6E-9181-99EBB08906BB}"/>
              </a:ext>
            </a:extLst>
          </p:cNvPr>
          <p:cNvSpPr>
            <a:spLocks noGrp="1"/>
          </p:cNvSpPr>
          <p:nvPr>
            <p:ph type="body" sz="quarter" idx="15"/>
          </p:nvPr>
        </p:nvSpPr>
        <p:spPr>
          <a:xfrm>
            <a:off x="568641" y="2269186"/>
            <a:ext cx="4494159" cy="3367835"/>
          </a:xfrm>
        </p:spPr>
        <p:txBody>
          <a:bodyPr rtlCol="0">
            <a:noAutofit/>
          </a:bodyPr>
          <a:lstStyle/>
          <a:p>
            <a:pPr algn="l"/>
            <a:r>
              <a:rPr lang="es-MX" sz="1800" b="0" i="0" u="none" strike="noStrike" baseline="0" dirty="0">
                <a:latin typeface="LeawoodStd-Book"/>
              </a:rPr>
              <a:t>La </a:t>
            </a:r>
            <a:r>
              <a:rPr lang="es-MX" sz="1800" b="0" i="1" u="none" strike="noStrike" baseline="0" dirty="0">
                <a:latin typeface="LeawoodStd-BookItalic"/>
              </a:rPr>
              <a:t>prueba de ruta </a:t>
            </a:r>
            <a:r>
              <a:rPr lang="es-MX" sz="1800" b="0" i="0" u="none" strike="noStrike" baseline="0" dirty="0">
                <a:latin typeface="LeawoodStd-Book"/>
              </a:rPr>
              <a:t>o </a:t>
            </a:r>
            <a:r>
              <a:rPr lang="es-MX" sz="1800" b="0" i="1" u="none" strike="noStrike" baseline="0" dirty="0">
                <a:latin typeface="LeawoodStd-BookItalic"/>
              </a:rPr>
              <a:t>trayectoria básica </a:t>
            </a:r>
            <a:r>
              <a:rPr lang="es-MX" sz="1800" b="0" i="0" u="none" strike="noStrike" baseline="0" dirty="0">
                <a:latin typeface="LeawoodStd-Book"/>
              </a:rPr>
              <a:t>es una técnica de prueba de caja blanca propuesta por </a:t>
            </a:r>
            <a:r>
              <a:rPr lang="es-PE" sz="1800" b="0" i="0" u="none" strike="noStrike" baseline="0" dirty="0">
                <a:latin typeface="LeawoodStd-Book"/>
              </a:rPr>
              <a:t>primera vez por Tom McCabe.</a:t>
            </a:r>
          </a:p>
          <a:p>
            <a:pPr algn="l"/>
            <a:r>
              <a:rPr lang="es-MX" sz="1800" b="0" i="0" u="none" strike="noStrike" baseline="0" dirty="0">
                <a:latin typeface="LeawoodStd-Book"/>
              </a:rPr>
              <a:t>El método de ruta básica permite al diseñador de casos de prueba derivar una medida de complejidad lógica de un diseño de procedimiento y usar esta medida como guía para definir un conjunto básico de rutas de ejecución.</a:t>
            </a:r>
            <a:endParaRPr lang="es-ES" sz="2000" dirty="0"/>
          </a:p>
        </p:txBody>
      </p:sp>
      <p:pic>
        <p:nvPicPr>
          <p:cNvPr id="14" name="Marcador de posición de imagen 13" descr="Edificio de oficinas de diseño futurista con cielo claro">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3"/>
          <a:srcRect l="17163" t="7596" r="21154"/>
          <a:stretch/>
        </p:blipFill>
        <p:spPr>
          <a:xfrm>
            <a:off x="5519738" y="0"/>
            <a:ext cx="6103621" cy="6858000"/>
          </a:xfrm>
        </p:spPr>
      </p:pic>
      <p:sp>
        <p:nvSpPr>
          <p:cNvPr id="2" name="Marcador de número de diapositiva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rtlCol="0"/>
          <a:lstStyle/>
          <a:p>
            <a:pPr rtl="0"/>
            <a:fld id="{D495E168-DA5E-4888-8D8A-92B118324C14}" type="slidenum">
              <a:rPr lang="es-ES" smtClean="0"/>
              <a:pPr rtl="0"/>
              <a:t>7</a:t>
            </a:fld>
            <a:endParaRPr lang="es-ES"/>
          </a:p>
        </p:txBody>
      </p:sp>
      <p:pic>
        <p:nvPicPr>
          <p:cNvPr id="8" name="Imagen 7">
            <a:extLst>
              <a:ext uri="{FF2B5EF4-FFF2-40B4-BE49-F238E27FC236}">
                <a16:creationId xmlns:a16="http://schemas.microsoft.com/office/drawing/2014/main" id="{B8A663C7-3191-4DF1-9119-D84C26E2479E}"/>
              </a:ext>
            </a:extLst>
          </p:cNvPr>
          <p:cNvPicPr>
            <a:picLocks noChangeAspect="1"/>
          </p:cNvPicPr>
          <p:nvPr/>
        </p:nvPicPr>
        <p:blipFill>
          <a:blip r:embed="rId4"/>
          <a:stretch>
            <a:fillRect/>
          </a:stretch>
        </p:blipFill>
        <p:spPr>
          <a:xfrm>
            <a:off x="2309213" y="4472451"/>
            <a:ext cx="7964011" cy="2124371"/>
          </a:xfrm>
          <a:prstGeom prst="rect">
            <a:avLst/>
          </a:prstGeom>
        </p:spPr>
      </p:pic>
    </p:spTree>
    <p:extLst>
      <p:ext uri="{BB962C8B-B14F-4D97-AF65-F5344CB8AC3E}">
        <p14:creationId xmlns:p14="http://schemas.microsoft.com/office/powerpoint/2010/main" val="17928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13" descr="Edificio de oficinas de diseño futurista con cielo claro">
            <a:extLst>
              <a:ext uri="{FF2B5EF4-FFF2-40B4-BE49-F238E27FC236}">
                <a16:creationId xmlns:a16="http://schemas.microsoft.com/office/drawing/2014/main" id="{BD519751-E686-4F24-9C8F-C439D8581B8C}"/>
              </a:ext>
            </a:extLst>
          </p:cNvPr>
          <p:cNvPicPr>
            <a:picLocks noGrp="1" noChangeAspect="1"/>
          </p:cNvPicPr>
          <p:nvPr>
            <p:ph type="pic" sz="quarter" idx="16"/>
          </p:nvPr>
        </p:nvPicPr>
        <p:blipFill rotWithShape="1">
          <a:blip r:embed="rId3"/>
          <a:srcRect l="10743" t="17230" r="27972"/>
          <a:stretch/>
        </p:blipFill>
        <p:spPr>
          <a:xfrm>
            <a:off x="0" y="404811"/>
            <a:ext cx="6108872" cy="5485128"/>
          </a:xfrm>
        </p:spPr>
      </p:pic>
      <p:sp>
        <p:nvSpPr>
          <p:cNvPr id="5" name="Título 4">
            <a:extLst>
              <a:ext uri="{FF2B5EF4-FFF2-40B4-BE49-F238E27FC236}">
                <a16:creationId xmlns:a16="http://schemas.microsoft.com/office/drawing/2014/main" id="{20B93806-769F-4C20-A684-CA4CB5BB858C}"/>
              </a:ext>
            </a:extLst>
          </p:cNvPr>
          <p:cNvSpPr>
            <a:spLocks noGrp="1"/>
          </p:cNvSpPr>
          <p:nvPr>
            <p:ph type="title"/>
          </p:nvPr>
        </p:nvSpPr>
        <p:spPr>
          <a:xfrm>
            <a:off x="6881206" y="490503"/>
            <a:ext cx="5056083" cy="1338275"/>
          </a:xfrm>
        </p:spPr>
        <p:txBody>
          <a:bodyPr rtlCol="0">
            <a:normAutofit fontScale="90000"/>
          </a:bodyPr>
          <a:lstStyle/>
          <a:p>
            <a:pPr rtl="0"/>
            <a:r>
              <a:rPr lang="es-PE" dirty="0"/>
              <a:t>Notación de gráfico o grafo de flujo</a:t>
            </a:r>
            <a:endParaRPr lang="es-ES" dirty="0"/>
          </a:p>
        </p:txBody>
      </p:sp>
      <p:sp>
        <p:nvSpPr>
          <p:cNvPr id="4" name="Marcador de texto 3">
            <a:extLst>
              <a:ext uri="{FF2B5EF4-FFF2-40B4-BE49-F238E27FC236}">
                <a16:creationId xmlns:a16="http://schemas.microsoft.com/office/drawing/2014/main" id="{7E209D92-7413-44EE-BC90-ECE50DA3158D}"/>
              </a:ext>
            </a:extLst>
          </p:cNvPr>
          <p:cNvSpPr>
            <a:spLocks noGrp="1"/>
          </p:cNvSpPr>
          <p:nvPr>
            <p:ph type="body" sz="quarter" idx="15"/>
          </p:nvPr>
        </p:nvSpPr>
        <p:spPr>
          <a:xfrm>
            <a:off x="6881205" y="2122416"/>
            <a:ext cx="4421857" cy="654340"/>
          </a:xfrm>
        </p:spPr>
        <p:txBody>
          <a:bodyPr rtlCol="0">
            <a:normAutofit/>
          </a:bodyPr>
          <a:lstStyle/>
          <a:p>
            <a:pPr algn="l"/>
            <a:r>
              <a:rPr lang="es-PE" sz="1800" b="0" i="0" u="none" strike="noStrike" baseline="0" dirty="0">
                <a:latin typeface="LeawoodStd-Book"/>
              </a:rPr>
              <a:t>El gráfico de </a:t>
            </a:r>
            <a:r>
              <a:rPr lang="es-MX" sz="1800" b="0" i="0" u="none" strike="noStrike" baseline="0" dirty="0">
                <a:latin typeface="LeawoodStd-Book"/>
              </a:rPr>
              <a:t>flujo muestra el flujo de control lógico.</a:t>
            </a:r>
            <a:endParaRPr lang="es-ES" dirty="0"/>
          </a:p>
        </p:txBody>
      </p:sp>
      <p:sp>
        <p:nvSpPr>
          <p:cNvPr id="2" name="Marcador de número de diapositiva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rtlCol="0"/>
          <a:lstStyle/>
          <a:p>
            <a:pPr rtl="0"/>
            <a:fld id="{D495E168-DA5E-4888-8D8A-92B118324C14}" type="slidenum">
              <a:rPr lang="es-ES" smtClean="0"/>
              <a:pPr rtl="0"/>
              <a:t>8</a:t>
            </a:fld>
            <a:endParaRPr lang="es-ES"/>
          </a:p>
        </p:txBody>
      </p:sp>
      <p:pic>
        <p:nvPicPr>
          <p:cNvPr id="6" name="Imagen 5">
            <a:extLst>
              <a:ext uri="{FF2B5EF4-FFF2-40B4-BE49-F238E27FC236}">
                <a16:creationId xmlns:a16="http://schemas.microsoft.com/office/drawing/2014/main" id="{80899656-ED62-4865-95E7-0D3F25582972}"/>
              </a:ext>
            </a:extLst>
          </p:cNvPr>
          <p:cNvPicPr>
            <a:picLocks noChangeAspect="1"/>
          </p:cNvPicPr>
          <p:nvPr/>
        </p:nvPicPr>
        <p:blipFill rotWithShape="1">
          <a:blip r:embed="rId4"/>
          <a:srcRect l="12637"/>
          <a:stretch/>
        </p:blipFill>
        <p:spPr>
          <a:xfrm>
            <a:off x="117444" y="309200"/>
            <a:ext cx="5336874" cy="3801005"/>
          </a:xfrm>
          <a:prstGeom prst="rect">
            <a:avLst/>
          </a:prstGeom>
        </p:spPr>
      </p:pic>
      <p:pic>
        <p:nvPicPr>
          <p:cNvPr id="3" name="Imagen 2">
            <a:extLst>
              <a:ext uri="{FF2B5EF4-FFF2-40B4-BE49-F238E27FC236}">
                <a16:creationId xmlns:a16="http://schemas.microsoft.com/office/drawing/2014/main" id="{D2CBC7CD-FF95-42CE-8E6A-3C0D566BD3DC}"/>
              </a:ext>
            </a:extLst>
          </p:cNvPr>
          <p:cNvPicPr>
            <a:picLocks noChangeAspect="1"/>
          </p:cNvPicPr>
          <p:nvPr/>
        </p:nvPicPr>
        <p:blipFill>
          <a:blip r:embed="rId5"/>
          <a:stretch>
            <a:fillRect/>
          </a:stretch>
        </p:blipFill>
        <p:spPr>
          <a:xfrm>
            <a:off x="4135770" y="2949216"/>
            <a:ext cx="7701133" cy="3478406"/>
          </a:xfrm>
          <a:prstGeom prst="rect">
            <a:avLst/>
          </a:prstGeom>
        </p:spPr>
      </p:pic>
    </p:spTree>
    <p:extLst>
      <p:ext uri="{BB962C8B-B14F-4D97-AF65-F5344CB8AC3E}">
        <p14:creationId xmlns:p14="http://schemas.microsoft.com/office/powerpoint/2010/main" val="175829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C01CE71-FC76-4B08-B6CF-991940C3CF1D}"/>
              </a:ext>
            </a:extLst>
          </p:cNvPr>
          <p:cNvSpPr>
            <a:spLocks noGrp="1"/>
          </p:cNvSpPr>
          <p:nvPr>
            <p:ph type="title"/>
          </p:nvPr>
        </p:nvSpPr>
        <p:spPr>
          <a:xfrm>
            <a:off x="774032" y="532015"/>
            <a:ext cx="5744214" cy="1283369"/>
          </a:xfrm>
        </p:spPr>
        <p:txBody>
          <a:bodyPr rtlCol="0">
            <a:normAutofit/>
          </a:bodyPr>
          <a:lstStyle/>
          <a:p>
            <a:pPr rtl="0"/>
            <a:r>
              <a:rPr lang="es-PE" dirty="0"/>
              <a:t>Rutas de programa independiente</a:t>
            </a:r>
            <a:endParaRPr lang="es-ES" dirty="0"/>
          </a:p>
        </p:txBody>
      </p:sp>
      <p:sp>
        <p:nvSpPr>
          <p:cNvPr id="4" name="Marcador de texto 3">
            <a:extLst>
              <a:ext uri="{FF2B5EF4-FFF2-40B4-BE49-F238E27FC236}">
                <a16:creationId xmlns:a16="http://schemas.microsoft.com/office/drawing/2014/main" id="{A88F02AC-2ACE-4B6E-9181-99EBB08906BB}"/>
              </a:ext>
            </a:extLst>
          </p:cNvPr>
          <p:cNvSpPr>
            <a:spLocks noGrp="1"/>
          </p:cNvSpPr>
          <p:nvPr>
            <p:ph type="body" sz="quarter" idx="15"/>
          </p:nvPr>
        </p:nvSpPr>
        <p:spPr>
          <a:xfrm>
            <a:off x="568641" y="2269187"/>
            <a:ext cx="4494159" cy="1438748"/>
          </a:xfrm>
        </p:spPr>
        <p:txBody>
          <a:bodyPr rtlCol="0">
            <a:noAutofit/>
          </a:bodyPr>
          <a:lstStyle/>
          <a:p>
            <a:pPr algn="l"/>
            <a:r>
              <a:rPr lang="es-MX" sz="1800" b="0" i="0" u="none" strike="noStrike" baseline="0" dirty="0">
                <a:latin typeface="LeawoodStd-Book"/>
              </a:rPr>
              <a:t>Una </a:t>
            </a:r>
            <a:r>
              <a:rPr lang="es-MX" sz="1800" b="0" i="1" u="none" strike="noStrike" baseline="0" dirty="0">
                <a:latin typeface="LeawoodStd-BookItalic"/>
              </a:rPr>
              <a:t>ruta independiente </a:t>
            </a:r>
            <a:r>
              <a:rPr lang="es-MX" sz="1800" b="0" i="0" u="none" strike="noStrike" baseline="0" dirty="0">
                <a:latin typeface="LeawoodStd-Book"/>
              </a:rPr>
              <a:t>es cualquiera que introduce al menos un nuevo conjunto de enunciados de procesamiento o una nueva condición en el programa</a:t>
            </a:r>
            <a:r>
              <a:rPr lang="es-MX" sz="1800" dirty="0">
                <a:latin typeface="LeawoodStd-Book"/>
              </a:rPr>
              <a:t>,</a:t>
            </a:r>
            <a:r>
              <a:rPr lang="es-MX" sz="1800" b="0" i="0" u="none" strike="noStrike" baseline="0" dirty="0">
                <a:latin typeface="LeawoodStd-Book"/>
              </a:rPr>
              <a:t> cuando se establece como un gráfico </a:t>
            </a:r>
            <a:r>
              <a:rPr lang="es-PE" sz="1800" b="0" i="0" u="none" strike="noStrike" baseline="0" dirty="0">
                <a:latin typeface="LeawoodStd-Book"/>
              </a:rPr>
              <a:t>de flujo.</a:t>
            </a:r>
            <a:endParaRPr lang="es-ES" sz="2000" dirty="0"/>
          </a:p>
        </p:txBody>
      </p:sp>
      <p:pic>
        <p:nvPicPr>
          <p:cNvPr id="14" name="Marcador de posición de imagen 13" descr="Edificio de oficinas de diseño futurista con cielo claro">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3"/>
          <a:srcRect l="17163" t="7596" r="21154"/>
          <a:stretch/>
        </p:blipFill>
        <p:spPr>
          <a:xfrm>
            <a:off x="5519738" y="0"/>
            <a:ext cx="6103621" cy="6858000"/>
          </a:xfrm>
        </p:spPr>
      </p:pic>
      <p:sp>
        <p:nvSpPr>
          <p:cNvPr id="2" name="Marcador de número de diapositiva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rtlCol="0"/>
          <a:lstStyle/>
          <a:p>
            <a:pPr rtl="0"/>
            <a:fld id="{D495E168-DA5E-4888-8D8A-92B118324C14}" type="slidenum">
              <a:rPr lang="es-ES" smtClean="0"/>
              <a:pPr rtl="0"/>
              <a:t>9</a:t>
            </a:fld>
            <a:endParaRPr lang="es-ES"/>
          </a:p>
        </p:txBody>
      </p:sp>
      <p:pic>
        <p:nvPicPr>
          <p:cNvPr id="3" name="Imagen 2">
            <a:extLst>
              <a:ext uri="{FF2B5EF4-FFF2-40B4-BE49-F238E27FC236}">
                <a16:creationId xmlns:a16="http://schemas.microsoft.com/office/drawing/2014/main" id="{4B04ADDD-F6D9-4A2B-B660-289D97FE7B72}"/>
              </a:ext>
            </a:extLst>
          </p:cNvPr>
          <p:cNvPicPr>
            <a:picLocks noChangeAspect="1"/>
          </p:cNvPicPr>
          <p:nvPr/>
        </p:nvPicPr>
        <p:blipFill>
          <a:blip r:embed="rId4"/>
          <a:stretch>
            <a:fillRect/>
          </a:stretch>
        </p:blipFill>
        <p:spPr>
          <a:xfrm>
            <a:off x="1034296" y="3707935"/>
            <a:ext cx="3562847" cy="1600423"/>
          </a:xfrm>
          <a:prstGeom prst="rect">
            <a:avLst/>
          </a:prstGeom>
        </p:spPr>
      </p:pic>
      <p:pic>
        <p:nvPicPr>
          <p:cNvPr id="6" name="Imagen 5">
            <a:extLst>
              <a:ext uri="{FF2B5EF4-FFF2-40B4-BE49-F238E27FC236}">
                <a16:creationId xmlns:a16="http://schemas.microsoft.com/office/drawing/2014/main" id="{774BFA0A-B565-4D2E-89B7-C0DAE7B5651A}"/>
              </a:ext>
            </a:extLst>
          </p:cNvPr>
          <p:cNvPicPr>
            <a:picLocks noChangeAspect="1"/>
          </p:cNvPicPr>
          <p:nvPr/>
        </p:nvPicPr>
        <p:blipFill>
          <a:blip r:embed="rId5"/>
          <a:stretch>
            <a:fillRect/>
          </a:stretch>
        </p:blipFill>
        <p:spPr>
          <a:xfrm>
            <a:off x="5855312" y="2096577"/>
            <a:ext cx="4172532" cy="3905795"/>
          </a:xfrm>
          <a:prstGeom prst="rect">
            <a:avLst/>
          </a:prstGeom>
        </p:spPr>
      </p:pic>
      <p:pic>
        <p:nvPicPr>
          <p:cNvPr id="7" name="Imagen 6">
            <a:extLst>
              <a:ext uri="{FF2B5EF4-FFF2-40B4-BE49-F238E27FC236}">
                <a16:creationId xmlns:a16="http://schemas.microsoft.com/office/drawing/2014/main" id="{ACD09117-CD6F-45EA-A844-1C1B50FD9D8E}"/>
              </a:ext>
            </a:extLst>
          </p:cNvPr>
          <p:cNvPicPr>
            <a:picLocks noChangeAspect="1"/>
          </p:cNvPicPr>
          <p:nvPr/>
        </p:nvPicPr>
        <p:blipFill>
          <a:blip r:embed="rId6"/>
          <a:stretch>
            <a:fillRect/>
          </a:stretch>
        </p:blipFill>
        <p:spPr>
          <a:xfrm>
            <a:off x="1824980" y="5853697"/>
            <a:ext cx="1981477" cy="352474"/>
          </a:xfrm>
          <a:prstGeom prst="rect">
            <a:avLst/>
          </a:prstGeom>
        </p:spPr>
      </p:pic>
      <p:sp>
        <p:nvSpPr>
          <p:cNvPr id="9" name="CuadroTexto 8">
            <a:extLst>
              <a:ext uri="{FF2B5EF4-FFF2-40B4-BE49-F238E27FC236}">
                <a16:creationId xmlns:a16="http://schemas.microsoft.com/office/drawing/2014/main" id="{EC477CFD-4039-47F7-960E-A5116A3A9A97}"/>
              </a:ext>
            </a:extLst>
          </p:cNvPr>
          <p:cNvSpPr txBox="1"/>
          <p:nvPr/>
        </p:nvSpPr>
        <p:spPr>
          <a:xfrm>
            <a:off x="1249960" y="5484365"/>
            <a:ext cx="2901756" cy="369332"/>
          </a:xfrm>
          <a:prstGeom prst="rect">
            <a:avLst/>
          </a:prstGeom>
          <a:noFill/>
        </p:spPr>
        <p:txBody>
          <a:bodyPr wrap="none" rtlCol="0">
            <a:spAutoFit/>
          </a:bodyPr>
          <a:lstStyle/>
          <a:p>
            <a:r>
              <a:rPr lang="es-ES" b="1" dirty="0">
                <a:solidFill>
                  <a:schemeClr val="bg1"/>
                </a:solidFill>
              </a:rPr>
              <a:t>Complejidad ciclo matica</a:t>
            </a:r>
            <a:endParaRPr lang="es-PE" b="1" dirty="0">
              <a:solidFill>
                <a:schemeClr val="bg1"/>
              </a:solidFill>
            </a:endParaRPr>
          </a:p>
        </p:txBody>
      </p:sp>
      <p:pic>
        <p:nvPicPr>
          <p:cNvPr id="10" name="Imagen 9">
            <a:extLst>
              <a:ext uri="{FF2B5EF4-FFF2-40B4-BE49-F238E27FC236}">
                <a16:creationId xmlns:a16="http://schemas.microsoft.com/office/drawing/2014/main" id="{D1F063EC-58D0-4628-8F80-E350B5A30886}"/>
              </a:ext>
            </a:extLst>
          </p:cNvPr>
          <p:cNvPicPr>
            <a:picLocks noChangeAspect="1"/>
          </p:cNvPicPr>
          <p:nvPr/>
        </p:nvPicPr>
        <p:blipFill>
          <a:blip r:embed="rId7"/>
          <a:stretch>
            <a:fillRect/>
          </a:stretch>
        </p:blipFill>
        <p:spPr>
          <a:xfrm>
            <a:off x="1877374" y="6325985"/>
            <a:ext cx="1876687" cy="381053"/>
          </a:xfrm>
          <a:prstGeom prst="rect">
            <a:avLst/>
          </a:prstGeom>
        </p:spPr>
      </p:pic>
    </p:spTree>
    <p:extLst>
      <p:ext uri="{BB962C8B-B14F-4D97-AF65-F5344CB8AC3E}">
        <p14:creationId xmlns:p14="http://schemas.microsoft.com/office/powerpoint/2010/main" val="2597318319"/>
      </p:ext>
    </p:extLst>
  </p:cSld>
  <p:clrMapOvr>
    <a:masterClrMapping/>
  </p:clrMapOvr>
</p:sld>
</file>

<file path=ppt/theme/theme1.xml><?xml version="1.0" encoding="utf-8"?>
<a:theme xmlns:a="http://schemas.openxmlformats.org/drawingml/2006/main" name="Tema de Offic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Office_30677704_TF45331398" id="{7B17669D-3993-46FF-9D57-72D6711C80A1}" vid="{6E7079E0-5D52-42C6-BBB3-6371C3B42A2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universal</Template>
  <TotalTime>147</TotalTime>
  <Words>1264</Words>
  <Application>Microsoft Office PowerPoint</Application>
  <PresentationFormat>Panorámica</PresentationFormat>
  <Paragraphs>126</Paragraphs>
  <Slides>18</Slides>
  <Notes>18</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18</vt:i4>
      </vt:variant>
    </vt:vector>
  </HeadingPairs>
  <TitlesOfParts>
    <vt:vector size="28" baseType="lpstr">
      <vt:lpstr>Arial</vt:lpstr>
      <vt:lpstr>Calibri</vt:lpstr>
      <vt:lpstr>LeawoodStd-Bold</vt:lpstr>
      <vt:lpstr>LeawoodStd-Book</vt:lpstr>
      <vt:lpstr>LeawoodStd-BookItalic</vt:lpstr>
      <vt:lpstr>LubalinGraphStd-Demi</vt:lpstr>
      <vt:lpstr>Lucida Grande</vt:lpstr>
      <vt:lpstr>Verdana</vt:lpstr>
      <vt:lpstr>Wingdings</vt:lpstr>
      <vt:lpstr>Tema de Office</vt:lpstr>
      <vt:lpstr>Prueba de Aplicaciones Convencionales</vt:lpstr>
      <vt:lpstr>Introducción</vt:lpstr>
      <vt:lpstr>FUNDAMENTOS DE LAS PRUEBAS DEL SOFTWARE</vt:lpstr>
      <vt:lpstr>Características de la prueba</vt:lpstr>
      <vt:lpstr>Prueba de Caja Negra y de caja Blanca</vt:lpstr>
      <vt:lpstr>Prueba de Caja Blanca</vt:lpstr>
      <vt:lpstr>Prueba de Ruta Básica</vt:lpstr>
      <vt:lpstr>Notación de gráfico o grafo de flujo</vt:lpstr>
      <vt:lpstr>Rutas de programa independiente</vt:lpstr>
      <vt:lpstr>Matrices de grafo</vt:lpstr>
      <vt:lpstr>Aprueba de la estructura de control</vt:lpstr>
      <vt:lpstr>Pruebas de caja negra</vt:lpstr>
      <vt:lpstr>Prueba de Caja negra</vt:lpstr>
      <vt:lpstr>Prueba basada en modelo</vt:lpstr>
      <vt:lpstr>PRUEBA PARA ENTORNOS, ARQUITECTURAS Y APLICACIONES ESPECIALIZADOS</vt:lpstr>
      <vt:lpstr>Prueba para sistemas de tiempo real</vt:lpstr>
      <vt:lpstr>Patrones para pruebas de software</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 de Aplicaciones Convencionales</dc:title>
  <dc:creator>VILCA APAZA CHRISTIAN NICOLL</dc:creator>
  <cp:lastModifiedBy>VILCA APAZA CHRISTIAN NICOLL</cp:lastModifiedBy>
  <cp:revision>13</cp:revision>
  <dcterms:created xsi:type="dcterms:W3CDTF">2020-07-26T17:22:29Z</dcterms:created>
  <dcterms:modified xsi:type="dcterms:W3CDTF">2020-07-27T16:33:35Z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