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96" y="-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13C34-4AE8-492B-9A73-8BA2FDB489F8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D805-7954-4418-BBC6-AAE3A1CDD0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343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tianleis.com/crear-combinacion-de-colores-herramienta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>
                <a:hlinkClick r:id="rId3"/>
              </a:rPr>
              <a:t>https://christianleis.com/crear-combinacion-de-colores-herramientas/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5D805-7954-4418-BBC6-AAE3A1CDD0A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754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22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96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8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08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664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84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166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10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38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4574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64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CAC9-B18E-480E-9545-2CEBECB8280A}" type="datetimeFigureOut">
              <a:rPr lang="es-ES" smtClean="0"/>
              <a:t>28/05/2020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FF03-4553-4ED1-9A25-85DB5910AD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65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71600" y="1851670"/>
            <a:ext cx="716423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Tipos de combinaciones de colores</a:t>
            </a:r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501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Combinación complementaria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ES" dirty="0"/>
              <a:t> </a:t>
            </a:r>
            <a:r>
              <a:rPr lang="es-ES" dirty="0" smtClean="0"/>
              <a:t>Los </a:t>
            </a:r>
            <a:r>
              <a:rPr lang="es-ES" dirty="0"/>
              <a:t>colores complementarios son también conocidos como </a:t>
            </a:r>
            <a:r>
              <a:rPr lang="es-ES" b="1" dirty="0"/>
              <a:t>colores opuestos</a:t>
            </a:r>
            <a:r>
              <a:rPr lang="es-ES" dirty="0"/>
              <a:t>. </a:t>
            </a:r>
            <a:endParaRPr lang="es-ES" dirty="0" smtClean="0"/>
          </a:p>
          <a:p>
            <a:pPr fontAlgn="base"/>
            <a:r>
              <a:rPr lang="es-ES" dirty="0" smtClean="0"/>
              <a:t>Este </a:t>
            </a:r>
            <a:r>
              <a:rPr lang="es-ES" dirty="0"/>
              <a:t>tipo de combinación se basa en el contrastes de colores y hace que los </a:t>
            </a:r>
            <a:r>
              <a:rPr lang="es-ES" b="1" dirty="0"/>
              <a:t>diseños sean muy visuales y atractivos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" b="100000" l="17200" r="83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9749"/>
            <a:ext cx="6956251" cy="463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5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 smtClean="0"/>
              <a:t>Combinación complementaria por separado</a:t>
            </a:r>
            <a:endParaRPr lang="es-ES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s-ES" dirty="0" smtClean="0"/>
              <a:t>Esta </a:t>
            </a:r>
            <a:r>
              <a:rPr lang="es-ES" dirty="0"/>
              <a:t>combinación de colores es una variante de la anterior. </a:t>
            </a:r>
            <a:endParaRPr lang="es-ES" dirty="0" smtClean="0"/>
          </a:p>
          <a:p>
            <a:pPr fontAlgn="base"/>
            <a:r>
              <a:rPr lang="es-ES" dirty="0" smtClean="0"/>
              <a:t>En </a:t>
            </a:r>
            <a:r>
              <a:rPr lang="es-ES" dirty="0"/>
              <a:t>este caso en vez de usar colores opuestos, se </a:t>
            </a:r>
            <a:r>
              <a:rPr lang="es-ES" b="1" dirty="0"/>
              <a:t>utilizan colores</a:t>
            </a:r>
            <a:r>
              <a:rPr lang="es-ES" dirty="0"/>
              <a:t> que se encuentran </a:t>
            </a:r>
            <a:r>
              <a:rPr lang="es-ES" b="1" dirty="0"/>
              <a:t>cercanos</a:t>
            </a:r>
            <a:r>
              <a:rPr lang="es-ES" dirty="0"/>
              <a:t>. </a:t>
            </a:r>
            <a:endParaRPr lang="es-ES" dirty="0" smtClean="0"/>
          </a:p>
          <a:p>
            <a:pPr fontAlgn="base"/>
            <a:r>
              <a:rPr lang="es-ES" dirty="0" smtClean="0"/>
              <a:t>De </a:t>
            </a:r>
            <a:r>
              <a:rPr lang="es-ES" dirty="0"/>
              <a:t>este modo se utiliza un </a:t>
            </a:r>
            <a:r>
              <a:rPr lang="es-ES" b="1" dirty="0"/>
              <a:t>color principal y dos complementarios</a:t>
            </a:r>
            <a:r>
              <a:rPr lang="es-ES" dirty="0"/>
              <a:t>, creando una gama de colores muy completa.</a:t>
            </a:r>
          </a:p>
          <a:p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" b="99000" l="17067" r="82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-92546"/>
            <a:ext cx="71437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96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4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4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Combinación de tres Colores: Triada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ES" dirty="0" smtClean="0"/>
              <a:t>Este </a:t>
            </a:r>
            <a:r>
              <a:rPr lang="es-ES" dirty="0"/>
              <a:t>tipo de combinación usa </a:t>
            </a:r>
            <a:r>
              <a:rPr lang="es-ES" b="1" dirty="0"/>
              <a:t>3 colores</a:t>
            </a:r>
            <a:r>
              <a:rPr lang="es-ES" dirty="0"/>
              <a:t> que se encuentran en la rueda ubicados uno a la misma distancia del otro. </a:t>
            </a:r>
            <a:endParaRPr lang="es-ES" dirty="0" smtClean="0"/>
          </a:p>
          <a:p>
            <a:pPr fontAlgn="base"/>
            <a:r>
              <a:rPr lang="es-ES" dirty="0" smtClean="0"/>
              <a:t>Con </a:t>
            </a:r>
            <a:r>
              <a:rPr lang="es-ES" dirty="0"/>
              <a:t>esta combinación se añade un tercer color al diseño, pero </a:t>
            </a:r>
            <a:r>
              <a:rPr lang="es-ES" b="1" dirty="0"/>
              <a:t>sin distorsionar la armonía</a:t>
            </a:r>
            <a:r>
              <a:rPr lang="es-ES" dirty="0"/>
              <a:t> de colores. </a:t>
            </a:r>
            <a:endParaRPr lang="es-ES" dirty="0" smtClean="0"/>
          </a:p>
          <a:p>
            <a:pPr fontAlgn="base"/>
            <a:r>
              <a:rPr lang="es-ES" dirty="0" smtClean="0"/>
              <a:t>Este </a:t>
            </a:r>
            <a:r>
              <a:rPr lang="es-ES" dirty="0"/>
              <a:t>tipo de combinaciones de colores son</a:t>
            </a:r>
            <a:r>
              <a:rPr lang="es-ES" b="1" dirty="0"/>
              <a:t> ideales para tonos pálidos</a:t>
            </a:r>
            <a:r>
              <a:rPr lang="es-ES" dirty="0"/>
              <a:t> y poco saturados.</a:t>
            </a:r>
          </a:p>
          <a:p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0500"/>
            <a:ext cx="71437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27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Combinación analógica …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s-ES" dirty="0" smtClean="0"/>
              <a:t>Es </a:t>
            </a:r>
            <a:r>
              <a:rPr lang="es-ES" dirty="0"/>
              <a:t>un tipo de combinación de colores que usa </a:t>
            </a:r>
            <a:r>
              <a:rPr lang="es-ES" b="1" dirty="0"/>
              <a:t>entre 2 y 5 colores</a:t>
            </a:r>
            <a:r>
              <a:rPr lang="es-ES" dirty="0"/>
              <a:t> cercanos entre sí en la rueda de colores. </a:t>
            </a:r>
            <a:endParaRPr lang="es-ES" dirty="0" smtClean="0"/>
          </a:p>
          <a:p>
            <a:pPr fontAlgn="base"/>
            <a:r>
              <a:rPr lang="es-ES" dirty="0" smtClean="0"/>
              <a:t>Lo </a:t>
            </a:r>
            <a:r>
              <a:rPr lang="es-ES" dirty="0"/>
              <a:t>recomendable es utilizar 2 </a:t>
            </a:r>
            <a:r>
              <a:rPr lang="es-ES" dirty="0" err="1"/>
              <a:t>ó</a:t>
            </a:r>
            <a:r>
              <a:rPr lang="es-ES" dirty="0"/>
              <a:t> 3 colores a la vez. </a:t>
            </a:r>
            <a:endParaRPr lang="es-ES" dirty="0" smtClean="0"/>
          </a:p>
          <a:p>
            <a:pPr fontAlgn="base"/>
            <a:r>
              <a:rPr lang="es-ES" dirty="0" smtClean="0"/>
              <a:t>Esta </a:t>
            </a:r>
            <a:r>
              <a:rPr lang="es-ES" dirty="0"/>
              <a:t>combinación ayuda a generar una </a:t>
            </a:r>
            <a:r>
              <a:rPr lang="es-ES" b="1" dirty="0"/>
              <a:t>sensación de</a:t>
            </a:r>
            <a:r>
              <a:rPr lang="es-ES" dirty="0"/>
              <a:t> </a:t>
            </a:r>
            <a:r>
              <a:rPr lang="es-ES" b="1" dirty="0"/>
              <a:t>positividad y tranquilidad</a:t>
            </a:r>
            <a:r>
              <a:rPr lang="es-ES" dirty="0"/>
              <a:t> en los usuarios.</a:t>
            </a:r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0500"/>
            <a:ext cx="71437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9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Combinación de 4 colores: Tétrada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ES" dirty="0" smtClean="0"/>
              <a:t>Esta </a:t>
            </a:r>
            <a:r>
              <a:rPr lang="es-ES" dirty="0"/>
              <a:t>combinación de colores se basa en el uso de un </a:t>
            </a:r>
            <a:r>
              <a:rPr lang="es-ES" b="1" dirty="0"/>
              <a:t>color de base, dos complementarios y otro adicional</a:t>
            </a:r>
            <a:r>
              <a:rPr lang="es-ES" dirty="0"/>
              <a:t> para detalles. </a:t>
            </a:r>
            <a:endParaRPr lang="es-ES" dirty="0" smtClean="0"/>
          </a:p>
          <a:p>
            <a:pPr fontAlgn="base"/>
            <a:r>
              <a:rPr lang="es-ES" dirty="0" smtClean="0"/>
              <a:t>La </a:t>
            </a:r>
            <a:r>
              <a:rPr lang="es-ES" dirty="0"/>
              <a:t>utilización de esta combinación permite crear </a:t>
            </a:r>
            <a:r>
              <a:rPr lang="es-ES" b="1" dirty="0"/>
              <a:t>diseños muy vivos</a:t>
            </a:r>
            <a:r>
              <a:rPr lang="es-ES" dirty="0"/>
              <a:t> al utilizar una gran gama de colores. </a:t>
            </a:r>
            <a:endParaRPr lang="es-ES" dirty="0" smtClean="0"/>
          </a:p>
          <a:p>
            <a:pPr fontAlgn="base"/>
            <a:r>
              <a:rPr lang="es-ES" dirty="0" smtClean="0"/>
              <a:t>¡</a:t>
            </a:r>
            <a:r>
              <a:rPr lang="es-ES" dirty="0"/>
              <a:t>Eso sí, recuerda siempre usar colores basados en tus usuarios y marca!.</a:t>
            </a:r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0500"/>
            <a:ext cx="71437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0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Combinación en Cuadrado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s-ES" dirty="0" smtClean="0"/>
              <a:t>Estas </a:t>
            </a:r>
            <a:r>
              <a:rPr lang="es-ES" dirty="0"/>
              <a:t>combinaciones de colores usa</a:t>
            </a:r>
            <a:r>
              <a:rPr lang="es-ES" b="1" dirty="0"/>
              <a:t> 4 colores</a:t>
            </a:r>
            <a:r>
              <a:rPr lang="es-ES" dirty="0"/>
              <a:t> que se encuentran a la misma distancia. </a:t>
            </a:r>
            <a:endParaRPr lang="es-ES" dirty="0" smtClean="0"/>
          </a:p>
          <a:p>
            <a:pPr fontAlgn="base"/>
            <a:r>
              <a:rPr lang="es-ES" dirty="0" smtClean="0"/>
              <a:t>Los </a:t>
            </a:r>
            <a:r>
              <a:rPr lang="es-ES" dirty="0"/>
              <a:t>colores entre sí, no se parecen en tono, pero </a:t>
            </a:r>
            <a:r>
              <a:rPr lang="es-ES" b="1" dirty="0"/>
              <a:t>se complementan</a:t>
            </a:r>
            <a:r>
              <a:rPr lang="es-ES" dirty="0"/>
              <a:t>. </a:t>
            </a:r>
            <a:endParaRPr lang="es-ES" dirty="0" smtClean="0"/>
          </a:p>
          <a:p>
            <a:pPr fontAlgn="base"/>
            <a:r>
              <a:rPr lang="es-ES" dirty="0" smtClean="0"/>
              <a:t>Gracias </a:t>
            </a:r>
            <a:r>
              <a:rPr lang="es-ES" dirty="0"/>
              <a:t>a esta combinación puedes crear </a:t>
            </a:r>
            <a:r>
              <a:rPr lang="es-ES" b="1" dirty="0"/>
              <a:t>diseños dinámicos y atractivos</a:t>
            </a:r>
            <a:r>
              <a:rPr lang="es-ES" dirty="0"/>
              <a:t> que llamen la atención de tus usuarios.</a:t>
            </a:r>
          </a:p>
          <a:p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0500"/>
            <a:ext cx="71437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0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3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</Words>
  <Application>Microsoft Office PowerPoint</Application>
  <PresentationFormat>Presentación en pantalla (16:9)</PresentationFormat>
  <Paragraphs>26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Presentación de PowerPoint</vt:lpstr>
      <vt:lpstr>Combinación complementaria</vt:lpstr>
      <vt:lpstr>Combinación complementaria por separado</vt:lpstr>
      <vt:lpstr>Combinación de tres Colores: Triada</vt:lpstr>
      <vt:lpstr>Combinación analógica …</vt:lpstr>
      <vt:lpstr>Combinación de 4 colores: Tétrada</vt:lpstr>
      <vt:lpstr>Combinación en Cuadrado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</dc:creator>
  <cp:lastModifiedBy>Arturo</cp:lastModifiedBy>
  <cp:revision>4</cp:revision>
  <dcterms:created xsi:type="dcterms:W3CDTF">2020-05-28T15:00:58Z</dcterms:created>
  <dcterms:modified xsi:type="dcterms:W3CDTF">2020-05-28T15:18:42Z</dcterms:modified>
</cp:coreProperties>
</file>