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16" y="-16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DF1D-D9BE-4B3F-BF52-480A835AF8E4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8CB82-618F-438B-9651-666D28B2A5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8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ianleis.com/crear-combinacion-de-colores-herramienta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https://christianleis.com/crear-combinacion-de-colores-herramientas/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8CB82-618F-438B-9651-666D28B2A53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30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0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6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49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64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89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73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2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17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1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4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A63E-20E4-4DF6-834E-A31A1AC15303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CC5E-D151-47D7-8249-5589FC036E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38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Colores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Herramientas para generar combinaciones de colores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3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5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2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8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Presentación en pantalla (16:9)</PresentationFormat>
  <Paragraphs>4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Colores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3</cp:revision>
  <dcterms:created xsi:type="dcterms:W3CDTF">2020-05-28T15:18:52Z</dcterms:created>
  <dcterms:modified xsi:type="dcterms:W3CDTF">2020-05-28T15:30:19Z</dcterms:modified>
</cp:coreProperties>
</file>