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72" y="-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25/06/2020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0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RWD</a:t>
            </a:r>
            <a:endParaRPr lang="es-ES_tradn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Responsive </a:t>
            </a:r>
            <a:r>
              <a:rPr lang="es-ES_tradnl" dirty="0" err="1" smtClean="0"/>
              <a:t>workflow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302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26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8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Presentación en pantalla (16:9)</PresentationFormat>
  <Paragraphs>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RWD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Linares Valverde</dc:creator>
  <cp:lastModifiedBy>Arturo</cp:lastModifiedBy>
  <cp:revision>2</cp:revision>
  <dcterms:created xsi:type="dcterms:W3CDTF">2020-06-25T15:08:19Z</dcterms:created>
  <dcterms:modified xsi:type="dcterms:W3CDTF">2020-06-25T15:17:41Z</dcterms:modified>
</cp:coreProperties>
</file>