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1" r:id="rId1"/>
  </p:sldMasterIdLst>
  <p:notesMasterIdLst>
    <p:notesMasterId r:id="rId33"/>
  </p:notesMasterIdLst>
  <p:sldIdLst>
    <p:sldId id="256" r:id="rId2"/>
    <p:sldId id="313" r:id="rId3"/>
    <p:sldId id="289" r:id="rId4"/>
    <p:sldId id="290" r:id="rId5"/>
    <p:sldId id="292" r:id="rId6"/>
    <p:sldId id="287" r:id="rId7"/>
    <p:sldId id="291" r:id="rId8"/>
    <p:sldId id="310" r:id="rId9"/>
    <p:sldId id="311" r:id="rId10"/>
    <p:sldId id="309" r:id="rId11"/>
    <p:sldId id="312" r:id="rId12"/>
    <p:sldId id="293" r:id="rId13"/>
    <p:sldId id="294" r:id="rId14"/>
    <p:sldId id="295" r:id="rId15"/>
    <p:sldId id="288" r:id="rId16"/>
    <p:sldId id="296" r:id="rId17"/>
    <p:sldId id="297" r:id="rId18"/>
    <p:sldId id="298" r:id="rId19"/>
    <p:sldId id="299" r:id="rId20"/>
    <p:sldId id="300" r:id="rId21"/>
    <p:sldId id="301" r:id="rId22"/>
    <p:sldId id="302" r:id="rId23"/>
    <p:sldId id="304" r:id="rId24"/>
    <p:sldId id="305" r:id="rId25"/>
    <p:sldId id="262" r:id="rId26"/>
    <p:sldId id="263" r:id="rId27"/>
    <p:sldId id="307" r:id="rId28"/>
    <p:sldId id="306" r:id="rId29"/>
    <p:sldId id="274" r:id="rId30"/>
    <p:sldId id="308" r:id="rId31"/>
    <p:sldId id="280"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35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358098-A276-4F90-9072-A0402836CF12}">
  <a:tblStyle styleId="{6E358098-A276-4F90-9072-A0402836CF1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Amado" userId="cae53019ccae658b" providerId="LiveId" clId="{CA1AFCD8-4C9D-487D-9DBD-A88578E436AD}"/>
    <pc:docChg chg="undo redo custSel addSld delSld modSld sldOrd delMainMaster">
      <pc:chgData name="Juan Amado" userId="cae53019ccae658b" providerId="LiveId" clId="{CA1AFCD8-4C9D-487D-9DBD-A88578E436AD}" dt="2019-03-23T07:00:20.455" v="3082" actId="1076"/>
      <pc:docMkLst>
        <pc:docMk/>
      </pc:docMkLst>
      <pc:sldChg chg="modSp modTransition addAnim delAnim">
        <pc:chgData name="Juan Amado" userId="cae53019ccae658b" providerId="LiveId" clId="{CA1AFCD8-4C9D-487D-9DBD-A88578E436AD}" dt="2019-03-23T05:17:14.892" v="1992"/>
        <pc:sldMkLst>
          <pc:docMk/>
          <pc:sldMk cId="0" sldId="256"/>
        </pc:sldMkLst>
        <pc:picChg chg="mod">
          <ac:chgData name="Juan Amado" userId="cae53019ccae658b" providerId="LiveId" clId="{CA1AFCD8-4C9D-487D-9DBD-A88578E436AD}" dt="2019-03-21T05:00:19.225" v="615" actId="1076"/>
          <ac:picMkLst>
            <pc:docMk/>
            <pc:sldMk cId="0" sldId="256"/>
            <ac:picMk id="8" creationId="{1E030E4C-C2AF-4BE0-BD86-AA7BB02ED818}"/>
          </ac:picMkLst>
        </pc:picChg>
      </pc:sldChg>
      <pc:sldChg chg="modSp del modTransition">
        <pc:chgData name="Juan Amado" userId="cae53019ccae658b" providerId="LiveId" clId="{CA1AFCD8-4C9D-487D-9DBD-A88578E436AD}" dt="2019-03-23T04:11:56.547" v="1192" actId="47"/>
        <pc:sldMkLst>
          <pc:docMk/>
          <pc:sldMk cId="0" sldId="257"/>
        </pc:sldMkLst>
        <pc:spChg chg="mod">
          <ac:chgData name="Juan Amado" userId="cae53019ccae658b" providerId="LiveId" clId="{CA1AFCD8-4C9D-487D-9DBD-A88578E436AD}" dt="2019-03-21T05:01:03.955" v="622" actId="403"/>
          <ac:spMkLst>
            <pc:docMk/>
            <pc:sldMk cId="0" sldId="257"/>
            <ac:spMk id="151" creationId="{00000000-0000-0000-0000-000000000000}"/>
          </ac:spMkLst>
        </pc:spChg>
        <pc:graphicFrameChg chg="modGraphic">
          <ac:chgData name="Juan Amado" userId="cae53019ccae658b" providerId="LiveId" clId="{CA1AFCD8-4C9D-487D-9DBD-A88578E436AD}" dt="2019-03-21T05:08:42.125" v="682" actId="20577"/>
          <ac:graphicFrameMkLst>
            <pc:docMk/>
            <pc:sldMk cId="0" sldId="257"/>
            <ac:graphicFrameMk id="2" creationId="{84142D13-3623-4997-B32B-3879B8674A18}"/>
          </ac:graphicFrameMkLst>
        </pc:graphicFrameChg>
      </pc:sldChg>
      <pc:sldChg chg="modSp del modTransition">
        <pc:chgData name="Juan Amado" userId="cae53019ccae658b" providerId="LiveId" clId="{CA1AFCD8-4C9D-487D-9DBD-A88578E436AD}" dt="2019-03-23T04:11:56.547" v="1192" actId="47"/>
        <pc:sldMkLst>
          <pc:docMk/>
          <pc:sldMk cId="0" sldId="258"/>
        </pc:sldMkLst>
        <pc:spChg chg="mod">
          <ac:chgData name="Juan Amado" userId="cae53019ccae658b" providerId="LiveId" clId="{CA1AFCD8-4C9D-487D-9DBD-A88578E436AD}" dt="2019-03-21T05:01:42.451" v="633" actId="1076"/>
          <ac:spMkLst>
            <pc:docMk/>
            <pc:sldMk cId="0" sldId="258"/>
            <ac:spMk id="7" creationId="{9E72CFE2-690E-45FE-8F82-69A610B2FC70}"/>
          </ac:spMkLst>
        </pc:spChg>
        <pc:spChg chg="mod">
          <ac:chgData name="Juan Amado" userId="cae53019ccae658b" providerId="LiveId" clId="{CA1AFCD8-4C9D-487D-9DBD-A88578E436AD}" dt="2019-03-21T05:01:50.420" v="634" actId="1076"/>
          <ac:spMkLst>
            <pc:docMk/>
            <pc:sldMk cId="0" sldId="258"/>
            <ac:spMk id="160" creationId="{00000000-0000-0000-0000-000000000000}"/>
          </ac:spMkLst>
        </pc:spChg>
      </pc:sldChg>
      <pc:sldChg chg="modSp del modTransition">
        <pc:chgData name="Juan Amado" userId="cae53019ccae658b" providerId="LiveId" clId="{CA1AFCD8-4C9D-487D-9DBD-A88578E436AD}" dt="2019-03-23T04:11:56.547" v="1192" actId="47"/>
        <pc:sldMkLst>
          <pc:docMk/>
          <pc:sldMk cId="0" sldId="259"/>
        </pc:sldMkLst>
        <pc:spChg chg="mod">
          <ac:chgData name="Juan Amado" userId="cae53019ccae658b" providerId="LiveId" clId="{CA1AFCD8-4C9D-487D-9DBD-A88578E436AD}" dt="2019-03-21T05:02:27.531" v="636" actId="20577"/>
          <ac:spMkLst>
            <pc:docMk/>
            <pc:sldMk cId="0" sldId="259"/>
            <ac:spMk id="7" creationId="{09003331-630E-40C4-8AD6-477AA1E79CAF}"/>
          </ac:spMkLst>
        </pc:spChg>
      </pc:sldChg>
      <pc:sldChg chg="addSp modSp del modTransition">
        <pc:chgData name="Juan Amado" userId="cae53019ccae658b" providerId="LiveId" clId="{CA1AFCD8-4C9D-487D-9DBD-A88578E436AD}" dt="2019-03-23T04:11:56.547" v="1192" actId="47"/>
        <pc:sldMkLst>
          <pc:docMk/>
          <pc:sldMk cId="0" sldId="260"/>
        </pc:sldMkLst>
        <pc:spChg chg="add mod">
          <ac:chgData name="Juan Amado" userId="cae53019ccae658b" providerId="LiveId" clId="{CA1AFCD8-4C9D-487D-9DBD-A88578E436AD}" dt="2019-03-21T05:05:32.923" v="659" actId="404"/>
          <ac:spMkLst>
            <pc:docMk/>
            <pc:sldMk cId="0" sldId="260"/>
            <ac:spMk id="4" creationId="{3C035792-0D2F-4A74-8670-21E2D852AB08}"/>
          </ac:spMkLst>
        </pc:spChg>
        <pc:spChg chg="mod">
          <ac:chgData name="Juan Amado" userId="cae53019ccae658b" providerId="LiveId" clId="{CA1AFCD8-4C9D-487D-9DBD-A88578E436AD}" dt="2019-03-21T05:26:32.575" v="683" actId="20577"/>
          <ac:spMkLst>
            <pc:docMk/>
            <pc:sldMk cId="0" sldId="260"/>
            <ac:spMk id="176" creationId="{00000000-0000-0000-0000-000000000000}"/>
          </ac:spMkLst>
        </pc:spChg>
      </pc:sldChg>
      <pc:sldChg chg="modSp del modTransition">
        <pc:chgData name="Juan Amado" userId="cae53019ccae658b" providerId="LiveId" clId="{CA1AFCD8-4C9D-487D-9DBD-A88578E436AD}" dt="2019-03-23T04:11:56.547" v="1192" actId="47"/>
        <pc:sldMkLst>
          <pc:docMk/>
          <pc:sldMk cId="0" sldId="261"/>
        </pc:sldMkLst>
        <pc:spChg chg="mod">
          <ac:chgData name="Juan Amado" userId="cae53019ccae658b" providerId="LiveId" clId="{CA1AFCD8-4C9D-487D-9DBD-A88578E436AD}" dt="2019-03-21T05:02:41.331" v="645" actId="113"/>
          <ac:spMkLst>
            <pc:docMk/>
            <pc:sldMk cId="0" sldId="261"/>
            <ac:spMk id="182" creationId="{00000000-0000-0000-0000-000000000000}"/>
          </ac:spMkLst>
        </pc:spChg>
      </pc:sldChg>
      <pc:sldChg chg="addSp delSp modSp add del modTransition">
        <pc:chgData name="Juan Amado" userId="cae53019ccae658b" providerId="LiveId" clId="{CA1AFCD8-4C9D-487D-9DBD-A88578E436AD}" dt="2019-03-23T05:15:47.044" v="1990"/>
        <pc:sldMkLst>
          <pc:docMk/>
          <pc:sldMk cId="0" sldId="262"/>
        </pc:sldMkLst>
        <pc:spChg chg="add">
          <ac:chgData name="Juan Amado" userId="cae53019ccae658b" providerId="LiveId" clId="{CA1AFCD8-4C9D-487D-9DBD-A88578E436AD}" dt="2019-03-23T04:36:15.542" v="1662"/>
          <ac:spMkLst>
            <pc:docMk/>
            <pc:sldMk cId="0" sldId="262"/>
            <ac:spMk id="6" creationId="{002EC8C6-437B-447E-8F3E-852CD8049795}"/>
          </ac:spMkLst>
        </pc:spChg>
        <pc:spChg chg="mod">
          <ac:chgData name="Juan Amado" userId="cae53019ccae658b" providerId="LiveId" clId="{CA1AFCD8-4C9D-487D-9DBD-A88578E436AD}" dt="2019-03-23T04:36:01.386" v="1661" actId="404"/>
          <ac:spMkLst>
            <pc:docMk/>
            <pc:sldMk cId="0" sldId="262"/>
            <ac:spMk id="189" creationId="{00000000-0000-0000-0000-000000000000}"/>
          </ac:spMkLst>
        </pc:spChg>
        <pc:spChg chg="del">
          <ac:chgData name="Juan Amado" userId="cae53019ccae658b" providerId="LiveId" clId="{CA1AFCD8-4C9D-487D-9DBD-A88578E436AD}" dt="2019-03-23T04:36:19.761" v="1663" actId="478"/>
          <ac:spMkLst>
            <pc:docMk/>
            <pc:sldMk cId="0" sldId="262"/>
            <ac:spMk id="190" creationId="{00000000-0000-0000-0000-000000000000}"/>
          </ac:spMkLst>
        </pc:spChg>
      </pc:sldChg>
      <pc:sldChg chg="modSp add del ord modTransition">
        <pc:chgData name="Juan Amado" userId="cae53019ccae658b" providerId="LiveId" clId="{CA1AFCD8-4C9D-487D-9DBD-A88578E436AD}" dt="2019-03-23T06:12:42.852" v="2775" actId="403"/>
        <pc:sldMkLst>
          <pc:docMk/>
          <pc:sldMk cId="0" sldId="263"/>
        </pc:sldMkLst>
        <pc:spChg chg="mod">
          <ac:chgData name="Juan Amado" userId="cae53019ccae658b" providerId="LiveId" clId="{CA1AFCD8-4C9D-487D-9DBD-A88578E436AD}" dt="2019-03-23T06:12:42.852" v="2775" actId="403"/>
          <ac:spMkLst>
            <pc:docMk/>
            <pc:sldMk cId="0" sldId="263"/>
            <ac:spMk id="198" creationId="{00000000-0000-0000-0000-000000000000}"/>
          </ac:spMkLst>
        </pc:spChg>
        <pc:spChg chg="mod">
          <ac:chgData name="Juan Amado" userId="cae53019ccae658b" providerId="LiveId" clId="{CA1AFCD8-4C9D-487D-9DBD-A88578E436AD}" dt="2019-03-23T04:38:29.384" v="1774" actId="113"/>
          <ac:spMkLst>
            <pc:docMk/>
            <pc:sldMk cId="0" sldId="263"/>
            <ac:spMk id="199" creationId="{00000000-0000-0000-0000-000000000000}"/>
          </ac:spMkLst>
        </pc:spChg>
        <pc:spChg chg="mod">
          <ac:chgData name="Juan Amado" userId="cae53019ccae658b" providerId="LiveId" clId="{CA1AFCD8-4C9D-487D-9DBD-A88578E436AD}" dt="2019-03-23T06:12:38.321" v="2774" actId="403"/>
          <ac:spMkLst>
            <pc:docMk/>
            <pc:sldMk cId="0" sldId="263"/>
            <ac:spMk id="200" creationId="{00000000-0000-0000-0000-000000000000}"/>
          </ac:spMkLst>
        </pc:spChg>
      </pc:sldChg>
      <pc:sldChg chg="addSp delSp modSp del ord modTransition">
        <pc:chgData name="Juan Amado" userId="cae53019ccae658b" providerId="LiveId" clId="{CA1AFCD8-4C9D-487D-9DBD-A88578E436AD}" dt="2019-03-23T04:11:56.547" v="1192" actId="47"/>
        <pc:sldMkLst>
          <pc:docMk/>
          <pc:sldMk cId="0" sldId="264"/>
        </pc:sldMkLst>
        <pc:spChg chg="add del mod">
          <ac:chgData name="Juan Amado" userId="cae53019ccae658b" providerId="LiveId" clId="{CA1AFCD8-4C9D-487D-9DBD-A88578E436AD}" dt="2019-03-21T04:45:58.369" v="46" actId="478"/>
          <ac:spMkLst>
            <pc:docMk/>
            <pc:sldMk cId="0" sldId="264"/>
            <ac:spMk id="3" creationId="{971D4F55-8A64-4991-BB45-4690E61004EA}"/>
          </ac:spMkLst>
        </pc:spChg>
        <pc:spChg chg="add del mod">
          <ac:chgData name="Juan Amado" userId="cae53019ccae658b" providerId="LiveId" clId="{CA1AFCD8-4C9D-487D-9DBD-A88578E436AD}" dt="2019-03-21T04:45:59.873" v="47" actId="478"/>
          <ac:spMkLst>
            <pc:docMk/>
            <pc:sldMk cId="0" sldId="264"/>
            <ac:spMk id="5" creationId="{1DF95076-FDA3-4A05-9E46-1DE2C1A563DD}"/>
          </ac:spMkLst>
        </pc:spChg>
        <pc:spChg chg="add mod">
          <ac:chgData name="Juan Amado" userId="cae53019ccae658b" providerId="LiveId" clId="{CA1AFCD8-4C9D-487D-9DBD-A88578E436AD}" dt="2019-03-21T04:46:14.868" v="53" actId="1076"/>
          <ac:spMkLst>
            <pc:docMk/>
            <pc:sldMk cId="0" sldId="264"/>
            <ac:spMk id="7" creationId="{B9A994C6-120B-496C-B1FE-D50F5B12CD55}"/>
          </ac:spMkLst>
        </pc:spChg>
        <pc:spChg chg="add del mod">
          <ac:chgData name="Juan Amado" userId="cae53019ccae658b" providerId="LiveId" clId="{CA1AFCD8-4C9D-487D-9DBD-A88578E436AD}" dt="2019-03-21T04:46:04.494" v="49" actId="478"/>
          <ac:spMkLst>
            <pc:docMk/>
            <pc:sldMk cId="0" sldId="264"/>
            <ac:spMk id="8" creationId="{13FC9760-4A2E-4F9B-A9C7-2BC20FBE65DA}"/>
          </ac:spMkLst>
        </pc:spChg>
        <pc:spChg chg="mod">
          <ac:chgData name="Juan Amado" userId="cae53019ccae658b" providerId="LiveId" clId="{CA1AFCD8-4C9D-487D-9DBD-A88578E436AD}" dt="2019-03-21T04:46:24.610" v="59" actId="113"/>
          <ac:spMkLst>
            <pc:docMk/>
            <pc:sldMk cId="0" sldId="264"/>
            <ac:spMk id="206" creationId="{00000000-0000-0000-0000-000000000000}"/>
          </ac:spMkLst>
        </pc:spChg>
        <pc:spChg chg="del">
          <ac:chgData name="Juan Amado" userId="cae53019ccae658b" providerId="LiveId" clId="{CA1AFCD8-4C9D-487D-9DBD-A88578E436AD}" dt="2019-03-21T04:45:55.915" v="44" actId="478"/>
          <ac:spMkLst>
            <pc:docMk/>
            <pc:sldMk cId="0" sldId="264"/>
            <ac:spMk id="207" creationId="{00000000-0000-0000-0000-000000000000}"/>
          </ac:spMkLst>
        </pc:spChg>
        <pc:spChg chg="del">
          <ac:chgData name="Juan Amado" userId="cae53019ccae658b" providerId="LiveId" clId="{CA1AFCD8-4C9D-487D-9DBD-A88578E436AD}" dt="2019-03-21T04:45:57.096" v="45" actId="478"/>
          <ac:spMkLst>
            <pc:docMk/>
            <pc:sldMk cId="0" sldId="264"/>
            <ac:spMk id="208" creationId="{00000000-0000-0000-0000-000000000000}"/>
          </ac:spMkLst>
        </pc:spChg>
        <pc:spChg chg="del">
          <ac:chgData name="Juan Amado" userId="cae53019ccae658b" providerId="LiveId" clId="{CA1AFCD8-4C9D-487D-9DBD-A88578E436AD}" dt="2019-03-21T04:46:01.671" v="48" actId="478"/>
          <ac:spMkLst>
            <pc:docMk/>
            <pc:sldMk cId="0" sldId="264"/>
            <ac:spMk id="209" creationId="{00000000-0000-0000-0000-000000000000}"/>
          </ac:spMkLst>
        </pc:spChg>
        <pc:picChg chg="add mod">
          <ac:chgData name="Juan Amado" userId="cae53019ccae658b" providerId="LiveId" clId="{CA1AFCD8-4C9D-487D-9DBD-A88578E436AD}" dt="2019-03-21T05:06:51.246" v="675" actId="1076"/>
          <ac:picMkLst>
            <pc:docMk/>
            <pc:sldMk cId="0" sldId="264"/>
            <ac:picMk id="14" creationId="{076524A0-D490-41D5-A1A9-0899277403F4}"/>
          </ac:picMkLst>
        </pc:picChg>
      </pc:sldChg>
      <pc:sldChg chg="addSp delSp modSp del modTransition">
        <pc:chgData name="Juan Amado" userId="cae53019ccae658b" providerId="LiveId" clId="{CA1AFCD8-4C9D-487D-9DBD-A88578E436AD}" dt="2019-03-23T04:11:56.547" v="1192" actId="47"/>
        <pc:sldMkLst>
          <pc:docMk/>
          <pc:sldMk cId="0" sldId="271"/>
        </pc:sldMkLst>
        <pc:picChg chg="add del mod">
          <ac:chgData name="Juan Amado" userId="cae53019ccae658b" providerId="LiveId" clId="{CA1AFCD8-4C9D-487D-9DBD-A88578E436AD}" dt="2019-03-21T05:04:35.967" v="651" actId="21"/>
          <ac:picMkLst>
            <pc:docMk/>
            <pc:sldMk cId="0" sldId="271"/>
            <ac:picMk id="1026" creationId="{255DDC17-BB72-4F92-ACFD-9741DBD58619}"/>
          </ac:picMkLst>
        </pc:picChg>
      </pc:sldChg>
      <pc:sldChg chg="delSp modSp del ord modTransition">
        <pc:chgData name="Juan Amado" userId="cae53019ccae658b" providerId="LiveId" clId="{CA1AFCD8-4C9D-487D-9DBD-A88578E436AD}" dt="2019-03-23T04:11:56.547" v="1192" actId="47"/>
        <pc:sldMkLst>
          <pc:docMk/>
          <pc:sldMk cId="0" sldId="272"/>
        </pc:sldMkLst>
        <pc:spChg chg="mod">
          <ac:chgData name="Juan Amado" userId="cae53019ccae658b" providerId="LiveId" clId="{CA1AFCD8-4C9D-487D-9DBD-A88578E436AD}" dt="2019-03-21T04:47:04.057" v="75" actId="20577"/>
          <ac:spMkLst>
            <pc:docMk/>
            <pc:sldMk cId="0" sldId="272"/>
            <ac:spMk id="296" creationId="{00000000-0000-0000-0000-000000000000}"/>
          </ac:spMkLst>
        </pc:spChg>
        <pc:spChg chg="mod">
          <ac:chgData name="Juan Amado" userId="cae53019ccae658b" providerId="LiveId" clId="{CA1AFCD8-4C9D-487D-9DBD-A88578E436AD}" dt="2019-03-21T04:47:55.987" v="92" actId="14100"/>
          <ac:spMkLst>
            <pc:docMk/>
            <pc:sldMk cId="0" sldId="272"/>
            <ac:spMk id="297" creationId="{00000000-0000-0000-0000-000000000000}"/>
          </ac:spMkLst>
        </pc:spChg>
        <pc:spChg chg="del">
          <ac:chgData name="Juan Amado" userId="cae53019ccae658b" providerId="LiveId" clId="{CA1AFCD8-4C9D-487D-9DBD-A88578E436AD}" dt="2019-03-21T04:47:13.180" v="78" actId="478"/>
          <ac:spMkLst>
            <pc:docMk/>
            <pc:sldMk cId="0" sldId="272"/>
            <ac:spMk id="298" creationId="{00000000-0000-0000-0000-000000000000}"/>
          </ac:spMkLst>
        </pc:spChg>
        <pc:spChg chg="del">
          <ac:chgData name="Juan Amado" userId="cae53019ccae658b" providerId="LiveId" clId="{CA1AFCD8-4C9D-487D-9DBD-A88578E436AD}" dt="2019-03-21T04:47:15.420" v="79" actId="478"/>
          <ac:spMkLst>
            <pc:docMk/>
            <pc:sldMk cId="0" sldId="272"/>
            <ac:spMk id="299" creationId="{00000000-0000-0000-0000-000000000000}"/>
          </ac:spMkLst>
        </pc:spChg>
        <pc:spChg chg="del">
          <ac:chgData name="Juan Amado" userId="cae53019ccae658b" providerId="LiveId" clId="{CA1AFCD8-4C9D-487D-9DBD-A88578E436AD}" dt="2019-03-21T04:47:08.284" v="76" actId="478"/>
          <ac:spMkLst>
            <pc:docMk/>
            <pc:sldMk cId="0" sldId="272"/>
            <ac:spMk id="300" creationId="{00000000-0000-0000-0000-000000000000}"/>
          </ac:spMkLst>
        </pc:spChg>
        <pc:spChg chg="del">
          <ac:chgData name="Juan Amado" userId="cae53019ccae658b" providerId="LiveId" clId="{CA1AFCD8-4C9D-487D-9DBD-A88578E436AD}" dt="2019-03-21T04:47:11.346" v="77" actId="478"/>
          <ac:spMkLst>
            <pc:docMk/>
            <pc:sldMk cId="0" sldId="272"/>
            <ac:spMk id="301" creationId="{00000000-0000-0000-0000-000000000000}"/>
          </ac:spMkLst>
        </pc:spChg>
        <pc:cxnChg chg="del">
          <ac:chgData name="Juan Amado" userId="cae53019ccae658b" providerId="LiveId" clId="{CA1AFCD8-4C9D-487D-9DBD-A88578E436AD}" dt="2019-03-21T04:47:18.233" v="82" actId="478"/>
          <ac:cxnSpMkLst>
            <pc:docMk/>
            <pc:sldMk cId="0" sldId="272"/>
            <ac:cxnSpMk id="302" creationId="{00000000-0000-0000-0000-000000000000}"/>
          </ac:cxnSpMkLst>
        </pc:cxnChg>
        <pc:cxnChg chg="del">
          <ac:chgData name="Juan Amado" userId="cae53019ccae658b" providerId="LiveId" clId="{CA1AFCD8-4C9D-487D-9DBD-A88578E436AD}" dt="2019-03-21T04:47:18.913" v="83" actId="478"/>
          <ac:cxnSpMkLst>
            <pc:docMk/>
            <pc:sldMk cId="0" sldId="272"/>
            <ac:cxnSpMk id="303" creationId="{00000000-0000-0000-0000-000000000000}"/>
          </ac:cxnSpMkLst>
        </pc:cxnChg>
        <pc:cxnChg chg="del">
          <ac:chgData name="Juan Amado" userId="cae53019ccae658b" providerId="LiveId" clId="{CA1AFCD8-4C9D-487D-9DBD-A88578E436AD}" dt="2019-03-21T04:47:16.645" v="80" actId="478"/>
          <ac:cxnSpMkLst>
            <pc:docMk/>
            <pc:sldMk cId="0" sldId="272"/>
            <ac:cxnSpMk id="304" creationId="{00000000-0000-0000-0000-000000000000}"/>
          </ac:cxnSpMkLst>
        </pc:cxnChg>
        <pc:cxnChg chg="del">
          <ac:chgData name="Juan Amado" userId="cae53019ccae658b" providerId="LiveId" clId="{CA1AFCD8-4C9D-487D-9DBD-A88578E436AD}" dt="2019-03-21T04:47:17.393" v="81" actId="478"/>
          <ac:cxnSpMkLst>
            <pc:docMk/>
            <pc:sldMk cId="0" sldId="272"/>
            <ac:cxnSpMk id="305" creationId="{00000000-0000-0000-0000-000000000000}"/>
          </ac:cxnSpMkLst>
        </pc:cxnChg>
      </pc:sldChg>
      <pc:sldChg chg="addSp delSp modSp add modTransition">
        <pc:chgData name="Juan Amado" userId="cae53019ccae658b" providerId="LiveId" clId="{CA1AFCD8-4C9D-487D-9DBD-A88578E436AD}" dt="2019-03-23T06:47:14.628" v="3012" actId="1076"/>
        <pc:sldMkLst>
          <pc:docMk/>
          <pc:sldMk cId="0" sldId="274"/>
        </pc:sldMkLst>
        <pc:spChg chg="add mod">
          <ac:chgData name="Juan Amado" userId="cae53019ccae658b" providerId="LiveId" clId="{CA1AFCD8-4C9D-487D-9DBD-A88578E436AD}" dt="2019-03-23T06:47:13.636" v="3010" actId="1076"/>
          <ac:spMkLst>
            <pc:docMk/>
            <pc:sldMk cId="0" sldId="274"/>
            <ac:spMk id="16" creationId="{D7699DB4-F7CE-4451-AA58-1876CDE8A78D}"/>
          </ac:spMkLst>
        </pc:spChg>
        <pc:spChg chg="add del">
          <ac:chgData name="Juan Amado" userId="cae53019ccae658b" providerId="LiveId" clId="{CA1AFCD8-4C9D-487D-9DBD-A88578E436AD}" dt="2019-03-23T06:47:14.237" v="3011"/>
          <ac:spMkLst>
            <pc:docMk/>
            <pc:sldMk cId="0" sldId="274"/>
            <ac:spMk id="17" creationId="{807D1F1B-3C38-4351-9A83-AC4D2AAB404F}"/>
          </ac:spMkLst>
        </pc:spChg>
        <pc:spChg chg="mod">
          <ac:chgData name="Juan Amado" userId="cae53019ccae658b" providerId="LiveId" clId="{CA1AFCD8-4C9D-487D-9DBD-A88578E436AD}" dt="2019-03-23T06:17:09.144" v="2785" actId="404"/>
          <ac:spMkLst>
            <pc:docMk/>
            <pc:sldMk cId="0" sldId="274"/>
            <ac:spMk id="320" creationId="{00000000-0000-0000-0000-000000000000}"/>
          </ac:spMkLst>
        </pc:spChg>
        <pc:spChg chg="mod">
          <ac:chgData name="Juan Amado" userId="cae53019ccae658b" providerId="LiveId" clId="{CA1AFCD8-4C9D-487D-9DBD-A88578E436AD}" dt="2019-03-23T04:58:31.907" v="1984" actId="6549"/>
          <ac:spMkLst>
            <pc:docMk/>
            <pc:sldMk cId="0" sldId="274"/>
            <ac:spMk id="321" creationId="{00000000-0000-0000-0000-000000000000}"/>
          </ac:spMkLst>
        </pc:spChg>
        <pc:spChg chg="mod">
          <ac:chgData name="Juan Amado" userId="cae53019ccae658b" providerId="LiveId" clId="{CA1AFCD8-4C9D-487D-9DBD-A88578E436AD}" dt="2019-03-23T04:58:36.266" v="1989" actId="20577"/>
          <ac:spMkLst>
            <pc:docMk/>
            <pc:sldMk cId="0" sldId="274"/>
            <ac:spMk id="322" creationId="{00000000-0000-0000-0000-000000000000}"/>
          </ac:spMkLst>
        </pc:spChg>
        <pc:spChg chg="mod">
          <ac:chgData name="Juan Amado" userId="cae53019ccae658b" providerId="LiveId" clId="{CA1AFCD8-4C9D-487D-9DBD-A88578E436AD}" dt="2019-03-23T06:45:59.186" v="2987" actId="6549"/>
          <ac:spMkLst>
            <pc:docMk/>
            <pc:sldMk cId="0" sldId="274"/>
            <ac:spMk id="323" creationId="{00000000-0000-0000-0000-000000000000}"/>
          </ac:spMkLst>
        </pc:spChg>
        <pc:spChg chg="mod">
          <ac:chgData name="Juan Amado" userId="cae53019ccae658b" providerId="LiveId" clId="{CA1AFCD8-4C9D-487D-9DBD-A88578E436AD}" dt="2019-03-23T06:46:12.355" v="3003" actId="6549"/>
          <ac:spMkLst>
            <pc:docMk/>
            <pc:sldMk cId="0" sldId="274"/>
            <ac:spMk id="324" creationId="{00000000-0000-0000-0000-000000000000}"/>
          </ac:spMkLst>
        </pc:spChg>
        <pc:spChg chg="mod">
          <ac:chgData name="Juan Amado" userId="cae53019ccae658b" providerId="LiveId" clId="{CA1AFCD8-4C9D-487D-9DBD-A88578E436AD}" dt="2019-03-23T06:46:07.747" v="2996" actId="6549"/>
          <ac:spMkLst>
            <pc:docMk/>
            <pc:sldMk cId="0" sldId="274"/>
            <ac:spMk id="325" creationId="{00000000-0000-0000-0000-000000000000}"/>
          </ac:spMkLst>
        </pc:spChg>
        <pc:spChg chg="mod">
          <ac:chgData name="Juan Amado" userId="cae53019ccae658b" providerId="LiveId" clId="{CA1AFCD8-4C9D-487D-9DBD-A88578E436AD}" dt="2019-03-23T06:46:03.998" v="2991" actId="6549"/>
          <ac:spMkLst>
            <pc:docMk/>
            <pc:sldMk cId="0" sldId="274"/>
            <ac:spMk id="326" creationId="{00000000-0000-0000-0000-000000000000}"/>
          </ac:spMkLst>
        </pc:spChg>
        <pc:spChg chg="mod">
          <ac:chgData name="Juan Amado" userId="cae53019ccae658b" providerId="LiveId" clId="{CA1AFCD8-4C9D-487D-9DBD-A88578E436AD}" dt="2019-03-23T06:47:14.628" v="3012" actId="1076"/>
          <ac:spMkLst>
            <pc:docMk/>
            <pc:sldMk cId="0" sldId="274"/>
            <ac:spMk id="330" creationId="{00000000-0000-0000-0000-000000000000}"/>
          </ac:spMkLst>
        </pc:spChg>
      </pc:sldChg>
      <pc:sldChg chg="addSp delSp modSp del ord modTransition">
        <pc:chgData name="Juan Amado" userId="cae53019ccae658b" providerId="LiveId" clId="{CA1AFCD8-4C9D-487D-9DBD-A88578E436AD}" dt="2019-03-23T04:11:56.547" v="1192" actId="47"/>
        <pc:sldMkLst>
          <pc:docMk/>
          <pc:sldMk cId="0" sldId="278"/>
        </pc:sldMkLst>
        <pc:spChg chg="add del">
          <ac:chgData name="Juan Amado" userId="cae53019ccae658b" providerId="LiveId" clId="{CA1AFCD8-4C9D-487D-9DBD-A88578E436AD}" dt="2019-03-21T04:43:56.365" v="6"/>
          <ac:spMkLst>
            <pc:docMk/>
            <pc:sldMk cId="0" sldId="278"/>
            <ac:spMk id="2" creationId="{85F2C245-7A88-4A86-9D87-6A2DC5CC599D}"/>
          </ac:spMkLst>
        </pc:spChg>
        <pc:spChg chg="add mod">
          <ac:chgData name="Juan Amado" userId="cae53019ccae658b" providerId="LiveId" clId="{CA1AFCD8-4C9D-487D-9DBD-A88578E436AD}" dt="2019-03-21T04:45:17.352" v="30" actId="255"/>
          <ac:spMkLst>
            <pc:docMk/>
            <pc:sldMk cId="0" sldId="278"/>
            <ac:spMk id="7" creationId="{B2D87536-0AED-4F02-8D30-CA074D458C92}"/>
          </ac:spMkLst>
        </pc:spChg>
        <pc:spChg chg="del">
          <ac:chgData name="Juan Amado" userId="cae53019ccae658b" providerId="LiveId" clId="{CA1AFCD8-4C9D-487D-9DBD-A88578E436AD}" dt="2019-03-21T04:43:42.463" v="1" actId="478"/>
          <ac:spMkLst>
            <pc:docMk/>
            <pc:sldMk cId="0" sldId="278"/>
            <ac:spMk id="361" creationId="{00000000-0000-0000-0000-000000000000}"/>
          </ac:spMkLst>
        </pc:spChg>
        <pc:spChg chg="del">
          <ac:chgData name="Juan Amado" userId="cae53019ccae658b" providerId="LiveId" clId="{CA1AFCD8-4C9D-487D-9DBD-A88578E436AD}" dt="2019-03-21T04:43:44.183" v="2" actId="478"/>
          <ac:spMkLst>
            <pc:docMk/>
            <pc:sldMk cId="0" sldId="278"/>
            <ac:spMk id="362" creationId="{00000000-0000-0000-0000-000000000000}"/>
          </ac:spMkLst>
        </pc:spChg>
        <pc:spChg chg="mod">
          <ac:chgData name="Juan Amado" userId="cae53019ccae658b" providerId="LiveId" clId="{CA1AFCD8-4C9D-487D-9DBD-A88578E436AD}" dt="2019-03-21T04:44:58.166" v="27" actId="20577"/>
          <ac:spMkLst>
            <pc:docMk/>
            <pc:sldMk cId="0" sldId="278"/>
            <ac:spMk id="363" creationId="{00000000-0000-0000-0000-000000000000}"/>
          </ac:spMkLst>
        </pc:spChg>
      </pc:sldChg>
      <pc:sldChg chg="del modTransition">
        <pc:chgData name="Juan Amado" userId="cae53019ccae658b" providerId="LiveId" clId="{CA1AFCD8-4C9D-487D-9DBD-A88578E436AD}" dt="2019-03-23T04:11:56.547" v="1192" actId="47"/>
        <pc:sldMkLst>
          <pc:docMk/>
          <pc:sldMk cId="0" sldId="279"/>
        </pc:sldMkLst>
      </pc:sldChg>
      <pc:sldChg chg="addSp delSp modSp add del modTransition setBg addAnim delAnim">
        <pc:chgData name="Juan Amado" userId="cae53019ccae658b" providerId="LiveId" clId="{CA1AFCD8-4C9D-487D-9DBD-A88578E436AD}" dt="2019-03-23T06:27:17.712" v="2902"/>
        <pc:sldMkLst>
          <pc:docMk/>
          <pc:sldMk cId="0" sldId="280"/>
        </pc:sldMkLst>
        <pc:spChg chg="mod">
          <ac:chgData name="Juan Amado" userId="cae53019ccae658b" providerId="LiveId" clId="{CA1AFCD8-4C9D-487D-9DBD-A88578E436AD}" dt="2019-03-23T06:24:00.936" v="2861" actId="1076"/>
          <ac:spMkLst>
            <pc:docMk/>
            <pc:sldMk cId="0" sldId="280"/>
            <ac:spMk id="377" creationId="{00000000-0000-0000-0000-000000000000}"/>
          </ac:spMkLst>
        </pc:spChg>
        <pc:spChg chg="mod">
          <ac:chgData name="Juan Amado" userId="cae53019ccae658b" providerId="LiveId" clId="{CA1AFCD8-4C9D-487D-9DBD-A88578E436AD}" dt="2019-03-23T06:24:24.992" v="2897" actId="20577"/>
          <ac:spMkLst>
            <pc:docMk/>
            <pc:sldMk cId="0" sldId="280"/>
            <ac:spMk id="378" creationId="{00000000-0000-0000-0000-000000000000}"/>
          </ac:spMkLst>
        </pc:spChg>
        <pc:spChg chg="add del mod">
          <ac:chgData name="Juan Amado" userId="cae53019ccae658b" providerId="LiveId" clId="{CA1AFCD8-4C9D-487D-9DBD-A88578E436AD}" dt="2019-03-23T06:24:40.764" v="2900"/>
          <ac:spMkLst>
            <pc:docMk/>
            <pc:sldMk cId="0" sldId="280"/>
            <ac:spMk id="379" creationId="{00000000-0000-0000-0000-000000000000}"/>
          </ac:spMkLst>
        </pc:spChg>
        <pc:spChg chg="mod">
          <ac:chgData name="Juan Amado" userId="cae53019ccae658b" providerId="LiveId" clId="{CA1AFCD8-4C9D-487D-9DBD-A88578E436AD}" dt="2019-03-23T06:24:10.844" v="2871" actId="1035"/>
          <ac:spMkLst>
            <pc:docMk/>
            <pc:sldMk cId="0" sldId="280"/>
            <ac:spMk id="380" creationId="{00000000-0000-0000-0000-000000000000}"/>
          </ac:spMkLst>
        </pc:spChg>
        <pc:picChg chg="add mod">
          <ac:chgData name="Juan Amado" userId="cae53019ccae658b" providerId="LiveId" clId="{CA1AFCD8-4C9D-487D-9DBD-A88578E436AD}" dt="2019-03-21T04:55:08.519" v="215" actId="1076"/>
          <ac:picMkLst>
            <pc:docMk/>
            <pc:sldMk cId="0" sldId="280"/>
            <ac:picMk id="12" creationId="{2CC095F4-A39F-4D7D-97C4-330376202D8E}"/>
          </ac:picMkLst>
        </pc:picChg>
        <pc:picChg chg="add mod">
          <ac:chgData name="Juan Amado" userId="cae53019ccae658b" providerId="LiveId" clId="{CA1AFCD8-4C9D-487D-9DBD-A88578E436AD}" dt="2019-03-21T04:55:11.969" v="216" actId="1076"/>
          <ac:picMkLst>
            <pc:docMk/>
            <pc:sldMk cId="0" sldId="280"/>
            <ac:picMk id="13" creationId="{BAD13AD0-32CA-4F13-A170-358577BC1ED0}"/>
          </ac:picMkLst>
        </pc:picChg>
        <pc:cxnChg chg="mod">
          <ac:chgData name="Juan Amado" userId="cae53019ccae658b" providerId="LiveId" clId="{CA1AFCD8-4C9D-487D-9DBD-A88578E436AD}" dt="2019-03-23T06:24:10.844" v="2871" actId="1035"/>
          <ac:cxnSpMkLst>
            <pc:docMk/>
            <pc:sldMk cId="0" sldId="280"/>
            <ac:cxnSpMk id="382" creationId="{00000000-0000-0000-0000-000000000000}"/>
          </ac:cxnSpMkLst>
        </pc:cxnChg>
        <pc:cxnChg chg="mod">
          <ac:chgData name="Juan Amado" userId="cae53019ccae658b" providerId="LiveId" clId="{CA1AFCD8-4C9D-487D-9DBD-A88578E436AD}" dt="2019-03-23T06:24:10.844" v="2871" actId="1035"/>
          <ac:cxnSpMkLst>
            <pc:docMk/>
            <pc:sldMk cId="0" sldId="280"/>
            <ac:cxnSpMk id="383" creationId="{00000000-0000-0000-0000-000000000000}"/>
          </ac:cxnSpMkLst>
        </pc:cxnChg>
        <pc:cxnChg chg="mod">
          <ac:chgData name="Juan Amado" userId="cae53019ccae658b" providerId="LiveId" clId="{CA1AFCD8-4C9D-487D-9DBD-A88578E436AD}" dt="2019-03-23T06:24:10.844" v="2871" actId="1035"/>
          <ac:cxnSpMkLst>
            <pc:docMk/>
            <pc:sldMk cId="0" sldId="280"/>
            <ac:cxnSpMk id="384" creationId="{00000000-0000-0000-0000-000000000000}"/>
          </ac:cxnSpMkLst>
        </pc:cxnChg>
        <pc:cxnChg chg="mod">
          <ac:chgData name="Juan Amado" userId="cae53019ccae658b" providerId="LiveId" clId="{CA1AFCD8-4C9D-487D-9DBD-A88578E436AD}" dt="2019-03-23T06:24:10.844" v="2871" actId="1035"/>
          <ac:cxnSpMkLst>
            <pc:docMk/>
            <pc:sldMk cId="0" sldId="280"/>
            <ac:cxnSpMk id="385" creationId="{00000000-0000-0000-0000-000000000000}"/>
          </ac:cxnSpMkLst>
        </pc:cxnChg>
      </pc:sldChg>
      <pc:sldChg chg="modSp del modTransition">
        <pc:chgData name="Juan Amado" userId="cae53019ccae658b" providerId="LiveId" clId="{CA1AFCD8-4C9D-487D-9DBD-A88578E436AD}" dt="2019-03-23T04:11:56.547" v="1192" actId="47"/>
        <pc:sldMkLst>
          <pc:docMk/>
          <pc:sldMk cId="0" sldId="281"/>
        </pc:sldMkLst>
        <pc:spChg chg="mod">
          <ac:chgData name="Juan Amado" userId="cae53019ccae658b" providerId="LiveId" clId="{CA1AFCD8-4C9D-487D-9DBD-A88578E436AD}" dt="2019-03-21T04:59:57.315" v="613" actId="403"/>
          <ac:spMkLst>
            <pc:docMk/>
            <pc:sldMk cId="0" sldId="281"/>
            <ac:spMk id="391" creationId="{00000000-0000-0000-0000-000000000000}"/>
          </ac:spMkLst>
        </pc:spChg>
        <pc:spChg chg="mod">
          <ac:chgData name="Juan Amado" userId="cae53019ccae658b" providerId="LiveId" clId="{CA1AFCD8-4C9D-487D-9DBD-A88578E436AD}" dt="2019-03-21T05:00:03.231" v="614" actId="14100"/>
          <ac:spMkLst>
            <pc:docMk/>
            <pc:sldMk cId="0" sldId="281"/>
            <ac:spMk id="392" creationId="{00000000-0000-0000-0000-000000000000}"/>
          </ac:spMkLst>
        </pc:spChg>
      </pc:sldChg>
      <pc:sldChg chg="modSp add del modTransition">
        <pc:chgData name="Juan Amado" userId="cae53019ccae658b" providerId="LiveId" clId="{CA1AFCD8-4C9D-487D-9DBD-A88578E436AD}" dt="2019-03-23T04:11:56.547" v="1192" actId="47"/>
        <pc:sldMkLst>
          <pc:docMk/>
          <pc:sldMk cId="2759086625" sldId="285"/>
        </pc:sldMkLst>
        <pc:spChg chg="mod">
          <ac:chgData name="Juan Amado" userId="cae53019ccae658b" providerId="LiveId" clId="{CA1AFCD8-4C9D-487D-9DBD-A88578E436AD}" dt="2019-03-21T04:48:34.495" v="107" actId="404"/>
          <ac:spMkLst>
            <pc:docMk/>
            <pc:sldMk cId="2759086625" sldId="285"/>
            <ac:spMk id="7" creationId="{B9A994C6-120B-496C-B1FE-D50F5B12CD55}"/>
          </ac:spMkLst>
        </pc:spChg>
        <pc:spChg chg="mod">
          <ac:chgData name="Juan Amado" userId="cae53019ccae658b" providerId="LiveId" clId="{CA1AFCD8-4C9D-487D-9DBD-A88578E436AD}" dt="2019-03-21T04:48:15.489" v="104" actId="20577"/>
          <ac:spMkLst>
            <pc:docMk/>
            <pc:sldMk cId="2759086625" sldId="285"/>
            <ac:spMk id="206" creationId="{00000000-0000-0000-0000-000000000000}"/>
          </ac:spMkLst>
        </pc:spChg>
      </pc:sldChg>
      <pc:sldChg chg="modSp add del modTransition">
        <pc:chgData name="Juan Amado" userId="cae53019ccae658b" providerId="LiveId" clId="{CA1AFCD8-4C9D-487D-9DBD-A88578E436AD}" dt="2019-03-23T04:11:56.547" v="1192" actId="47"/>
        <pc:sldMkLst>
          <pc:docMk/>
          <pc:sldMk cId="4024637202" sldId="286"/>
        </pc:sldMkLst>
        <pc:spChg chg="mod">
          <ac:chgData name="Juan Amado" userId="cae53019ccae658b" providerId="LiveId" clId="{CA1AFCD8-4C9D-487D-9DBD-A88578E436AD}" dt="2019-03-21T05:29:20.591" v="685" actId="20577"/>
          <ac:spMkLst>
            <pc:docMk/>
            <pc:sldMk cId="4024637202" sldId="286"/>
            <ac:spMk id="7" creationId="{B2D87536-0AED-4F02-8D30-CA074D458C92}"/>
          </ac:spMkLst>
        </pc:spChg>
        <pc:spChg chg="mod">
          <ac:chgData name="Juan Amado" userId="cae53019ccae658b" providerId="LiveId" clId="{CA1AFCD8-4C9D-487D-9DBD-A88578E436AD}" dt="2019-03-21T05:07:04.586" v="676" actId="403"/>
          <ac:spMkLst>
            <pc:docMk/>
            <pc:sldMk cId="4024637202" sldId="286"/>
            <ac:spMk id="363" creationId="{00000000-0000-0000-0000-000000000000}"/>
          </ac:spMkLst>
        </pc:spChg>
      </pc:sldChg>
      <pc:sldChg chg="addSp delSp modSp new add ord modTransition addAnim">
        <pc:chgData name="Juan Amado" userId="cae53019ccae658b" providerId="LiveId" clId="{CA1AFCD8-4C9D-487D-9DBD-A88578E436AD}" dt="2019-03-23T05:25:12.507" v="2128" actId="6549"/>
        <pc:sldMkLst>
          <pc:docMk/>
          <pc:sldMk cId="3156360402" sldId="287"/>
        </pc:sldMkLst>
        <pc:spChg chg="del">
          <ac:chgData name="Juan Amado" userId="cae53019ccae658b" providerId="LiveId" clId="{CA1AFCD8-4C9D-487D-9DBD-A88578E436AD}" dt="2019-03-23T03:05:24.619" v="690"/>
          <ac:spMkLst>
            <pc:docMk/>
            <pc:sldMk cId="3156360402" sldId="287"/>
            <ac:spMk id="2" creationId="{44D3D19C-1ECA-47EE-9389-01A47736AD87}"/>
          </ac:spMkLst>
        </pc:spChg>
        <pc:spChg chg="add mod">
          <ac:chgData name="Juan Amado" userId="cae53019ccae658b" providerId="LiveId" clId="{CA1AFCD8-4C9D-487D-9DBD-A88578E436AD}" dt="2019-03-23T05:23:14.108" v="2085" actId="113"/>
          <ac:spMkLst>
            <pc:docMk/>
            <pc:sldMk cId="3156360402" sldId="287"/>
            <ac:spMk id="4" creationId="{C736962D-F0FF-4BF7-AF34-12D8708CA6BD}"/>
          </ac:spMkLst>
        </pc:spChg>
        <pc:spChg chg="add mod">
          <ac:chgData name="Juan Amado" userId="cae53019ccae658b" providerId="LiveId" clId="{CA1AFCD8-4C9D-487D-9DBD-A88578E436AD}" dt="2019-03-23T05:25:12.507" v="2128" actId="6549"/>
          <ac:spMkLst>
            <pc:docMk/>
            <pc:sldMk cId="3156360402" sldId="287"/>
            <ac:spMk id="5" creationId="{3568F7A4-1916-47AE-A21A-74396BA9FC20}"/>
          </ac:spMkLst>
        </pc:spChg>
      </pc:sldChg>
      <pc:sldChg chg="addSp modSp new add modTransition">
        <pc:chgData name="Juan Amado" userId="cae53019ccae658b" providerId="LiveId" clId="{CA1AFCD8-4C9D-487D-9DBD-A88578E436AD}" dt="2019-03-23T06:37:33.014" v="2949" actId="113"/>
        <pc:sldMkLst>
          <pc:docMk/>
          <pc:sldMk cId="3251513110" sldId="288"/>
        </pc:sldMkLst>
        <pc:spChg chg="mod">
          <ac:chgData name="Juan Amado" userId="cae53019ccae658b" providerId="LiveId" clId="{CA1AFCD8-4C9D-487D-9DBD-A88578E436AD}" dt="2019-03-23T04:10:08.355" v="1176" actId="1076"/>
          <ac:spMkLst>
            <pc:docMk/>
            <pc:sldMk cId="3251513110" sldId="288"/>
            <ac:spMk id="2" creationId="{E90CCDAC-8E0C-41FF-A91A-E151A980DF16}"/>
          </ac:spMkLst>
        </pc:spChg>
        <pc:spChg chg="add mod">
          <ac:chgData name="Juan Amado" userId="cae53019ccae658b" providerId="LiveId" clId="{CA1AFCD8-4C9D-487D-9DBD-A88578E436AD}" dt="2019-03-23T06:37:33.014" v="2949" actId="113"/>
          <ac:spMkLst>
            <pc:docMk/>
            <pc:sldMk cId="3251513110" sldId="288"/>
            <ac:spMk id="4" creationId="{E698FC52-CF10-4164-A198-EDC7FDEBE268}"/>
          </ac:spMkLst>
        </pc:spChg>
      </pc:sldChg>
      <pc:sldChg chg="addSp delSp modSp new add modTransition addAnim delAnim">
        <pc:chgData name="Juan Amado" userId="cae53019ccae658b" providerId="LiveId" clId="{CA1AFCD8-4C9D-487D-9DBD-A88578E436AD}" dt="2019-03-23T05:18:41.353" v="2006"/>
        <pc:sldMkLst>
          <pc:docMk/>
          <pc:sldMk cId="4251260122" sldId="289"/>
        </pc:sldMkLst>
        <pc:spChg chg="del">
          <ac:chgData name="Juan Amado" userId="cae53019ccae658b" providerId="LiveId" clId="{CA1AFCD8-4C9D-487D-9DBD-A88578E436AD}" dt="2019-03-23T03:05:49.073" v="729"/>
          <ac:spMkLst>
            <pc:docMk/>
            <pc:sldMk cId="4251260122" sldId="289"/>
            <ac:spMk id="2" creationId="{74717568-9014-4E27-A0F6-7552B1E8778D}"/>
          </ac:spMkLst>
        </pc:spChg>
        <pc:spChg chg="add mod">
          <ac:chgData name="Juan Amado" userId="cae53019ccae658b" providerId="LiveId" clId="{CA1AFCD8-4C9D-487D-9DBD-A88578E436AD}" dt="2019-03-23T05:18:24.602" v="2005" actId="113"/>
          <ac:spMkLst>
            <pc:docMk/>
            <pc:sldMk cId="4251260122" sldId="289"/>
            <ac:spMk id="4" creationId="{BC73624A-D217-429D-A60D-E3FE8A7B267F}"/>
          </ac:spMkLst>
        </pc:spChg>
        <pc:spChg chg="add mod">
          <ac:chgData name="Juan Amado" userId="cae53019ccae658b" providerId="LiveId" clId="{CA1AFCD8-4C9D-487D-9DBD-A88578E436AD}" dt="2019-03-23T03:09:02.344" v="773" actId="20577"/>
          <ac:spMkLst>
            <pc:docMk/>
            <pc:sldMk cId="4251260122" sldId="289"/>
            <ac:spMk id="5" creationId="{99C1C82B-295B-45C2-A643-FDCA4C71CB80}"/>
          </ac:spMkLst>
        </pc:spChg>
      </pc:sldChg>
      <pc:sldChg chg="addSp delSp modSp new add modTransition addAnim">
        <pc:chgData name="Juan Amado" userId="cae53019ccae658b" providerId="LiveId" clId="{CA1AFCD8-4C9D-487D-9DBD-A88578E436AD}" dt="2019-03-23T05:19:47.640" v="2051"/>
        <pc:sldMkLst>
          <pc:docMk/>
          <pc:sldMk cId="556590362" sldId="290"/>
        </pc:sldMkLst>
        <pc:spChg chg="del">
          <ac:chgData name="Juan Amado" userId="cae53019ccae658b" providerId="LiveId" clId="{CA1AFCD8-4C9D-487D-9DBD-A88578E436AD}" dt="2019-03-23T03:25:05.965" v="776"/>
          <ac:spMkLst>
            <pc:docMk/>
            <pc:sldMk cId="556590362" sldId="290"/>
            <ac:spMk id="2" creationId="{C2C74220-33A0-43FC-BEF5-E7A4A90E8995}"/>
          </ac:spMkLst>
        </pc:spChg>
        <pc:spChg chg="del">
          <ac:chgData name="Juan Amado" userId="cae53019ccae658b" providerId="LiveId" clId="{CA1AFCD8-4C9D-487D-9DBD-A88578E436AD}" dt="2019-03-23T03:25:05.965" v="776"/>
          <ac:spMkLst>
            <pc:docMk/>
            <pc:sldMk cId="556590362" sldId="290"/>
            <ac:spMk id="3" creationId="{D3AA2E7C-1DB8-4654-8DA7-1A4573A82645}"/>
          </ac:spMkLst>
        </pc:spChg>
        <pc:spChg chg="add mod">
          <ac:chgData name="Juan Amado" userId="cae53019ccae658b" providerId="LiveId" clId="{CA1AFCD8-4C9D-487D-9DBD-A88578E436AD}" dt="2019-03-23T05:19:06.601" v="2017" actId="113"/>
          <ac:spMkLst>
            <pc:docMk/>
            <pc:sldMk cId="556590362" sldId="290"/>
            <ac:spMk id="5" creationId="{14086A1D-144F-416E-807E-D2E2269C5B70}"/>
          </ac:spMkLst>
        </pc:spChg>
        <pc:spChg chg="add mod">
          <ac:chgData name="Juan Amado" userId="cae53019ccae658b" providerId="LiveId" clId="{CA1AFCD8-4C9D-487D-9DBD-A88578E436AD}" dt="2019-03-23T05:19:31.779" v="2050" actId="20577"/>
          <ac:spMkLst>
            <pc:docMk/>
            <pc:sldMk cId="556590362" sldId="290"/>
            <ac:spMk id="6" creationId="{688CEA39-59F4-49B2-8D84-9DE229FD080D}"/>
          </ac:spMkLst>
        </pc:spChg>
      </pc:sldChg>
      <pc:sldChg chg="addSp delSp modSp new add modTransition addAnim">
        <pc:chgData name="Juan Amado" userId="cae53019ccae658b" providerId="LiveId" clId="{CA1AFCD8-4C9D-487D-9DBD-A88578E436AD}" dt="2019-03-23T05:28:25.922" v="2156" actId="20577"/>
        <pc:sldMkLst>
          <pc:docMk/>
          <pc:sldMk cId="2571989481" sldId="291"/>
        </pc:sldMkLst>
        <pc:spChg chg="del">
          <ac:chgData name="Juan Amado" userId="cae53019ccae658b" providerId="LiveId" clId="{CA1AFCD8-4C9D-487D-9DBD-A88578E436AD}" dt="2019-03-23T03:27:10.716" v="788"/>
          <ac:spMkLst>
            <pc:docMk/>
            <pc:sldMk cId="2571989481" sldId="291"/>
            <ac:spMk id="2" creationId="{B5A5F260-A5C4-42DF-8AA1-F852C16FFFF7}"/>
          </ac:spMkLst>
        </pc:spChg>
        <pc:spChg chg="del">
          <ac:chgData name="Juan Amado" userId="cae53019ccae658b" providerId="LiveId" clId="{CA1AFCD8-4C9D-487D-9DBD-A88578E436AD}" dt="2019-03-23T03:27:10.716" v="788"/>
          <ac:spMkLst>
            <pc:docMk/>
            <pc:sldMk cId="2571989481" sldId="291"/>
            <ac:spMk id="3" creationId="{AA9A6EBE-5C3E-42C4-9C9F-72B1281B093E}"/>
          </ac:spMkLst>
        </pc:spChg>
        <pc:spChg chg="add mod">
          <ac:chgData name="Juan Amado" userId="cae53019ccae658b" providerId="LiveId" clId="{CA1AFCD8-4C9D-487D-9DBD-A88578E436AD}" dt="2019-03-23T05:23:50.250" v="2122" actId="113"/>
          <ac:spMkLst>
            <pc:docMk/>
            <pc:sldMk cId="2571989481" sldId="291"/>
            <ac:spMk id="5" creationId="{B9CBE4FE-6C45-41B4-BE11-19F6E587B15D}"/>
          </ac:spMkLst>
        </pc:spChg>
        <pc:spChg chg="add mod">
          <ac:chgData name="Juan Amado" userId="cae53019ccae658b" providerId="LiveId" clId="{CA1AFCD8-4C9D-487D-9DBD-A88578E436AD}" dt="2019-03-23T05:28:25.922" v="2156" actId="20577"/>
          <ac:spMkLst>
            <pc:docMk/>
            <pc:sldMk cId="2571989481" sldId="291"/>
            <ac:spMk id="6" creationId="{A1D39F23-4325-4B5E-9D4D-52FAE8CB2557}"/>
          </ac:spMkLst>
        </pc:spChg>
      </pc:sldChg>
      <pc:sldChg chg="addSp delSp modSp new add modTransition addAnim delAnim modAnim">
        <pc:chgData name="Juan Amado" userId="cae53019ccae658b" providerId="LiveId" clId="{CA1AFCD8-4C9D-487D-9DBD-A88578E436AD}" dt="2019-03-23T06:35:49.619" v="2945"/>
        <pc:sldMkLst>
          <pc:docMk/>
          <pc:sldMk cId="2758222607" sldId="292"/>
        </pc:sldMkLst>
        <pc:spChg chg="del">
          <ac:chgData name="Juan Amado" userId="cae53019ccae658b" providerId="LiveId" clId="{CA1AFCD8-4C9D-487D-9DBD-A88578E436AD}" dt="2019-03-23T03:29:21.658" v="798"/>
          <ac:spMkLst>
            <pc:docMk/>
            <pc:sldMk cId="2758222607" sldId="292"/>
            <ac:spMk id="2" creationId="{409FDAE3-0304-4C22-A86E-83A83FC7DC5B}"/>
          </ac:spMkLst>
        </pc:spChg>
        <pc:spChg chg="del">
          <ac:chgData name="Juan Amado" userId="cae53019ccae658b" providerId="LiveId" clId="{CA1AFCD8-4C9D-487D-9DBD-A88578E436AD}" dt="2019-03-23T03:29:21.658" v="798"/>
          <ac:spMkLst>
            <pc:docMk/>
            <pc:sldMk cId="2758222607" sldId="292"/>
            <ac:spMk id="3" creationId="{89DC09FF-D1DE-4FB5-ACFB-10807EF4C2B4}"/>
          </ac:spMkLst>
        </pc:spChg>
        <pc:spChg chg="add mod">
          <ac:chgData name="Juan Amado" userId="cae53019ccae658b" providerId="LiveId" clId="{CA1AFCD8-4C9D-487D-9DBD-A88578E436AD}" dt="2019-03-23T05:21:07.279" v="2053" actId="113"/>
          <ac:spMkLst>
            <pc:docMk/>
            <pc:sldMk cId="2758222607" sldId="292"/>
            <ac:spMk id="5" creationId="{FBD252B6-B344-402E-9990-58357599E0D6}"/>
          </ac:spMkLst>
        </pc:spChg>
        <pc:spChg chg="add mod">
          <ac:chgData name="Juan Amado" userId="cae53019ccae658b" providerId="LiveId" clId="{CA1AFCD8-4C9D-487D-9DBD-A88578E436AD}" dt="2019-03-23T06:32:58.527" v="2923" actId="14100"/>
          <ac:spMkLst>
            <pc:docMk/>
            <pc:sldMk cId="2758222607" sldId="292"/>
            <ac:spMk id="6" creationId="{8D74163F-3229-4BE5-A52B-977944FB9E28}"/>
          </ac:spMkLst>
        </pc:spChg>
        <pc:spChg chg="add mod">
          <ac:chgData name="Juan Amado" userId="cae53019ccae658b" providerId="LiveId" clId="{CA1AFCD8-4C9D-487D-9DBD-A88578E436AD}" dt="2019-03-23T03:31:21.891" v="834" actId="20577"/>
          <ac:spMkLst>
            <pc:docMk/>
            <pc:sldMk cId="2758222607" sldId="292"/>
            <ac:spMk id="7" creationId="{971049D9-F300-437F-BC5C-620E263074A2}"/>
          </ac:spMkLst>
        </pc:spChg>
        <pc:picChg chg="add mod">
          <ac:chgData name="Juan Amado" userId="cae53019ccae658b" providerId="LiveId" clId="{CA1AFCD8-4C9D-487D-9DBD-A88578E436AD}" dt="2019-03-23T06:34:29.062" v="2933" actId="1076"/>
          <ac:picMkLst>
            <pc:docMk/>
            <pc:sldMk cId="2758222607" sldId="292"/>
            <ac:picMk id="3074" creationId="{377FB23D-53B2-46E0-BFAC-99F6CC372CE7}"/>
          </ac:picMkLst>
        </pc:picChg>
        <pc:picChg chg="add del mod">
          <ac:chgData name="Juan Amado" userId="cae53019ccae658b" providerId="LiveId" clId="{CA1AFCD8-4C9D-487D-9DBD-A88578E436AD}" dt="2019-03-23T06:35:12.432" v="2938" actId="478"/>
          <ac:picMkLst>
            <pc:docMk/>
            <pc:sldMk cId="2758222607" sldId="292"/>
            <ac:picMk id="3076" creationId="{2BE5ABA2-C946-420B-ABE1-FBF1D5323A3C}"/>
          </ac:picMkLst>
        </pc:picChg>
        <pc:picChg chg="add mod">
          <ac:chgData name="Juan Amado" userId="cae53019ccae658b" providerId="LiveId" clId="{CA1AFCD8-4C9D-487D-9DBD-A88578E436AD}" dt="2019-03-23T06:34:44.023" v="2937" actId="1076"/>
          <ac:picMkLst>
            <pc:docMk/>
            <pc:sldMk cId="2758222607" sldId="292"/>
            <ac:picMk id="3078" creationId="{E941DC37-C5C2-40C9-B125-9EAA228B68C7}"/>
          </ac:picMkLst>
        </pc:picChg>
        <pc:picChg chg="add mod">
          <ac:chgData name="Juan Amado" userId="cae53019ccae658b" providerId="LiveId" clId="{CA1AFCD8-4C9D-487D-9DBD-A88578E436AD}" dt="2019-03-23T06:35:26.015" v="2943" actId="1076"/>
          <ac:picMkLst>
            <pc:docMk/>
            <pc:sldMk cId="2758222607" sldId="292"/>
            <ac:picMk id="3080" creationId="{10930FF6-E1AA-45B1-B6A1-9CB2D5FBA811}"/>
          </ac:picMkLst>
        </pc:picChg>
      </pc:sldChg>
      <pc:sldChg chg="addSp delSp modSp new add modTransition addAnim delAnim">
        <pc:chgData name="Juan Amado" userId="cae53019ccae658b" providerId="LiveId" clId="{CA1AFCD8-4C9D-487D-9DBD-A88578E436AD}" dt="2019-03-23T06:00:20.709" v="2690"/>
        <pc:sldMkLst>
          <pc:docMk/>
          <pc:sldMk cId="2573423320" sldId="293"/>
        </pc:sldMkLst>
        <pc:spChg chg="del">
          <ac:chgData name="Juan Amado" userId="cae53019ccae658b" providerId="LiveId" clId="{CA1AFCD8-4C9D-487D-9DBD-A88578E436AD}" dt="2019-03-23T03:57:41.080" v="1007"/>
          <ac:spMkLst>
            <pc:docMk/>
            <pc:sldMk cId="2573423320" sldId="293"/>
            <ac:spMk id="2" creationId="{1A46F34A-B77F-4A1A-8371-DA59F4A53318}"/>
          </ac:spMkLst>
        </pc:spChg>
        <pc:spChg chg="del">
          <ac:chgData name="Juan Amado" userId="cae53019ccae658b" providerId="LiveId" clId="{CA1AFCD8-4C9D-487D-9DBD-A88578E436AD}" dt="2019-03-23T03:57:41.080" v="1007"/>
          <ac:spMkLst>
            <pc:docMk/>
            <pc:sldMk cId="2573423320" sldId="293"/>
            <ac:spMk id="3" creationId="{22ABA12E-54A7-415D-85E3-BEDE5D9B644A}"/>
          </ac:spMkLst>
        </pc:spChg>
        <pc:spChg chg="add mod">
          <ac:chgData name="Juan Amado" userId="cae53019ccae658b" providerId="LiveId" clId="{CA1AFCD8-4C9D-487D-9DBD-A88578E436AD}" dt="2019-03-23T04:01:49.841" v="1118"/>
          <ac:spMkLst>
            <pc:docMk/>
            <pc:sldMk cId="2573423320" sldId="293"/>
            <ac:spMk id="5" creationId="{6ABF0EC4-AC31-4D0C-AA78-2D9A5524215E}"/>
          </ac:spMkLst>
        </pc:spChg>
        <pc:spChg chg="add del mod">
          <ac:chgData name="Juan Amado" userId="cae53019ccae658b" providerId="LiveId" clId="{CA1AFCD8-4C9D-487D-9DBD-A88578E436AD}" dt="2019-03-23T03:58:09.554" v="1046"/>
          <ac:spMkLst>
            <pc:docMk/>
            <pc:sldMk cId="2573423320" sldId="293"/>
            <ac:spMk id="6" creationId="{E7316BDC-823B-4D57-83A6-3534F697F3CD}"/>
          </ac:spMkLst>
        </pc:spChg>
        <pc:spChg chg="add mod">
          <ac:chgData name="Juan Amado" userId="cae53019ccae658b" providerId="LiveId" clId="{CA1AFCD8-4C9D-487D-9DBD-A88578E436AD}" dt="2019-03-23T05:59:35.281" v="2679" actId="6549"/>
          <ac:spMkLst>
            <pc:docMk/>
            <pc:sldMk cId="2573423320" sldId="293"/>
            <ac:spMk id="7" creationId="{873F735B-3189-43FA-8638-C343552E1937}"/>
          </ac:spMkLst>
        </pc:spChg>
        <pc:spChg chg="add mod">
          <ac:chgData name="Juan Amado" userId="cae53019ccae658b" providerId="LiveId" clId="{CA1AFCD8-4C9D-487D-9DBD-A88578E436AD}" dt="2019-03-23T05:59:47.724" v="2688" actId="20577"/>
          <ac:spMkLst>
            <pc:docMk/>
            <pc:sldMk cId="2573423320" sldId="293"/>
            <ac:spMk id="8" creationId="{3AFA18B2-033F-4AD0-B923-F74B07515768}"/>
          </ac:spMkLst>
        </pc:spChg>
      </pc:sldChg>
      <pc:sldChg chg="addSp delSp modSp new add modTransition addAnim delAnim modAnim">
        <pc:chgData name="Juan Amado" userId="cae53019ccae658b" providerId="LiveId" clId="{CA1AFCD8-4C9D-487D-9DBD-A88578E436AD}" dt="2019-03-23T06:36:56.951" v="2947"/>
        <pc:sldMkLst>
          <pc:docMk/>
          <pc:sldMk cId="3498580995" sldId="294"/>
        </pc:sldMkLst>
        <pc:spChg chg="del">
          <ac:chgData name="Juan Amado" userId="cae53019ccae658b" providerId="LiveId" clId="{CA1AFCD8-4C9D-487D-9DBD-A88578E436AD}" dt="2019-03-23T04:01:41.114" v="1115"/>
          <ac:spMkLst>
            <pc:docMk/>
            <pc:sldMk cId="3498580995" sldId="294"/>
            <ac:spMk id="2" creationId="{183F3BBC-7DDB-41A9-951D-D324EC53BC41}"/>
          </ac:spMkLst>
        </pc:spChg>
        <pc:spChg chg="del">
          <ac:chgData name="Juan Amado" userId="cae53019ccae658b" providerId="LiveId" clId="{CA1AFCD8-4C9D-487D-9DBD-A88578E436AD}" dt="2019-03-23T04:01:41.114" v="1115"/>
          <ac:spMkLst>
            <pc:docMk/>
            <pc:sldMk cId="3498580995" sldId="294"/>
            <ac:spMk id="3" creationId="{70493F73-CE03-45F8-B48B-BE5E2E0DBF4B}"/>
          </ac:spMkLst>
        </pc:spChg>
        <pc:spChg chg="del">
          <ac:chgData name="Juan Amado" userId="cae53019ccae658b" providerId="LiveId" clId="{CA1AFCD8-4C9D-487D-9DBD-A88578E436AD}" dt="2019-03-23T04:01:41.114" v="1115"/>
          <ac:spMkLst>
            <pc:docMk/>
            <pc:sldMk cId="3498580995" sldId="294"/>
            <ac:spMk id="4" creationId="{1CFC386C-E514-4AAC-8A47-D8CACF5C35BC}"/>
          </ac:spMkLst>
        </pc:spChg>
        <pc:spChg chg="add mod">
          <ac:chgData name="Juan Amado" userId="cae53019ccae658b" providerId="LiveId" clId="{CA1AFCD8-4C9D-487D-9DBD-A88578E436AD}" dt="2019-03-23T04:01:55.506" v="1119"/>
          <ac:spMkLst>
            <pc:docMk/>
            <pc:sldMk cId="3498580995" sldId="294"/>
            <ac:spMk id="6" creationId="{76490824-4899-492A-A08B-85B5AAC1DEF4}"/>
          </ac:spMkLst>
        </pc:spChg>
        <pc:spChg chg="add mod">
          <ac:chgData name="Juan Amado" userId="cae53019ccae658b" providerId="LiveId" clId="{CA1AFCD8-4C9D-487D-9DBD-A88578E436AD}" dt="2019-03-23T06:01:29.944" v="2702" actId="313"/>
          <ac:spMkLst>
            <pc:docMk/>
            <pc:sldMk cId="3498580995" sldId="294"/>
            <ac:spMk id="7" creationId="{A47C6071-B48F-477E-A2F4-DACFDA620A59}"/>
          </ac:spMkLst>
        </pc:spChg>
        <pc:spChg chg="add mod">
          <ac:chgData name="Juan Amado" userId="cae53019ccae658b" providerId="LiveId" clId="{CA1AFCD8-4C9D-487D-9DBD-A88578E436AD}" dt="2019-03-23T06:02:14.186" v="2709" actId="20577"/>
          <ac:spMkLst>
            <pc:docMk/>
            <pc:sldMk cId="3498580995" sldId="294"/>
            <ac:spMk id="8" creationId="{2B9BE597-02C5-41F3-BAF9-6C5EB0C3C279}"/>
          </ac:spMkLst>
        </pc:spChg>
      </pc:sldChg>
      <pc:sldChg chg="addSp delSp modSp new add modTransition">
        <pc:chgData name="Juan Amado" userId="cae53019ccae658b" providerId="LiveId" clId="{CA1AFCD8-4C9D-487D-9DBD-A88578E436AD}" dt="2019-03-23T06:03:37.542" v="2722" actId="6549"/>
        <pc:sldMkLst>
          <pc:docMk/>
          <pc:sldMk cId="3648727362" sldId="295"/>
        </pc:sldMkLst>
        <pc:spChg chg="del">
          <ac:chgData name="Juan Amado" userId="cae53019ccae658b" providerId="LiveId" clId="{CA1AFCD8-4C9D-487D-9DBD-A88578E436AD}" dt="2019-03-23T04:03:08.599" v="1127"/>
          <ac:spMkLst>
            <pc:docMk/>
            <pc:sldMk cId="3648727362" sldId="295"/>
            <ac:spMk id="2" creationId="{B34FB886-ABE2-4542-AB91-AD1C1A48651B}"/>
          </ac:spMkLst>
        </pc:spChg>
        <pc:spChg chg="del">
          <ac:chgData name="Juan Amado" userId="cae53019ccae658b" providerId="LiveId" clId="{CA1AFCD8-4C9D-487D-9DBD-A88578E436AD}" dt="2019-03-23T04:03:08.599" v="1127"/>
          <ac:spMkLst>
            <pc:docMk/>
            <pc:sldMk cId="3648727362" sldId="295"/>
            <ac:spMk id="3" creationId="{E722BF83-EDD4-4A30-AC3D-DCF45EBC70A9}"/>
          </ac:spMkLst>
        </pc:spChg>
        <pc:spChg chg="del">
          <ac:chgData name="Juan Amado" userId="cae53019ccae658b" providerId="LiveId" clId="{CA1AFCD8-4C9D-487D-9DBD-A88578E436AD}" dt="2019-03-23T04:03:08.599" v="1127"/>
          <ac:spMkLst>
            <pc:docMk/>
            <pc:sldMk cId="3648727362" sldId="295"/>
            <ac:spMk id="4" creationId="{40821053-FF62-4C9C-A6A9-018668B3B126}"/>
          </ac:spMkLst>
        </pc:spChg>
        <pc:spChg chg="add mod">
          <ac:chgData name="Juan Amado" userId="cae53019ccae658b" providerId="LiveId" clId="{CA1AFCD8-4C9D-487D-9DBD-A88578E436AD}" dt="2019-03-23T04:03:30.339" v="1130"/>
          <ac:spMkLst>
            <pc:docMk/>
            <pc:sldMk cId="3648727362" sldId="295"/>
            <ac:spMk id="6" creationId="{D07078E8-2CF5-47B8-8592-EDC8E8A7A741}"/>
          </ac:spMkLst>
        </pc:spChg>
        <pc:spChg chg="add mod">
          <ac:chgData name="Juan Amado" userId="cae53019ccae658b" providerId="LiveId" clId="{CA1AFCD8-4C9D-487D-9DBD-A88578E436AD}" dt="2019-03-23T06:03:11.714" v="2718"/>
          <ac:spMkLst>
            <pc:docMk/>
            <pc:sldMk cId="3648727362" sldId="295"/>
            <ac:spMk id="7" creationId="{D5F93690-90E5-4624-A7E3-75F1C7DFD1BD}"/>
          </ac:spMkLst>
        </pc:spChg>
        <pc:spChg chg="add mod">
          <ac:chgData name="Juan Amado" userId="cae53019ccae658b" providerId="LiveId" clId="{CA1AFCD8-4C9D-487D-9DBD-A88578E436AD}" dt="2019-03-23T06:03:37.542" v="2722" actId="6549"/>
          <ac:spMkLst>
            <pc:docMk/>
            <pc:sldMk cId="3648727362" sldId="295"/>
            <ac:spMk id="8" creationId="{90DDD830-2085-43DD-A174-CA1627347DE1}"/>
          </ac:spMkLst>
        </pc:spChg>
      </pc:sldChg>
      <pc:sldChg chg="addSp delSp modSp new add modTransition">
        <pc:chgData name="Juan Amado" userId="cae53019ccae658b" providerId="LiveId" clId="{CA1AFCD8-4C9D-487D-9DBD-A88578E436AD}" dt="2019-03-23T06:41:15.636" v="2968" actId="1076"/>
        <pc:sldMkLst>
          <pc:docMk/>
          <pc:sldMk cId="2619214790" sldId="296"/>
        </pc:sldMkLst>
        <pc:spChg chg="del">
          <ac:chgData name="Juan Amado" userId="cae53019ccae658b" providerId="LiveId" clId="{CA1AFCD8-4C9D-487D-9DBD-A88578E436AD}" dt="2019-03-23T04:12:21.339" v="1195"/>
          <ac:spMkLst>
            <pc:docMk/>
            <pc:sldMk cId="2619214790" sldId="296"/>
            <ac:spMk id="2" creationId="{7C01A3E9-E8B5-4144-B222-34D77B3ACA81}"/>
          </ac:spMkLst>
        </pc:spChg>
        <pc:spChg chg="add mod">
          <ac:chgData name="Juan Amado" userId="cae53019ccae658b" providerId="LiveId" clId="{CA1AFCD8-4C9D-487D-9DBD-A88578E436AD}" dt="2019-03-23T04:13:11.563" v="1271" actId="403"/>
          <ac:spMkLst>
            <pc:docMk/>
            <pc:sldMk cId="2619214790" sldId="296"/>
            <ac:spMk id="4" creationId="{0058F260-51AD-4AE1-80DF-0B6C5ACEF060}"/>
          </ac:spMkLst>
        </pc:spChg>
        <pc:spChg chg="add del mod">
          <ac:chgData name="Juan Amado" userId="cae53019ccae658b" providerId="LiveId" clId="{CA1AFCD8-4C9D-487D-9DBD-A88578E436AD}" dt="2019-03-23T04:17:46.156" v="1371" actId="478"/>
          <ac:spMkLst>
            <pc:docMk/>
            <pc:sldMk cId="2619214790" sldId="296"/>
            <ac:spMk id="5" creationId="{7CA9181D-4249-4ED5-8E4A-BAA5A6B3D888}"/>
          </ac:spMkLst>
        </pc:spChg>
        <pc:spChg chg="add mod">
          <ac:chgData name="Juan Amado" userId="cae53019ccae658b" providerId="LiveId" clId="{CA1AFCD8-4C9D-487D-9DBD-A88578E436AD}" dt="2019-03-23T06:38:39.321" v="2954" actId="1076"/>
          <ac:spMkLst>
            <pc:docMk/>
            <pc:sldMk cId="2619214790" sldId="296"/>
            <ac:spMk id="8" creationId="{1C80BE2E-0231-4013-AFE7-33820FE81ADB}"/>
          </ac:spMkLst>
        </pc:spChg>
        <pc:spChg chg="add mod">
          <ac:chgData name="Juan Amado" userId="cae53019ccae658b" providerId="LiveId" clId="{CA1AFCD8-4C9D-487D-9DBD-A88578E436AD}" dt="2019-03-23T06:39:35.604" v="2958" actId="1076"/>
          <ac:spMkLst>
            <pc:docMk/>
            <pc:sldMk cId="2619214790" sldId="296"/>
            <ac:spMk id="9" creationId="{A318D00F-7721-4433-AFAC-32073DDA4D61}"/>
          </ac:spMkLst>
        </pc:spChg>
        <pc:spChg chg="add mod">
          <ac:chgData name="Juan Amado" userId="cae53019ccae658b" providerId="LiveId" clId="{CA1AFCD8-4C9D-487D-9DBD-A88578E436AD}" dt="2019-03-23T06:40:36.542" v="2962" actId="1076"/>
          <ac:spMkLst>
            <pc:docMk/>
            <pc:sldMk cId="2619214790" sldId="296"/>
            <ac:spMk id="10" creationId="{A2797950-297E-490F-84AD-EEBE4E8754D6}"/>
          </ac:spMkLst>
        </pc:spChg>
        <pc:spChg chg="add mod">
          <ac:chgData name="Juan Amado" userId="cae53019ccae658b" providerId="LiveId" clId="{CA1AFCD8-4C9D-487D-9DBD-A88578E436AD}" dt="2019-03-23T06:41:15.636" v="2968" actId="1076"/>
          <ac:spMkLst>
            <pc:docMk/>
            <pc:sldMk cId="2619214790" sldId="296"/>
            <ac:spMk id="11" creationId="{592DB41D-FF9F-4BED-9C26-D843EFC692EB}"/>
          </ac:spMkLst>
        </pc:spChg>
        <pc:graphicFrameChg chg="add mod">
          <ac:chgData name="Juan Amado" userId="cae53019ccae658b" providerId="LiveId" clId="{CA1AFCD8-4C9D-487D-9DBD-A88578E436AD}" dt="2019-03-23T06:41:08.466" v="2966"/>
          <ac:graphicFrameMkLst>
            <pc:docMk/>
            <pc:sldMk cId="2619214790" sldId="296"/>
            <ac:graphicFrameMk id="6" creationId="{73E865FA-03BF-43F8-BE3B-19D764F0CAA5}"/>
          </ac:graphicFrameMkLst>
        </pc:graphicFrameChg>
        <pc:graphicFrameChg chg="add del mod">
          <ac:chgData name="Juan Amado" userId="cae53019ccae658b" providerId="LiveId" clId="{CA1AFCD8-4C9D-487D-9DBD-A88578E436AD}" dt="2019-03-23T04:18:44.437" v="1375" actId="1032"/>
          <ac:graphicFrameMkLst>
            <pc:docMk/>
            <pc:sldMk cId="2619214790" sldId="296"/>
            <ac:graphicFrameMk id="7" creationId="{AB0CA746-56CA-4C09-8E77-F9E5B83B83FC}"/>
          </ac:graphicFrameMkLst>
        </pc:graphicFrameChg>
      </pc:sldChg>
      <pc:sldChg chg="addSp delSp modSp new add modTransition">
        <pc:chgData name="Juan Amado" userId="cae53019ccae658b" providerId="LiveId" clId="{CA1AFCD8-4C9D-487D-9DBD-A88578E436AD}" dt="2019-03-23T06:06:23.955" v="2735" actId="404"/>
        <pc:sldMkLst>
          <pc:docMk/>
          <pc:sldMk cId="2829411350" sldId="297"/>
        </pc:sldMkLst>
        <pc:spChg chg="mod">
          <ac:chgData name="Juan Amado" userId="cae53019ccae658b" providerId="LiveId" clId="{CA1AFCD8-4C9D-487D-9DBD-A88578E436AD}" dt="2019-03-23T06:06:23.955" v="2735" actId="404"/>
          <ac:spMkLst>
            <pc:docMk/>
            <pc:sldMk cId="2829411350" sldId="297"/>
            <ac:spMk id="2" creationId="{D167BD1C-4DF4-489C-9105-EA8B953B214A}"/>
          </ac:spMkLst>
        </pc:spChg>
        <pc:spChg chg="mod">
          <ac:chgData name="Juan Amado" userId="cae53019ccae658b" providerId="LiveId" clId="{CA1AFCD8-4C9D-487D-9DBD-A88578E436AD}" dt="2019-03-23T06:06:09.225" v="2733" actId="113"/>
          <ac:spMkLst>
            <pc:docMk/>
            <pc:sldMk cId="2829411350" sldId="297"/>
            <ac:spMk id="3" creationId="{75EC42D9-9E63-498A-91DA-02911250FBF0}"/>
          </ac:spMkLst>
        </pc:spChg>
        <pc:spChg chg="add del">
          <ac:chgData name="Juan Amado" userId="cae53019ccae658b" providerId="LiveId" clId="{CA1AFCD8-4C9D-487D-9DBD-A88578E436AD}" dt="2019-03-23T06:05:54.031" v="2727"/>
          <ac:spMkLst>
            <pc:docMk/>
            <pc:sldMk cId="2829411350" sldId="297"/>
            <ac:spMk id="5" creationId="{B60843E3-11F3-43CF-8014-D88165F9FDC3}"/>
          </ac:spMkLst>
        </pc:spChg>
      </pc:sldChg>
      <pc:sldChg chg="addSp delSp modSp new add modTransition">
        <pc:chgData name="Juan Amado" userId="cae53019ccae658b" providerId="LiveId" clId="{CA1AFCD8-4C9D-487D-9DBD-A88578E436AD}" dt="2019-03-23T06:06:48.951" v="2743" actId="404"/>
        <pc:sldMkLst>
          <pc:docMk/>
          <pc:sldMk cId="858392431" sldId="298"/>
        </pc:sldMkLst>
        <pc:spChg chg="del">
          <ac:chgData name="Juan Amado" userId="cae53019ccae658b" providerId="LiveId" clId="{CA1AFCD8-4C9D-487D-9DBD-A88578E436AD}" dt="2019-03-23T04:21:39.595" v="1397"/>
          <ac:spMkLst>
            <pc:docMk/>
            <pc:sldMk cId="858392431" sldId="298"/>
            <ac:spMk id="2" creationId="{0FBA77D9-8F32-4844-AEEC-D39F1D232749}"/>
          </ac:spMkLst>
        </pc:spChg>
        <pc:spChg chg="del">
          <ac:chgData name="Juan Amado" userId="cae53019ccae658b" providerId="LiveId" clId="{CA1AFCD8-4C9D-487D-9DBD-A88578E436AD}" dt="2019-03-23T04:21:39.595" v="1397"/>
          <ac:spMkLst>
            <pc:docMk/>
            <pc:sldMk cId="858392431" sldId="298"/>
            <ac:spMk id="3" creationId="{AF4AFC3B-C75C-4D85-A82D-4C0DECE343CE}"/>
          </ac:spMkLst>
        </pc:spChg>
        <pc:spChg chg="add mod">
          <ac:chgData name="Juan Amado" userId="cae53019ccae658b" providerId="LiveId" clId="{CA1AFCD8-4C9D-487D-9DBD-A88578E436AD}" dt="2019-03-23T06:06:48.951" v="2743" actId="404"/>
          <ac:spMkLst>
            <pc:docMk/>
            <pc:sldMk cId="858392431" sldId="298"/>
            <ac:spMk id="5" creationId="{8028DD13-70D8-47B5-8613-15291A641E51}"/>
          </ac:spMkLst>
        </pc:spChg>
        <pc:spChg chg="add mod">
          <ac:chgData name="Juan Amado" userId="cae53019ccae658b" providerId="LiveId" clId="{CA1AFCD8-4C9D-487D-9DBD-A88578E436AD}" dt="2019-03-23T06:06:40.370" v="2741" actId="113"/>
          <ac:spMkLst>
            <pc:docMk/>
            <pc:sldMk cId="858392431" sldId="298"/>
            <ac:spMk id="6" creationId="{4A305287-AA68-4E5C-932B-2C05FCB52D73}"/>
          </ac:spMkLst>
        </pc:spChg>
      </pc:sldChg>
      <pc:sldChg chg="modSp new add modTransition">
        <pc:chgData name="Juan Amado" userId="cae53019ccae658b" providerId="LiveId" clId="{CA1AFCD8-4C9D-487D-9DBD-A88578E436AD}" dt="2019-03-23T06:07:14.730" v="2750" actId="404"/>
        <pc:sldMkLst>
          <pc:docMk/>
          <pc:sldMk cId="562834265" sldId="299"/>
        </pc:sldMkLst>
        <pc:spChg chg="mod">
          <ac:chgData name="Juan Amado" userId="cae53019ccae658b" providerId="LiveId" clId="{CA1AFCD8-4C9D-487D-9DBD-A88578E436AD}" dt="2019-03-23T06:07:14.730" v="2750" actId="404"/>
          <ac:spMkLst>
            <pc:docMk/>
            <pc:sldMk cId="562834265" sldId="299"/>
            <ac:spMk id="2" creationId="{00F22FD5-09E5-41AE-9C8A-9985132B7C85}"/>
          </ac:spMkLst>
        </pc:spChg>
        <pc:spChg chg="mod">
          <ac:chgData name="Juan Amado" userId="cae53019ccae658b" providerId="LiveId" clId="{CA1AFCD8-4C9D-487D-9DBD-A88578E436AD}" dt="2019-03-23T06:07:03.730" v="2748" actId="113"/>
          <ac:spMkLst>
            <pc:docMk/>
            <pc:sldMk cId="562834265" sldId="299"/>
            <ac:spMk id="3" creationId="{F1C74E0B-A118-45FA-8CF5-7F8CF486B093}"/>
          </ac:spMkLst>
        </pc:spChg>
      </pc:sldChg>
      <pc:sldChg chg="modSp new add modTransition">
        <pc:chgData name="Juan Amado" userId="cae53019ccae658b" providerId="LiveId" clId="{CA1AFCD8-4C9D-487D-9DBD-A88578E436AD}" dt="2019-03-23T06:07:44.621" v="2758" actId="404"/>
        <pc:sldMkLst>
          <pc:docMk/>
          <pc:sldMk cId="2020396365" sldId="300"/>
        </pc:sldMkLst>
        <pc:spChg chg="mod">
          <ac:chgData name="Juan Amado" userId="cae53019ccae658b" providerId="LiveId" clId="{CA1AFCD8-4C9D-487D-9DBD-A88578E436AD}" dt="2019-03-23T06:07:44.621" v="2758" actId="404"/>
          <ac:spMkLst>
            <pc:docMk/>
            <pc:sldMk cId="2020396365" sldId="300"/>
            <ac:spMk id="2" creationId="{7256586F-2C04-48D3-8D3E-7833D2EF1C4E}"/>
          </ac:spMkLst>
        </pc:spChg>
        <pc:spChg chg="mod">
          <ac:chgData name="Juan Amado" userId="cae53019ccae658b" providerId="LiveId" clId="{CA1AFCD8-4C9D-487D-9DBD-A88578E436AD}" dt="2019-03-23T06:07:35.386" v="2756" actId="113"/>
          <ac:spMkLst>
            <pc:docMk/>
            <pc:sldMk cId="2020396365" sldId="300"/>
            <ac:spMk id="3" creationId="{3ADA1FE0-40F3-404E-B831-3FC7B0082D96}"/>
          </ac:spMkLst>
        </pc:spChg>
      </pc:sldChg>
      <pc:sldChg chg="addSp delSp modSp new add modTransition">
        <pc:chgData name="Juan Amado" userId="cae53019ccae658b" providerId="LiveId" clId="{CA1AFCD8-4C9D-487D-9DBD-A88578E436AD}" dt="2019-03-23T06:08:34.317" v="2761" actId="1076"/>
        <pc:sldMkLst>
          <pc:docMk/>
          <pc:sldMk cId="1411725732" sldId="301"/>
        </pc:sldMkLst>
        <pc:spChg chg="del">
          <ac:chgData name="Juan Amado" userId="cae53019ccae658b" providerId="LiveId" clId="{CA1AFCD8-4C9D-487D-9DBD-A88578E436AD}" dt="2019-03-23T04:24:55.728" v="1492"/>
          <ac:spMkLst>
            <pc:docMk/>
            <pc:sldMk cId="1411725732" sldId="301"/>
            <ac:spMk id="2" creationId="{E537F948-90F3-44F1-A9C4-216552D636CB}"/>
          </ac:spMkLst>
        </pc:spChg>
        <pc:spChg chg="del">
          <ac:chgData name="Juan Amado" userId="cae53019ccae658b" providerId="LiveId" clId="{CA1AFCD8-4C9D-487D-9DBD-A88578E436AD}" dt="2019-03-23T04:24:55.728" v="1492"/>
          <ac:spMkLst>
            <pc:docMk/>
            <pc:sldMk cId="1411725732" sldId="301"/>
            <ac:spMk id="3" creationId="{6AF6C002-FB22-4B9F-A528-7FC5BC8DC63C}"/>
          </ac:spMkLst>
        </pc:spChg>
        <pc:spChg chg="add mod">
          <ac:chgData name="Juan Amado" userId="cae53019ccae658b" providerId="LiveId" clId="{CA1AFCD8-4C9D-487D-9DBD-A88578E436AD}" dt="2019-03-23T06:08:34.317" v="2761" actId="1076"/>
          <ac:spMkLst>
            <pc:docMk/>
            <pc:sldMk cId="1411725732" sldId="301"/>
            <ac:spMk id="5" creationId="{612199DB-6A6F-4BDF-B114-F4D823566A56}"/>
          </ac:spMkLst>
        </pc:spChg>
      </pc:sldChg>
      <pc:sldChg chg="addSp delSp modSp new add modTransition">
        <pc:chgData name="Juan Amado" userId="cae53019ccae658b" providerId="LiveId" clId="{CA1AFCD8-4C9D-487D-9DBD-A88578E436AD}" dt="2019-03-23T06:44:19.014" v="2981" actId="1076"/>
        <pc:sldMkLst>
          <pc:docMk/>
          <pc:sldMk cId="3587351753" sldId="302"/>
        </pc:sldMkLst>
        <pc:spChg chg="del">
          <ac:chgData name="Juan Amado" userId="cae53019ccae658b" providerId="LiveId" clId="{CA1AFCD8-4C9D-487D-9DBD-A88578E436AD}" dt="2019-03-23T04:29:55.700" v="1530"/>
          <ac:spMkLst>
            <pc:docMk/>
            <pc:sldMk cId="3587351753" sldId="302"/>
            <ac:spMk id="2" creationId="{E6F9A0CC-7FAE-4335-81BB-37A4AA937F14}"/>
          </ac:spMkLst>
        </pc:spChg>
        <pc:spChg chg="add mod">
          <ac:chgData name="Juan Amado" userId="cae53019ccae658b" providerId="LiveId" clId="{CA1AFCD8-4C9D-487D-9DBD-A88578E436AD}" dt="2019-03-23T04:30:27.723" v="1576" actId="242"/>
          <ac:spMkLst>
            <pc:docMk/>
            <pc:sldMk cId="3587351753" sldId="302"/>
            <ac:spMk id="4" creationId="{3AA6555B-2264-4201-8746-31B5613695E7}"/>
          </ac:spMkLst>
        </pc:spChg>
        <pc:spChg chg="add del mod">
          <ac:chgData name="Juan Amado" userId="cae53019ccae658b" providerId="LiveId" clId="{CA1AFCD8-4C9D-487D-9DBD-A88578E436AD}" dt="2019-03-23T04:31:32.908" v="1582" actId="478"/>
          <ac:spMkLst>
            <pc:docMk/>
            <pc:sldMk cId="3587351753" sldId="302"/>
            <ac:spMk id="5" creationId="{F4F18AD9-642A-4F6A-B2E8-4A0F32773AE5}"/>
          </ac:spMkLst>
        </pc:spChg>
        <pc:spChg chg="add mod">
          <ac:chgData name="Juan Amado" userId="cae53019ccae658b" providerId="LiveId" clId="{CA1AFCD8-4C9D-487D-9DBD-A88578E436AD}" dt="2019-03-23T06:43:37.140" v="2970" actId="1076"/>
          <ac:spMkLst>
            <pc:docMk/>
            <pc:sldMk cId="3587351753" sldId="302"/>
            <ac:spMk id="7" creationId="{AEBB1CB2-5EB3-4075-81AB-090E805432E9}"/>
          </ac:spMkLst>
        </pc:spChg>
        <pc:spChg chg="add mod">
          <ac:chgData name="Juan Amado" userId="cae53019ccae658b" providerId="LiveId" clId="{CA1AFCD8-4C9D-487D-9DBD-A88578E436AD}" dt="2019-03-23T06:44:19.014" v="2981" actId="1076"/>
          <ac:spMkLst>
            <pc:docMk/>
            <pc:sldMk cId="3587351753" sldId="302"/>
            <ac:spMk id="8" creationId="{8BA1D6B3-DF2A-40C0-B764-44C56861A227}"/>
          </ac:spMkLst>
        </pc:spChg>
        <pc:spChg chg="add mod">
          <ac:chgData name="Juan Amado" userId="cae53019ccae658b" providerId="LiveId" clId="{CA1AFCD8-4C9D-487D-9DBD-A88578E436AD}" dt="2019-03-23T06:43:52.201" v="2974" actId="1076"/>
          <ac:spMkLst>
            <pc:docMk/>
            <pc:sldMk cId="3587351753" sldId="302"/>
            <ac:spMk id="9" creationId="{9255BC5E-E22D-43BE-B09F-4B2802506ACA}"/>
          </ac:spMkLst>
        </pc:spChg>
        <pc:spChg chg="add mod">
          <ac:chgData name="Juan Amado" userId="cae53019ccae658b" providerId="LiveId" clId="{CA1AFCD8-4C9D-487D-9DBD-A88578E436AD}" dt="2019-03-23T06:43:56.777" v="2976" actId="1076"/>
          <ac:spMkLst>
            <pc:docMk/>
            <pc:sldMk cId="3587351753" sldId="302"/>
            <ac:spMk id="10" creationId="{D71589F1-8ABC-4E6A-8E3A-F6FDF41978E8}"/>
          </ac:spMkLst>
        </pc:spChg>
        <pc:spChg chg="add mod">
          <ac:chgData name="Juan Amado" userId="cae53019ccae658b" providerId="LiveId" clId="{CA1AFCD8-4C9D-487D-9DBD-A88578E436AD}" dt="2019-03-23T06:44:01.075" v="2978" actId="1076"/>
          <ac:spMkLst>
            <pc:docMk/>
            <pc:sldMk cId="3587351753" sldId="302"/>
            <ac:spMk id="11" creationId="{79EF5AEA-A263-4D33-806B-559F8EFDF90E}"/>
          </ac:spMkLst>
        </pc:spChg>
        <pc:spChg chg="add mod">
          <ac:chgData name="Juan Amado" userId="cae53019ccae658b" providerId="LiveId" clId="{CA1AFCD8-4C9D-487D-9DBD-A88578E436AD}" dt="2019-03-23T06:44:06.232" v="2980" actId="1076"/>
          <ac:spMkLst>
            <pc:docMk/>
            <pc:sldMk cId="3587351753" sldId="302"/>
            <ac:spMk id="12" creationId="{EF62A8C6-657B-404E-BE39-45A967798E99}"/>
          </ac:spMkLst>
        </pc:spChg>
        <pc:graphicFrameChg chg="add mod">
          <ac:chgData name="Juan Amado" userId="cae53019ccae658b" providerId="LiveId" clId="{CA1AFCD8-4C9D-487D-9DBD-A88578E436AD}" dt="2019-03-23T04:34:05.842" v="1603" actId="1076"/>
          <ac:graphicFrameMkLst>
            <pc:docMk/>
            <pc:sldMk cId="3587351753" sldId="302"/>
            <ac:graphicFrameMk id="6" creationId="{A260A467-C936-42D7-B9E8-6068F64794BF}"/>
          </ac:graphicFrameMkLst>
        </pc:graphicFrameChg>
      </pc:sldChg>
      <pc:sldChg chg="new add del">
        <pc:chgData name="Juan Amado" userId="cae53019ccae658b" providerId="LiveId" clId="{CA1AFCD8-4C9D-487D-9DBD-A88578E436AD}" dt="2019-03-23T04:50:39.535" v="1871" actId="47"/>
        <pc:sldMkLst>
          <pc:docMk/>
          <pc:sldMk cId="1366789212" sldId="303"/>
        </pc:sldMkLst>
      </pc:sldChg>
      <pc:sldChg chg="modSp new add modTransition">
        <pc:chgData name="Juan Amado" userId="cae53019ccae658b" providerId="LiveId" clId="{CA1AFCD8-4C9D-487D-9DBD-A88578E436AD}" dt="2019-03-23T06:45:13.168" v="2983" actId="403"/>
        <pc:sldMkLst>
          <pc:docMk/>
          <pc:sldMk cId="518894043" sldId="304"/>
        </pc:sldMkLst>
        <pc:spChg chg="mod">
          <ac:chgData name="Juan Amado" userId="cae53019ccae658b" providerId="LiveId" clId="{CA1AFCD8-4C9D-487D-9DBD-A88578E436AD}" dt="2019-03-23T04:40:51.539" v="1782" actId="20577"/>
          <ac:spMkLst>
            <pc:docMk/>
            <pc:sldMk cId="518894043" sldId="304"/>
            <ac:spMk id="2" creationId="{D323AA90-6D41-4D93-8DDC-3D338360FF39}"/>
          </ac:spMkLst>
        </pc:spChg>
        <pc:spChg chg="mod">
          <ac:chgData name="Juan Amado" userId="cae53019ccae658b" providerId="LiveId" clId="{CA1AFCD8-4C9D-487D-9DBD-A88578E436AD}" dt="2019-03-23T06:45:13.168" v="2983" actId="403"/>
          <ac:spMkLst>
            <pc:docMk/>
            <pc:sldMk cId="518894043" sldId="304"/>
            <ac:spMk id="3" creationId="{FE7700C6-4B1F-420E-B845-50E9C9EA6C6F}"/>
          </ac:spMkLst>
        </pc:spChg>
      </pc:sldChg>
      <pc:sldChg chg="modSp new add modTransition">
        <pc:chgData name="Juan Amado" userId="cae53019ccae658b" providerId="LiveId" clId="{CA1AFCD8-4C9D-487D-9DBD-A88578E436AD}" dt="2019-03-23T06:12:02.210" v="2768" actId="20577"/>
        <pc:sldMkLst>
          <pc:docMk/>
          <pc:sldMk cId="3831929157" sldId="305"/>
        </pc:sldMkLst>
        <pc:spChg chg="mod">
          <ac:chgData name="Juan Amado" userId="cae53019ccae658b" providerId="LiveId" clId="{CA1AFCD8-4C9D-487D-9DBD-A88578E436AD}" dt="2019-03-23T04:42:30.140" v="1807" actId="20577"/>
          <ac:spMkLst>
            <pc:docMk/>
            <pc:sldMk cId="3831929157" sldId="305"/>
            <ac:spMk id="2" creationId="{A9C3B85F-2472-4BE9-A101-E5E3CA426209}"/>
          </ac:spMkLst>
        </pc:spChg>
        <pc:spChg chg="mod">
          <ac:chgData name="Juan Amado" userId="cae53019ccae658b" providerId="LiveId" clId="{CA1AFCD8-4C9D-487D-9DBD-A88578E436AD}" dt="2019-03-23T06:12:02.210" v="2768" actId="20577"/>
          <ac:spMkLst>
            <pc:docMk/>
            <pc:sldMk cId="3831929157" sldId="305"/>
            <ac:spMk id="3" creationId="{16643912-8E3D-4066-847B-D7391DB6AA11}"/>
          </ac:spMkLst>
        </pc:spChg>
      </pc:sldChg>
      <pc:sldChg chg="addSp delSp modSp new add del">
        <pc:chgData name="Juan Amado" userId="cae53019ccae658b" providerId="LiveId" clId="{CA1AFCD8-4C9D-487D-9DBD-A88578E436AD}" dt="2019-03-23T04:45:33.419" v="1821" actId="47"/>
        <pc:sldMkLst>
          <pc:docMk/>
          <pc:sldMk cId="819982884" sldId="306"/>
        </pc:sldMkLst>
        <pc:spChg chg="add del mod">
          <ac:chgData name="Juan Amado" userId="cae53019ccae658b" providerId="LiveId" clId="{CA1AFCD8-4C9D-487D-9DBD-A88578E436AD}" dt="2019-03-23T04:45:15.110" v="1820"/>
          <ac:spMkLst>
            <pc:docMk/>
            <pc:sldMk cId="819982884" sldId="306"/>
            <ac:spMk id="3" creationId="{8B662154-439B-4A90-BD56-2B9F7E80E149}"/>
          </ac:spMkLst>
        </pc:spChg>
        <pc:spChg chg="add del mod">
          <ac:chgData name="Juan Amado" userId="cae53019ccae658b" providerId="LiveId" clId="{CA1AFCD8-4C9D-487D-9DBD-A88578E436AD}" dt="2019-03-23T04:45:15.110" v="1820"/>
          <ac:spMkLst>
            <pc:docMk/>
            <pc:sldMk cId="819982884" sldId="306"/>
            <ac:spMk id="4" creationId="{00803D70-7434-4EF4-8578-1C0383FE9316}"/>
          </ac:spMkLst>
        </pc:spChg>
        <pc:spChg chg="add mod">
          <ac:chgData name="Juan Amado" userId="cae53019ccae658b" providerId="LiveId" clId="{CA1AFCD8-4C9D-487D-9DBD-A88578E436AD}" dt="2019-03-23T04:45:15.110" v="1820"/>
          <ac:spMkLst>
            <pc:docMk/>
            <pc:sldMk cId="819982884" sldId="306"/>
            <ac:spMk id="5" creationId="{E1D1A4DF-55D4-4816-A0EB-500D94912CA8}"/>
          </ac:spMkLst>
        </pc:spChg>
        <pc:spChg chg="add mod">
          <ac:chgData name="Juan Amado" userId="cae53019ccae658b" providerId="LiveId" clId="{CA1AFCD8-4C9D-487D-9DBD-A88578E436AD}" dt="2019-03-23T04:45:15.110" v="1820"/>
          <ac:spMkLst>
            <pc:docMk/>
            <pc:sldMk cId="819982884" sldId="306"/>
            <ac:spMk id="6" creationId="{B6920F89-EEE7-458C-8472-6A2790018703}"/>
          </ac:spMkLst>
        </pc:spChg>
        <pc:spChg chg="add mod">
          <ac:chgData name="Juan Amado" userId="cae53019ccae658b" providerId="LiveId" clId="{CA1AFCD8-4C9D-487D-9DBD-A88578E436AD}" dt="2019-03-23T04:45:15.110" v="1820"/>
          <ac:spMkLst>
            <pc:docMk/>
            <pc:sldMk cId="819982884" sldId="306"/>
            <ac:spMk id="7" creationId="{9E81DE46-6198-4323-84FF-55C103847470}"/>
          </ac:spMkLst>
        </pc:spChg>
      </pc:sldChg>
      <pc:sldChg chg="modSp add modTransition">
        <pc:chgData name="Juan Amado" userId="cae53019ccae658b" providerId="LiveId" clId="{CA1AFCD8-4C9D-487D-9DBD-A88578E436AD}" dt="2019-03-23T06:16:57.400" v="2783" actId="403"/>
        <pc:sldMkLst>
          <pc:docMk/>
          <pc:sldMk cId="843754255" sldId="306"/>
        </pc:sldMkLst>
        <pc:spChg chg="mod">
          <ac:chgData name="Juan Amado" userId="cae53019ccae658b" providerId="LiveId" clId="{CA1AFCD8-4C9D-487D-9DBD-A88578E436AD}" dt="2019-03-23T06:16:50.217" v="2781" actId="403"/>
          <ac:spMkLst>
            <pc:docMk/>
            <pc:sldMk cId="843754255" sldId="306"/>
            <ac:spMk id="198" creationId="{00000000-0000-0000-0000-000000000000}"/>
          </ac:spMkLst>
        </pc:spChg>
        <pc:spChg chg="mod">
          <ac:chgData name="Juan Amado" userId="cae53019ccae658b" providerId="LiveId" clId="{CA1AFCD8-4C9D-487D-9DBD-A88578E436AD}" dt="2019-03-23T06:16:57.400" v="2783" actId="403"/>
          <ac:spMkLst>
            <pc:docMk/>
            <pc:sldMk cId="843754255" sldId="306"/>
            <ac:spMk id="200" creationId="{00000000-0000-0000-0000-000000000000}"/>
          </ac:spMkLst>
        </pc:spChg>
      </pc:sldChg>
      <pc:sldChg chg="modSp add modTransition">
        <pc:chgData name="Juan Amado" userId="cae53019ccae658b" providerId="LiveId" clId="{CA1AFCD8-4C9D-487D-9DBD-A88578E436AD}" dt="2019-03-23T06:15:05.119" v="2779" actId="403"/>
        <pc:sldMkLst>
          <pc:docMk/>
          <pc:sldMk cId="1324477834" sldId="307"/>
        </pc:sldMkLst>
        <pc:spChg chg="mod">
          <ac:chgData name="Juan Amado" userId="cae53019ccae658b" providerId="LiveId" clId="{CA1AFCD8-4C9D-487D-9DBD-A88578E436AD}" dt="2019-03-23T06:14:57.340" v="2777" actId="403"/>
          <ac:spMkLst>
            <pc:docMk/>
            <pc:sldMk cId="1324477834" sldId="307"/>
            <ac:spMk id="198" creationId="{00000000-0000-0000-0000-000000000000}"/>
          </ac:spMkLst>
        </pc:spChg>
        <pc:spChg chg="mod">
          <ac:chgData name="Juan Amado" userId="cae53019ccae658b" providerId="LiveId" clId="{CA1AFCD8-4C9D-487D-9DBD-A88578E436AD}" dt="2019-03-23T06:15:05.119" v="2779" actId="403"/>
          <ac:spMkLst>
            <pc:docMk/>
            <pc:sldMk cId="1324477834" sldId="307"/>
            <ac:spMk id="200" creationId="{00000000-0000-0000-0000-000000000000}"/>
          </ac:spMkLst>
        </pc:spChg>
      </pc:sldChg>
      <pc:sldChg chg="add del">
        <pc:chgData name="Juan Amado" userId="cae53019ccae658b" providerId="LiveId" clId="{CA1AFCD8-4C9D-487D-9DBD-A88578E436AD}" dt="2019-03-23T04:45:40.967" v="1824"/>
        <pc:sldMkLst>
          <pc:docMk/>
          <pc:sldMk cId="2408899931" sldId="307"/>
        </pc:sldMkLst>
      </pc:sldChg>
      <pc:sldChg chg="addSp delSp modSp new add modTransition">
        <pc:chgData name="Juan Amado" userId="cae53019ccae658b" providerId="LiveId" clId="{CA1AFCD8-4C9D-487D-9DBD-A88578E436AD}" dt="2019-03-23T06:47:43.637" v="3017" actId="12"/>
        <pc:sldMkLst>
          <pc:docMk/>
          <pc:sldMk cId="3934783334" sldId="308"/>
        </pc:sldMkLst>
        <pc:spChg chg="del">
          <ac:chgData name="Juan Amado" userId="cae53019ccae658b" providerId="LiveId" clId="{CA1AFCD8-4C9D-487D-9DBD-A88578E436AD}" dt="2019-03-23T04:51:10.325" v="1874"/>
          <ac:spMkLst>
            <pc:docMk/>
            <pc:sldMk cId="3934783334" sldId="308"/>
            <ac:spMk id="2" creationId="{9C185591-7DB3-48DE-920D-CCE3B134B8E8}"/>
          </ac:spMkLst>
        </pc:spChg>
        <pc:spChg chg="del">
          <ac:chgData name="Juan Amado" userId="cae53019ccae658b" providerId="LiveId" clId="{CA1AFCD8-4C9D-487D-9DBD-A88578E436AD}" dt="2019-03-23T04:51:10.325" v="1874"/>
          <ac:spMkLst>
            <pc:docMk/>
            <pc:sldMk cId="3934783334" sldId="308"/>
            <ac:spMk id="3" creationId="{C501E7F4-A7A9-4083-934B-E1EFBE69BD54}"/>
          </ac:spMkLst>
        </pc:spChg>
        <pc:spChg chg="del">
          <ac:chgData name="Juan Amado" userId="cae53019ccae658b" providerId="LiveId" clId="{CA1AFCD8-4C9D-487D-9DBD-A88578E436AD}" dt="2019-03-23T04:51:10.325" v="1874"/>
          <ac:spMkLst>
            <pc:docMk/>
            <pc:sldMk cId="3934783334" sldId="308"/>
            <ac:spMk id="4" creationId="{5E1C0A5F-6D72-43F7-88B3-E5A29C89C678}"/>
          </ac:spMkLst>
        </pc:spChg>
        <pc:spChg chg="add del mod">
          <ac:chgData name="Juan Amado" userId="cae53019ccae658b" providerId="LiveId" clId="{CA1AFCD8-4C9D-487D-9DBD-A88578E436AD}" dt="2019-03-23T04:51:31.700" v="1879" actId="478"/>
          <ac:spMkLst>
            <pc:docMk/>
            <pc:sldMk cId="3934783334" sldId="308"/>
            <ac:spMk id="6" creationId="{0825D7BC-5434-40A2-B329-9B1D354EFA64}"/>
          </ac:spMkLst>
        </pc:spChg>
        <pc:spChg chg="add del">
          <ac:chgData name="Juan Amado" userId="cae53019ccae658b" providerId="LiveId" clId="{CA1AFCD8-4C9D-487D-9DBD-A88578E436AD}" dt="2019-03-23T04:51:28.587" v="1878"/>
          <ac:spMkLst>
            <pc:docMk/>
            <pc:sldMk cId="3934783334" sldId="308"/>
            <ac:spMk id="7" creationId="{57554154-8DA9-4621-8723-3FB0A061EDAE}"/>
          </ac:spMkLst>
        </pc:spChg>
        <pc:spChg chg="add del">
          <ac:chgData name="Juan Amado" userId="cae53019ccae658b" providerId="LiveId" clId="{CA1AFCD8-4C9D-487D-9DBD-A88578E436AD}" dt="2019-03-23T04:51:28.587" v="1878"/>
          <ac:spMkLst>
            <pc:docMk/>
            <pc:sldMk cId="3934783334" sldId="308"/>
            <ac:spMk id="8" creationId="{BFAC79C6-1A40-426D-B2AE-EBD9B7AD1F8E}"/>
          </ac:spMkLst>
        </pc:spChg>
        <pc:spChg chg="add del">
          <ac:chgData name="Juan Amado" userId="cae53019ccae658b" providerId="LiveId" clId="{CA1AFCD8-4C9D-487D-9DBD-A88578E436AD}" dt="2019-03-23T04:51:28.587" v="1878"/>
          <ac:spMkLst>
            <pc:docMk/>
            <pc:sldMk cId="3934783334" sldId="308"/>
            <ac:spMk id="9" creationId="{84E7BC0B-8064-4323-BFF3-E212E0BEBE74}"/>
          </ac:spMkLst>
        </pc:spChg>
        <pc:spChg chg="add mod">
          <ac:chgData name="Juan Amado" userId="cae53019ccae658b" providerId="LiveId" clId="{CA1AFCD8-4C9D-487D-9DBD-A88578E436AD}" dt="2019-03-23T04:52:01.053" v="1902"/>
          <ac:spMkLst>
            <pc:docMk/>
            <pc:sldMk cId="3934783334" sldId="308"/>
            <ac:spMk id="10" creationId="{94C9ACC2-C22E-4DB0-B5C2-87EFD77D98FF}"/>
          </ac:spMkLst>
        </pc:spChg>
        <pc:spChg chg="add mod">
          <ac:chgData name="Juan Amado" userId="cae53019ccae658b" providerId="LiveId" clId="{CA1AFCD8-4C9D-487D-9DBD-A88578E436AD}" dt="2019-03-23T06:47:43.637" v="3017" actId="12"/>
          <ac:spMkLst>
            <pc:docMk/>
            <pc:sldMk cId="3934783334" sldId="308"/>
            <ac:spMk id="11" creationId="{9F156C2D-A445-4B6A-B725-240D519452A2}"/>
          </ac:spMkLst>
        </pc:spChg>
        <pc:spChg chg="add">
          <ac:chgData name="Juan Amado" userId="cae53019ccae658b" providerId="LiveId" clId="{CA1AFCD8-4C9D-487D-9DBD-A88578E436AD}" dt="2019-03-23T04:51:32.660" v="1880"/>
          <ac:spMkLst>
            <pc:docMk/>
            <pc:sldMk cId="3934783334" sldId="308"/>
            <ac:spMk id="12" creationId="{CA593D38-C615-4997-BCE2-649107E0F9E9}"/>
          </ac:spMkLst>
        </pc:spChg>
      </pc:sldChg>
      <pc:sldChg chg="modSp new add ord addAnim delAnim">
        <pc:chgData name="Juan Amado" userId="cae53019ccae658b" providerId="LiveId" clId="{CA1AFCD8-4C9D-487D-9DBD-A88578E436AD}" dt="2019-03-23T05:53:30.201" v="2444"/>
        <pc:sldMkLst>
          <pc:docMk/>
          <pc:sldMk cId="2735165757" sldId="309"/>
        </pc:sldMkLst>
        <pc:spChg chg="mod">
          <ac:chgData name="Juan Amado" userId="cae53019ccae658b" providerId="LiveId" clId="{CA1AFCD8-4C9D-487D-9DBD-A88578E436AD}" dt="2019-03-23T05:34:08.867" v="2277" actId="404"/>
          <ac:spMkLst>
            <pc:docMk/>
            <pc:sldMk cId="2735165757" sldId="309"/>
            <ac:spMk id="2" creationId="{7A48BEB0-68FB-4EE8-88FB-B71E88E44ED1}"/>
          </ac:spMkLst>
        </pc:spChg>
        <pc:spChg chg="mod">
          <ac:chgData name="Juan Amado" userId="cae53019ccae658b" providerId="LiveId" clId="{CA1AFCD8-4C9D-487D-9DBD-A88578E436AD}" dt="2019-03-23T05:52:56.792" v="2441" actId="20577"/>
          <ac:spMkLst>
            <pc:docMk/>
            <pc:sldMk cId="2735165757" sldId="309"/>
            <ac:spMk id="3" creationId="{AE1ABC14-4BCD-4180-83B1-6F23894EB739}"/>
          </ac:spMkLst>
        </pc:spChg>
      </pc:sldChg>
      <pc:sldChg chg="addSp delSp modSp new add">
        <pc:chgData name="Juan Amado" userId="cae53019ccae658b" providerId="LiveId" clId="{CA1AFCD8-4C9D-487D-9DBD-A88578E436AD}" dt="2019-03-23T05:41:34.574" v="2314" actId="20577"/>
        <pc:sldMkLst>
          <pc:docMk/>
          <pc:sldMk cId="3242143853" sldId="310"/>
        </pc:sldMkLst>
        <pc:spChg chg="del">
          <ac:chgData name="Juan Amado" userId="cae53019ccae658b" providerId="LiveId" clId="{CA1AFCD8-4C9D-487D-9DBD-A88578E436AD}" dt="2019-03-23T05:36:54.218" v="2282"/>
          <ac:spMkLst>
            <pc:docMk/>
            <pc:sldMk cId="3242143853" sldId="310"/>
            <ac:spMk id="2" creationId="{27E64692-BB55-4270-BEF1-0503FF680A68}"/>
          </ac:spMkLst>
        </pc:spChg>
        <pc:spChg chg="del">
          <ac:chgData name="Juan Amado" userId="cae53019ccae658b" providerId="LiveId" clId="{CA1AFCD8-4C9D-487D-9DBD-A88578E436AD}" dt="2019-03-23T05:36:54.218" v="2282"/>
          <ac:spMkLst>
            <pc:docMk/>
            <pc:sldMk cId="3242143853" sldId="310"/>
            <ac:spMk id="3" creationId="{3BDAC648-10E3-4F62-84E6-E0D4D25F6F22}"/>
          </ac:spMkLst>
        </pc:spChg>
        <pc:spChg chg="add mod">
          <ac:chgData name="Juan Amado" userId="cae53019ccae658b" providerId="LiveId" clId="{CA1AFCD8-4C9D-487D-9DBD-A88578E436AD}" dt="2019-03-23T05:41:34.574" v="2314" actId="20577"/>
          <ac:spMkLst>
            <pc:docMk/>
            <pc:sldMk cId="3242143853" sldId="310"/>
            <ac:spMk id="5" creationId="{BB6E0779-D696-4F83-B891-0DECA224442C}"/>
          </ac:spMkLst>
        </pc:spChg>
        <pc:picChg chg="add del">
          <ac:chgData name="Juan Amado" userId="cae53019ccae658b" providerId="LiveId" clId="{CA1AFCD8-4C9D-487D-9DBD-A88578E436AD}" dt="2019-03-23T05:39:43.730" v="2304" actId="478"/>
          <ac:picMkLst>
            <pc:docMk/>
            <pc:sldMk cId="3242143853" sldId="310"/>
            <ac:picMk id="2050" creationId="{A6FCC1DA-45EC-4DC0-9714-DFE43DF92B78}"/>
          </ac:picMkLst>
        </pc:picChg>
      </pc:sldChg>
      <pc:sldChg chg="addSp delSp modSp new add ord addAnim delAnim modAnim">
        <pc:chgData name="Juan Amado" userId="cae53019ccae658b" providerId="LiveId" clId="{CA1AFCD8-4C9D-487D-9DBD-A88578E436AD}" dt="2019-03-23T06:36:25.914" v="2946"/>
        <pc:sldMkLst>
          <pc:docMk/>
          <pc:sldMk cId="1273962127" sldId="311"/>
        </pc:sldMkLst>
        <pc:spChg chg="del">
          <ac:chgData name="Juan Amado" userId="cae53019ccae658b" providerId="LiveId" clId="{CA1AFCD8-4C9D-487D-9DBD-A88578E436AD}" dt="2019-03-23T05:38:13.179" v="2297"/>
          <ac:spMkLst>
            <pc:docMk/>
            <pc:sldMk cId="1273962127" sldId="311"/>
            <ac:spMk id="2" creationId="{B5A7BC71-6732-4BCA-942D-8BE07A217B1D}"/>
          </ac:spMkLst>
        </pc:spChg>
        <pc:spChg chg="add mod">
          <ac:chgData name="Juan Amado" userId="cae53019ccae658b" providerId="LiveId" clId="{CA1AFCD8-4C9D-487D-9DBD-A88578E436AD}" dt="2019-03-23T05:54:27.907" v="2454" actId="404"/>
          <ac:spMkLst>
            <pc:docMk/>
            <pc:sldMk cId="1273962127" sldId="311"/>
            <ac:spMk id="4" creationId="{1BED7B48-9097-436D-A529-1CC38EC11BE1}"/>
          </ac:spMkLst>
        </pc:spChg>
        <pc:spChg chg="add del mod">
          <ac:chgData name="Juan Amado" userId="cae53019ccae658b" providerId="LiveId" clId="{CA1AFCD8-4C9D-487D-9DBD-A88578E436AD}" dt="2019-03-23T05:38:23.434" v="2299" actId="478"/>
          <ac:spMkLst>
            <pc:docMk/>
            <pc:sldMk cId="1273962127" sldId="311"/>
            <ac:spMk id="5" creationId="{9FFFE700-708E-4AC8-BA91-883325BD0279}"/>
          </ac:spMkLst>
        </pc:spChg>
        <pc:grpChg chg="add mod">
          <ac:chgData name="Juan Amado" userId="cae53019ccae658b" providerId="LiveId" clId="{CA1AFCD8-4C9D-487D-9DBD-A88578E436AD}" dt="2019-03-23T05:47:30.088" v="2392" actId="167"/>
          <ac:grpSpMkLst>
            <pc:docMk/>
            <pc:sldMk cId="1273962127" sldId="311"/>
            <ac:grpSpMk id="6" creationId="{DDC76F47-FD7E-4D1E-BC3B-FCD9C58E6E6D}"/>
          </ac:grpSpMkLst>
        </pc:grpChg>
        <pc:picChg chg="add mod">
          <ac:chgData name="Juan Amado" userId="cae53019ccae658b" providerId="LiveId" clId="{CA1AFCD8-4C9D-487D-9DBD-A88578E436AD}" dt="2019-03-23T05:47:24.018" v="2391" actId="164"/>
          <ac:picMkLst>
            <pc:docMk/>
            <pc:sldMk cId="1273962127" sldId="311"/>
            <ac:picMk id="1026" creationId="{9B46D639-0496-4E88-AA58-0E1C200208DF}"/>
          </ac:picMkLst>
        </pc:picChg>
        <pc:picChg chg="add del mod">
          <ac:chgData name="Juan Amado" userId="cae53019ccae658b" providerId="LiveId" clId="{CA1AFCD8-4C9D-487D-9DBD-A88578E436AD}" dt="2019-03-23T05:43:47.079" v="2338"/>
          <ac:picMkLst>
            <pc:docMk/>
            <pc:sldMk cId="1273962127" sldId="311"/>
            <ac:picMk id="1028" creationId="{25A11CB5-8B43-42F2-800E-0F7FFB37C1E0}"/>
          </ac:picMkLst>
        </pc:picChg>
        <pc:picChg chg="add mod">
          <ac:chgData name="Juan Amado" userId="cae53019ccae658b" providerId="LiveId" clId="{CA1AFCD8-4C9D-487D-9DBD-A88578E436AD}" dt="2019-03-23T05:45:56.433" v="2387" actId="1076"/>
          <ac:picMkLst>
            <pc:docMk/>
            <pc:sldMk cId="1273962127" sldId="311"/>
            <ac:picMk id="1030" creationId="{C6735B9F-310F-40D2-8295-571ACBC23BBB}"/>
          </ac:picMkLst>
        </pc:picChg>
        <pc:picChg chg="add mod">
          <ac:chgData name="Juan Amado" userId="cae53019ccae658b" providerId="LiveId" clId="{CA1AFCD8-4C9D-487D-9DBD-A88578E436AD}" dt="2019-03-23T05:47:24.018" v="2391" actId="164"/>
          <ac:picMkLst>
            <pc:docMk/>
            <pc:sldMk cId="1273962127" sldId="311"/>
            <ac:picMk id="1032" creationId="{897B3E90-C395-4E46-9A7F-5776C61F1647}"/>
          </ac:picMkLst>
        </pc:picChg>
      </pc:sldChg>
      <pc:sldChg chg="modSp new add">
        <pc:chgData name="Juan Amado" userId="cae53019ccae658b" providerId="LiveId" clId="{CA1AFCD8-4C9D-487D-9DBD-A88578E436AD}" dt="2019-03-23T05:52:25.240" v="2438" actId="113"/>
        <pc:sldMkLst>
          <pc:docMk/>
          <pc:sldMk cId="2474147639" sldId="312"/>
        </pc:sldMkLst>
        <pc:spChg chg="mod">
          <ac:chgData name="Juan Amado" userId="cae53019ccae658b" providerId="LiveId" clId="{CA1AFCD8-4C9D-487D-9DBD-A88578E436AD}" dt="2019-03-23T05:51:29.557" v="2427" actId="242"/>
          <ac:spMkLst>
            <pc:docMk/>
            <pc:sldMk cId="2474147639" sldId="312"/>
            <ac:spMk id="2" creationId="{8C2AD6F3-F9B2-4A12-A3F4-E13D4AF2519B}"/>
          </ac:spMkLst>
        </pc:spChg>
        <pc:spChg chg="mod">
          <ac:chgData name="Juan Amado" userId="cae53019ccae658b" providerId="LiveId" clId="{CA1AFCD8-4C9D-487D-9DBD-A88578E436AD}" dt="2019-03-23T05:52:25.240" v="2438" actId="113"/>
          <ac:spMkLst>
            <pc:docMk/>
            <pc:sldMk cId="2474147639" sldId="312"/>
            <ac:spMk id="3" creationId="{61F2FA5B-A08E-4112-A8BB-5B172AB3ACF1}"/>
          </ac:spMkLst>
        </pc:spChg>
      </pc:sldChg>
      <pc:sldChg chg="addSp delSp modSp new add">
        <pc:chgData name="Juan Amado" userId="cae53019ccae658b" providerId="LiveId" clId="{CA1AFCD8-4C9D-487D-9DBD-A88578E436AD}" dt="2019-03-23T07:00:20.455" v="3082" actId="1076"/>
        <pc:sldMkLst>
          <pc:docMk/>
          <pc:sldMk cId="1549555638" sldId="313"/>
        </pc:sldMkLst>
        <pc:spChg chg="del">
          <ac:chgData name="Juan Amado" userId="cae53019ccae658b" providerId="LiveId" clId="{CA1AFCD8-4C9D-487D-9DBD-A88578E436AD}" dt="2019-03-23T06:55:41.344" v="3020"/>
          <ac:spMkLst>
            <pc:docMk/>
            <pc:sldMk cId="1549555638" sldId="313"/>
            <ac:spMk id="2" creationId="{44242873-4188-477B-8734-ED232DA96E02}"/>
          </ac:spMkLst>
        </pc:spChg>
        <pc:spChg chg="add del mod">
          <ac:chgData name="Juan Amado" userId="cae53019ccae658b" providerId="LiveId" clId="{CA1AFCD8-4C9D-487D-9DBD-A88578E436AD}" dt="2019-03-23T06:55:50.353" v="3021"/>
          <ac:spMkLst>
            <pc:docMk/>
            <pc:sldMk cId="1549555638" sldId="313"/>
            <ac:spMk id="4" creationId="{D3C7BFF1-0109-41C1-AE2E-AD0BC2F47E17}"/>
          </ac:spMkLst>
        </pc:spChg>
        <pc:spChg chg="add mod">
          <ac:chgData name="Juan Amado" userId="cae53019ccae658b" providerId="LiveId" clId="{CA1AFCD8-4C9D-487D-9DBD-A88578E436AD}" dt="2019-03-23T07:00:10.740" v="3081" actId="403"/>
          <ac:spMkLst>
            <pc:docMk/>
            <pc:sldMk cId="1549555638" sldId="313"/>
            <ac:spMk id="5" creationId="{93940E8F-7276-4B2D-8294-4183FACF0B25}"/>
          </ac:spMkLst>
        </pc:spChg>
        <pc:spChg chg="add mod">
          <ac:chgData name="Juan Amado" userId="cae53019ccae658b" providerId="LiveId" clId="{CA1AFCD8-4C9D-487D-9DBD-A88578E436AD}" dt="2019-03-23T07:00:20.455" v="3082" actId="1076"/>
          <ac:spMkLst>
            <pc:docMk/>
            <pc:sldMk cId="1549555638" sldId="313"/>
            <ac:spMk id="6" creationId="{69EF6CEA-03C8-4CC3-B7D1-DA4FD7C20980}"/>
          </ac:spMkLst>
        </pc:spChg>
        <pc:spChg chg="add mod">
          <ac:chgData name="Juan Amado" userId="cae53019ccae658b" providerId="LiveId" clId="{CA1AFCD8-4C9D-487D-9DBD-A88578E436AD}" dt="2019-03-23T07:00:03.225" v="3077" actId="1076"/>
          <ac:spMkLst>
            <pc:docMk/>
            <pc:sldMk cId="1549555638" sldId="313"/>
            <ac:spMk id="7" creationId="{4EEA9C6F-5B33-4A7F-9438-D5BC5C1207A4}"/>
          </ac:spMkLst>
        </pc:spChg>
      </pc:sldChg>
      <pc:sldChg chg="modSp new add del">
        <pc:chgData name="Juan Amado" userId="cae53019ccae658b" providerId="LiveId" clId="{CA1AFCD8-4C9D-487D-9DBD-A88578E436AD}" dt="2019-03-23T06:22:49.061" v="2832" actId="47"/>
        <pc:sldMkLst>
          <pc:docMk/>
          <pc:sldMk cId="3400554147" sldId="313"/>
        </pc:sldMkLst>
        <pc:spChg chg="mod">
          <ac:chgData name="Juan Amado" userId="cae53019ccae658b" providerId="LiveId" clId="{CA1AFCD8-4C9D-487D-9DBD-A88578E436AD}" dt="2019-03-23T06:21:11.402" v="2796"/>
          <ac:spMkLst>
            <pc:docMk/>
            <pc:sldMk cId="3400554147" sldId="313"/>
            <ac:spMk id="2" creationId="{DE750B15-3F4A-49AF-A3E1-C32F8CB6BFE6}"/>
          </ac:spMkLst>
        </pc:spChg>
      </pc:sldChg>
      <pc:sldMasterChg chg="delSldLayout">
        <pc:chgData name="Juan Amado" userId="cae53019ccae658b" providerId="LiveId" clId="{CA1AFCD8-4C9D-487D-9DBD-A88578E436AD}" dt="2019-03-23T04:11:56.547" v="1192" actId="47"/>
        <pc:sldMasterMkLst>
          <pc:docMk/>
          <pc:sldMasterMk cId="0" sldId="2147483681"/>
        </pc:sldMasterMkLst>
        <pc:sldLayoutChg chg="del">
          <pc:chgData name="Juan Amado" userId="cae53019ccae658b" providerId="LiveId" clId="{CA1AFCD8-4C9D-487D-9DBD-A88578E436AD}" dt="2019-03-23T04:11:56.547" v="1192" actId="47"/>
          <pc:sldLayoutMkLst>
            <pc:docMk/>
            <pc:sldMasterMk cId="0" sldId="2147483681"/>
            <pc:sldLayoutMk cId="0" sldId="2147483652"/>
          </pc:sldLayoutMkLst>
        </pc:sldLayoutChg>
        <pc:sldLayoutChg chg="del">
          <pc:chgData name="Juan Amado" userId="cae53019ccae658b" providerId="LiveId" clId="{CA1AFCD8-4C9D-487D-9DBD-A88578E436AD}" dt="2019-03-23T04:11:56.547" v="1192" actId="47"/>
          <pc:sldLayoutMkLst>
            <pc:docMk/>
            <pc:sldMasterMk cId="0" sldId="2147483681"/>
            <pc:sldLayoutMk cId="0" sldId="2147483653"/>
          </pc:sldLayoutMkLst>
        </pc:sldLayoutChg>
        <pc:sldLayoutChg chg="del">
          <pc:chgData name="Juan Amado" userId="cae53019ccae658b" providerId="LiveId" clId="{CA1AFCD8-4C9D-487D-9DBD-A88578E436AD}" dt="2019-03-23T04:11:56.547" v="1192" actId="47"/>
          <pc:sldLayoutMkLst>
            <pc:docMk/>
            <pc:sldMasterMk cId="0" sldId="2147483681"/>
            <pc:sldLayoutMk cId="0" sldId="2147483656"/>
          </pc:sldLayoutMkLst>
        </pc:sldLayoutChg>
        <pc:sldLayoutChg chg="del">
          <pc:chgData name="Juan Amado" userId="cae53019ccae658b" providerId="LiveId" clId="{CA1AFCD8-4C9D-487D-9DBD-A88578E436AD}" dt="2019-03-23T04:11:56.547" v="1192" actId="47"/>
          <pc:sldLayoutMkLst>
            <pc:docMk/>
            <pc:sldMasterMk cId="0" sldId="2147483681"/>
            <pc:sldLayoutMk cId="0" sldId="2147483659"/>
          </pc:sldLayoutMkLst>
        </pc:sldLayoutChg>
        <pc:sldLayoutChg chg="del">
          <pc:chgData name="Juan Amado" userId="cae53019ccae658b" providerId="LiveId" clId="{CA1AFCD8-4C9D-487D-9DBD-A88578E436AD}" dt="2019-03-23T04:11:56.547" v="1192" actId="47"/>
          <pc:sldLayoutMkLst>
            <pc:docMk/>
            <pc:sldMasterMk cId="0" sldId="2147483681"/>
            <pc:sldLayoutMk cId="0" sldId="2147483660"/>
          </pc:sldLayoutMkLst>
        </pc:sldLayoutChg>
        <pc:sldLayoutChg chg="del">
          <pc:chgData name="Juan Amado" userId="cae53019ccae658b" providerId="LiveId" clId="{CA1AFCD8-4C9D-487D-9DBD-A88578E436AD}" dt="2019-03-23T04:11:56.547" v="1192" actId="47"/>
          <pc:sldLayoutMkLst>
            <pc:docMk/>
            <pc:sldMasterMk cId="0" sldId="2147483681"/>
            <pc:sldLayoutMk cId="0" sldId="2147483662"/>
          </pc:sldLayoutMkLst>
        </pc:sldLayoutChg>
        <pc:sldLayoutChg chg="del">
          <pc:chgData name="Juan Amado" userId="cae53019ccae658b" providerId="LiveId" clId="{CA1AFCD8-4C9D-487D-9DBD-A88578E436AD}" dt="2019-03-23T04:11:56.547" v="1192" actId="47"/>
          <pc:sldLayoutMkLst>
            <pc:docMk/>
            <pc:sldMasterMk cId="0" sldId="2147483681"/>
            <pc:sldLayoutMk cId="0" sldId="2147483663"/>
          </pc:sldLayoutMkLst>
        </pc:sldLayoutChg>
        <pc:sldLayoutChg chg="del">
          <pc:chgData name="Juan Amado" userId="cae53019ccae658b" providerId="LiveId" clId="{CA1AFCD8-4C9D-487D-9DBD-A88578E436AD}" dt="2019-03-23T04:11:56.547" v="1192" actId="47"/>
          <pc:sldLayoutMkLst>
            <pc:docMk/>
            <pc:sldMasterMk cId="0" sldId="2147483681"/>
            <pc:sldLayoutMk cId="0" sldId="214748366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95575-0771-477B-8005-010C1CFEB96C}" type="doc">
      <dgm:prSet loTypeId="urn:microsoft.com/office/officeart/2005/8/layout/pList1" loCatId="list" qsTypeId="urn:microsoft.com/office/officeart/2005/8/quickstyle/simple2" qsCatId="simple" csTypeId="urn:microsoft.com/office/officeart/2005/8/colors/colorful1" csCatId="colorful" phldr="1"/>
      <dgm:spPr/>
      <dgm:t>
        <a:bodyPr/>
        <a:lstStyle/>
        <a:p>
          <a:endParaRPr lang="es-PE"/>
        </a:p>
      </dgm:t>
    </dgm:pt>
    <dgm:pt modelId="{A4C787E8-52FF-41F6-A8AA-772EDC4B51ED}">
      <dgm:prSet phldrT="[Texto]" custT="1"/>
      <dgm:spPr/>
      <dgm:t>
        <a:bodyPr/>
        <a:lstStyle/>
        <a:p>
          <a:r>
            <a:rPr lang="es-PE" sz="1800" b="1" dirty="0">
              <a:latin typeface="Shadows Into Light"/>
            </a:rPr>
            <a:t>Diseño de Datos</a:t>
          </a:r>
        </a:p>
      </dgm:t>
    </dgm:pt>
    <dgm:pt modelId="{58BB3028-01B8-438F-9EE3-9B385C8AC17B}" type="parTrans" cxnId="{2A665E55-0811-46D4-91CB-7441990C8DE0}">
      <dgm:prSet/>
      <dgm:spPr/>
      <dgm:t>
        <a:bodyPr/>
        <a:lstStyle/>
        <a:p>
          <a:endParaRPr lang="es-PE" sz="1800" b="1">
            <a:latin typeface="Shadows Into Light"/>
          </a:endParaRPr>
        </a:p>
      </dgm:t>
    </dgm:pt>
    <dgm:pt modelId="{62DBEA27-4B5D-487D-8598-4226D6EECA45}" type="sibTrans" cxnId="{2A665E55-0811-46D4-91CB-7441990C8DE0}">
      <dgm:prSet/>
      <dgm:spPr/>
      <dgm:t>
        <a:bodyPr/>
        <a:lstStyle/>
        <a:p>
          <a:endParaRPr lang="es-PE" sz="1800" b="1">
            <a:latin typeface="Shadows Into Light"/>
          </a:endParaRPr>
        </a:p>
      </dgm:t>
    </dgm:pt>
    <dgm:pt modelId="{627E550B-E441-47F6-8E87-331509A331B7}">
      <dgm:prSet phldrT="[Texto]" custT="1"/>
      <dgm:spPr/>
      <dgm:t>
        <a:bodyPr/>
        <a:lstStyle/>
        <a:p>
          <a:r>
            <a:rPr lang="es-PE" sz="1800" b="1" dirty="0">
              <a:latin typeface="Shadows Into Light"/>
            </a:rPr>
            <a:t>Diseño Arquitectónico</a:t>
          </a:r>
        </a:p>
      </dgm:t>
    </dgm:pt>
    <dgm:pt modelId="{9FAE1E5E-B225-4E74-93B6-D85D8B431B9F}" type="parTrans" cxnId="{4EB7B6E2-EFD3-4EF2-9F8F-9A5714BFB83B}">
      <dgm:prSet/>
      <dgm:spPr/>
      <dgm:t>
        <a:bodyPr/>
        <a:lstStyle/>
        <a:p>
          <a:endParaRPr lang="es-PE" sz="1800" b="1">
            <a:latin typeface="Shadows Into Light"/>
          </a:endParaRPr>
        </a:p>
      </dgm:t>
    </dgm:pt>
    <dgm:pt modelId="{1EA70B0F-144A-4D48-8B9B-1B988038DA72}" type="sibTrans" cxnId="{4EB7B6E2-EFD3-4EF2-9F8F-9A5714BFB83B}">
      <dgm:prSet/>
      <dgm:spPr/>
      <dgm:t>
        <a:bodyPr/>
        <a:lstStyle/>
        <a:p>
          <a:endParaRPr lang="es-PE" sz="1800" b="1">
            <a:latin typeface="Shadows Into Light"/>
          </a:endParaRPr>
        </a:p>
      </dgm:t>
    </dgm:pt>
    <dgm:pt modelId="{0285C4AB-2542-4EAB-8279-0DB713AD8CF9}">
      <dgm:prSet phldrT="[Texto]" custT="1"/>
      <dgm:spPr/>
      <dgm:t>
        <a:bodyPr/>
        <a:lstStyle/>
        <a:p>
          <a:r>
            <a:rPr lang="es-PE" sz="1800" b="1" dirty="0">
              <a:latin typeface="Shadows Into Light"/>
            </a:rPr>
            <a:t>Diseño de la Interfaz</a:t>
          </a:r>
        </a:p>
      </dgm:t>
    </dgm:pt>
    <dgm:pt modelId="{A1053C18-767B-48B5-931D-C6C8D558934B}" type="parTrans" cxnId="{300C51C5-AB00-4862-819B-B5D071A11827}">
      <dgm:prSet/>
      <dgm:spPr/>
      <dgm:t>
        <a:bodyPr/>
        <a:lstStyle/>
        <a:p>
          <a:endParaRPr lang="es-PE" sz="1800" b="1">
            <a:latin typeface="Shadows Into Light"/>
          </a:endParaRPr>
        </a:p>
      </dgm:t>
    </dgm:pt>
    <dgm:pt modelId="{C3CFFC10-3885-4753-832D-9AFF26ED420D}" type="sibTrans" cxnId="{300C51C5-AB00-4862-819B-B5D071A11827}">
      <dgm:prSet/>
      <dgm:spPr/>
      <dgm:t>
        <a:bodyPr/>
        <a:lstStyle/>
        <a:p>
          <a:endParaRPr lang="es-PE" sz="1800" b="1">
            <a:latin typeface="Shadows Into Light"/>
          </a:endParaRPr>
        </a:p>
      </dgm:t>
    </dgm:pt>
    <dgm:pt modelId="{E859F41C-8656-4C39-BFF8-DFDF672C7C81}">
      <dgm:prSet phldrT="[Texto]" custT="1"/>
      <dgm:spPr/>
      <dgm:t>
        <a:bodyPr/>
        <a:lstStyle/>
        <a:p>
          <a:r>
            <a:rPr lang="es-PE" sz="1800" b="1" dirty="0">
              <a:latin typeface="Shadows Into Light"/>
            </a:rPr>
            <a:t>Diseño de Procedimientos</a:t>
          </a:r>
        </a:p>
      </dgm:t>
    </dgm:pt>
    <dgm:pt modelId="{3B6E5159-8ABB-48C5-A2EE-5944FD065B6D}" type="parTrans" cxnId="{4C06E72A-3D2E-4087-9681-83E2C290245E}">
      <dgm:prSet/>
      <dgm:spPr/>
      <dgm:t>
        <a:bodyPr/>
        <a:lstStyle/>
        <a:p>
          <a:endParaRPr lang="es-PE" sz="1800" b="1">
            <a:latin typeface="Shadows Into Light"/>
          </a:endParaRPr>
        </a:p>
      </dgm:t>
    </dgm:pt>
    <dgm:pt modelId="{97E66706-0D5D-4D96-B158-DF0EAD4437CA}" type="sibTrans" cxnId="{4C06E72A-3D2E-4087-9681-83E2C290245E}">
      <dgm:prSet/>
      <dgm:spPr/>
      <dgm:t>
        <a:bodyPr/>
        <a:lstStyle/>
        <a:p>
          <a:endParaRPr lang="es-PE" sz="1800" b="1">
            <a:latin typeface="Shadows Into Light"/>
          </a:endParaRPr>
        </a:p>
      </dgm:t>
    </dgm:pt>
    <dgm:pt modelId="{A1B837EA-271F-4A91-8EEA-56A3E677FDB9}" type="pres">
      <dgm:prSet presAssocID="{A3C95575-0771-477B-8005-010C1CFEB96C}" presName="Name0" presStyleCnt="0">
        <dgm:presLayoutVars>
          <dgm:dir/>
          <dgm:resizeHandles val="exact"/>
        </dgm:presLayoutVars>
      </dgm:prSet>
      <dgm:spPr/>
    </dgm:pt>
    <dgm:pt modelId="{27AFBEAD-C108-4381-B604-F9DADDA58D8D}" type="pres">
      <dgm:prSet presAssocID="{A4C787E8-52FF-41F6-A8AA-772EDC4B51ED}" presName="compNode" presStyleCnt="0"/>
      <dgm:spPr/>
    </dgm:pt>
    <dgm:pt modelId="{3A3AD500-EA0B-4D6F-AE2B-031B522DCC77}" type="pres">
      <dgm:prSet presAssocID="{A4C787E8-52FF-41F6-A8AA-772EDC4B51ED}" presName="pictRect" presStyleLbl="node1" presStyleIdx="0" presStyleCnt="4"/>
      <dgm:spPr/>
    </dgm:pt>
    <dgm:pt modelId="{9BFD2A62-6D66-44A4-8F99-BE1358D06B0E}" type="pres">
      <dgm:prSet presAssocID="{A4C787E8-52FF-41F6-A8AA-772EDC4B51ED}" presName="textRect" presStyleLbl="revTx" presStyleIdx="0" presStyleCnt="4">
        <dgm:presLayoutVars>
          <dgm:bulletEnabled val="1"/>
        </dgm:presLayoutVars>
      </dgm:prSet>
      <dgm:spPr/>
    </dgm:pt>
    <dgm:pt modelId="{FFAE9DD7-9B4E-41CE-BBF4-3999207CF1CB}" type="pres">
      <dgm:prSet presAssocID="{62DBEA27-4B5D-487D-8598-4226D6EECA45}" presName="sibTrans" presStyleLbl="sibTrans2D1" presStyleIdx="0" presStyleCnt="0"/>
      <dgm:spPr/>
    </dgm:pt>
    <dgm:pt modelId="{6CCCE101-DDFC-4FC8-8A72-7F1AD4924C4B}" type="pres">
      <dgm:prSet presAssocID="{627E550B-E441-47F6-8E87-331509A331B7}" presName="compNode" presStyleCnt="0"/>
      <dgm:spPr/>
    </dgm:pt>
    <dgm:pt modelId="{36C2A728-4E08-4567-B4B5-F2E92540B541}" type="pres">
      <dgm:prSet presAssocID="{627E550B-E441-47F6-8E87-331509A331B7}" presName="pictRect" presStyleLbl="node1" presStyleIdx="1" presStyleCnt="4"/>
      <dgm:spPr/>
    </dgm:pt>
    <dgm:pt modelId="{17840CDD-9EFC-4419-A627-A9D6894B70C8}" type="pres">
      <dgm:prSet presAssocID="{627E550B-E441-47F6-8E87-331509A331B7}" presName="textRect" presStyleLbl="revTx" presStyleIdx="1" presStyleCnt="4">
        <dgm:presLayoutVars>
          <dgm:bulletEnabled val="1"/>
        </dgm:presLayoutVars>
      </dgm:prSet>
      <dgm:spPr/>
    </dgm:pt>
    <dgm:pt modelId="{166FF513-5F37-454A-9D5E-887D6C57E6A9}" type="pres">
      <dgm:prSet presAssocID="{1EA70B0F-144A-4D48-8B9B-1B988038DA72}" presName="sibTrans" presStyleLbl="sibTrans2D1" presStyleIdx="0" presStyleCnt="0"/>
      <dgm:spPr/>
    </dgm:pt>
    <dgm:pt modelId="{571744B4-ED00-42CC-B4FC-F65BFB370D7A}" type="pres">
      <dgm:prSet presAssocID="{0285C4AB-2542-4EAB-8279-0DB713AD8CF9}" presName="compNode" presStyleCnt="0"/>
      <dgm:spPr/>
    </dgm:pt>
    <dgm:pt modelId="{28AFF42D-5451-4D84-95BF-B0BB38E2DB3A}" type="pres">
      <dgm:prSet presAssocID="{0285C4AB-2542-4EAB-8279-0DB713AD8CF9}" presName="pictRect" presStyleLbl="node1" presStyleIdx="2" presStyleCnt="4"/>
      <dgm:spPr/>
    </dgm:pt>
    <dgm:pt modelId="{F59E6BC4-509B-4BB0-A768-6B1104AA32DD}" type="pres">
      <dgm:prSet presAssocID="{0285C4AB-2542-4EAB-8279-0DB713AD8CF9}" presName="textRect" presStyleLbl="revTx" presStyleIdx="2" presStyleCnt="4">
        <dgm:presLayoutVars>
          <dgm:bulletEnabled val="1"/>
        </dgm:presLayoutVars>
      </dgm:prSet>
      <dgm:spPr/>
    </dgm:pt>
    <dgm:pt modelId="{18910AB8-1A21-4400-8439-C25DB120CA5B}" type="pres">
      <dgm:prSet presAssocID="{C3CFFC10-3885-4753-832D-9AFF26ED420D}" presName="sibTrans" presStyleLbl="sibTrans2D1" presStyleIdx="0" presStyleCnt="0"/>
      <dgm:spPr/>
    </dgm:pt>
    <dgm:pt modelId="{ED02EF66-26EE-483C-8C3A-C17123F39FAC}" type="pres">
      <dgm:prSet presAssocID="{E859F41C-8656-4C39-BFF8-DFDF672C7C81}" presName="compNode" presStyleCnt="0"/>
      <dgm:spPr/>
    </dgm:pt>
    <dgm:pt modelId="{337117BC-E662-4FFD-832A-AEC5D7AE00AF}" type="pres">
      <dgm:prSet presAssocID="{E859F41C-8656-4C39-BFF8-DFDF672C7C81}" presName="pictRect" presStyleLbl="node1" presStyleIdx="3" presStyleCnt="4"/>
      <dgm:spPr/>
    </dgm:pt>
    <dgm:pt modelId="{99E11E6F-1030-48B7-99A2-DCF46E3529CE}" type="pres">
      <dgm:prSet presAssocID="{E859F41C-8656-4C39-BFF8-DFDF672C7C81}" presName="textRect" presStyleLbl="revTx" presStyleIdx="3" presStyleCnt="4">
        <dgm:presLayoutVars>
          <dgm:bulletEnabled val="1"/>
        </dgm:presLayoutVars>
      </dgm:prSet>
      <dgm:spPr/>
    </dgm:pt>
  </dgm:ptLst>
  <dgm:cxnLst>
    <dgm:cxn modelId="{56F7B90B-64CD-4F84-B04D-C276FF94C83A}" type="presOf" srcId="{C3CFFC10-3885-4753-832D-9AFF26ED420D}" destId="{18910AB8-1A21-4400-8439-C25DB120CA5B}" srcOrd="0" destOrd="0" presId="urn:microsoft.com/office/officeart/2005/8/layout/pList1"/>
    <dgm:cxn modelId="{4C06E72A-3D2E-4087-9681-83E2C290245E}" srcId="{A3C95575-0771-477B-8005-010C1CFEB96C}" destId="{E859F41C-8656-4C39-BFF8-DFDF672C7C81}" srcOrd="3" destOrd="0" parTransId="{3B6E5159-8ABB-48C5-A2EE-5944FD065B6D}" sibTransId="{97E66706-0D5D-4D96-B158-DF0EAD4437CA}"/>
    <dgm:cxn modelId="{53B40D68-95DF-4674-88C0-9A0C6ADD5066}" type="presOf" srcId="{627E550B-E441-47F6-8E87-331509A331B7}" destId="{17840CDD-9EFC-4419-A627-A9D6894B70C8}" srcOrd="0" destOrd="0" presId="urn:microsoft.com/office/officeart/2005/8/layout/pList1"/>
    <dgm:cxn modelId="{2A665E55-0811-46D4-91CB-7441990C8DE0}" srcId="{A3C95575-0771-477B-8005-010C1CFEB96C}" destId="{A4C787E8-52FF-41F6-A8AA-772EDC4B51ED}" srcOrd="0" destOrd="0" parTransId="{58BB3028-01B8-438F-9EE3-9B385C8AC17B}" sibTransId="{62DBEA27-4B5D-487D-8598-4226D6EECA45}"/>
    <dgm:cxn modelId="{F23FBF59-24EA-437A-831F-6BCA0005D48F}" type="presOf" srcId="{62DBEA27-4B5D-487D-8598-4226D6EECA45}" destId="{FFAE9DD7-9B4E-41CE-BBF4-3999207CF1CB}" srcOrd="0" destOrd="0" presId="urn:microsoft.com/office/officeart/2005/8/layout/pList1"/>
    <dgm:cxn modelId="{62643195-258B-4D90-A061-F97925EEF0DE}" type="presOf" srcId="{A4C787E8-52FF-41F6-A8AA-772EDC4B51ED}" destId="{9BFD2A62-6D66-44A4-8F99-BE1358D06B0E}" srcOrd="0" destOrd="0" presId="urn:microsoft.com/office/officeart/2005/8/layout/pList1"/>
    <dgm:cxn modelId="{3E62AFB2-AB2A-4D06-97F0-4E893B8F4EA2}" type="presOf" srcId="{1EA70B0F-144A-4D48-8B9B-1B988038DA72}" destId="{166FF513-5F37-454A-9D5E-887D6C57E6A9}" srcOrd="0" destOrd="0" presId="urn:microsoft.com/office/officeart/2005/8/layout/pList1"/>
    <dgm:cxn modelId="{300C51C5-AB00-4862-819B-B5D071A11827}" srcId="{A3C95575-0771-477B-8005-010C1CFEB96C}" destId="{0285C4AB-2542-4EAB-8279-0DB713AD8CF9}" srcOrd="2" destOrd="0" parTransId="{A1053C18-767B-48B5-931D-C6C8D558934B}" sibTransId="{C3CFFC10-3885-4753-832D-9AFF26ED420D}"/>
    <dgm:cxn modelId="{FAF9DBD5-1BB0-4032-8706-73D74712E239}" type="presOf" srcId="{E859F41C-8656-4C39-BFF8-DFDF672C7C81}" destId="{99E11E6F-1030-48B7-99A2-DCF46E3529CE}" srcOrd="0" destOrd="0" presId="urn:microsoft.com/office/officeart/2005/8/layout/pList1"/>
    <dgm:cxn modelId="{4EB7B6E2-EFD3-4EF2-9F8F-9A5714BFB83B}" srcId="{A3C95575-0771-477B-8005-010C1CFEB96C}" destId="{627E550B-E441-47F6-8E87-331509A331B7}" srcOrd="1" destOrd="0" parTransId="{9FAE1E5E-B225-4E74-93B6-D85D8B431B9F}" sibTransId="{1EA70B0F-144A-4D48-8B9B-1B988038DA72}"/>
    <dgm:cxn modelId="{0A0A69E4-1B6F-4F25-9720-9B8222E1697F}" type="presOf" srcId="{A3C95575-0771-477B-8005-010C1CFEB96C}" destId="{A1B837EA-271F-4A91-8EEA-56A3E677FDB9}" srcOrd="0" destOrd="0" presId="urn:microsoft.com/office/officeart/2005/8/layout/pList1"/>
    <dgm:cxn modelId="{CFE6F4FC-C9B9-4D8B-ACA8-CB639D574F21}" type="presOf" srcId="{0285C4AB-2542-4EAB-8279-0DB713AD8CF9}" destId="{F59E6BC4-509B-4BB0-A768-6B1104AA32DD}" srcOrd="0" destOrd="0" presId="urn:microsoft.com/office/officeart/2005/8/layout/pList1"/>
    <dgm:cxn modelId="{7224ADD1-BD48-458C-BFEE-4089D67A4931}" type="presParOf" srcId="{A1B837EA-271F-4A91-8EEA-56A3E677FDB9}" destId="{27AFBEAD-C108-4381-B604-F9DADDA58D8D}" srcOrd="0" destOrd="0" presId="urn:microsoft.com/office/officeart/2005/8/layout/pList1"/>
    <dgm:cxn modelId="{7AA66DD5-49F9-45BD-8312-BE7BBD8DD419}" type="presParOf" srcId="{27AFBEAD-C108-4381-B604-F9DADDA58D8D}" destId="{3A3AD500-EA0B-4D6F-AE2B-031B522DCC77}" srcOrd="0" destOrd="0" presId="urn:microsoft.com/office/officeart/2005/8/layout/pList1"/>
    <dgm:cxn modelId="{7E2F4C24-B24B-43D6-A3F1-52C1F0E6011E}" type="presParOf" srcId="{27AFBEAD-C108-4381-B604-F9DADDA58D8D}" destId="{9BFD2A62-6D66-44A4-8F99-BE1358D06B0E}" srcOrd="1" destOrd="0" presId="urn:microsoft.com/office/officeart/2005/8/layout/pList1"/>
    <dgm:cxn modelId="{B692F935-3F01-48CF-ADCA-A641BF0F751F}" type="presParOf" srcId="{A1B837EA-271F-4A91-8EEA-56A3E677FDB9}" destId="{FFAE9DD7-9B4E-41CE-BBF4-3999207CF1CB}" srcOrd="1" destOrd="0" presId="urn:microsoft.com/office/officeart/2005/8/layout/pList1"/>
    <dgm:cxn modelId="{E26C8BED-94B9-4E01-8327-6B19E316E3B4}" type="presParOf" srcId="{A1B837EA-271F-4A91-8EEA-56A3E677FDB9}" destId="{6CCCE101-DDFC-4FC8-8A72-7F1AD4924C4B}" srcOrd="2" destOrd="0" presId="urn:microsoft.com/office/officeart/2005/8/layout/pList1"/>
    <dgm:cxn modelId="{F67A40D5-9562-4DD8-83C6-855E083F9936}" type="presParOf" srcId="{6CCCE101-DDFC-4FC8-8A72-7F1AD4924C4B}" destId="{36C2A728-4E08-4567-B4B5-F2E92540B541}" srcOrd="0" destOrd="0" presId="urn:microsoft.com/office/officeart/2005/8/layout/pList1"/>
    <dgm:cxn modelId="{E16F5A4D-A8DA-4C36-9C7F-6826807EA494}" type="presParOf" srcId="{6CCCE101-DDFC-4FC8-8A72-7F1AD4924C4B}" destId="{17840CDD-9EFC-4419-A627-A9D6894B70C8}" srcOrd="1" destOrd="0" presId="urn:microsoft.com/office/officeart/2005/8/layout/pList1"/>
    <dgm:cxn modelId="{00412E98-D68E-493E-8F4D-922FD6387DF8}" type="presParOf" srcId="{A1B837EA-271F-4A91-8EEA-56A3E677FDB9}" destId="{166FF513-5F37-454A-9D5E-887D6C57E6A9}" srcOrd="3" destOrd="0" presId="urn:microsoft.com/office/officeart/2005/8/layout/pList1"/>
    <dgm:cxn modelId="{3E7D028F-156E-485C-81A5-49E65F8C8812}" type="presParOf" srcId="{A1B837EA-271F-4A91-8EEA-56A3E677FDB9}" destId="{571744B4-ED00-42CC-B4FC-F65BFB370D7A}" srcOrd="4" destOrd="0" presId="urn:microsoft.com/office/officeart/2005/8/layout/pList1"/>
    <dgm:cxn modelId="{E44338DE-C3D7-4F14-B367-CE0696C60119}" type="presParOf" srcId="{571744B4-ED00-42CC-B4FC-F65BFB370D7A}" destId="{28AFF42D-5451-4D84-95BF-B0BB38E2DB3A}" srcOrd="0" destOrd="0" presId="urn:microsoft.com/office/officeart/2005/8/layout/pList1"/>
    <dgm:cxn modelId="{F4FED9EF-8F78-4D0D-9E4A-75112F8942A8}" type="presParOf" srcId="{571744B4-ED00-42CC-B4FC-F65BFB370D7A}" destId="{F59E6BC4-509B-4BB0-A768-6B1104AA32DD}" srcOrd="1" destOrd="0" presId="urn:microsoft.com/office/officeart/2005/8/layout/pList1"/>
    <dgm:cxn modelId="{095958A6-29E4-4933-ADC9-4F2ED697C72B}" type="presParOf" srcId="{A1B837EA-271F-4A91-8EEA-56A3E677FDB9}" destId="{18910AB8-1A21-4400-8439-C25DB120CA5B}" srcOrd="5" destOrd="0" presId="urn:microsoft.com/office/officeart/2005/8/layout/pList1"/>
    <dgm:cxn modelId="{60A1D953-8601-4FDB-8A53-17FBD5B2967D}" type="presParOf" srcId="{A1B837EA-271F-4A91-8EEA-56A3E677FDB9}" destId="{ED02EF66-26EE-483C-8C3A-C17123F39FAC}" srcOrd="6" destOrd="0" presId="urn:microsoft.com/office/officeart/2005/8/layout/pList1"/>
    <dgm:cxn modelId="{F0746DBE-271F-4065-A2F4-BC0E145E32E5}" type="presParOf" srcId="{ED02EF66-26EE-483C-8C3A-C17123F39FAC}" destId="{337117BC-E662-4FFD-832A-AEC5D7AE00AF}" srcOrd="0" destOrd="0" presId="urn:microsoft.com/office/officeart/2005/8/layout/pList1"/>
    <dgm:cxn modelId="{9BA7EE6B-2D8D-4CD5-92A6-D9570BBCBE00}" type="presParOf" srcId="{ED02EF66-26EE-483C-8C3A-C17123F39FAC}" destId="{99E11E6F-1030-48B7-99A2-DCF46E3529CE}"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6DDDD2-6E13-4AF9-9C6B-D6F8B35B8121}" type="doc">
      <dgm:prSet loTypeId="urn:microsoft.com/office/officeart/2005/8/layout/vList3" loCatId="list" qsTypeId="urn:microsoft.com/office/officeart/2005/8/quickstyle/simple1" qsCatId="simple" csTypeId="urn:microsoft.com/office/officeart/2005/8/colors/colorful1" csCatId="colorful" phldr="1"/>
      <dgm:spPr/>
    </dgm:pt>
    <dgm:pt modelId="{12F87408-7209-43F7-9ADD-C687EAFD8899}">
      <dgm:prSet phldrT="[Texto]"/>
      <dgm:spPr/>
      <dgm:t>
        <a:bodyPr/>
        <a:lstStyle/>
        <a:p>
          <a:r>
            <a:rPr lang="es-PE" b="0" i="0" dirty="0"/>
            <a:t>Eficacia.</a:t>
          </a:r>
          <a:endParaRPr lang="es-PE" dirty="0"/>
        </a:p>
      </dgm:t>
    </dgm:pt>
    <dgm:pt modelId="{60024001-54B9-4F76-AFC8-64CB2693DBF2}" type="parTrans" cxnId="{CF132AD2-0BCE-49B6-9DC2-E1C64A389751}">
      <dgm:prSet/>
      <dgm:spPr/>
      <dgm:t>
        <a:bodyPr/>
        <a:lstStyle/>
        <a:p>
          <a:endParaRPr lang="es-PE"/>
        </a:p>
      </dgm:t>
    </dgm:pt>
    <dgm:pt modelId="{906BB124-FD7F-4068-9641-08CD81FC52C6}" type="sibTrans" cxnId="{CF132AD2-0BCE-49B6-9DC2-E1C64A389751}">
      <dgm:prSet/>
      <dgm:spPr/>
      <dgm:t>
        <a:bodyPr/>
        <a:lstStyle/>
        <a:p>
          <a:endParaRPr lang="es-PE"/>
        </a:p>
      </dgm:t>
    </dgm:pt>
    <dgm:pt modelId="{F1A09E8C-46F9-42A6-8B4B-FC1EDB63B371}">
      <dgm:prSet phldrT="[Texto]"/>
      <dgm:spPr/>
      <dgm:t>
        <a:bodyPr/>
        <a:lstStyle/>
        <a:p>
          <a:r>
            <a:rPr lang="es-PE" b="0" i="0" dirty="0"/>
            <a:t>Clasificación de información.</a:t>
          </a:r>
          <a:endParaRPr lang="es-PE" dirty="0"/>
        </a:p>
      </dgm:t>
    </dgm:pt>
    <dgm:pt modelId="{4DAC7E50-BFEB-42A5-8273-DDEF4E6D604E}" type="parTrans" cxnId="{D66E352B-8CAC-44D5-AE0C-67FC8256F35A}">
      <dgm:prSet/>
      <dgm:spPr/>
      <dgm:t>
        <a:bodyPr/>
        <a:lstStyle/>
        <a:p>
          <a:endParaRPr lang="es-PE"/>
        </a:p>
      </dgm:t>
    </dgm:pt>
    <dgm:pt modelId="{E9DE13A6-4172-4745-A31E-9055122BD936}" type="sibTrans" cxnId="{D66E352B-8CAC-44D5-AE0C-67FC8256F35A}">
      <dgm:prSet/>
      <dgm:spPr/>
      <dgm:t>
        <a:bodyPr/>
        <a:lstStyle/>
        <a:p>
          <a:endParaRPr lang="es-PE"/>
        </a:p>
      </dgm:t>
    </dgm:pt>
    <dgm:pt modelId="{2FBBA308-D26D-44B6-8BAA-34505B5086DF}">
      <dgm:prSet phldrT="[Texto]"/>
      <dgm:spPr/>
      <dgm:t>
        <a:bodyPr/>
        <a:lstStyle/>
        <a:p>
          <a:r>
            <a:rPr lang="es-MX" b="0" i="0" dirty="0"/>
            <a:t>Identificación de necesidades del cliente</a:t>
          </a:r>
          <a:endParaRPr lang="es-PE" dirty="0"/>
        </a:p>
      </dgm:t>
    </dgm:pt>
    <dgm:pt modelId="{5B61D30C-E455-4AB0-94A1-892DD418F725}" type="parTrans" cxnId="{EA017C70-8590-469C-8DC7-FF2E48B2F105}">
      <dgm:prSet/>
      <dgm:spPr/>
      <dgm:t>
        <a:bodyPr/>
        <a:lstStyle/>
        <a:p>
          <a:endParaRPr lang="es-PE"/>
        </a:p>
      </dgm:t>
    </dgm:pt>
    <dgm:pt modelId="{20F41C83-7E2B-485F-A581-BBDAF705EB81}" type="sibTrans" cxnId="{EA017C70-8590-469C-8DC7-FF2E48B2F105}">
      <dgm:prSet/>
      <dgm:spPr/>
      <dgm:t>
        <a:bodyPr/>
        <a:lstStyle/>
        <a:p>
          <a:endParaRPr lang="es-PE"/>
        </a:p>
      </dgm:t>
    </dgm:pt>
    <dgm:pt modelId="{793A3874-1754-4E7E-8400-487AC199770C}">
      <dgm:prSet/>
      <dgm:spPr/>
      <dgm:t>
        <a:bodyPr/>
        <a:lstStyle/>
        <a:p>
          <a:r>
            <a:rPr lang="es-PE" b="0" i="0" dirty="0"/>
            <a:t>Facilidad de uso.</a:t>
          </a:r>
          <a:endParaRPr lang="es-PE" dirty="0"/>
        </a:p>
      </dgm:t>
    </dgm:pt>
    <dgm:pt modelId="{9A6E5051-89A3-4581-9E66-43314FBD6420}" type="parTrans" cxnId="{79B226BB-379D-4B5D-B25E-DF79778464EF}">
      <dgm:prSet/>
      <dgm:spPr/>
      <dgm:t>
        <a:bodyPr/>
        <a:lstStyle/>
        <a:p>
          <a:endParaRPr lang="es-PE"/>
        </a:p>
      </dgm:t>
    </dgm:pt>
    <dgm:pt modelId="{1258224C-1BBF-4AD9-B0C7-0213FA1C873D}" type="sibTrans" cxnId="{79B226BB-379D-4B5D-B25E-DF79778464EF}">
      <dgm:prSet/>
      <dgm:spPr/>
      <dgm:t>
        <a:bodyPr/>
        <a:lstStyle/>
        <a:p>
          <a:endParaRPr lang="es-PE"/>
        </a:p>
      </dgm:t>
    </dgm:pt>
    <dgm:pt modelId="{43FBC387-3A1F-4A86-A385-B631C0525D5F}">
      <dgm:prSet/>
      <dgm:spPr/>
      <dgm:t>
        <a:bodyPr/>
        <a:lstStyle/>
        <a:p>
          <a:r>
            <a:rPr lang="es-PE" b="0" i="0" dirty="0"/>
            <a:t>Ahorro.</a:t>
          </a:r>
          <a:endParaRPr lang="es-PE" dirty="0"/>
        </a:p>
      </dgm:t>
    </dgm:pt>
    <dgm:pt modelId="{86E4152A-11C1-43B9-9D90-AA65F227E5A7}" type="parTrans" cxnId="{7B2A2CBA-628E-4F2B-94E2-6171C067B310}">
      <dgm:prSet/>
      <dgm:spPr/>
      <dgm:t>
        <a:bodyPr/>
        <a:lstStyle/>
        <a:p>
          <a:endParaRPr lang="es-PE"/>
        </a:p>
      </dgm:t>
    </dgm:pt>
    <dgm:pt modelId="{0DE7E174-F0A6-4133-9CAC-72778BCA6EA3}" type="sibTrans" cxnId="{7B2A2CBA-628E-4F2B-94E2-6171C067B310}">
      <dgm:prSet/>
      <dgm:spPr/>
      <dgm:t>
        <a:bodyPr/>
        <a:lstStyle/>
        <a:p>
          <a:endParaRPr lang="es-PE"/>
        </a:p>
      </dgm:t>
    </dgm:pt>
    <dgm:pt modelId="{C31A1D48-A1A3-4588-90D4-6DB64FF7F0C8}">
      <dgm:prSet/>
      <dgm:spPr/>
      <dgm:t>
        <a:bodyPr/>
        <a:lstStyle/>
        <a:p>
          <a:r>
            <a:rPr lang="es-PE" b="0" i="0" dirty="0"/>
            <a:t>Detección de Fallos.</a:t>
          </a:r>
          <a:endParaRPr lang="es-PE" dirty="0"/>
        </a:p>
      </dgm:t>
    </dgm:pt>
    <dgm:pt modelId="{2CDB9515-B0FE-41E7-A581-CAD916C69004}" type="parTrans" cxnId="{2128B790-E513-4A65-80C8-B93AE57A696E}">
      <dgm:prSet/>
      <dgm:spPr/>
      <dgm:t>
        <a:bodyPr/>
        <a:lstStyle/>
        <a:p>
          <a:endParaRPr lang="es-PE"/>
        </a:p>
      </dgm:t>
    </dgm:pt>
    <dgm:pt modelId="{3897AE69-2919-4E1B-9E3B-BB3C4B8A2833}" type="sibTrans" cxnId="{2128B790-E513-4A65-80C8-B93AE57A696E}">
      <dgm:prSet/>
      <dgm:spPr/>
      <dgm:t>
        <a:bodyPr/>
        <a:lstStyle/>
        <a:p>
          <a:endParaRPr lang="es-PE"/>
        </a:p>
      </dgm:t>
    </dgm:pt>
    <dgm:pt modelId="{9F819F76-E652-460D-891D-58676CC430A4}" type="pres">
      <dgm:prSet presAssocID="{156DDDD2-6E13-4AF9-9C6B-D6F8B35B8121}" presName="linearFlow" presStyleCnt="0">
        <dgm:presLayoutVars>
          <dgm:dir/>
          <dgm:resizeHandles val="exact"/>
        </dgm:presLayoutVars>
      </dgm:prSet>
      <dgm:spPr/>
    </dgm:pt>
    <dgm:pt modelId="{76F8991F-470F-45B1-842F-B9437F180E24}" type="pres">
      <dgm:prSet presAssocID="{12F87408-7209-43F7-9ADD-C687EAFD8899}" presName="composite" presStyleCnt="0"/>
      <dgm:spPr/>
    </dgm:pt>
    <dgm:pt modelId="{29D3B99D-4712-4D9A-A579-DF0BC4036CA2}" type="pres">
      <dgm:prSet presAssocID="{12F87408-7209-43F7-9ADD-C687EAFD8899}" presName="imgShp" presStyleLbl="fgImgPlace1" presStyleIdx="0" presStyleCnt="6"/>
      <dgm:spPr/>
    </dgm:pt>
    <dgm:pt modelId="{0097CEA5-7CE3-49A5-AE12-0E5BEA3C9EB6}" type="pres">
      <dgm:prSet presAssocID="{12F87408-7209-43F7-9ADD-C687EAFD8899}" presName="txShp" presStyleLbl="node1" presStyleIdx="0" presStyleCnt="6">
        <dgm:presLayoutVars>
          <dgm:bulletEnabled val="1"/>
        </dgm:presLayoutVars>
      </dgm:prSet>
      <dgm:spPr/>
    </dgm:pt>
    <dgm:pt modelId="{77628816-ABEB-49F7-8858-F6C8D97E9AFF}" type="pres">
      <dgm:prSet presAssocID="{906BB124-FD7F-4068-9641-08CD81FC52C6}" presName="spacing" presStyleCnt="0"/>
      <dgm:spPr/>
    </dgm:pt>
    <dgm:pt modelId="{F9656E14-A215-4B4A-AA57-ADBE87B4BC6A}" type="pres">
      <dgm:prSet presAssocID="{793A3874-1754-4E7E-8400-487AC199770C}" presName="composite" presStyleCnt="0"/>
      <dgm:spPr/>
    </dgm:pt>
    <dgm:pt modelId="{366CBEFF-ADCD-43A9-98C3-93E6AC301876}" type="pres">
      <dgm:prSet presAssocID="{793A3874-1754-4E7E-8400-487AC199770C}" presName="imgShp" presStyleLbl="fgImgPlace1" presStyleIdx="1" presStyleCnt="6"/>
      <dgm:spPr/>
    </dgm:pt>
    <dgm:pt modelId="{EED11966-30F6-46DF-9A38-7B8D54670E74}" type="pres">
      <dgm:prSet presAssocID="{793A3874-1754-4E7E-8400-487AC199770C}" presName="txShp" presStyleLbl="node1" presStyleIdx="1" presStyleCnt="6">
        <dgm:presLayoutVars>
          <dgm:bulletEnabled val="1"/>
        </dgm:presLayoutVars>
      </dgm:prSet>
      <dgm:spPr/>
    </dgm:pt>
    <dgm:pt modelId="{A8ED09FD-4758-4A99-8093-47CE87BE3D83}" type="pres">
      <dgm:prSet presAssocID="{1258224C-1BBF-4AD9-B0C7-0213FA1C873D}" presName="spacing" presStyleCnt="0"/>
      <dgm:spPr/>
    </dgm:pt>
    <dgm:pt modelId="{F297090A-17AB-4862-A7E8-2F38E701A055}" type="pres">
      <dgm:prSet presAssocID="{43FBC387-3A1F-4A86-A385-B631C0525D5F}" presName="composite" presStyleCnt="0"/>
      <dgm:spPr/>
    </dgm:pt>
    <dgm:pt modelId="{6C479092-64DC-41F1-AD13-3514C7D7F59C}" type="pres">
      <dgm:prSet presAssocID="{43FBC387-3A1F-4A86-A385-B631C0525D5F}" presName="imgShp" presStyleLbl="fgImgPlace1" presStyleIdx="2" presStyleCnt="6"/>
      <dgm:spPr/>
    </dgm:pt>
    <dgm:pt modelId="{E0EC41E7-B7B5-4CD9-8CCA-76267BF1354B}" type="pres">
      <dgm:prSet presAssocID="{43FBC387-3A1F-4A86-A385-B631C0525D5F}" presName="txShp" presStyleLbl="node1" presStyleIdx="2" presStyleCnt="6">
        <dgm:presLayoutVars>
          <dgm:bulletEnabled val="1"/>
        </dgm:presLayoutVars>
      </dgm:prSet>
      <dgm:spPr/>
    </dgm:pt>
    <dgm:pt modelId="{D84F49EC-0E46-44BD-8015-73DA1857BE8B}" type="pres">
      <dgm:prSet presAssocID="{0DE7E174-F0A6-4133-9CAC-72778BCA6EA3}" presName="spacing" presStyleCnt="0"/>
      <dgm:spPr/>
    </dgm:pt>
    <dgm:pt modelId="{A7F9A516-D7A4-408B-B721-C18690BC10A2}" type="pres">
      <dgm:prSet presAssocID="{C31A1D48-A1A3-4588-90D4-6DB64FF7F0C8}" presName="composite" presStyleCnt="0"/>
      <dgm:spPr/>
    </dgm:pt>
    <dgm:pt modelId="{EA3246E2-0A57-4B85-B6BB-F27235174419}" type="pres">
      <dgm:prSet presAssocID="{C31A1D48-A1A3-4588-90D4-6DB64FF7F0C8}" presName="imgShp" presStyleLbl="fgImgPlace1" presStyleIdx="3" presStyleCnt="6"/>
      <dgm:spPr/>
    </dgm:pt>
    <dgm:pt modelId="{CF4E895A-69B9-43F1-B2E3-FDAFF3449127}" type="pres">
      <dgm:prSet presAssocID="{C31A1D48-A1A3-4588-90D4-6DB64FF7F0C8}" presName="txShp" presStyleLbl="node1" presStyleIdx="3" presStyleCnt="6">
        <dgm:presLayoutVars>
          <dgm:bulletEnabled val="1"/>
        </dgm:presLayoutVars>
      </dgm:prSet>
      <dgm:spPr/>
    </dgm:pt>
    <dgm:pt modelId="{8427DDFB-D261-4A8C-B0E7-5ADBB6F33EEB}" type="pres">
      <dgm:prSet presAssocID="{3897AE69-2919-4E1B-9E3B-BB3C4B8A2833}" presName="spacing" presStyleCnt="0"/>
      <dgm:spPr/>
    </dgm:pt>
    <dgm:pt modelId="{ABA46F74-ADB0-4689-8E6B-03203A185F5E}" type="pres">
      <dgm:prSet presAssocID="{F1A09E8C-46F9-42A6-8B4B-FC1EDB63B371}" presName="composite" presStyleCnt="0"/>
      <dgm:spPr/>
    </dgm:pt>
    <dgm:pt modelId="{3FCF4B8F-10B0-4D9C-ADDA-B1CC757023F0}" type="pres">
      <dgm:prSet presAssocID="{F1A09E8C-46F9-42A6-8B4B-FC1EDB63B371}" presName="imgShp" presStyleLbl="fgImgPlace1" presStyleIdx="4" presStyleCnt="6"/>
      <dgm:spPr/>
    </dgm:pt>
    <dgm:pt modelId="{13235443-1539-408D-B809-A7E1CF7D4BC9}" type="pres">
      <dgm:prSet presAssocID="{F1A09E8C-46F9-42A6-8B4B-FC1EDB63B371}" presName="txShp" presStyleLbl="node1" presStyleIdx="4" presStyleCnt="6">
        <dgm:presLayoutVars>
          <dgm:bulletEnabled val="1"/>
        </dgm:presLayoutVars>
      </dgm:prSet>
      <dgm:spPr/>
    </dgm:pt>
    <dgm:pt modelId="{E912E092-E1A2-4DD2-BC79-487B1548A940}" type="pres">
      <dgm:prSet presAssocID="{E9DE13A6-4172-4745-A31E-9055122BD936}" presName="spacing" presStyleCnt="0"/>
      <dgm:spPr/>
    </dgm:pt>
    <dgm:pt modelId="{BC00C4FB-F9B9-4842-BE45-7E200C28F474}" type="pres">
      <dgm:prSet presAssocID="{2FBBA308-D26D-44B6-8BAA-34505B5086DF}" presName="composite" presStyleCnt="0"/>
      <dgm:spPr/>
    </dgm:pt>
    <dgm:pt modelId="{587BD4DF-94E6-4DA0-A445-784D9006377C}" type="pres">
      <dgm:prSet presAssocID="{2FBBA308-D26D-44B6-8BAA-34505B5086DF}" presName="imgShp" presStyleLbl="fgImgPlace1" presStyleIdx="5" presStyleCnt="6"/>
      <dgm:spPr/>
    </dgm:pt>
    <dgm:pt modelId="{9B8CB836-D4A0-416D-8F76-4BF0B60E6D9B}" type="pres">
      <dgm:prSet presAssocID="{2FBBA308-D26D-44B6-8BAA-34505B5086DF}" presName="txShp" presStyleLbl="node1" presStyleIdx="5" presStyleCnt="6">
        <dgm:presLayoutVars>
          <dgm:bulletEnabled val="1"/>
        </dgm:presLayoutVars>
      </dgm:prSet>
      <dgm:spPr/>
    </dgm:pt>
  </dgm:ptLst>
  <dgm:cxnLst>
    <dgm:cxn modelId="{D66E352B-8CAC-44D5-AE0C-67FC8256F35A}" srcId="{156DDDD2-6E13-4AF9-9C6B-D6F8B35B8121}" destId="{F1A09E8C-46F9-42A6-8B4B-FC1EDB63B371}" srcOrd="4" destOrd="0" parTransId="{4DAC7E50-BFEB-42A5-8273-DDEF4E6D604E}" sibTransId="{E9DE13A6-4172-4745-A31E-9055122BD936}"/>
    <dgm:cxn modelId="{EA017C70-8590-469C-8DC7-FF2E48B2F105}" srcId="{156DDDD2-6E13-4AF9-9C6B-D6F8B35B8121}" destId="{2FBBA308-D26D-44B6-8BAA-34505B5086DF}" srcOrd="5" destOrd="0" parTransId="{5B61D30C-E455-4AB0-94A1-892DD418F725}" sibTransId="{20F41C83-7E2B-485F-A581-BBDAF705EB81}"/>
    <dgm:cxn modelId="{6095B157-F408-46E0-B4CE-E01AE19B8449}" type="presOf" srcId="{43FBC387-3A1F-4A86-A385-B631C0525D5F}" destId="{E0EC41E7-B7B5-4CD9-8CCA-76267BF1354B}" srcOrd="0" destOrd="0" presId="urn:microsoft.com/office/officeart/2005/8/layout/vList3"/>
    <dgm:cxn modelId="{51800387-37F5-4FA8-947C-D1B22E6BCD1E}" type="presOf" srcId="{F1A09E8C-46F9-42A6-8B4B-FC1EDB63B371}" destId="{13235443-1539-408D-B809-A7E1CF7D4BC9}" srcOrd="0" destOrd="0" presId="urn:microsoft.com/office/officeart/2005/8/layout/vList3"/>
    <dgm:cxn modelId="{2128B790-E513-4A65-80C8-B93AE57A696E}" srcId="{156DDDD2-6E13-4AF9-9C6B-D6F8B35B8121}" destId="{C31A1D48-A1A3-4588-90D4-6DB64FF7F0C8}" srcOrd="3" destOrd="0" parTransId="{2CDB9515-B0FE-41E7-A581-CAD916C69004}" sibTransId="{3897AE69-2919-4E1B-9E3B-BB3C4B8A2833}"/>
    <dgm:cxn modelId="{327BC59D-9A5E-4F39-8E49-31E55DF2D794}" type="presOf" srcId="{156DDDD2-6E13-4AF9-9C6B-D6F8B35B8121}" destId="{9F819F76-E652-460D-891D-58676CC430A4}" srcOrd="0" destOrd="0" presId="urn:microsoft.com/office/officeart/2005/8/layout/vList3"/>
    <dgm:cxn modelId="{4C35C59F-CBDC-4914-B608-2D5ACB391B09}" type="presOf" srcId="{C31A1D48-A1A3-4588-90D4-6DB64FF7F0C8}" destId="{CF4E895A-69B9-43F1-B2E3-FDAFF3449127}" srcOrd="0" destOrd="0" presId="urn:microsoft.com/office/officeart/2005/8/layout/vList3"/>
    <dgm:cxn modelId="{7B2A2CBA-628E-4F2B-94E2-6171C067B310}" srcId="{156DDDD2-6E13-4AF9-9C6B-D6F8B35B8121}" destId="{43FBC387-3A1F-4A86-A385-B631C0525D5F}" srcOrd="2" destOrd="0" parTransId="{86E4152A-11C1-43B9-9D90-AA65F227E5A7}" sibTransId="{0DE7E174-F0A6-4133-9CAC-72778BCA6EA3}"/>
    <dgm:cxn modelId="{79B226BB-379D-4B5D-B25E-DF79778464EF}" srcId="{156DDDD2-6E13-4AF9-9C6B-D6F8B35B8121}" destId="{793A3874-1754-4E7E-8400-487AC199770C}" srcOrd="1" destOrd="0" parTransId="{9A6E5051-89A3-4581-9E66-43314FBD6420}" sibTransId="{1258224C-1BBF-4AD9-B0C7-0213FA1C873D}"/>
    <dgm:cxn modelId="{D33DA2BB-5F09-417E-933F-B643350E5EB1}" type="presOf" srcId="{793A3874-1754-4E7E-8400-487AC199770C}" destId="{EED11966-30F6-46DF-9A38-7B8D54670E74}" srcOrd="0" destOrd="0" presId="urn:microsoft.com/office/officeart/2005/8/layout/vList3"/>
    <dgm:cxn modelId="{CD4499CA-B327-4C43-A073-DFD0AE7E22DA}" type="presOf" srcId="{12F87408-7209-43F7-9ADD-C687EAFD8899}" destId="{0097CEA5-7CE3-49A5-AE12-0E5BEA3C9EB6}" srcOrd="0" destOrd="0" presId="urn:microsoft.com/office/officeart/2005/8/layout/vList3"/>
    <dgm:cxn modelId="{CF132AD2-0BCE-49B6-9DC2-E1C64A389751}" srcId="{156DDDD2-6E13-4AF9-9C6B-D6F8B35B8121}" destId="{12F87408-7209-43F7-9ADD-C687EAFD8899}" srcOrd="0" destOrd="0" parTransId="{60024001-54B9-4F76-AFC8-64CB2693DBF2}" sibTransId="{906BB124-FD7F-4068-9641-08CD81FC52C6}"/>
    <dgm:cxn modelId="{DDD335FD-B54B-476F-A304-0CACE631C2BF}" type="presOf" srcId="{2FBBA308-D26D-44B6-8BAA-34505B5086DF}" destId="{9B8CB836-D4A0-416D-8F76-4BF0B60E6D9B}" srcOrd="0" destOrd="0" presId="urn:microsoft.com/office/officeart/2005/8/layout/vList3"/>
    <dgm:cxn modelId="{757A62F6-6448-4512-80BC-A1DB87122EC5}" type="presParOf" srcId="{9F819F76-E652-460D-891D-58676CC430A4}" destId="{76F8991F-470F-45B1-842F-B9437F180E24}" srcOrd="0" destOrd="0" presId="urn:microsoft.com/office/officeart/2005/8/layout/vList3"/>
    <dgm:cxn modelId="{5E5328CE-823D-410A-B768-E6017EF3E37F}" type="presParOf" srcId="{76F8991F-470F-45B1-842F-B9437F180E24}" destId="{29D3B99D-4712-4D9A-A579-DF0BC4036CA2}" srcOrd="0" destOrd="0" presId="urn:microsoft.com/office/officeart/2005/8/layout/vList3"/>
    <dgm:cxn modelId="{4F3442F8-E9CB-4BD5-BFCD-D5100F676A8C}" type="presParOf" srcId="{76F8991F-470F-45B1-842F-B9437F180E24}" destId="{0097CEA5-7CE3-49A5-AE12-0E5BEA3C9EB6}" srcOrd="1" destOrd="0" presId="urn:microsoft.com/office/officeart/2005/8/layout/vList3"/>
    <dgm:cxn modelId="{9B936371-36DB-45F7-BF6C-BC0F5F40BD60}" type="presParOf" srcId="{9F819F76-E652-460D-891D-58676CC430A4}" destId="{77628816-ABEB-49F7-8858-F6C8D97E9AFF}" srcOrd="1" destOrd="0" presId="urn:microsoft.com/office/officeart/2005/8/layout/vList3"/>
    <dgm:cxn modelId="{3B8F5DEC-4F71-473E-B884-107665CCF74D}" type="presParOf" srcId="{9F819F76-E652-460D-891D-58676CC430A4}" destId="{F9656E14-A215-4B4A-AA57-ADBE87B4BC6A}" srcOrd="2" destOrd="0" presId="urn:microsoft.com/office/officeart/2005/8/layout/vList3"/>
    <dgm:cxn modelId="{E7F82AFB-A616-4B88-A385-D12A5D35D75A}" type="presParOf" srcId="{F9656E14-A215-4B4A-AA57-ADBE87B4BC6A}" destId="{366CBEFF-ADCD-43A9-98C3-93E6AC301876}" srcOrd="0" destOrd="0" presId="urn:microsoft.com/office/officeart/2005/8/layout/vList3"/>
    <dgm:cxn modelId="{20A2CFAE-8E77-425F-ABF1-6D59F647A5B0}" type="presParOf" srcId="{F9656E14-A215-4B4A-AA57-ADBE87B4BC6A}" destId="{EED11966-30F6-46DF-9A38-7B8D54670E74}" srcOrd="1" destOrd="0" presId="urn:microsoft.com/office/officeart/2005/8/layout/vList3"/>
    <dgm:cxn modelId="{AE1A77F3-7AB4-49BB-9D2A-EBA9545D9D3C}" type="presParOf" srcId="{9F819F76-E652-460D-891D-58676CC430A4}" destId="{A8ED09FD-4758-4A99-8093-47CE87BE3D83}" srcOrd="3" destOrd="0" presId="urn:microsoft.com/office/officeart/2005/8/layout/vList3"/>
    <dgm:cxn modelId="{40D78393-20CC-4426-9B6E-64E0215E541E}" type="presParOf" srcId="{9F819F76-E652-460D-891D-58676CC430A4}" destId="{F297090A-17AB-4862-A7E8-2F38E701A055}" srcOrd="4" destOrd="0" presId="urn:microsoft.com/office/officeart/2005/8/layout/vList3"/>
    <dgm:cxn modelId="{04FA6FE4-4884-47A0-A215-972A0EC9C371}" type="presParOf" srcId="{F297090A-17AB-4862-A7E8-2F38E701A055}" destId="{6C479092-64DC-41F1-AD13-3514C7D7F59C}" srcOrd="0" destOrd="0" presId="urn:microsoft.com/office/officeart/2005/8/layout/vList3"/>
    <dgm:cxn modelId="{0754DE62-D23C-4BAD-8AA4-92B9B2FE5546}" type="presParOf" srcId="{F297090A-17AB-4862-A7E8-2F38E701A055}" destId="{E0EC41E7-B7B5-4CD9-8CCA-76267BF1354B}" srcOrd="1" destOrd="0" presId="urn:microsoft.com/office/officeart/2005/8/layout/vList3"/>
    <dgm:cxn modelId="{8140220A-AA83-41A6-9EC7-F8ABE1C6DD52}" type="presParOf" srcId="{9F819F76-E652-460D-891D-58676CC430A4}" destId="{D84F49EC-0E46-44BD-8015-73DA1857BE8B}" srcOrd="5" destOrd="0" presId="urn:microsoft.com/office/officeart/2005/8/layout/vList3"/>
    <dgm:cxn modelId="{CC645FFA-1763-40ED-8527-B7440B103BCD}" type="presParOf" srcId="{9F819F76-E652-460D-891D-58676CC430A4}" destId="{A7F9A516-D7A4-408B-B721-C18690BC10A2}" srcOrd="6" destOrd="0" presId="urn:microsoft.com/office/officeart/2005/8/layout/vList3"/>
    <dgm:cxn modelId="{76D9EA1B-4ACE-42BF-8E66-A15FEA5D2DAD}" type="presParOf" srcId="{A7F9A516-D7A4-408B-B721-C18690BC10A2}" destId="{EA3246E2-0A57-4B85-B6BB-F27235174419}" srcOrd="0" destOrd="0" presId="urn:microsoft.com/office/officeart/2005/8/layout/vList3"/>
    <dgm:cxn modelId="{230BC5D3-5597-46AE-A85C-1EE32DDBE2B1}" type="presParOf" srcId="{A7F9A516-D7A4-408B-B721-C18690BC10A2}" destId="{CF4E895A-69B9-43F1-B2E3-FDAFF3449127}" srcOrd="1" destOrd="0" presId="urn:microsoft.com/office/officeart/2005/8/layout/vList3"/>
    <dgm:cxn modelId="{9A5F82F6-B68A-4C46-9C13-A3A70B4134FB}" type="presParOf" srcId="{9F819F76-E652-460D-891D-58676CC430A4}" destId="{8427DDFB-D261-4A8C-B0E7-5ADBB6F33EEB}" srcOrd="7" destOrd="0" presId="urn:microsoft.com/office/officeart/2005/8/layout/vList3"/>
    <dgm:cxn modelId="{F6FE2787-7CA6-476A-AB00-546A970B9016}" type="presParOf" srcId="{9F819F76-E652-460D-891D-58676CC430A4}" destId="{ABA46F74-ADB0-4689-8E6B-03203A185F5E}" srcOrd="8" destOrd="0" presId="urn:microsoft.com/office/officeart/2005/8/layout/vList3"/>
    <dgm:cxn modelId="{F703BEB0-3E94-4990-B7DC-A7B9F46B7B69}" type="presParOf" srcId="{ABA46F74-ADB0-4689-8E6B-03203A185F5E}" destId="{3FCF4B8F-10B0-4D9C-ADDA-B1CC757023F0}" srcOrd="0" destOrd="0" presId="urn:microsoft.com/office/officeart/2005/8/layout/vList3"/>
    <dgm:cxn modelId="{032A470D-3BF4-49D3-B1BC-72FE6A964E72}" type="presParOf" srcId="{ABA46F74-ADB0-4689-8E6B-03203A185F5E}" destId="{13235443-1539-408D-B809-A7E1CF7D4BC9}" srcOrd="1" destOrd="0" presId="urn:microsoft.com/office/officeart/2005/8/layout/vList3"/>
    <dgm:cxn modelId="{C139F2E8-2C11-4898-B11F-7C653A96009D}" type="presParOf" srcId="{9F819F76-E652-460D-891D-58676CC430A4}" destId="{E912E092-E1A2-4DD2-BC79-487B1548A940}" srcOrd="9" destOrd="0" presId="urn:microsoft.com/office/officeart/2005/8/layout/vList3"/>
    <dgm:cxn modelId="{D1277798-8F72-431A-A90E-43BB2EF86E2C}" type="presParOf" srcId="{9F819F76-E652-460D-891D-58676CC430A4}" destId="{BC00C4FB-F9B9-4842-BE45-7E200C28F474}" srcOrd="10" destOrd="0" presId="urn:microsoft.com/office/officeart/2005/8/layout/vList3"/>
    <dgm:cxn modelId="{D20BDD88-FF5F-4CEA-8DC0-79DB94606361}" type="presParOf" srcId="{BC00C4FB-F9B9-4842-BE45-7E200C28F474}" destId="{587BD4DF-94E6-4DA0-A445-784D9006377C}" srcOrd="0" destOrd="0" presId="urn:microsoft.com/office/officeart/2005/8/layout/vList3"/>
    <dgm:cxn modelId="{5EF4542E-DF24-4214-BA66-DA419A3C4F38}" type="presParOf" srcId="{BC00C4FB-F9B9-4842-BE45-7E200C28F474}" destId="{9B8CB836-D4A0-416D-8F76-4BF0B60E6D9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AD500-EA0B-4D6F-AE2B-031B522DCC77}">
      <dsp:nvSpPr>
        <dsp:cNvPr id="0" name=""/>
        <dsp:cNvSpPr/>
      </dsp:nvSpPr>
      <dsp:spPr>
        <a:xfrm>
          <a:off x="120215" y="903"/>
          <a:ext cx="1829817" cy="1260743"/>
        </a:xfrm>
        <a:prstGeom prst="round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BFD2A62-6D66-44A4-8F99-BE1358D06B0E}">
      <dsp:nvSpPr>
        <dsp:cNvPr id="0" name=""/>
        <dsp:cNvSpPr/>
      </dsp:nvSpPr>
      <dsp:spPr>
        <a:xfrm>
          <a:off x="120215"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b="1" kern="1200" dirty="0">
              <a:latin typeface="Shadows Into Light"/>
            </a:rPr>
            <a:t>Diseño de Datos</a:t>
          </a:r>
        </a:p>
      </dsp:txBody>
      <dsp:txXfrm>
        <a:off x="120215" y="1261647"/>
        <a:ext cx="1829817" cy="678862"/>
      </dsp:txXfrm>
    </dsp:sp>
    <dsp:sp modelId="{36C2A728-4E08-4567-B4B5-F2E92540B541}">
      <dsp:nvSpPr>
        <dsp:cNvPr id="0" name=""/>
        <dsp:cNvSpPr/>
      </dsp:nvSpPr>
      <dsp:spPr>
        <a:xfrm>
          <a:off x="2133091" y="903"/>
          <a:ext cx="1829817" cy="1260743"/>
        </a:xfrm>
        <a:prstGeom prst="round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7840CDD-9EFC-4419-A627-A9D6894B70C8}">
      <dsp:nvSpPr>
        <dsp:cNvPr id="0" name=""/>
        <dsp:cNvSpPr/>
      </dsp:nvSpPr>
      <dsp:spPr>
        <a:xfrm>
          <a:off x="2133091"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b="1" kern="1200" dirty="0">
              <a:latin typeface="Shadows Into Light"/>
            </a:rPr>
            <a:t>Diseño Arquitectónico</a:t>
          </a:r>
        </a:p>
      </dsp:txBody>
      <dsp:txXfrm>
        <a:off x="2133091" y="1261647"/>
        <a:ext cx="1829817" cy="678862"/>
      </dsp:txXfrm>
    </dsp:sp>
    <dsp:sp modelId="{28AFF42D-5451-4D84-95BF-B0BB38E2DB3A}">
      <dsp:nvSpPr>
        <dsp:cNvPr id="0" name=""/>
        <dsp:cNvSpPr/>
      </dsp:nvSpPr>
      <dsp:spPr>
        <a:xfrm>
          <a:off x="4145967" y="903"/>
          <a:ext cx="1829817" cy="1260743"/>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59E6BC4-509B-4BB0-A768-6B1104AA32DD}">
      <dsp:nvSpPr>
        <dsp:cNvPr id="0" name=""/>
        <dsp:cNvSpPr/>
      </dsp:nvSpPr>
      <dsp:spPr>
        <a:xfrm>
          <a:off x="4145967" y="1261647"/>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b="1" kern="1200" dirty="0">
              <a:latin typeface="Shadows Into Light"/>
            </a:rPr>
            <a:t>Diseño de la Interfaz</a:t>
          </a:r>
        </a:p>
      </dsp:txBody>
      <dsp:txXfrm>
        <a:off x="4145967" y="1261647"/>
        <a:ext cx="1829817" cy="678862"/>
      </dsp:txXfrm>
    </dsp:sp>
    <dsp:sp modelId="{337117BC-E662-4FFD-832A-AEC5D7AE00AF}">
      <dsp:nvSpPr>
        <dsp:cNvPr id="0" name=""/>
        <dsp:cNvSpPr/>
      </dsp:nvSpPr>
      <dsp:spPr>
        <a:xfrm>
          <a:off x="2133091" y="2123490"/>
          <a:ext cx="1829817" cy="1260743"/>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9E11E6F-1030-48B7-99A2-DCF46E3529CE}">
      <dsp:nvSpPr>
        <dsp:cNvPr id="0" name=""/>
        <dsp:cNvSpPr/>
      </dsp:nvSpPr>
      <dsp:spPr>
        <a:xfrm>
          <a:off x="2133091" y="3384234"/>
          <a:ext cx="1829817" cy="678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0" numCol="1" spcCol="1270" anchor="t" anchorCtr="0">
          <a:noAutofit/>
        </a:bodyPr>
        <a:lstStyle/>
        <a:p>
          <a:pPr marL="0" lvl="0" indent="0" algn="ctr" defTabSz="800100">
            <a:lnSpc>
              <a:spcPct val="90000"/>
            </a:lnSpc>
            <a:spcBef>
              <a:spcPct val="0"/>
            </a:spcBef>
            <a:spcAft>
              <a:spcPct val="35000"/>
            </a:spcAft>
            <a:buNone/>
          </a:pPr>
          <a:r>
            <a:rPr lang="es-PE" sz="1800" b="1" kern="1200" dirty="0">
              <a:latin typeface="Shadows Into Light"/>
            </a:rPr>
            <a:t>Diseño de Procedimientos</a:t>
          </a:r>
        </a:p>
      </dsp:txBody>
      <dsp:txXfrm>
        <a:off x="2133091" y="3384234"/>
        <a:ext cx="1829817" cy="678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7CEA5-7CE3-49A5-AE12-0E5BEA3C9EB6}">
      <dsp:nvSpPr>
        <dsp:cNvPr id="0" name=""/>
        <dsp:cNvSpPr/>
      </dsp:nvSpPr>
      <dsp:spPr>
        <a:xfrm rot="10800000">
          <a:off x="1318700" y="1807"/>
          <a:ext cx="4697559" cy="541923"/>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Eficacia.</a:t>
          </a:r>
          <a:endParaRPr lang="es-PE" sz="1800" kern="1200" dirty="0"/>
        </a:p>
      </dsp:txBody>
      <dsp:txXfrm rot="10800000">
        <a:off x="1454181" y="1807"/>
        <a:ext cx="4562078" cy="541923"/>
      </dsp:txXfrm>
    </dsp:sp>
    <dsp:sp modelId="{29D3B99D-4712-4D9A-A579-DF0BC4036CA2}">
      <dsp:nvSpPr>
        <dsp:cNvPr id="0" name=""/>
        <dsp:cNvSpPr/>
      </dsp:nvSpPr>
      <dsp:spPr>
        <a:xfrm>
          <a:off x="1047738" y="1807"/>
          <a:ext cx="541923" cy="541923"/>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D11966-30F6-46DF-9A38-7B8D54670E74}">
      <dsp:nvSpPr>
        <dsp:cNvPr id="0" name=""/>
        <dsp:cNvSpPr/>
      </dsp:nvSpPr>
      <dsp:spPr>
        <a:xfrm rot="10800000">
          <a:off x="1318700" y="705499"/>
          <a:ext cx="4697559" cy="541923"/>
        </a:xfrm>
        <a:prstGeom prst="homePlat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Facilidad de uso.</a:t>
          </a:r>
          <a:endParaRPr lang="es-PE" sz="1800" kern="1200" dirty="0"/>
        </a:p>
      </dsp:txBody>
      <dsp:txXfrm rot="10800000">
        <a:off x="1454181" y="705499"/>
        <a:ext cx="4562078" cy="541923"/>
      </dsp:txXfrm>
    </dsp:sp>
    <dsp:sp modelId="{366CBEFF-ADCD-43A9-98C3-93E6AC301876}">
      <dsp:nvSpPr>
        <dsp:cNvPr id="0" name=""/>
        <dsp:cNvSpPr/>
      </dsp:nvSpPr>
      <dsp:spPr>
        <a:xfrm>
          <a:off x="1047738" y="705499"/>
          <a:ext cx="541923" cy="541923"/>
        </a:xfrm>
        <a:prstGeom prst="ellipse">
          <a:avLst/>
        </a:prstGeom>
        <a:solidFill>
          <a:schemeClr val="accent3">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EC41E7-B7B5-4CD9-8CCA-76267BF1354B}">
      <dsp:nvSpPr>
        <dsp:cNvPr id="0" name=""/>
        <dsp:cNvSpPr/>
      </dsp:nvSpPr>
      <dsp:spPr>
        <a:xfrm rot="10800000">
          <a:off x="1318700" y="1409191"/>
          <a:ext cx="4697559" cy="541923"/>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Ahorro.</a:t>
          </a:r>
          <a:endParaRPr lang="es-PE" sz="1800" kern="1200" dirty="0"/>
        </a:p>
      </dsp:txBody>
      <dsp:txXfrm rot="10800000">
        <a:off x="1454181" y="1409191"/>
        <a:ext cx="4562078" cy="541923"/>
      </dsp:txXfrm>
    </dsp:sp>
    <dsp:sp modelId="{6C479092-64DC-41F1-AD13-3514C7D7F59C}">
      <dsp:nvSpPr>
        <dsp:cNvPr id="0" name=""/>
        <dsp:cNvSpPr/>
      </dsp:nvSpPr>
      <dsp:spPr>
        <a:xfrm>
          <a:off x="1047738" y="1409191"/>
          <a:ext cx="541923" cy="541923"/>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E895A-69B9-43F1-B2E3-FDAFF3449127}">
      <dsp:nvSpPr>
        <dsp:cNvPr id="0" name=""/>
        <dsp:cNvSpPr/>
      </dsp:nvSpPr>
      <dsp:spPr>
        <a:xfrm rot="10800000">
          <a:off x="1318700" y="2112884"/>
          <a:ext cx="4697559" cy="541923"/>
        </a:xfrm>
        <a:prstGeom prst="homePlat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Detección de Fallos.</a:t>
          </a:r>
          <a:endParaRPr lang="es-PE" sz="1800" kern="1200" dirty="0"/>
        </a:p>
      </dsp:txBody>
      <dsp:txXfrm rot="10800000">
        <a:off x="1454181" y="2112884"/>
        <a:ext cx="4562078" cy="541923"/>
      </dsp:txXfrm>
    </dsp:sp>
    <dsp:sp modelId="{EA3246E2-0A57-4B85-B6BB-F27235174419}">
      <dsp:nvSpPr>
        <dsp:cNvPr id="0" name=""/>
        <dsp:cNvSpPr/>
      </dsp:nvSpPr>
      <dsp:spPr>
        <a:xfrm>
          <a:off x="1047738" y="2112884"/>
          <a:ext cx="541923" cy="541923"/>
        </a:xfrm>
        <a:prstGeom prst="ellipse">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235443-1539-408D-B809-A7E1CF7D4BC9}">
      <dsp:nvSpPr>
        <dsp:cNvPr id="0" name=""/>
        <dsp:cNvSpPr/>
      </dsp:nvSpPr>
      <dsp:spPr>
        <a:xfrm rot="10800000">
          <a:off x="1318700" y="2816576"/>
          <a:ext cx="4697559" cy="541923"/>
        </a:xfrm>
        <a:prstGeom prst="homePlat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PE" sz="1800" b="0" i="0" kern="1200" dirty="0"/>
            <a:t>Clasificación de información.</a:t>
          </a:r>
          <a:endParaRPr lang="es-PE" sz="1800" kern="1200" dirty="0"/>
        </a:p>
      </dsp:txBody>
      <dsp:txXfrm rot="10800000">
        <a:off x="1454181" y="2816576"/>
        <a:ext cx="4562078" cy="541923"/>
      </dsp:txXfrm>
    </dsp:sp>
    <dsp:sp modelId="{3FCF4B8F-10B0-4D9C-ADDA-B1CC757023F0}">
      <dsp:nvSpPr>
        <dsp:cNvPr id="0" name=""/>
        <dsp:cNvSpPr/>
      </dsp:nvSpPr>
      <dsp:spPr>
        <a:xfrm>
          <a:off x="1047738" y="2816576"/>
          <a:ext cx="541923" cy="541923"/>
        </a:xfrm>
        <a:prstGeom prst="ellipse">
          <a:avLst/>
        </a:prstGeom>
        <a:solidFill>
          <a:schemeClr val="accent6">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8CB836-D4A0-416D-8F76-4BF0B60E6D9B}">
      <dsp:nvSpPr>
        <dsp:cNvPr id="0" name=""/>
        <dsp:cNvSpPr/>
      </dsp:nvSpPr>
      <dsp:spPr>
        <a:xfrm rot="10800000">
          <a:off x="1318700" y="3520268"/>
          <a:ext cx="4697559" cy="541923"/>
        </a:xfrm>
        <a:prstGeom prst="homePlat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8973" tIns="68580" rIns="128016" bIns="68580" numCol="1" spcCol="1270" anchor="ctr" anchorCtr="0">
          <a:noAutofit/>
        </a:bodyPr>
        <a:lstStyle/>
        <a:p>
          <a:pPr marL="0" lvl="0" indent="0" algn="ctr" defTabSz="800100">
            <a:lnSpc>
              <a:spcPct val="90000"/>
            </a:lnSpc>
            <a:spcBef>
              <a:spcPct val="0"/>
            </a:spcBef>
            <a:spcAft>
              <a:spcPct val="35000"/>
            </a:spcAft>
            <a:buNone/>
          </a:pPr>
          <a:r>
            <a:rPr lang="es-MX" sz="1800" b="0" i="0" kern="1200" dirty="0"/>
            <a:t>Identificación de necesidades del cliente</a:t>
          </a:r>
          <a:endParaRPr lang="es-PE" sz="1800" kern="1200" dirty="0"/>
        </a:p>
      </dsp:txBody>
      <dsp:txXfrm rot="10800000">
        <a:off x="1454181" y="3520268"/>
        <a:ext cx="4562078" cy="541923"/>
      </dsp:txXfrm>
    </dsp:sp>
    <dsp:sp modelId="{587BD4DF-94E6-4DA0-A445-784D9006377C}">
      <dsp:nvSpPr>
        <dsp:cNvPr id="0" name=""/>
        <dsp:cNvSpPr/>
      </dsp:nvSpPr>
      <dsp:spPr>
        <a:xfrm>
          <a:off x="1047738" y="3520268"/>
          <a:ext cx="541923" cy="541923"/>
        </a:xfrm>
        <a:prstGeom prst="ellipse">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29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035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yellow"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Clr>
                <a:srgbClr val="FFFFFF"/>
              </a:buClr>
              <a:buSzPts val="6000"/>
              <a:buNone/>
              <a:defRPr sz="6000">
                <a:solidFill>
                  <a:srgbClr val="FFFFFF"/>
                </a:solidFill>
              </a:defRPr>
            </a:lvl2pPr>
            <a:lvl3pPr lvl="2" algn="ctr">
              <a:spcBef>
                <a:spcPts val="0"/>
              </a:spcBef>
              <a:spcAft>
                <a:spcPts val="0"/>
              </a:spcAft>
              <a:buClr>
                <a:srgbClr val="FFFFFF"/>
              </a:buClr>
              <a:buSzPts val="6000"/>
              <a:buNone/>
              <a:defRPr sz="6000">
                <a:solidFill>
                  <a:srgbClr val="FFFFFF"/>
                </a:solidFill>
              </a:defRPr>
            </a:lvl3pPr>
            <a:lvl4pPr lvl="3" algn="ctr">
              <a:spcBef>
                <a:spcPts val="0"/>
              </a:spcBef>
              <a:spcAft>
                <a:spcPts val="0"/>
              </a:spcAft>
              <a:buClr>
                <a:srgbClr val="FFFFFF"/>
              </a:buClr>
              <a:buSzPts val="6000"/>
              <a:buNone/>
              <a:defRPr sz="6000">
                <a:solidFill>
                  <a:srgbClr val="FFFFFF"/>
                </a:solidFill>
              </a:defRPr>
            </a:lvl4pPr>
            <a:lvl5pPr lvl="4" algn="ctr">
              <a:spcBef>
                <a:spcPts val="0"/>
              </a:spcBef>
              <a:spcAft>
                <a:spcPts val="0"/>
              </a:spcAft>
              <a:buClr>
                <a:srgbClr val="FFFFFF"/>
              </a:buClr>
              <a:buSzPts val="6000"/>
              <a:buNone/>
              <a:defRPr sz="6000">
                <a:solidFill>
                  <a:srgbClr val="FFFFFF"/>
                </a:solidFill>
              </a:defRPr>
            </a:lvl5pPr>
            <a:lvl6pPr lvl="5" algn="ctr">
              <a:spcBef>
                <a:spcPts val="0"/>
              </a:spcBef>
              <a:spcAft>
                <a:spcPts val="0"/>
              </a:spcAft>
              <a:buClr>
                <a:srgbClr val="FFFFFF"/>
              </a:buClr>
              <a:buSzPts val="6000"/>
              <a:buNone/>
              <a:defRPr sz="6000">
                <a:solidFill>
                  <a:srgbClr val="FFFFFF"/>
                </a:solidFill>
              </a:defRPr>
            </a:lvl6pPr>
            <a:lvl7pPr lvl="6" algn="ctr">
              <a:spcBef>
                <a:spcPts val="0"/>
              </a:spcBef>
              <a:spcAft>
                <a:spcPts val="0"/>
              </a:spcAft>
              <a:buClr>
                <a:srgbClr val="FFFFFF"/>
              </a:buClr>
              <a:buSzPts val="6000"/>
              <a:buNone/>
              <a:defRPr sz="6000">
                <a:solidFill>
                  <a:srgbClr val="FFFFFF"/>
                </a:solidFill>
              </a:defRPr>
            </a:lvl7pPr>
            <a:lvl8pPr lvl="7" algn="ctr">
              <a:spcBef>
                <a:spcPts val="0"/>
              </a:spcBef>
              <a:spcAft>
                <a:spcPts val="0"/>
              </a:spcAft>
              <a:buClr>
                <a:srgbClr val="FFFFFF"/>
              </a:buClr>
              <a:buSzPts val="6000"/>
              <a:buNone/>
              <a:defRPr sz="6000">
                <a:solidFill>
                  <a:srgbClr val="FFFFFF"/>
                </a:solidFill>
              </a:defRPr>
            </a:lvl8pPr>
            <a:lvl9pPr lvl="8" algn="ctr">
              <a:spcBef>
                <a:spcPts val="0"/>
              </a:spcBef>
              <a:spcAft>
                <a:spcPts val="0"/>
              </a:spcAft>
              <a:buClr>
                <a:srgbClr val="FFFFFF"/>
              </a:buClr>
              <a:buSzPts val="6000"/>
              <a:buNone/>
              <a:defRPr sz="6000">
                <a:solidFill>
                  <a:srgbClr val="FFFFFF"/>
                </a:solidFill>
              </a:defRPr>
            </a:lvl9pPr>
          </a:lstStyle>
          <a:p>
            <a:endParaRPr/>
          </a:p>
        </p:txBody>
      </p:sp>
      <p:sp>
        <p:nvSpPr>
          <p:cNvPr id="11" name="Google Shape;11;p2"/>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green">
  <p:cSld name="TITLE_2">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4" name="Google Shape;14;p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magenta">
  <p:cSld name="TITLE_2_1">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17" name="Google Shape;17;p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blue">
  <p:cSld name="TITLE_2_1_1">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lstStyle>
            <a:lvl1pPr lvl="0" algn="ctr" rtl="0">
              <a:spcBef>
                <a:spcPts val="0"/>
              </a:spcBef>
              <a:spcAft>
                <a:spcPts val="0"/>
              </a:spcAft>
              <a:buClr>
                <a:srgbClr val="FFFFFF"/>
              </a:buClr>
              <a:buSzPts val="6000"/>
              <a:buNone/>
              <a:defRPr sz="6000">
                <a:solidFill>
                  <a:srgbClr val="FFFFFF"/>
                </a:solidFill>
              </a:defRPr>
            </a:lvl1pPr>
            <a:lvl2pPr lvl="1" algn="ctr" rtl="0">
              <a:spcBef>
                <a:spcPts val="0"/>
              </a:spcBef>
              <a:spcAft>
                <a:spcPts val="0"/>
              </a:spcAft>
              <a:buClr>
                <a:srgbClr val="FFFFFF"/>
              </a:buClr>
              <a:buSzPts val="6000"/>
              <a:buNone/>
              <a:defRPr sz="6000">
                <a:solidFill>
                  <a:srgbClr val="FFFFFF"/>
                </a:solidFill>
              </a:defRPr>
            </a:lvl2pPr>
            <a:lvl3pPr lvl="2" algn="ctr" rtl="0">
              <a:spcBef>
                <a:spcPts val="0"/>
              </a:spcBef>
              <a:spcAft>
                <a:spcPts val="0"/>
              </a:spcAft>
              <a:buClr>
                <a:srgbClr val="FFFFFF"/>
              </a:buClr>
              <a:buSzPts val="6000"/>
              <a:buNone/>
              <a:defRPr sz="6000">
                <a:solidFill>
                  <a:srgbClr val="FFFFFF"/>
                </a:solidFill>
              </a:defRPr>
            </a:lvl3pPr>
            <a:lvl4pPr lvl="3" algn="ctr" rtl="0">
              <a:spcBef>
                <a:spcPts val="0"/>
              </a:spcBef>
              <a:spcAft>
                <a:spcPts val="0"/>
              </a:spcAft>
              <a:buClr>
                <a:srgbClr val="FFFFFF"/>
              </a:buClr>
              <a:buSzPts val="6000"/>
              <a:buNone/>
              <a:defRPr sz="6000">
                <a:solidFill>
                  <a:srgbClr val="FFFFFF"/>
                </a:solidFill>
              </a:defRPr>
            </a:lvl4pPr>
            <a:lvl5pPr lvl="4" algn="ctr" rtl="0">
              <a:spcBef>
                <a:spcPts val="0"/>
              </a:spcBef>
              <a:spcAft>
                <a:spcPts val="0"/>
              </a:spcAft>
              <a:buClr>
                <a:srgbClr val="FFFFFF"/>
              </a:buClr>
              <a:buSzPts val="6000"/>
              <a:buNone/>
              <a:defRPr sz="6000">
                <a:solidFill>
                  <a:srgbClr val="FFFFFF"/>
                </a:solidFill>
              </a:defRPr>
            </a:lvl5pPr>
            <a:lvl6pPr lvl="5" algn="ctr" rtl="0">
              <a:spcBef>
                <a:spcPts val="0"/>
              </a:spcBef>
              <a:spcAft>
                <a:spcPts val="0"/>
              </a:spcAft>
              <a:buClr>
                <a:srgbClr val="FFFFFF"/>
              </a:buClr>
              <a:buSzPts val="6000"/>
              <a:buNone/>
              <a:defRPr sz="6000">
                <a:solidFill>
                  <a:srgbClr val="FFFFFF"/>
                </a:solidFill>
              </a:defRPr>
            </a:lvl6pPr>
            <a:lvl7pPr lvl="6" algn="ctr" rtl="0">
              <a:spcBef>
                <a:spcPts val="0"/>
              </a:spcBef>
              <a:spcAft>
                <a:spcPts val="0"/>
              </a:spcAft>
              <a:buClr>
                <a:srgbClr val="FFFFFF"/>
              </a:buClr>
              <a:buSzPts val="6000"/>
              <a:buNone/>
              <a:defRPr sz="6000">
                <a:solidFill>
                  <a:srgbClr val="FFFFFF"/>
                </a:solidFill>
              </a:defRPr>
            </a:lvl7pPr>
            <a:lvl8pPr lvl="7" algn="ctr" rtl="0">
              <a:spcBef>
                <a:spcPts val="0"/>
              </a:spcBef>
              <a:spcAft>
                <a:spcPts val="0"/>
              </a:spcAft>
              <a:buClr>
                <a:srgbClr val="FFFFFF"/>
              </a:buClr>
              <a:buSzPts val="6000"/>
              <a:buNone/>
              <a:defRPr sz="6000">
                <a:solidFill>
                  <a:srgbClr val="FFFFFF"/>
                </a:solidFill>
              </a:defRPr>
            </a:lvl8pPr>
            <a:lvl9pPr lvl="8" algn="ctr" rtl="0">
              <a:spcBef>
                <a:spcPts val="0"/>
              </a:spcBef>
              <a:spcAft>
                <a:spcPts val="0"/>
              </a:spcAft>
              <a:buClr>
                <a:srgbClr val="FFFFFF"/>
              </a:buClr>
              <a:buSzPts val="6000"/>
              <a:buNone/>
              <a:defRPr sz="6000">
                <a:solidFill>
                  <a:srgbClr val="FFFFFF"/>
                </a:solidFill>
              </a:defRPr>
            </a:lvl9pPr>
          </a:lstStyle>
          <a:p>
            <a:endParaRPr/>
          </a:p>
        </p:txBody>
      </p:sp>
      <p:sp>
        <p:nvSpPr>
          <p:cNvPr id="20" name="Google Shape;20;p5"/>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a:spcBef>
                <a:spcPts val="0"/>
              </a:spcBef>
              <a:spcAft>
                <a:spcPts val="0"/>
              </a:spcAft>
              <a:buClr>
                <a:srgbClr val="979CB8"/>
              </a:buClr>
              <a:buSzPts val="3000"/>
              <a:buNone/>
              <a:defRPr>
                <a:solidFill>
                  <a:srgbClr val="979CB8"/>
                </a:solidFill>
              </a:defRPr>
            </a:lvl1pPr>
            <a:lvl2pPr lvl="1">
              <a:spcBef>
                <a:spcPts val="0"/>
              </a:spcBef>
              <a:spcAft>
                <a:spcPts val="0"/>
              </a:spcAft>
              <a:buClr>
                <a:srgbClr val="979CB8"/>
              </a:buClr>
              <a:buSzPts val="3000"/>
              <a:buNone/>
              <a:defRPr>
                <a:solidFill>
                  <a:srgbClr val="979CB8"/>
                </a:solidFill>
              </a:defRPr>
            </a:lvl2pPr>
            <a:lvl3pPr lvl="2">
              <a:spcBef>
                <a:spcPts val="0"/>
              </a:spcBef>
              <a:spcAft>
                <a:spcPts val="0"/>
              </a:spcAft>
              <a:buClr>
                <a:srgbClr val="979CB8"/>
              </a:buClr>
              <a:buSzPts val="3000"/>
              <a:buNone/>
              <a:defRPr>
                <a:solidFill>
                  <a:srgbClr val="979CB8"/>
                </a:solidFill>
              </a:defRPr>
            </a:lvl3pPr>
            <a:lvl4pPr lvl="3">
              <a:spcBef>
                <a:spcPts val="0"/>
              </a:spcBef>
              <a:spcAft>
                <a:spcPts val="0"/>
              </a:spcAft>
              <a:buClr>
                <a:srgbClr val="979CB8"/>
              </a:buClr>
              <a:buSzPts val="3000"/>
              <a:buNone/>
              <a:defRPr>
                <a:solidFill>
                  <a:srgbClr val="979CB8"/>
                </a:solidFill>
              </a:defRPr>
            </a:lvl4pPr>
            <a:lvl5pPr lvl="4">
              <a:spcBef>
                <a:spcPts val="0"/>
              </a:spcBef>
              <a:spcAft>
                <a:spcPts val="0"/>
              </a:spcAft>
              <a:buClr>
                <a:srgbClr val="979CB8"/>
              </a:buClr>
              <a:buSzPts val="3000"/>
              <a:buNone/>
              <a:defRPr>
                <a:solidFill>
                  <a:srgbClr val="979CB8"/>
                </a:solidFill>
              </a:defRPr>
            </a:lvl5pPr>
            <a:lvl6pPr lvl="5">
              <a:spcBef>
                <a:spcPts val="0"/>
              </a:spcBef>
              <a:spcAft>
                <a:spcPts val="0"/>
              </a:spcAft>
              <a:buClr>
                <a:srgbClr val="979CB8"/>
              </a:buClr>
              <a:buSzPts val="3000"/>
              <a:buNone/>
              <a:defRPr>
                <a:solidFill>
                  <a:srgbClr val="979CB8"/>
                </a:solidFill>
              </a:defRPr>
            </a:lvl6pPr>
            <a:lvl7pPr lvl="6">
              <a:spcBef>
                <a:spcPts val="0"/>
              </a:spcBef>
              <a:spcAft>
                <a:spcPts val="0"/>
              </a:spcAft>
              <a:buClr>
                <a:srgbClr val="979CB8"/>
              </a:buClr>
              <a:buSzPts val="3000"/>
              <a:buNone/>
              <a:defRPr>
                <a:solidFill>
                  <a:srgbClr val="979CB8"/>
                </a:solidFill>
              </a:defRPr>
            </a:lvl7pPr>
            <a:lvl8pPr lvl="7">
              <a:spcBef>
                <a:spcPts val="0"/>
              </a:spcBef>
              <a:spcAft>
                <a:spcPts val="0"/>
              </a:spcAft>
              <a:buClr>
                <a:srgbClr val="979CB8"/>
              </a:buClr>
              <a:buSzPts val="3000"/>
              <a:buNone/>
              <a:defRPr>
                <a:solidFill>
                  <a:srgbClr val="979CB8"/>
                </a:solidFill>
              </a:defRPr>
            </a:lvl8pPr>
            <a:lvl9pPr lvl="8">
              <a:spcBef>
                <a:spcPts val="0"/>
              </a:spcBef>
              <a:spcAft>
                <a:spcPts val="0"/>
              </a:spcAft>
              <a:buClr>
                <a:srgbClr val="979CB8"/>
              </a:buClr>
              <a:buSzPts val="3000"/>
              <a:buNone/>
              <a:defRPr>
                <a:solidFill>
                  <a:srgbClr val="979CB8"/>
                </a:solidFill>
              </a:defRPr>
            </a:lvl9pPr>
          </a:lstStyle>
          <a:p>
            <a:endParaRPr/>
          </a:p>
        </p:txBody>
      </p:sp>
      <p:sp>
        <p:nvSpPr>
          <p:cNvPr id="33" name="Google Shape;33;p8"/>
          <p:cNvSpPr txBox="1">
            <a:spLocks noGrp="1"/>
          </p:cNvSpPr>
          <p:nvPr>
            <p:ph type="body" idx="1"/>
          </p:nvPr>
        </p:nvSpPr>
        <p:spPr>
          <a:xfrm>
            <a:off x="1070325" y="1918650"/>
            <a:ext cx="7056300" cy="40830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4" name="Google Shape;34;p8"/>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35" name="Google Shape;35;p8"/>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36" name="Google Shape;36;p8"/>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9" name="Google Shape;39;p9"/>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9"/>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a:endParaRPr/>
          </a:p>
        </p:txBody>
      </p:sp>
      <p:sp>
        <p:nvSpPr>
          <p:cNvPr id="41" name="Google Shape;41;p9"/>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42" name="Google Shape;42;p9"/>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43" name="Google Shape;43;p9"/>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236859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10148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6" name="Google Shape;46;p10"/>
          <p:cNvSpPr txBox="1">
            <a:spLocks noGrp="1"/>
          </p:cNvSpPr>
          <p:nvPr>
            <p:ph type="body" idx="2"/>
          </p:nvPr>
        </p:nvSpPr>
        <p:spPr>
          <a:xfrm>
            <a:off x="34299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7" name="Google Shape;47;p10"/>
          <p:cNvSpPr txBox="1">
            <a:spLocks noGrp="1"/>
          </p:cNvSpPr>
          <p:nvPr>
            <p:ph type="body" idx="3"/>
          </p:nvPr>
        </p:nvSpPr>
        <p:spPr>
          <a:xfrm>
            <a:off x="5845025" y="1902800"/>
            <a:ext cx="2297400" cy="40911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 name="Google Shape;48;p10"/>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lstStyle>
            <a:lvl1pPr lvl="0" rtl="0">
              <a:spcBef>
                <a:spcPts val="0"/>
              </a:spcBef>
              <a:spcAft>
                <a:spcPts val="0"/>
              </a:spcAft>
              <a:buClr>
                <a:srgbClr val="979CB8"/>
              </a:buClr>
              <a:buSzPts val="3000"/>
              <a:buNone/>
              <a:defRPr>
                <a:solidFill>
                  <a:srgbClr val="979CB8"/>
                </a:solidFill>
              </a:defRPr>
            </a:lvl1pPr>
            <a:lvl2pPr lvl="1" rtl="0">
              <a:spcBef>
                <a:spcPts val="0"/>
              </a:spcBef>
              <a:spcAft>
                <a:spcPts val="0"/>
              </a:spcAft>
              <a:buClr>
                <a:srgbClr val="979CB8"/>
              </a:buClr>
              <a:buSzPts val="3000"/>
              <a:buNone/>
              <a:defRPr>
                <a:solidFill>
                  <a:srgbClr val="979CB8"/>
                </a:solidFill>
              </a:defRPr>
            </a:lvl2pPr>
            <a:lvl3pPr lvl="2" rtl="0">
              <a:spcBef>
                <a:spcPts val="0"/>
              </a:spcBef>
              <a:spcAft>
                <a:spcPts val="0"/>
              </a:spcAft>
              <a:buClr>
                <a:srgbClr val="979CB8"/>
              </a:buClr>
              <a:buSzPts val="3000"/>
              <a:buNone/>
              <a:defRPr>
                <a:solidFill>
                  <a:srgbClr val="979CB8"/>
                </a:solidFill>
              </a:defRPr>
            </a:lvl3pPr>
            <a:lvl4pPr lvl="3" rtl="0">
              <a:spcBef>
                <a:spcPts val="0"/>
              </a:spcBef>
              <a:spcAft>
                <a:spcPts val="0"/>
              </a:spcAft>
              <a:buClr>
                <a:srgbClr val="979CB8"/>
              </a:buClr>
              <a:buSzPts val="3000"/>
              <a:buNone/>
              <a:defRPr>
                <a:solidFill>
                  <a:srgbClr val="979CB8"/>
                </a:solidFill>
              </a:defRPr>
            </a:lvl4pPr>
            <a:lvl5pPr lvl="4" rtl="0">
              <a:spcBef>
                <a:spcPts val="0"/>
              </a:spcBef>
              <a:spcAft>
                <a:spcPts val="0"/>
              </a:spcAft>
              <a:buClr>
                <a:srgbClr val="979CB8"/>
              </a:buClr>
              <a:buSzPts val="3000"/>
              <a:buNone/>
              <a:defRPr>
                <a:solidFill>
                  <a:srgbClr val="979CB8"/>
                </a:solidFill>
              </a:defRPr>
            </a:lvl5pPr>
            <a:lvl6pPr lvl="5" rtl="0">
              <a:spcBef>
                <a:spcPts val="0"/>
              </a:spcBef>
              <a:spcAft>
                <a:spcPts val="0"/>
              </a:spcAft>
              <a:buClr>
                <a:srgbClr val="979CB8"/>
              </a:buClr>
              <a:buSzPts val="3000"/>
              <a:buNone/>
              <a:defRPr>
                <a:solidFill>
                  <a:srgbClr val="979CB8"/>
                </a:solidFill>
              </a:defRPr>
            </a:lvl6pPr>
            <a:lvl7pPr lvl="6" rtl="0">
              <a:spcBef>
                <a:spcPts val="0"/>
              </a:spcBef>
              <a:spcAft>
                <a:spcPts val="0"/>
              </a:spcAft>
              <a:buClr>
                <a:srgbClr val="979CB8"/>
              </a:buClr>
              <a:buSzPts val="3000"/>
              <a:buNone/>
              <a:defRPr>
                <a:solidFill>
                  <a:srgbClr val="979CB8"/>
                </a:solidFill>
              </a:defRPr>
            </a:lvl7pPr>
            <a:lvl8pPr lvl="7" rtl="0">
              <a:spcBef>
                <a:spcPts val="0"/>
              </a:spcBef>
              <a:spcAft>
                <a:spcPts val="0"/>
              </a:spcAft>
              <a:buClr>
                <a:srgbClr val="979CB8"/>
              </a:buClr>
              <a:buSzPts val="3000"/>
              <a:buNone/>
              <a:defRPr>
                <a:solidFill>
                  <a:srgbClr val="979CB8"/>
                </a:solidFill>
              </a:defRPr>
            </a:lvl8pPr>
            <a:lvl9pPr lvl="8" rtl="0">
              <a:spcBef>
                <a:spcPts val="0"/>
              </a:spcBef>
              <a:spcAft>
                <a:spcPts val="0"/>
              </a:spcAft>
              <a:buClr>
                <a:srgbClr val="979CB8"/>
              </a:buClr>
              <a:buSzPts val="3000"/>
              <a:buNone/>
              <a:defRPr>
                <a:solidFill>
                  <a:srgbClr val="979CB8"/>
                </a:solidFill>
              </a:defRPr>
            </a:lvl9pPr>
          </a:lstStyle>
          <a:p>
            <a:endParaRPr/>
          </a:p>
        </p:txBody>
      </p:sp>
      <p:sp>
        <p:nvSpPr>
          <p:cNvPr id="49" name="Google Shape;49;p10"/>
          <p:cNvSpPr/>
          <p:nvPr/>
        </p:nvSpPr>
        <p:spPr>
          <a:xfrm>
            <a:off x="3120675" y="1533250"/>
            <a:ext cx="3060325" cy="15325"/>
          </a:xfrm>
          <a:custGeom>
            <a:avLst/>
            <a:gdLst/>
            <a:ahLst/>
            <a:cxnLst/>
            <a:rect l="l" t="t" r="r" b="b"/>
            <a:pathLst>
              <a:path w="122413" h="613" extrusionOk="0">
                <a:moveTo>
                  <a:pt x="0" y="317"/>
                </a:moveTo>
                <a:cubicBezTo>
                  <a:pt x="40797" y="1117"/>
                  <a:pt x="81609" y="0"/>
                  <a:pt x="122413" y="0"/>
                </a:cubicBezTo>
              </a:path>
            </a:pathLst>
          </a:custGeom>
          <a:noFill/>
          <a:ln w="9525" cap="flat" cmpd="sng">
            <a:solidFill>
              <a:srgbClr val="979CB8"/>
            </a:solidFill>
            <a:prstDash val="solid"/>
            <a:round/>
            <a:headEnd type="none" w="med" len="med"/>
            <a:tailEnd type="none" w="med" len="med"/>
          </a:ln>
        </p:spPr>
      </p:sp>
      <p:sp>
        <p:nvSpPr>
          <p:cNvPr id="50" name="Google Shape;50;p10"/>
          <p:cNvSpPr/>
          <p:nvPr/>
        </p:nvSpPr>
        <p:spPr>
          <a:xfrm>
            <a:off x="3068250" y="1577725"/>
            <a:ext cx="3226850" cy="15875"/>
          </a:xfrm>
          <a:custGeom>
            <a:avLst/>
            <a:gdLst/>
            <a:ahLst/>
            <a:cxnLst/>
            <a:rect l="l" t="t" r="r" b="b"/>
            <a:pathLst>
              <a:path w="129074" h="635" extrusionOk="0">
                <a:moveTo>
                  <a:pt x="0" y="0"/>
                </a:moveTo>
                <a:cubicBezTo>
                  <a:pt x="43025" y="0"/>
                  <a:pt x="86049" y="635"/>
                  <a:pt x="129074" y="635"/>
                </a:cubicBezTo>
              </a:path>
            </a:pathLst>
          </a:custGeom>
          <a:noFill/>
          <a:ln w="9525" cap="flat" cmpd="sng">
            <a:solidFill>
              <a:srgbClr val="979CB8"/>
            </a:solidFill>
            <a:prstDash val="solid"/>
            <a:round/>
            <a:headEnd type="none" w="med" len="med"/>
            <a:tailEnd type="none" w="med" len="med"/>
          </a:ln>
        </p:spPr>
      </p:sp>
      <p:sp>
        <p:nvSpPr>
          <p:cNvPr id="51" name="Google Shape;51;p10"/>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107829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any color">
  <p:cSld name="Blank any color">
    <p:bg>
      <p:bgPr>
        <a:solidFill>
          <a:srgbClr val="B7B7B7"/>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2">
            <a:alphaModFix/>
          </a:blip>
          <a:stretch>
            <a:fillRect/>
          </a:stretch>
        </p:blipFill>
        <p:spPr>
          <a:xfrm>
            <a:off x="0" y="0"/>
            <a:ext cx="9144000" cy="6858000"/>
          </a:xfrm>
          <a:prstGeom prst="rect">
            <a:avLst/>
          </a:prstGeom>
          <a:noFill/>
          <a:ln>
            <a:noFill/>
          </a:ln>
        </p:spPr>
      </p:pic>
      <p:sp>
        <p:nvSpPr>
          <p:cNvPr id="64" name="Google Shape;64;p1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23448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4550" y="689775"/>
            <a:ext cx="7547700" cy="9105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1pPr>
            <a:lvl2pPr lvl="1"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2pPr>
            <a:lvl3pPr lvl="2"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3pPr>
            <a:lvl4pPr lvl="3"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4pPr>
            <a:lvl5pPr lvl="4"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5pPr>
            <a:lvl6pPr lvl="5"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6pPr>
            <a:lvl7pPr lvl="6"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7pPr>
            <a:lvl8pPr lvl="7"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8pPr>
            <a:lvl9pPr lvl="8" algn="ctr">
              <a:spcBef>
                <a:spcPts val="0"/>
              </a:spcBef>
              <a:spcAft>
                <a:spcPts val="0"/>
              </a:spcAft>
              <a:buClr>
                <a:srgbClr val="505670"/>
              </a:buClr>
              <a:buSzPts val="3000"/>
              <a:buFont typeface="Shadows Into Light"/>
              <a:buNone/>
              <a:defRPr sz="3000">
                <a:solidFill>
                  <a:srgbClr val="505670"/>
                </a:solidFill>
                <a:latin typeface="Shadows Into Light"/>
                <a:ea typeface="Shadows Into Light"/>
                <a:cs typeface="Shadows Into Light"/>
                <a:sym typeface="Shadows Into Light"/>
              </a:defRPr>
            </a:lvl9pPr>
          </a:lstStyle>
          <a:p>
            <a:endParaRPr/>
          </a:p>
        </p:txBody>
      </p:sp>
      <p:sp>
        <p:nvSpPr>
          <p:cNvPr id="7" name="Google Shape;7;p1"/>
          <p:cNvSpPr txBox="1">
            <a:spLocks noGrp="1"/>
          </p:cNvSpPr>
          <p:nvPr>
            <p:ph type="body" idx="1"/>
          </p:nvPr>
        </p:nvSpPr>
        <p:spPr>
          <a:xfrm>
            <a:off x="1070325" y="1918650"/>
            <a:ext cx="7056300" cy="40830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505670"/>
              </a:buClr>
              <a:buSzPts val="2400"/>
              <a:buFont typeface="Varela Round"/>
              <a:buChar char="▧"/>
              <a:defRPr sz="2400">
                <a:solidFill>
                  <a:srgbClr val="505670"/>
                </a:solidFill>
                <a:latin typeface="Varela Round"/>
                <a:ea typeface="Varela Round"/>
                <a:cs typeface="Varela Round"/>
                <a:sym typeface="Varela Round"/>
              </a:defRPr>
            </a:lvl1pPr>
            <a:lvl2pPr marL="914400" lvl="1"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2pPr>
            <a:lvl3pPr marL="1371600" lvl="2" indent="-355600">
              <a:spcBef>
                <a:spcPts val="0"/>
              </a:spcBef>
              <a:spcAft>
                <a:spcPts val="0"/>
              </a:spcAft>
              <a:buClr>
                <a:srgbClr val="505670"/>
              </a:buClr>
              <a:buSzPts val="2000"/>
              <a:buFont typeface="Varela Round"/>
              <a:buChar char="■"/>
              <a:defRPr sz="2000">
                <a:solidFill>
                  <a:srgbClr val="505670"/>
                </a:solidFill>
                <a:latin typeface="Varela Round"/>
                <a:ea typeface="Varela Round"/>
                <a:cs typeface="Varela Round"/>
                <a:sym typeface="Varela Round"/>
              </a:defRPr>
            </a:lvl3pPr>
            <a:lvl4pPr marL="1828800" lvl="3"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4pPr>
            <a:lvl5pPr marL="2286000" lvl="4"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5pPr>
            <a:lvl6pPr marL="2743200" lvl="5"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6pPr>
            <a:lvl7pPr marL="3200400" lvl="6"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7pPr>
            <a:lvl8pPr marL="3657600" lvl="7"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8pPr>
            <a:lvl9pPr marL="4114800" lvl="8" indent="-330200">
              <a:spcBef>
                <a:spcPts val="0"/>
              </a:spcBef>
              <a:spcAft>
                <a:spcPts val="0"/>
              </a:spcAft>
              <a:buClr>
                <a:srgbClr val="505670"/>
              </a:buClr>
              <a:buSzPts val="1600"/>
              <a:buFont typeface="Varela Round"/>
              <a:buChar char="■"/>
              <a:defRPr sz="1600">
                <a:solidFill>
                  <a:srgbClr val="505670"/>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4348076" y="6383554"/>
            <a:ext cx="548700" cy="398700"/>
          </a:xfrm>
          <a:prstGeom prst="rect">
            <a:avLst/>
          </a:prstGeom>
          <a:noFill/>
          <a:ln>
            <a:noFill/>
          </a:ln>
        </p:spPr>
        <p:txBody>
          <a:bodyPr spcFirstLastPara="1" wrap="square" lIns="91425" tIns="91425" rIns="91425" bIns="91425" anchor="t" anchorCtr="0">
            <a:noAutofit/>
          </a:bodyPr>
          <a:lstStyle>
            <a:lvl1pPr lvl="0" algn="ctr">
              <a:buNone/>
              <a:defRPr sz="1300">
                <a:solidFill>
                  <a:srgbClr val="979CB8"/>
                </a:solidFill>
                <a:latin typeface="Shadows Into Light"/>
                <a:ea typeface="Shadows Into Light"/>
                <a:cs typeface="Shadows Into Light"/>
                <a:sym typeface="Shadows Into Light"/>
              </a:defRPr>
            </a:lvl1pPr>
            <a:lvl2pPr lvl="1" algn="ctr">
              <a:buNone/>
              <a:defRPr sz="1300">
                <a:solidFill>
                  <a:srgbClr val="979CB8"/>
                </a:solidFill>
                <a:latin typeface="Shadows Into Light"/>
                <a:ea typeface="Shadows Into Light"/>
                <a:cs typeface="Shadows Into Light"/>
                <a:sym typeface="Shadows Into Light"/>
              </a:defRPr>
            </a:lvl2pPr>
            <a:lvl3pPr lvl="2" algn="ctr">
              <a:buNone/>
              <a:defRPr sz="1300">
                <a:solidFill>
                  <a:srgbClr val="979CB8"/>
                </a:solidFill>
                <a:latin typeface="Shadows Into Light"/>
                <a:ea typeface="Shadows Into Light"/>
                <a:cs typeface="Shadows Into Light"/>
                <a:sym typeface="Shadows Into Light"/>
              </a:defRPr>
            </a:lvl3pPr>
            <a:lvl4pPr lvl="3" algn="ctr">
              <a:buNone/>
              <a:defRPr sz="1300">
                <a:solidFill>
                  <a:srgbClr val="979CB8"/>
                </a:solidFill>
                <a:latin typeface="Shadows Into Light"/>
                <a:ea typeface="Shadows Into Light"/>
                <a:cs typeface="Shadows Into Light"/>
                <a:sym typeface="Shadows Into Light"/>
              </a:defRPr>
            </a:lvl4pPr>
            <a:lvl5pPr lvl="4" algn="ctr">
              <a:buNone/>
              <a:defRPr sz="1300">
                <a:solidFill>
                  <a:srgbClr val="979CB8"/>
                </a:solidFill>
                <a:latin typeface="Shadows Into Light"/>
                <a:ea typeface="Shadows Into Light"/>
                <a:cs typeface="Shadows Into Light"/>
                <a:sym typeface="Shadows Into Light"/>
              </a:defRPr>
            </a:lvl5pPr>
            <a:lvl6pPr lvl="5" algn="ctr">
              <a:buNone/>
              <a:defRPr sz="1300">
                <a:solidFill>
                  <a:srgbClr val="979CB8"/>
                </a:solidFill>
                <a:latin typeface="Shadows Into Light"/>
                <a:ea typeface="Shadows Into Light"/>
                <a:cs typeface="Shadows Into Light"/>
                <a:sym typeface="Shadows Into Light"/>
              </a:defRPr>
            </a:lvl6pPr>
            <a:lvl7pPr lvl="6" algn="ctr">
              <a:buNone/>
              <a:defRPr sz="1300">
                <a:solidFill>
                  <a:srgbClr val="979CB8"/>
                </a:solidFill>
                <a:latin typeface="Shadows Into Light"/>
                <a:ea typeface="Shadows Into Light"/>
                <a:cs typeface="Shadows Into Light"/>
                <a:sym typeface="Shadows Into Light"/>
              </a:defRPr>
            </a:lvl7pPr>
            <a:lvl8pPr lvl="7" algn="ctr">
              <a:buNone/>
              <a:defRPr sz="1300">
                <a:solidFill>
                  <a:srgbClr val="979CB8"/>
                </a:solidFill>
                <a:latin typeface="Shadows Into Light"/>
                <a:ea typeface="Shadows Into Light"/>
                <a:cs typeface="Shadows Into Light"/>
                <a:sym typeface="Shadows Into Light"/>
              </a:defRPr>
            </a:lvl8pPr>
            <a:lvl9pPr lvl="8" algn="ctr">
              <a:buNone/>
              <a:defRPr sz="1300">
                <a:solidFill>
                  <a:srgbClr val="979CB8"/>
                </a:solidFill>
                <a:latin typeface="Shadows Into Light"/>
                <a:ea typeface="Shadows Into Light"/>
                <a:cs typeface="Shadows Into Light"/>
                <a:sym typeface="Shadows Into Light"/>
              </a:defRPr>
            </a:lvl9pPr>
          </a:lstStyle>
          <a:p>
            <a:pPr marL="0" lvl="0" indent="0" algn="ct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82" r:id="rId7"/>
    <p:sldLayoutId id="2147483683" r:id="rId8"/>
    <p:sldLayoutId id="2147483684"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6"/>
          <p:cNvSpPr txBox="1">
            <a:spLocks noGrp="1"/>
          </p:cNvSpPr>
          <p:nvPr>
            <p:ph type="ctrTitle"/>
          </p:nvPr>
        </p:nvSpPr>
        <p:spPr>
          <a:xfrm>
            <a:off x="1630650" y="2655750"/>
            <a:ext cx="5882700" cy="1546500"/>
          </a:xfrm>
          <a:prstGeom prst="rect">
            <a:avLst/>
          </a:prstGeom>
        </p:spPr>
        <p:txBody>
          <a:bodyPr spcFirstLastPara="1" wrap="square" lIns="91425" tIns="91425" rIns="91425" bIns="91425" anchor="ctr" anchorCtr="0">
            <a:noAutofit/>
          </a:bodyPr>
          <a:lstStyle/>
          <a:p>
            <a:pPr lvl="0"/>
            <a:r>
              <a:rPr lang="es-PE" dirty="0"/>
              <a:t>DISEÑO DE SISTEMAS</a:t>
            </a:r>
            <a:endParaRPr dirty="0"/>
          </a:p>
        </p:txBody>
      </p:sp>
      <p:sp>
        <p:nvSpPr>
          <p:cNvPr id="142" name="Google Shape;142;p36"/>
          <p:cNvSpPr/>
          <p:nvPr/>
        </p:nvSpPr>
        <p:spPr>
          <a:xfrm rot="-4140551">
            <a:off x="2545345" y="1556493"/>
            <a:ext cx="402308" cy="1167266"/>
          </a:xfrm>
          <a:custGeom>
            <a:avLst/>
            <a:gdLst/>
            <a:ahLst/>
            <a:cxnLst/>
            <a:rect l="l" t="t" r="r" b="b"/>
            <a:pathLst>
              <a:path w="30959" h="89819" extrusionOk="0">
                <a:moveTo>
                  <a:pt x="0" y="0"/>
                </a:moveTo>
                <a:cubicBezTo>
                  <a:pt x="5134" y="6918"/>
                  <a:pt x="29561" y="26535"/>
                  <a:pt x="30804" y="41505"/>
                </a:cubicBezTo>
                <a:cubicBezTo>
                  <a:pt x="32047" y="56475"/>
                  <a:pt x="11349" y="81767"/>
                  <a:pt x="7458" y="89819"/>
                </a:cubicBezTo>
              </a:path>
            </a:pathLst>
          </a:custGeom>
          <a:noFill/>
          <a:ln w="9525" cap="flat" cmpd="sng">
            <a:solidFill>
              <a:srgbClr val="FFFFFF"/>
            </a:solidFill>
            <a:prstDash val="dash"/>
            <a:round/>
            <a:headEnd type="none" w="med" len="med"/>
            <a:tailEnd type="stealth" w="med" len="med"/>
          </a:ln>
        </p:spPr>
      </p:sp>
      <p:sp>
        <p:nvSpPr>
          <p:cNvPr id="143" name="Google Shape;143;p36"/>
          <p:cNvSpPr/>
          <p:nvPr/>
        </p:nvSpPr>
        <p:spPr>
          <a:xfrm>
            <a:off x="2496775" y="4255850"/>
            <a:ext cx="3153375" cy="34500"/>
          </a:xfrm>
          <a:custGeom>
            <a:avLst/>
            <a:gdLst/>
            <a:ahLst/>
            <a:cxnLst/>
            <a:rect l="l" t="t" r="r" b="b"/>
            <a:pathLst>
              <a:path w="126135" h="1380" extrusionOk="0">
                <a:moveTo>
                  <a:pt x="0" y="973"/>
                </a:moveTo>
                <a:cubicBezTo>
                  <a:pt x="29075" y="973"/>
                  <a:pt x="58158" y="273"/>
                  <a:pt x="87224" y="973"/>
                </a:cubicBezTo>
                <a:cubicBezTo>
                  <a:pt x="100195" y="1285"/>
                  <a:pt x="113312" y="1974"/>
                  <a:pt x="126135" y="0"/>
                </a:cubicBezTo>
              </a:path>
            </a:pathLst>
          </a:custGeom>
          <a:noFill/>
          <a:ln w="9525" cap="flat" cmpd="sng">
            <a:solidFill>
              <a:srgbClr val="FFFFFF"/>
            </a:solidFill>
            <a:prstDash val="solid"/>
            <a:round/>
            <a:headEnd type="none" w="med" len="med"/>
            <a:tailEnd type="none" w="med" len="med"/>
          </a:ln>
        </p:spPr>
      </p:sp>
      <p:sp>
        <p:nvSpPr>
          <p:cNvPr id="144" name="Google Shape;144;p36"/>
          <p:cNvSpPr/>
          <p:nvPr/>
        </p:nvSpPr>
        <p:spPr>
          <a:xfrm>
            <a:off x="2423800" y="4303603"/>
            <a:ext cx="3177700" cy="41425"/>
          </a:xfrm>
          <a:custGeom>
            <a:avLst/>
            <a:gdLst/>
            <a:ahLst/>
            <a:cxnLst/>
            <a:rect l="l" t="t" r="r" b="b"/>
            <a:pathLst>
              <a:path w="127108" h="1657" extrusionOk="0">
                <a:moveTo>
                  <a:pt x="0" y="1657"/>
                </a:moveTo>
                <a:cubicBezTo>
                  <a:pt x="42250" y="-1532"/>
                  <a:pt x="84738" y="1008"/>
                  <a:pt x="127108" y="1008"/>
                </a:cubicBezTo>
              </a:path>
            </a:pathLst>
          </a:custGeom>
          <a:noFill/>
          <a:ln w="9525" cap="flat" cmpd="sng">
            <a:solidFill>
              <a:srgbClr val="FFFFFF"/>
            </a:solidFill>
            <a:prstDash val="solid"/>
            <a:round/>
            <a:headEnd type="none" w="med" len="med"/>
            <a:tailEnd type="none" w="med" len="med"/>
          </a:ln>
        </p:spPr>
      </p:sp>
      <p:cxnSp>
        <p:nvCxnSpPr>
          <p:cNvPr id="145" name="Google Shape;145;p36"/>
          <p:cNvCxnSpPr/>
          <p:nvPr/>
        </p:nvCxnSpPr>
        <p:spPr>
          <a:xfrm rot="10800000" flipH="1">
            <a:off x="3927513" y="2011400"/>
            <a:ext cx="291900" cy="543000"/>
          </a:xfrm>
          <a:prstGeom prst="straightConnector1">
            <a:avLst/>
          </a:prstGeom>
          <a:noFill/>
          <a:ln w="9525" cap="flat" cmpd="sng">
            <a:solidFill>
              <a:srgbClr val="FFFFFF"/>
            </a:solidFill>
            <a:prstDash val="dash"/>
            <a:round/>
            <a:headEnd type="stealth" w="med" len="med"/>
            <a:tailEnd type="none" w="med" len="med"/>
          </a:ln>
        </p:spPr>
      </p:cxnSp>
      <p:sp>
        <p:nvSpPr>
          <p:cNvPr id="146" name="Google Shape;146;p36"/>
          <p:cNvSpPr/>
          <p:nvPr/>
        </p:nvSpPr>
        <p:spPr>
          <a:xfrm>
            <a:off x="5064442" y="2448192"/>
            <a:ext cx="1345200" cy="1025100"/>
          </a:xfrm>
          <a:custGeom>
            <a:avLst/>
            <a:gdLst/>
            <a:ahLst/>
            <a:cxnLst/>
            <a:rect l="l" t="t" r="r" b="b"/>
            <a:pathLst>
              <a:path w="53808" h="41004" extrusionOk="0">
                <a:moveTo>
                  <a:pt x="33350" y="2267"/>
                </a:moveTo>
                <a:cubicBezTo>
                  <a:pt x="29864" y="1271"/>
                  <a:pt x="26130" y="-694"/>
                  <a:pt x="22650" y="321"/>
                </a:cubicBezTo>
                <a:cubicBezTo>
                  <a:pt x="10877" y="3755"/>
                  <a:pt x="-4823" y="20013"/>
                  <a:pt x="1573" y="30477"/>
                </a:cubicBezTo>
                <a:cubicBezTo>
                  <a:pt x="7822" y="40701"/>
                  <a:pt x="25332" y="42678"/>
                  <a:pt x="36593" y="38583"/>
                </a:cubicBezTo>
                <a:cubicBezTo>
                  <a:pt x="46488" y="34985"/>
                  <a:pt x="56460" y="21659"/>
                  <a:pt x="53130" y="11670"/>
                </a:cubicBezTo>
                <a:cubicBezTo>
                  <a:pt x="49952" y="2137"/>
                  <a:pt x="34186" y="-1056"/>
                  <a:pt x="24595" y="1943"/>
                </a:cubicBezTo>
                <a:cubicBezTo>
                  <a:pt x="14087" y="5228"/>
                  <a:pt x="2158" y="13742"/>
                  <a:pt x="600" y="24641"/>
                </a:cubicBezTo>
                <a:cubicBezTo>
                  <a:pt x="-77" y="29379"/>
                  <a:pt x="2605" y="35237"/>
                  <a:pt x="6761" y="37611"/>
                </a:cubicBezTo>
                <a:cubicBezTo>
                  <a:pt x="15326" y="42505"/>
                  <a:pt x="29293" y="42316"/>
                  <a:pt x="36268" y="35341"/>
                </a:cubicBezTo>
              </a:path>
            </a:pathLst>
          </a:custGeom>
          <a:noFill/>
          <a:ln w="9525" cap="flat" cmpd="sng">
            <a:solidFill>
              <a:srgbClr val="FFFFFF"/>
            </a:solidFill>
            <a:prstDash val="solid"/>
            <a:round/>
            <a:headEnd type="none" w="med" len="med"/>
            <a:tailEnd type="none" w="med" len="med"/>
          </a:ln>
        </p:spPr>
      </p:sp>
      <p:pic>
        <p:nvPicPr>
          <p:cNvPr id="8" name="Picture 2" descr="https://www.isur.edu.pe/themes/isur/images/logo_30_anios.png">
            <a:extLst>
              <a:ext uri="{FF2B5EF4-FFF2-40B4-BE49-F238E27FC236}">
                <a16:creationId xmlns:a16="http://schemas.microsoft.com/office/drawing/2014/main" id="{1E030E4C-C2AF-4BE0-BD86-AA7BB02ED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458" y="963820"/>
            <a:ext cx="2211572" cy="7287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8BEB0-68FB-4EE8-88FB-B71E88E44ED1}"/>
              </a:ext>
            </a:extLst>
          </p:cNvPr>
          <p:cNvSpPr>
            <a:spLocks noGrp="1"/>
          </p:cNvSpPr>
          <p:nvPr>
            <p:ph type="title"/>
          </p:nvPr>
        </p:nvSpPr>
        <p:spPr/>
        <p:txBody>
          <a:bodyPr anchor="ctr"/>
          <a:lstStyle/>
          <a:p>
            <a:r>
              <a:rPr lang="es-MX" sz="2800" b="1" dirty="0"/>
              <a:t>Componentes de un Sistema de Información</a:t>
            </a:r>
            <a:endParaRPr lang="es-PE" sz="2800" b="1" dirty="0"/>
          </a:p>
        </p:txBody>
      </p:sp>
      <p:sp>
        <p:nvSpPr>
          <p:cNvPr id="3" name="Marcador de texto 2">
            <a:extLst>
              <a:ext uri="{FF2B5EF4-FFF2-40B4-BE49-F238E27FC236}">
                <a16:creationId xmlns:a16="http://schemas.microsoft.com/office/drawing/2014/main" id="{AE1ABC14-4BCD-4180-83B1-6F23894EB739}"/>
              </a:ext>
            </a:extLst>
          </p:cNvPr>
          <p:cNvSpPr>
            <a:spLocks noGrp="1"/>
          </p:cNvSpPr>
          <p:nvPr>
            <p:ph type="body" idx="1"/>
          </p:nvPr>
        </p:nvSpPr>
        <p:spPr>
          <a:xfrm>
            <a:off x="1070325" y="1814945"/>
            <a:ext cx="7056300" cy="4186705"/>
          </a:xfrm>
        </p:spPr>
        <p:txBody>
          <a:bodyPr/>
          <a:lstStyle/>
          <a:p>
            <a:pPr algn="just"/>
            <a:r>
              <a:rPr lang="es-MX" sz="2000" b="1" dirty="0"/>
              <a:t>Entrada</a:t>
            </a:r>
            <a:r>
              <a:rPr lang="es-MX" sz="2000" dirty="0"/>
              <a:t>: Proceso mediante el cual se captura y prepara datos para su posterior procesamiento. Las entradas pueden ser manuales o automáticas. Las manuales se realizan por el operador o el usuario, y las automáticas surgen de otros sistemas.</a:t>
            </a:r>
          </a:p>
          <a:p>
            <a:pPr algn="just"/>
            <a:r>
              <a:rPr lang="es-MX" sz="2000" b="1" dirty="0"/>
              <a:t>Almacenamiento: </a:t>
            </a:r>
            <a:r>
              <a:rPr lang="es-MX" sz="2000" dirty="0"/>
              <a:t>Proceso mediante el cual el sistema almacena de manera organizada los datos e información para su uso posterior.</a:t>
            </a:r>
          </a:p>
          <a:p>
            <a:pPr algn="just"/>
            <a:r>
              <a:rPr lang="es-MX" sz="2000" b="1" dirty="0"/>
              <a:t>Proceso</a:t>
            </a:r>
            <a:r>
              <a:rPr lang="es-MX" sz="2000" dirty="0"/>
              <a:t>: Es la capacidad de efectuar operaciones con los datos guardados en las unidades de memoria. </a:t>
            </a:r>
          </a:p>
          <a:p>
            <a:pPr algn="just"/>
            <a:r>
              <a:rPr lang="es-MX" sz="2000" b="1" dirty="0"/>
              <a:t>Salida</a:t>
            </a:r>
            <a:r>
              <a:rPr lang="es-MX" sz="2000" dirty="0"/>
              <a:t>: Actividad que permite transmitir información útil y valiosa a los usuarios finales.</a:t>
            </a:r>
            <a:endParaRPr lang="es-MX" dirty="0"/>
          </a:p>
        </p:txBody>
      </p:sp>
      <p:sp>
        <p:nvSpPr>
          <p:cNvPr id="4" name="Marcador de número de diapositiva 3">
            <a:extLst>
              <a:ext uri="{FF2B5EF4-FFF2-40B4-BE49-F238E27FC236}">
                <a16:creationId xmlns:a16="http://schemas.microsoft.com/office/drawing/2014/main" id="{912E4E69-61B0-45B0-A42B-5D47AEE29D5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10</a:t>
            </a:fld>
            <a:endParaRPr lang="es-PE"/>
          </a:p>
        </p:txBody>
      </p:sp>
    </p:spTree>
    <p:extLst>
      <p:ext uri="{BB962C8B-B14F-4D97-AF65-F5344CB8AC3E}">
        <p14:creationId xmlns:p14="http://schemas.microsoft.com/office/powerpoint/2010/main" val="273516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AD6F3-F9B2-4A12-A3F4-E13D4AF2519B}"/>
              </a:ext>
            </a:extLst>
          </p:cNvPr>
          <p:cNvSpPr>
            <a:spLocks noGrp="1"/>
          </p:cNvSpPr>
          <p:nvPr>
            <p:ph type="title"/>
          </p:nvPr>
        </p:nvSpPr>
        <p:spPr/>
        <p:txBody>
          <a:bodyPr anchor="ctr"/>
          <a:lstStyle/>
          <a:p>
            <a:r>
              <a:rPr lang="es-MX" sz="2800" b="1" dirty="0"/>
              <a:t>Componentes de un Sistema de Información</a:t>
            </a:r>
            <a:endParaRPr lang="es-PE" sz="2800" dirty="0"/>
          </a:p>
        </p:txBody>
      </p:sp>
      <p:sp>
        <p:nvSpPr>
          <p:cNvPr id="3" name="Marcador de texto 2">
            <a:extLst>
              <a:ext uri="{FF2B5EF4-FFF2-40B4-BE49-F238E27FC236}">
                <a16:creationId xmlns:a16="http://schemas.microsoft.com/office/drawing/2014/main" id="{61F2FA5B-A08E-4112-A8BB-5B172AB3ACF1}"/>
              </a:ext>
            </a:extLst>
          </p:cNvPr>
          <p:cNvSpPr>
            <a:spLocks noGrp="1"/>
          </p:cNvSpPr>
          <p:nvPr>
            <p:ph type="body" idx="1"/>
          </p:nvPr>
        </p:nvSpPr>
        <p:spPr/>
        <p:txBody>
          <a:bodyPr/>
          <a:lstStyle/>
          <a:p>
            <a:pPr algn="just"/>
            <a:r>
              <a:rPr lang="es-MX" dirty="0"/>
              <a:t>Además un sistema de información debe tener control del desempeño del sistema, es decir debe generar </a:t>
            </a:r>
            <a:r>
              <a:rPr lang="es-MX" b="1" dirty="0"/>
              <a:t>retroalimentación</a:t>
            </a:r>
            <a:r>
              <a:rPr lang="es-MX" dirty="0"/>
              <a:t> sobre las actividades de entrada, procesamiento, almacenamiento y salida de información. </a:t>
            </a:r>
          </a:p>
          <a:p>
            <a:pPr algn="just"/>
            <a:r>
              <a:rPr lang="es-MX" dirty="0"/>
              <a:t>Esta </a:t>
            </a:r>
            <a:r>
              <a:rPr lang="es-MX" b="1" dirty="0"/>
              <a:t>retroalimentación</a:t>
            </a:r>
            <a:r>
              <a:rPr lang="es-MX" dirty="0"/>
              <a:t> debe evaluarse para determinar si el sistema cumple con los estándares de desempeño establecidos.</a:t>
            </a:r>
            <a:endParaRPr lang="es-PE" dirty="0"/>
          </a:p>
        </p:txBody>
      </p:sp>
      <p:sp>
        <p:nvSpPr>
          <p:cNvPr id="4" name="Marcador de número de diapositiva 3">
            <a:extLst>
              <a:ext uri="{FF2B5EF4-FFF2-40B4-BE49-F238E27FC236}">
                <a16:creationId xmlns:a16="http://schemas.microsoft.com/office/drawing/2014/main" id="{F0B6DE1C-A365-483F-A137-C3331EE5E60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11</a:t>
            </a:fld>
            <a:endParaRPr lang="es-PE"/>
          </a:p>
        </p:txBody>
      </p:sp>
    </p:spTree>
    <p:extLst>
      <p:ext uri="{BB962C8B-B14F-4D97-AF65-F5344CB8AC3E}">
        <p14:creationId xmlns:p14="http://schemas.microsoft.com/office/powerpoint/2010/main" val="247414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873F735B-3189-43FA-8638-C343552E1937}"/>
              </a:ext>
            </a:extLst>
          </p:cNvPr>
          <p:cNvSpPr>
            <a:spLocks noGrp="1"/>
          </p:cNvSpPr>
          <p:nvPr>
            <p:ph type="body" idx="1"/>
          </p:nvPr>
        </p:nvSpPr>
        <p:spPr/>
        <p:txBody>
          <a:bodyPr/>
          <a:lstStyle/>
          <a:p>
            <a:pPr marL="114300" indent="0">
              <a:buNone/>
            </a:pPr>
            <a:r>
              <a:rPr lang="es-MX" b="1" dirty="0"/>
              <a:t>Software:</a:t>
            </a:r>
          </a:p>
          <a:p>
            <a:r>
              <a:rPr lang="es-MX" dirty="0"/>
              <a:t>Son programas de computadora, con estructuras de datos y su documentación, que hacen efectiva la metodología de los requerimientos de los usuarios.</a:t>
            </a:r>
          </a:p>
          <a:p>
            <a:r>
              <a:rPr lang="es-MX" dirty="0"/>
              <a:t>El software da el soporte lógico y las ordenes al hardware.</a:t>
            </a:r>
            <a:endParaRPr lang="es-PE" dirty="0"/>
          </a:p>
        </p:txBody>
      </p:sp>
      <p:sp>
        <p:nvSpPr>
          <p:cNvPr id="8" name="Marcador de texto 7">
            <a:extLst>
              <a:ext uri="{FF2B5EF4-FFF2-40B4-BE49-F238E27FC236}">
                <a16:creationId xmlns:a16="http://schemas.microsoft.com/office/drawing/2014/main" id="{3AFA18B2-033F-4AD0-B923-F74B07515768}"/>
              </a:ext>
            </a:extLst>
          </p:cNvPr>
          <p:cNvSpPr>
            <a:spLocks noGrp="1"/>
          </p:cNvSpPr>
          <p:nvPr>
            <p:ph type="body" idx="2"/>
          </p:nvPr>
        </p:nvSpPr>
        <p:spPr/>
        <p:txBody>
          <a:bodyPr/>
          <a:lstStyle/>
          <a:p>
            <a:pPr marL="114300" indent="0">
              <a:buNone/>
            </a:pPr>
            <a:r>
              <a:rPr lang="es-MX" b="1" dirty="0"/>
              <a:t>Hardware: </a:t>
            </a:r>
          </a:p>
          <a:p>
            <a:pPr marL="271463" indent="-285750"/>
            <a:r>
              <a:rPr lang="es-MX" dirty="0"/>
              <a:t>Son dispositivos electrónicos y electromecánicos, que proporcionan capacidad de cálculos y funciones rápidas, exactas y efectivas a las computadoras.</a:t>
            </a:r>
          </a:p>
          <a:p>
            <a:pPr marL="271463" indent="-285750"/>
            <a:r>
              <a:rPr lang="es-MX" dirty="0"/>
              <a:t>El hardware da el soporte físico al software.</a:t>
            </a:r>
          </a:p>
          <a:p>
            <a:pPr marL="442913" lvl="1" indent="0">
              <a:buNone/>
            </a:pPr>
            <a:endParaRPr lang="es-PE" dirty="0"/>
          </a:p>
        </p:txBody>
      </p:sp>
      <p:sp>
        <p:nvSpPr>
          <p:cNvPr id="5" name="Título 4">
            <a:extLst>
              <a:ext uri="{FF2B5EF4-FFF2-40B4-BE49-F238E27FC236}">
                <a16:creationId xmlns:a16="http://schemas.microsoft.com/office/drawing/2014/main" id="{6ABF0EC4-AC31-4D0C-AA78-2D9A5524215E}"/>
              </a:ext>
            </a:extLst>
          </p:cNvPr>
          <p:cNvSpPr>
            <a:spLocks noGrp="1"/>
          </p:cNvSpPr>
          <p:nvPr>
            <p:ph type="title"/>
          </p:nvPr>
        </p:nvSpPr>
        <p:spPr/>
        <p:txBody>
          <a:bodyPr/>
          <a:lstStyle/>
          <a:p>
            <a:r>
              <a:rPr lang="es-PE" b="1" dirty="0"/>
              <a:t>Elementos de un Sistema de Información</a:t>
            </a:r>
          </a:p>
        </p:txBody>
      </p:sp>
      <p:sp>
        <p:nvSpPr>
          <p:cNvPr id="4" name="Marcador de número de diapositiva 3">
            <a:extLst>
              <a:ext uri="{FF2B5EF4-FFF2-40B4-BE49-F238E27FC236}">
                <a16:creationId xmlns:a16="http://schemas.microsoft.com/office/drawing/2014/main" id="{5B3CA84E-43DF-4F36-8F8A-D6BE703B7B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12</a:t>
            </a:fld>
            <a:endParaRPr lang="es-PE"/>
          </a:p>
        </p:txBody>
      </p:sp>
    </p:spTree>
    <p:extLst>
      <p:ext uri="{BB962C8B-B14F-4D97-AF65-F5344CB8AC3E}">
        <p14:creationId xmlns:p14="http://schemas.microsoft.com/office/powerpoint/2010/main" val="25734233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A47C6071-B48F-477E-A2F4-DACFDA620A59}"/>
              </a:ext>
            </a:extLst>
          </p:cNvPr>
          <p:cNvSpPr>
            <a:spLocks noGrp="1"/>
          </p:cNvSpPr>
          <p:nvPr>
            <p:ph type="body" idx="1"/>
          </p:nvPr>
        </p:nvSpPr>
        <p:spPr/>
        <p:txBody>
          <a:bodyPr/>
          <a:lstStyle/>
          <a:p>
            <a:pPr marL="114300" indent="0">
              <a:buNone/>
            </a:pPr>
            <a:r>
              <a:rPr lang="es-MX" b="1" dirty="0"/>
              <a:t>Gente: </a:t>
            </a:r>
          </a:p>
          <a:p>
            <a:r>
              <a:rPr lang="es-MX" dirty="0"/>
              <a:t>Los individuos que son usuarios y operadores del software y del hardware. </a:t>
            </a:r>
          </a:p>
          <a:p>
            <a:endParaRPr lang="es-MX" dirty="0"/>
          </a:p>
          <a:p>
            <a:r>
              <a:rPr lang="es-MX" b="1" dirty="0"/>
              <a:t>Documentación: </a:t>
            </a:r>
            <a:r>
              <a:rPr lang="es-MX" dirty="0"/>
              <a:t>Los manuales, los impresos y otra información descriptiva que explica el uso y / o la operación.</a:t>
            </a:r>
            <a:endParaRPr lang="es-PE" dirty="0"/>
          </a:p>
        </p:txBody>
      </p:sp>
      <p:sp>
        <p:nvSpPr>
          <p:cNvPr id="8" name="Marcador de texto 7">
            <a:extLst>
              <a:ext uri="{FF2B5EF4-FFF2-40B4-BE49-F238E27FC236}">
                <a16:creationId xmlns:a16="http://schemas.microsoft.com/office/drawing/2014/main" id="{2B9BE597-02C5-41F3-BAF9-6C5EB0C3C279}"/>
              </a:ext>
            </a:extLst>
          </p:cNvPr>
          <p:cNvSpPr>
            <a:spLocks noGrp="1"/>
          </p:cNvSpPr>
          <p:nvPr>
            <p:ph type="body" idx="2"/>
          </p:nvPr>
        </p:nvSpPr>
        <p:spPr/>
        <p:txBody>
          <a:bodyPr/>
          <a:lstStyle/>
          <a:p>
            <a:pPr marL="114300" indent="0">
              <a:buNone/>
            </a:pPr>
            <a:r>
              <a:rPr lang="es-MX" b="1" dirty="0"/>
              <a:t>Bases de Datos: </a:t>
            </a:r>
          </a:p>
          <a:p>
            <a:r>
              <a:rPr lang="es-MX" dirty="0"/>
              <a:t>Una colección grande y organizada de información a la que se accede mediante el software y que es una parte integral del funcionamiento del sistema.</a:t>
            </a:r>
            <a:endParaRPr lang="es-PE" dirty="0"/>
          </a:p>
        </p:txBody>
      </p:sp>
      <p:sp>
        <p:nvSpPr>
          <p:cNvPr id="6" name="Título 5">
            <a:extLst>
              <a:ext uri="{FF2B5EF4-FFF2-40B4-BE49-F238E27FC236}">
                <a16:creationId xmlns:a16="http://schemas.microsoft.com/office/drawing/2014/main" id="{76490824-4899-492A-A08B-85B5AAC1DEF4}"/>
              </a:ext>
            </a:extLst>
          </p:cNvPr>
          <p:cNvSpPr>
            <a:spLocks noGrp="1"/>
          </p:cNvSpPr>
          <p:nvPr>
            <p:ph type="title"/>
          </p:nvPr>
        </p:nvSpPr>
        <p:spPr/>
        <p:txBody>
          <a:bodyPr/>
          <a:lstStyle/>
          <a:p>
            <a:r>
              <a:rPr lang="es-PE" b="1" dirty="0"/>
              <a:t>Elementos de un Sistema de Información</a:t>
            </a:r>
            <a:endParaRPr lang="es-PE" dirty="0"/>
          </a:p>
        </p:txBody>
      </p:sp>
      <p:sp>
        <p:nvSpPr>
          <p:cNvPr id="5" name="Marcador de número de diapositiva 4">
            <a:extLst>
              <a:ext uri="{FF2B5EF4-FFF2-40B4-BE49-F238E27FC236}">
                <a16:creationId xmlns:a16="http://schemas.microsoft.com/office/drawing/2014/main" id="{A1D95A9B-08F3-46E9-A5DE-277042AAE54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13</a:t>
            </a:fld>
            <a:endParaRPr lang="es-PE"/>
          </a:p>
        </p:txBody>
      </p:sp>
    </p:spTree>
    <p:extLst>
      <p:ext uri="{BB962C8B-B14F-4D97-AF65-F5344CB8AC3E}">
        <p14:creationId xmlns:p14="http://schemas.microsoft.com/office/powerpoint/2010/main" val="34985809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D5F93690-90E5-4624-A7E3-75F1C7DFD1BD}"/>
              </a:ext>
            </a:extLst>
          </p:cNvPr>
          <p:cNvSpPr>
            <a:spLocks noGrp="1"/>
          </p:cNvSpPr>
          <p:nvPr>
            <p:ph type="body" idx="1"/>
          </p:nvPr>
        </p:nvSpPr>
        <p:spPr/>
        <p:txBody>
          <a:bodyPr/>
          <a:lstStyle/>
          <a:p>
            <a:pPr marL="114300" indent="0">
              <a:buNone/>
            </a:pPr>
            <a:r>
              <a:rPr lang="es-MX" b="1" dirty="0"/>
              <a:t>Procedimientos: </a:t>
            </a:r>
          </a:p>
          <a:p>
            <a:r>
              <a:rPr lang="es-MX" dirty="0"/>
              <a:t>Son los pasos que definen el uso especifico de cada uno de los elementos o componentes del Sistema y las reglas de su manejo y mantenimiento.</a:t>
            </a:r>
            <a:endParaRPr lang="es-PE" dirty="0"/>
          </a:p>
        </p:txBody>
      </p:sp>
      <p:sp>
        <p:nvSpPr>
          <p:cNvPr id="8" name="Marcador de texto 7">
            <a:extLst>
              <a:ext uri="{FF2B5EF4-FFF2-40B4-BE49-F238E27FC236}">
                <a16:creationId xmlns:a16="http://schemas.microsoft.com/office/drawing/2014/main" id="{90DDD830-2085-43DD-A174-CA1627347DE1}"/>
              </a:ext>
            </a:extLst>
          </p:cNvPr>
          <p:cNvSpPr>
            <a:spLocks noGrp="1"/>
          </p:cNvSpPr>
          <p:nvPr>
            <p:ph type="body" idx="2"/>
          </p:nvPr>
        </p:nvSpPr>
        <p:spPr/>
        <p:txBody>
          <a:bodyPr/>
          <a:lstStyle/>
          <a:p>
            <a:pPr marL="114300" indent="0">
              <a:buNone/>
            </a:pPr>
            <a:r>
              <a:rPr lang="es-MX" b="1" dirty="0"/>
              <a:t>Control:</a:t>
            </a:r>
          </a:p>
          <a:p>
            <a:r>
              <a:rPr lang="es-MX" dirty="0"/>
              <a:t>Los sistemas trabajan mejor cuando operan dentro de los niveles de control tolerables de rendimiento.</a:t>
            </a:r>
            <a:endParaRPr lang="es-PE" dirty="0"/>
          </a:p>
        </p:txBody>
      </p:sp>
      <p:sp>
        <p:nvSpPr>
          <p:cNvPr id="6" name="Título 5">
            <a:extLst>
              <a:ext uri="{FF2B5EF4-FFF2-40B4-BE49-F238E27FC236}">
                <a16:creationId xmlns:a16="http://schemas.microsoft.com/office/drawing/2014/main" id="{D07078E8-2CF5-47B8-8592-EDC8E8A7A741}"/>
              </a:ext>
            </a:extLst>
          </p:cNvPr>
          <p:cNvSpPr>
            <a:spLocks noGrp="1"/>
          </p:cNvSpPr>
          <p:nvPr>
            <p:ph type="title"/>
          </p:nvPr>
        </p:nvSpPr>
        <p:spPr/>
        <p:txBody>
          <a:bodyPr/>
          <a:lstStyle/>
          <a:p>
            <a:r>
              <a:rPr lang="es-PE" b="1" dirty="0"/>
              <a:t>Elementos de un Sistema de Información</a:t>
            </a:r>
            <a:endParaRPr lang="es-PE" dirty="0"/>
          </a:p>
        </p:txBody>
      </p:sp>
      <p:sp>
        <p:nvSpPr>
          <p:cNvPr id="5" name="Marcador de número de diapositiva 4">
            <a:extLst>
              <a:ext uri="{FF2B5EF4-FFF2-40B4-BE49-F238E27FC236}">
                <a16:creationId xmlns:a16="http://schemas.microsoft.com/office/drawing/2014/main" id="{89A5F00B-92E4-4025-AA68-F160CD895CE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14</a:t>
            </a:fld>
            <a:endParaRPr lang="es-PE"/>
          </a:p>
        </p:txBody>
      </p:sp>
    </p:spTree>
    <p:extLst>
      <p:ext uri="{BB962C8B-B14F-4D97-AF65-F5344CB8AC3E}">
        <p14:creationId xmlns:p14="http://schemas.microsoft.com/office/powerpoint/2010/main" val="36487273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CCDAC-8E0C-41FF-A91A-E151A980DF16}"/>
              </a:ext>
            </a:extLst>
          </p:cNvPr>
          <p:cNvSpPr>
            <a:spLocks noGrp="1"/>
          </p:cNvSpPr>
          <p:nvPr>
            <p:ph type="ctrTitle"/>
          </p:nvPr>
        </p:nvSpPr>
        <p:spPr>
          <a:xfrm>
            <a:off x="1681076" y="1173314"/>
            <a:ext cx="5882700" cy="1546500"/>
          </a:xfrm>
        </p:spPr>
        <p:txBody>
          <a:bodyPr/>
          <a:lstStyle/>
          <a:p>
            <a:r>
              <a:rPr lang="es-PE" sz="4000" b="1" dirty="0">
                <a:effectLst>
                  <a:outerShdw blurRad="38100" dist="38100" dir="2700000" algn="tl">
                    <a:srgbClr val="000000">
                      <a:alpha val="43137"/>
                    </a:srgbClr>
                  </a:outerShdw>
                </a:effectLst>
              </a:rPr>
              <a:t>Diseño de Sistemas de Información</a:t>
            </a:r>
          </a:p>
        </p:txBody>
      </p:sp>
      <p:sp>
        <p:nvSpPr>
          <p:cNvPr id="3" name="Marcador de número de diapositiva 2">
            <a:extLst>
              <a:ext uri="{FF2B5EF4-FFF2-40B4-BE49-F238E27FC236}">
                <a16:creationId xmlns:a16="http://schemas.microsoft.com/office/drawing/2014/main" id="{034CFBE9-DBC0-47C9-BC42-6546AED6B9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15</a:t>
            </a:fld>
            <a:endParaRPr lang="es-PE"/>
          </a:p>
        </p:txBody>
      </p:sp>
      <p:sp>
        <p:nvSpPr>
          <p:cNvPr id="4" name="Rectángulo 3">
            <a:extLst>
              <a:ext uri="{FF2B5EF4-FFF2-40B4-BE49-F238E27FC236}">
                <a16:creationId xmlns:a16="http://schemas.microsoft.com/office/drawing/2014/main" id="{E698FC52-CF10-4164-A198-EDC7FDEBE268}"/>
              </a:ext>
            </a:extLst>
          </p:cNvPr>
          <p:cNvSpPr/>
          <p:nvPr/>
        </p:nvSpPr>
        <p:spPr>
          <a:xfrm>
            <a:off x="1858445" y="2863744"/>
            <a:ext cx="5527962" cy="2308324"/>
          </a:xfrm>
          <a:prstGeom prst="rect">
            <a:avLst/>
          </a:prstGeom>
        </p:spPr>
        <p:txBody>
          <a:bodyPr wrap="square">
            <a:spAutoFit/>
          </a:bodyPr>
          <a:lstStyle/>
          <a:p>
            <a:pPr algn="just"/>
            <a:r>
              <a:rPr lang="es-MX" sz="2400" dirty="0">
                <a:solidFill>
                  <a:srgbClr val="445555"/>
                </a:solidFill>
                <a:latin typeface="Shadows Into Light"/>
              </a:rPr>
              <a:t>Se define el proceso de “</a:t>
            </a:r>
            <a:r>
              <a:rPr lang="es-MX" sz="2400" b="1" dirty="0">
                <a:solidFill>
                  <a:srgbClr val="445555"/>
                </a:solidFill>
                <a:latin typeface="Shadows Into Light"/>
              </a:rPr>
              <a:t>aplicar</a:t>
            </a:r>
            <a:r>
              <a:rPr lang="es-MX" sz="2400" dirty="0">
                <a:solidFill>
                  <a:srgbClr val="445555"/>
                </a:solidFill>
                <a:latin typeface="Shadows Into Light"/>
              </a:rPr>
              <a:t>” ciertas técnicas y principios con el propósito de </a:t>
            </a:r>
            <a:r>
              <a:rPr lang="es-MX" sz="2400" b="1" dirty="0">
                <a:solidFill>
                  <a:srgbClr val="445555"/>
                </a:solidFill>
                <a:latin typeface="Shadows Into Light"/>
              </a:rPr>
              <a:t>“definir un dispositivo, un proceso o un Sistema”, </a:t>
            </a:r>
            <a:r>
              <a:rPr lang="es-MX" sz="2400" dirty="0">
                <a:solidFill>
                  <a:srgbClr val="445555"/>
                </a:solidFill>
                <a:latin typeface="Shadows Into Light"/>
              </a:rPr>
              <a:t>con suficientes detalles como para permitir su interpretación y realización física.</a:t>
            </a:r>
            <a:endParaRPr lang="es-PE" sz="2400" dirty="0">
              <a:solidFill>
                <a:srgbClr val="445555"/>
              </a:solidFill>
              <a:latin typeface="Shadows Into Light"/>
            </a:endParaRPr>
          </a:p>
        </p:txBody>
      </p:sp>
    </p:spTree>
    <p:extLst>
      <p:ext uri="{BB962C8B-B14F-4D97-AF65-F5344CB8AC3E}">
        <p14:creationId xmlns:p14="http://schemas.microsoft.com/office/powerpoint/2010/main" val="32515131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058F260-51AD-4AE1-80DF-0B6C5ACEF060}"/>
              </a:ext>
            </a:extLst>
          </p:cNvPr>
          <p:cNvSpPr>
            <a:spLocks noGrp="1"/>
          </p:cNvSpPr>
          <p:nvPr>
            <p:ph type="title"/>
          </p:nvPr>
        </p:nvSpPr>
        <p:spPr/>
        <p:txBody>
          <a:bodyPr/>
          <a:lstStyle/>
          <a:p>
            <a:r>
              <a:rPr lang="es-PE" sz="2800" b="1" dirty="0"/>
              <a:t>Etapas del Diseño de un Sistema de Información</a:t>
            </a:r>
          </a:p>
        </p:txBody>
      </p:sp>
      <p:sp>
        <p:nvSpPr>
          <p:cNvPr id="3" name="Marcador de número de diapositiva 2">
            <a:extLst>
              <a:ext uri="{FF2B5EF4-FFF2-40B4-BE49-F238E27FC236}">
                <a16:creationId xmlns:a16="http://schemas.microsoft.com/office/drawing/2014/main" id="{0D81F91A-C1C5-4DDB-B7C3-7FACB09257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16</a:t>
            </a:fld>
            <a:endParaRPr lang="es-PE"/>
          </a:p>
        </p:txBody>
      </p:sp>
      <p:graphicFrame>
        <p:nvGraphicFramePr>
          <p:cNvPr id="6" name="Diagrama 5">
            <a:extLst>
              <a:ext uri="{FF2B5EF4-FFF2-40B4-BE49-F238E27FC236}">
                <a16:creationId xmlns:a16="http://schemas.microsoft.com/office/drawing/2014/main" id="{73E865FA-03BF-43F8-BE3B-19D764F0CAA5}"/>
              </a:ext>
            </a:extLst>
          </p:cNvPr>
          <p:cNvGraphicFramePr/>
          <p:nvPr>
            <p:extLst>
              <p:ext uri="{D42A27DB-BD31-4B8C-83A1-F6EECF244321}">
                <p14:modId xmlns:p14="http://schemas.microsoft.com/office/powerpoint/2010/main" val="3097493999"/>
              </p:ext>
            </p:extLst>
          </p:nvPr>
        </p:nvGraphicFramePr>
        <p:xfrm>
          <a:off x="1524000" y="195991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Google Shape;451;p63">
            <a:extLst>
              <a:ext uri="{FF2B5EF4-FFF2-40B4-BE49-F238E27FC236}">
                <a16:creationId xmlns:a16="http://schemas.microsoft.com/office/drawing/2014/main" id="{1C80BE2E-0231-4013-AFE7-33820FE81ADB}"/>
              </a:ext>
            </a:extLst>
          </p:cNvPr>
          <p:cNvSpPr/>
          <p:nvPr/>
        </p:nvSpPr>
        <p:spPr>
          <a:xfrm>
            <a:off x="6266462" y="2341418"/>
            <a:ext cx="674666" cy="608868"/>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4;p63">
            <a:extLst>
              <a:ext uri="{FF2B5EF4-FFF2-40B4-BE49-F238E27FC236}">
                <a16:creationId xmlns:a16="http://schemas.microsoft.com/office/drawing/2014/main" id="{A318D00F-7721-4433-AFAC-32073DDA4D61}"/>
              </a:ext>
            </a:extLst>
          </p:cNvPr>
          <p:cNvSpPr/>
          <p:nvPr/>
        </p:nvSpPr>
        <p:spPr>
          <a:xfrm>
            <a:off x="4234667" y="2283693"/>
            <a:ext cx="674666" cy="608868"/>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4;p63">
            <a:extLst>
              <a:ext uri="{FF2B5EF4-FFF2-40B4-BE49-F238E27FC236}">
                <a16:creationId xmlns:a16="http://schemas.microsoft.com/office/drawing/2014/main" id="{A2797950-297E-490F-84AD-EEBE4E8754D6}"/>
              </a:ext>
            </a:extLst>
          </p:cNvPr>
          <p:cNvSpPr/>
          <p:nvPr/>
        </p:nvSpPr>
        <p:spPr>
          <a:xfrm>
            <a:off x="4247224" y="4349236"/>
            <a:ext cx="662109" cy="608868"/>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9;p63">
            <a:extLst>
              <a:ext uri="{FF2B5EF4-FFF2-40B4-BE49-F238E27FC236}">
                <a16:creationId xmlns:a16="http://schemas.microsoft.com/office/drawing/2014/main" id="{592DB41D-FF9F-4BED-9C26-D843EFC692EB}"/>
              </a:ext>
            </a:extLst>
          </p:cNvPr>
          <p:cNvSpPr/>
          <p:nvPr/>
        </p:nvSpPr>
        <p:spPr>
          <a:xfrm>
            <a:off x="2202872" y="2283693"/>
            <a:ext cx="562981" cy="55114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1479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7BD1C-4DF4-489C-9105-EA8B953B214A}"/>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a16="http://schemas.microsoft.com/office/drawing/2014/main" id="{75EC42D9-9E63-498A-91DA-02911250FBF0}"/>
              </a:ext>
            </a:extLst>
          </p:cNvPr>
          <p:cNvSpPr>
            <a:spLocks noGrp="1"/>
          </p:cNvSpPr>
          <p:nvPr>
            <p:ph type="body" idx="1"/>
          </p:nvPr>
        </p:nvSpPr>
        <p:spPr/>
        <p:txBody>
          <a:bodyPr/>
          <a:lstStyle/>
          <a:p>
            <a:pPr marL="76200" indent="0" algn="just">
              <a:buNone/>
            </a:pPr>
            <a:r>
              <a:rPr lang="es-PE" b="1" dirty="0"/>
              <a:t>Diseño de Datos:</a:t>
            </a:r>
            <a:endParaRPr lang="es-MX" b="1" dirty="0"/>
          </a:p>
          <a:p>
            <a:pPr algn="just"/>
            <a:r>
              <a:rPr lang="es-MX" dirty="0"/>
              <a:t>Trasforma el modelo de dominio de la información, creado durante el análisis, en las estructuras de datos necesarios para implementar el Software.</a:t>
            </a:r>
            <a:endParaRPr lang="es-PE" dirty="0"/>
          </a:p>
        </p:txBody>
      </p:sp>
      <p:sp>
        <p:nvSpPr>
          <p:cNvPr id="4" name="Marcador de número de diapositiva 3">
            <a:extLst>
              <a:ext uri="{FF2B5EF4-FFF2-40B4-BE49-F238E27FC236}">
                <a16:creationId xmlns:a16="http://schemas.microsoft.com/office/drawing/2014/main" id="{F9CA6AD9-6678-4EE8-B343-F50335B81A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17</a:t>
            </a:fld>
            <a:endParaRPr lang="es-PE"/>
          </a:p>
        </p:txBody>
      </p:sp>
    </p:spTree>
    <p:extLst>
      <p:ext uri="{BB962C8B-B14F-4D97-AF65-F5344CB8AC3E}">
        <p14:creationId xmlns:p14="http://schemas.microsoft.com/office/powerpoint/2010/main" val="28294113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028DD13-70D8-47B5-8613-15291A641E51}"/>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6" name="Marcador de texto 5">
            <a:extLst>
              <a:ext uri="{FF2B5EF4-FFF2-40B4-BE49-F238E27FC236}">
                <a16:creationId xmlns:a16="http://schemas.microsoft.com/office/drawing/2014/main" id="{4A305287-AA68-4E5C-932B-2C05FCB52D73}"/>
              </a:ext>
            </a:extLst>
          </p:cNvPr>
          <p:cNvSpPr>
            <a:spLocks noGrp="1"/>
          </p:cNvSpPr>
          <p:nvPr>
            <p:ph type="body" idx="1"/>
          </p:nvPr>
        </p:nvSpPr>
        <p:spPr/>
        <p:txBody>
          <a:bodyPr/>
          <a:lstStyle/>
          <a:p>
            <a:pPr marL="76200" indent="0">
              <a:buNone/>
            </a:pPr>
            <a:r>
              <a:rPr lang="es-PE" b="1" dirty="0"/>
              <a:t>Diseño Arquitectónico:</a:t>
            </a:r>
            <a:endParaRPr lang="es-MX" b="1" dirty="0"/>
          </a:p>
          <a:p>
            <a:r>
              <a:rPr lang="es-MX" dirty="0"/>
              <a:t>Define la relación entre cada uno de los elementos estructurales del programa.</a:t>
            </a:r>
            <a:endParaRPr lang="es-PE" dirty="0"/>
          </a:p>
        </p:txBody>
      </p:sp>
      <p:sp>
        <p:nvSpPr>
          <p:cNvPr id="4" name="Marcador de número de diapositiva 3">
            <a:extLst>
              <a:ext uri="{FF2B5EF4-FFF2-40B4-BE49-F238E27FC236}">
                <a16:creationId xmlns:a16="http://schemas.microsoft.com/office/drawing/2014/main" id="{4A0B77CC-339B-4724-9948-059CD499972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18</a:t>
            </a:fld>
            <a:endParaRPr lang="es-PE"/>
          </a:p>
        </p:txBody>
      </p:sp>
    </p:spTree>
    <p:extLst>
      <p:ext uri="{BB962C8B-B14F-4D97-AF65-F5344CB8AC3E}">
        <p14:creationId xmlns:p14="http://schemas.microsoft.com/office/powerpoint/2010/main" val="8583924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22FD5-09E5-41AE-9C8A-9985132B7C85}"/>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a16="http://schemas.microsoft.com/office/drawing/2014/main" id="{F1C74E0B-A118-45FA-8CF5-7F8CF486B093}"/>
              </a:ext>
            </a:extLst>
          </p:cNvPr>
          <p:cNvSpPr>
            <a:spLocks noGrp="1"/>
          </p:cNvSpPr>
          <p:nvPr>
            <p:ph type="body" idx="1"/>
          </p:nvPr>
        </p:nvSpPr>
        <p:spPr/>
        <p:txBody>
          <a:bodyPr/>
          <a:lstStyle/>
          <a:p>
            <a:pPr marL="76200" indent="0" algn="just">
              <a:buNone/>
            </a:pPr>
            <a:r>
              <a:rPr lang="es-PE" b="1" dirty="0"/>
              <a:t>Diseño de la Interfaz:</a:t>
            </a:r>
            <a:endParaRPr lang="es-MX" b="1" dirty="0"/>
          </a:p>
          <a:p>
            <a:pPr algn="just"/>
            <a:r>
              <a:rPr lang="es-MX" dirty="0"/>
              <a:t>Describe “como se comunica el Software consigo mismo”, con los sistemas que operan junto con el y con los operadores y usuarios que lo emplean.</a:t>
            </a:r>
            <a:endParaRPr lang="es-PE" dirty="0"/>
          </a:p>
        </p:txBody>
      </p:sp>
      <p:sp>
        <p:nvSpPr>
          <p:cNvPr id="4" name="Marcador de número de diapositiva 3">
            <a:extLst>
              <a:ext uri="{FF2B5EF4-FFF2-40B4-BE49-F238E27FC236}">
                <a16:creationId xmlns:a16="http://schemas.microsoft.com/office/drawing/2014/main" id="{A43F1A34-A518-4C0A-880A-3983902960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19</a:t>
            </a:fld>
            <a:endParaRPr lang="es-PE"/>
          </a:p>
        </p:txBody>
      </p:sp>
    </p:spTree>
    <p:extLst>
      <p:ext uri="{BB962C8B-B14F-4D97-AF65-F5344CB8AC3E}">
        <p14:creationId xmlns:p14="http://schemas.microsoft.com/office/powerpoint/2010/main" val="5628342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76734059-5FB1-4ABE-B7C8-10101950BC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a:t>
            </a:fld>
            <a:endParaRPr lang="es-PE"/>
          </a:p>
        </p:txBody>
      </p:sp>
      <p:sp>
        <p:nvSpPr>
          <p:cNvPr id="5" name="Rectángulo 4">
            <a:extLst>
              <a:ext uri="{FF2B5EF4-FFF2-40B4-BE49-F238E27FC236}">
                <a16:creationId xmlns:a16="http://schemas.microsoft.com/office/drawing/2014/main" id="{93940E8F-7276-4B2D-8294-4183FACF0B25}"/>
              </a:ext>
            </a:extLst>
          </p:cNvPr>
          <p:cNvSpPr/>
          <p:nvPr/>
        </p:nvSpPr>
        <p:spPr>
          <a:xfrm>
            <a:off x="2632206" y="3390879"/>
            <a:ext cx="4876656" cy="1077218"/>
          </a:xfrm>
          <a:prstGeom prst="rect">
            <a:avLst/>
          </a:prstGeom>
        </p:spPr>
        <p:txBody>
          <a:bodyPr wrap="none">
            <a:spAutoFit/>
          </a:bodyPr>
          <a:lstStyle/>
          <a:p>
            <a:pPr marL="571500" indent="-571500">
              <a:buFont typeface="Arial" panose="020B0604020202020204" pitchFamily="34" charset="0"/>
              <a:buChar char="•"/>
            </a:pPr>
            <a:r>
              <a:rPr lang="es-PE" sz="3200" b="1" dirty="0">
                <a:solidFill>
                  <a:srgbClr val="FFFFFF"/>
                </a:solidFill>
                <a:effectLst>
                  <a:outerShdw blurRad="38100" dist="38100" dir="2700000" algn="tl">
                    <a:srgbClr val="000000">
                      <a:alpha val="43137"/>
                    </a:srgbClr>
                  </a:outerShdw>
                </a:effectLst>
                <a:latin typeface="Shadows Into Light"/>
                <a:sym typeface="Shadows Into Light"/>
              </a:rPr>
              <a:t>Conceptos</a:t>
            </a:r>
            <a:r>
              <a:rPr lang="es-PE" sz="3200" b="1" dirty="0">
                <a:effectLst>
                  <a:outerShdw blurRad="38100" dist="38100" dir="2700000" algn="tl">
                    <a:srgbClr val="000000">
                      <a:alpha val="43137"/>
                    </a:srgbClr>
                  </a:outerShdw>
                </a:effectLst>
                <a:latin typeface="Shadows Into Light"/>
                <a:ea typeface="Calibri" panose="020F0502020204030204" pitchFamily="34" charset="0"/>
              </a:rPr>
              <a:t>  </a:t>
            </a:r>
            <a:r>
              <a:rPr lang="es-PE" sz="3200" b="1" dirty="0">
                <a:solidFill>
                  <a:srgbClr val="FFFFFF"/>
                </a:solidFill>
                <a:effectLst>
                  <a:outerShdw blurRad="38100" dist="38100" dir="2700000" algn="tl">
                    <a:srgbClr val="000000">
                      <a:alpha val="43137"/>
                    </a:srgbClr>
                  </a:outerShdw>
                </a:effectLst>
                <a:latin typeface="Shadows Into Light"/>
              </a:rPr>
              <a:t>Preliminares</a:t>
            </a:r>
          </a:p>
          <a:p>
            <a:pPr marL="571500" indent="-571500">
              <a:buFont typeface="Arial" panose="020B0604020202020204" pitchFamily="34" charset="0"/>
              <a:buChar char="•"/>
            </a:pPr>
            <a:r>
              <a:rPr lang="es-PE" sz="3200" b="1" dirty="0">
                <a:solidFill>
                  <a:srgbClr val="FFFFFF"/>
                </a:solidFill>
                <a:effectLst>
                  <a:outerShdw blurRad="38100" dist="38100" dir="2700000" algn="tl">
                    <a:srgbClr val="000000">
                      <a:alpha val="43137"/>
                    </a:srgbClr>
                  </a:outerShdw>
                </a:effectLst>
                <a:latin typeface="Shadows Into Light"/>
              </a:rPr>
              <a:t>Características</a:t>
            </a:r>
          </a:p>
        </p:txBody>
      </p:sp>
      <p:sp>
        <p:nvSpPr>
          <p:cNvPr id="6" name="Rectángulo 5">
            <a:extLst>
              <a:ext uri="{FF2B5EF4-FFF2-40B4-BE49-F238E27FC236}">
                <a16:creationId xmlns:a16="http://schemas.microsoft.com/office/drawing/2014/main" id="{69EF6CEA-03C8-4CC3-B7D1-DA4FD7C20980}"/>
              </a:ext>
            </a:extLst>
          </p:cNvPr>
          <p:cNvSpPr/>
          <p:nvPr/>
        </p:nvSpPr>
        <p:spPr>
          <a:xfrm>
            <a:off x="2419419" y="1183034"/>
            <a:ext cx="4406014" cy="584775"/>
          </a:xfrm>
          <a:prstGeom prst="rect">
            <a:avLst/>
          </a:prstGeom>
        </p:spPr>
        <p:txBody>
          <a:bodyPr wrap="none">
            <a:spAutoFit/>
          </a:bodyPr>
          <a:lstStyle/>
          <a:p>
            <a:r>
              <a:rPr lang="es-PE" sz="3200" b="1" spc="-10" dirty="0">
                <a:latin typeface="Shadows Into Light"/>
                <a:ea typeface="Calibri" panose="020F0502020204030204" pitchFamily="34" charset="0"/>
              </a:rPr>
              <a:t>A</a:t>
            </a:r>
            <a:r>
              <a:rPr lang="es-PE" sz="3200" b="1" spc="-5" dirty="0">
                <a:latin typeface="Shadows Into Light"/>
                <a:ea typeface="Calibri" panose="020F0502020204030204" pitchFamily="34" charset="0"/>
              </a:rPr>
              <a:t>c</a:t>
            </a:r>
            <a:r>
              <a:rPr lang="es-PE" sz="3200" b="1" dirty="0">
                <a:latin typeface="Shadows Into Light"/>
                <a:ea typeface="Calibri" panose="020F0502020204030204" pitchFamily="34" charset="0"/>
              </a:rPr>
              <a:t>t</a:t>
            </a:r>
            <a:r>
              <a:rPr lang="es-PE" sz="3200" b="1" spc="-5" dirty="0">
                <a:latin typeface="Shadows Into Light"/>
                <a:ea typeface="Calibri" panose="020F0502020204030204" pitchFamily="34" charset="0"/>
              </a:rPr>
              <a:t>ividad</a:t>
            </a:r>
            <a:r>
              <a:rPr lang="es-PE" sz="3200" b="1" spc="-50" dirty="0">
                <a:latin typeface="Shadows Into Light"/>
                <a:ea typeface="Calibri" panose="020F0502020204030204" pitchFamily="34" charset="0"/>
              </a:rPr>
              <a:t> </a:t>
            </a:r>
            <a:r>
              <a:rPr lang="es-PE" sz="3200" b="1" spc="-5" dirty="0">
                <a:latin typeface="Shadows Into Light"/>
                <a:ea typeface="Calibri" panose="020F0502020204030204" pitchFamily="34" charset="0"/>
              </a:rPr>
              <a:t>d</a:t>
            </a:r>
            <a:r>
              <a:rPr lang="es-PE" sz="3200" b="1" dirty="0">
                <a:latin typeface="Shadows Into Light"/>
                <a:ea typeface="Calibri" panose="020F0502020204030204" pitchFamily="34" charset="0"/>
              </a:rPr>
              <a:t>e</a:t>
            </a:r>
            <a:r>
              <a:rPr lang="es-PE" sz="3200" b="1" spc="-60" dirty="0">
                <a:latin typeface="Shadows Into Light"/>
                <a:ea typeface="Calibri" panose="020F0502020204030204" pitchFamily="34" charset="0"/>
              </a:rPr>
              <a:t> </a:t>
            </a:r>
            <a:r>
              <a:rPr lang="es-PE" sz="3200" b="1" spc="-10" dirty="0">
                <a:latin typeface="Shadows Into Light"/>
                <a:ea typeface="Calibri" panose="020F0502020204030204" pitchFamily="34" charset="0"/>
              </a:rPr>
              <a:t>A</a:t>
            </a:r>
            <a:r>
              <a:rPr lang="es-PE" sz="3200" b="1" spc="-5" dirty="0">
                <a:latin typeface="Shadows Into Light"/>
                <a:ea typeface="Calibri" panose="020F0502020204030204" pitchFamily="34" charset="0"/>
              </a:rPr>
              <a:t>p</a:t>
            </a:r>
            <a:r>
              <a:rPr lang="es-PE" sz="3200" b="1" spc="-10" dirty="0">
                <a:latin typeface="Shadows Into Light"/>
                <a:ea typeface="Calibri" panose="020F0502020204030204" pitchFamily="34" charset="0"/>
              </a:rPr>
              <a:t>r</a:t>
            </a:r>
            <a:r>
              <a:rPr lang="es-PE" sz="3200" b="1" spc="-5" dirty="0">
                <a:latin typeface="Shadows Into Light"/>
                <a:ea typeface="Calibri" panose="020F0502020204030204" pitchFamily="34" charset="0"/>
              </a:rPr>
              <a:t>en</a:t>
            </a:r>
            <a:r>
              <a:rPr lang="es-PE" sz="3200" b="1" spc="-15" dirty="0">
                <a:latin typeface="Shadows Into Light"/>
                <a:ea typeface="Calibri" panose="020F0502020204030204" pitchFamily="34" charset="0"/>
              </a:rPr>
              <a:t>d</a:t>
            </a:r>
            <a:r>
              <a:rPr lang="es-PE" sz="3200" b="1" spc="-5" dirty="0">
                <a:latin typeface="Shadows Into Light"/>
                <a:ea typeface="Calibri" panose="020F0502020204030204" pitchFamily="34" charset="0"/>
              </a:rPr>
              <a:t>i</a:t>
            </a:r>
            <a:r>
              <a:rPr lang="es-PE" sz="3200" b="1" spc="5" dirty="0">
                <a:latin typeface="Shadows Into Light"/>
                <a:ea typeface="Calibri" panose="020F0502020204030204" pitchFamily="34" charset="0"/>
              </a:rPr>
              <a:t>z</a:t>
            </a:r>
            <a:r>
              <a:rPr lang="es-PE" sz="3200" b="1" spc="-15" dirty="0">
                <a:latin typeface="Shadows Into Light"/>
                <a:ea typeface="Calibri" panose="020F0502020204030204" pitchFamily="34" charset="0"/>
              </a:rPr>
              <a:t>a</a:t>
            </a:r>
            <a:r>
              <a:rPr lang="es-PE" sz="3200" b="1" spc="5" dirty="0">
                <a:latin typeface="Shadows Into Light"/>
                <a:ea typeface="Calibri" panose="020F0502020204030204" pitchFamily="34" charset="0"/>
              </a:rPr>
              <a:t>j</a:t>
            </a:r>
            <a:r>
              <a:rPr lang="es-PE" sz="3200" b="1" dirty="0">
                <a:latin typeface="Shadows Into Light"/>
                <a:ea typeface="Calibri" panose="020F0502020204030204" pitchFamily="34" charset="0"/>
              </a:rPr>
              <a:t>e</a:t>
            </a:r>
            <a:endParaRPr lang="es-PE" sz="3200" dirty="0">
              <a:latin typeface="Shadows Into Light"/>
            </a:endParaRPr>
          </a:p>
        </p:txBody>
      </p:sp>
      <p:sp>
        <p:nvSpPr>
          <p:cNvPr id="7" name="Rectángulo 6">
            <a:extLst>
              <a:ext uri="{FF2B5EF4-FFF2-40B4-BE49-F238E27FC236}">
                <a16:creationId xmlns:a16="http://schemas.microsoft.com/office/drawing/2014/main" id="{4EEA9C6F-5B33-4A7F-9438-D5BC5C1207A4}"/>
              </a:ext>
            </a:extLst>
          </p:cNvPr>
          <p:cNvSpPr/>
          <p:nvPr/>
        </p:nvSpPr>
        <p:spPr>
          <a:xfrm>
            <a:off x="2641022" y="2274069"/>
            <a:ext cx="3861955" cy="564385"/>
          </a:xfrm>
          <a:prstGeom prst="rect">
            <a:avLst/>
          </a:prstGeom>
        </p:spPr>
        <p:txBody>
          <a:bodyPr wrap="none">
            <a:spAutoFit/>
          </a:bodyPr>
          <a:lstStyle/>
          <a:p>
            <a:pPr lvl="0" algn="just">
              <a:lnSpc>
                <a:spcPct val="107000"/>
              </a:lnSpc>
            </a:pPr>
            <a:r>
              <a:rPr lang="es-PE" sz="3000" b="1" dirty="0">
                <a:latin typeface="Shadows Into Light"/>
                <a:ea typeface="Calibri" panose="020F0502020204030204" pitchFamily="34" charset="0"/>
                <a:cs typeface="Calibri" panose="020F0502020204030204" pitchFamily="34" charset="0"/>
              </a:rPr>
              <a:t>Desarrollo de Software</a:t>
            </a:r>
            <a:endParaRPr lang="es-PE" sz="3000" b="1" dirty="0">
              <a:latin typeface="Shadows Into Ligh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955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6586F-2C04-48D3-8D3E-7833D2EF1C4E}"/>
              </a:ext>
            </a:extLst>
          </p:cNvPr>
          <p:cNvSpPr>
            <a:spLocks noGrp="1"/>
          </p:cNvSpPr>
          <p:nvPr>
            <p:ph type="title"/>
          </p:nvPr>
        </p:nvSpPr>
        <p:spPr/>
        <p:txBody>
          <a:bodyPr/>
          <a:lstStyle/>
          <a:p>
            <a:r>
              <a:rPr lang="es-PE" sz="2800" b="1" dirty="0"/>
              <a:t>Etapas del Diseño de un Sistema de Información</a:t>
            </a:r>
            <a:endParaRPr lang="es-PE" sz="2800" dirty="0"/>
          </a:p>
        </p:txBody>
      </p:sp>
      <p:sp>
        <p:nvSpPr>
          <p:cNvPr id="3" name="Marcador de texto 2">
            <a:extLst>
              <a:ext uri="{FF2B5EF4-FFF2-40B4-BE49-F238E27FC236}">
                <a16:creationId xmlns:a16="http://schemas.microsoft.com/office/drawing/2014/main" id="{3ADA1FE0-40F3-404E-B831-3FC7B0082D96}"/>
              </a:ext>
            </a:extLst>
          </p:cNvPr>
          <p:cNvSpPr>
            <a:spLocks noGrp="1"/>
          </p:cNvSpPr>
          <p:nvPr>
            <p:ph type="body" idx="1"/>
          </p:nvPr>
        </p:nvSpPr>
        <p:spPr/>
        <p:txBody>
          <a:bodyPr/>
          <a:lstStyle/>
          <a:p>
            <a:pPr marL="76200" indent="0" algn="just">
              <a:buNone/>
            </a:pPr>
            <a:r>
              <a:rPr lang="es-PE" b="1" dirty="0"/>
              <a:t>Diseño de Procedimientos:</a:t>
            </a:r>
          </a:p>
          <a:p>
            <a:pPr algn="just"/>
            <a:r>
              <a:rPr lang="es-PE" dirty="0"/>
              <a:t>Transforma elementos estructurales de la arquitectura del programa.</a:t>
            </a:r>
          </a:p>
        </p:txBody>
      </p:sp>
      <p:sp>
        <p:nvSpPr>
          <p:cNvPr id="4" name="Marcador de número de diapositiva 3">
            <a:extLst>
              <a:ext uri="{FF2B5EF4-FFF2-40B4-BE49-F238E27FC236}">
                <a16:creationId xmlns:a16="http://schemas.microsoft.com/office/drawing/2014/main" id="{02CC1B54-FF4D-430D-951A-36FBA906748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20</a:t>
            </a:fld>
            <a:endParaRPr lang="es-PE"/>
          </a:p>
        </p:txBody>
      </p:sp>
    </p:spTree>
    <p:extLst>
      <p:ext uri="{BB962C8B-B14F-4D97-AF65-F5344CB8AC3E}">
        <p14:creationId xmlns:p14="http://schemas.microsoft.com/office/powerpoint/2010/main" val="20203963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12199DB-6A6F-4BDF-B114-F4D823566A56}"/>
              </a:ext>
            </a:extLst>
          </p:cNvPr>
          <p:cNvSpPr>
            <a:spLocks noGrp="1"/>
          </p:cNvSpPr>
          <p:nvPr>
            <p:ph type="ctrTitle"/>
          </p:nvPr>
        </p:nvSpPr>
        <p:spPr>
          <a:xfrm>
            <a:off x="2064326" y="1714500"/>
            <a:ext cx="5015347" cy="3429000"/>
          </a:xfrm>
        </p:spPr>
        <p:txBody>
          <a:bodyPr/>
          <a:lstStyle/>
          <a:p>
            <a:r>
              <a:rPr lang="es-MX" sz="2800" dirty="0"/>
              <a:t>La importancia del </a:t>
            </a:r>
            <a:r>
              <a:rPr lang="es-MX" sz="2800" b="1" dirty="0">
                <a:effectLst>
                  <a:outerShdw blurRad="38100" dist="38100" dir="2700000" algn="tl">
                    <a:srgbClr val="000000">
                      <a:alpha val="43137"/>
                    </a:srgbClr>
                  </a:outerShdw>
                </a:effectLst>
              </a:rPr>
              <a:t>Diseño del Sistemas </a:t>
            </a:r>
            <a:r>
              <a:rPr lang="es-MX" sz="2800" dirty="0"/>
              <a:t>se puede definir en una sola palabra </a:t>
            </a:r>
            <a:r>
              <a:rPr lang="es-MX" sz="2800" b="1" u="sng" dirty="0">
                <a:effectLst>
                  <a:outerShdw blurRad="38100" dist="38100" dir="2700000" algn="tl">
                    <a:srgbClr val="000000">
                      <a:alpha val="43137"/>
                    </a:srgbClr>
                  </a:outerShdw>
                </a:effectLst>
              </a:rPr>
              <a:t>Calidad</a:t>
            </a:r>
            <a:r>
              <a:rPr lang="es-MX" sz="2800" dirty="0"/>
              <a:t>, dentro del diseño es donde se fomenta la calidad del Proyecto. El Diseño es la única manera de materializar con precisión los requerimientos del cliente.</a:t>
            </a:r>
            <a:endParaRPr lang="es-PE" sz="2800" dirty="0"/>
          </a:p>
        </p:txBody>
      </p:sp>
      <p:sp>
        <p:nvSpPr>
          <p:cNvPr id="4" name="Marcador de número de diapositiva 3">
            <a:extLst>
              <a:ext uri="{FF2B5EF4-FFF2-40B4-BE49-F238E27FC236}">
                <a16:creationId xmlns:a16="http://schemas.microsoft.com/office/drawing/2014/main" id="{22E268E0-E827-450A-9829-2F98F520FB6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21</a:t>
            </a:fld>
            <a:endParaRPr lang="es-PE"/>
          </a:p>
        </p:txBody>
      </p:sp>
    </p:spTree>
    <p:extLst>
      <p:ext uri="{BB962C8B-B14F-4D97-AF65-F5344CB8AC3E}">
        <p14:creationId xmlns:p14="http://schemas.microsoft.com/office/powerpoint/2010/main" val="14117257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AA6555B-2264-4201-8746-31B5613695E7}"/>
              </a:ext>
            </a:extLst>
          </p:cNvPr>
          <p:cNvSpPr>
            <a:spLocks noGrp="1"/>
          </p:cNvSpPr>
          <p:nvPr>
            <p:ph type="title"/>
          </p:nvPr>
        </p:nvSpPr>
        <p:spPr/>
        <p:txBody>
          <a:bodyPr anchor="ctr"/>
          <a:lstStyle/>
          <a:p>
            <a:r>
              <a:rPr lang="es-PE" b="1" dirty="0"/>
              <a:t>Características del Diseño de Sistemas</a:t>
            </a:r>
          </a:p>
        </p:txBody>
      </p:sp>
      <p:sp>
        <p:nvSpPr>
          <p:cNvPr id="3" name="Marcador de número de diapositiva 2">
            <a:extLst>
              <a:ext uri="{FF2B5EF4-FFF2-40B4-BE49-F238E27FC236}">
                <a16:creationId xmlns:a16="http://schemas.microsoft.com/office/drawing/2014/main" id="{7CA5F871-4F23-4D0F-958D-E04058761B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22</a:t>
            </a:fld>
            <a:endParaRPr lang="es-PE"/>
          </a:p>
        </p:txBody>
      </p:sp>
      <p:graphicFrame>
        <p:nvGraphicFramePr>
          <p:cNvPr id="6" name="Diagrama 5">
            <a:extLst>
              <a:ext uri="{FF2B5EF4-FFF2-40B4-BE49-F238E27FC236}">
                <a16:creationId xmlns:a16="http://schemas.microsoft.com/office/drawing/2014/main" id="{A260A467-C936-42D7-B9E8-6068F64794BF}"/>
              </a:ext>
            </a:extLst>
          </p:cNvPr>
          <p:cNvGraphicFramePr/>
          <p:nvPr>
            <p:extLst>
              <p:ext uri="{D42A27DB-BD31-4B8C-83A1-F6EECF244321}">
                <p14:modId xmlns:p14="http://schemas.microsoft.com/office/powerpoint/2010/main" val="3073773471"/>
              </p:ext>
            </p:extLst>
          </p:nvPr>
        </p:nvGraphicFramePr>
        <p:xfrm>
          <a:off x="1052051" y="1959914"/>
          <a:ext cx="706399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Google Shape;472;p63">
            <a:extLst>
              <a:ext uri="{FF2B5EF4-FFF2-40B4-BE49-F238E27FC236}">
                <a16:creationId xmlns:a16="http://schemas.microsoft.com/office/drawing/2014/main" id="{AEBB1CB2-5EB3-4075-81AB-090E805432E9}"/>
              </a:ext>
            </a:extLst>
          </p:cNvPr>
          <p:cNvSpPr/>
          <p:nvPr/>
        </p:nvSpPr>
        <p:spPr>
          <a:xfrm>
            <a:off x="2206719" y="2083754"/>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2;p63">
            <a:extLst>
              <a:ext uri="{FF2B5EF4-FFF2-40B4-BE49-F238E27FC236}">
                <a16:creationId xmlns:a16="http://schemas.microsoft.com/office/drawing/2014/main" id="{8BA1D6B3-DF2A-40C0-B764-44C56861A227}"/>
              </a:ext>
            </a:extLst>
          </p:cNvPr>
          <p:cNvSpPr/>
          <p:nvPr/>
        </p:nvSpPr>
        <p:spPr>
          <a:xfrm>
            <a:off x="2206719" y="2756377"/>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2;p63">
            <a:extLst>
              <a:ext uri="{FF2B5EF4-FFF2-40B4-BE49-F238E27FC236}">
                <a16:creationId xmlns:a16="http://schemas.microsoft.com/office/drawing/2014/main" id="{9255BC5E-E22D-43BE-B09F-4B2802506ACA}"/>
              </a:ext>
            </a:extLst>
          </p:cNvPr>
          <p:cNvSpPr/>
          <p:nvPr/>
        </p:nvSpPr>
        <p:spPr>
          <a:xfrm>
            <a:off x="2206719" y="342900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2;p63">
            <a:extLst>
              <a:ext uri="{FF2B5EF4-FFF2-40B4-BE49-F238E27FC236}">
                <a16:creationId xmlns:a16="http://schemas.microsoft.com/office/drawing/2014/main" id="{D71589F1-8ABC-4E6A-8E3A-F6FDF41978E8}"/>
              </a:ext>
            </a:extLst>
          </p:cNvPr>
          <p:cNvSpPr/>
          <p:nvPr/>
        </p:nvSpPr>
        <p:spPr>
          <a:xfrm>
            <a:off x="2206719" y="4152394"/>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2;p63">
            <a:extLst>
              <a:ext uri="{FF2B5EF4-FFF2-40B4-BE49-F238E27FC236}">
                <a16:creationId xmlns:a16="http://schemas.microsoft.com/office/drawing/2014/main" id="{79EF5AEA-A263-4D33-806B-559F8EFDF90E}"/>
              </a:ext>
            </a:extLst>
          </p:cNvPr>
          <p:cNvSpPr/>
          <p:nvPr/>
        </p:nvSpPr>
        <p:spPr>
          <a:xfrm>
            <a:off x="2206719" y="4875788"/>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2;p63">
            <a:extLst>
              <a:ext uri="{FF2B5EF4-FFF2-40B4-BE49-F238E27FC236}">
                <a16:creationId xmlns:a16="http://schemas.microsoft.com/office/drawing/2014/main" id="{EF62A8C6-657B-404E-BE39-45A967798E99}"/>
              </a:ext>
            </a:extLst>
          </p:cNvPr>
          <p:cNvSpPr/>
          <p:nvPr/>
        </p:nvSpPr>
        <p:spPr>
          <a:xfrm>
            <a:off x="2206719" y="5585103"/>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3517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3AA90-6D41-4D93-8DDC-3D338360FF39}"/>
              </a:ext>
            </a:extLst>
          </p:cNvPr>
          <p:cNvSpPr>
            <a:spLocks noGrp="1"/>
          </p:cNvSpPr>
          <p:nvPr>
            <p:ph type="title"/>
          </p:nvPr>
        </p:nvSpPr>
        <p:spPr/>
        <p:txBody>
          <a:bodyPr/>
          <a:lstStyle/>
          <a:p>
            <a:r>
              <a:rPr lang="es-MX" dirty="0"/>
              <a:t>Criterios Técnicos para Evaluar un Diseño</a:t>
            </a:r>
            <a:endParaRPr lang="es-PE" dirty="0"/>
          </a:p>
        </p:txBody>
      </p:sp>
      <p:sp>
        <p:nvSpPr>
          <p:cNvPr id="3" name="Marcador de texto 2">
            <a:extLst>
              <a:ext uri="{FF2B5EF4-FFF2-40B4-BE49-F238E27FC236}">
                <a16:creationId xmlns:a16="http://schemas.microsoft.com/office/drawing/2014/main" id="{FE7700C6-4B1F-420E-B845-50E9C9EA6C6F}"/>
              </a:ext>
            </a:extLst>
          </p:cNvPr>
          <p:cNvSpPr>
            <a:spLocks noGrp="1"/>
          </p:cNvSpPr>
          <p:nvPr>
            <p:ph type="body" idx="1"/>
          </p:nvPr>
        </p:nvSpPr>
        <p:spPr/>
        <p:txBody>
          <a:bodyPr/>
          <a:lstStyle/>
          <a:p>
            <a:pPr algn="just"/>
            <a:r>
              <a:rPr lang="es-MX" dirty="0"/>
              <a:t>Un diseño debe presentar una organización jerárquica que haga un uso inteligente del control entre los componentes del software.</a:t>
            </a:r>
          </a:p>
          <a:p>
            <a:pPr algn="just"/>
            <a:r>
              <a:rPr lang="es-MX" dirty="0"/>
              <a:t>El diseño debe ser modular, es decir, se debe hacer una partición lógica del Software.</a:t>
            </a:r>
          </a:p>
          <a:p>
            <a:pPr algn="just"/>
            <a:r>
              <a:rPr lang="es-MX" dirty="0"/>
              <a:t>Un diseño debe contener abstracciones de datos y procedimientos.</a:t>
            </a:r>
          </a:p>
          <a:p>
            <a:pPr algn="just"/>
            <a:r>
              <a:rPr lang="es-MX" dirty="0"/>
              <a:t>Debe conducir a interfaces que reduzcan la complejidad de las conexiones entre los módulos y el entorno exterior.</a:t>
            </a:r>
          </a:p>
        </p:txBody>
      </p:sp>
      <p:sp>
        <p:nvSpPr>
          <p:cNvPr id="4" name="Marcador de número de diapositiva 3">
            <a:extLst>
              <a:ext uri="{FF2B5EF4-FFF2-40B4-BE49-F238E27FC236}">
                <a16:creationId xmlns:a16="http://schemas.microsoft.com/office/drawing/2014/main" id="{1A0C0596-AE04-42A6-AEAA-6D7561C13B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23</a:t>
            </a:fld>
            <a:endParaRPr lang="es-PE"/>
          </a:p>
        </p:txBody>
      </p:sp>
    </p:spTree>
    <p:extLst>
      <p:ext uri="{BB962C8B-B14F-4D97-AF65-F5344CB8AC3E}">
        <p14:creationId xmlns:p14="http://schemas.microsoft.com/office/powerpoint/2010/main" val="5188940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3B85F-2472-4BE9-A101-E5E3CA426209}"/>
              </a:ext>
            </a:extLst>
          </p:cNvPr>
          <p:cNvSpPr>
            <a:spLocks noGrp="1"/>
          </p:cNvSpPr>
          <p:nvPr>
            <p:ph type="title"/>
          </p:nvPr>
        </p:nvSpPr>
        <p:spPr/>
        <p:txBody>
          <a:bodyPr/>
          <a:lstStyle/>
          <a:p>
            <a:r>
              <a:rPr lang="es-MX" dirty="0"/>
              <a:t>Importancia del Diseño de un Sistema </a:t>
            </a:r>
            <a:endParaRPr lang="es-PE" dirty="0"/>
          </a:p>
        </p:txBody>
      </p:sp>
      <p:sp>
        <p:nvSpPr>
          <p:cNvPr id="3" name="Marcador de texto 2">
            <a:extLst>
              <a:ext uri="{FF2B5EF4-FFF2-40B4-BE49-F238E27FC236}">
                <a16:creationId xmlns:a16="http://schemas.microsoft.com/office/drawing/2014/main" id="{16643912-8E3D-4066-847B-D7391DB6AA11}"/>
              </a:ext>
            </a:extLst>
          </p:cNvPr>
          <p:cNvSpPr>
            <a:spLocks noGrp="1"/>
          </p:cNvSpPr>
          <p:nvPr>
            <p:ph type="body" idx="1"/>
          </p:nvPr>
        </p:nvSpPr>
        <p:spPr/>
        <p:txBody>
          <a:bodyPr/>
          <a:lstStyle/>
          <a:p>
            <a:pPr algn="just"/>
            <a:r>
              <a:rPr lang="es-MX" sz="2200" dirty="0"/>
              <a:t>Debe implementar todos los requisitos implícitos que desea el cliente. </a:t>
            </a:r>
          </a:p>
          <a:p>
            <a:pPr algn="just"/>
            <a:endParaRPr lang="es-MX" sz="2200" dirty="0"/>
          </a:p>
          <a:p>
            <a:pPr algn="just"/>
            <a:r>
              <a:rPr lang="es-MX" sz="2200" dirty="0"/>
              <a:t>Debe ser una guía que puedan leer y entender los que construyan el código y los que prueban y mantienen el Software. </a:t>
            </a:r>
          </a:p>
          <a:p>
            <a:pPr algn="just"/>
            <a:endParaRPr lang="es-MX" sz="2200" dirty="0"/>
          </a:p>
          <a:p>
            <a:pPr algn="just"/>
            <a:r>
              <a:rPr lang="es-MX" sz="2200" dirty="0"/>
              <a:t>Debe proporcionar una completa idea de lo que es el Software, enfocando los dominios de datos, funcional y comportamiento de la Implementación.</a:t>
            </a:r>
            <a:endParaRPr lang="es-PE" sz="2200" dirty="0"/>
          </a:p>
        </p:txBody>
      </p:sp>
      <p:sp>
        <p:nvSpPr>
          <p:cNvPr id="4" name="Marcador de número de diapositiva 3">
            <a:extLst>
              <a:ext uri="{FF2B5EF4-FFF2-40B4-BE49-F238E27FC236}">
                <a16:creationId xmlns:a16="http://schemas.microsoft.com/office/drawing/2014/main" id="{CCB51239-B89B-4815-8177-DF718B09786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24</a:t>
            </a:fld>
            <a:endParaRPr lang="es-PE"/>
          </a:p>
        </p:txBody>
      </p:sp>
    </p:spTree>
    <p:extLst>
      <p:ext uri="{BB962C8B-B14F-4D97-AF65-F5344CB8AC3E}">
        <p14:creationId xmlns:p14="http://schemas.microsoft.com/office/powerpoint/2010/main" val="38319291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2"/>
          <p:cNvSpPr txBox="1">
            <a:spLocks noGrp="1"/>
          </p:cNvSpPr>
          <p:nvPr>
            <p:ph type="ctrTitle" idx="4294967295"/>
          </p:nvPr>
        </p:nvSpPr>
        <p:spPr>
          <a:xfrm>
            <a:off x="685800" y="30255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b="1" dirty="0">
                <a:solidFill>
                  <a:srgbClr val="EA3A68"/>
                </a:solidFill>
              </a:rPr>
              <a:t>Herramientas para el Diseño de Sistemas</a:t>
            </a:r>
            <a:endParaRPr sz="3600" b="1" dirty="0">
              <a:solidFill>
                <a:srgbClr val="EA3A68"/>
              </a:solidFill>
            </a:endParaRPr>
          </a:p>
        </p:txBody>
      </p:sp>
      <p:sp>
        <p:nvSpPr>
          <p:cNvPr id="191" name="Google Shape;191;p42"/>
          <p:cNvSpPr/>
          <p:nvPr/>
        </p:nvSpPr>
        <p:spPr>
          <a:xfrm>
            <a:off x="3777525" y="1491575"/>
            <a:ext cx="1734900" cy="1702500"/>
          </a:xfrm>
          <a:prstGeom prst="wedgeEllipseCallout">
            <a:avLst>
              <a:gd name="adj1" fmla="val 463"/>
              <a:gd name="adj2" fmla="val 63799"/>
            </a:avLst>
          </a:prstGeom>
          <a:solidFill>
            <a:srgbClr val="EA3A6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2"/>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
        <p:nvSpPr>
          <p:cNvPr id="6" name="Google Shape;192;p42">
            <a:extLst>
              <a:ext uri="{FF2B5EF4-FFF2-40B4-BE49-F238E27FC236}">
                <a16:creationId xmlns:a16="http://schemas.microsoft.com/office/drawing/2014/main" id="{002EC8C6-437B-447E-8F3E-852CD8049795}"/>
              </a:ext>
            </a:extLst>
          </p:cNvPr>
          <p:cNvSpPr/>
          <p:nvPr/>
        </p:nvSpPr>
        <p:spPr>
          <a:xfrm>
            <a:off x="4199340" y="1891271"/>
            <a:ext cx="891248" cy="903114"/>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buNone/>
            </a:pPr>
            <a:r>
              <a:rPr lang="es-PE" sz="2800" b="1" dirty="0"/>
              <a:t>Herramientas de Especificación</a:t>
            </a:r>
          </a:p>
          <a:p>
            <a:pPr marL="0" lvl="0" indent="0">
              <a:buNone/>
            </a:pPr>
            <a:r>
              <a:rPr lang="es-MX" sz="2000" dirty="0"/>
              <a:t>Apoyan el proceso de formular las características que debe tener una aplicación, tales como entradas, salidas, procesamiento y especificaciones de control. Muchas incluyen herramientas para crear especificaciones de datos.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buNone/>
            </a:pPr>
            <a:r>
              <a:rPr lang="es-PE" sz="2800" b="1" dirty="0"/>
              <a:t>Herramientas para Presentación</a:t>
            </a:r>
          </a:p>
          <a:p>
            <a:pPr marL="0" lvl="0" indent="0">
              <a:buNone/>
            </a:pPr>
            <a:r>
              <a:rPr lang="es-MX" sz="2000" dirty="0"/>
              <a:t>Se utilizan para describir la posición de datos, mensajes y encabezados sobre las pantallas de las terminales, reportes y otros medios de entrada y salida.</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buNone/>
            </a:pPr>
            <a:r>
              <a:rPr lang="es-MX" sz="2800" b="1" dirty="0"/>
              <a:t>Herramientas para el Desarrollo de Sistemas</a:t>
            </a:r>
          </a:p>
          <a:p>
            <a:pPr marL="0" lvl="0" indent="0">
              <a:buNone/>
            </a:pPr>
            <a:r>
              <a:rPr lang="es-MX" sz="2000" dirty="0"/>
              <a:t>Estas herramientas ayuda a los analistas a trasladar diseños en aplicaciones funcionales.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buNone/>
            </a:pPr>
            <a:r>
              <a:rPr lang="es-MX" sz="2800" b="1" dirty="0"/>
              <a:t>Herramientas para Ingeniería de Software</a:t>
            </a:r>
          </a:p>
          <a:p>
            <a:pPr marL="0" lvl="0" indent="0">
              <a:buNone/>
            </a:pPr>
            <a:r>
              <a:rPr lang="es-MX" sz="2000" dirty="0"/>
              <a:t>Apoyan el Proceso de formular diseños de Software, incluyendo procedimientos y controles, así como la documentación correspondiente.</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3244778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3"/>
          <p:cNvSpPr txBox="1">
            <a:spLocks noGrp="1"/>
          </p:cNvSpPr>
          <p:nvPr>
            <p:ph type="body" idx="1"/>
          </p:nvPr>
        </p:nvSpPr>
        <p:spPr>
          <a:xfrm>
            <a:off x="1109975" y="1831450"/>
            <a:ext cx="326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PE" sz="2800" b="1" dirty="0"/>
              <a:t>Generadores de Código</a:t>
            </a:r>
            <a:endParaRPr sz="2800" b="1" dirty="0"/>
          </a:p>
          <a:p>
            <a:pPr marL="0" lvl="0" indent="0">
              <a:buNone/>
            </a:pPr>
            <a:r>
              <a:rPr lang="es-MX" sz="2000" dirty="0"/>
              <a:t>Producen el código fuente y las aplicaciones a partir de especificaciones funcionales bien articuladas.</a:t>
            </a:r>
            <a:endParaRPr sz="2000" dirty="0"/>
          </a:p>
        </p:txBody>
      </p:sp>
      <p:sp>
        <p:nvSpPr>
          <p:cNvPr id="199" name="Google Shape;199;p43"/>
          <p:cNvSpPr txBox="1">
            <a:spLocks noGrp="1"/>
          </p:cNvSpPr>
          <p:nvPr>
            <p:ph type="title"/>
          </p:nvPr>
        </p:nvSpPr>
        <p:spPr>
          <a:xfrm>
            <a:off x="1027950" y="689775"/>
            <a:ext cx="7088100" cy="9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b="1" dirty="0"/>
              <a:t>Herramientas para el Diseño de Sistemas</a:t>
            </a:r>
            <a:endParaRPr b="1" dirty="0"/>
          </a:p>
        </p:txBody>
      </p:sp>
      <p:sp>
        <p:nvSpPr>
          <p:cNvPr id="200" name="Google Shape;200;p43"/>
          <p:cNvSpPr txBox="1">
            <a:spLocks noGrp="1"/>
          </p:cNvSpPr>
          <p:nvPr>
            <p:ph type="body" idx="2"/>
          </p:nvPr>
        </p:nvSpPr>
        <p:spPr>
          <a:xfrm>
            <a:off x="4915550" y="1831450"/>
            <a:ext cx="3155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PE" sz="2800" b="1" dirty="0"/>
              <a:t>Herramientas para Pruebas</a:t>
            </a:r>
            <a:endParaRPr sz="2800" b="1" dirty="0"/>
          </a:p>
          <a:p>
            <a:pPr marL="0" lvl="0" indent="0">
              <a:buNone/>
            </a:pPr>
            <a:r>
              <a:rPr lang="es-MX" sz="2000" dirty="0"/>
              <a:t>Apoyan la fase de la evaluación, incluyen facilidades para examinar la correcta operación del Sistema así como el grado de perfección alcanzado en comparación con las expectativas.</a:t>
            </a:r>
            <a:endParaRPr sz="2000" dirty="0"/>
          </a:p>
        </p:txBody>
      </p:sp>
      <p:sp>
        <p:nvSpPr>
          <p:cNvPr id="201" name="Google Shape;201;p43"/>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84375425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1027950" y="689775"/>
            <a:ext cx="7088100" cy="91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PE" sz="2800" b="1" dirty="0"/>
              <a:t>Decisiones que debe tomar un Diseñador de Sistemas</a:t>
            </a:r>
            <a:endParaRPr sz="2800" b="1" dirty="0"/>
          </a:p>
        </p:txBody>
      </p:sp>
      <p:sp>
        <p:nvSpPr>
          <p:cNvPr id="321" name="Google Shape;321;p54"/>
          <p:cNvSpPr txBox="1">
            <a:spLocks noGrp="1"/>
          </p:cNvSpPr>
          <p:nvPr>
            <p:ph type="body" idx="1"/>
          </p:nvPr>
        </p:nvSpPr>
        <p:spPr>
          <a:xfrm>
            <a:off x="1110575" y="2362200"/>
            <a:ext cx="2236500" cy="1510500"/>
          </a:xfrm>
          <a:prstGeom prst="rect">
            <a:avLst/>
          </a:prstGeom>
        </p:spPr>
        <p:txBody>
          <a:bodyPr spcFirstLastPara="1" wrap="square" lIns="91425" tIns="91425" rIns="91425" bIns="91425" anchor="t" anchorCtr="0">
            <a:noAutofit/>
          </a:bodyPr>
          <a:lstStyle/>
          <a:p>
            <a:pPr marL="0" lvl="0" indent="0">
              <a:buNone/>
            </a:pPr>
            <a:r>
              <a:rPr lang="es-MX" dirty="0"/>
              <a:t>Organizar el sistema en subsistemas</a:t>
            </a:r>
            <a:endParaRPr sz="1200" dirty="0"/>
          </a:p>
        </p:txBody>
      </p:sp>
      <p:sp>
        <p:nvSpPr>
          <p:cNvPr id="322" name="Google Shape;322;p54"/>
          <p:cNvSpPr txBox="1">
            <a:spLocks noGrp="1"/>
          </p:cNvSpPr>
          <p:nvPr>
            <p:ph type="body" idx="2"/>
          </p:nvPr>
        </p:nvSpPr>
        <p:spPr>
          <a:xfrm>
            <a:off x="3461801" y="2362200"/>
            <a:ext cx="2236500" cy="151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MX" dirty="0"/>
              <a:t>Asignar los subsistemas a los procesadores y tareas</a:t>
            </a:r>
            <a:endParaRPr sz="1200" dirty="0"/>
          </a:p>
        </p:txBody>
      </p:sp>
      <p:sp>
        <p:nvSpPr>
          <p:cNvPr id="323" name="Google Shape;323;p54"/>
          <p:cNvSpPr txBox="1">
            <a:spLocks noGrp="1"/>
          </p:cNvSpPr>
          <p:nvPr>
            <p:ph type="body" idx="3"/>
          </p:nvPr>
        </p:nvSpPr>
        <p:spPr>
          <a:xfrm>
            <a:off x="5813027" y="2362200"/>
            <a:ext cx="2236500" cy="1510500"/>
          </a:xfrm>
          <a:prstGeom prst="rect">
            <a:avLst/>
          </a:prstGeom>
        </p:spPr>
        <p:txBody>
          <a:bodyPr spcFirstLastPara="1" wrap="square" lIns="91425" tIns="91425" rIns="91425" bIns="91425" anchor="t" anchorCtr="0">
            <a:noAutofit/>
          </a:bodyPr>
          <a:lstStyle/>
          <a:p>
            <a:pPr marL="0" lvl="0" indent="0">
              <a:buNone/>
            </a:pPr>
            <a:r>
              <a:rPr lang="es-MX" dirty="0"/>
              <a:t>Seleccionar una aproximación para la administración de almacenes de datos</a:t>
            </a:r>
            <a:endParaRPr sz="1200" dirty="0"/>
          </a:p>
        </p:txBody>
      </p:sp>
      <p:sp>
        <p:nvSpPr>
          <p:cNvPr id="324" name="Google Shape;324;p54"/>
          <p:cNvSpPr txBox="1">
            <a:spLocks noGrp="1"/>
          </p:cNvSpPr>
          <p:nvPr>
            <p:ph type="body" idx="1"/>
          </p:nvPr>
        </p:nvSpPr>
        <p:spPr>
          <a:xfrm>
            <a:off x="1110575"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Manejar el acceso a recursos globales</a:t>
            </a:r>
            <a:endParaRPr sz="1200" dirty="0"/>
          </a:p>
        </p:txBody>
      </p:sp>
      <p:sp>
        <p:nvSpPr>
          <p:cNvPr id="325" name="Google Shape;325;p54"/>
          <p:cNvSpPr txBox="1">
            <a:spLocks noGrp="1"/>
          </p:cNvSpPr>
          <p:nvPr>
            <p:ph type="body" idx="2"/>
          </p:nvPr>
        </p:nvSpPr>
        <p:spPr>
          <a:xfrm>
            <a:off x="3461801"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Manejar las condiciones de contorno</a:t>
            </a:r>
            <a:endParaRPr sz="1200" dirty="0"/>
          </a:p>
        </p:txBody>
      </p:sp>
      <p:sp>
        <p:nvSpPr>
          <p:cNvPr id="326" name="Google Shape;326;p54"/>
          <p:cNvSpPr txBox="1">
            <a:spLocks noGrp="1"/>
          </p:cNvSpPr>
          <p:nvPr>
            <p:ph type="body" idx="3"/>
          </p:nvPr>
        </p:nvSpPr>
        <p:spPr>
          <a:xfrm>
            <a:off x="5813027" y="4392639"/>
            <a:ext cx="2236500" cy="1510500"/>
          </a:xfrm>
          <a:prstGeom prst="rect">
            <a:avLst/>
          </a:prstGeom>
        </p:spPr>
        <p:txBody>
          <a:bodyPr spcFirstLastPara="1" wrap="square" lIns="91425" tIns="91425" rIns="91425" bIns="91425" anchor="t" anchorCtr="0">
            <a:noAutofit/>
          </a:bodyPr>
          <a:lstStyle/>
          <a:p>
            <a:pPr marL="0" lvl="0" indent="0">
              <a:buNone/>
            </a:pPr>
            <a:r>
              <a:rPr lang="es-MX" dirty="0"/>
              <a:t>Establecer las prioridades</a:t>
            </a:r>
            <a:endParaRPr sz="1200" dirty="0"/>
          </a:p>
        </p:txBody>
      </p:sp>
      <p:sp>
        <p:nvSpPr>
          <p:cNvPr id="327" name="Google Shape;327;p54"/>
          <p:cNvSpPr/>
          <p:nvPr/>
        </p:nvSpPr>
        <p:spPr>
          <a:xfrm>
            <a:off x="3523248" y="2048698"/>
            <a:ext cx="430982" cy="380692"/>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4"/>
          <p:cNvSpPr/>
          <p:nvPr/>
        </p:nvSpPr>
        <p:spPr>
          <a:xfrm>
            <a:off x="1197920" y="2027379"/>
            <a:ext cx="419157" cy="423318"/>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54"/>
          <p:cNvSpPr/>
          <p:nvPr/>
        </p:nvSpPr>
        <p:spPr>
          <a:xfrm>
            <a:off x="5876966" y="2044476"/>
            <a:ext cx="436918" cy="435726"/>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4"/>
          <p:cNvSpPr/>
          <p:nvPr/>
        </p:nvSpPr>
        <p:spPr>
          <a:xfrm>
            <a:off x="5886146" y="4111159"/>
            <a:ext cx="418573" cy="386604"/>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4"/>
          <p:cNvSpPr/>
          <p:nvPr/>
        </p:nvSpPr>
        <p:spPr>
          <a:xfrm>
            <a:off x="1184276" y="3972625"/>
            <a:ext cx="416213" cy="534019"/>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4"/>
          <p:cNvSpPr/>
          <p:nvPr/>
        </p:nvSpPr>
        <p:spPr>
          <a:xfrm>
            <a:off x="3552398" y="4102277"/>
            <a:ext cx="381859" cy="404365"/>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979C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4"/>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29</a:t>
            </a:fld>
            <a:endParaRPr/>
          </a:p>
        </p:txBody>
      </p:sp>
      <p:sp>
        <p:nvSpPr>
          <p:cNvPr id="16" name="Google Shape;415;p63">
            <a:extLst>
              <a:ext uri="{FF2B5EF4-FFF2-40B4-BE49-F238E27FC236}">
                <a16:creationId xmlns:a16="http://schemas.microsoft.com/office/drawing/2014/main" id="{D7699DB4-F7CE-4451-AA58-1876CDE8A78D}"/>
              </a:ext>
            </a:extLst>
          </p:cNvPr>
          <p:cNvSpPr/>
          <p:nvPr/>
        </p:nvSpPr>
        <p:spPr>
          <a:xfrm>
            <a:off x="4977729" y="1202194"/>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C73624A-D217-429D-A60D-E3FE8A7B267F}"/>
              </a:ext>
            </a:extLst>
          </p:cNvPr>
          <p:cNvSpPr>
            <a:spLocks noGrp="1"/>
          </p:cNvSpPr>
          <p:nvPr>
            <p:ph type="title"/>
          </p:nvPr>
        </p:nvSpPr>
        <p:spPr/>
        <p:txBody>
          <a:bodyPr anchor="ctr"/>
          <a:lstStyle/>
          <a:p>
            <a:r>
              <a:rPr lang="es-PE" b="1" dirty="0"/>
              <a:t>Conceptos: Diseño</a:t>
            </a:r>
          </a:p>
        </p:txBody>
      </p:sp>
      <p:sp>
        <p:nvSpPr>
          <p:cNvPr id="5" name="Marcador de texto 4">
            <a:extLst>
              <a:ext uri="{FF2B5EF4-FFF2-40B4-BE49-F238E27FC236}">
                <a16:creationId xmlns:a16="http://schemas.microsoft.com/office/drawing/2014/main" id="{99C1C82B-295B-45C2-A643-FDCA4C71CB80}"/>
              </a:ext>
            </a:extLst>
          </p:cNvPr>
          <p:cNvSpPr>
            <a:spLocks noGrp="1"/>
          </p:cNvSpPr>
          <p:nvPr>
            <p:ph type="body" idx="1"/>
          </p:nvPr>
        </p:nvSpPr>
        <p:spPr/>
        <p:txBody>
          <a:bodyPr/>
          <a:lstStyle/>
          <a:p>
            <a:pPr algn="just"/>
            <a:r>
              <a:rPr lang="es-MX" sz="2100" b="1" dirty="0"/>
              <a:t>Diseño: </a:t>
            </a:r>
            <a:r>
              <a:rPr lang="es-MX" sz="2100" dirty="0"/>
              <a:t>se define como el proceso previo de configuración mental, en la búsqueda de una solución en cualquier campo. Se aplica habitualmente en el contexto de la industria, ingeniería, arquitectura, comunicación y otras disciplinas que requieren creatividad.</a:t>
            </a:r>
          </a:p>
          <a:p>
            <a:pPr algn="just"/>
            <a:endParaRPr lang="es-MX" sz="2100" dirty="0"/>
          </a:p>
          <a:p>
            <a:pPr algn="just"/>
            <a:r>
              <a:rPr lang="es-MX" sz="2100" b="1" dirty="0"/>
              <a:t>Diseño</a:t>
            </a:r>
            <a:r>
              <a:rPr lang="es-MX" sz="2100" dirty="0"/>
              <a:t> se refiere a un </a:t>
            </a:r>
            <a:r>
              <a:rPr lang="es-MX" sz="2100" b="1" dirty="0"/>
              <a:t>boceto</a:t>
            </a:r>
            <a:r>
              <a:rPr lang="es-MX" sz="2100" dirty="0"/>
              <a:t>, </a:t>
            </a:r>
            <a:r>
              <a:rPr lang="es-MX" sz="2100" b="1" dirty="0"/>
              <a:t>bosquejo </a:t>
            </a:r>
            <a:r>
              <a:rPr lang="es-MX" sz="2100" dirty="0"/>
              <a:t>o </a:t>
            </a:r>
            <a:r>
              <a:rPr lang="es-MX" sz="2100" b="1" dirty="0"/>
              <a:t>esquema</a:t>
            </a:r>
            <a:r>
              <a:rPr lang="es-MX" sz="2100" dirty="0"/>
              <a:t> que se realiza, ya sea mentalmente o en un soporte material, antes de concretar la producción de algo. El término también se emplea para referirse a la </a:t>
            </a:r>
            <a:r>
              <a:rPr lang="es-MX" sz="2100" b="1" dirty="0"/>
              <a:t>apariencia</a:t>
            </a:r>
            <a:r>
              <a:rPr lang="es-MX" sz="2100" dirty="0"/>
              <a:t> de ciertos productos en cuanto a sus líneas, forma y funcionalidades.</a:t>
            </a:r>
            <a:endParaRPr lang="es-PE" sz="2100" dirty="0"/>
          </a:p>
        </p:txBody>
      </p:sp>
      <p:sp>
        <p:nvSpPr>
          <p:cNvPr id="3" name="Marcador de número de diapositiva 2">
            <a:extLst>
              <a:ext uri="{FF2B5EF4-FFF2-40B4-BE49-F238E27FC236}">
                <a16:creationId xmlns:a16="http://schemas.microsoft.com/office/drawing/2014/main" id="{38FBB027-790D-4821-BDBE-6D03A86086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a:t>
            </a:fld>
            <a:endParaRPr lang="es-PE"/>
          </a:p>
        </p:txBody>
      </p:sp>
    </p:spTree>
    <p:extLst>
      <p:ext uri="{BB962C8B-B14F-4D97-AF65-F5344CB8AC3E}">
        <p14:creationId xmlns:p14="http://schemas.microsoft.com/office/powerpoint/2010/main" val="42512601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1B0AC7AA-1654-4C34-8926-1A8D02F9E78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30</a:t>
            </a:fld>
            <a:endParaRPr lang="es-PE"/>
          </a:p>
        </p:txBody>
      </p:sp>
      <p:sp>
        <p:nvSpPr>
          <p:cNvPr id="10" name="Título 1">
            <a:extLst>
              <a:ext uri="{FF2B5EF4-FFF2-40B4-BE49-F238E27FC236}">
                <a16:creationId xmlns:a16="http://schemas.microsoft.com/office/drawing/2014/main" id="{94C9ACC2-C22E-4DB0-B5C2-87EFD77D98FF}"/>
              </a:ext>
            </a:extLst>
          </p:cNvPr>
          <p:cNvSpPr txBox="1">
            <a:spLocks/>
          </p:cNvSpPr>
          <p:nvPr/>
        </p:nvSpPr>
        <p:spPr>
          <a:xfrm>
            <a:off x="1180350" y="842175"/>
            <a:ext cx="7088100" cy="910500"/>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FFFFFF"/>
              </a:buClr>
              <a:buSzPts val="6000"/>
              <a:buFont typeface="Shadows Into Light"/>
              <a:buNone/>
              <a:defRPr sz="6000" b="0" i="0" u="none" strike="noStrike" cap="none">
                <a:solidFill>
                  <a:srgbClr val="FFFFFF"/>
                </a:solidFill>
                <a:latin typeface="Shadows Into Light"/>
                <a:ea typeface="Shadows Into Light"/>
                <a:cs typeface="Shadows Into Light"/>
                <a:sym typeface="Shadows Into Light"/>
              </a:defRPr>
            </a:lvl9pPr>
          </a:lstStyle>
          <a:p>
            <a:r>
              <a:rPr lang="es-MX" sz="3200" b="1" dirty="0">
                <a:effectLst>
                  <a:outerShdw blurRad="38100" dist="38100" dir="2700000" algn="tl">
                    <a:srgbClr val="000000">
                      <a:alpha val="43137"/>
                    </a:srgbClr>
                  </a:outerShdw>
                </a:effectLst>
              </a:rPr>
              <a:t>Conclusiones</a:t>
            </a:r>
            <a:endParaRPr lang="es-PE" sz="3200" b="1" dirty="0">
              <a:effectLst>
                <a:outerShdw blurRad="38100" dist="38100" dir="2700000" algn="tl">
                  <a:srgbClr val="000000">
                    <a:alpha val="43137"/>
                  </a:srgbClr>
                </a:outerShdw>
              </a:effectLst>
            </a:endParaRPr>
          </a:p>
        </p:txBody>
      </p:sp>
      <p:sp>
        <p:nvSpPr>
          <p:cNvPr id="11" name="Marcador de texto 2">
            <a:extLst>
              <a:ext uri="{FF2B5EF4-FFF2-40B4-BE49-F238E27FC236}">
                <a16:creationId xmlns:a16="http://schemas.microsoft.com/office/drawing/2014/main" id="{9F156C2D-A445-4B6A-B725-240D519452A2}"/>
              </a:ext>
            </a:extLst>
          </p:cNvPr>
          <p:cNvSpPr txBox="1">
            <a:spLocks/>
          </p:cNvSpPr>
          <p:nvPr/>
        </p:nvSpPr>
        <p:spPr>
          <a:xfrm>
            <a:off x="1043850" y="1905075"/>
            <a:ext cx="7056300" cy="376171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Font typeface="Wingdings" panose="05000000000000000000" pitchFamily="2" charset="2"/>
              <a:buChar char="q"/>
            </a:pPr>
            <a:r>
              <a:rPr lang="es-MX" sz="2400" dirty="0">
                <a:solidFill>
                  <a:schemeClr val="bg1"/>
                </a:solidFill>
                <a:effectLst>
                  <a:outerShdw blurRad="38100" dist="38100" dir="2700000" algn="tl">
                    <a:srgbClr val="000000">
                      <a:alpha val="43137"/>
                    </a:srgbClr>
                  </a:outerShdw>
                </a:effectLst>
                <a:latin typeface="Shadows Into Light"/>
              </a:rPr>
              <a:t>En una organización o Empresa, el Análisis y Diseño de Sistemas, es el proceso de estudiar su Situación con la finalidad de observar como trabaja y decidir si es necesario realizar una mejora por medio de los resultados obtenidos.</a:t>
            </a:r>
          </a:p>
          <a:p>
            <a:pPr marL="342900" indent="-342900" algn="just">
              <a:buFont typeface="Wingdings" panose="05000000000000000000" pitchFamily="2" charset="2"/>
              <a:buChar char="q"/>
            </a:pPr>
            <a:endParaRPr lang="es-MX" sz="2400" dirty="0">
              <a:solidFill>
                <a:schemeClr val="bg1"/>
              </a:solidFill>
              <a:effectLst>
                <a:outerShdw blurRad="38100" dist="38100" dir="2700000" algn="tl">
                  <a:srgbClr val="000000">
                    <a:alpha val="43137"/>
                  </a:srgbClr>
                </a:outerShdw>
              </a:effectLst>
              <a:latin typeface="Shadows Into Light"/>
            </a:endParaRPr>
          </a:p>
          <a:p>
            <a:pPr marL="342900" indent="-342900" algn="just">
              <a:buFont typeface="Wingdings" panose="05000000000000000000" pitchFamily="2" charset="2"/>
              <a:buChar char="q"/>
            </a:pPr>
            <a:r>
              <a:rPr lang="es-MX" sz="2400" dirty="0">
                <a:solidFill>
                  <a:schemeClr val="bg1"/>
                </a:solidFill>
                <a:effectLst>
                  <a:outerShdw blurRad="38100" dist="38100" dir="2700000" algn="tl">
                    <a:srgbClr val="000000">
                      <a:alpha val="43137"/>
                    </a:srgbClr>
                  </a:outerShdw>
                </a:effectLst>
                <a:latin typeface="Shadows Into Light"/>
              </a:rPr>
              <a:t>Mejora la calidad y eficiencia en el proceso de la toma de decisiones. Las decisiones podrán tomarse de una forma más ágil con el apoyo del análisis y diseño de un sistema de información.</a:t>
            </a:r>
            <a:br>
              <a:rPr lang="es-MX" sz="2400" dirty="0">
                <a:solidFill>
                  <a:schemeClr val="bg1"/>
                </a:solidFill>
                <a:effectLst>
                  <a:outerShdw blurRad="38100" dist="38100" dir="2700000" algn="tl">
                    <a:srgbClr val="000000">
                      <a:alpha val="43137"/>
                    </a:srgbClr>
                  </a:outerShdw>
                </a:effectLst>
                <a:latin typeface="Shadows Into Light"/>
              </a:rPr>
            </a:br>
            <a:endParaRPr lang="es-PE" sz="2400" dirty="0">
              <a:solidFill>
                <a:schemeClr val="bg1"/>
              </a:solidFill>
              <a:effectLst>
                <a:outerShdw blurRad="38100" dist="38100" dir="2700000" algn="tl">
                  <a:srgbClr val="000000">
                    <a:alpha val="43137"/>
                  </a:srgbClr>
                </a:outerShdw>
              </a:effectLst>
              <a:latin typeface="Shadows Into Light"/>
            </a:endParaRPr>
          </a:p>
        </p:txBody>
      </p:sp>
      <p:sp>
        <p:nvSpPr>
          <p:cNvPr id="12" name="Marcador de número de diapositiva 3">
            <a:extLst>
              <a:ext uri="{FF2B5EF4-FFF2-40B4-BE49-F238E27FC236}">
                <a16:creationId xmlns:a16="http://schemas.microsoft.com/office/drawing/2014/main" id="{CA593D38-C615-4997-BCE2-649107E0F9E9}"/>
              </a:ext>
            </a:extLst>
          </p:cNvPr>
          <p:cNvSpPr txBox="1">
            <a:spLocks/>
          </p:cNvSpPr>
          <p:nvPr/>
        </p:nvSpPr>
        <p:spPr>
          <a:xfrm>
            <a:off x="4500476" y="6535954"/>
            <a:ext cx="548700" cy="39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1pPr>
            <a:lvl2pPr marR="0" lvl="1"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2pPr>
            <a:lvl3pPr marR="0" lvl="2"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3pPr>
            <a:lvl4pPr marR="0" lvl="3"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4pPr>
            <a:lvl5pPr marR="0" lvl="4"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5pPr>
            <a:lvl6pPr marR="0" lvl="5"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6pPr>
            <a:lvl7pPr marR="0" lvl="6"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7pPr>
            <a:lvl8pPr marR="0" lvl="7"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8pPr>
            <a:lvl9pPr marR="0" lvl="8" algn="ctr" rtl="0">
              <a:lnSpc>
                <a:spcPct val="100000"/>
              </a:lnSpc>
              <a:spcBef>
                <a:spcPts val="0"/>
              </a:spcBef>
              <a:spcAft>
                <a:spcPts val="0"/>
              </a:spcAft>
              <a:buClr>
                <a:srgbClr val="000000"/>
              </a:buClr>
              <a:buFont typeface="Arial"/>
              <a:buNone/>
              <a:defRPr sz="1300" b="0" i="0" u="none" strike="noStrike" cap="none">
                <a:solidFill>
                  <a:srgbClr val="979CB8"/>
                </a:solidFill>
                <a:latin typeface="Shadows Into Light"/>
                <a:ea typeface="Shadows Into Light"/>
                <a:cs typeface="Shadows Into Light"/>
                <a:sym typeface="Shadows Into Light"/>
              </a:defRPr>
            </a:lvl9pPr>
          </a:lstStyle>
          <a:p>
            <a:fld id="{00000000-1234-1234-1234-123412341234}" type="slidenum">
              <a:rPr lang="es-PE" smtClean="0"/>
              <a:pPr/>
              <a:t>30</a:t>
            </a:fld>
            <a:endParaRPr lang="es-PE"/>
          </a:p>
        </p:txBody>
      </p:sp>
    </p:spTree>
    <p:extLst>
      <p:ext uri="{BB962C8B-B14F-4D97-AF65-F5344CB8AC3E}">
        <p14:creationId xmlns:p14="http://schemas.microsoft.com/office/powerpoint/2010/main" val="39347833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0"/>
          <p:cNvSpPr txBox="1">
            <a:spLocks noGrp="1"/>
          </p:cNvSpPr>
          <p:nvPr>
            <p:ph type="ctrTitle" idx="4294967295"/>
          </p:nvPr>
        </p:nvSpPr>
        <p:spPr>
          <a:xfrm>
            <a:off x="1669950" y="1058012"/>
            <a:ext cx="5804100" cy="1123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sz="4400" b="1" dirty="0">
                <a:solidFill>
                  <a:srgbClr val="FFB008"/>
                </a:solidFill>
                <a:effectLst>
                  <a:outerShdw blurRad="38100" dist="38100" dir="2700000" algn="tl">
                    <a:srgbClr val="000000">
                      <a:alpha val="43137"/>
                    </a:srgbClr>
                  </a:outerShdw>
                </a:effectLst>
              </a:rPr>
              <a:t>Gracias por su atención</a:t>
            </a:r>
            <a:r>
              <a:rPr lang="en" sz="4400" b="1" dirty="0">
                <a:solidFill>
                  <a:srgbClr val="FFB008"/>
                </a:solidFill>
                <a:effectLst>
                  <a:outerShdw blurRad="38100" dist="38100" dir="2700000" algn="tl">
                    <a:srgbClr val="000000">
                      <a:alpha val="43137"/>
                    </a:srgbClr>
                  </a:outerShdw>
                </a:effectLst>
              </a:rPr>
              <a:t>!</a:t>
            </a:r>
            <a:endParaRPr sz="4400" b="1" dirty="0">
              <a:solidFill>
                <a:srgbClr val="FFB008"/>
              </a:solidFill>
              <a:effectLst>
                <a:outerShdw blurRad="38100" dist="38100" dir="2700000" algn="tl">
                  <a:srgbClr val="000000">
                    <a:alpha val="43137"/>
                  </a:srgbClr>
                </a:outerShdw>
              </a:effectLst>
            </a:endParaRPr>
          </a:p>
        </p:txBody>
      </p:sp>
      <p:sp>
        <p:nvSpPr>
          <p:cNvPr id="378" name="Google Shape;378;p60"/>
          <p:cNvSpPr txBox="1">
            <a:spLocks noGrp="1"/>
          </p:cNvSpPr>
          <p:nvPr>
            <p:ph type="subTitle" idx="4294967295"/>
          </p:nvPr>
        </p:nvSpPr>
        <p:spPr>
          <a:xfrm>
            <a:off x="1177800" y="2810038"/>
            <a:ext cx="6788400" cy="1046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s-PE" sz="3600" b="1" dirty="0">
                <a:solidFill>
                  <a:srgbClr val="FFFFFF"/>
                </a:solidFill>
              </a:rPr>
              <a:t>¿Preguntas</a:t>
            </a:r>
            <a:r>
              <a:rPr lang="en" sz="3600" b="1" dirty="0">
                <a:solidFill>
                  <a:srgbClr val="FFFFFF"/>
                </a:solidFill>
              </a:rPr>
              <a:t>?</a:t>
            </a:r>
            <a:endParaRPr sz="3600" b="1" dirty="0">
              <a:solidFill>
                <a:srgbClr val="FFFFFF"/>
              </a:solidFill>
            </a:endParaRPr>
          </a:p>
        </p:txBody>
      </p:sp>
      <p:sp>
        <p:nvSpPr>
          <p:cNvPr id="379" name="Google Shape;379;p60"/>
          <p:cNvSpPr txBox="1">
            <a:spLocks noGrp="1"/>
          </p:cNvSpPr>
          <p:nvPr>
            <p:ph type="body" idx="4294967295"/>
          </p:nvPr>
        </p:nvSpPr>
        <p:spPr>
          <a:xfrm>
            <a:off x="1177800" y="4651225"/>
            <a:ext cx="6788400" cy="1471850"/>
          </a:xfrm>
          <a:prstGeom prst="rect">
            <a:avLst/>
          </a:prstGeom>
        </p:spPr>
        <p:txBody>
          <a:bodyPr spcFirstLastPara="1" wrap="square" lIns="91425" tIns="91425" rIns="91425" bIns="91425" anchor="t" anchorCtr="0">
            <a:noAutofit/>
          </a:bodyPr>
          <a:lstStyle/>
          <a:p>
            <a:pPr marL="0" lvl="0" indent="0" algn="ctr">
              <a:spcBef>
                <a:spcPts val="0"/>
              </a:spcBef>
              <a:buNone/>
            </a:pPr>
            <a:r>
              <a:rPr lang="es-MX" sz="2000" b="1" i="1" dirty="0"/>
              <a:t>“Dime y lo olvido, enséñame y lo recuerdo, involúcrame y lo aprendo”.</a:t>
            </a:r>
          </a:p>
          <a:p>
            <a:pPr marL="0" lvl="0" indent="0" algn="ctr">
              <a:spcBef>
                <a:spcPts val="0"/>
              </a:spcBef>
              <a:buNone/>
            </a:pPr>
            <a:endParaRPr lang="es-MX" dirty="0"/>
          </a:p>
          <a:p>
            <a:pPr marL="0" lvl="0" indent="0" algn="r">
              <a:spcBef>
                <a:spcPts val="0"/>
              </a:spcBef>
              <a:buNone/>
            </a:pPr>
            <a:r>
              <a:rPr lang="es-MX" sz="1800" b="1" dirty="0"/>
              <a:t>Benjamín Franklin</a:t>
            </a:r>
            <a:endParaRPr sz="1800" b="1" dirty="0">
              <a:solidFill>
                <a:srgbClr val="FFFFFF"/>
              </a:solidFill>
            </a:endParaRPr>
          </a:p>
        </p:txBody>
      </p:sp>
      <p:sp>
        <p:nvSpPr>
          <p:cNvPr id="380" name="Google Shape;380;p60"/>
          <p:cNvSpPr/>
          <p:nvPr/>
        </p:nvSpPr>
        <p:spPr>
          <a:xfrm>
            <a:off x="2076850" y="2317675"/>
            <a:ext cx="4748538" cy="1896500"/>
          </a:xfrm>
          <a:custGeom>
            <a:avLst/>
            <a:gdLst/>
            <a:ahLst/>
            <a:cxnLst/>
            <a:rect l="l" t="t" r="r" b="b"/>
            <a:pathLst>
              <a:path w="163180" h="66288" extrusionOk="0">
                <a:moveTo>
                  <a:pt x="90243" y="4462"/>
                </a:moveTo>
                <a:cubicBezTo>
                  <a:pt x="83154" y="411"/>
                  <a:pt x="74074" y="1064"/>
                  <a:pt x="65923" y="1544"/>
                </a:cubicBezTo>
                <a:cubicBezTo>
                  <a:pt x="51317" y="2404"/>
                  <a:pt x="36069" y="4456"/>
                  <a:pt x="23122" y="11271"/>
                </a:cubicBezTo>
                <a:cubicBezTo>
                  <a:pt x="13017" y="16590"/>
                  <a:pt x="6735" y="34520"/>
                  <a:pt x="13070" y="44021"/>
                </a:cubicBezTo>
                <a:cubicBezTo>
                  <a:pt x="21835" y="57167"/>
                  <a:pt x="41795" y="58764"/>
                  <a:pt x="57493" y="60558"/>
                </a:cubicBezTo>
                <a:cubicBezTo>
                  <a:pt x="73279" y="62362"/>
                  <a:pt x="89298" y="61844"/>
                  <a:pt x="105158" y="60882"/>
                </a:cubicBezTo>
                <a:cubicBezTo>
                  <a:pt x="125660" y="59638"/>
                  <a:pt x="157482" y="50276"/>
                  <a:pt x="158336" y="29754"/>
                </a:cubicBezTo>
                <a:cubicBezTo>
                  <a:pt x="158620" y="22933"/>
                  <a:pt x="156399" y="13869"/>
                  <a:pt x="150230" y="10947"/>
                </a:cubicBezTo>
                <a:cubicBezTo>
                  <a:pt x="140017" y="6109"/>
                  <a:pt x="128254" y="5623"/>
                  <a:pt x="117156" y="3489"/>
                </a:cubicBezTo>
                <a:cubicBezTo>
                  <a:pt x="107059" y="1548"/>
                  <a:pt x="96605" y="2637"/>
                  <a:pt x="86352" y="1868"/>
                </a:cubicBezTo>
                <a:cubicBezTo>
                  <a:pt x="69538" y="607"/>
                  <a:pt x="52189" y="-1640"/>
                  <a:pt x="35768" y="2192"/>
                </a:cubicBezTo>
                <a:cubicBezTo>
                  <a:pt x="28377" y="3917"/>
                  <a:pt x="20507" y="5025"/>
                  <a:pt x="14043" y="9002"/>
                </a:cubicBezTo>
                <a:cubicBezTo>
                  <a:pt x="5849" y="14043"/>
                  <a:pt x="-2455" y="25547"/>
                  <a:pt x="748" y="34618"/>
                </a:cubicBezTo>
                <a:cubicBezTo>
                  <a:pt x="8217" y="55774"/>
                  <a:pt x="39445" y="60369"/>
                  <a:pt x="61708" y="63152"/>
                </a:cubicBezTo>
                <a:cubicBezTo>
                  <a:pt x="92043" y="66944"/>
                  <a:pt x="130198" y="71092"/>
                  <a:pt x="152500" y="50182"/>
                </a:cubicBezTo>
                <a:cubicBezTo>
                  <a:pt x="161822" y="41442"/>
                  <a:pt x="168060" y="20139"/>
                  <a:pt x="158012" y="12244"/>
                </a:cubicBezTo>
                <a:cubicBezTo>
                  <a:pt x="155373" y="10171"/>
                  <a:pt x="151540" y="10464"/>
                  <a:pt x="148284" y="9650"/>
                </a:cubicBezTo>
                <a:cubicBezTo>
                  <a:pt x="134411" y="6182"/>
                  <a:pt x="119783" y="6732"/>
                  <a:pt x="105483" y="6732"/>
                </a:cubicBezTo>
              </a:path>
            </a:pathLst>
          </a:custGeom>
          <a:noFill/>
          <a:ln w="9525" cap="flat" cmpd="sng">
            <a:solidFill>
              <a:srgbClr val="FFFFFF"/>
            </a:solidFill>
            <a:prstDash val="solid"/>
            <a:round/>
            <a:headEnd type="none" w="med" len="med"/>
            <a:tailEnd type="none" w="med" len="med"/>
          </a:ln>
        </p:spPr>
      </p:sp>
      <p:cxnSp>
        <p:nvCxnSpPr>
          <p:cNvPr id="381" name="Google Shape;381;p60"/>
          <p:cNvCxnSpPr/>
          <p:nvPr/>
        </p:nvCxnSpPr>
        <p:spPr>
          <a:xfrm flipH="1">
            <a:off x="6023075" y="2253575"/>
            <a:ext cx="810600" cy="705300"/>
          </a:xfrm>
          <a:prstGeom prst="straightConnector1">
            <a:avLst/>
          </a:prstGeom>
          <a:noFill/>
          <a:ln w="9525" cap="flat" cmpd="sng">
            <a:solidFill>
              <a:srgbClr val="FFFFFF"/>
            </a:solidFill>
            <a:prstDash val="dash"/>
            <a:round/>
            <a:headEnd type="none" w="med" len="med"/>
            <a:tailEnd type="triangle" w="med" len="med"/>
          </a:ln>
        </p:spPr>
      </p:cxnSp>
      <p:cxnSp>
        <p:nvCxnSpPr>
          <p:cNvPr id="382" name="Google Shape;382;p60"/>
          <p:cNvCxnSpPr/>
          <p:nvPr/>
        </p:nvCxnSpPr>
        <p:spPr>
          <a:xfrm>
            <a:off x="3380350" y="2163675"/>
            <a:ext cx="219000" cy="559200"/>
          </a:xfrm>
          <a:prstGeom prst="straightConnector1">
            <a:avLst/>
          </a:prstGeom>
          <a:noFill/>
          <a:ln w="9525" cap="flat" cmpd="sng">
            <a:solidFill>
              <a:srgbClr val="FFFFFF"/>
            </a:solidFill>
            <a:prstDash val="dash"/>
            <a:round/>
            <a:headEnd type="none" w="med" len="med"/>
            <a:tailEnd type="triangle" w="med" len="med"/>
          </a:ln>
        </p:spPr>
      </p:cxnSp>
      <p:cxnSp>
        <p:nvCxnSpPr>
          <p:cNvPr id="383" name="Google Shape;383;p60"/>
          <p:cNvCxnSpPr/>
          <p:nvPr/>
        </p:nvCxnSpPr>
        <p:spPr>
          <a:xfrm rot="10800000" flipH="1">
            <a:off x="2350850" y="3720000"/>
            <a:ext cx="826800" cy="648600"/>
          </a:xfrm>
          <a:prstGeom prst="straightConnector1">
            <a:avLst/>
          </a:prstGeom>
          <a:noFill/>
          <a:ln w="9525" cap="flat" cmpd="sng">
            <a:solidFill>
              <a:srgbClr val="FFFFFF"/>
            </a:solidFill>
            <a:prstDash val="dash"/>
            <a:round/>
            <a:headEnd type="none" w="med" len="med"/>
            <a:tailEnd type="triangle" w="med" len="med"/>
          </a:ln>
        </p:spPr>
      </p:cxnSp>
      <p:cxnSp>
        <p:nvCxnSpPr>
          <p:cNvPr id="384" name="Google Shape;384;p60"/>
          <p:cNvCxnSpPr/>
          <p:nvPr/>
        </p:nvCxnSpPr>
        <p:spPr>
          <a:xfrm rot="10800000">
            <a:off x="5406800" y="3711950"/>
            <a:ext cx="178500" cy="713400"/>
          </a:xfrm>
          <a:prstGeom prst="straightConnector1">
            <a:avLst/>
          </a:prstGeom>
          <a:noFill/>
          <a:ln w="9525" cap="flat" cmpd="sng">
            <a:solidFill>
              <a:srgbClr val="FFFFFF"/>
            </a:solidFill>
            <a:prstDash val="dash"/>
            <a:round/>
            <a:headEnd type="none" w="med" len="med"/>
            <a:tailEnd type="triangle" w="med" len="med"/>
          </a:ln>
        </p:spPr>
      </p:cxnSp>
      <p:cxnSp>
        <p:nvCxnSpPr>
          <p:cNvPr id="385" name="Google Shape;385;p60"/>
          <p:cNvCxnSpPr/>
          <p:nvPr/>
        </p:nvCxnSpPr>
        <p:spPr>
          <a:xfrm rot="10800000">
            <a:off x="5707050" y="3655075"/>
            <a:ext cx="186300" cy="170400"/>
          </a:xfrm>
          <a:prstGeom prst="straightConnector1">
            <a:avLst/>
          </a:prstGeom>
          <a:noFill/>
          <a:ln w="9525" cap="flat" cmpd="sng">
            <a:solidFill>
              <a:srgbClr val="FFFFFF"/>
            </a:solidFill>
            <a:prstDash val="dash"/>
            <a:round/>
            <a:headEnd type="none" w="med" len="med"/>
            <a:tailEnd type="triangle" w="med" len="med"/>
          </a:ln>
        </p:spPr>
      </p:cxnSp>
      <p:sp>
        <p:nvSpPr>
          <p:cNvPr id="386" name="Google Shape;386;p60"/>
          <p:cNvSpPr txBox="1">
            <a:spLocks noGrp="1"/>
          </p:cNvSpPr>
          <p:nvPr>
            <p:ph type="sldNum" idx="12"/>
          </p:nvPr>
        </p:nvSpPr>
        <p:spPr>
          <a:xfrm>
            <a:off x="4348076" y="6383554"/>
            <a:ext cx="548700" cy="39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31</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14086A1D-144F-416E-807E-D2E2269C5B70}"/>
              </a:ext>
            </a:extLst>
          </p:cNvPr>
          <p:cNvSpPr>
            <a:spLocks noGrp="1"/>
          </p:cNvSpPr>
          <p:nvPr>
            <p:ph type="title"/>
          </p:nvPr>
        </p:nvSpPr>
        <p:spPr/>
        <p:txBody>
          <a:bodyPr anchor="ctr"/>
          <a:lstStyle/>
          <a:p>
            <a:r>
              <a:rPr lang="es-PE" b="1" dirty="0"/>
              <a:t>Conceptos: Sistema</a:t>
            </a:r>
          </a:p>
        </p:txBody>
      </p:sp>
      <p:sp>
        <p:nvSpPr>
          <p:cNvPr id="6" name="Marcador de texto 5">
            <a:extLst>
              <a:ext uri="{FF2B5EF4-FFF2-40B4-BE49-F238E27FC236}">
                <a16:creationId xmlns:a16="http://schemas.microsoft.com/office/drawing/2014/main" id="{688CEA39-59F4-49B2-8D84-9DE229FD080D}"/>
              </a:ext>
            </a:extLst>
          </p:cNvPr>
          <p:cNvSpPr>
            <a:spLocks noGrp="1"/>
          </p:cNvSpPr>
          <p:nvPr>
            <p:ph type="body" idx="1"/>
          </p:nvPr>
        </p:nvSpPr>
        <p:spPr/>
        <p:txBody>
          <a:bodyPr/>
          <a:lstStyle/>
          <a:p>
            <a:pPr algn="just"/>
            <a:r>
              <a:rPr lang="es-MX" b="1" dirty="0"/>
              <a:t>Sistema: </a:t>
            </a:r>
            <a:r>
              <a:rPr lang="es-MX" dirty="0"/>
              <a:t>es un </a:t>
            </a:r>
            <a:r>
              <a:rPr lang="es-MX" b="1" dirty="0"/>
              <a:t>conjunto de elementos relacionados entre sí</a:t>
            </a:r>
            <a:r>
              <a:rPr lang="es-MX" dirty="0"/>
              <a:t> que funcionan como un todo, para lograr un objetivo común.</a:t>
            </a:r>
          </a:p>
          <a:p>
            <a:pPr algn="just"/>
            <a:endParaRPr lang="es-MX" dirty="0"/>
          </a:p>
          <a:p>
            <a:pPr algn="just"/>
            <a:r>
              <a:rPr lang="es-MX" dirty="0"/>
              <a:t>Los elementos que componen un sistema pueden ser variados, como una serie de principios o reglas estructuradas sobre una materia o teoría. </a:t>
            </a:r>
            <a:endParaRPr lang="es-PE" dirty="0"/>
          </a:p>
        </p:txBody>
      </p:sp>
      <p:sp>
        <p:nvSpPr>
          <p:cNvPr id="4" name="Marcador de número de diapositiva 3">
            <a:extLst>
              <a:ext uri="{FF2B5EF4-FFF2-40B4-BE49-F238E27FC236}">
                <a16:creationId xmlns:a16="http://schemas.microsoft.com/office/drawing/2014/main" id="{87F5DA0B-FAFF-4A10-8464-F59F53AD0E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4</a:t>
            </a:fld>
            <a:endParaRPr lang="es-PE"/>
          </a:p>
        </p:txBody>
      </p:sp>
    </p:spTree>
    <p:extLst>
      <p:ext uri="{BB962C8B-B14F-4D97-AF65-F5344CB8AC3E}">
        <p14:creationId xmlns:p14="http://schemas.microsoft.com/office/powerpoint/2010/main" val="5565903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5">
            <a:extLst>
              <a:ext uri="{FF2B5EF4-FFF2-40B4-BE49-F238E27FC236}">
                <a16:creationId xmlns:a16="http://schemas.microsoft.com/office/drawing/2014/main" id="{8D74163F-3229-4BE5-A52B-977944FB9E28}"/>
              </a:ext>
            </a:extLst>
          </p:cNvPr>
          <p:cNvSpPr>
            <a:spLocks noGrp="1"/>
          </p:cNvSpPr>
          <p:nvPr>
            <p:ph type="body" idx="1"/>
          </p:nvPr>
        </p:nvSpPr>
        <p:spPr/>
        <p:txBody>
          <a:bodyPr/>
          <a:lstStyle/>
          <a:p>
            <a:r>
              <a:rPr lang="es-PE" dirty="0"/>
              <a:t>Sistema solar.</a:t>
            </a:r>
          </a:p>
          <a:p>
            <a:r>
              <a:rPr lang="es-PE" dirty="0"/>
              <a:t>Sistema operativo.</a:t>
            </a:r>
          </a:p>
          <a:p>
            <a:r>
              <a:rPr lang="es-PE" dirty="0"/>
              <a:t>Sistema de información.</a:t>
            </a:r>
          </a:p>
          <a:p>
            <a:r>
              <a:rPr lang="es-PE" dirty="0"/>
              <a:t>Sistema educativo.</a:t>
            </a:r>
          </a:p>
          <a:p>
            <a:endParaRPr lang="es-PE" dirty="0"/>
          </a:p>
        </p:txBody>
      </p:sp>
      <p:sp>
        <p:nvSpPr>
          <p:cNvPr id="7" name="Marcador de texto 6">
            <a:extLst>
              <a:ext uri="{FF2B5EF4-FFF2-40B4-BE49-F238E27FC236}">
                <a16:creationId xmlns:a16="http://schemas.microsoft.com/office/drawing/2014/main" id="{971049D9-F300-437F-BC5C-620E263074A2}"/>
              </a:ext>
            </a:extLst>
          </p:cNvPr>
          <p:cNvSpPr>
            <a:spLocks noGrp="1"/>
          </p:cNvSpPr>
          <p:nvPr>
            <p:ph type="body" idx="2"/>
          </p:nvPr>
        </p:nvSpPr>
        <p:spPr/>
        <p:txBody>
          <a:bodyPr/>
          <a:lstStyle/>
          <a:p>
            <a:r>
              <a:rPr lang="es-PE" dirty="0"/>
              <a:t>Sistemas del cuerpo humano:</a:t>
            </a:r>
          </a:p>
          <a:p>
            <a:pPr lvl="1"/>
            <a:r>
              <a:rPr lang="es-PE" dirty="0"/>
              <a:t>Sistema digestivo.</a:t>
            </a:r>
          </a:p>
          <a:p>
            <a:pPr lvl="1"/>
            <a:r>
              <a:rPr lang="es-PE" dirty="0"/>
              <a:t>Sistema nervioso.</a:t>
            </a:r>
          </a:p>
          <a:p>
            <a:endParaRPr lang="es-PE" dirty="0"/>
          </a:p>
        </p:txBody>
      </p:sp>
      <p:sp>
        <p:nvSpPr>
          <p:cNvPr id="5" name="Título 4">
            <a:extLst>
              <a:ext uri="{FF2B5EF4-FFF2-40B4-BE49-F238E27FC236}">
                <a16:creationId xmlns:a16="http://schemas.microsoft.com/office/drawing/2014/main" id="{FBD252B6-B344-402E-9990-58357599E0D6}"/>
              </a:ext>
            </a:extLst>
          </p:cNvPr>
          <p:cNvSpPr>
            <a:spLocks noGrp="1"/>
          </p:cNvSpPr>
          <p:nvPr>
            <p:ph type="title"/>
          </p:nvPr>
        </p:nvSpPr>
        <p:spPr/>
        <p:txBody>
          <a:bodyPr anchor="ctr"/>
          <a:lstStyle/>
          <a:p>
            <a:r>
              <a:rPr lang="es-PE" b="1" dirty="0"/>
              <a:t>Ejemplos de Sistemas</a:t>
            </a:r>
          </a:p>
        </p:txBody>
      </p:sp>
      <p:sp>
        <p:nvSpPr>
          <p:cNvPr id="4" name="Marcador de número de diapositiva 3">
            <a:extLst>
              <a:ext uri="{FF2B5EF4-FFF2-40B4-BE49-F238E27FC236}">
                <a16:creationId xmlns:a16="http://schemas.microsoft.com/office/drawing/2014/main" id="{7D027E44-0421-43A0-B38C-970D043EBD2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5</a:t>
            </a:fld>
            <a:endParaRPr lang="es-PE"/>
          </a:p>
        </p:txBody>
      </p:sp>
      <p:pic>
        <p:nvPicPr>
          <p:cNvPr id="3074" name="Picture 2" descr="Sistema solar">
            <a:extLst>
              <a:ext uri="{FF2B5EF4-FFF2-40B4-BE49-F238E27FC236}">
                <a16:creationId xmlns:a16="http://schemas.microsoft.com/office/drawing/2014/main" id="{377FB23D-53B2-46E0-BFAC-99F6CC372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043" y="3478965"/>
            <a:ext cx="2382982" cy="119149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sultado de imagen para sistema de informacion">
            <a:extLst>
              <a:ext uri="{FF2B5EF4-FFF2-40B4-BE49-F238E27FC236}">
                <a16:creationId xmlns:a16="http://schemas.microsoft.com/office/drawing/2014/main" id="{E941DC37-C5C2-40C9-B125-9EAA228B6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508" y="4629670"/>
            <a:ext cx="2106527" cy="13165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ultado de imagen para Sistema nervioso">
            <a:extLst>
              <a:ext uri="{FF2B5EF4-FFF2-40B4-BE49-F238E27FC236}">
                <a16:creationId xmlns:a16="http://schemas.microsoft.com/office/drawing/2014/main" id="{10930FF6-E1AA-45B1-B6A1-9CB2D5FBA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915" y="3478965"/>
            <a:ext cx="2396035" cy="167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22260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 calcmode="lin" valueType="num">
                                      <p:cBhvr additive="base">
                                        <p:cTn id="23" dur="500" fill="hold"/>
                                        <p:tgtEl>
                                          <p:spTgt spid="3074"/>
                                        </p:tgtEl>
                                        <p:attrNameLst>
                                          <p:attrName>ppt_x</p:attrName>
                                        </p:attrNameLst>
                                      </p:cBhvr>
                                      <p:tavLst>
                                        <p:tav tm="0">
                                          <p:val>
                                            <p:strVal val="#ppt_x"/>
                                          </p:val>
                                        </p:tav>
                                        <p:tav tm="100000">
                                          <p:val>
                                            <p:strVal val="#ppt_x"/>
                                          </p:val>
                                        </p:tav>
                                      </p:tavLst>
                                    </p:anim>
                                    <p:anim calcmode="lin" valueType="num">
                                      <p:cBhvr additive="base">
                                        <p:cTn id="2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8"/>
                                        </p:tgtEl>
                                        <p:attrNameLst>
                                          <p:attrName>style.visibility</p:attrName>
                                        </p:attrNameLst>
                                      </p:cBhvr>
                                      <p:to>
                                        <p:strVal val="visible"/>
                                      </p:to>
                                    </p:set>
                                    <p:anim calcmode="lin" valueType="num">
                                      <p:cBhvr additive="base">
                                        <p:cTn id="37" dur="500" fill="hold"/>
                                        <p:tgtEl>
                                          <p:spTgt spid="3078"/>
                                        </p:tgtEl>
                                        <p:attrNameLst>
                                          <p:attrName>ppt_x</p:attrName>
                                        </p:attrNameLst>
                                      </p:cBhvr>
                                      <p:tavLst>
                                        <p:tav tm="0">
                                          <p:val>
                                            <p:strVal val="#ppt_x"/>
                                          </p:val>
                                        </p:tav>
                                        <p:tav tm="100000">
                                          <p:val>
                                            <p:strVal val="#ppt_x"/>
                                          </p:val>
                                        </p:tav>
                                      </p:tavLst>
                                    </p:anim>
                                    <p:anim calcmode="lin" valueType="num">
                                      <p:cBhvr additive="base">
                                        <p:cTn id="38"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80"/>
                                        </p:tgtEl>
                                        <p:attrNameLst>
                                          <p:attrName>style.visibility</p:attrName>
                                        </p:attrNameLst>
                                      </p:cBhvr>
                                      <p:to>
                                        <p:strVal val="visible"/>
                                      </p:to>
                                    </p:set>
                                    <p:anim calcmode="lin" valueType="num">
                                      <p:cBhvr additive="base">
                                        <p:cTn id="43" dur="500" fill="hold"/>
                                        <p:tgtEl>
                                          <p:spTgt spid="3080"/>
                                        </p:tgtEl>
                                        <p:attrNameLst>
                                          <p:attrName>ppt_x</p:attrName>
                                        </p:attrNameLst>
                                      </p:cBhvr>
                                      <p:tavLst>
                                        <p:tav tm="0">
                                          <p:val>
                                            <p:strVal val="#ppt_x"/>
                                          </p:val>
                                        </p:tav>
                                        <p:tav tm="100000">
                                          <p:val>
                                            <p:strVal val="#ppt_x"/>
                                          </p:val>
                                        </p:tav>
                                      </p:tavLst>
                                    </p:anim>
                                    <p:anim calcmode="lin" valueType="num">
                                      <p:cBhvr additive="base">
                                        <p:cTn id="44"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736962D-F0FF-4BF7-AF34-12D8708CA6BD}"/>
              </a:ext>
            </a:extLst>
          </p:cNvPr>
          <p:cNvSpPr>
            <a:spLocks noGrp="1"/>
          </p:cNvSpPr>
          <p:nvPr>
            <p:ph type="title"/>
          </p:nvPr>
        </p:nvSpPr>
        <p:spPr/>
        <p:txBody>
          <a:bodyPr anchor="ctr"/>
          <a:lstStyle/>
          <a:p>
            <a:r>
              <a:rPr lang="es-PE" b="1" dirty="0"/>
              <a:t>Conceptos: Diseño de Sistemas</a:t>
            </a:r>
          </a:p>
        </p:txBody>
      </p:sp>
      <p:sp>
        <p:nvSpPr>
          <p:cNvPr id="5" name="Marcador de texto 4">
            <a:extLst>
              <a:ext uri="{FF2B5EF4-FFF2-40B4-BE49-F238E27FC236}">
                <a16:creationId xmlns:a16="http://schemas.microsoft.com/office/drawing/2014/main" id="{3568F7A4-1916-47AE-A21A-74396BA9FC20}"/>
              </a:ext>
            </a:extLst>
          </p:cNvPr>
          <p:cNvSpPr>
            <a:spLocks noGrp="1"/>
          </p:cNvSpPr>
          <p:nvPr>
            <p:ph type="body" idx="1"/>
          </p:nvPr>
        </p:nvSpPr>
        <p:spPr/>
        <p:txBody>
          <a:bodyPr/>
          <a:lstStyle/>
          <a:p>
            <a:pPr algn="just"/>
            <a:r>
              <a:rPr lang="es-MX" sz="2200" dirty="0"/>
              <a:t>El </a:t>
            </a:r>
            <a:r>
              <a:rPr lang="es-MX" sz="2200" b="1" dirty="0"/>
              <a:t>Diseño de sistemas:</a:t>
            </a:r>
            <a:r>
              <a:rPr lang="es-MX" sz="2200" dirty="0"/>
              <a:t> es el arte de definir la arquitectura de hardware y software, componentes, módulos y datos de un sistema de cómputo, a efectos de satisfacer ciertos requerimientos. Es la etapa posterior al </a:t>
            </a:r>
            <a:r>
              <a:rPr lang="es-MX" sz="2200" u="sng" dirty="0"/>
              <a:t>Análisis de sistemas </a:t>
            </a:r>
            <a:r>
              <a:rPr lang="es-MX" sz="2200" dirty="0"/>
              <a:t>y anterior al </a:t>
            </a:r>
            <a:r>
              <a:rPr lang="es-MX" sz="2200" u="sng" dirty="0"/>
              <a:t>Desarrollo de sistemas</a:t>
            </a:r>
            <a:r>
              <a:rPr lang="es-MX" sz="2200" dirty="0"/>
              <a:t>.</a:t>
            </a:r>
          </a:p>
          <a:p>
            <a:pPr algn="just"/>
            <a:r>
              <a:rPr lang="es-MX" sz="2200" dirty="0"/>
              <a:t>El </a:t>
            </a:r>
            <a:r>
              <a:rPr lang="es-MX" sz="2200" b="1" dirty="0"/>
              <a:t>Diseño de sistemas: </a:t>
            </a:r>
            <a:r>
              <a:rPr lang="es-MX" sz="2200" dirty="0"/>
              <a:t>tiene un rol respetado y crucial en la industria de procesamiento de datos. La importancia de los sistemas multiplataforma ha incrementado la ingeniería de software a costa de los diseños de sistemas.</a:t>
            </a:r>
            <a:endParaRPr lang="es-PE" sz="2200" dirty="0"/>
          </a:p>
        </p:txBody>
      </p:sp>
      <p:sp>
        <p:nvSpPr>
          <p:cNvPr id="3" name="Marcador de número de diapositiva 2">
            <a:extLst>
              <a:ext uri="{FF2B5EF4-FFF2-40B4-BE49-F238E27FC236}">
                <a16:creationId xmlns:a16="http://schemas.microsoft.com/office/drawing/2014/main" id="{F3250A84-2FB9-4CDC-B0FE-A3469304A2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6</a:t>
            </a:fld>
            <a:endParaRPr lang="es-PE"/>
          </a:p>
        </p:txBody>
      </p:sp>
    </p:spTree>
    <p:extLst>
      <p:ext uri="{BB962C8B-B14F-4D97-AF65-F5344CB8AC3E}">
        <p14:creationId xmlns:p14="http://schemas.microsoft.com/office/powerpoint/2010/main" val="31563604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9CBE4FE-6C45-41B4-BE11-19F6E587B15D}"/>
              </a:ext>
            </a:extLst>
          </p:cNvPr>
          <p:cNvSpPr>
            <a:spLocks noGrp="1"/>
          </p:cNvSpPr>
          <p:nvPr>
            <p:ph type="title"/>
          </p:nvPr>
        </p:nvSpPr>
        <p:spPr/>
        <p:txBody>
          <a:bodyPr anchor="ctr"/>
          <a:lstStyle/>
          <a:p>
            <a:r>
              <a:rPr lang="es-PE" b="1" dirty="0"/>
              <a:t>Conceptos: Sistema de Información</a:t>
            </a:r>
          </a:p>
        </p:txBody>
      </p:sp>
      <p:sp>
        <p:nvSpPr>
          <p:cNvPr id="6" name="Marcador de texto 5">
            <a:extLst>
              <a:ext uri="{FF2B5EF4-FFF2-40B4-BE49-F238E27FC236}">
                <a16:creationId xmlns:a16="http://schemas.microsoft.com/office/drawing/2014/main" id="{A1D39F23-4325-4B5E-9D4D-52FAE8CB2557}"/>
              </a:ext>
            </a:extLst>
          </p:cNvPr>
          <p:cNvSpPr>
            <a:spLocks noGrp="1"/>
          </p:cNvSpPr>
          <p:nvPr>
            <p:ph type="body" idx="1"/>
          </p:nvPr>
        </p:nvSpPr>
        <p:spPr/>
        <p:txBody>
          <a:bodyPr/>
          <a:lstStyle/>
          <a:p>
            <a:pPr algn="just" fontAlgn="t"/>
            <a:r>
              <a:rPr lang="es-MX" sz="2200" b="1" dirty="0"/>
              <a:t>Los Sistemas de Información: </a:t>
            </a:r>
            <a:r>
              <a:rPr lang="es-MX" sz="2200" dirty="0"/>
              <a:t>ayudan a administrar, recolectar, recuperar, procesar, almacenar y distribuir información relevante para los procesos fundamentales y las particularidades de cada organización.</a:t>
            </a:r>
          </a:p>
          <a:p>
            <a:pPr algn="just" fontAlgn="t"/>
            <a:endParaRPr lang="es-MX" sz="2200" dirty="0"/>
          </a:p>
          <a:p>
            <a:pPr algn="just" fontAlgn="t"/>
            <a:r>
              <a:rPr lang="es-MX" sz="2200" dirty="0"/>
              <a:t>La importancia de un </a:t>
            </a:r>
            <a:r>
              <a:rPr lang="es-MX" sz="2200" b="1" dirty="0"/>
              <a:t>Sistema de Información </a:t>
            </a:r>
            <a:r>
              <a:rPr lang="es-MX" sz="2200" dirty="0"/>
              <a:t>radica en la eficiencia en la correlación de una gran cantidad de datos ingresados a través de procesos diseñados para cada área con el objetivo de producir información válida para la posterior toma de decisiones.</a:t>
            </a:r>
          </a:p>
        </p:txBody>
      </p:sp>
      <p:sp>
        <p:nvSpPr>
          <p:cNvPr id="4" name="Marcador de número de diapositiva 3">
            <a:extLst>
              <a:ext uri="{FF2B5EF4-FFF2-40B4-BE49-F238E27FC236}">
                <a16:creationId xmlns:a16="http://schemas.microsoft.com/office/drawing/2014/main" id="{EB512B94-3E84-4BAB-900A-095640838E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7</a:t>
            </a:fld>
            <a:endParaRPr lang="es-PE"/>
          </a:p>
        </p:txBody>
      </p:sp>
    </p:spTree>
    <p:extLst>
      <p:ext uri="{BB962C8B-B14F-4D97-AF65-F5344CB8AC3E}">
        <p14:creationId xmlns:p14="http://schemas.microsoft.com/office/powerpoint/2010/main" val="257198948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B6E0779-D696-4F83-B891-0DECA224442C}"/>
              </a:ext>
            </a:extLst>
          </p:cNvPr>
          <p:cNvSpPr>
            <a:spLocks noGrp="1"/>
          </p:cNvSpPr>
          <p:nvPr>
            <p:ph type="ctrTitle"/>
          </p:nvPr>
        </p:nvSpPr>
        <p:spPr/>
        <p:txBody>
          <a:bodyPr/>
          <a:lstStyle/>
          <a:p>
            <a:r>
              <a:rPr lang="es-MX" sz="4000" b="1" dirty="0">
                <a:effectLst>
                  <a:outerShdw blurRad="38100" dist="38100" dir="2700000" algn="tl">
                    <a:srgbClr val="000000">
                      <a:alpha val="43137"/>
                    </a:srgbClr>
                  </a:outerShdw>
                </a:effectLst>
              </a:rPr>
              <a:t>Actividades básicas de un Sistema de Información</a:t>
            </a:r>
            <a:endParaRPr lang="es-PE" sz="4000" b="1" dirty="0">
              <a:effectLst>
                <a:outerShdw blurRad="38100" dist="38100" dir="2700000" algn="tl">
                  <a:srgbClr val="000000">
                    <a:alpha val="43137"/>
                  </a:srgbClr>
                </a:outerShdw>
              </a:effectLst>
            </a:endParaRPr>
          </a:p>
        </p:txBody>
      </p:sp>
      <p:sp>
        <p:nvSpPr>
          <p:cNvPr id="4" name="Marcador de número de diapositiva 3">
            <a:extLst>
              <a:ext uri="{FF2B5EF4-FFF2-40B4-BE49-F238E27FC236}">
                <a16:creationId xmlns:a16="http://schemas.microsoft.com/office/drawing/2014/main" id="{05A5C626-66E6-4A61-A69B-818E052BDFC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8</a:t>
            </a:fld>
            <a:endParaRPr lang="es-PE"/>
          </a:p>
        </p:txBody>
      </p:sp>
    </p:spTree>
    <p:extLst>
      <p:ext uri="{BB962C8B-B14F-4D97-AF65-F5344CB8AC3E}">
        <p14:creationId xmlns:p14="http://schemas.microsoft.com/office/powerpoint/2010/main" val="324214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DDC76F47-FD7E-4D1E-BC3B-FCD9C58E6E6D}"/>
              </a:ext>
            </a:extLst>
          </p:cNvPr>
          <p:cNvGrpSpPr/>
          <p:nvPr/>
        </p:nvGrpSpPr>
        <p:grpSpPr>
          <a:xfrm>
            <a:off x="692720" y="1955074"/>
            <a:ext cx="7148579" cy="3432764"/>
            <a:chOff x="692720" y="1955074"/>
            <a:chExt cx="7148579" cy="3432764"/>
          </a:xfrm>
        </p:grpSpPr>
        <p:pic>
          <p:nvPicPr>
            <p:cNvPr id="1026" name="Picture 2" descr="actividades-basicas-de-un-sistema-de-informacion">
              <a:extLst>
                <a:ext uri="{FF2B5EF4-FFF2-40B4-BE49-F238E27FC236}">
                  <a16:creationId xmlns:a16="http://schemas.microsoft.com/office/drawing/2014/main" id="{9B46D639-0496-4E88-AA58-0E1C20020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700" y="1955074"/>
              <a:ext cx="6538599" cy="34327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actividades de un sistema de informacion">
              <a:extLst>
                <a:ext uri="{FF2B5EF4-FFF2-40B4-BE49-F238E27FC236}">
                  <a16:creationId xmlns:a16="http://schemas.microsoft.com/office/drawing/2014/main" id="{897B3E90-C395-4E46-9A7F-5776C61F16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324" b="44899"/>
            <a:stretch/>
          </p:blipFill>
          <p:spPr bwMode="auto">
            <a:xfrm>
              <a:off x="692720" y="2493816"/>
              <a:ext cx="7088099" cy="1008428"/>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ítulo 3">
            <a:extLst>
              <a:ext uri="{FF2B5EF4-FFF2-40B4-BE49-F238E27FC236}">
                <a16:creationId xmlns:a16="http://schemas.microsoft.com/office/drawing/2014/main" id="{1BED7B48-9097-436D-A529-1CC38EC11BE1}"/>
              </a:ext>
            </a:extLst>
          </p:cNvPr>
          <p:cNvSpPr>
            <a:spLocks noGrp="1"/>
          </p:cNvSpPr>
          <p:nvPr>
            <p:ph type="title"/>
          </p:nvPr>
        </p:nvSpPr>
        <p:spPr/>
        <p:txBody>
          <a:bodyPr anchor="ctr"/>
          <a:lstStyle/>
          <a:p>
            <a:r>
              <a:rPr lang="es-MX" sz="2800" b="1" dirty="0"/>
              <a:t>Actividades de un Sistema de Información</a:t>
            </a:r>
            <a:endParaRPr lang="es-PE" sz="2800" b="1" dirty="0"/>
          </a:p>
        </p:txBody>
      </p:sp>
      <p:sp>
        <p:nvSpPr>
          <p:cNvPr id="3" name="Marcador de número de diapositiva 2">
            <a:extLst>
              <a:ext uri="{FF2B5EF4-FFF2-40B4-BE49-F238E27FC236}">
                <a16:creationId xmlns:a16="http://schemas.microsoft.com/office/drawing/2014/main" id="{5C7C0C76-0DCE-4BAB-8344-617FFD8C007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s-PE" smtClean="0"/>
              <a:t>9</a:t>
            </a:fld>
            <a:endParaRPr lang="es-PE"/>
          </a:p>
        </p:txBody>
      </p:sp>
      <p:pic>
        <p:nvPicPr>
          <p:cNvPr id="1030" name="Picture 6" descr="Resultado de imagen para actividades de un sistema de informacion">
            <a:extLst>
              <a:ext uri="{FF2B5EF4-FFF2-40B4-BE49-F238E27FC236}">
                <a16:creationId xmlns:a16="http://schemas.microsoft.com/office/drawing/2014/main" id="{C6735B9F-310F-40D2-8295-571ACBC23B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818" t="55101" r="11364"/>
          <a:stretch/>
        </p:blipFill>
        <p:spPr bwMode="auto">
          <a:xfrm>
            <a:off x="1647564" y="4497960"/>
            <a:ext cx="5848870" cy="167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96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incul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1039</Words>
  <Application>Microsoft Office PowerPoint</Application>
  <PresentationFormat>Presentación en pantalla (4:3)</PresentationFormat>
  <Paragraphs>158</Paragraphs>
  <Slides>31</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Shadows Into Light</vt:lpstr>
      <vt:lpstr>Varela Round</vt:lpstr>
      <vt:lpstr>Wingdings</vt:lpstr>
      <vt:lpstr>Trinculo template</vt:lpstr>
      <vt:lpstr>DISEÑO DE SISTEMAS</vt:lpstr>
      <vt:lpstr>Presentación de PowerPoint</vt:lpstr>
      <vt:lpstr>Conceptos: Diseño</vt:lpstr>
      <vt:lpstr>Conceptos: Sistema</vt:lpstr>
      <vt:lpstr>Ejemplos de Sistemas</vt:lpstr>
      <vt:lpstr>Conceptos: Diseño de Sistemas</vt:lpstr>
      <vt:lpstr>Conceptos: Sistema de Información</vt:lpstr>
      <vt:lpstr>Actividades básicas de un Sistema de Información</vt:lpstr>
      <vt:lpstr>Actividades de un Sistema de Información</vt:lpstr>
      <vt:lpstr>Componentes de un Sistema de Información</vt:lpstr>
      <vt:lpstr>Componentes de un Sistema de Información</vt:lpstr>
      <vt:lpstr>Elementos de un Sistema de Información</vt:lpstr>
      <vt:lpstr>Elementos de un Sistema de Información</vt:lpstr>
      <vt:lpstr>Elementos de un Sistema de Información</vt:lpstr>
      <vt:lpstr>Diseño de Sistemas de Información</vt:lpstr>
      <vt:lpstr>Etapas del Diseño de un Sistema de Información</vt:lpstr>
      <vt:lpstr>Etapas del Diseño de un Sistema de Información</vt:lpstr>
      <vt:lpstr>Etapas del Diseño de un Sistema de Información</vt:lpstr>
      <vt:lpstr>Etapas del Diseño de un Sistema de Información</vt:lpstr>
      <vt:lpstr>Etapas del Diseño de un Sistema de Información</vt:lpstr>
      <vt:lpstr>La importancia del Diseño del Sistemas se puede definir en una sola palabra Calidad, dentro del diseño es donde se fomenta la calidad del Proyecto. El Diseño es la única manera de materializar con precisión los requerimientos del cliente.</vt:lpstr>
      <vt:lpstr>Características del Diseño de Sistemas</vt:lpstr>
      <vt:lpstr>Criterios Técnicos para Evaluar un Diseño</vt:lpstr>
      <vt:lpstr>Importancia del Diseño de un Sistema </vt:lpstr>
      <vt:lpstr>Herramientas para el Diseño de Sistemas</vt:lpstr>
      <vt:lpstr>Herramientas para el Diseño de Sistemas</vt:lpstr>
      <vt:lpstr>Herramientas para el Diseño de Sistemas</vt:lpstr>
      <vt:lpstr>Herramientas para el Diseño de Sistemas</vt:lpstr>
      <vt:lpstr>Decisiones que debe tomar un Diseñador de Sistemas</vt:lpstr>
      <vt:lpstr>Presentación de PowerPoint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SISTEMAS</dc:title>
  <dc:creator>Juan Amado</dc:creator>
  <cp:lastModifiedBy>Juan Amado</cp:lastModifiedBy>
  <cp:revision>28</cp:revision>
  <dcterms:modified xsi:type="dcterms:W3CDTF">2019-03-23T07:00:32Z</dcterms:modified>
</cp:coreProperties>
</file>