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1" r:id="rId7"/>
    <p:sldId id="260" r:id="rId8"/>
    <p:sldId id="262" r:id="rId9"/>
    <p:sldId id="279" r:id="rId10"/>
    <p:sldId id="263" r:id="rId11"/>
    <p:sldId id="278" r:id="rId12"/>
    <p:sldId id="264" r:id="rId13"/>
    <p:sldId id="272" r:id="rId14"/>
    <p:sldId id="285" r:id="rId15"/>
    <p:sldId id="286" r:id="rId16"/>
    <p:sldId id="280" r:id="rId17"/>
    <p:sldId id="281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358098-A276-4F90-9072-A0402836CF12}">
  <a:tblStyle styleId="{6E358098-A276-4F90-9072-A0402836C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mado" userId="cae53019ccae658b" providerId="LiveId" clId="{CA1AFCD8-4C9D-487D-9DBD-A88578E436AD}"/>
    <pc:docChg chg="custSel addSld delSld modSld sldOrd delMainMaster">
      <pc:chgData name="Juan Amado" userId="cae53019ccae658b" providerId="LiveId" clId="{CA1AFCD8-4C9D-487D-9DBD-A88578E436AD}" dt="2019-03-21T05:29:20.591" v="685" actId="20577"/>
      <pc:docMkLst>
        <pc:docMk/>
      </pc:docMkLst>
      <pc:sldChg chg="modSp modTransition">
        <pc:chgData name="Juan Amado" userId="cae53019ccae658b" providerId="LiveId" clId="{CA1AFCD8-4C9D-487D-9DBD-A88578E436AD}" dt="2019-03-21T05:04:24.086" v="650"/>
        <pc:sldMkLst>
          <pc:docMk/>
          <pc:sldMk cId="0" sldId="256"/>
        </pc:sldMkLst>
        <pc:picChg chg="mod">
          <ac:chgData name="Juan Amado" userId="cae53019ccae658b" providerId="LiveId" clId="{CA1AFCD8-4C9D-487D-9DBD-A88578E436AD}" dt="2019-03-21T05:00:19.225" v="615" actId="1076"/>
          <ac:picMkLst>
            <pc:docMk/>
            <pc:sldMk cId="0" sldId="256"/>
            <ac:picMk id="8" creationId="{1E030E4C-C2AF-4BE0-BD86-AA7BB02ED818}"/>
          </ac:picMkLst>
        </pc:picChg>
      </pc:sldChg>
      <pc:sldChg chg="modSp modTransition">
        <pc:chgData name="Juan Amado" userId="cae53019ccae658b" providerId="LiveId" clId="{CA1AFCD8-4C9D-487D-9DBD-A88578E436AD}" dt="2019-03-21T05:08:42.125" v="682" actId="20577"/>
        <pc:sldMkLst>
          <pc:docMk/>
          <pc:sldMk cId="0" sldId="257"/>
        </pc:sldMkLst>
        <pc:spChg chg="mod">
          <ac:chgData name="Juan Amado" userId="cae53019ccae658b" providerId="LiveId" clId="{CA1AFCD8-4C9D-487D-9DBD-A88578E436AD}" dt="2019-03-21T05:01:03.955" v="622" actId="403"/>
          <ac:spMkLst>
            <pc:docMk/>
            <pc:sldMk cId="0" sldId="257"/>
            <ac:spMk id="151" creationId="{00000000-0000-0000-0000-000000000000}"/>
          </ac:spMkLst>
        </pc:spChg>
        <pc:graphicFrameChg chg="modGraphic">
          <ac:chgData name="Juan Amado" userId="cae53019ccae658b" providerId="LiveId" clId="{CA1AFCD8-4C9D-487D-9DBD-A88578E436AD}" dt="2019-03-21T05:08:42.125" v="682" actId="20577"/>
          <ac:graphicFrameMkLst>
            <pc:docMk/>
            <pc:sldMk cId="0" sldId="257"/>
            <ac:graphicFrameMk id="2" creationId="{84142D13-3623-4997-B32B-3879B8674A18}"/>
          </ac:graphicFrameMkLst>
        </pc:graphicFrameChg>
      </pc:sldChg>
      <pc:sldChg chg="modSp modTransition">
        <pc:chgData name="Juan Amado" userId="cae53019ccae658b" providerId="LiveId" clId="{CA1AFCD8-4C9D-487D-9DBD-A88578E436AD}" dt="2019-03-21T05:04:24.086" v="650"/>
        <pc:sldMkLst>
          <pc:docMk/>
          <pc:sldMk cId="0" sldId="258"/>
        </pc:sldMkLst>
        <pc:spChg chg="mod">
          <ac:chgData name="Juan Amado" userId="cae53019ccae658b" providerId="LiveId" clId="{CA1AFCD8-4C9D-487D-9DBD-A88578E436AD}" dt="2019-03-21T05:01:42.451" v="633" actId="1076"/>
          <ac:spMkLst>
            <pc:docMk/>
            <pc:sldMk cId="0" sldId="258"/>
            <ac:spMk id="7" creationId="{9E72CFE2-690E-45FE-8F82-69A610B2FC70}"/>
          </ac:spMkLst>
        </pc:spChg>
        <pc:spChg chg="mod">
          <ac:chgData name="Juan Amado" userId="cae53019ccae658b" providerId="LiveId" clId="{CA1AFCD8-4C9D-487D-9DBD-A88578E436AD}" dt="2019-03-21T05:01:50.420" v="634" actId="1076"/>
          <ac:spMkLst>
            <pc:docMk/>
            <pc:sldMk cId="0" sldId="258"/>
            <ac:spMk id="160" creationId="{00000000-0000-0000-0000-000000000000}"/>
          </ac:spMkLst>
        </pc:spChg>
      </pc:sldChg>
      <pc:sldChg chg="modSp modTransition">
        <pc:chgData name="Juan Amado" userId="cae53019ccae658b" providerId="LiveId" clId="{CA1AFCD8-4C9D-487D-9DBD-A88578E436AD}" dt="2019-03-21T05:04:24.086" v="650"/>
        <pc:sldMkLst>
          <pc:docMk/>
          <pc:sldMk cId="0" sldId="259"/>
        </pc:sldMkLst>
        <pc:spChg chg="mod">
          <ac:chgData name="Juan Amado" userId="cae53019ccae658b" providerId="LiveId" clId="{CA1AFCD8-4C9D-487D-9DBD-A88578E436AD}" dt="2019-03-21T05:02:27.531" v="636" actId="20577"/>
          <ac:spMkLst>
            <pc:docMk/>
            <pc:sldMk cId="0" sldId="259"/>
            <ac:spMk id="7" creationId="{09003331-630E-40C4-8AD6-477AA1E79CAF}"/>
          </ac:spMkLst>
        </pc:spChg>
      </pc:sldChg>
      <pc:sldChg chg="addSp modSp modTransition">
        <pc:chgData name="Juan Amado" userId="cae53019ccae658b" providerId="LiveId" clId="{CA1AFCD8-4C9D-487D-9DBD-A88578E436AD}" dt="2019-03-21T05:26:32.575" v="683" actId="20577"/>
        <pc:sldMkLst>
          <pc:docMk/>
          <pc:sldMk cId="0" sldId="260"/>
        </pc:sldMkLst>
        <pc:spChg chg="add mod">
          <ac:chgData name="Juan Amado" userId="cae53019ccae658b" providerId="LiveId" clId="{CA1AFCD8-4C9D-487D-9DBD-A88578E436AD}" dt="2019-03-21T05:05:32.923" v="659" actId="404"/>
          <ac:spMkLst>
            <pc:docMk/>
            <pc:sldMk cId="0" sldId="260"/>
            <ac:spMk id="4" creationId="{3C035792-0D2F-4A74-8670-21E2D852AB08}"/>
          </ac:spMkLst>
        </pc:spChg>
        <pc:spChg chg="mod">
          <ac:chgData name="Juan Amado" userId="cae53019ccae658b" providerId="LiveId" clId="{CA1AFCD8-4C9D-487D-9DBD-A88578E436AD}" dt="2019-03-21T05:26:32.575" v="683" actId="20577"/>
          <ac:spMkLst>
            <pc:docMk/>
            <pc:sldMk cId="0" sldId="260"/>
            <ac:spMk id="176" creationId="{00000000-0000-0000-0000-000000000000}"/>
          </ac:spMkLst>
        </pc:spChg>
      </pc:sldChg>
      <pc:sldChg chg="modSp modTransition">
        <pc:chgData name="Juan Amado" userId="cae53019ccae658b" providerId="LiveId" clId="{CA1AFCD8-4C9D-487D-9DBD-A88578E436AD}" dt="2019-03-21T05:04:24.086" v="650"/>
        <pc:sldMkLst>
          <pc:docMk/>
          <pc:sldMk cId="0" sldId="261"/>
        </pc:sldMkLst>
        <pc:spChg chg="mod">
          <ac:chgData name="Juan Amado" userId="cae53019ccae658b" providerId="LiveId" clId="{CA1AFCD8-4C9D-487D-9DBD-A88578E436AD}" dt="2019-03-21T05:02:41.331" v="645" actId="113"/>
          <ac:spMkLst>
            <pc:docMk/>
            <pc:sldMk cId="0" sldId="261"/>
            <ac:spMk id="182" creationId="{00000000-0000-0000-0000-000000000000}"/>
          </ac:spMkLst>
        </pc:spChg>
      </pc:sldChg>
      <pc:sldChg chg="modTransition">
        <pc:chgData name="Juan Amado" userId="cae53019ccae658b" providerId="LiveId" clId="{CA1AFCD8-4C9D-487D-9DBD-A88578E436AD}" dt="2019-03-21T05:04:24.086" v="650"/>
        <pc:sldMkLst>
          <pc:docMk/>
          <pc:sldMk cId="0" sldId="262"/>
        </pc:sldMkLst>
      </pc:sldChg>
      <pc:sldChg chg="modSp modTransition">
        <pc:chgData name="Juan Amado" userId="cae53019ccae658b" providerId="LiveId" clId="{CA1AFCD8-4C9D-487D-9DBD-A88578E436AD}" dt="2019-03-21T05:06:11.682" v="671" actId="113"/>
        <pc:sldMkLst>
          <pc:docMk/>
          <pc:sldMk cId="0" sldId="263"/>
        </pc:sldMkLst>
        <pc:spChg chg="mod">
          <ac:chgData name="Juan Amado" userId="cae53019ccae658b" providerId="LiveId" clId="{CA1AFCD8-4C9D-487D-9DBD-A88578E436AD}" dt="2019-03-21T05:06:11.682" v="671" actId="113"/>
          <ac:spMkLst>
            <pc:docMk/>
            <pc:sldMk cId="0" sldId="263"/>
            <ac:spMk id="199" creationId="{00000000-0000-0000-0000-000000000000}"/>
          </ac:spMkLst>
        </pc:spChg>
      </pc:sldChg>
      <pc:sldChg chg="addSp delSp modSp ord modTransition">
        <pc:chgData name="Juan Amado" userId="cae53019ccae658b" providerId="LiveId" clId="{CA1AFCD8-4C9D-487D-9DBD-A88578E436AD}" dt="2019-03-21T05:06:51.246" v="675" actId="1076"/>
        <pc:sldMkLst>
          <pc:docMk/>
          <pc:sldMk cId="0" sldId="264"/>
        </pc:sldMkLst>
        <pc:spChg chg="add del mod">
          <ac:chgData name="Juan Amado" userId="cae53019ccae658b" providerId="LiveId" clId="{CA1AFCD8-4C9D-487D-9DBD-A88578E436AD}" dt="2019-03-21T04:45:58.369" v="46" actId="478"/>
          <ac:spMkLst>
            <pc:docMk/>
            <pc:sldMk cId="0" sldId="264"/>
            <ac:spMk id="3" creationId="{971D4F55-8A64-4991-BB45-4690E61004EA}"/>
          </ac:spMkLst>
        </pc:spChg>
        <pc:spChg chg="add del mod">
          <ac:chgData name="Juan Amado" userId="cae53019ccae658b" providerId="LiveId" clId="{CA1AFCD8-4C9D-487D-9DBD-A88578E436AD}" dt="2019-03-21T04:45:59.873" v="47" actId="478"/>
          <ac:spMkLst>
            <pc:docMk/>
            <pc:sldMk cId="0" sldId="264"/>
            <ac:spMk id="5" creationId="{1DF95076-FDA3-4A05-9E46-1DE2C1A563DD}"/>
          </ac:spMkLst>
        </pc:spChg>
        <pc:spChg chg="add mod">
          <ac:chgData name="Juan Amado" userId="cae53019ccae658b" providerId="LiveId" clId="{CA1AFCD8-4C9D-487D-9DBD-A88578E436AD}" dt="2019-03-21T04:46:14.868" v="53" actId="1076"/>
          <ac:spMkLst>
            <pc:docMk/>
            <pc:sldMk cId="0" sldId="264"/>
            <ac:spMk id="7" creationId="{B9A994C6-120B-496C-B1FE-D50F5B12CD55}"/>
          </ac:spMkLst>
        </pc:spChg>
        <pc:spChg chg="add del mod">
          <ac:chgData name="Juan Amado" userId="cae53019ccae658b" providerId="LiveId" clId="{CA1AFCD8-4C9D-487D-9DBD-A88578E436AD}" dt="2019-03-21T04:46:04.494" v="49" actId="478"/>
          <ac:spMkLst>
            <pc:docMk/>
            <pc:sldMk cId="0" sldId="264"/>
            <ac:spMk id="8" creationId="{13FC9760-4A2E-4F9B-A9C7-2BC20FBE65DA}"/>
          </ac:spMkLst>
        </pc:spChg>
        <pc:spChg chg="mod">
          <ac:chgData name="Juan Amado" userId="cae53019ccae658b" providerId="LiveId" clId="{CA1AFCD8-4C9D-487D-9DBD-A88578E436AD}" dt="2019-03-21T04:46:24.610" v="59" actId="113"/>
          <ac:spMkLst>
            <pc:docMk/>
            <pc:sldMk cId="0" sldId="264"/>
            <ac:spMk id="206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5:55.915" v="44" actId="478"/>
          <ac:spMkLst>
            <pc:docMk/>
            <pc:sldMk cId="0" sldId="264"/>
            <ac:spMk id="207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5:57.096" v="45" actId="478"/>
          <ac:spMkLst>
            <pc:docMk/>
            <pc:sldMk cId="0" sldId="264"/>
            <ac:spMk id="208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6:01.671" v="48" actId="478"/>
          <ac:spMkLst>
            <pc:docMk/>
            <pc:sldMk cId="0" sldId="264"/>
            <ac:spMk id="209" creationId="{00000000-0000-0000-0000-000000000000}"/>
          </ac:spMkLst>
        </pc:spChg>
        <pc:picChg chg="add mod">
          <ac:chgData name="Juan Amado" userId="cae53019ccae658b" providerId="LiveId" clId="{CA1AFCD8-4C9D-487D-9DBD-A88578E436AD}" dt="2019-03-21T05:06:51.246" v="675" actId="1076"/>
          <ac:picMkLst>
            <pc:docMk/>
            <pc:sldMk cId="0" sldId="264"/>
            <ac:picMk id="14" creationId="{076524A0-D490-41D5-A1A9-0899277403F4}"/>
          </ac:picMkLst>
        </pc:picChg>
      </pc:sldChg>
      <pc:sldChg chg="del">
        <pc:chgData name="Juan Amado" userId="cae53019ccae658b" providerId="LiveId" clId="{CA1AFCD8-4C9D-487D-9DBD-A88578E436AD}" dt="2019-03-21T04:55:46.574" v="228" actId="47"/>
        <pc:sldMkLst>
          <pc:docMk/>
          <pc:sldMk cId="0" sldId="265"/>
        </pc:sldMkLst>
      </pc:sldChg>
      <pc:sldChg chg="del">
        <pc:chgData name="Juan Amado" userId="cae53019ccae658b" providerId="LiveId" clId="{CA1AFCD8-4C9D-487D-9DBD-A88578E436AD}" dt="2019-03-21T04:55:45.154" v="227" actId="47"/>
        <pc:sldMkLst>
          <pc:docMk/>
          <pc:sldMk cId="0" sldId="266"/>
        </pc:sldMkLst>
      </pc:sldChg>
      <pc:sldChg chg="del">
        <pc:chgData name="Juan Amado" userId="cae53019ccae658b" providerId="LiveId" clId="{CA1AFCD8-4C9D-487D-9DBD-A88578E436AD}" dt="2019-03-21T04:55:44.083" v="226" actId="47"/>
        <pc:sldMkLst>
          <pc:docMk/>
          <pc:sldMk cId="0" sldId="267"/>
        </pc:sldMkLst>
      </pc:sldChg>
      <pc:sldChg chg="del">
        <pc:chgData name="Juan Amado" userId="cae53019ccae658b" providerId="LiveId" clId="{CA1AFCD8-4C9D-487D-9DBD-A88578E436AD}" dt="2019-03-21T04:55:42.927" v="225" actId="47"/>
        <pc:sldMkLst>
          <pc:docMk/>
          <pc:sldMk cId="0" sldId="268"/>
        </pc:sldMkLst>
      </pc:sldChg>
      <pc:sldChg chg="del">
        <pc:chgData name="Juan Amado" userId="cae53019ccae658b" providerId="LiveId" clId="{CA1AFCD8-4C9D-487D-9DBD-A88578E436AD}" dt="2019-03-21T04:55:41.276" v="224" actId="47"/>
        <pc:sldMkLst>
          <pc:docMk/>
          <pc:sldMk cId="0" sldId="269"/>
        </pc:sldMkLst>
      </pc:sldChg>
      <pc:sldChg chg="del">
        <pc:chgData name="Juan Amado" userId="cae53019ccae658b" providerId="LiveId" clId="{CA1AFCD8-4C9D-487D-9DBD-A88578E436AD}" dt="2019-03-21T04:55:39.756" v="223" actId="47"/>
        <pc:sldMkLst>
          <pc:docMk/>
          <pc:sldMk cId="0" sldId="270"/>
        </pc:sldMkLst>
      </pc:sldChg>
      <pc:sldChg chg="addSp delSp modSp modTransition">
        <pc:chgData name="Juan Amado" userId="cae53019ccae658b" providerId="LiveId" clId="{CA1AFCD8-4C9D-487D-9DBD-A88578E436AD}" dt="2019-03-21T05:04:35.967" v="651" actId="21"/>
        <pc:sldMkLst>
          <pc:docMk/>
          <pc:sldMk cId="0" sldId="271"/>
        </pc:sldMkLst>
        <pc:picChg chg="add del mod">
          <ac:chgData name="Juan Amado" userId="cae53019ccae658b" providerId="LiveId" clId="{CA1AFCD8-4C9D-487D-9DBD-A88578E436AD}" dt="2019-03-21T05:04:35.967" v="651" actId="21"/>
          <ac:picMkLst>
            <pc:docMk/>
            <pc:sldMk cId="0" sldId="271"/>
            <ac:picMk id="1026" creationId="{255DDC17-BB72-4F92-ACFD-9741DBD58619}"/>
          </ac:picMkLst>
        </pc:picChg>
      </pc:sldChg>
      <pc:sldChg chg="delSp modSp ord modTransition">
        <pc:chgData name="Juan Amado" userId="cae53019ccae658b" providerId="LiveId" clId="{CA1AFCD8-4C9D-487D-9DBD-A88578E436AD}" dt="2019-03-21T05:04:24.086" v="650"/>
        <pc:sldMkLst>
          <pc:docMk/>
          <pc:sldMk cId="0" sldId="272"/>
        </pc:sldMkLst>
        <pc:spChg chg="mod">
          <ac:chgData name="Juan Amado" userId="cae53019ccae658b" providerId="LiveId" clId="{CA1AFCD8-4C9D-487D-9DBD-A88578E436AD}" dt="2019-03-21T04:47:04.057" v="75" actId="20577"/>
          <ac:spMkLst>
            <pc:docMk/>
            <pc:sldMk cId="0" sldId="272"/>
            <ac:spMk id="296" creationId="{00000000-0000-0000-0000-000000000000}"/>
          </ac:spMkLst>
        </pc:spChg>
        <pc:spChg chg="mod">
          <ac:chgData name="Juan Amado" userId="cae53019ccae658b" providerId="LiveId" clId="{CA1AFCD8-4C9D-487D-9DBD-A88578E436AD}" dt="2019-03-21T04:47:55.987" v="92" actId="14100"/>
          <ac:spMkLst>
            <pc:docMk/>
            <pc:sldMk cId="0" sldId="272"/>
            <ac:spMk id="297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7:13.180" v="78" actId="478"/>
          <ac:spMkLst>
            <pc:docMk/>
            <pc:sldMk cId="0" sldId="272"/>
            <ac:spMk id="298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7:15.420" v="79" actId="478"/>
          <ac:spMkLst>
            <pc:docMk/>
            <pc:sldMk cId="0" sldId="272"/>
            <ac:spMk id="299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7:08.284" v="76" actId="478"/>
          <ac:spMkLst>
            <pc:docMk/>
            <pc:sldMk cId="0" sldId="272"/>
            <ac:spMk id="300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7:11.346" v="77" actId="478"/>
          <ac:spMkLst>
            <pc:docMk/>
            <pc:sldMk cId="0" sldId="272"/>
            <ac:spMk id="301" creationId="{00000000-0000-0000-0000-000000000000}"/>
          </ac:spMkLst>
        </pc:spChg>
        <pc:cxnChg chg="del">
          <ac:chgData name="Juan Amado" userId="cae53019ccae658b" providerId="LiveId" clId="{CA1AFCD8-4C9D-487D-9DBD-A88578E436AD}" dt="2019-03-21T04:47:18.233" v="82" actId="478"/>
          <ac:cxnSpMkLst>
            <pc:docMk/>
            <pc:sldMk cId="0" sldId="272"/>
            <ac:cxnSpMk id="302" creationId="{00000000-0000-0000-0000-000000000000}"/>
          </ac:cxnSpMkLst>
        </pc:cxnChg>
        <pc:cxnChg chg="del">
          <ac:chgData name="Juan Amado" userId="cae53019ccae658b" providerId="LiveId" clId="{CA1AFCD8-4C9D-487D-9DBD-A88578E436AD}" dt="2019-03-21T04:47:18.913" v="83" actId="478"/>
          <ac:cxnSpMkLst>
            <pc:docMk/>
            <pc:sldMk cId="0" sldId="272"/>
            <ac:cxnSpMk id="303" creationId="{00000000-0000-0000-0000-000000000000}"/>
          </ac:cxnSpMkLst>
        </pc:cxnChg>
        <pc:cxnChg chg="del">
          <ac:chgData name="Juan Amado" userId="cae53019ccae658b" providerId="LiveId" clId="{CA1AFCD8-4C9D-487D-9DBD-A88578E436AD}" dt="2019-03-21T04:47:16.645" v="80" actId="478"/>
          <ac:cxnSpMkLst>
            <pc:docMk/>
            <pc:sldMk cId="0" sldId="272"/>
            <ac:cxnSpMk id="304" creationId="{00000000-0000-0000-0000-000000000000}"/>
          </ac:cxnSpMkLst>
        </pc:cxnChg>
        <pc:cxnChg chg="del">
          <ac:chgData name="Juan Amado" userId="cae53019ccae658b" providerId="LiveId" clId="{CA1AFCD8-4C9D-487D-9DBD-A88578E436AD}" dt="2019-03-21T04:47:17.393" v="81" actId="478"/>
          <ac:cxnSpMkLst>
            <pc:docMk/>
            <pc:sldMk cId="0" sldId="272"/>
            <ac:cxnSpMk id="305" creationId="{00000000-0000-0000-0000-000000000000}"/>
          </ac:cxnSpMkLst>
        </pc:cxnChg>
      </pc:sldChg>
      <pc:sldChg chg="del">
        <pc:chgData name="Juan Amado" userId="cae53019ccae658b" providerId="LiveId" clId="{CA1AFCD8-4C9D-487D-9DBD-A88578E436AD}" dt="2019-03-21T04:55:38.499" v="222" actId="47"/>
        <pc:sldMkLst>
          <pc:docMk/>
          <pc:sldMk cId="0" sldId="273"/>
        </pc:sldMkLst>
      </pc:sldChg>
      <pc:sldChg chg="del">
        <pc:chgData name="Juan Amado" userId="cae53019ccae658b" providerId="LiveId" clId="{CA1AFCD8-4C9D-487D-9DBD-A88578E436AD}" dt="2019-03-21T04:55:36.597" v="221" actId="47"/>
        <pc:sldMkLst>
          <pc:docMk/>
          <pc:sldMk cId="0" sldId="274"/>
        </pc:sldMkLst>
      </pc:sldChg>
      <pc:sldChg chg="del">
        <pc:chgData name="Juan Amado" userId="cae53019ccae658b" providerId="LiveId" clId="{CA1AFCD8-4C9D-487D-9DBD-A88578E436AD}" dt="2019-03-21T04:55:35.171" v="220" actId="47"/>
        <pc:sldMkLst>
          <pc:docMk/>
          <pc:sldMk cId="0" sldId="275"/>
        </pc:sldMkLst>
      </pc:sldChg>
      <pc:sldChg chg="del">
        <pc:chgData name="Juan Amado" userId="cae53019ccae658b" providerId="LiveId" clId="{CA1AFCD8-4C9D-487D-9DBD-A88578E436AD}" dt="2019-03-21T04:55:52.320" v="230" actId="47"/>
        <pc:sldMkLst>
          <pc:docMk/>
          <pc:sldMk cId="0" sldId="276"/>
        </pc:sldMkLst>
      </pc:sldChg>
      <pc:sldChg chg="del">
        <pc:chgData name="Juan Amado" userId="cae53019ccae658b" providerId="LiveId" clId="{CA1AFCD8-4C9D-487D-9DBD-A88578E436AD}" dt="2019-03-21T04:55:50.885" v="229" actId="47"/>
        <pc:sldMkLst>
          <pc:docMk/>
          <pc:sldMk cId="0" sldId="277"/>
        </pc:sldMkLst>
      </pc:sldChg>
      <pc:sldChg chg="addSp delSp modSp ord modTransition">
        <pc:chgData name="Juan Amado" userId="cae53019ccae658b" providerId="LiveId" clId="{CA1AFCD8-4C9D-487D-9DBD-A88578E436AD}" dt="2019-03-21T05:04:24.086" v="650"/>
        <pc:sldMkLst>
          <pc:docMk/>
          <pc:sldMk cId="0" sldId="278"/>
        </pc:sldMkLst>
        <pc:spChg chg="add del">
          <ac:chgData name="Juan Amado" userId="cae53019ccae658b" providerId="LiveId" clId="{CA1AFCD8-4C9D-487D-9DBD-A88578E436AD}" dt="2019-03-21T04:43:56.365" v="6"/>
          <ac:spMkLst>
            <pc:docMk/>
            <pc:sldMk cId="0" sldId="278"/>
            <ac:spMk id="2" creationId="{85F2C245-7A88-4A86-9D87-6A2DC5CC599D}"/>
          </ac:spMkLst>
        </pc:spChg>
        <pc:spChg chg="add mod">
          <ac:chgData name="Juan Amado" userId="cae53019ccae658b" providerId="LiveId" clId="{CA1AFCD8-4C9D-487D-9DBD-A88578E436AD}" dt="2019-03-21T04:45:17.352" v="30" actId="255"/>
          <ac:spMkLst>
            <pc:docMk/>
            <pc:sldMk cId="0" sldId="278"/>
            <ac:spMk id="7" creationId="{B2D87536-0AED-4F02-8D30-CA074D458C92}"/>
          </ac:spMkLst>
        </pc:spChg>
        <pc:spChg chg="del">
          <ac:chgData name="Juan Amado" userId="cae53019ccae658b" providerId="LiveId" clId="{CA1AFCD8-4C9D-487D-9DBD-A88578E436AD}" dt="2019-03-21T04:43:42.463" v="1" actId="478"/>
          <ac:spMkLst>
            <pc:docMk/>
            <pc:sldMk cId="0" sldId="278"/>
            <ac:spMk id="361" creationId="{00000000-0000-0000-0000-000000000000}"/>
          </ac:spMkLst>
        </pc:spChg>
        <pc:spChg chg="del">
          <ac:chgData name="Juan Amado" userId="cae53019ccae658b" providerId="LiveId" clId="{CA1AFCD8-4C9D-487D-9DBD-A88578E436AD}" dt="2019-03-21T04:43:44.183" v="2" actId="478"/>
          <ac:spMkLst>
            <pc:docMk/>
            <pc:sldMk cId="0" sldId="278"/>
            <ac:spMk id="362" creationId="{00000000-0000-0000-0000-000000000000}"/>
          </ac:spMkLst>
        </pc:spChg>
        <pc:spChg chg="mod">
          <ac:chgData name="Juan Amado" userId="cae53019ccae658b" providerId="LiveId" clId="{CA1AFCD8-4C9D-487D-9DBD-A88578E436AD}" dt="2019-03-21T04:44:58.166" v="27" actId="20577"/>
          <ac:spMkLst>
            <pc:docMk/>
            <pc:sldMk cId="0" sldId="278"/>
            <ac:spMk id="363" creationId="{00000000-0000-0000-0000-000000000000}"/>
          </ac:spMkLst>
        </pc:spChg>
      </pc:sldChg>
      <pc:sldChg chg="modTransition">
        <pc:chgData name="Juan Amado" userId="cae53019ccae658b" providerId="LiveId" clId="{CA1AFCD8-4C9D-487D-9DBD-A88578E436AD}" dt="2019-03-21T05:04:24.086" v="650"/>
        <pc:sldMkLst>
          <pc:docMk/>
          <pc:sldMk cId="0" sldId="279"/>
        </pc:sldMkLst>
      </pc:sldChg>
      <pc:sldChg chg="addSp modSp modTransition">
        <pc:chgData name="Juan Amado" userId="cae53019ccae658b" providerId="LiveId" clId="{CA1AFCD8-4C9D-487D-9DBD-A88578E436AD}" dt="2019-03-21T05:07:13.488" v="677" actId="113"/>
        <pc:sldMkLst>
          <pc:docMk/>
          <pc:sldMk cId="0" sldId="280"/>
        </pc:sldMkLst>
        <pc:spChg chg="mod">
          <ac:chgData name="Juan Amado" userId="cae53019ccae658b" providerId="LiveId" clId="{CA1AFCD8-4C9D-487D-9DBD-A88578E436AD}" dt="2019-03-21T05:07:13.488" v="677" actId="113"/>
          <ac:spMkLst>
            <pc:docMk/>
            <pc:sldMk cId="0" sldId="280"/>
            <ac:spMk id="377" creationId="{00000000-0000-0000-0000-000000000000}"/>
          </ac:spMkLst>
        </pc:spChg>
        <pc:spChg chg="mod">
          <ac:chgData name="Juan Amado" userId="cae53019ccae658b" providerId="LiveId" clId="{CA1AFCD8-4C9D-487D-9DBD-A88578E436AD}" dt="2019-03-21T04:53:54.343" v="188" actId="20577"/>
          <ac:spMkLst>
            <pc:docMk/>
            <pc:sldMk cId="0" sldId="280"/>
            <ac:spMk id="378" creationId="{00000000-0000-0000-0000-000000000000}"/>
          </ac:spMkLst>
        </pc:spChg>
        <pc:spChg chg="mod">
          <ac:chgData name="Juan Amado" userId="cae53019ccae658b" providerId="LiveId" clId="{CA1AFCD8-4C9D-487D-9DBD-A88578E436AD}" dt="2019-03-21T04:54:47.020" v="212" actId="120"/>
          <ac:spMkLst>
            <pc:docMk/>
            <pc:sldMk cId="0" sldId="280"/>
            <ac:spMk id="379" creationId="{00000000-0000-0000-0000-000000000000}"/>
          </ac:spMkLst>
        </pc:spChg>
        <pc:picChg chg="add mod">
          <ac:chgData name="Juan Amado" userId="cae53019ccae658b" providerId="LiveId" clId="{CA1AFCD8-4C9D-487D-9DBD-A88578E436AD}" dt="2019-03-21T04:55:08.519" v="215" actId="1076"/>
          <ac:picMkLst>
            <pc:docMk/>
            <pc:sldMk cId="0" sldId="280"/>
            <ac:picMk id="12" creationId="{2CC095F4-A39F-4D7D-97C4-330376202D8E}"/>
          </ac:picMkLst>
        </pc:picChg>
        <pc:picChg chg="add mod">
          <ac:chgData name="Juan Amado" userId="cae53019ccae658b" providerId="LiveId" clId="{CA1AFCD8-4C9D-487D-9DBD-A88578E436AD}" dt="2019-03-21T04:55:11.969" v="216" actId="1076"/>
          <ac:picMkLst>
            <pc:docMk/>
            <pc:sldMk cId="0" sldId="280"/>
            <ac:picMk id="13" creationId="{BAD13AD0-32CA-4F13-A170-358577BC1ED0}"/>
          </ac:picMkLst>
        </pc:picChg>
      </pc:sldChg>
      <pc:sldChg chg="modSp modTransition">
        <pc:chgData name="Juan Amado" userId="cae53019ccae658b" providerId="LiveId" clId="{CA1AFCD8-4C9D-487D-9DBD-A88578E436AD}" dt="2019-03-21T05:04:24.086" v="650"/>
        <pc:sldMkLst>
          <pc:docMk/>
          <pc:sldMk cId="0" sldId="281"/>
        </pc:sldMkLst>
        <pc:spChg chg="mod">
          <ac:chgData name="Juan Amado" userId="cae53019ccae658b" providerId="LiveId" clId="{CA1AFCD8-4C9D-487D-9DBD-A88578E436AD}" dt="2019-03-21T04:59:57.315" v="613" actId="403"/>
          <ac:spMkLst>
            <pc:docMk/>
            <pc:sldMk cId="0" sldId="281"/>
            <ac:spMk id="391" creationId="{00000000-0000-0000-0000-000000000000}"/>
          </ac:spMkLst>
        </pc:spChg>
        <pc:spChg chg="mod">
          <ac:chgData name="Juan Amado" userId="cae53019ccae658b" providerId="LiveId" clId="{CA1AFCD8-4C9D-487D-9DBD-A88578E436AD}" dt="2019-03-21T05:00:03.231" v="614" actId="14100"/>
          <ac:spMkLst>
            <pc:docMk/>
            <pc:sldMk cId="0" sldId="281"/>
            <ac:spMk id="392" creationId="{00000000-0000-0000-0000-000000000000}"/>
          </ac:spMkLst>
        </pc:spChg>
      </pc:sldChg>
      <pc:sldChg chg="del">
        <pc:chgData name="Juan Amado" userId="cae53019ccae658b" providerId="LiveId" clId="{CA1AFCD8-4C9D-487D-9DBD-A88578E436AD}" dt="2019-03-21T04:55:27.986" v="217" actId="47"/>
        <pc:sldMkLst>
          <pc:docMk/>
          <pc:sldMk cId="0" sldId="282"/>
        </pc:sldMkLst>
      </pc:sldChg>
      <pc:sldChg chg="del">
        <pc:chgData name="Juan Amado" userId="cae53019ccae658b" providerId="LiveId" clId="{CA1AFCD8-4C9D-487D-9DBD-A88578E436AD}" dt="2019-03-21T04:55:29.077" v="218" actId="47"/>
        <pc:sldMkLst>
          <pc:docMk/>
          <pc:sldMk cId="0" sldId="283"/>
        </pc:sldMkLst>
      </pc:sldChg>
      <pc:sldChg chg="del">
        <pc:chgData name="Juan Amado" userId="cae53019ccae658b" providerId="LiveId" clId="{CA1AFCD8-4C9D-487D-9DBD-A88578E436AD}" dt="2019-03-21T04:55:31.561" v="219" actId="47"/>
        <pc:sldMkLst>
          <pc:docMk/>
          <pc:sldMk cId="0" sldId="284"/>
        </pc:sldMkLst>
      </pc:sldChg>
      <pc:sldChg chg="modSp add modTransition">
        <pc:chgData name="Juan Amado" userId="cae53019ccae658b" providerId="LiveId" clId="{CA1AFCD8-4C9D-487D-9DBD-A88578E436AD}" dt="2019-03-21T05:04:24.086" v="650"/>
        <pc:sldMkLst>
          <pc:docMk/>
          <pc:sldMk cId="2759086625" sldId="285"/>
        </pc:sldMkLst>
        <pc:spChg chg="mod">
          <ac:chgData name="Juan Amado" userId="cae53019ccae658b" providerId="LiveId" clId="{CA1AFCD8-4C9D-487D-9DBD-A88578E436AD}" dt="2019-03-21T04:48:34.495" v="107" actId="404"/>
          <ac:spMkLst>
            <pc:docMk/>
            <pc:sldMk cId="2759086625" sldId="285"/>
            <ac:spMk id="7" creationId="{B9A994C6-120B-496C-B1FE-D50F5B12CD55}"/>
          </ac:spMkLst>
        </pc:spChg>
        <pc:spChg chg="mod">
          <ac:chgData name="Juan Amado" userId="cae53019ccae658b" providerId="LiveId" clId="{CA1AFCD8-4C9D-487D-9DBD-A88578E436AD}" dt="2019-03-21T04:48:15.489" v="104" actId="20577"/>
          <ac:spMkLst>
            <pc:docMk/>
            <pc:sldMk cId="2759086625" sldId="285"/>
            <ac:spMk id="206" creationId="{00000000-0000-0000-0000-000000000000}"/>
          </ac:spMkLst>
        </pc:spChg>
      </pc:sldChg>
      <pc:sldChg chg="modSp add modTransition">
        <pc:chgData name="Juan Amado" userId="cae53019ccae658b" providerId="LiveId" clId="{CA1AFCD8-4C9D-487D-9DBD-A88578E436AD}" dt="2019-03-21T05:29:20.591" v="685" actId="20577"/>
        <pc:sldMkLst>
          <pc:docMk/>
          <pc:sldMk cId="4024637202" sldId="286"/>
        </pc:sldMkLst>
        <pc:spChg chg="mod">
          <ac:chgData name="Juan Amado" userId="cae53019ccae658b" providerId="LiveId" clId="{CA1AFCD8-4C9D-487D-9DBD-A88578E436AD}" dt="2019-03-21T05:29:20.591" v="685" actId="20577"/>
          <ac:spMkLst>
            <pc:docMk/>
            <pc:sldMk cId="4024637202" sldId="286"/>
            <ac:spMk id="7" creationId="{B2D87536-0AED-4F02-8D30-CA074D458C92}"/>
          </ac:spMkLst>
        </pc:spChg>
        <pc:spChg chg="mod">
          <ac:chgData name="Juan Amado" userId="cae53019ccae658b" providerId="LiveId" clId="{CA1AFCD8-4C9D-487D-9DBD-A88578E436AD}" dt="2019-03-21T05:07:04.586" v="676" actId="403"/>
          <ac:spMkLst>
            <pc:docMk/>
            <pc:sldMk cId="4024637202" sldId="286"/>
            <ac:spMk id="363" creationId="{00000000-0000-0000-0000-000000000000}"/>
          </ac:spMkLst>
        </pc:spChg>
      </pc:sldChg>
      <pc:sldMasterChg chg="delSldLayout">
        <pc:chgData name="Juan Amado" userId="cae53019ccae658b" providerId="LiveId" clId="{CA1AFCD8-4C9D-487D-9DBD-A88578E436AD}" dt="2019-03-21T04:55:52.320" v="230" actId="47"/>
        <pc:sldMasterMkLst>
          <pc:docMk/>
          <pc:sldMasterMk cId="0" sldId="2147483681"/>
        </pc:sldMasterMkLst>
        <pc:sldLayoutChg chg="del">
          <pc:chgData name="Juan Amado" userId="cae53019ccae658b" providerId="LiveId" clId="{CA1AFCD8-4C9D-487D-9DBD-A88578E436AD}" dt="2019-03-21T04:55:44.083" v="226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Juan Amado" userId="cae53019ccae658b" providerId="LiveId" clId="{CA1AFCD8-4C9D-487D-9DBD-A88578E436AD}" dt="2019-03-21T04:55:35.171" v="220" actId="47"/>
          <pc:sldLayoutMkLst>
            <pc:docMk/>
            <pc:sldMasterMk cId="0" sldId="2147483681"/>
            <pc:sldLayoutMk cId="0" sldId="2147483658"/>
          </pc:sldLayoutMkLst>
        </pc:sldLayoutChg>
        <pc:sldLayoutChg chg="del">
          <pc:chgData name="Juan Amado" userId="cae53019ccae658b" providerId="LiveId" clId="{CA1AFCD8-4C9D-487D-9DBD-A88578E436AD}" dt="2019-03-21T04:55:52.320" v="230" actId="47"/>
          <pc:sldLayoutMkLst>
            <pc:docMk/>
            <pc:sldMasterMk cId="0" sldId="2147483681"/>
            <pc:sldLayoutMk cId="0" sldId="2147483661"/>
          </pc:sldLayoutMkLst>
        </pc:sldLayoutChg>
      </pc:sldMasterChg>
      <pc:sldMasterChg chg="del delSldLayout">
        <pc:chgData name="Juan Amado" userId="cae53019ccae658b" providerId="LiveId" clId="{CA1AFCD8-4C9D-487D-9DBD-A88578E436AD}" dt="2019-03-21T04:55:42.927" v="225" actId="47"/>
        <pc:sldMasterMkLst>
          <pc:docMk/>
          <pc:sldMasterMk cId="0" sldId="2147483682"/>
        </pc:sldMasterMkLst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67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68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7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8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Juan Amado" userId="cae53019ccae658b" providerId="LiveId" clId="{CA1AFCD8-4C9D-487D-9DBD-A88578E436AD}" dt="2019-03-21T04:55:42.927" v="22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43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10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2" r:id="rId12"/>
    <p:sldLayoutId id="2147483663" r:id="rId13"/>
    <p:sldLayoutId id="2147483664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martinfowler.com/tags/uml.html" TargetMode="External"/><Relationship Id="rId3" Type="http://schemas.openxmlformats.org/officeDocument/2006/relationships/hyperlink" Target="http://www.omg.org/" TargetMode="External"/><Relationship Id="rId7" Type="http://schemas.openxmlformats.org/officeDocument/2006/relationships/hyperlink" Target="http://www-306.ibm.com/software/rational/u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-136.ibm.com/developerworks" TargetMode="External"/><Relationship Id="rId5" Type="http://schemas.openxmlformats.org/officeDocument/2006/relationships/hyperlink" Target="http://www-306.ibm.com/software/rational" TargetMode="External"/><Relationship Id="rId4" Type="http://schemas.openxmlformats.org/officeDocument/2006/relationships/hyperlink" Target="http://www.uml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PE" dirty="0"/>
              <a:t>DISEÑO DE SISTEMAS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545345" y="1556493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>
            <a:off x="2423800" y="4303603"/>
            <a:ext cx="3177700" cy="41425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3927513" y="2011400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5064442" y="2448192"/>
            <a:ext cx="1345200" cy="1025100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" name="Picture 2" descr="https://www.isur.edu.pe/themes/isur/images/logo_30_anios.png">
            <a:extLst>
              <a:ext uri="{FF2B5EF4-FFF2-40B4-BE49-F238E27FC236}">
                <a16:creationId xmlns:a16="http://schemas.microsoft.com/office/drawing/2014/main" id="{1E030E4C-C2AF-4BE0-BD86-AA7BB02E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58" y="963820"/>
            <a:ext cx="2211572" cy="7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1027950" y="1831450"/>
            <a:ext cx="7170123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FFC000"/>
              </a:buClr>
            </a:pPr>
            <a:r>
              <a:rPr lang="es-MX" sz="2600" dirty="0"/>
              <a:t>La evaluación por competencias no es un proceso de determinar si alguien aprueba o no el curso, es más que pasar un examen. Durante un semestre un estudiante puede ser requerido de tomar una serie de tareas tales como proyectos, exposiciones, evaluaciones escritas, laboratorios o investigaciones y es la suma de todos estos elementos que determinan si el estudiante es competente o no.</a:t>
            </a:r>
            <a:endParaRPr lang="es-PE" sz="2600" dirty="0"/>
          </a:p>
        </p:txBody>
      </p:sp>
      <p:sp>
        <p:nvSpPr>
          <p:cNvPr id="199" name="Google Shape;199;p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400" b="1" dirty="0"/>
              <a:t>Evaluación por Competencias</a:t>
            </a:r>
            <a:endParaRPr sz="4400" b="1" dirty="0"/>
          </a:p>
        </p:txBody>
      </p:sp>
      <p:sp>
        <p:nvSpPr>
          <p:cNvPr id="201" name="Google Shape;201;p4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body" idx="4294967295"/>
          </p:nvPr>
        </p:nvSpPr>
        <p:spPr>
          <a:xfrm>
            <a:off x="1342350" y="864100"/>
            <a:ext cx="3213600" cy="893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3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Evaluación</a:t>
            </a:r>
            <a:endParaRPr sz="3000" b="1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64" name="Google Shape;364;p5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207;p44">
            <a:extLst>
              <a:ext uri="{FF2B5EF4-FFF2-40B4-BE49-F238E27FC236}">
                <a16:creationId xmlns:a16="http://schemas.microsoft.com/office/drawing/2014/main" id="{B2D87536-0AED-4F02-8D30-CA074D458C92}"/>
              </a:ext>
            </a:extLst>
          </p:cNvPr>
          <p:cNvSpPr txBox="1">
            <a:spLocks/>
          </p:cNvSpPr>
          <p:nvPr/>
        </p:nvSpPr>
        <p:spPr>
          <a:xfrm>
            <a:off x="1014824" y="1758067"/>
            <a:ext cx="7082253" cy="4235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bg1"/>
                </a:solidFill>
                <a:latin typeface="Shadows Into Light"/>
              </a:rPr>
              <a:t>El sistema de evaluación responde al enfoque basado en competencias.</a:t>
            </a:r>
          </a:p>
          <a:p>
            <a:pPr marL="342900" lvl="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bg1"/>
                </a:solidFill>
                <a:latin typeface="Shadows Into Light"/>
              </a:rPr>
              <a:t>La evaluación en el ISUR se asume en forma permanente como un proceso transversal al proceso de enseñanza - aprendizaje, cuyo principal propósito es permitir la retroalimentación durante el proceso para optimizarlo.</a:t>
            </a:r>
          </a:p>
          <a:p>
            <a:pPr marL="342900" lvl="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bg1"/>
                </a:solidFill>
                <a:latin typeface="Shadows Into Light"/>
              </a:rPr>
              <a:t>El sistema de calificación es vigesimal y la nota mínima aprobatoria para las unidades didácticas es trece (13). </a:t>
            </a:r>
          </a:p>
          <a:p>
            <a:pPr marL="342900" lvl="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bg1"/>
                </a:solidFill>
                <a:latin typeface="Shadows Into Light"/>
              </a:rPr>
              <a:t>En las unidades didácticas se aplican procedimientos evaluativos basados en indicadores de logro que describen de forma muy específica los aprendizajes esperados, planteando así, el qué y el cómo en la evaluación.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/>
              <a:t>Evaluación</a:t>
            </a:r>
            <a:endParaRPr sz="4800" b="1" dirty="0"/>
          </a:p>
        </p:txBody>
      </p:sp>
      <p:sp>
        <p:nvSpPr>
          <p:cNvPr id="210" name="Google Shape;210;p4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76;p22">
            <a:extLst>
              <a:ext uri="{FF2B5EF4-FFF2-40B4-BE49-F238E27FC236}">
                <a16:creationId xmlns:a16="http://schemas.microsoft.com/office/drawing/2014/main" id="{B9A994C6-120B-496C-B1FE-D50F5B12CD55}"/>
              </a:ext>
            </a:extLst>
          </p:cNvPr>
          <p:cNvSpPr txBox="1">
            <a:spLocks/>
          </p:cNvSpPr>
          <p:nvPr/>
        </p:nvSpPr>
        <p:spPr>
          <a:xfrm>
            <a:off x="1081976" y="2248954"/>
            <a:ext cx="7085700" cy="236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Las unidades didácticas se evaluarán de la siguiente manera:</a:t>
            </a:r>
          </a:p>
          <a:p>
            <a:pPr marL="63500" indent="0" algn="just">
              <a:buClr>
                <a:srgbClr val="FFC000"/>
              </a:buClr>
              <a:buFont typeface="Varela Round"/>
              <a:buNone/>
            </a:pPr>
            <a:r>
              <a:rPr lang="es-PE" sz="2000" dirty="0"/>
              <a:t>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Evaluación permanente 1	: 25%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Examen Parcial		: 25%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Evaluación permanente 2	: 25%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Examen Final		: 25%</a:t>
            </a:r>
          </a:p>
        </p:txBody>
      </p:sp>
      <p:pic>
        <p:nvPicPr>
          <p:cNvPr id="14" name="Picture 2" descr="Resultado de imagen para evaluacion">
            <a:extLst>
              <a:ext uri="{FF2B5EF4-FFF2-40B4-BE49-F238E27FC236}">
                <a16:creationId xmlns:a16="http://schemas.microsoft.com/office/drawing/2014/main" id="{076524A0-D490-41D5-A1A9-08992774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22" y="4154359"/>
            <a:ext cx="1925902" cy="190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7200" dirty="0">
                <a:solidFill>
                  <a:srgbClr val="FFD966"/>
                </a:solidFill>
              </a:rPr>
              <a:t>Bibliografía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2057400"/>
            <a:ext cx="6914700" cy="3936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PE" sz="1600" dirty="0">
                <a:solidFill>
                  <a:schemeClr val="bg1"/>
                </a:solidFill>
              </a:rPr>
              <a:t>Kendall, Kenneth E (2005). Análisis y Diseño de Sistemas. México: Pearson Educación </a:t>
            </a:r>
          </a:p>
          <a:p>
            <a:pPr lvl="0" algn="just"/>
            <a:r>
              <a:rPr lang="es-PE" sz="1600" dirty="0">
                <a:solidFill>
                  <a:schemeClr val="bg1"/>
                </a:solidFill>
              </a:rPr>
              <a:t>Senn, James A. (1992). Análisis y diseño de sistemas de información. México: Mc Graw Hill. </a:t>
            </a:r>
          </a:p>
          <a:p>
            <a:pPr lvl="0" algn="just"/>
            <a:r>
              <a:rPr lang="es-PE" sz="1600" dirty="0" err="1">
                <a:solidFill>
                  <a:schemeClr val="bg1"/>
                </a:solidFill>
              </a:rPr>
              <a:t>Fowler</a:t>
            </a:r>
            <a:r>
              <a:rPr lang="es-PE" sz="1600" dirty="0">
                <a:solidFill>
                  <a:schemeClr val="bg1"/>
                </a:solidFill>
              </a:rPr>
              <a:t>, M. (1999). UML gota a gota: actualizado para cubrir la versión 1.2 OMG UML standard. México: Addison Wesley Longman. </a:t>
            </a:r>
          </a:p>
          <a:p>
            <a:pPr lvl="0" algn="just"/>
            <a:r>
              <a:rPr lang="es-PE" sz="1600" dirty="0" err="1">
                <a:solidFill>
                  <a:schemeClr val="bg1"/>
                </a:solidFill>
              </a:rPr>
              <a:t>Larman</a:t>
            </a:r>
            <a:r>
              <a:rPr lang="es-PE" sz="1600" dirty="0">
                <a:solidFill>
                  <a:schemeClr val="bg1"/>
                </a:solidFill>
              </a:rPr>
              <a:t>, C. (2003). UML y patrones: una introducción al análisis y diseño orientado a objetos y al proceso unificado. Madrid. España: Pearson Educación. </a:t>
            </a:r>
          </a:p>
          <a:p>
            <a:pPr lvl="0" algn="just"/>
            <a:r>
              <a:rPr lang="es-PE" sz="1600" dirty="0">
                <a:solidFill>
                  <a:schemeClr val="bg1"/>
                </a:solidFill>
              </a:rPr>
              <a:t>Stevens, P.; </a:t>
            </a:r>
            <a:r>
              <a:rPr lang="es-PE" sz="1600" dirty="0" err="1">
                <a:solidFill>
                  <a:schemeClr val="bg1"/>
                </a:solidFill>
              </a:rPr>
              <a:t>Pooley</a:t>
            </a:r>
            <a:r>
              <a:rPr lang="es-PE" sz="1600" dirty="0">
                <a:solidFill>
                  <a:schemeClr val="bg1"/>
                </a:solidFill>
              </a:rPr>
              <a:t>, R. (2002). Utilización de UML en ingeniería del software con objetos y componentes. Madrid. España: Pearson Educación. </a:t>
            </a:r>
          </a:p>
          <a:p>
            <a:pPr lvl="0" algn="just"/>
            <a:r>
              <a:rPr lang="es-PE" sz="1600" dirty="0">
                <a:solidFill>
                  <a:schemeClr val="bg1"/>
                </a:solidFill>
              </a:rPr>
              <a:t>Booch, G.; Rumbaugh, J.; Jacobson, I. (1999). UML: el lenguaje unificado de modelado. Madrid: Addison Wesley.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/>
              <a:t>Páginas Web</a:t>
            </a:r>
            <a:endParaRPr sz="4800" b="1" dirty="0"/>
          </a:p>
        </p:txBody>
      </p:sp>
      <p:sp>
        <p:nvSpPr>
          <p:cNvPr id="210" name="Google Shape;210;p4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76;p22">
            <a:extLst>
              <a:ext uri="{FF2B5EF4-FFF2-40B4-BE49-F238E27FC236}">
                <a16:creationId xmlns:a16="http://schemas.microsoft.com/office/drawing/2014/main" id="{B9A994C6-120B-496C-B1FE-D50F5B12CD55}"/>
              </a:ext>
            </a:extLst>
          </p:cNvPr>
          <p:cNvSpPr txBox="1">
            <a:spLocks/>
          </p:cNvSpPr>
          <p:nvPr/>
        </p:nvSpPr>
        <p:spPr>
          <a:xfrm>
            <a:off x="1081976" y="2248954"/>
            <a:ext cx="7085700" cy="236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/>
            <a:r>
              <a:rPr lang="en-US" dirty="0"/>
              <a:t>Object Management Group, </a:t>
            </a:r>
            <a:r>
              <a:rPr lang="en-US" dirty="0">
                <a:hlinkClick r:id="rId3"/>
              </a:rPr>
              <a:t>www.omg.org</a:t>
            </a:r>
            <a:r>
              <a:rPr lang="en-US" dirty="0"/>
              <a:t> </a:t>
            </a:r>
            <a:endParaRPr lang="es-PE" dirty="0"/>
          </a:p>
          <a:p>
            <a:pPr lvl="0"/>
            <a:r>
              <a:rPr lang="es-PE" dirty="0" err="1"/>
              <a:t>Unified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Language</a:t>
            </a:r>
            <a:r>
              <a:rPr lang="es-PE" dirty="0"/>
              <a:t> </a:t>
            </a:r>
            <a:r>
              <a:rPr lang="es-PE" dirty="0">
                <a:hlinkClick r:id="rId4"/>
              </a:rPr>
              <a:t>http://www.uml.org</a:t>
            </a:r>
            <a:endParaRPr lang="es-PE" dirty="0"/>
          </a:p>
          <a:p>
            <a:pPr lvl="0"/>
            <a:r>
              <a:rPr lang="es-PE" dirty="0" err="1"/>
              <a:t>Rational</a:t>
            </a:r>
            <a:r>
              <a:rPr lang="es-PE" dirty="0"/>
              <a:t> Web </a:t>
            </a:r>
            <a:r>
              <a:rPr lang="es-PE" dirty="0" err="1"/>
              <a:t>Site</a:t>
            </a:r>
            <a:r>
              <a:rPr lang="es-PE" dirty="0"/>
              <a:t> </a:t>
            </a:r>
            <a:r>
              <a:rPr lang="es-PE" dirty="0">
                <a:hlinkClick r:id="rId5"/>
              </a:rPr>
              <a:t>http://www-306.ibm.com/software/rational</a:t>
            </a:r>
            <a:endParaRPr lang="es-PE" dirty="0"/>
          </a:p>
          <a:p>
            <a:pPr lvl="0"/>
            <a:r>
              <a:rPr lang="es-PE" dirty="0" err="1"/>
              <a:t>Rational</a:t>
            </a:r>
            <a:r>
              <a:rPr lang="es-PE" dirty="0"/>
              <a:t> </a:t>
            </a:r>
            <a:r>
              <a:rPr lang="es-PE" dirty="0" err="1"/>
              <a:t>DeveloperWorks</a:t>
            </a:r>
            <a:r>
              <a:rPr lang="es-PE" dirty="0"/>
              <a:t> </a:t>
            </a:r>
            <a:r>
              <a:rPr lang="es-PE" dirty="0">
                <a:hlinkClick r:id="rId6"/>
              </a:rPr>
              <a:t>http://www-136.ibm.com/developerworks</a:t>
            </a:r>
            <a:endParaRPr lang="es-PE" dirty="0"/>
          </a:p>
          <a:p>
            <a:pPr lvl="0"/>
            <a:r>
              <a:rPr lang="es-PE" dirty="0"/>
              <a:t>UML Centro de recurso</a:t>
            </a:r>
            <a:r>
              <a:rPr lang="es-PE" dirty="0">
                <a:hlinkClick r:id="rId7"/>
              </a:rPr>
              <a:t>s http://www-306.ibm.com/software/rational/uml</a:t>
            </a:r>
            <a:endParaRPr lang="es-PE" dirty="0"/>
          </a:p>
          <a:p>
            <a:r>
              <a:rPr lang="es-PE" dirty="0"/>
              <a:t>Martin </a:t>
            </a:r>
            <a:r>
              <a:rPr lang="es-PE" dirty="0" err="1"/>
              <a:t>Fowle</a:t>
            </a:r>
            <a:r>
              <a:rPr lang="es-PE" dirty="0" err="1">
                <a:hlinkClick r:id="rId8"/>
              </a:rPr>
              <a:t>r</a:t>
            </a:r>
            <a:r>
              <a:rPr lang="es-PE" dirty="0">
                <a:hlinkClick r:id="rId8"/>
              </a:rPr>
              <a:t> http://martinfowler.com/tags/uml.html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75908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body" idx="4294967295"/>
          </p:nvPr>
        </p:nvSpPr>
        <p:spPr>
          <a:xfrm>
            <a:off x="829293" y="75746"/>
            <a:ext cx="4462102" cy="523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3200" b="1" dirty="0">
                <a:solidFill>
                  <a:srgbClr val="E9356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Consideraciones Finales</a:t>
            </a:r>
            <a:endParaRPr sz="3200" b="1" dirty="0">
              <a:solidFill>
                <a:srgbClr val="E93562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64" name="Google Shape;364;p5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207;p44">
            <a:extLst>
              <a:ext uri="{FF2B5EF4-FFF2-40B4-BE49-F238E27FC236}">
                <a16:creationId xmlns:a16="http://schemas.microsoft.com/office/drawing/2014/main" id="{B2D87536-0AED-4F02-8D30-CA074D458C92}"/>
              </a:ext>
            </a:extLst>
          </p:cNvPr>
          <p:cNvSpPr txBox="1">
            <a:spLocks/>
          </p:cNvSpPr>
          <p:nvPr/>
        </p:nvSpPr>
        <p:spPr>
          <a:xfrm>
            <a:off x="927652" y="795130"/>
            <a:ext cx="7315200" cy="5234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La tolerancia de la asistencia será hasta 15 minutos después de la hora de ingreso (07:15 am).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El ingreso a clases no será restringido, pueden ingresar a clases en cualquier momento.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No se permiten celulares en clases, a menos que sea una llamada de vida o muerte.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Los trabajos escritos serán calificados bajo el siguiente criterio: contenido, trabajo completo, presentación, ortografía y redacción, otros (fuentes bibliográficas, resumen, cumplimiento de las especificaciones, fecha, etc.)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Los trabajos que no cumplan con el formato solicitado no serán se recibirán.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Los trabajos que se entreguen fuera de fecha serán calificados con menor nota; los entregados en físicos tendrán más nota que los enviados virtualmente.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La calificación es de 0 a 20.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La copia (plagio) en los controles y/o exámenes se califica con 0.</a:t>
            </a:r>
          </a:p>
          <a:p>
            <a:pPr marL="285750" indent="-285750" algn="just"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MX" sz="1700" dirty="0">
                <a:solidFill>
                  <a:schemeClr val="bg1"/>
                </a:solidFill>
                <a:latin typeface="Varela Round"/>
              </a:rPr>
              <a:t>En las exposiciones se considera: tipo de presentación, dominio del tema, expresión verbal y corporal.</a:t>
            </a:r>
            <a:endParaRPr lang="es-PE" sz="1700" dirty="0">
              <a:solidFill>
                <a:schemeClr val="bg1"/>
              </a:solidFill>
              <a:latin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02463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>
                <a:solidFill>
                  <a:srgbClr val="FFB008"/>
                </a:solidFill>
              </a:rPr>
              <a:t>Muchas gracias</a:t>
            </a:r>
            <a:r>
              <a:rPr lang="en" sz="4800" b="1" dirty="0">
                <a:solidFill>
                  <a:srgbClr val="FFB008"/>
                </a:solidFill>
              </a:rPr>
              <a:t>!</a:t>
            </a:r>
            <a:endParaRPr sz="4800" b="1" dirty="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rgbClr val="FFFFFF"/>
                </a:solidFill>
              </a:rPr>
              <a:t>¿Preguntas</a:t>
            </a:r>
            <a:r>
              <a:rPr lang="en" sz="3600" b="1" dirty="0">
                <a:solidFill>
                  <a:srgbClr val="FFFFFF"/>
                </a:solidFill>
              </a:rPr>
              <a:t>?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rgbClr val="FFFFFF"/>
                </a:solidFill>
              </a:rPr>
              <a:t>Pueden escribirme a</a:t>
            </a:r>
            <a:r>
              <a:rPr lang="en" dirty="0">
                <a:solidFill>
                  <a:srgbClr val="FFFFFF"/>
                </a:solidFill>
              </a:rPr>
              <a:t>:</a:t>
            </a:r>
            <a:endParaRPr dirty="0">
              <a:solidFill>
                <a:srgbClr val="FFFFFF"/>
              </a:solidFill>
            </a:endParaRPr>
          </a:p>
          <a:p>
            <a:pPr lvl="0" indent="-393700">
              <a:buClr>
                <a:schemeClr val="bg1"/>
              </a:buClr>
              <a:buSzPts val="2600"/>
              <a:buChar char="▪"/>
            </a:pPr>
            <a:r>
              <a:rPr lang="es-PE" dirty="0">
                <a:solidFill>
                  <a:schemeClr val="bg1"/>
                </a:solidFill>
              </a:rPr>
              <a:t>j.amado.cerpa@isur.edu.pe</a:t>
            </a:r>
          </a:p>
          <a:p>
            <a:pPr lvl="0" indent="-393700">
              <a:spcBef>
                <a:spcPts val="0"/>
              </a:spcBef>
              <a:buClr>
                <a:schemeClr val="bg1"/>
              </a:buClr>
              <a:buSzPts val="2600"/>
              <a:buChar char="▪"/>
            </a:pPr>
            <a:r>
              <a:rPr lang="es-PE" dirty="0">
                <a:solidFill>
                  <a:schemeClr val="bg1"/>
                </a:solidFill>
              </a:rPr>
              <a:t>jamadoce@gmail.com</a:t>
            </a: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2" name="Picture 2" descr="Resultado de imagen para preguntas">
            <a:extLst>
              <a:ext uri="{FF2B5EF4-FFF2-40B4-BE49-F238E27FC236}">
                <a16:creationId xmlns:a16="http://schemas.microsoft.com/office/drawing/2014/main" id="{2CC095F4-A39F-4D7D-97C4-33037620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21" y="2775066"/>
            <a:ext cx="1182378" cy="117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email">
            <a:extLst>
              <a:ext uri="{FF2B5EF4-FFF2-40B4-BE49-F238E27FC236}">
                <a16:creationId xmlns:a16="http://schemas.microsoft.com/office/drawing/2014/main" id="{BAD13AD0-32CA-4F13-A170-358577BC1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2" b="21395"/>
          <a:stretch/>
        </p:blipFill>
        <p:spPr bwMode="auto">
          <a:xfrm>
            <a:off x="5406799" y="5336222"/>
            <a:ext cx="1182378" cy="6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dirty="0"/>
              <a:t>Control de Entrada</a:t>
            </a:r>
            <a:endParaRPr sz="4000" b="1" dirty="0"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815548"/>
            <a:ext cx="7056300" cy="4186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sz="2400" dirty="0"/>
              <a:t>¿Qué entiende por Diseño?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dirty="0"/>
              <a:t>¿Qué entiende por Sistema?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sz="2400" dirty="0"/>
              <a:t>¿Qué entiende por Diseño de Sistemas?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dirty="0"/>
              <a:t>¿Qué entiende por UML?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sz="2400" dirty="0"/>
              <a:t>¿Qué entiende por Diagrama?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dirty="0"/>
              <a:t>¿Qué entiende por Software?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sz="2400" dirty="0"/>
              <a:t>¿Qué entiende por Base de Datos?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dirty="0"/>
              <a:t>¿Cuáles son sus expectativas de la Carrera?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s-PE" sz="2400" dirty="0"/>
              <a:t>¿Cuáles son sus expectativas del curso?</a:t>
            </a: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b="1" dirty="0"/>
              <a:t>Presentación</a:t>
            </a:r>
            <a:endParaRPr sz="5400" b="1" dirty="0"/>
          </a:p>
        </p:txBody>
      </p:sp>
      <p:sp>
        <p:nvSpPr>
          <p:cNvPr id="155" name="Google Shape;155;p3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4142D13-3623-4997-B32B-3879B8674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01054"/>
              </p:ext>
            </p:extLst>
          </p:nvPr>
        </p:nvGraphicFramePr>
        <p:xfrm>
          <a:off x="1141955" y="2228559"/>
          <a:ext cx="6860090" cy="31996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346064">
                  <a:extLst>
                    <a:ext uri="{9D8B030D-6E8A-4147-A177-3AD203B41FA5}">
                      <a16:colId xmlns:a16="http://schemas.microsoft.com/office/drawing/2014/main" val="2275655967"/>
                    </a:ext>
                  </a:extLst>
                </a:gridCol>
                <a:gridCol w="223810">
                  <a:extLst>
                    <a:ext uri="{9D8B030D-6E8A-4147-A177-3AD203B41FA5}">
                      <a16:colId xmlns:a16="http://schemas.microsoft.com/office/drawing/2014/main" val="4077925637"/>
                    </a:ext>
                  </a:extLst>
                </a:gridCol>
                <a:gridCol w="4290216">
                  <a:extLst>
                    <a:ext uri="{9D8B030D-6E8A-4147-A177-3AD203B41FA5}">
                      <a16:colId xmlns:a16="http://schemas.microsoft.com/office/drawing/2014/main" val="3299922931"/>
                    </a:ext>
                  </a:extLst>
                </a:gridCol>
              </a:tblGrid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NOMBRE DE LA INSTITUCIÓN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: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INSTITUTO SUPERIOR TECNOLÓGICO DEL SUR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410371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CARRERA PROFESIONAL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: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DISEÑO Y PROGRAMACIÓN WEB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7745800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LA UNIDAD DIDÁCTICA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: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DISEÑO DE SISTEMAS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507004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DOCENTE RESPONSABLE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: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AMADO CERPA JUAN ANDRÉS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5285590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PERIODO ACADÉMICO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: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2019-1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846123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N° DE CRÉDITOS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Shadows Into Light"/>
                        </a:rPr>
                        <a:t>:</a:t>
                      </a:r>
                      <a:endParaRPr lang="es-PE" sz="140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3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278297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GRUPO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u="none" strike="noStrike" cap="none" dirty="0">
                          <a:effectLst/>
                          <a:latin typeface="Shadows Into Light"/>
                          <a:sym typeface="Arial"/>
                        </a:rPr>
                        <a:t>1503A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9708066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HORARIOS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u="none" strike="noStrike" cap="none" dirty="0">
                          <a:effectLst/>
                          <a:latin typeface="Shadows Into Light"/>
                          <a:sym typeface="Arial"/>
                        </a:rPr>
                        <a:t>Jueves: 07:00 - 08:30 y Sábado: 09:15 - 10:45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461957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AULAS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Shadows Into Light"/>
                        </a:rPr>
                        <a:t>101 - 323</a:t>
                      </a:r>
                      <a:endParaRPr lang="es-PE" sz="1400" dirty="0">
                        <a:effectLst/>
                        <a:latin typeface="Shadows Into Ligh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4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ctrTitle" idx="4294967295"/>
          </p:nvPr>
        </p:nvSpPr>
        <p:spPr>
          <a:xfrm>
            <a:off x="1610156" y="1318975"/>
            <a:ext cx="5475839" cy="879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b="1" dirty="0">
                <a:solidFill>
                  <a:srgbClr val="01ABCF"/>
                </a:solidFill>
                <a:latin typeface="Varela Round"/>
              </a:rPr>
              <a:t>Docente</a:t>
            </a:r>
            <a:endParaRPr sz="5400" b="1" dirty="0">
              <a:solidFill>
                <a:srgbClr val="01ABCF"/>
              </a:solidFill>
              <a:latin typeface="Varela Round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9E72CFE2-690E-45FE-8F82-69A610B2FC70}"/>
              </a:ext>
            </a:extLst>
          </p:cNvPr>
          <p:cNvSpPr txBox="1">
            <a:spLocks/>
          </p:cNvSpPr>
          <p:nvPr/>
        </p:nvSpPr>
        <p:spPr>
          <a:xfrm>
            <a:off x="1627137" y="2198848"/>
            <a:ext cx="6539278" cy="310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2800" b="1" dirty="0"/>
              <a:t>Juan Andrés Amado Cerpa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2400" dirty="0"/>
              <a:t>Ingeniero de Sistemas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2400" dirty="0"/>
              <a:t>Maestría en Ingeniería del Software</a:t>
            </a:r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s-MX" sz="2400" dirty="0"/>
          </a:p>
          <a:p>
            <a:pPr lvl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2400" dirty="0"/>
              <a:t>Jefe de la Unidad de Tecnología de la Información y Comunicación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dirty="0"/>
              <a:t>Municipalidad Distrital de José Luis Bustamante y Rivero.</a:t>
            </a:r>
            <a:endParaRPr lang="es-MX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1614279" y="1151096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ACF20"/>
                </a:solidFill>
              </a:rPr>
              <a:t>Sumilla</a:t>
            </a:r>
            <a:endParaRPr sz="6000" dirty="0">
              <a:solidFill>
                <a:srgbClr val="AACF20"/>
              </a:solidFill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09003331-630E-40C4-8AD6-477AA1E79CAF}"/>
              </a:ext>
            </a:extLst>
          </p:cNvPr>
          <p:cNvSpPr txBox="1">
            <a:spLocks/>
          </p:cNvSpPr>
          <p:nvPr/>
        </p:nvSpPr>
        <p:spPr>
          <a:xfrm>
            <a:off x="1029150" y="2197496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PE" b="1" dirty="0"/>
              <a:t>Diseño de sistemas</a:t>
            </a:r>
            <a:r>
              <a:rPr lang="es-PE" dirty="0"/>
              <a:t> es una unidad didáctica que pertenece a la carrera profesional de </a:t>
            </a:r>
            <a:r>
              <a:rPr lang="es-PE" b="1" dirty="0"/>
              <a:t>Diseño y Programación Web</a:t>
            </a:r>
            <a:r>
              <a:rPr lang="es-PE" dirty="0"/>
              <a:t>, es teórico – práctica, y define la arquitectura de hardware, software, componentes, módulos y datos de un sistema de cómputo, a efectos de satisfacer ciertos requerimientos.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b="1" dirty="0"/>
              <a:t>Introducción</a:t>
            </a:r>
            <a:endParaRPr sz="5400" b="1" dirty="0"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PE" sz="2000" dirty="0"/>
              <a:t>Los métodos de análisis y diseño orientado a objetos están siendo los métodos más ampliamente utilizados para el diseño de sistemas. UML se ha vuelto un estándar en el Análisis y diseño orientado a objetos. Es ampliamente utilizado para el modelado y diseño de sistemas.</a:t>
            </a:r>
          </a:p>
          <a:p>
            <a:pPr algn="just"/>
            <a:endParaRPr lang="es-PE" sz="2000" dirty="0"/>
          </a:p>
          <a:p>
            <a:pPr algn="just"/>
            <a:r>
              <a:rPr lang="es-PE" sz="2000" dirty="0"/>
              <a:t>El objetivo del proceso de Diseño de Sistemas es la definición de la arquitectura del sistema y del entorno tecnológico que le va a dar soporte, junto con la especificación detallada de los componentes del sistema de información.</a:t>
            </a:r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ctrTitle" idx="4294967295"/>
          </p:nvPr>
        </p:nvSpPr>
        <p:spPr>
          <a:xfrm>
            <a:off x="1451100" y="1882525"/>
            <a:ext cx="62418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400" b="1" dirty="0"/>
              <a:t>Actividades de Aprendizaje</a:t>
            </a:r>
            <a:endParaRPr sz="4400" b="1" dirty="0"/>
          </a:p>
        </p:txBody>
      </p:sp>
      <p:sp>
        <p:nvSpPr>
          <p:cNvPr id="289" name="Google Shape;289;p51"/>
          <p:cNvSpPr/>
          <p:nvPr/>
        </p:nvSpPr>
        <p:spPr>
          <a:xfrm>
            <a:off x="2080100" y="1705105"/>
            <a:ext cx="4829425" cy="1715250"/>
          </a:xfrm>
          <a:custGeom>
            <a:avLst/>
            <a:gdLst/>
            <a:ahLst/>
            <a:cxnLst/>
            <a:rect l="l" t="t" r="r" b="b"/>
            <a:pathLst>
              <a:path w="193177" h="68610" extrusionOk="0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51"/>
          <p:cNvSpPr/>
          <p:nvPr/>
        </p:nvSpPr>
        <p:spPr>
          <a:xfrm>
            <a:off x="2088200" y="1733025"/>
            <a:ext cx="4894450" cy="1769325"/>
          </a:xfrm>
          <a:custGeom>
            <a:avLst/>
            <a:gdLst/>
            <a:ahLst/>
            <a:cxnLst/>
            <a:rect l="l" t="t" r="r" b="b"/>
            <a:pathLst>
              <a:path w="195778" h="70773" extrusionOk="0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5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1060174" y="2782957"/>
            <a:ext cx="7169425" cy="238539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Desarrollo de Software.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Proceso Unificado de Desarrollo. 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Requisitos de Software.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Modelo de Dominio. 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Diagramas de Secuencia del Sistema.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Diagrama de Clases.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Diagramas de Secuencia. 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Modelo Físico de Base de Datos.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s-PE" sz="1800" dirty="0"/>
              <a:t>Diagramas Complementarios. </a:t>
            </a:r>
          </a:p>
          <a:p>
            <a:pPr marL="342900" indent="-342900" algn="l"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s-PE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sz="1800"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82;p41">
            <a:extLst>
              <a:ext uri="{FF2B5EF4-FFF2-40B4-BE49-F238E27FC236}">
                <a16:creationId xmlns:a16="http://schemas.microsoft.com/office/drawing/2014/main" id="{3C035792-0D2F-4A74-8670-21E2D852AB08}"/>
              </a:ext>
            </a:extLst>
          </p:cNvPr>
          <p:cNvSpPr txBox="1">
            <a:spLocks/>
          </p:cNvSpPr>
          <p:nvPr/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3600" b="1" dirty="0">
                <a:solidFill>
                  <a:srgbClr val="979CB8"/>
                </a:solidFill>
                <a:latin typeface="Shadows Into Light"/>
                <a:sym typeface="Shadows Into Light"/>
              </a:rPr>
              <a:t>Actividades de Aprendizaje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ctrTitle" idx="4294967295"/>
          </p:nvPr>
        </p:nvSpPr>
        <p:spPr>
          <a:xfrm>
            <a:off x="685800" y="841214"/>
            <a:ext cx="7772400" cy="90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>
                <a:solidFill>
                  <a:srgbClr val="EA3A68"/>
                </a:solidFill>
              </a:rPr>
              <a:t>Recursos Didácticos</a:t>
            </a:r>
            <a:endParaRPr sz="4800" b="1" dirty="0">
              <a:solidFill>
                <a:srgbClr val="EA3A68"/>
              </a:solidFill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1127090" y="1003563"/>
            <a:ext cx="794475" cy="583397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rgbClr val="EA3A6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2" descr="Resultado de imagen para COMPUTADORA">
            <a:extLst>
              <a:ext uri="{FF2B5EF4-FFF2-40B4-BE49-F238E27FC236}">
                <a16:creationId xmlns:a16="http://schemas.microsoft.com/office/drawing/2014/main" id="{18A9D389-9E31-4EDA-AA03-FB8497E9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37" y="2144821"/>
            <a:ext cx="2076662" cy="20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n relacionada">
            <a:extLst>
              <a:ext uri="{FF2B5EF4-FFF2-40B4-BE49-F238E27FC236}">
                <a16:creationId xmlns:a16="http://schemas.microsoft.com/office/drawing/2014/main" id="{984B1A3B-CF20-4C38-A044-D6DBD034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67" y="3763086"/>
            <a:ext cx="2076663" cy="23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para PIZARRA">
            <a:extLst>
              <a:ext uri="{FF2B5EF4-FFF2-40B4-BE49-F238E27FC236}">
                <a16:creationId xmlns:a16="http://schemas.microsoft.com/office/drawing/2014/main" id="{64A4F00B-3EB3-471A-93EF-60FC86359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 bwMode="auto">
          <a:xfrm>
            <a:off x="4600317" y="3545931"/>
            <a:ext cx="3413513" cy="21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n relacionada">
            <a:extLst>
              <a:ext uri="{FF2B5EF4-FFF2-40B4-BE49-F238E27FC236}">
                <a16:creationId xmlns:a16="http://schemas.microsoft.com/office/drawing/2014/main" id="{95264C7C-D5AF-46C9-963F-F5D57E1C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76" y="1898508"/>
            <a:ext cx="1599330" cy="13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uml">
            <a:extLst>
              <a:ext uri="{FF2B5EF4-FFF2-40B4-BE49-F238E27FC236}">
                <a16:creationId xmlns:a16="http://schemas.microsoft.com/office/drawing/2014/main" id="{D5841E9E-FF99-41F5-8DD6-9A636901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41" y="3880265"/>
            <a:ext cx="1849463" cy="134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/>
          <p:nvPr/>
        </p:nvSpPr>
        <p:spPr>
          <a:xfrm>
            <a:off x="1313250" y="856614"/>
            <a:ext cx="6517500" cy="44528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9"/>
          <p:cNvSpPr/>
          <p:nvPr/>
        </p:nvSpPr>
        <p:spPr>
          <a:xfrm>
            <a:off x="1722783" y="1232452"/>
            <a:ext cx="5698434" cy="310100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La metodología es activa y promoverá el trabajo autónomo y cooperativo, así como el aprendizaje basado en Casos.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Metodología centrada en el análisis, en la realización, y en la Experimentación.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La metodología utilizada favorece el proceso de Adquisición de conocimientos a través de un aprendizaje propio de los Alumnos.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Se fomentará la participación activa de los estudiantes, haciendo uso de discusiones en clase, análisis de Casos, trabajos en equipo, intervenciones, entre otras estrategias.</a:t>
            </a:r>
            <a:endParaRPr sz="1600" dirty="0">
              <a:solidFill>
                <a:srgbClr val="999999"/>
              </a:solidFill>
            </a:endParaRPr>
          </a:p>
        </p:txBody>
      </p:sp>
      <p:sp>
        <p:nvSpPr>
          <p:cNvPr id="371" name="Google Shape;371;p59"/>
          <p:cNvSpPr txBox="1">
            <a:spLocks noGrp="1"/>
          </p:cNvSpPr>
          <p:nvPr>
            <p:ph type="body" idx="4294967295"/>
          </p:nvPr>
        </p:nvSpPr>
        <p:spPr>
          <a:xfrm>
            <a:off x="1313250" y="5208104"/>
            <a:ext cx="6517500" cy="79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Metodología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72" name="Google Shape;372;p5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983</Words>
  <Application>Microsoft Office PowerPoint</Application>
  <PresentationFormat>Presentación en pantalla (4:3)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Shadows Into Light</vt:lpstr>
      <vt:lpstr>Varela Round</vt:lpstr>
      <vt:lpstr>Wingdings</vt:lpstr>
      <vt:lpstr>Trinculo template</vt:lpstr>
      <vt:lpstr>DISEÑO DE SISTEMAS</vt:lpstr>
      <vt:lpstr>Presentación</vt:lpstr>
      <vt:lpstr>Docente</vt:lpstr>
      <vt:lpstr>Sumilla</vt:lpstr>
      <vt:lpstr>Introducción</vt:lpstr>
      <vt:lpstr>Actividades de Aprendizaje</vt:lpstr>
      <vt:lpstr>Presentación de PowerPoint</vt:lpstr>
      <vt:lpstr>Recursos Didácticos</vt:lpstr>
      <vt:lpstr>Presentación de PowerPoint</vt:lpstr>
      <vt:lpstr>Evaluación por Competencias</vt:lpstr>
      <vt:lpstr>Presentación de PowerPoint</vt:lpstr>
      <vt:lpstr>Evaluación</vt:lpstr>
      <vt:lpstr>Bibliografía</vt:lpstr>
      <vt:lpstr>Páginas Web</vt:lpstr>
      <vt:lpstr>Presentación de PowerPoint</vt:lpstr>
      <vt:lpstr>Muchas gracias!</vt:lpstr>
      <vt:lpstr>Control de Entrada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SISTEMAS</dc:title>
  <dc:creator>Juan Amado</dc:creator>
  <cp:lastModifiedBy>Juan Amado</cp:lastModifiedBy>
  <cp:revision>10</cp:revision>
  <dcterms:modified xsi:type="dcterms:W3CDTF">2019-03-21T05:29:39Z</dcterms:modified>
</cp:coreProperties>
</file>