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4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28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03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51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3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0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5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5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8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6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1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D0AA-1387-493C-A2CF-7B84D5D178AA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C165-306C-4785-BC8F-EAFC71DD9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88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1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3478"/>
            <a:ext cx="3456384" cy="488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8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328613"/>
            <a:ext cx="3181350" cy="4486275"/>
          </a:xfrm>
          <a:prstGeom prst="rect">
            <a:avLst/>
          </a:prstGeom>
          <a:noFill/>
          <a:ln>
            <a:noFill/>
          </a:ln>
          <a:effectLst>
            <a:glow rad="584200">
              <a:srgbClr val="FF00FF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4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18336"/>
          <a:stretch/>
        </p:blipFill>
        <p:spPr bwMode="auto">
          <a:xfrm>
            <a:off x="2386013" y="145053"/>
            <a:ext cx="4778275" cy="490319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5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291"/>
            <a:ext cx="4248472" cy="499820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1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59126"/>
            <a:ext cx="3888431" cy="482524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8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75472"/>
            <a:ext cx="4032448" cy="49925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9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354"/>
            <a:ext cx="3950956" cy="49996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52425"/>
            <a:ext cx="3295650" cy="44386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7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323850"/>
            <a:ext cx="3257550" cy="4495800"/>
          </a:xfrm>
          <a:prstGeom prst="rect">
            <a:avLst/>
          </a:prstGeom>
          <a:noFill/>
          <a:ln>
            <a:noFill/>
          </a:ln>
          <a:effectLst>
            <a:glow rad="914400">
              <a:srgbClr val="00B05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23850"/>
            <a:ext cx="3067050" cy="4495800"/>
          </a:xfrm>
          <a:prstGeom prst="rect">
            <a:avLst/>
          </a:prstGeom>
          <a:noFill/>
          <a:ln>
            <a:noFill/>
          </a:ln>
          <a:effectLst>
            <a:glow rad="647700">
              <a:schemeClr val="accent6">
                <a:lumMod val="75000"/>
                <a:alpha val="89000"/>
              </a:schemeClr>
            </a:glo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5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3478"/>
            <a:ext cx="3348855" cy="47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 calificada 001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Fecha de entrega:</a:t>
            </a:r>
          </a:p>
          <a:p>
            <a:pPr lvl="1"/>
            <a:r>
              <a:rPr lang="es-ES" dirty="0" smtClean="0"/>
              <a:t>Jueves 28 de Mayo de 2020.</a:t>
            </a:r>
          </a:p>
          <a:p>
            <a:r>
              <a:rPr lang="es-ES" dirty="0" smtClean="0"/>
              <a:t>Título del trabajo</a:t>
            </a:r>
          </a:p>
          <a:p>
            <a:r>
              <a:rPr lang="es-ES" dirty="0" smtClean="0"/>
              <a:t>Herramienta wireframe utilizada:</a:t>
            </a:r>
          </a:p>
          <a:p>
            <a:pPr lvl="1"/>
            <a:r>
              <a:rPr lang="es-ES" dirty="0" smtClean="0"/>
              <a:t>La que usted decida: Adobe XD, </a:t>
            </a:r>
            <a:r>
              <a:rPr lang="es-ES" dirty="0" err="1" smtClean="0"/>
              <a:t>Axure</a:t>
            </a:r>
            <a:r>
              <a:rPr lang="es-ES" dirty="0" smtClean="0"/>
              <a:t>, Adobe XD, otros.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 calificada 001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 del </a:t>
            </a:r>
            <a:r>
              <a:rPr lang="es-ES" smtClean="0"/>
              <a:t>sitio web.</a:t>
            </a:r>
          </a:p>
          <a:p>
            <a:r>
              <a:rPr lang="es-ES" dirty="0" smtClean="0"/>
              <a:t>Personas</a:t>
            </a:r>
          </a:p>
          <a:p>
            <a:r>
              <a:rPr lang="es-ES" dirty="0" smtClean="0"/>
              <a:t>Mapa del sitio</a:t>
            </a:r>
          </a:p>
          <a:p>
            <a:r>
              <a:rPr lang="es-ES" dirty="0" smtClean="0"/>
              <a:t>Wireframes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4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8510"/>
            <a:ext cx="6136841" cy="494151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5961"/>
            <a:ext cx="6579411" cy="496606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1824"/>
            <a:ext cx="6187163" cy="493020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9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55318"/>
            <a:ext cx="5966755" cy="4964704"/>
          </a:xfrm>
          <a:prstGeom prst="rect">
            <a:avLst/>
          </a:prstGeom>
          <a:noFill/>
          <a:ln>
            <a:noFill/>
          </a:ln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60" y="195487"/>
            <a:ext cx="5473778" cy="4824536"/>
          </a:xfrm>
          <a:prstGeom prst="rect">
            <a:avLst/>
          </a:prstGeom>
          <a:noFill/>
          <a:ln>
            <a:noFill/>
          </a:ln>
          <a:effectLst>
            <a:glow rad="101600">
              <a:srgbClr val="FF00FF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1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87" y="267494"/>
            <a:ext cx="6696139" cy="475252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2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79" y="195486"/>
            <a:ext cx="6215839" cy="47525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Presentación en pantalla (16:9)</PresentationFormat>
  <Paragraphs>11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Practica calificada 001 …</vt:lpstr>
      <vt:lpstr>Practica calificada 001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7</cp:revision>
  <dcterms:created xsi:type="dcterms:W3CDTF">2020-05-08T11:16:34Z</dcterms:created>
  <dcterms:modified xsi:type="dcterms:W3CDTF">2020-05-08T11:54:26Z</dcterms:modified>
</cp:coreProperties>
</file>