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37"/>
  </p:notesMasterIdLst>
  <p:sldIdLst>
    <p:sldId id="256"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57" r:id="rId17"/>
    <p:sldId id="258" r:id="rId18"/>
    <p:sldId id="259" r:id="rId19"/>
    <p:sldId id="260" r:id="rId20"/>
    <p:sldId id="272" r:id="rId21"/>
    <p:sldId id="273" r:id="rId22"/>
    <p:sldId id="274" r:id="rId23"/>
    <p:sldId id="275" r:id="rId24"/>
    <p:sldId id="261" r:id="rId25"/>
    <p:sldId id="262" r:id="rId26"/>
    <p:sldId id="292" r:id="rId27"/>
    <p:sldId id="263" r:id="rId28"/>
    <p:sldId id="264" r:id="rId29"/>
    <p:sldId id="291" r:id="rId30"/>
    <p:sldId id="266" r:id="rId31"/>
    <p:sldId id="267" r:id="rId32"/>
    <p:sldId id="290" r:id="rId33"/>
    <p:sldId id="269" r:id="rId34"/>
    <p:sldId id="270" r:id="rId35"/>
    <p:sldId id="271" r:id="rId36"/>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p:cViewPr varScale="1">
        <p:scale>
          <a:sx n="70" d="100"/>
          <a:sy n="70" d="100"/>
        </p:scale>
        <p:origin x="1386" y="60"/>
      </p:cViewPr>
      <p:guideLst>
        <p:guide orient="horz" pos="2160"/>
        <p:guide pos="2880"/>
      </p:guideLst>
    </p:cSldViewPr>
  </p:slideViewPr>
  <p:outlineViewPr>
    <p:cViewPr>
      <p:scale>
        <a:sx n="33" d="100"/>
        <a:sy n="33" d="100"/>
      </p:scale>
      <p:origin x="0" y="-11364"/>
    </p:cViewPr>
  </p:outlineViewPr>
  <p:notesTextViewPr>
    <p:cViewPr>
      <p:scale>
        <a:sx n="100" d="100"/>
        <a:sy n="100" d="100"/>
      </p:scale>
      <p:origin x="0" y="0"/>
    </p:cViewPr>
  </p:notesTextViewPr>
  <p:sorterViewPr>
    <p:cViewPr>
      <p:scale>
        <a:sx n="100" d="100"/>
        <a:sy n="100" d="100"/>
      </p:scale>
      <p:origin x="0" y="-65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786BA-1AB9-4EE6-842C-0129A07B4637}" type="doc">
      <dgm:prSet loTypeId="urn:microsoft.com/office/officeart/2005/8/layout/hList7" loCatId="list" qsTypeId="urn:microsoft.com/office/officeart/2005/8/quickstyle/simple1" qsCatId="simple" csTypeId="urn:microsoft.com/office/officeart/2005/8/colors/accent1_2" csCatId="accent1"/>
      <dgm:spPr/>
      <dgm:t>
        <a:bodyPr/>
        <a:lstStyle/>
        <a:p>
          <a:endParaRPr lang="es-MX"/>
        </a:p>
      </dgm:t>
    </dgm:pt>
    <dgm:pt modelId="{FD1F297A-4C23-493E-9104-D0F76F7FC9D4}">
      <dgm:prSet/>
      <dgm:spPr/>
      <dgm:t>
        <a:bodyPr/>
        <a:lstStyle/>
        <a:p>
          <a:pPr rtl="0"/>
          <a:r>
            <a:rPr lang="es-ES" smtClean="0"/>
            <a:t>www.cisco.netacad.net       IP:128.107.229.50</a:t>
          </a:r>
          <a:endParaRPr lang="es-MX"/>
        </a:p>
      </dgm:t>
    </dgm:pt>
    <dgm:pt modelId="{E7F137EA-6113-4A05-849B-12C8D50B7361}" type="parTrans" cxnId="{D3D8C23C-BF8C-4FC7-B8C0-6A861BAF8B38}">
      <dgm:prSet/>
      <dgm:spPr/>
      <dgm:t>
        <a:bodyPr/>
        <a:lstStyle/>
        <a:p>
          <a:endParaRPr lang="es-MX"/>
        </a:p>
      </dgm:t>
    </dgm:pt>
    <dgm:pt modelId="{67FFB507-EEC8-4BD1-9D28-CB433BA32E10}" type="sibTrans" cxnId="{D3D8C23C-BF8C-4FC7-B8C0-6A861BAF8B38}">
      <dgm:prSet/>
      <dgm:spPr/>
      <dgm:t>
        <a:bodyPr/>
        <a:lstStyle/>
        <a:p>
          <a:endParaRPr lang="es-MX"/>
        </a:p>
      </dgm:t>
    </dgm:pt>
    <dgm:pt modelId="{8FAD40C5-BCA5-4FAC-91E1-6DEF1728A8E9}">
      <dgm:prSet/>
      <dgm:spPr/>
      <dgm:t>
        <a:bodyPr/>
        <a:lstStyle/>
        <a:p>
          <a:pPr rtl="0"/>
          <a:r>
            <a:rPr lang="es-ES" smtClean="0"/>
            <a:t>www.google.com                IP: 64.233.167.99</a:t>
          </a:r>
          <a:endParaRPr lang="es-MX"/>
        </a:p>
      </dgm:t>
    </dgm:pt>
    <dgm:pt modelId="{6866B3FA-B7E6-4FD9-AEE1-AEE71EFC9A4F}" type="parTrans" cxnId="{B88FA68E-8727-47EE-AC06-B286F0AB5F07}">
      <dgm:prSet/>
      <dgm:spPr/>
      <dgm:t>
        <a:bodyPr/>
        <a:lstStyle/>
        <a:p>
          <a:endParaRPr lang="es-MX"/>
        </a:p>
      </dgm:t>
    </dgm:pt>
    <dgm:pt modelId="{028BA52F-88B8-4F90-AE7C-BF68349DE98E}" type="sibTrans" cxnId="{B88FA68E-8727-47EE-AC06-B286F0AB5F07}">
      <dgm:prSet/>
      <dgm:spPr/>
      <dgm:t>
        <a:bodyPr/>
        <a:lstStyle/>
        <a:p>
          <a:endParaRPr lang="es-MX"/>
        </a:p>
      </dgm:t>
    </dgm:pt>
    <dgm:pt modelId="{8CC10324-3124-4E2E-9121-A82BD2D2FE8B}">
      <dgm:prSet/>
      <dgm:spPr/>
      <dgm:t>
        <a:bodyPr/>
        <a:lstStyle/>
        <a:p>
          <a:pPr rtl="0"/>
          <a:r>
            <a:rPr lang="es-ES" smtClean="0"/>
            <a:t>www.facebook.com            IP: 69.63.176.13 </a:t>
          </a:r>
          <a:endParaRPr lang="es-MX"/>
        </a:p>
      </dgm:t>
    </dgm:pt>
    <dgm:pt modelId="{3F7AB8F1-2DE7-428E-8DDD-09347CBA8E32}" type="parTrans" cxnId="{9727D566-1B64-49E0-AF29-A06D496417EE}">
      <dgm:prSet/>
      <dgm:spPr/>
      <dgm:t>
        <a:bodyPr/>
        <a:lstStyle/>
        <a:p>
          <a:endParaRPr lang="es-MX"/>
        </a:p>
      </dgm:t>
    </dgm:pt>
    <dgm:pt modelId="{8250D999-021A-4DDF-B635-1CC8988C2E2F}" type="sibTrans" cxnId="{9727D566-1B64-49E0-AF29-A06D496417EE}">
      <dgm:prSet/>
      <dgm:spPr/>
      <dgm:t>
        <a:bodyPr/>
        <a:lstStyle/>
        <a:p>
          <a:endParaRPr lang="es-MX"/>
        </a:p>
      </dgm:t>
    </dgm:pt>
    <dgm:pt modelId="{F44D3D79-7A73-4EE5-88F6-EBC2C093970D}" type="pres">
      <dgm:prSet presAssocID="{7F5786BA-1AB9-4EE6-842C-0129A07B4637}" presName="Name0" presStyleCnt="0">
        <dgm:presLayoutVars>
          <dgm:dir/>
          <dgm:resizeHandles val="exact"/>
        </dgm:presLayoutVars>
      </dgm:prSet>
      <dgm:spPr/>
      <dgm:t>
        <a:bodyPr/>
        <a:lstStyle/>
        <a:p>
          <a:endParaRPr lang="es-ES"/>
        </a:p>
      </dgm:t>
    </dgm:pt>
    <dgm:pt modelId="{AA26C253-AD7E-4820-9858-46A66D52C47A}" type="pres">
      <dgm:prSet presAssocID="{7F5786BA-1AB9-4EE6-842C-0129A07B4637}" presName="fgShape" presStyleLbl="fgShp" presStyleIdx="0" presStyleCnt="1"/>
      <dgm:spPr/>
    </dgm:pt>
    <dgm:pt modelId="{499AFF5A-9B61-48DB-A86D-F95C82BBA154}" type="pres">
      <dgm:prSet presAssocID="{7F5786BA-1AB9-4EE6-842C-0129A07B4637}" presName="linComp" presStyleCnt="0"/>
      <dgm:spPr/>
    </dgm:pt>
    <dgm:pt modelId="{0D4908F1-B0F1-4E4D-857D-F5EDA421EA7A}" type="pres">
      <dgm:prSet presAssocID="{FD1F297A-4C23-493E-9104-D0F76F7FC9D4}" presName="compNode" presStyleCnt="0"/>
      <dgm:spPr/>
    </dgm:pt>
    <dgm:pt modelId="{4B1D6BC9-615C-46E0-A930-66A5D77EA296}" type="pres">
      <dgm:prSet presAssocID="{FD1F297A-4C23-493E-9104-D0F76F7FC9D4}" presName="bkgdShape" presStyleLbl="node1" presStyleIdx="0" presStyleCnt="3"/>
      <dgm:spPr/>
      <dgm:t>
        <a:bodyPr/>
        <a:lstStyle/>
        <a:p>
          <a:endParaRPr lang="es-ES"/>
        </a:p>
      </dgm:t>
    </dgm:pt>
    <dgm:pt modelId="{8918A5BF-9AEA-444F-B3CD-82B72972D9FA}" type="pres">
      <dgm:prSet presAssocID="{FD1F297A-4C23-493E-9104-D0F76F7FC9D4}" presName="nodeTx" presStyleLbl="node1" presStyleIdx="0" presStyleCnt="3">
        <dgm:presLayoutVars>
          <dgm:bulletEnabled val="1"/>
        </dgm:presLayoutVars>
      </dgm:prSet>
      <dgm:spPr/>
      <dgm:t>
        <a:bodyPr/>
        <a:lstStyle/>
        <a:p>
          <a:endParaRPr lang="es-ES"/>
        </a:p>
      </dgm:t>
    </dgm:pt>
    <dgm:pt modelId="{909D89E9-1BF1-416C-B922-D94A0E8A3C50}" type="pres">
      <dgm:prSet presAssocID="{FD1F297A-4C23-493E-9104-D0F76F7FC9D4}" presName="invisiNode" presStyleLbl="node1" presStyleIdx="0" presStyleCnt="3"/>
      <dgm:spPr/>
    </dgm:pt>
    <dgm:pt modelId="{99B769C6-6980-4426-A34B-203D50FE6252}" type="pres">
      <dgm:prSet presAssocID="{FD1F297A-4C23-493E-9104-D0F76F7FC9D4}" presName="imagNode" presStyleLbl="fgImgPlace1" presStyleIdx="0" presStyleCnt="3"/>
      <dgm:spPr/>
    </dgm:pt>
    <dgm:pt modelId="{EDDB49CC-9941-4CA4-AAEC-800CF88C7CBD}" type="pres">
      <dgm:prSet presAssocID="{67FFB507-EEC8-4BD1-9D28-CB433BA32E10}" presName="sibTrans" presStyleLbl="sibTrans2D1" presStyleIdx="0" presStyleCnt="0"/>
      <dgm:spPr/>
      <dgm:t>
        <a:bodyPr/>
        <a:lstStyle/>
        <a:p>
          <a:endParaRPr lang="es-ES"/>
        </a:p>
      </dgm:t>
    </dgm:pt>
    <dgm:pt modelId="{EA02E069-287B-4DC5-A34D-945FED01CE29}" type="pres">
      <dgm:prSet presAssocID="{8FAD40C5-BCA5-4FAC-91E1-6DEF1728A8E9}" presName="compNode" presStyleCnt="0"/>
      <dgm:spPr/>
    </dgm:pt>
    <dgm:pt modelId="{F2832155-F465-4F34-8691-42131AC089D4}" type="pres">
      <dgm:prSet presAssocID="{8FAD40C5-BCA5-4FAC-91E1-6DEF1728A8E9}" presName="bkgdShape" presStyleLbl="node1" presStyleIdx="1" presStyleCnt="3"/>
      <dgm:spPr/>
      <dgm:t>
        <a:bodyPr/>
        <a:lstStyle/>
        <a:p>
          <a:endParaRPr lang="es-ES"/>
        </a:p>
      </dgm:t>
    </dgm:pt>
    <dgm:pt modelId="{5064F10A-2715-478D-84BA-09A0AFF8DD78}" type="pres">
      <dgm:prSet presAssocID="{8FAD40C5-BCA5-4FAC-91E1-6DEF1728A8E9}" presName="nodeTx" presStyleLbl="node1" presStyleIdx="1" presStyleCnt="3">
        <dgm:presLayoutVars>
          <dgm:bulletEnabled val="1"/>
        </dgm:presLayoutVars>
      </dgm:prSet>
      <dgm:spPr/>
      <dgm:t>
        <a:bodyPr/>
        <a:lstStyle/>
        <a:p>
          <a:endParaRPr lang="es-ES"/>
        </a:p>
      </dgm:t>
    </dgm:pt>
    <dgm:pt modelId="{749D7E52-20EB-4832-986D-087BA2FC53A3}" type="pres">
      <dgm:prSet presAssocID="{8FAD40C5-BCA5-4FAC-91E1-6DEF1728A8E9}" presName="invisiNode" presStyleLbl="node1" presStyleIdx="1" presStyleCnt="3"/>
      <dgm:spPr/>
    </dgm:pt>
    <dgm:pt modelId="{0905D68D-F5C1-4761-BB86-A8C0B4F0B444}" type="pres">
      <dgm:prSet presAssocID="{8FAD40C5-BCA5-4FAC-91E1-6DEF1728A8E9}" presName="imagNode" presStyleLbl="fgImgPlace1" presStyleIdx="1" presStyleCnt="3"/>
      <dgm:spPr/>
    </dgm:pt>
    <dgm:pt modelId="{BF04E730-CD89-4ABC-A12C-25E47F466964}" type="pres">
      <dgm:prSet presAssocID="{028BA52F-88B8-4F90-AE7C-BF68349DE98E}" presName="sibTrans" presStyleLbl="sibTrans2D1" presStyleIdx="0" presStyleCnt="0"/>
      <dgm:spPr/>
      <dgm:t>
        <a:bodyPr/>
        <a:lstStyle/>
        <a:p>
          <a:endParaRPr lang="es-ES"/>
        </a:p>
      </dgm:t>
    </dgm:pt>
    <dgm:pt modelId="{33556684-4935-40FB-AE42-31777FE6D316}" type="pres">
      <dgm:prSet presAssocID="{8CC10324-3124-4E2E-9121-A82BD2D2FE8B}" presName="compNode" presStyleCnt="0"/>
      <dgm:spPr/>
    </dgm:pt>
    <dgm:pt modelId="{00313E54-F6D7-46DF-BB70-1E960340E87E}" type="pres">
      <dgm:prSet presAssocID="{8CC10324-3124-4E2E-9121-A82BD2D2FE8B}" presName="bkgdShape" presStyleLbl="node1" presStyleIdx="2" presStyleCnt="3"/>
      <dgm:spPr/>
      <dgm:t>
        <a:bodyPr/>
        <a:lstStyle/>
        <a:p>
          <a:endParaRPr lang="es-ES"/>
        </a:p>
      </dgm:t>
    </dgm:pt>
    <dgm:pt modelId="{4BEF5827-43FE-4C1B-9B15-4FF06D4C62E2}" type="pres">
      <dgm:prSet presAssocID="{8CC10324-3124-4E2E-9121-A82BD2D2FE8B}" presName="nodeTx" presStyleLbl="node1" presStyleIdx="2" presStyleCnt="3">
        <dgm:presLayoutVars>
          <dgm:bulletEnabled val="1"/>
        </dgm:presLayoutVars>
      </dgm:prSet>
      <dgm:spPr/>
      <dgm:t>
        <a:bodyPr/>
        <a:lstStyle/>
        <a:p>
          <a:endParaRPr lang="es-ES"/>
        </a:p>
      </dgm:t>
    </dgm:pt>
    <dgm:pt modelId="{95AA9924-E724-4734-9886-CEB1991FBBEE}" type="pres">
      <dgm:prSet presAssocID="{8CC10324-3124-4E2E-9121-A82BD2D2FE8B}" presName="invisiNode" presStyleLbl="node1" presStyleIdx="2" presStyleCnt="3"/>
      <dgm:spPr/>
    </dgm:pt>
    <dgm:pt modelId="{B7F51FA9-E359-40A9-80AE-24049EBA867C}" type="pres">
      <dgm:prSet presAssocID="{8CC10324-3124-4E2E-9121-A82BD2D2FE8B}" presName="imagNode" presStyleLbl="fgImgPlace1" presStyleIdx="2" presStyleCnt="3"/>
      <dgm:spPr/>
    </dgm:pt>
  </dgm:ptLst>
  <dgm:cxnLst>
    <dgm:cxn modelId="{9727D566-1B64-49E0-AF29-A06D496417EE}" srcId="{7F5786BA-1AB9-4EE6-842C-0129A07B4637}" destId="{8CC10324-3124-4E2E-9121-A82BD2D2FE8B}" srcOrd="2" destOrd="0" parTransId="{3F7AB8F1-2DE7-428E-8DDD-09347CBA8E32}" sibTransId="{8250D999-021A-4DDF-B635-1CC8988C2E2F}"/>
    <dgm:cxn modelId="{874D8637-10F7-437F-AD35-57FC83FF5955}" type="presOf" srcId="{FD1F297A-4C23-493E-9104-D0F76F7FC9D4}" destId="{8918A5BF-9AEA-444F-B3CD-82B72972D9FA}" srcOrd="1" destOrd="0" presId="urn:microsoft.com/office/officeart/2005/8/layout/hList7"/>
    <dgm:cxn modelId="{C16BBE54-3172-41E5-BF6F-C657BEA7E9D3}" type="presOf" srcId="{028BA52F-88B8-4F90-AE7C-BF68349DE98E}" destId="{BF04E730-CD89-4ABC-A12C-25E47F466964}" srcOrd="0" destOrd="0" presId="urn:microsoft.com/office/officeart/2005/8/layout/hList7"/>
    <dgm:cxn modelId="{D3D8C23C-BF8C-4FC7-B8C0-6A861BAF8B38}" srcId="{7F5786BA-1AB9-4EE6-842C-0129A07B4637}" destId="{FD1F297A-4C23-493E-9104-D0F76F7FC9D4}" srcOrd="0" destOrd="0" parTransId="{E7F137EA-6113-4A05-849B-12C8D50B7361}" sibTransId="{67FFB507-EEC8-4BD1-9D28-CB433BA32E10}"/>
    <dgm:cxn modelId="{FBF8EBA3-E71B-4DE0-AEE5-BF88FCFB7F6C}" type="presOf" srcId="{7F5786BA-1AB9-4EE6-842C-0129A07B4637}" destId="{F44D3D79-7A73-4EE5-88F6-EBC2C093970D}" srcOrd="0" destOrd="0" presId="urn:microsoft.com/office/officeart/2005/8/layout/hList7"/>
    <dgm:cxn modelId="{C602A822-8074-416F-84F9-3F9301F401F3}" type="presOf" srcId="{FD1F297A-4C23-493E-9104-D0F76F7FC9D4}" destId="{4B1D6BC9-615C-46E0-A930-66A5D77EA296}" srcOrd="0" destOrd="0" presId="urn:microsoft.com/office/officeart/2005/8/layout/hList7"/>
    <dgm:cxn modelId="{8EBF641C-ED7A-468F-9FE5-BE75859C7CBD}" type="presOf" srcId="{8CC10324-3124-4E2E-9121-A82BD2D2FE8B}" destId="{4BEF5827-43FE-4C1B-9B15-4FF06D4C62E2}" srcOrd="1" destOrd="0" presId="urn:microsoft.com/office/officeart/2005/8/layout/hList7"/>
    <dgm:cxn modelId="{1E8BFC7D-4935-4918-BEEB-8E2C92593761}" type="presOf" srcId="{8FAD40C5-BCA5-4FAC-91E1-6DEF1728A8E9}" destId="{5064F10A-2715-478D-84BA-09A0AFF8DD78}" srcOrd="1" destOrd="0" presId="urn:microsoft.com/office/officeart/2005/8/layout/hList7"/>
    <dgm:cxn modelId="{7692FFD1-F8CA-4BC5-AA01-928125283787}" type="presOf" srcId="{67FFB507-EEC8-4BD1-9D28-CB433BA32E10}" destId="{EDDB49CC-9941-4CA4-AAEC-800CF88C7CBD}" srcOrd="0" destOrd="0" presId="urn:microsoft.com/office/officeart/2005/8/layout/hList7"/>
    <dgm:cxn modelId="{B88FA68E-8727-47EE-AC06-B286F0AB5F07}" srcId="{7F5786BA-1AB9-4EE6-842C-0129A07B4637}" destId="{8FAD40C5-BCA5-4FAC-91E1-6DEF1728A8E9}" srcOrd="1" destOrd="0" parTransId="{6866B3FA-B7E6-4FD9-AEE1-AEE71EFC9A4F}" sibTransId="{028BA52F-88B8-4F90-AE7C-BF68349DE98E}"/>
    <dgm:cxn modelId="{522D65EC-4EE1-4058-AA43-F2D83BC97562}" type="presOf" srcId="{8FAD40C5-BCA5-4FAC-91E1-6DEF1728A8E9}" destId="{F2832155-F465-4F34-8691-42131AC089D4}" srcOrd="0" destOrd="0" presId="urn:microsoft.com/office/officeart/2005/8/layout/hList7"/>
    <dgm:cxn modelId="{B9442299-661A-466C-B228-B3D5FBB1009F}" type="presOf" srcId="{8CC10324-3124-4E2E-9121-A82BD2D2FE8B}" destId="{00313E54-F6D7-46DF-BB70-1E960340E87E}" srcOrd="0" destOrd="0" presId="urn:microsoft.com/office/officeart/2005/8/layout/hList7"/>
    <dgm:cxn modelId="{98C6FCAC-3D4F-420B-B6D9-2E29E706914E}" type="presParOf" srcId="{F44D3D79-7A73-4EE5-88F6-EBC2C093970D}" destId="{AA26C253-AD7E-4820-9858-46A66D52C47A}" srcOrd="0" destOrd="0" presId="urn:microsoft.com/office/officeart/2005/8/layout/hList7"/>
    <dgm:cxn modelId="{1ED45AD7-A7DB-4E37-B684-E824A620ED5D}" type="presParOf" srcId="{F44D3D79-7A73-4EE5-88F6-EBC2C093970D}" destId="{499AFF5A-9B61-48DB-A86D-F95C82BBA154}" srcOrd="1" destOrd="0" presId="urn:microsoft.com/office/officeart/2005/8/layout/hList7"/>
    <dgm:cxn modelId="{649F8E98-22AF-4E53-B758-226E966E565A}" type="presParOf" srcId="{499AFF5A-9B61-48DB-A86D-F95C82BBA154}" destId="{0D4908F1-B0F1-4E4D-857D-F5EDA421EA7A}" srcOrd="0" destOrd="0" presId="urn:microsoft.com/office/officeart/2005/8/layout/hList7"/>
    <dgm:cxn modelId="{6A0DA63C-B96A-44BA-8BE2-AA3030CEFB0B}" type="presParOf" srcId="{0D4908F1-B0F1-4E4D-857D-F5EDA421EA7A}" destId="{4B1D6BC9-615C-46E0-A930-66A5D77EA296}" srcOrd="0" destOrd="0" presId="urn:microsoft.com/office/officeart/2005/8/layout/hList7"/>
    <dgm:cxn modelId="{D0144AC3-DDB5-4AD1-8437-9B37EDCF182B}" type="presParOf" srcId="{0D4908F1-B0F1-4E4D-857D-F5EDA421EA7A}" destId="{8918A5BF-9AEA-444F-B3CD-82B72972D9FA}" srcOrd="1" destOrd="0" presId="urn:microsoft.com/office/officeart/2005/8/layout/hList7"/>
    <dgm:cxn modelId="{D0646299-0345-4FB9-B4C3-14B7D34DED57}" type="presParOf" srcId="{0D4908F1-B0F1-4E4D-857D-F5EDA421EA7A}" destId="{909D89E9-1BF1-416C-B922-D94A0E8A3C50}" srcOrd="2" destOrd="0" presId="urn:microsoft.com/office/officeart/2005/8/layout/hList7"/>
    <dgm:cxn modelId="{E83F96A7-49FC-4AB0-84EB-E7EF7FB59F2B}" type="presParOf" srcId="{0D4908F1-B0F1-4E4D-857D-F5EDA421EA7A}" destId="{99B769C6-6980-4426-A34B-203D50FE6252}" srcOrd="3" destOrd="0" presId="urn:microsoft.com/office/officeart/2005/8/layout/hList7"/>
    <dgm:cxn modelId="{94EFC0A8-A350-4EDD-A0FB-BCF80FFC0337}" type="presParOf" srcId="{499AFF5A-9B61-48DB-A86D-F95C82BBA154}" destId="{EDDB49CC-9941-4CA4-AAEC-800CF88C7CBD}" srcOrd="1" destOrd="0" presId="urn:microsoft.com/office/officeart/2005/8/layout/hList7"/>
    <dgm:cxn modelId="{C7DCABDA-9884-44A9-AEFD-CC9B792520B1}" type="presParOf" srcId="{499AFF5A-9B61-48DB-A86D-F95C82BBA154}" destId="{EA02E069-287B-4DC5-A34D-945FED01CE29}" srcOrd="2" destOrd="0" presId="urn:microsoft.com/office/officeart/2005/8/layout/hList7"/>
    <dgm:cxn modelId="{C94C4BCE-4E45-466F-8BD5-331AD645C46B}" type="presParOf" srcId="{EA02E069-287B-4DC5-A34D-945FED01CE29}" destId="{F2832155-F465-4F34-8691-42131AC089D4}" srcOrd="0" destOrd="0" presId="urn:microsoft.com/office/officeart/2005/8/layout/hList7"/>
    <dgm:cxn modelId="{0AECF7B3-85A4-4655-9293-73BC9257A545}" type="presParOf" srcId="{EA02E069-287B-4DC5-A34D-945FED01CE29}" destId="{5064F10A-2715-478D-84BA-09A0AFF8DD78}" srcOrd="1" destOrd="0" presId="urn:microsoft.com/office/officeart/2005/8/layout/hList7"/>
    <dgm:cxn modelId="{82E215E4-8BAB-412B-A273-018CEB3EF0A1}" type="presParOf" srcId="{EA02E069-287B-4DC5-A34D-945FED01CE29}" destId="{749D7E52-20EB-4832-986D-087BA2FC53A3}" srcOrd="2" destOrd="0" presId="urn:microsoft.com/office/officeart/2005/8/layout/hList7"/>
    <dgm:cxn modelId="{3EC1D075-06B2-4261-956E-57E73EEDD536}" type="presParOf" srcId="{EA02E069-287B-4DC5-A34D-945FED01CE29}" destId="{0905D68D-F5C1-4761-BB86-A8C0B4F0B444}" srcOrd="3" destOrd="0" presId="urn:microsoft.com/office/officeart/2005/8/layout/hList7"/>
    <dgm:cxn modelId="{52CB4EED-BA6A-43F8-9FFD-9915A8C78BD5}" type="presParOf" srcId="{499AFF5A-9B61-48DB-A86D-F95C82BBA154}" destId="{BF04E730-CD89-4ABC-A12C-25E47F466964}" srcOrd="3" destOrd="0" presId="urn:microsoft.com/office/officeart/2005/8/layout/hList7"/>
    <dgm:cxn modelId="{2DFBF9E5-04EB-400B-98C9-DF06D059F215}" type="presParOf" srcId="{499AFF5A-9B61-48DB-A86D-F95C82BBA154}" destId="{33556684-4935-40FB-AE42-31777FE6D316}" srcOrd="4" destOrd="0" presId="urn:microsoft.com/office/officeart/2005/8/layout/hList7"/>
    <dgm:cxn modelId="{47AB1449-9CC3-4543-A1F5-8E12A2C695A0}" type="presParOf" srcId="{33556684-4935-40FB-AE42-31777FE6D316}" destId="{00313E54-F6D7-46DF-BB70-1E960340E87E}" srcOrd="0" destOrd="0" presId="urn:microsoft.com/office/officeart/2005/8/layout/hList7"/>
    <dgm:cxn modelId="{1B98DF84-6048-481A-83D4-DD0190D4B696}" type="presParOf" srcId="{33556684-4935-40FB-AE42-31777FE6D316}" destId="{4BEF5827-43FE-4C1B-9B15-4FF06D4C62E2}" srcOrd="1" destOrd="0" presId="urn:microsoft.com/office/officeart/2005/8/layout/hList7"/>
    <dgm:cxn modelId="{0BF2FE10-1817-4452-8293-B07215700E65}" type="presParOf" srcId="{33556684-4935-40FB-AE42-31777FE6D316}" destId="{95AA9924-E724-4734-9886-CEB1991FBBEE}" srcOrd="2" destOrd="0" presId="urn:microsoft.com/office/officeart/2005/8/layout/hList7"/>
    <dgm:cxn modelId="{D7F05D11-309E-4812-8CAA-0703F25D76DE}" type="presParOf" srcId="{33556684-4935-40FB-AE42-31777FE6D316}" destId="{B7F51FA9-E359-40A9-80AE-24049EBA867C}"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D6BC9-615C-46E0-A930-66A5D77EA296}">
      <dsp:nvSpPr>
        <dsp:cNvPr id="0" name=""/>
        <dsp:cNvSpPr/>
      </dsp:nvSpPr>
      <dsp:spPr>
        <a:xfrm>
          <a:off x="1664" y="0"/>
          <a:ext cx="2590272" cy="2616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s-ES" sz="1600" kern="1200" smtClean="0"/>
            <a:t>www.cisco.netacad.net       IP:128.107.229.50</a:t>
          </a:r>
          <a:endParaRPr lang="es-MX" sz="1600" kern="1200"/>
        </a:p>
      </dsp:txBody>
      <dsp:txXfrm>
        <a:off x="1664" y="1046480"/>
        <a:ext cx="2590272" cy="1046480"/>
      </dsp:txXfrm>
    </dsp:sp>
    <dsp:sp modelId="{99B769C6-6980-4426-A34B-203D50FE6252}">
      <dsp:nvSpPr>
        <dsp:cNvPr id="0" name=""/>
        <dsp:cNvSpPr/>
      </dsp:nvSpPr>
      <dsp:spPr>
        <a:xfrm>
          <a:off x="861203" y="156972"/>
          <a:ext cx="871194" cy="87119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832155-F465-4F34-8691-42131AC089D4}">
      <dsp:nvSpPr>
        <dsp:cNvPr id="0" name=""/>
        <dsp:cNvSpPr/>
      </dsp:nvSpPr>
      <dsp:spPr>
        <a:xfrm>
          <a:off x="2669645" y="0"/>
          <a:ext cx="2590272" cy="2616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s-ES" sz="1600" kern="1200" smtClean="0"/>
            <a:t>www.google.com                IP: 64.233.167.99</a:t>
          </a:r>
          <a:endParaRPr lang="es-MX" sz="1600" kern="1200"/>
        </a:p>
      </dsp:txBody>
      <dsp:txXfrm>
        <a:off x="2669645" y="1046480"/>
        <a:ext cx="2590272" cy="1046480"/>
      </dsp:txXfrm>
    </dsp:sp>
    <dsp:sp modelId="{0905D68D-F5C1-4761-BB86-A8C0B4F0B444}">
      <dsp:nvSpPr>
        <dsp:cNvPr id="0" name=""/>
        <dsp:cNvSpPr/>
      </dsp:nvSpPr>
      <dsp:spPr>
        <a:xfrm>
          <a:off x="3529184" y="156972"/>
          <a:ext cx="871194" cy="87119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313E54-F6D7-46DF-BB70-1E960340E87E}">
      <dsp:nvSpPr>
        <dsp:cNvPr id="0" name=""/>
        <dsp:cNvSpPr/>
      </dsp:nvSpPr>
      <dsp:spPr>
        <a:xfrm>
          <a:off x="5337625" y="0"/>
          <a:ext cx="2590272" cy="2616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s-ES" sz="1600" kern="1200" smtClean="0"/>
            <a:t>www.facebook.com            IP: 69.63.176.13 </a:t>
          </a:r>
          <a:endParaRPr lang="es-MX" sz="1600" kern="1200"/>
        </a:p>
      </dsp:txBody>
      <dsp:txXfrm>
        <a:off x="5337625" y="1046480"/>
        <a:ext cx="2590272" cy="1046480"/>
      </dsp:txXfrm>
    </dsp:sp>
    <dsp:sp modelId="{B7F51FA9-E359-40A9-80AE-24049EBA867C}">
      <dsp:nvSpPr>
        <dsp:cNvPr id="0" name=""/>
        <dsp:cNvSpPr/>
      </dsp:nvSpPr>
      <dsp:spPr>
        <a:xfrm>
          <a:off x="6197164" y="156972"/>
          <a:ext cx="871194" cy="871194"/>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26C253-AD7E-4820-9858-46A66D52C47A}">
      <dsp:nvSpPr>
        <dsp:cNvPr id="0" name=""/>
        <dsp:cNvSpPr/>
      </dsp:nvSpPr>
      <dsp:spPr>
        <a:xfrm>
          <a:off x="317182" y="2092959"/>
          <a:ext cx="7295197" cy="392430"/>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B136F-F158-41D6-A36B-51411990963A}" type="datetimeFigureOut">
              <a:rPr lang="es-MX" smtClean="0"/>
              <a:t>17/10/2015</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4386-10F1-466E-AB17-8AAC4D747CD5}" type="slidenum">
              <a:rPr lang="es-MX" smtClean="0"/>
              <a:t>‹Nº›</a:t>
            </a:fld>
            <a:endParaRPr lang="es-MX"/>
          </a:p>
        </p:txBody>
      </p:sp>
    </p:spTree>
    <p:extLst>
      <p:ext uri="{BB962C8B-B14F-4D97-AF65-F5344CB8AC3E}">
        <p14:creationId xmlns:p14="http://schemas.microsoft.com/office/powerpoint/2010/main" val="18025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5A2348-88FE-4E79-8B1F-7B6E42F6D6F1}" type="slidenum">
              <a:rPr lang="es-MX">
                <a:latin typeface="Calibri" panose="020F0502020204030204" pitchFamily="34" charset="0"/>
              </a:rPr>
              <a:pPr eaLnBrk="1" hangingPunct="1"/>
              <a:t>2</a:t>
            </a:fld>
            <a:endParaRPr lang="es-MX">
              <a:latin typeface="Calibri" panose="020F0502020204030204" pitchFamily="34" charset="0"/>
            </a:endParaRPr>
          </a:p>
        </p:txBody>
      </p:sp>
    </p:spTree>
    <p:extLst>
      <p:ext uri="{BB962C8B-B14F-4D97-AF65-F5344CB8AC3E}">
        <p14:creationId xmlns:p14="http://schemas.microsoft.com/office/powerpoint/2010/main" val="150429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741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220367-B11D-4F97-98DF-328E30E38A9B}" type="slidenum">
              <a:rPr lang="es-MX">
                <a:latin typeface="Calibri" panose="020F0502020204030204" pitchFamily="34" charset="0"/>
              </a:rPr>
              <a:pPr eaLnBrk="1" hangingPunct="1"/>
              <a:t>3</a:t>
            </a:fld>
            <a:endParaRPr lang="es-MX">
              <a:latin typeface="Calibri" panose="020F0502020204030204" pitchFamily="34" charset="0"/>
            </a:endParaRPr>
          </a:p>
        </p:txBody>
      </p:sp>
    </p:spTree>
    <p:extLst>
      <p:ext uri="{BB962C8B-B14F-4D97-AF65-F5344CB8AC3E}">
        <p14:creationId xmlns:p14="http://schemas.microsoft.com/office/powerpoint/2010/main" val="4253696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D0F929-9C2F-4F8E-9A79-B2A53E7445CC}" type="slidenum">
              <a:rPr lang="es-MX">
                <a:latin typeface="Calibri" panose="020F0502020204030204" pitchFamily="34" charset="0"/>
              </a:rPr>
              <a:pPr eaLnBrk="1" hangingPunct="1"/>
              <a:t>4</a:t>
            </a:fld>
            <a:endParaRPr lang="es-MX">
              <a:latin typeface="Calibri" panose="020F0502020204030204" pitchFamily="34" charset="0"/>
            </a:endParaRPr>
          </a:p>
        </p:txBody>
      </p:sp>
    </p:spTree>
    <p:extLst>
      <p:ext uri="{BB962C8B-B14F-4D97-AF65-F5344CB8AC3E}">
        <p14:creationId xmlns:p14="http://schemas.microsoft.com/office/powerpoint/2010/main" val="3436633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90" name="Rectangle 18"/>
          <p:cNvSpPr>
            <a:spLocks noGrp="1" noChangeArrowheads="1"/>
          </p:cNvSpPr>
          <p:nvPr>
            <p:ph type="ctrTitle" sz="quarter"/>
          </p:nvPr>
        </p:nvSpPr>
        <p:spPr bwMode="black">
          <a:xfrm>
            <a:off x="533401" y="3048000"/>
            <a:ext cx="8137525" cy="647700"/>
          </a:xfrm>
          <a:effectLst>
            <a:outerShdw dist="35921" dir="2700000" algn="ctr" rotWithShape="0">
              <a:schemeClr val="bg2">
                <a:alpha val="50000"/>
              </a:schemeClr>
            </a:outerShdw>
          </a:effectLst>
        </p:spPr>
        <p:txBody>
          <a:bodyPr/>
          <a:lstStyle>
            <a:lvl1pPr>
              <a:defRPr sz="3300" b="1">
                <a:effectLst>
                  <a:outerShdw blurRad="38100" dist="38100" dir="2700000" algn="tl">
                    <a:srgbClr val="000000"/>
                  </a:outerShdw>
                </a:effectLst>
                <a:latin typeface="Verdana" panose="020B0604030504040204" pitchFamily="34" charset="0"/>
              </a:defRPr>
            </a:lvl1pPr>
          </a:lstStyle>
          <a:p>
            <a:pPr lvl="0"/>
            <a:r>
              <a:rPr lang="es-ES" altLang="ko-KR" noProof="0" smtClean="0"/>
              <a:t>Haga clic para modificar el estilo de título del patrón</a:t>
            </a:r>
            <a:endParaRPr lang="en-US" altLang="ko-KR" noProof="0" smtClean="0"/>
          </a:p>
        </p:txBody>
      </p:sp>
      <p:sp>
        <p:nvSpPr>
          <p:cNvPr id="3091" name="Rectangle 19"/>
          <p:cNvSpPr>
            <a:spLocks noGrp="1" noChangeArrowheads="1"/>
          </p:cNvSpPr>
          <p:nvPr>
            <p:ph type="subTitle" sz="quarter" idx="1"/>
          </p:nvPr>
        </p:nvSpPr>
        <p:spPr bwMode="black">
          <a:xfrm>
            <a:off x="539750" y="4221163"/>
            <a:ext cx="8210550" cy="533400"/>
          </a:xfrm>
          <a:effectLst>
            <a:outerShdw dist="45791" dir="3378596" algn="ctr" rotWithShape="0">
              <a:schemeClr val="bg2">
                <a:alpha val="50000"/>
              </a:schemeClr>
            </a:outerShdw>
          </a:effectLst>
        </p:spPr>
        <p:txBody>
          <a:bodyPr/>
          <a:lstStyle>
            <a:lvl1pPr marL="0" indent="0" algn="ctr">
              <a:buFont typeface="Wingdings" panose="05000000000000000000" pitchFamily="2" charset="2"/>
              <a:buNone/>
              <a:defRPr/>
            </a:lvl1pPr>
          </a:lstStyle>
          <a:p>
            <a:pPr lvl="0"/>
            <a:r>
              <a:rPr lang="es-ES" altLang="ko-KR" noProof="0" smtClean="0"/>
              <a:t>Haga clic para modificar el estilo de subtítulo del patrón</a:t>
            </a:r>
            <a:endParaRPr lang="en-US" altLang="ko-KR" noProof="0" smtClean="0"/>
          </a:p>
        </p:txBody>
      </p:sp>
      <p:sp>
        <p:nvSpPr>
          <p:cNvPr id="3094" name="Text Box 22"/>
          <p:cNvSpPr txBox="1">
            <a:spLocks noChangeArrowheads="1"/>
          </p:cNvSpPr>
          <p:nvPr/>
        </p:nvSpPr>
        <p:spPr bwMode="auto">
          <a:xfrm>
            <a:off x="3671889" y="5562600"/>
            <a:ext cx="184150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350">
                <a:solidFill>
                  <a:schemeClr val="tx2"/>
                </a:solidFill>
                <a:latin typeface="Verdana" panose="020B0604030504040204" pitchFamily="34" charset="0"/>
              </a:rPr>
              <a:t>Company</a:t>
            </a:r>
          </a:p>
          <a:p>
            <a:pPr algn="ctr"/>
            <a:r>
              <a:rPr lang="en-US" sz="2100" b="1">
                <a:solidFill>
                  <a:schemeClr val="tx2"/>
                </a:solidFill>
                <a:latin typeface="Verdana" panose="020B0604030504040204" pitchFamily="34" charset="0"/>
              </a:rPr>
              <a:t>LOGO</a:t>
            </a:r>
          </a:p>
        </p:txBody>
      </p:sp>
    </p:spTree>
    <p:extLst>
      <p:ext uri="{BB962C8B-B14F-4D97-AF65-F5344CB8AC3E}">
        <p14:creationId xmlns:p14="http://schemas.microsoft.com/office/powerpoint/2010/main" val="3623166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4FA60120-3096-49C2-8D3B-7D38AA7CAF19}" type="slidenum">
              <a:rPr lang="es-ES" smtClean="0"/>
              <a:pPr/>
              <a:t>‹Nº›</a:t>
            </a:fld>
            <a:endParaRPr lang="es-ES"/>
          </a:p>
        </p:txBody>
      </p:sp>
    </p:spTree>
    <p:extLst>
      <p:ext uri="{BB962C8B-B14F-4D97-AF65-F5344CB8AC3E}">
        <p14:creationId xmlns:p14="http://schemas.microsoft.com/office/powerpoint/2010/main" val="512684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05600" y="185738"/>
            <a:ext cx="1981200" cy="6215062"/>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762000" y="185738"/>
            <a:ext cx="5791200" cy="62150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06BDF087-9944-4E0C-84EB-09DF079D577F}" type="slidenum">
              <a:rPr lang="es-ES" smtClean="0"/>
              <a:pPr/>
              <a:t>‹Nº›</a:t>
            </a:fld>
            <a:endParaRPr lang="es-ES"/>
          </a:p>
        </p:txBody>
      </p:sp>
    </p:spTree>
    <p:extLst>
      <p:ext uri="{BB962C8B-B14F-4D97-AF65-F5344CB8AC3E}">
        <p14:creationId xmlns:p14="http://schemas.microsoft.com/office/powerpoint/2010/main" val="163248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Título 1"/>
          <p:cNvSpPr>
            <a:spLocks noGrp="1"/>
          </p:cNvSpPr>
          <p:nvPr>
            <p:ph type="title"/>
          </p:nvPr>
        </p:nvSpPr>
        <p:spPr>
          <a:xfrm>
            <a:off x="762000" y="185738"/>
            <a:ext cx="7467600" cy="563562"/>
          </a:xfrm>
        </p:spPr>
        <p:txBody>
          <a:bodyPr/>
          <a:lstStyle/>
          <a:p>
            <a:r>
              <a:rPr lang="es-ES" smtClean="0"/>
              <a:t>Haga clic para modificar el estilo de título del patrón</a:t>
            </a:r>
            <a:endParaRPr lang="es-MX"/>
          </a:p>
        </p:txBody>
      </p:sp>
      <p:sp>
        <p:nvSpPr>
          <p:cNvPr id="3" name="Marcador de tabla 2"/>
          <p:cNvSpPr>
            <a:spLocks noGrp="1"/>
          </p:cNvSpPr>
          <p:nvPr>
            <p:ph type="tbl" idx="1"/>
          </p:nvPr>
        </p:nvSpPr>
        <p:spPr>
          <a:xfrm>
            <a:off x="762000" y="1152527"/>
            <a:ext cx="7924800" cy="5248275"/>
          </a:xfrm>
        </p:spPr>
        <p:txBody>
          <a:bodyPr/>
          <a:lstStyle/>
          <a:p>
            <a:r>
              <a:rPr lang="es-ES" smtClean="0"/>
              <a:t>Haga clic en el icono para agregar una tabla</a:t>
            </a:r>
            <a:endParaRPr lang="es-MX"/>
          </a:p>
        </p:txBody>
      </p:sp>
      <p:sp>
        <p:nvSpPr>
          <p:cNvPr id="4" name="Marcador de fecha 3"/>
          <p:cNvSpPr>
            <a:spLocks noGrp="1"/>
          </p:cNvSpPr>
          <p:nvPr>
            <p:ph type="dt" sz="half" idx="10"/>
          </p:nvPr>
        </p:nvSpPr>
        <p:spPr>
          <a:xfrm>
            <a:off x="457200" y="6461127"/>
            <a:ext cx="2133600" cy="320675"/>
          </a:xfrm>
        </p:spPr>
        <p:txBody>
          <a:bodyPr/>
          <a:lstStyle>
            <a:lvl1pPr>
              <a:defRPr/>
            </a:lvl1pPr>
          </a:lstStyle>
          <a:p>
            <a:endParaRPr lang="es-ES"/>
          </a:p>
        </p:txBody>
      </p:sp>
      <p:sp>
        <p:nvSpPr>
          <p:cNvPr id="5" name="Marcador de pie de página 4"/>
          <p:cNvSpPr>
            <a:spLocks noGrp="1"/>
          </p:cNvSpPr>
          <p:nvPr>
            <p:ph type="ftr" sz="quarter" idx="11"/>
          </p:nvPr>
        </p:nvSpPr>
        <p:spPr>
          <a:xfrm>
            <a:off x="3109913" y="6461127"/>
            <a:ext cx="2895600" cy="320675"/>
          </a:xfrm>
        </p:spPr>
        <p:txBody>
          <a:bodyPr/>
          <a:lstStyle>
            <a:lvl1pPr>
              <a:defRPr/>
            </a:lvl1pPr>
          </a:lstStyle>
          <a:p>
            <a:endParaRPr lang="es-ES"/>
          </a:p>
        </p:txBody>
      </p:sp>
      <p:sp>
        <p:nvSpPr>
          <p:cNvPr id="6" name="Marcador de número de diapositiva 5"/>
          <p:cNvSpPr>
            <a:spLocks noGrp="1"/>
          </p:cNvSpPr>
          <p:nvPr>
            <p:ph type="sldNum" sz="quarter" idx="12"/>
          </p:nvPr>
        </p:nvSpPr>
        <p:spPr>
          <a:xfrm>
            <a:off x="6553200" y="6461127"/>
            <a:ext cx="2133600" cy="320675"/>
          </a:xfrm>
        </p:spPr>
        <p:txBody>
          <a:bodyPr/>
          <a:lstStyle>
            <a:lvl1pPr>
              <a:defRPr/>
            </a:lvl1pPr>
          </a:lstStyle>
          <a:p>
            <a:fld id="{78EB2922-4BF7-40B6-87AC-FE5AEE32C6E2}" type="slidenum">
              <a:rPr lang="es-ES" smtClean="0"/>
              <a:pPr/>
              <a:t>‹Nº›</a:t>
            </a:fld>
            <a:endParaRPr lang="es-ES"/>
          </a:p>
        </p:txBody>
      </p:sp>
    </p:spTree>
    <p:extLst>
      <p:ext uri="{BB962C8B-B14F-4D97-AF65-F5344CB8AC3E}">
        <p14:creationId xmlns:p14="http://schemas.microsoft.com/office/powerpoint/2010/main" val="346821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E0106229-8E04-422D-BF8B-5AF2D5EA9B8E}" type="slidenum">
              <a:rPr lang="es-ES" smtClean="0"/>
              <a:pPr/>
              <a:t>‹Nº›</a:t>
            </a:fld>
            <a:endParaRPr lang="es-ES"/>
          </a:p>
        </p:txBody>
      </p:sp>
    </p:spTree>
    <p:extLst>
      <p:ext uri="{BB962C8B-B14F-4D97-AF65-F5344CB8AC3E}">
        <p14:creationId xmlns:p14="http://schemas.microsoft.com/office/powerpoint/2010/main" val="70335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40"/>
            <a:ext cx="7886700" cy="2852737"/>
          </a:xfrm>
        </p:spPr>
        <p:txBody>
          <a:bodyPr anchor="b"/>
          <a:lstStyle>
            <a:lvl1pPr>
              <a:defRPr sz="45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lvl1pPr>
              <a:defRPr/>
            </a:lvl1pPr>
          </a:lstStyle>
          <a:p>
            <a:endParaRPr lang="es-ES"/>
          </a:p>
        </p:txBody>
      </p:sp>
      <p:sp>
        <p:nvSpPr>
          <p:cNvPr id="5" name="Marcador de pie de página 4"/>
          <p:cNvSpPr>
            <a:spLocks noGrp="1"/>
          </p:cNvSpPr>
          <p:nvPr>
            <p:ph type="ftr" sz="quarter" idx="11"/>
          </p:nvPr>
        </p:nvSpPr>
        <p:spPr/>
        <p:txBody>
          <a:bodyPr/>
          <a:lstStyle>
            <a:lvl1pPr>
              <a:defRPr/>
            </a:lvl1pPr>
          </a:lstStyle>
          <a:p>
            <a:endParaRPr lang="es-ES"/>
          </a:p>
        </p:txBody>
      </p:sp>
      <p:sp>
        <p:nvSpPr>
          <p:cNvPr id="6" name="Marcador de número de diapositiva 5"/>
          <p:cNvSpPr>
            <a:spLocks noGrp="1"/>
          </p:cNvSpPr>
          <p:nvPr>
            <p:ph type="sldNum" sz="quarter" idx="12"/>
          </p:nvPr>
        </p:nvSpPr>
        <p:spPr/>
        <p:txBody>
          <a:bodyPr/>
          <a:lstStyle>
            <a:lvl1pPr>
              <a:defRPr/>
            </a:lvl1pPr>
          </a:lstStyle>
          <a:p>
            <a:fld id="{78452055-E4EA-49F2-A0F0-D724967E8DF4}" type="slidenum">
              <a:rPr lang="es-ES" smtClean="0"/>
              <a:pPr/>
              <a:t>‹Nº›</a:t>
            </a:fld>
            <a:endParaRPr lang="es-ES"/>
          </a:p>
        </p:txBody>
      </p:sp>
    </p:spTree>
    <p:extLst>
      <p:ext uri="{BB962C8B-B14F-4D97-AF65-F5344CB8AC3E}">
        <p14:creationId xmlns:p14="http://schemas.microsoft.com/office/powerpoint/2010/main" val="318335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762000" y="1152527"/>
            <a:ext cx="3886200" cy="52482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4800600" y="1152527"/>
            <a:ext cx="3886200" cy="52482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lvl1pPr>
              <a:defRPr/>
            </a:lvl1pPr>
          </a:lstStyle>
          <a:p>
            <a:endParaRPr lang="es-ES"/>
          </a:p>
        </p:txBody>
      </p:sp>
      <p:sp>
        <p:nvSpPr>
          <p:cNvPr id="6" name="Marcador de pie de página 5"/>
          <p:cNvSpPr>
            <a:spLocks noGrp="1"/>
          </p:cNvSpPr>
          <p:nvPr>
            <p:ph type="ftr" sz="quarter" idx="11"/>
          </p:nvPr>
        </p:nvSpPr>
        <p:spPr/>
        <p:txBody>
          <a:bodyPr/>
          <a:lstStyle>
            <a:lvl1pPr>
              <a:defRPr/>
            </a:lvl1pPr>
          </a:lstStyle>
          <a:p>
            <a:endParaRPr lang="es-ES"/>
          </a:p>
        </p:txBody>
      </p:sp>
      <p:sp>
        <p:nvSpPr>
          <p:cNvPr id="7" name="Marcador de número de diapositiva 6"/>
          <p:cNvSpPr>
            <a:spLocks noGrp="1"/>
          </p:cNvSpPr>
          <p:nvPr>
            <p:ph type="sldNum" sz="quarter" idx="12"/>
          </p:nvPr>
        </p:nvSpPr>
        <p:spPr/>
        <p:txBody>
          <a:bodyPr/>
          <a:lstStyle>
            <a:lvl1pPr>
              <a:defRPr/>
            </a:lvl1pPr>
          </a:lstStyle>
          <a:p>
            <a:fld id="{7C0EB1C1-61F5-4B07-9B65-670A990A09B8}" type="slidenum">
              <a:rPr lang="es-ES" smtClean="0"/>
              <a:pPr/>
              <a:t>‹Nº›</a:t>
            </a:fld>
            <a:endParaRPr lang="es-ES"/>
          </a:p>
        </p:txBody>
      </p:sp>
    </p:spTree>
    <p:extLst>
      <p:ext uri="{BB962C8B-B14F-4D97-AF65-F5344CB8AC3E}">
        <p14:creationId xmlns:p14="http://schemas.microsoft.com/office/powerpoint/2010/main" val="20516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7"/>
            <a:ext cx="78867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30239" y="2505075"/>
            <a:ext cx="386873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lvl1pPr>
              <a:defRPr/>
            </a:lvl1pPr>
          </a:lstStyle>
          <a:p>
            <a:endParaRPr lang="es-ES"/>
          </a:p>
        </p:txBody>
      </p:sp>
      <p:sp>
        <p:nvSpPr>
          <p:cNvPr id="8" name="Marcador de pie de página 7"/>
          <p:cNvSpPr>
            <a:spLocks noGrp="1"/>
          </p:cNvSpPr>
          <p:nvPr>
            <p:ph type="ftr" sz="quarter" idx="11"/>
          </p:nvPr>
        </p:nvSpPr>
        <p:spPr/>
        <p:txBody>
          <a:bodyPr/>
          <a:lstStyle>
            <a:lvl1pPr>
              <a:defRPr/>
            </a:lvl1pPr>
          </a:lstStyle>
          <a:p>
            <a:endParaRPr lang="es-ES"/>
          </a:p>
        </p:txBody>
      </p:sp>
      <p:sp>
        <p:nvSpPr>
          <p:cNvPr id="9" name="Marcador de número de diapositiva 8"/>
          <p:cNvSpPr>
            <a:spLocks noGrp="1"/>
          </p:cNvSpPr>
          <p:nvPr>
            <p:ph type="sldNum" sz="quarter" idx="12"/>
          </p:nvPr>
        </p:nvSpPr>
        <p:spPr/>
        <p:txBody>
          <a:bodyPr/>
          <a:lstStyle>
            <a:lvl1pPr>
              <a:defRPr/>
            </a:lvl1pPr>
          </a:lstStyle>
          <a:p>
            <a:fld id="{425FACBA-620E-4DFD-8B56-050870FDFBBD}" type="slidenum">
              <a:rPr lang="es-ES" smtClean="0"/>
              <a:pPr/>
              <a:t>‹Nº›</a:t>
            </a:fld>
            <a:endParaRPr lang="es-ES"/>
          </a:p>
        </p:txBody>
      </p:sp>
    </p:spTree>
    <p:extLst>
      <p:ext uri="{BB962C8B-B14F-4D97-AF65-F5344CB8AC3E}">
        <p14:creationId xmlns:p14="http://schemas.microsoft.com/office/powerpoint/2010/main" val="1133239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lvl1pPr>
              <a:defRPr/>
            </a:lvl1pPr>
          </a:lstStyle>
          <a:p>
            <a:endParaRPr lang="es-ES"/>
          </a:p>
        </p:txBody>
      </p:sp>
      <p:sp>
        <p:nvSpPr>
          <p:cNvPr id="4" name="Marcador de pie de página 3"/>
          <p:cNvSpPr>
            <a:spLocks noGrp="1"/>
          </p:cNvSpPr>
          <p:nvPr>
            <p:ph type="ftr" sz="quarter" idx="11"/>
          </p:nvPr>
        </p:nvSpPr>
        <p:spPr/>
        <p:txBody>
          <a:bodyPr/>
          <a:lstStyle>
            <a:lvl1pPr>
              <a:defRPr/>
            </a:lvl1pPr>
          </a:lstStyle>
          <a:p>
            <a:endParaRPr lang="es-ES"/>
          </a:p>
        </p:txBody>
      </p:sp>
      <p:sp>
        <p:nvSpPr>
          <p:cNvPr id="5" name="Marcador de número de diapositiva 4"/>
          <p:cNvSpPr>
            <a:spLocks noGrp="1"/>
          </p:cNvSpPr>
          <p:nvPr>
            <p:ph type="sldNum" sz="quarter" idx="12"/>
          </p:nvPr>
        </p:nvSpPr>
        <p:spPr/>
        <p:txBody>
          <a:bodyPr/>
          <a:lstStyle>
            <a:lvl1pPr>
              <a:defRPr/>
            </a:lvl1pPr>
          </a:lstStyle>
          <a:p>
            <a:fld id="{0F9C9BBD-CE7D-4A3D-8B60-916BA87A20A4}" type="slidenum">
              <a:rPr lang="es-ES" smtClean="0"/>
              <a:pPr/>
              <a:t>‹Nº›</a:t>
            </a:fld>
            <a:endParaRPr lang="es-ES"/>
          </a:p>
        </p:txBody>
      </p:sp>
    </p:spTree>
    <p:extLst>
      <p:ext uri="{BB962C8B-B14F-4D97-AF65-F5344CB8AC3E}">
        <p14:creationId xmlns:p14="http://schemas.microsoft.com/office/powerpoint/2010/main" val="372826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lvl1pPr>
              <a:defRPr/>
            </a:lvl1pPr>
          </a:lstStyle>
          <a:p>
            <a:endParaRPr lang="es-ES"/>
          </a:p>
        </p:txBody>
      </p:sp>
      <p:sp>
        <p:nvSpPr>
          <p:cNvPr id="3" name="Marcador de pie de página 2"/>
          <p:cNvSpPr>
            <a:spLocks noGrp="1"/>
          </p:cNvSpPr>
          <p:nvPr>
            <p:ph type="ftr" sz="quarter" idx="11"/>
          </p:nvPr>
        </p:nvSpPr>
        <p:spPr/>
        <p:txBody>
          <a:bodyPr/>
          <a:lstStyle>
            <a:lvl1pPr>
              <a:defRPr/>
            </a:lvl1pPr>
          </a:lstStyle>
          <a:p>
            <a:endParaRPr lang="es-ES"/>
          </a:p>
        </p:txBody>
      </p:sp>
      <p:sp>
        <p:nvSpPr>
          <p:cNvPr id="4" name="Marcador de número de diapositiva 3"/>
          <p:cNvSpPr>
            <a:spLocks noGrp="1"/>
          </p:cNvSpPr>
          <p:nvPr>
            <p:ph type="sldNum" sz="quarter" idx="12"/>
          </p:nvPr>
        </p:nvSpPr>
        <p:spPr/>
        <p:txBody>
          <a:bodyPr/>
          <a:lstStyle>
            <a:lvl1pPr>
              <a:defRPr/>
            </a:lvl1pPr>
          </a:lstStyle>
          <a:p>
            <a:fld id="{99657F30-63C9-4457-94B8-C1098B2886A4}" type="slidenum">
              <a:rPr lang="es-ES" smtClean="0"/>
              <a:pPr/>
              <a:t>‹Nº›</a:t>
            </a:fld>
            <a:endParaRPr lang="es-ES"/>
          </a:p>
        </p:txBody>
      </p:sp>
    </p:spTree>
    <p:extLst>
      <p:ext uri="{BB962C8B-B14F-4D97-AF65-F5344CB8AC3E}">
        <p14:creationId xmlns:p14="http://schemas.microsoft.com/office/powerpoint/2010/main" val="6792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9" y="457200"/>
            <a:ext cx="2949575" cy="1600200"/>
          </a:xfrm>
        </p:spPr>
        <p:txBody>
          <a:bodyPr anchor="b"/>
          <a:lstStyle>
            <a:lvl1pPr>
              <a:defRPr sz="24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endParaRPr lang="es-ES"/>
          </a:p>
        </p:txBody>
      </p:sp>
      <p:sp>
        <p:nvSpPr>
          <p:cNvPr id="6" name="Marcador de pie de página 5"/>
          <p:cNvSpPr>
            <a:spLocks noGrp="1"/>
          </p:cNvSpPr>
          <p:nvPr>
            <p:ph type="ftr" sz="quarter" idx="11"/>
          </p:nvPr>
        </p:nvSpPr>
        <p:spPr/>
        <p:txBody>
          <a:bodyPr/>
          <a:lstStyle>
            <a:lvl1pPr>
              <a:defRPr/>
            </a:lvl1pPr>
          </a:lstStyle>
          <a:p>
            <a:endParaRPr lang="es-ES"/>
          </a:p>
        </p:txBody>
      </p:sp>
      <p:sp>
        <p:nvSpPr>
          <p:cNvPr id="7" name="Marcador de número de diapositiva 6"/>
          <p:cNvSpPr>
            <a:spLocks noGrp="1"/>
          </p:cNvSpPr>
          <p:nvPr>
            <p:ph type="sldNum" sz="quarter" idx="12"/>
          </p:nvPr>
        </p:nvSpPr>
        <p:spPr/>
        <p:txBody>
          <a:bodyPr/>
          <a:lstStyle>
            <a:lvl1pPr>
              <a:defRPr/>
            </a:lvl1pPr>
          </a:lstStyle>
          <a:p>
            <a:fld id="{CCC0AC38-4F11-4491-8498-B36E9F56A33A}" type="slidenum">
              <a:rPr lang="es-ES" smtClean="0"/>
              <a:pPr/>
              <a:t>‹Nº›</a:t>
            </a:fld>
            <a:endParaRPr lang="es-ES"/>
          </a:p>
        </p:txBody>
      </p:sp>
    </p:spTree>
    <p:extLst>
      <p:ext uri="{BB962C8B-B14F-4D97-AF65-F5344CB8AC3E}">
        <p14:creationId xmlns:p14="http://schemas.microsoft.com/office/powerpoint/2010/main" val="233911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9" y="457200"/>
            <a:ext cx="2949575" cy="1600200"/>
          </a:xfrm>
        </p:spPr>
        <p:txBody>
          <a:bodyPr anchor="b"/>
          <a:lstStyle>
            <a:lvl1pPr>
              <a:defRPr sz="24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s-MX"/>
          </a:p>
        </p:txBody>
      </p:sp>
      <p:sp>
        <p:nvSpPr>
          <p:cNvPr id="4" name="Marcador de texto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endParaRPr lang="es-ES"/>
          </a:p>
        </p:txBody>
      </p:sp>
      <p:sp>
        <p:nvSpPr>
          <p:cNvPr id="6" name="Marcador de pie de página 5"/>
          <p:cNvSpPr>
            <a:spLocks noGrp="1"/>
          </p:cNvSpPr>
          <p:nvPr>
            <p:ph type="ftr" sz="quarter" idx="11"/>
          </p:nvPr>
        </p:nvSpPr>
        <p:spPr/>
        <p:txBody>
          <a:bodyPr/>
          <a:lstStyle>
            <a:lvl1pPr>
              <a:defRPr/>
            </a:lvl1pPr>
          </a:lstStyle>
          <a:p>
            <a:endParaRPr lang="es-ES"/>
          </a:p>
        </p:txBody>
      </p:sp>
      <p:sp>
        <p:nvSpPr>
          <p:cNvPr id="7" name="Marcador de número de diapositiva 6"/>
          <p:cNvSpPr>
            <a:spLocks noGrp="1"/>
          </p:cNvSpPr>
          <p:nvPr>
            <p:ph type="sldNum" sz="quarter" idx="12"/>
          </p:nvPr>
        </p:nvSpPr>
        <p:spPr/>
        <p:txBody>
          <a:bodyPr/>
          <a:lstStyle>
            <a:lvl1pPr>
              <a:defRPr/>
            </a:lvl1pPr>
          </a:lstStyle>
          <a:p>
            <a:fld id="{65B51E42-7934-482A-83A4-D9ACBF97AFDF}" type="slidenum">
              <a:rPr lang="es-ES" smtClean="0"/>
              <a:pPr/>
              <a:t>‹Nº›</a:t>
            </a:fld>
            <a:endParaRPr lang="es-ES"/>
          </a:p>
        </p:txBody>
      </p:sp>
    </p:spTree>
    <p:extLst>
      <p:ext uri="{BB962C8B-B14F-4D97-AF65-F5344CB8AC3E}">
        <p14:creationId xmlns:p14="http://schemas.microsoft.com/office/powerpoint/2010/main" val="2277711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728664" y="2"/>
            <a:ext cx="8415337" cy="765175"/>
          </a:xfrm>
          <a:prstGeom prst="rect">
            <a:avLst/>
          </a:prstGeom>
          <a:gradFill rotWithShape="1">
            <a:gsLst>
              <a:gs pos="0">
                <a:schemeClr val="accent1"/>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1350"/>
          </a:p>
        </p:txBody>
      </p:sp>
      <p:sp>
        <p:nvSpPr>
          <p:cNvPr id="1040" name="Rectangle 16"/>
          <p:cNvSpPr>
            <a:spLocks noChangeArrowheads="1"/>
          </p:cNvSpPr>
          <p:nvPr/>
        </p:nvSpPr>
        <p:spPr bwMode="invGray">
          <a:xfrm>
            <a:off x="1" y="762002"/>
            <a:ext cx="738188" cy="6100763"/>
          </a:xfrm>
          <a:prstGeom prst="rect">
            <a:avLst/>
          </a:prstGeom>
          <a:gradFill rotWithShape="1">
            <a:gsLst>
              <a:gs pos="0">
                <a:srgbClr val="001773">
                  <a:gamma/>
                  <a:shade val="46275"/>
                  <a:invGamma/>
                </a:srgbClr>
              </a:gs>
              <a:gs pos="100000">
                <a:srgbClr val="00177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1350"/>
          </a:p>
        </p:txBody>
      </p:sp>
      <p:sp>
        <p:nvSpPr>
          <p:cNvPr id="1041" name="Rectangle 17"/>
          <p:cNvSpPr>
            <a:spLocks noChangeArrowheads="1"/>
          </p:cNvSpPr>
          <p:nvPr/>
        </p:nvSpPr>
        <p:spPr bwMode="invGray">
          <a:xfrm>
            <a:off x="1" y="0"/>
            <a:ext cx="738188" cy="762000"/>
          </a:xfrm>
          <a:prstGeom prst="rect">
            <a:avLst/>
          </a:prstGeom>
          <a:solidFill>
            <a:srgbClr val="0D34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sz="1350"/>
          </a:p>
        </p:txBody>
      </p:sp>
      <p:sp>
        <p:nvSpPr>
          <p:cNvPr id="1027" name="Rectangle 3"/>
          <p:cNvSpPr>
            <a:spLocks noGrp="1" noChangeArrowheads="1"/>
          </p:cNvSpPr>
          <p:nvPr>
            <p:ph type="body" idx="1"/>
          </p:nvPr>
        </p:nvSpPr>
        <p:spPr bwMode="auto">
          <a:xfrm>
            <a:off x="762000" y="1152527"/>
            <a:ext cx="79248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28" name="Rectangle 4"/>
          <p:cNvSpPr>
            <a:spLocks noGrp="1" noChangeArrowheads="1"/>
          </p:cNvSpPr>
          <p:nvPr>
            <p:ph type="dt" sz="half" idx="2"/>
          </p:nvPr>
        </p:nvSpPr>
        <p:spPr bwMode="auto">
          <a:xfrm>
            <a:off x="457200" y="6461127"/>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lvl1pPr>
          </a:lstStyle>
          <a:p>
            <a:endParaRPr lang="es-ES"/>
          </a:p>
        </p:txBody>
      </p:sp>
      <p:sp>
        <p:nvSpPr>
          <p:cNvPr id="1029" name="Rectangle 5"/>
          <p:cNvSpPr>
            <a:spLocks noGrp="1" noChangeArrowheads="1"/>
          </p:cNvSpPr>
          <p:nvPr>
            <p:ph type="ftr" sz="quarter" idx="3"/>
          </p:nvPr>
        </p:nvSpPr>
        <p:spPr bwMode="auto">
          <a:xfrm>
            <a:off x="3109913" y="6461127"/>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lvl1pPr>
          </a:lstStyle>
          <a:p>
            <a:endParaRPr lang="es-ES"/>
          </a:p>
        </p:txBody>
      </p:sp>
      <p:sp>
        <p:nvSpPr>
          <p:cNvPr id="1030" name="Rectangle 6"/>
          <p:cNvSpPr>
            <a:spLocks noGrp="1" noChangeArrowheads="1"/>
          </p:cNvSpPr>
          <p:nvPr>
            <p:ph type="sldNum" sz="quarter" idx="4"/>
          </p:nvPr>
        </p:nvSpPr>
        <p:spPr bwMode="auto">
          <a:xfrm>
            <a:off x="6553200" y="6461127"/>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lvl1pPr>
          </a:lstStyle>
          <a:p>
            <a:fld id="{78EB2922-4BF7-40B6-87AC-FE5AEE32C6E2}" type="slidenum">
              <a:rPr lang="es-ES" smtClean="0"/>
              <a:pPr/>
              <a:t>‹Nº›</a:t>
            </a:fld>
            <a:endParaRPr lang="es-ES"/>
          </a:p>
        </p:txBody>
      </p:sp>
      <p:sp>
        <p:nvSpPr>
          <p:cNvPr id="1026" name="Rectangle 2"/>
          <p:cNvSpPr>
            <a:spLocks noGrp="1" noChangeArrowheads="1"/>
          </p:cNvSpPr>
          <p:nvPr>
            <p:ph type="title"/>
          </p:nvPr>
        </p:nvSpPr>
        <p:spPr bwMode="white">
          <a:xfrm>
            <a:off x="762000" y="185738"/>
            <a:ext cx="74676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Tree>
    <p:extLst>
      <p:ext uri="{BB962C8B-B14F-4D97-AF65-F5344CB8AC3E}">
        <p14:creationId xmlns:p14="http://schemas.microsoft.com/office/powerpoint/2010/main" val="3099649972"/>
      </p:ext>
    </p:extLst>
  </p:cSld>
  <p:clrMap bg1="dk2" tx1="lt1" bg2="dk1"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rtl="0" eaLnBrk="1" fontAlgn="base" hangingPunct="1">
        <a:spcBef>
          <a:spcPct val="0"/>
        </a:spcBef>
        <a:spcAft>
          <a:spcPct val="0"/>
        </a:spcAft>
        <a:defRPr sz="2700" kern="12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panose="020B0604020202020204" pitchFamily="34" charset="0"/>
        </a:defRPr>
      </a:lvl2pPr>
      <a:lvl3pPr algn="ctr" rtl="0" eaLnBrk="1" fontAlgn="base" hangingPunct="1">
        <a:spcBef>
          <a:spcPct val="0"/>
        </a:spcBef>
        <a:spcAft>
          <a:spcPct val="0"/>
        </a:spcAft>
        <a:defRPr sz="2700">
          <a:solidFill>
            <a:schemeClr val="tx2"/>
          </a:solidFill>
          <a:latin typeface="Arial" panose="020B0604020202020204" pitchFamily="34" charset="0"/>
        </a:defRPr>
      </a:lvl3pPr>
      <a:lvl4pPr algn="ctr" rtl="0" eaLnBrk="1" fontAlgn="base" hangingPunct="1">
        <a:spcBef>
          <a:spcPct val="0"/>
        </a:spcBef>
        <a:spcAft>
          <a:spcPct val="0"/>
        </a:spcAft>
        <a:defRPr sz="2700">
          <a:solidFill>
            <a:schemeClr val="tx2"/>
          </a:solidFill>
          <a:latin typeface="Arial" panose="020B0604020202020204" pitchFamily="34" charset="0"/>
        </a:defRPr>
      </a:lvl4pPr>
      <a:lvl5pPr algn="ctr" rtl="0" eaLnBrk="1" fontAlgn="base" hangingPunct="1">
        <a:spcBef>
          <a:spcPct val="0"/>
        </a:spcBef>
        <a:spcAft>
          <a:spcPct val="0"/>
        </a:spcAft>
        <a:defRPr sz="2700">
          <a:solidFill>
            <a:schemeClr val="tx2"/>
          </a:solidFill>
          <a:latin typeface="Arial" panose="020B0604020202020204" pitchFamily="34" charset="0"/>
        </a:defRPr>
      </a:lvl5pPr>
      <a:lvl6pPr marL="342900" algn="ctr" rtl="0" eaLnBrk="1" fontAlgn="base" hangingPunct="1">
        <a:spcBef>
          <a:spcPct val="0"/>
        </a:spcBef>
        <a:spcAft>
          <a:spcPct val="0"/>
        </a:spcAft>
        <a:defRPr sz="2700">
          <a:solidFill>
            <a:schemeClr val="tx2"/>
          </a:solidFill>
          <a:latin typeface="Arial" panose="020B0604020202020204" pitchFamily="34" charset="0"/>
        </a:defRPr>
      </a:lvl6pPr>
      <a:lvl7pPr marL="685800" algn="ctr" rtl="0" eaLnBrk="1" fontAlgn="base" hangingPunct="1">
        <a:spcBef>
          <a:spcPct val="0"/>
        </a:spcBef>
        <a:spcAft>
          <a:spcPct val="0"/>
        </a:spcAft>
        <a:defRPr sz="2700">
          <a:solidFill>
            <a:schemeClr val="tx2"/>
          </a:solidFill>
          <a:latin typeface="Arial" panose="020B0604020202020204" pitchFamily="34" charset="0"/>
        </a:defRPr>
      </a:lvl7pPr>
      <a:lvl8pPr marL="1028700" algn="ctr" rtl="0" eaLnBrk="1" fontAlgn="base" hangingPunct="1">
        <a:spcBef>
          <a:spcPct val="0"/>
        </a:spcBef>
        <a:spcAft>
          <a:spcPct val="0"/>
        </a:spcAft>
        <a:defRPr sz="2700">
          <a:solidFill>
            <a:schemeClr val="tx2"/>
          </a:solidFill>
          <a:latin typeface="Arial" panose="020B0604020202020204" pitchFamily="34" charset="0"/>
        </a:defRPr>
      </a:lvl8pPr>
      <a:lvl9pPr marL="1371600" algn="ctr" rtl="0" eaLnBrk="1" fontAlgn="base" hangingPunct="1">
        <a:spcBef>
          <a:spcPct val="0"/>
        </a:spcBef>
        <a:spcAft>
          <a:spcPct val="0"/>
        </a:spcAft>
        <a:defRPr sz="27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1800" kern="1200">
          <a:solidFill>
            <a:schemeClr val="tx2"/>
          </a:solidFill>
          <a:latin typeface="+mn-lt"/>
          <a:ea typeface="+mn-ea"/>
          <a:cs typeface="+mn-cs"/>
        </a:defRPr>
      </a:lvl1pPr>
      <a:lvl2pPr marL="557213" indent="-214313" algn="l" rtl="0" eaLnBrk="1" fontAlgn="base" hangingPunct="1">
        <a:spcBef>
          <a:spcPct val="20000"/>
        </a:spcBef>
        <a:spcAft>
          <a:spcPct val="0"/>
        </a:spcAft>
        <a:buClr>
          <a:schemeClr val="accent1"/>
        </a:buClr>
        <a:buFont typeface="Wingdings" panose="05000000000000000000" pitchFamily="2" charset="2"/>
        <a:buChar char="§"/>
        <a:defRPr sz="1800" kern="1200">
          <a:solidFill>
            <a:schemeClr val="tx2"/>
          </a:solidFill>
          <a:latin typeface="+mn-lt"/>
          <a:ea typeface="+mn-ea"/>
          <a:cs typeface="+mn-cs"/>
        </a:defRPr>
      </a:lvl2pPr>
      <a:lvl3pPr marL="857250" indent="-171450" algn="l" rtl="0" eaLnBrk="1" fontAlgn="base" hangingPunct="1">
        <a:spcBef>
          <a:spcPct val="20000"/>
        </a:spcBef>
        <a:spcAft>
          <a:spcPct val="0"/>
        </a:spcAft>
        <a:buClr>
          <a:schemeClr val="tx1"/>
        </a:buClr>
        <a:buChar char="•"/>
        <a:defRPr sz="1800" kern="1200">
          <a:solidFill>
            <a:schemeClr val="tx2"/>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2"/>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sz="quarter"/>
          </p:nvPr>
        </p:nvSpPr>
        <p:spPr/>
        <p:txBody>
          <a:bodyPr/>
          <a:lstStyle/>
          <a:p>
            <a:pPr algn="ctr"/>
            <a:r>
              <a:rPr lang="es-ES" sz="4800" dirty="0" err="1">
                <a:solidFill>
                  <a:srgbClr val="FFFF00"/>
                </a:solidFill>
              </a:rPr>
              <a:t>Domain</a:t>
            </a:r>
            <a:r>
              <a:rPr lang="es-ES" sz="4800" dirty="0">
                <a:solidFill>
                  <a:srgbClr val="FFFF00"/>
                </a:solidFill>
              </a:rPr>
              <a:t> </a:t>
            </a:r>
            <a:r>
              <a:rPr lang="es-ES" sz="4800" dirty="0" err="1">
                <a:solidFill>
                  <a:srgbClr val="FFFF00"/>
                </a:solidFill>
              </a:rPr>
              <a:t>Name</a:t>
            </a:r>
            <a:r>
              <a:rPr lang="es-ES" sz="4800" dirty="0">
                <a:solidFill>
                  <a:srgbClr val="FFFF00"/>
                </a:solidFill>
              </a:rPr>
              <a:t> Server</a:t>
            </a:r>
            <a:br>
              <a:rPr lang="es-ES" sz="4800" dirty="0">
                <a:solidFill>
                  <a:srgbClr val="FFFF00"/>
                </a:solidFill>
              </a:rPr>
            </a:br>
            <a:r>
              <a:rPr lang="es-ES" sz="4800" dirty="0">
                <a:solidFill>
                  <a:srgbClr val="FFFF00"/>
                </a:solidFill>
              </a:rPr>
              <a:t>DNS</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5013176"/>
            <a:ext cx="2952328" cy="151087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4"/>
          <p:cNvSpPr txBox="1">
            <a:spLocks noChangeArrowheads="1"/>
          </p:cNvSpPr>
          <p:nvPr/>
        </p:nvSpPr>
        <p:spPr bwMode="auto">
          <a:xfrm>
            <a:off x="899592" y="188640"/>
            <a:ext cx="7929562"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MX" sz="3600" b="1" dirty="0">
                <a:solidFill>
                  <a:srgbClr val="FFFF00"/>
                </a:solidFill>
                <a:latin typeface="Calibri" panose="020F0502020204030204" pitchFamily="34" charset="0"/>
              </a:rPr>
              <a:t>Dominios Genéricos</a:t>
            </a:r>
          </a:p>
          <a:p>
            <a:pPr eaLnBrk="1" hangingPunct="1"/>
            <a:r>
              <a:rPr lang="es-MX" sz="2800" dirty="0" smtClean="0">
                <a:solidFill>
                  <a:schemeClr val="tx2"/>
                </a:solidFill>
                <a:latin typeface="Calibri" panose="020F0502020204030204" pitchFamily="34" charset="0"/>
              </a:rPr>
              <a:t>Son </a:t>
            </a:r>
            <a:r>
              <a:rPr lang="es-MX" sz="2800" dirty="0">
                <a:solidFill>
                  <a:schemeClr val="tx2"/>
                </a:solidFill>
                <a:latin typeface="Calibri" panose="020F0502020204030204" pitchFamily="34" charset="0"/>
              </a:rPr>
              <a:t>aquellos que definen hosts registrados de acuerdo a su comportamiento genérico.  Cada nodo en el árbol define un dominio, el cual es un índice en la base de datos del </a:t>
            </a:r>
            <a:r>
              <a:rPr lang="es-MX" sz="2800" dirty="0" err="1">
                <a:solidFill>
                  <a:schemeClr val="tx2"/>
                </a:solidFill>
                <a:latin typeface="Calibri" panose="020F0502020204030204" pitchFamily="34" charset="0"/>
              </a:rPr>
              <a:t>domain</a:t>
            </a:r>
            <a:r>
              <a:rPr lang="es-MX" sz="2800" dirty="0">
                <a:solidFill>
                  <a:schemeClr val="tx2"/>
                </a:solidFill>
                <a:latin typeface="Calibri" panose="020F0502020204030204" pitchFamily="34" charset="0"/>
              </a:rPr>
              <a:t> </a:t>
            </a:r>
            <a:r>
              <a:rPr lang="es-MX" sz="2800" dirty="0" err="1">
                <a:solidFill>
                  <a:schemeClr val="tx2"/>
                </a:solidFill>
                <a:latin typeface="Calibri" panose="020F0502020204030204" pitchFamily="34" charset="0"/>
              </a:rPr>
              <a:t>name</a:t>
            </a:r>
            <a:r>
              <a:rPr lang="es-MX" sz="2800" dirty="0">
                <a:solidFill>
                  <a:schemeClr val="tx2"/>
                </a:solidFill>
                <a:latin typeface="Calibri" panose="020F0502020204030204" pitchFamily="34" charset="0"/>
              </a:rPr>
              <a:t> </a:t>
            </a:r>
            <a:r>
              <a:rPr lang="es-MX" sz="2800" dirty="0" err="1">
                <a:solidFill>
                  <a:schemeClr val="tx2"/>
                </a:solidFill>
                <a:latin typeface="Calibri" panose="020F0502020204030204" pitchFamily="34" charset="0"/>
              </a:rPr>
              <a:t>space</a:t>
            </a:r>
            <a:r>
              <a:rPr lang="es-MX" sz="2800" dirty="0">
                <a:solidFill>
                  <a:schemeClr val="tx2"/>
                </a:solidFill>
                <a:latin typeface="Calibri" panose="020F0502020204030204" pitchFamily="34" charset="0"/>
              </a:rPr>
              <a:t> .</a:t>
            </a:r>
          </a:p>
          <a:p>
            <a:pPr eaLnBrk="1" hangingPunct="1"/>
            <a:endParaRPr lang="es-MX" sz="2800" dirty="0">
              <a:solidFill>
                <a:schemeClr val="tx2"/>
              </a:solidFill>
              <a:latin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61142235"/>
              </p:ext>
            </p:extLst>
          </p:nvPr>
        </p:nvGraphicFramePr>
        <p:xfrm>
          <a:off x="2506935" y="2708920"/>
          <a:ext cx="4714875" cy="3945106"/>
        </p:xfrm>
        <a:graphic>
          <a:graphicData uri="http://schemas.openxmlformats.org/drawingml/2006/table">
            <a:tbl>
              <a:tblPr firstRow="1" bandRow="1">
                <a:tableStyleId>{5C22544A-7EE6-4342-B048-85BDC9FD1C3A}</a:tableStyleId>
              </a:tblPr>
              <a:tblGrid>
                <a:gridCol w="1328134"/>
                <a:gridCol w="3386741"/>
              </a:tblGrid>
              <a:tr h="370789">
                <a:tc>
                  <a:txBody>
                    <a:bodyPr/>
                    <a:lstStyle/>
                    <a:p>
                      <a:r>
                        <a:rPr lang="es-MX" sz="1800" dirty="0" smtClean="0"/>
                        <a:t>ETIQUETA</a:t>
                      </a:r>
                      <a:endParaRPr lang="es-MX" sz="1800" dirty="0"/>
                    </a:p>
                  </a:txBody>
                  <a:tcPr marL="91439" marR="91439" marT="45714" marB="45714"/>
                </a:tc>
                <a:tc>
                  <a:txBody>
                    <a:bodyPr/>
                    <a:lstStyle/>
                    <a:p>
                      <a:r>
                        <a:rPr lang="es-MX" sz="1800" dirty="0" smtClean="0"/>
                        <a:t>DESCRIPCIÓN</a:t>
                      </a:r>
                      <a:endParaRPr lang="es-MX" sz="1800" dirty="0"/>
                    </a:p>
                  </a:txBody>
                  <a:tcPr marL="91439" marR="91439" marT="45714" marB="45714"/>
                </a:tc>
              </a:tr>
              <a:tr h="370789">
                <a:tc>
                  <a:txBody>
                    <a:bodyPr/>
                    <a:lstStyle/>
                    <a:p>
                      <a:r>
                        <a:rPr lang="es-MX" sz="1800" b="1" dirty="0" err="1" smtClean="0"/>
                        <a:t>com</a:t>
                      </a:r>
                      <a:endParaRPr lang="es-MX" sz="1800" b="1" dirty="0"/>
                    </a:p>
                  </a:txBody>
                  <a:tcPr marL="91439" marR="91439" marT="45714" marB="45714"/>
                </a:tc>
                <a:tc>
                  <a:txBody>
                    <a:bodyPr/>
                    <a:lstStyle/>
                    <a:p>
                      <a:r>
                        <a:rPr lang="es-MX" sz="1800" b="1" dirty="0" smtClean="0"/>
                        <a:t>Organizaciones comerciales</a:t>
                      </a:r>
                      <a:endParaRPr lang="es-MX" sz="1800" b="1" dirty="0"/>
                    </a:p>
                  </a:txBody>
                  <a:tcPr marL="91439" marR="91439" marT="45714" marB="45714"/>
                </a:tc>
              </a:tr>
              <a:tr h="370789">
                <a:tc>
                  <a:txBody>
                    <a:bodyPr/>
                    <a:lstStyle/>
                    <a:p>
                      <a:r>
                        <a:rPr lang="es-MX" sz="1800" b="1" dirty="0" err="1" smtClean="0"/>
                        <a:t>edu</a:t>
                      </a:r>
                      <a:endParaRPr lang="es-MX" sz="1800" b="1" dirty="0"/>
                    </a:p>
                  </a:txBody>
                  <a:tcPr marL="91439" marR="91439" marT="45714" marB="45714"/>
                </a:tc>
                <a:tc>
                  <a:txBody>
                    <a:bodyPr/>
                    <a:lstStyle/>
                    <a:p>
                      <a:r>
                        <a:rPr lang="es-MX" sz="1800" b="1" dirty="0" smtClean="0"/>
                        <a:t>Instituciones educativas</a:t>
                      </a:r>
                      <a:endParaRPr lang="es-MX" sz="1800" b="1" dirty="0"/>
                    </a:p>
                  </a:txBody>
                  <a:tcPr marL="91439" marR="91439" marT="45714" marB="45714"/>
                </a:tc>
              </a:tr>
              <a:tr h="370789">
                <a:tc>
                  <a:txBody>
                    <a:bodyPr/>
                    <a:lstStyle/>
                    <a:p>
                      <a:r>
                        <a:rPr lang="es-MX" sz="1800" b="1" dirty="0" err="1" smtClean="0"/>
                        <a:t>gov</a:t>
                      </a:r>
                      <a:endParaRPr lang="es-MX" sz="1800" b="1" dirty="0"/>
                    </a:p>
                  </a:txBody>
                  <a:tcPr marL="91439" marR="91439" marT="45714" marB="45714"/>
                </a:tc>
                <a:tc>
                  <a:txBody>
                    <a:bodyPr/>
                    <a:lstStyle/>
                    <a:p>
                      <a:r>
                        <a:rPr lang="es-MX" sz="1800" b="1" dirty="0" smtClean="0"/>
                        <a:t>Instituciones de gobierno</a:t>
                      </a:r>
                      <a:endParaRPr lang="es-MX" sz="1800" b="1" dirty="0"/>
                    </a:p>
                  </a:txBody>
                  <a:tcPr marL="91439" marR="91439" marT="45714" marB="45714"/>
                </a:tc>
              </a:tr>
              <a:tr h="373977">
                <a:tc>
                  <a:txBody>
                    <a:bodyPr/>
                    <a:lstStyle/>
                    <a:p>
                      <a:r>
                        <a:rPr lang="es-MX" sz="1800" b="1" dirty="0" smtClean="0"/>
                        <a:t>mil</a:t>
                      </a:r>
                      <a:endParaRPr lang="es-MX" sz="1800" b="1" dirty="0"/>
                    </a:p>
                  </a:txBody>
                  <a:tcPr marL="91439" marR="91439" marT="45714" marB="45714"/>
                </a:tc>
                <a:tc>
                  <a:txBody>
                    <a:bodyPr/>
                    <a:lstStyle/>
                    <a:p>
                      <a:r>
                        <a:rPr lang="es-MX" sz="1800" b="1" dirty="0" smtClean="0"/>
                        <a:t>Grupos militares</a:t>
                      </a:r>
                      <a:endParaRPr lang="es-MX" sz="1800" b="1" dirty="0"/>
                    </a:p>
                  </a:txBody>
                  <a:tcPr marL="91439" marR="91439" marT="45714" marB="45714"/>
                </a:tc>
              </a:tr>
              <a:tr h="373977">
                <a:tc>
                  <a:txBody>
                    <a:bodyPr/>
                    <a:lstStyle/>
                    <a:p>
                      <a:r>
                        <a:rPr lang="es-MX" sz="1800" b="1" dirty="0" smtClean="0"/>
                        <a:t>net</a:t>
                      </a:r>
                      <a:endParaRPr lang="es-MX" sz="1800" b="1" dirty="0"/>
                    </a:p>
                  </a:txBody>
                  <a:tcPr marL="91439" marR="91439" marT="45714" marB="45714"/>
                </a:tc>
                <a:tc>
                  <a:txBody>
                    <a:bodyPr/>
                    <a:lstStyle/>
                    <a:p>
                      <a:r>
                        <a:rPr lang="es-MX" sz="1800" b="1" dirty="0" smtClean="0"/>
                        <a:t>Centros de soporte</a:t>
                      </a:r>
                      <a:r>
                        <a:rPr lang="es-MX" sz="1800" b="1" baseline="0" dirty="0" smtClean="0"/>
                        <a:t> de redes</a:t>
                      </a:r>
                      <a:endParaRPr lang="es-MX" sz="1800" b="1" dirty="0"/>
                    </a:p>
                  </a:txBody>
                  <a:tcPr marL="91439" marR="91439" marT="45714" marB="45714"/>
                </a:tc>
              </a:tr>
              <a:tr h="373977">
                <a:tc>
                  <a:txBody>
                    <a:bodyPr/>
                    <a:lstStyle/>
                    <a:p>
                      <a:r>
                        <a:rPr lang="es-MX" sz="1800" b="1" dirty="0" err="1" smtClean="0"/>
                        <a:t>org</a:t>
                      </a:r>
                      <a:endParaRPr lang="es-MX" sz="1800" b="1" dirty="0"/>
                    </a:p>
                  </a:txBody>
                  <a:tcPr marL="91439" marR="91439" marT="45714" marB="45714"/>
                </a:tc>
                <a:tc>
                  <a:txBody>
                    <a:bodyPr/>
                    <a:lstStyle/>
                    <a:p>
                      <a:r>
                        <a:rPr lang="es-MX" sz="1800" b="1" dirty="0" smtClean="0"/>
                        <a:t>Organizaciones no lucrativas</a:t>
                      </a:r>
                      <a:endParaRPr lang="es-MX" sz="1800" b="1" dirty="0"/>
                    </a:p>
                  </a:txBody>
                  <a:tcPr marL="91439" marR="91439" marT="45714" marB="45714"/>
                </a:tc>
              </a:tr>
            </a:tbl>
          </a:graphicData>
        </a:graphic>
      </p:graphicFrame>
    </p:spTree>
    <p:extLst>
      <p:ext uri="{BB962C8B-B14F-4D97-AF65-F5344CB8AC3E}">
        <p14:creationId xmlns:p14="http://schemas.microsoft.com/office/powerpoint/2010/main" val="1585794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1108075"/>
            <a:ext cx="4184650" cy="574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Box 4"/>
          <p:cNvSpPr txBox="1">
            <a:spLocks noChangeArrowheads="1"/>
          </p:cNvSpPr>
          <p:nvPr/>
        </p:nvSpPr>
        <p:spPr bwMode="auto">
          <a:xfrm>
            <a:off x="642938" y="0"/>
            <a:ext cx="79295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MX" sz="3600" b="1" dirty="0">
                <a:solidFill>
                  <a:schemeClr val="tx2"/>
                </a:solidFill>
                <a:latin typeface="Calibri" panose="020F0502020204030204" pitchFamily="34" charset="0"/>
              </a:rPr>
              <a:t>Dominios Genéricos</a:t>
            </a:r>
            <a:endParaRPr lang="es-MX" sz="2800" b="1" dirty="0">
              <a:solidFill>
                <a:schemeClr val="tx2"/>
              </a:solidFill>
              <a:latin typeface="Calibri" panose="020F0502020204030204" pitchFamily="34" charset="0"/>
            </a:endParaRPr>
          </a:p>
        </p:txBody>
      </p:sp>
    </p:spTree>
    <p:extLst>
      <p:ext uri="{BB962C8B-B14F-4D97-AF65-F5344CB8AC3E}">
        <p14:creationId xmlns:p14="http://schemas.microsoft.com/office/powerpoint/2010/main" val="3358273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642938" y="785813"/>
            <a:ext cx="8215312"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MX" sz="3600" b="1" dirty="0">
                <a:solidFill>
                  <a:schemeClr val="tx2"/>
                </a:solidFill>
                <a:latin typeface="Calibri" panose="020F0502020204030204" pitchFamily="34" charset="0"/>
              </a:rPr>
              <a:t>Dominios de Países</a:t>
            </a:r>
          </a:p>
          <a:p>
            <a:pPr eaLnBrk="1" hangingPunct="1"/>
            <a:endParaRPr lang="es-MX" sz="2800" dirty="0">
              <a:solidFill>
                <a:schemeClr val="tx2"/>
              </a:solidFill>
              <a:latin typeface="Calibri" panose="020F0502020204030204" pitchFamily="34" charset="0"/>
            </a:endParaRPr>
          </a:p>
          <a:p>
            <a:pPr eaLnBrk="1" hangingPunct="1"/>
            <a:r>
              <a:rPr lang="es-MX" sz="2800" dirty="0">
                <a:solidFill>
                  <a:schemeClr val="tx2"/>
                </a:solidFill>
                <a:latin typeface="Calibri" panose="020F0502020204030204" pitchFamily="34" charset="0"/>
              </a:rPr>
              <a:t>Siguen el mismo formato que los dominios genéricos pero utiliza abreviaciones de países de dos caracteres en lugar de las abreviaciones organizacionales que utilizan tres caracteres en el primer nivel. En el segundo nivel pueden existir abreviaciones organizacionales , o designaciones nacionales.</a:t>
            </a:r>
          </a:p>
        </p:txBody>
      </p:sp>
      <p:graphicFrame>
        <p:nvGraphicFramePr>
          <p:cNvPr id="3" name="Table 2"/>
          <p:cNvGraphicFramePr>
            <a:graphicFrameLocks noGrp="1"/>
          </p:cNvGraphicFramePr>
          <p:nvPr/>
        </p:nvGraphicFramePr>
        <p:xfrm>
          <a:off x="1857375" y="4946650"/>
          <a:ext cx="4714875" cy="1752083"/>
        </p:xfrm>
        <a:graphic>
          <a:graphicData uri="http://schemas.openxmlformats.org/drawingml/2006/table">
            <a:tbl>
              <a:tblPr firstRow="1" bandRow="1">
                <a:tableStyleId>{5C22544A-7EE6-4342-B048-85BDC9FD1C3A}</a:tableStyleId>
              </a:tblPr>
              <a:tblGrid>
                <a:gridCol w="1328134"/>
                <a:gridCol w="3386741"/>
              </a:tblGrid>
              <a:tr h="370681">
                <a:tc>
                  <a:txBody>
                    <a:bodyPr/>
                    <a:lstStyle/>
                    <a:p>
                      <a:r>
                        <a:rPr lang="es-MX" sz="1800" dirty="0" smtClean="0"/>
                        <a:t>ETIQUETA</a:t>
                      </a:r>
                      <a:endParaRPr lang="es-MX" sz="1800" dirty="0"/>
                    </a:p>
                  </a:txBody>
                  <a:tcPr marL="91439" marR="91439" marT="45700" marB="45700"/>
                </a:tc>
                <a:tc>
                  <a:txBody>
                    <a:bodyPr/>
                    <a:lstStyle/>
                    <a:p>
                      <a:r>
                        <a:rPr lang="es-MX" sz="1800" dirty="0" smtClean="0"/>
                        <a:t>DESCRIPCIÓN</a:t>
                      </a:r>
                      <a:endParaRPr lang="es-MX" sz="1800" dirty="0"/>
                    </a:p>
                  </a:txBody>
                  <a:tcPr marL="91439" marR="91439" marT="45700" marB="45700"/>
                </a:tc>
              </a:tr>
              <a:tr h="370681">
                <a:tc>
                  <a:txBody>
                    <a:bodyPr/>
                    <a:lstStyle/>
                    <a:p>
                      <a:r>
                        <a:rPr lang="es-MX" sz="1800" dirty="0" err="1" smtClean="0"/>
                        <a:t>us</a:t>
                      </a:r>
                      <a:endParaRPr lang="es-MX" sz="1800" dirty="0"/>
                    </a:p>
                  </a:txBody>
                  <a:tcPr marL="91439" marR="91439" marT="45700" marB="45700"/>
                </a:tc>
                <a:tc>
                  <a:txBody>
                    <a:bodyPr/>
                    <a:lstStyle/>
                    <a:p>
                      <a:r>
                        <a:rPr lang="es-MX" sz="1800" dirty="0" smtClean="0"/>
                        <a:t>Estados Unidos</a:t>
                      </a:r>
                      <a:endParaRPr lang="es-MX" sz="1800" dirty="0"/>
                    </a:p>
                  </a:txBody>
                  <a:tcPr marL="91439" marR="91439" marT="45700" marB="45700"/>
                </a:tc>
              </a:tr>
              <a:tr h="370681">
                <a:tc>
                  <a:txBody>
                    <a:bodyPr/>
                    <a:lstStyle/>
                    <a:p>
                      <a:r>
                        <a:rPr lang="es-MX" sz="1800" dirty="0" err="1" smtClean="0"/>
                        <a:t>fr</a:t>
                      </a:r>
                      <a:endParaRPr lang="es-MX" sz="1800" dirty="0"/>
                    </a:p>
                  </a:txBody>
                  <a:tcPr marL="91439" marR="91439" marT="45700" marB="45700"/>
                </a:tc>
                <a:tc>
                  <a:txBody>
                    <a:bodyPr/>
                    <a:lstStyle/>
                    <a:p>
                      <a:r>
                        <a:rPr lang="es-MX" sz="1800" dirty="0" smtClean="0"/>
                        <a:t>Francia</a:t>
                      </a:r>
                      <a:endParaRPr lang="es-MX" sz="1800" dirty="0"/>
                    </a:p>
                  </a:txBody>
                  <a:tcPr marL="91439" marR="91439" marT="45700" marB="45700"/>
                </a:tc>
              </a:tr>
              <a:tr h="370681">
                <a:tc>
                  <a:txBody>
                    <a:bodyPr/>
                    <a:lstStyle/>
                    <a:p>
                      <a:r>
                        <a:rPr lang="es-MX" sz="1800" dirty="0" err="1" smtClean="0"/>
                        <a:t>mx</a:t>
                      </a:r>
                      <a:endParaRPr lang="es-MX" sz="1800" dirty="0"/>
                    </a:p>
                  </a:txBody>
                  <a:tcPr marL="91439" marR="91439" marT="45700" marB="45700"/>
                </a:tc>
                <a:tc>
                  <a:txBody>
                    <a:bodyPr/>
                    <a:lstStyle/>
                    <a:p>
                      <a:r>
                        <a:rPr lang="es-MX" sz="1800" dirty="0" smtClean="0"/>
                        <a:t>México</a:t>
                      </a:r>
                      <a:endParaRPr lang="es-MX" sz="1800" dirty="0"/>
                    </a:p>
                  </a:txBody>
                  <a:tcPr marL="91439" marR="91439" marT="45700" marB="45700"/>
                </a:tc>
              </a:tr>
            </a:tbl>
          </a:graphicData>
        </a:graphic>
      </p:graphicFrame>
    </p:spTree>
    <p:extLst>
      <p:ext uri="{BB962C8B-B14F-4D97-AF65-F5344CB8AC3E}">
        <p14:creationId xmlns:p14="http://schemas.microsoft.com/office/powerpoint/2010/main" val="3280878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428750"/>
            <a:ext cx="4589462"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Box 4"/>
          <p:cNvSpPr txBox="1">
            <a:spLocks noChangeArrowheads="1"/>
          </p:cNvSpPr>
          <p:nvPr/>
        </p:nvSpPr>
        <p:spPr bwMode="auto">
          <a:xfrm>
            <a:off x="642938" y="139700"/>
            <a:ext cx="79295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MX" sz="3600" b="1" dirty="0">
                <a:solidFill>
                  <a:schemeClr val="tx2"/>
                </a:solidFill>
                <a:latin typeface="Calibri" panose="020F0502020204030204" pitchFamily="34" charset="0"/>
              </a:rPr>
              <a:t>Dominios de Países</a:t>
            </a:r>
            <a:endParaRPr lang="es-MX" sz="2800" b="1" dirty="0">
              <a:solidFill>
                <a:schemeClr val="tx2"/>
              </a:solidFill>
              <a:latin typeface="Calibri" panose="020F0502020204030204" pitchFamily="34" charset="0"/>
            </a:endParaRPr>
          </a:p>
        </p:txBody>
      </p:sp>
    </p:spTree>
    <p:extLst>
      <p:ext uri="{BB962C8B-B14F-4D97-AF65-F5344CB8AC3E}">
        <p14:creationId xmlns:p14="http://schemas.microsoft.com/office/powerpoint/2010/main" val="3325147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683568" y="5110"/>
            <a:ext cx="8358187" cy="495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MX" sz="3600" b="1" dirty="0">
                <a:solidFill>
                  <a:schemeClr val="tx2"/>
                </a:solidFill>
                <a:latin typeface="Calibri" panose="020F0502020204030204" pitchFamily="34" charset="0"/>
              </a:rPr>
              <a:t>Dominios Inversos</a:t>
            </a:r>
          </a:p>
          <a:p>
            <a:pPr eaLnBrk="1" hangingPunct="1"/>
            <a:endParaRPr lang="es-MX" sz="2800" dirty="0">
              <a:solidFill>
                <a:schemeClr val="bg1"/>
              </a:solidFill>
              <a:latin typeface="Calibri" panose="020F0502020204030204" pitchFamily="34" charset="0"/>
            </a:endParaRPr>
          </a:p>
          <a:p>
            <a:pPr eaLnBrk="1" hangingPunct="1"/>
            <a:r>
              <a:rPr lang="es-MX" sz="2800" dirty="0">
                <a:solidFill>
                  <a:schemeClr val="tx2"/>
                </a:solidFill>
                <a:latin typeface="Calibri" panose="020F0502020204030204" pitchFamily="34" charset="0"/>
              </a:rPr>
              <a:t>Son usados para mapear una dirección a un nombre. Esto puede pasar por ejemplo, cuando un servidor ha recibido un </a:t>
            </a:r>
            <a:r>
              <a:rPr lang="es-MX" sz="2800" dirty="0" err="1">
                <a:solidFill>
                  <a:schemeClr val="tx2"/>
                </a:solidFill>
                <a:latin typeface="Calibri" panose="020F0502020204030204" pitchFamily="34" charset="0"/>
              </a:rPr>
              <a:t>request</a:t>
            </a:r>
            <a:r>
              <a:rPr lang="es-MX" sz="2800" dirty="0">
                <a:solidFill>
                  <a:schemeClr val="tx2"/>
                </a:solidFill>
                <a:latin typeface="Calibri" panose="020F0502020204030204" pitchFamily="34" charset="0"/>
              </a:rPr>
              <a:t> de un cliente para realizar una tarea. Aunque el servidor tiene el archivo que contiene una lista de clientes autorizados, el servidor lista únicamente las direcciones IP del cliente. Para determinar si el cliente se encuentra en la lista autorizada, se puede pedir que se resuelva mandando un pregunta al servidor DNS y pedir un mapeo de dirección a nombre.</a:t>
            </a:r>
          </a:p>
        </p:txBody>
      </p:sp>
    </p:spTree>
    <p:extLst>
      <p:ext uri="{BB962C8B-B14F-4D97-AF65-F5344CB8AC3E}">
        <p14:creationId xmlns:p14="http://schemas.microsoft.com/office/powerpoint/2010/main" val="2810933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984250"/>
            <a:ext cx="4232275" cy="587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Box 4"/>
          <p:cNvSpPr txBox="1">
            <a:spLocks noChangeArrowheads="1"/>
          </p:cNvSpPr>
          <p:nvPr/>
        </p:nvSpPr>
        <p:spPr bwMode="auto">
          <a:xfrm>
            <a:off x="642938" y="139700"/>
            <a:ext cx="79295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MX" sz="3600" b="1" dirty="0">
                <a:solidFill>
                  <a:schemeClr val="tx2"/>
                </a:solidFill>
                <a:latin typeface="Calibri" panose="020F0502020204030204" pitchFamily="34" charset="0"/>
              </a:rPr>
              <a:t>Dominios Inversos</a:t>
            </a:r>
            <a:endParaRPr lang="es-MX" sz="2800" b="1" dirty="0">
              <a:solidFill>
                <a:schemeClr val="tx2"/>
              </a:solidFill>
              <a:latin typeface="Calibri" panose="020F0502020204030204" pitchFamily="34" charset="0"/>
            </a:endParaRPr>
          </a:p>
        </p:txBody>
      </p:sp>
    </p:spTree>
    <p:extLst>
      <p:ext uri="{BB962C8B-B14F-4D97-AF65-F5344CB8AC3E}">
        <p14:creationId xmlns:p14="http://schemas.microsoft.com/office/powerpoint/2010/main" val="4037880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s-ES" sz="4000" dirty="0" smtClean="0">
                <a:effectLst/>
              </a:rPr>
              <a:t/>
            </a:r>
            <a:br>
              <a:rPr lang="es-ES" sz="4000" dirty="0" smtClean="0">
                <a:effectLst/>
              </a:rPr>
            </a:br>
            <a:r>
              <a:rPr lang="es-ES" sz="4000" dirty="0" smtClean="0">
                <a:effectLst/>
              </a:rPr>
              <a:t>DNS </a:t>
            </a:r>
            <a:r>
              <a:rPr lang="es-ES" sz="4000" dirty="0">
                <a:effectLst/>
              </a:rPr>
              <a:t>(</a:t>
            </a:r>
            <a:r>
              <a:rPr lang="es-ES" sz="4000" dirty="0" err="1">
                <a:effectLst/>
              </a:rPr>
              <a:t>Domain</a:t>
            </a:r>
            <a:r>
              <a:rPr lang="es-ES" sz="4000" dirty="0">
                <a:effectLst/>
              </a:rPr>
              <a:t> </a:t>
            </a:r>
            <a:r>
              <a:rPr lang="es-ES" sz="4000" dirty="0" err="1">
                <a:effectLst/>
              </a:rPr>
              <a:t>Name</a:t>
            </a:r>
            <a:r>
              <a:rPr lang="es-ES" sz="4000" dirty="0">
                <a:effectLst/>
              </a:rPr>
              <a:t> </a:t>
            </a:r>
            <a:r>
              <a:rPr lang="es-ES" sz="4000" dirty="0" err="1">
                <a:effectLst/>
              </a:rPr>
              <a:t>System</a:t>
            </a:r>
            <a:r>
              <a:rPr lang="es-ES" sz="4000" dirty="0">
                <a:effectLst/>
              </a:rPr>
              <a:t>)</a:t>
            </a:r>
            <a:r>
              <a:rPr lang="es-ES" sz="4000" b="0" dirty="0">
                <a:effectLst/>
              </a:rPr>
              <a:t/>
            </a:r>
            <a:br>
              <a:rPr lang="es-ES" sz="4000" b="0" dirty="0">
                <a:effectLst/>
              </a:rPr>
            </a:br>
            <a:endParaRPr lang="es-ES" sz="4000" b="0" dirty="0">
              <a:effectLst/>
            </a:endParaRPr>
          </a:p>
        </p:txBody>
      </p:sp>
      <p:sp>
        <p:nvSpPr>
          <p:cNvPr id="3075" name="Rectangle 3"/>
          <p:cNvSpPr>
            <a:spLocks noGrp="1" noChangeArrowheads="1"/>
          </p:cNvSpPr>
          <p:nvPr>
            <p:ph idx="1"/>
          </p:nvPr>
        </p:nvSpPr>
        <p:spPr/>
        <p:txBody>
          <a:bodyPr/>
          <a:lstStyle/>
          <a:p>
            <a:r>
              <a:rPr lang="es-ES" sz="2800" b="1" dirty="0">
                <a:solidFill>
                  <a:srgbClr val="FFFF00"/>
                </a:solidFill>
                <a:effectLst/>
              </a:rPr>
              <a:t>DNS</a:t>
            </a:r>
            <a:r>
              <a:rPr lang="es-ES" sz="2800" b="1" dirty="0">
                <a:effectLst/>
              </a:rPr>
              <a:t> </a:t>
            </a:r>
            <a:r>
              <a:rPr lang="es-ES" sz="2800" dirty="0">
                <a:solidFill>
                  <a:srgbClr val="FFFF00"/>
                </a:solidFill>
                <a:effectLst/>
              </a:rPr>
              <a:t>(acrónimo de </a:t>
            </a:r>
            <a:r>
              <a:rPr lang="es-ES" sz="2800" b="1" dirty="0" err="1">
                <a:solidFill>
                  <a:srgbClr val="FFFF00"/>
                </a:solidFill>
                <a:effectLst/>
              </a:rPr>
              <a:t>D</a:t>
            </a:r>
            <a:r>
              <a:rPr lang="es-ES" sz="2800" dirty="0" err="1">
                <a:solidFill>
                  <a:srgbClr val="FFFF00"/>
                </a:solidFill>
                <a:effectLst/>
              </a:rPr>
              <a:t>omain</a:t>
            </a:r>
            <a:r>
              <a:rPr lang="es-ES" sz="2800" dirty="0">
                <a:solidFill>
                  <a:srgbClr val="FFFF00"/>
                </a:solidFill>
                <a:effectLst/>
              </a:rPr>
              <a:t> </a:t>
            </a:r>
            <a:r>
              <a:rPr lang="es-ES" sz="2800" b="1" dirty="0" err="1">
                <a:solidFill>
                  <a:srgbClr val="FFFF00"/>
                </a:solidFill>
                <a:effectLst/>
              </a:rPr>
              <a:t>N</a:t>
            </a:r>
            <a:r>
              <a:rPr lang="es-ES" sz="2800" dirty="0" err="1">
                <a:solidFill>
                  <a:srgbClr val="FFFF00"/>
                </a:solidFill>
                <a:effectLst/>
              </a:rPr>
              <a:t>ame</a:t>
            </a:r>
            <a:r>
              <a:rPr lang="es-ES" sz="2800" dirty="0">
                <a:solidFill>
                  <a:srgbClr val="FFFF00"/>
                </a:solidFill>
                <a:effectLst/>
              </a:rPr>
              <a:t> </a:t>
            </a:r>
            <a:r>
              <a:rPr lang="es-ES" sz="2800" b="1" dirty="0" err="1">
                <a:solidFill>
                  <a:srgbClr val="FFFF00"/>
                </a:solidFill>
                <a:effectLst/>
              </a:rPr>
              <a:t>S</a:t>
            </a:r>
            <a:r>
              <a:rPr lang="es-ES" sz="2800" dirty="0" err="1">
                <a:solidFill>
                  <a:srgbClr val="FFFF00"/>
                </a:solidFill>
                <a:effectLst/>
              </a:rPr>
              <a:t>ystem</a:t>
            </a:r>
            <a:r>
              <a:rPr lang="es-ES" sz="2800" dirty="0">
                <a:solidFill>
                  <a:srgbClr val="FFFF00"/>
                </a:solidFill>
                <a:effectLst/>
              </a:rPr>
              <a:t>) </a:t>
            </a:r>
            <a:r>
              <a:rPr lang="es-ES" sz="2800" dirty="0">
                <a:effectLst/>
              </a:rPr>
              <a:t>es una base de datos distribuida y jerárquica que almacena la información necesaria para los nombre de dominio.</a:t>
            </a:r>
          </a:p>
          <a:p>
            <a:r>
              <a:rPr lang="es-ES" sz="2800" dirty="0">
                <a:effectLst/>
              </a:rPr>
              <a:t>Sus usos principales son la asignación de nombres de dominio a direcciones IP y la localización de los servidores de correo  electrónico correspondientes para cada dominio.</a:t>
            </a:r>
          </a:p>
          <a:p>
            <a:endParaRPr lang="es-E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a:r>
              <a:rPr lang="es-ES" dirty="0"/>
              <a:t>REQUERIMIENTOS</a:t>
            </a:r>
          </a:p>
        </p:txBody>
      </p:sp>
      <p:sp>
        <p:nvSpPr>
          <p:cNvPr id="4099" name="Rectangle 3"/>
          <p:cNvSpPr>
            <a:spLocks noGrp="1" noChangeArrowheads="1"/>
          </p:cNvSpPr>
          <p:nvPr>
            <p:ph idx="1"/>
          </p:nvPr>
        </p:nvSpPr>
        <p:spPr>
          <a:xfrm>
            <a:off x="723900" y="908720"/>
            <a:ext cx="7543800" cy="4543425"/>
          </a:xfrm>
        </p:spPr>
        <p:txBody>
          <a:bodyPr/>
          <a:lstStyle/>
          <a:p>
            <a:pPr>
              <a:lnSpc>
                <a:spcPct val="80000"/>
              </a:lnSpc>
            </a:pPr>
            <a:r>
              <a:rPr lang="es-ES" sz="2400" dirty="0" err="1">
                <a:solidFill>
                  <a:srgbClr val="FFFF00"/>
                </a:solidFill>
              </a:rPr>
              <a:t>Bind</a:t>
            </a:r>
            <a:r>
              <a:rPr lang="es-ES" sz="2400" dirty="0">
                <a:solidFill>
                  <a:schemeClr val="hlink"/>
                </a:solidFill>
              </a:rPr>
              <a:t>:</a:t>
            </a:r>
            <a:r>
              <a:rPr lang="es-ES" sz="2000" dirty="0"/>
              <a:t> Incluye el Servidor DNS (</a:t>
            </a:r>
            <a:r>
              <a:rPr lang="es-ES" sz="2000" dirty="0" err="1"/>
              <a:t>named</a:t>
            </a:r>
            <a:r>
              <a:rPr lang="es-ES" sz="2000" dirty="0"/>
              <a:t>) y herramientas para verificar su funcionamiento.</a:t>
            </a:r>
          </a:p>
          <a:p>
            <a:pPr>
              <a:lnSpc>
                <a:spcPct val="80000"/>
              </a:lnSpc>
            </a:pPr>
            <a:r>
              <a:rPr lang="es-ES" sz="2400" dirty="0" err="1">
                <a:solidFill>
                  <a:srgbClr val="FFFF00"/>
                </a:solidFill>
              </a:rPr>
              <a:t>bind-libs</a:t>
            </a:r>
            <a:r>
              <a:rPr lang="es-ES" sz="2400" dirty="0">
                <a:solidFill>
                  <a:schemeClr val="hlink"/>
                </a:solidFill>
              </a:rPr>
              <a:t>:</a:t>
            </a:r>
            <a:r>
              <a:rPr lang="es-ES" sz="2000" dirty="0"/>
              <a:t> Biblioteca compartida que consiste en rutinas para aplicaciones para utilizarse cuando se interactúe con Servidores DNS</a:t>
            </a:r>
          </a:p>
          <a:p>
            <a:pPr>
              <a:lnSpc>
                <a:spcPct val="80000"/>
              </a:lnSpc>
            </a:pPr>
            <a:r>
              <a:rPr lang="es-ES" sz="2400" dirty="0" err="1">
                <a:solidFill>
                  <a:srgbClr val="FFFF00"/>
                </a:solidFill>
              </a:rPr>
              <a:t>bind-chroot</a:t>
            </a:r>
            <a:r>
              <a:rPr lang="es-ES" sz="2400" dirty="0">
                <a:solidFill>
                  <a:schemeClr val="hlink"/>
                </a:solidFill>
              </a:rPr>
              <a:t>:</a:t>
            </a:r>
            <a:r>
              <a:rPr lang="es-ES" sz="2000" dirty="0"/>
              <a:t> Contiene un árbol de ficheros que puede ser utilizado como una jaula </a:t>
            </a:r>
            <a:r>
              <a:rPr lang="es-ES" sz="2000" dirty="0" err="1"/>
              <a:t>chroot</a:t>
            </a:r>
            <a:r>
              <a:rPr lang="es-ES" sz="2000" dirty="0"/>
              <a:t>  para </a:t>
            </a:r>
            <a:r>
              <a:rPr lang="es-ES" sz="2000" dirty="0" err="1"/>
              <a:t>named</a:t>
            </a:r>
            <a:r>
              <a:rPr lang="es-ES" sz="2000" dirty="0"/>
              <a:t> añadiendo seguridad adicional al servicio.</a:t>
            </a:r>
          </a:p>
          <a:p>
            <a:pPr>
              <a:lnSpc>
                <a:spcPct val="80000"/>
              </a:lnSpc>
            </a:pPr>
            <a:r>
              <a:rPr lang="es-ES" sz="2400" dirty="0" err="1">
                <a:solidFill>
                  <a:srgbClr val="FFFF00"/>
                </a:solidFill>
              </a:rPr>
              <a:t>bind-utils</a:t>
            </a:r>
            <a:r>
              <a:rPr lang="es-ES" sz="2400" dirty="0">
                <a:solidFill>
                  <a:schemeClr val="hlink"/>
                </a:solidFill>
              </a:rPr>
              <a:t>:</a:t>
            </a:r>
            <a:r>
              <a:rPr lang="es-ES" sz="2000" dirty="0"/>
              <a:t> Colección de herramientas para consultar Servidores DNS</a:t>
            </a:r>
          </a:p>
          <a:p>
            <a:pPr>
              <a:lnSpc>
                <a:spcPct val="80000"/>
              </a:lnSpc>
            </a:pPr>
            <a:r>
              <a:rPr lang="es-ES" sz="2400" dirty="0" err="1">
                <a:solidFill>
                  <a:srgbClr val="FFFF00"/>
                </a:solidFill>
              </a:rPr>
              <a:t>caching-nameserver</a:t>
            </a:r>
            <a:r>
              <a:rPr lang="es-ES" sz="2400" dirty="0">
                <a:solidFill>
                  <a:schemeClr val="hlink"/>
                </a:solidFill>
              </a:rPr>
              <a:t>:</a:t>
            </a:r>
            <a:r>
              <a:rPr lang="es-ES" sz="2000" dirty="0"/>
              <a:t> Ficheros de configuración que harán que el Servidor DNS actúe como un caché para el servidor de nombres.</a:t>
            </a:r>
            <a:br>
              <a:rPr lang="es-ES" sz="2000" dirty="0"/>
            </a:br>
            <a:endParaRPr lang="es-E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es-ES" sz="4800" dirty="0">
                <a:effectLst/>
              </a:rPr>
              <a:t>Zonas de Autoridad</a:t>
            </a:r>
            <a:endParaRPr lang="es-ES" sz="4800" b="0" dirty="0">
              <a:effectLst/>
            </a:endParaRPr>
          </a:p>
        </p:txBody>
      </p:sp>
      <p:sp>
        <p:nvSpPr>
          <p:cNvPr id="5123" name="Rectangle 3"/>
          <p:cNvSpPr>
            <a:spLocks noGrp="1" noChangeArrowheads="1"/>
          </p:cNvSpPr>
          <p:nvPr>
            <p:ph idx="1"/>
          </p:nvPr>
        </p:nvSpPr>
        <p:spPr>
          <a:xfrm>
            <a:off x="533400" y="768575"/>
            <a:ext cx="7924800" cy="5248275"/>
          </a:xfrm>
        </p:spPr>
        <p:txBody>
          <a:bodyPr/>
          <a:lstStyle/>
          <a:p>
            <a:r>
              <a:rPr lang="es-ES" sz="2800" dirty="0">
                <a:effectLst/>
              </a:rPr>
              <a:t>Permiten al </a:t>
            </a:r>
            <a:r>
              <a:rPr lang="es-ES" sz="2800" b="1" dirty="0">
                <a:solidFill>
                  <a:srgbClr val="FFFF00"/>
                </a:solidFill>
                <a:effectLst/>
              </a:rPr>
              <a:t>Servidor Maestro o Primario</a:t>
            </a:r>
            <a:r>
              <a:rPr lang="es-ES" sz="2800" b="1" dirty="0">
                <a:effectLst/>
              </a:rPr>
              <a:t> </a:t>
            </a:r>
            <a:r>
              <a:rPr lang="es-ES" sz="2800" dirty="0">
                <a:effectLst/>
              </a:rPr>
              <a:t>cargar la información de una zona. </a:t>
            </a:r>
          </a:p>
          <a:p>
            <a:r>
              <a:rPr lang="es-ES" sz="2800" dirty="0">
                <a:effectLst/>
              </a:rPr>
              <a:t>Cada </a:t>
            </a:r>
            <a:r>
              <a:rPr lang="es-ES" sz="2800" b="1" dirty="0">
                <a:solidFill>
                  <a:srgbClr val="FFFF00"/>
                </a:solidFill>
                <a:effectLst/>
              </a:rPr>
              <a:t>Zona de Autoridad </a:t>
            </a:r>
            <a:r>
              <a:rPr lang="es-ES" sz="2800" dirty="0">
                <a:effectLst/>
              </a:rPr>
              <a:t>abarca al menos un dominio y posiblemente sus sub-dominios. Y son las siguientes:</a:t>
            </a:r>
          </a:p>
          <a:p>
            <a:r>
              <a:rPr lang="es-ES" sz="2800" b="1" dirty="0">
                <a:solidFill>
                  <a:srgbClr val="FFFF00"/>
                </a:solidFill>
                <a:effectLst/>
              </a:rPr>
              <a:t>A </a:t>
            </a:r>
            <a:r>
              <a:rPr lang="es-ES" sz="2800" dirty="0">
                <a:solidFill>
                  <a:srgbClr val="FFFF00"/>
                </a:solidFill>
                <a:effectLst/>
              </a:rPr>
              <a:t>(</a:t>
            </a:r>
            <a:r>
              <a:rPr lang="es-ES" sz="2800" b="1" dirty="0" err="1">
                <a:solidFill>
                  <a:srgbClr val="FFFF00"/>
                </a:solidFill>
                <a:effectLst/>
              </a:rPr>
              <a:t>A</a:t>
            </a:r>
            <a:r>
              <a:rPr lang="es-ES" sz="2800" dirty="0" err="1">
                <a:solidFill>
                  <a:srgbClr val="FFFF00"/>
                </a:solidFill>
                <a:effectLst/>
              </a:rPr>
              <a:t>ddress</a:t>
            </a:r>
            <a:r>
              <a:rPr lang="es-ES" sz="2800" dirty="0">
                <a:solidFill>
                  <a:srgbClr val="FFFF00"/>
                </a:solidFill>
                <a:effectLst/>
              </a:rPr>
              <a:t>): </a:t>
            </a:r>
            <a:r>
              <a:rPr lang="es-ES" sz="2800" dirty="0">
                <a:effectLst/>
              </a:rPr>
              <a:t>Registro de dirección que resuelve un nombre de un </a:t>
            </a:r>
            <a:r>
              <a:rPr lang="es-ES" sz="2800" dirty="0" err="1">
                <a:effectLst/>
              </a:rPr>
              <a:t>anfitriónhacia</a:t>
            </a:r>
            <a:r>
              <a:rPr lang="es-ES" sz="2800" dirty="0">
                <a:effectLst/>
              </a:rPr>
              <a:t> una dirección </a:t>
            </a:r>
            <a:r>
              <a:rPr lang="es-ES" sz="2800" b="1" dirty="0">
                <a:effectLst/>
              </a:rPr>
              <a:t>IPv4 </a:t>
            </a:r>
            <a:r>
              <a:rPr lang="es-ES" sz="2800" dirty="0">
                <a:effectLst/>
              </a:rPr>
              <a:t>de 32 bits.</a:t>
            </a:r>
          </a:p>
          <a:p>
            <a:endParaRPr lang="es-ES" sz="2800" dirty="0">
              <a:effectLst/>
            </a:endParaRPr>
          </a:p>
          <a:p>
            <a:endParaRPr lang="es-E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a:r>
              <a:rPr lang="es-ES" sz="4800" dirty="0">
                <a:effectLst/>
              </a:rPr>
              <a:t>Zonas de Autoridad</a:t>
            </a:r>
            <a:endParaRPr lang="es-ES" sz="4800" b="0" dirty="0">
              <a:effectLst/>
            </a:endParaRPr>
          </a:p>
        </p:txBody>
      </p:sp>
      <p:sp>
        <p:nvSpPr>
          <p:cNvPr id="22531" name="Rectangle 3"/>
          <p:cNvSpPr>
            <a:spLocks noGrp="1" noChangeArrowheads="1"/>
          </p:cNvSpPr>
          <p:nvPr>
            <p:ph idx="1"/>
          </p:nvPr>
        </p:nvSpPr>
        <p:spPr>
          <a:xfrm>
            <a:off x="533400" y="908720"/>
            <a:ext cx="7924800" cy="5248275"/>
          </a:xfrm>
        </p:spPr>
        <p:txBody>
          <a:bodyPr/>
          <a:lstStyle/>
          <a:p>
            <a:r>
              <a:rPr lang="es-ES" sz="2800" b="1" dirty="0" err="1">
                <a:solidFill>
                  <a:srgbClr val="FFFF00"/>
                </a:solidFill>
                <a:effectLst/>
              </a:rPr>
              <a:t>AAAA:</a:t>
            </a:r>
            <a:r>
              <a:rPr lang="es-ES" sz="2800" dirty="0" err="1">
                <a:effectLst/>
              </a:rPr>
              <a:t>Registro</a:t>
            </a:r>
            <a:r>
              <a:rPr lang="es-ES" sz="2800" dirty="0">
                <a:effectLst/>
              </a:rPr>
              <a:t> de dirección que resuelve un nombre de un anfitrión hacia una dirección </a:t>
            </a:r>
            <a:r>
              <a:rPr lang="es-ES" sz="2800" b="1" dirty="0">
                <a:effectLst/>
              </a:rPr>
              <a:t>IPv6 </a:t>
            </a:r>
            <a:r>
              <a:rPr lang="es-ES" sz="2800" dirty="0">
                <a:effectLst/>
              </a:rPr>
              <a:t>de 128 bits.</a:t>
            </a:r>
          </a:p>
          <a:p>
            <a:r>
              <a:rPr lang="es-ES" sz="2800" b="1" dirty="0">
                <a:solidFill>
                  <a:srgbClr val="FFFF00"/>
                </a:solidFill>
                <a:effectLst/>
              </a:rPr>
              <a:t>CNAME </a:t>
            </a:r>
            <a:r>
              <a:rPr lang="es-ES" sz="2800" dirty="0">
                <a:solidFill>
                  <a:srgbClr val="FFFF00"/>
                </a:solidFill>
                <a:effectLst/>
              </a:rPr>
              <a:t>(</a:t>
            </a:r>
            <a:r>
              <a:rPr lang="es-ES" sz="2800" b="1" dirty="0">
                <a:solidFill>
                  <a:srgbClr val="FFFF00"/>
                </a:solidFill>
                <a:effectLst/>
              </a:rPr>
              <a:t>C</a:t>
            </a:r>
            <a:r>
              <a:rPr lang="es-ES" sz="2800" dirty="0">
                <a:solidFill>
                  <a:srgbClr val="FFFF00"/>
                </a:solidFill>
                <a:effectLst/>
              </a:rPr>
              <a:t>anonical </a:t>
            </a:r>
            <a:r>
              <a:rPr lang="es-ES" sz="2800" b="1" dirty="0" err="1">
                <a:solidFill>
                  <a:srgbClr val="FFFF00"/>
                </a:solidFill>
                <a:effectLst/>
              </a:rPr>
              <a:t>Name</a:t>
            </a:r>
            <a:r>
              <a:rPr lang="es-ES" sz="2800" dirty="0">
                <a:solidFill>
                  <a:srgbClr val="FFFF00"/>
                </a:solidFill>
                <a:effectLst/>
              </a:rPr>
              <a:t>):</a:t>
            </a:r>
            <a:r>
              <a:rPr lang="es-ES" sz="2800" dirty="0">
                <a:effectLst/>
              </a:rPr>
              <a:t>Registro de nombre canónico que hace que un nombre sea alias de otro. </a:t>
            </a:r>
          </a:p>
          <a:p>
            <a:r>
              <a:rPr lang="es-ES" sz="2800" b="1" dirty="0">
                <a:solidFill>
                  <a:srgbClr val="FFFF00"/>
                </a:solidFill>
                <a:effectLst/>
              </a:rPr>
              <a:t>MX </a:t>
            </a:r>
            <a:r>
              <a:rPr lang="es-ES" sz="2800" dirty="0">
                <a:solidFill>
                  <a:srgbClr val="FFFF00"/>
                </a:solidFill>
                <a:effectLst/>
              </a:rPr>
              <a:t>(</a:t>
            </a:r>
            <a:r>
              <a:rPr lang="es-ES" sz="2800" b="1" dirty="0">
                <a:solidFill>
                  <a:srgbClr val="FFFF00"/>
                </a:solidFill>
                <a:effectLst/>
              </a:rPr>
              <a:t>M</a:t>
            </a:r>
            <a:r>
              <a:rPr lang="es-ES" sz="2800" dirty="0">
                <a:solidFill>
                  <a:srgbClr val="FFFF00"/>
                </a:solidFill>
                <a:effectLst/>
              </a:rPr>
              <a:t>ail </a:t>
            </a:r>
            <a:r>
              <a:rPr lang="es-ES" sz="2800" dirty="0" err="1">
                <a:solidFill>
                  <a:srgbClr val="FFFF00"/>
                </a:solidFill>
                <a:effectLst/>
              </a:rPr>
              <a:t>E</a:t>
            </a:r>
            <a:r>
              <a:rPr lang="es-ES" sz="2800" b="1" dirty="0" err="1">
                <a:solidFill>
                  <a:srgbClr val="FFFF00"/>
                </a:solidFill>
                <a:effectLst/>
              </a:rPr>
              <a:t>x</a:t>
            </a:r>
            <a:r>
              <a:rPr lang="es-ES" sz="2800" dirty="0" err="1">
                <a:solidFill>
                  <a:srgbClr val="FFFF00"/>
                </a:solidFill>
                <a:effectLst/>
              </a:rPr>
              <a:t>changer</a:t>
            </a:r>
            <a:r>
              <a:rPr lang="es-ES" sz="2800" dirty="0">
                <a:solidFill>
                  <a:srgbClr val="FFFF00"/>
                </a:solidFill>
                <a:effectLst/>
              </a:rPr>
              <a:t>):</a:t>
            </a:r>
            <a:r>
              <a:rPr lang="es-ES" sz="2800" dirty="0">
                <a:effectLst/>
              </a:rPr>
              <a:t>Registro de servidor de correo que sirve para definir una lista de servidores de correo para un dominio.</a:t>
            </a:r>
            <a:endParaRPr lang="es-ES" sz="2800" dirty="0">
              <a:solidFill>
                <a:schemeClr val="hlink"/>
              </a:solidFill>
              <a:effectLst/>
            </a:endParaRPr>
          </a:p>
          <a:p>
            <a:endParaRPr lang="es-ES" sz="2800" dirty="0">
              <a:effectLst/>
            </a:endParaRPr>
          </a:p>
          <a:p>
            <a:endParaRPr lang="es-ES" sz="2800" dirty="0">
              <a:effectLst/>
            </a:endParaRPr>
          </a:p>
          <a:p>
            <a:endParaRPr lang="es-E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14375" y="428625"/>
            <a:ext cx="285750" cy="2857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s-MX"/>
          </a:p>
        </p:txBody>
      </p:sp>
      <p:sp>
        <p:nvSpPr>
          <p:cNvPr id="3" name="Rounded Rectangle 2"/>
          <p:cNvSpPr/>
          <p:nvPr/>
        </p:nvSpPr>
        <p:spPr>
          <a:xfrm>
            <a:off x="857250" y="550863"/>
            <a:ext cx="285750" cy="2857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s-MX"/>
          </a:p>
        </p:txBody>
      </p:sp>
      <p:sp>
        <p:nvSpPr>
          <p:cNvPr id="4" name="Rectangle 3"/>
          <p:cNvSpPr/>
          <p:nvPr/>
        </p:nvSpPr>
        <p:spPr>
          <a:xfrm>
            <a:off x="1142976" y="148216"/>
            <a:ext cx="4071966" cy="707886"/>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sz="4000" b="1" dirty="0" err="1">
                <a:ln w="18415" cmpd="sng">
                  <a:solidFill>
                    <a:srgbClr val="FFFFFF"/>
                  </a:solidFill>
                  <a:prstDash val="solid"/>
                </a:ln>
                <a:solidFill>
                  <a:srgbClr val="FFFF00"/>
                </a:solidFill>
                <a:effectLst>
                  <a:outerShdw blurRad="63500" dir="3600000" algn="tl" rotWithShape="0">
                    <a:srgbClr val="000000">
                      <a:alpha val="70000"/>
                    </a:srgbClr>
                  </a:outerShdw>
                </a:effectLst>
                <a:latin typeface="+mn-lt"/>
                <a:cs typeface="+mn-cs"/>
              </a:rPr>
              <a:t>Introducción</a:t>
            </a:r>
            <a:endParaRPr lang="en-US" sz="5400" b="1" cap="all" dirty="0">
              <a:ln w="0"/>
              <a:solidFill>
                <a:srgbClr val="FFFF00"/>
              </a:solidFill>
              <a:effectLst>
                <a:reflection blurRad="12700" stA="50000" endPos="50000" dist="5000" dir="5400000" sy="-100000" rotWithShape="0"/>
              </a:effectLst>
              <a:latin typeface="+mn-lt"/>
              <a:cs typeface="+mn-cs"/>
            </a:endParaRPr>
          </a:p>
        </p:txBody>
      </p:sp>
      <p:sp>
        <p:nvSpPr>
          <p:cNvPr id="4101" name="TextBox 4"/>
          <p:cNvSpPr txBox="1">
            <a:spLocks noChangeArrowheads="1"/>
          </p:cNvSpPr>
          <p:nvPr/>
        </p:nvSpPr>
        <p:spPr bwMode="auto">
          <a:xfrm>
            <a:off x="785813" y="1000125"/>
            <a:ext cx="7929562" cy="606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MX" sz="2800" dirty="0">
                <a:solidFill>
                  <a:srgbClr val="FFFF00"/>
                </a:solidFill>
                <a:latin typeface="Calibri" panose="020F0502020204030204" pitchFamily="34" charset="0"/>
              </a:rPr>
              <a:t>Definición:</a:t>
            </a:r>
          </a:p>
          <a:p>
            <a:pPr eaLnBrk="1" hangingPunct="1"/>
            <a:r>
              <a:rPr lang="es-MX" sz="2800" dirty="0">
                <a:solidFill>
                  <a:schemeClr val="tx2"/>
                </a:solidFill>
                <a:latin typeface="Calibri" panose="020F0502020204030204" pitchFamily="34" charset="0"/>
              </a:rPr>
              <a:t>El </a:t>
            </a:r>
            <a:r>
              <a:rPr lang="es-MX" sz="2800" u="sng" dirty="0">
                <a:solidFill>
                  <a:srgbClr val="FFFF00"/>
                </a:solidFill>
                <a:latin typeface="Calibri" panose="020F0502020204030204" pitchFamily="34" charset="0"/>
              </a:rPr>
              <a:t>DNS</a:t>
            </a:r>
            <a:r>
              <a:rPr lang="es-MX" sz="2800" dirty="0">
                <a:solidFill>
                  <a:srgbClr val="FFFF00"/>
                </a:solidFill>
                <a:latin typeface="Calibri" panose="020F0502020204030204" pitchFamily="34" charset="0"/>
              </a:rPr>
              <a:t> (</a:t>
            </a:r>
            <a:r>
              <a:rPr lang="es-MX" sz="2800" dirty="0" err="1">
                <a:solidFill>
                  <a:srgbClr val="FFFF00"/>
                </a:solidFill>
                <a:latin typeface="Calibri" panose="020F0502020204030204" pitchFamily="34" charset="0"/>
              </a:rPr>
              <a:t>Domain</a:t>
            </a:r>
            <a:r>
              <a:rPr lang="es-MX" sz="2800" dirty="0">
                <a:solidFill>
                  <a:srgbClr val="FFFF00"/>
                </a:solidFill>
                <a:latin typeface="Calibri" panose="020F0502020204030204" pitchFamily="34" charset="0"/>
              </a:rPr>
              <a:t> </a:t>
            </a:r>
            <a:r>
              <a:rPr lang="es-MX" sz="2800" dirty="0" err="1">
                <a:solidFill>
                  <a:srgbClr val="FFFF00"/>
                </a:solidFill>
                <a:latin typeface="Calibri" panose="020F0502020204030204" pitchFamily="34" charset="0"/>
              </a:rPr>
              <a:t>Name</a:t>
            </a:r>
            <a:r>
              <a:rPr lang="es-MX" sz="2800" dirty="0">
                <a:solidFill>
                  <a:srgbClr val="FFFF00"/>
                </a:solidFill>
                <a:latin typeface="Calibri" panose="020F0502020204030204" pitchFamily="34" charset="0"/>
              </a:rPr>
              <a:t> </a:t>
            </a:r>
            <a:r>
              <a:rPr lang="es-MX" sz="2800" dirty="0" err="1">
                <a:solidFill>
                  <a:srgbClr val="FFFF00"/>
                </a:solidFill>
                <a:latin typeface="Calibri" panose="020F0502020204030204" pitchFamily="34" charset="0"/>
              </a:rPr>
              <a:t>System</a:t>
            </a:r>
            <a:r>
              <a:rPr lang="es-MX" sz="2800" dirty="0">
                <a:solidFill>
                  <a:srgbClr val="FFFF00"/>
                </a:solidFill>
                <a:latin typeface="Calibri" panose="020F0502020204030204" pitchFamily="34" charset="0"/>
              </a:rPr>
              <a:t>) </a:t>
            </a:r>
            <a:r>
              <a:rPr lang="es-MX" sz="2800" dirty="0">
                <a:solidFill>
                  <a:schemeClr val="tx2"/>
                </a:solidFill>
                <a:latin typeface="Calibri" panose="020F0502020204030204" pitchFamily="34" charset="0"/>
              </a:rPr>
              <a:t>es una base de datos  distribuida y jerárquica que almacena información sobre los nombres de dominio en las redes.</a:t>
            </a:r>
          </a:p>
          <a:p>
            <a:pPr eaLnBrk="1" hangingPunct="1"/>
            <a:endParaRPr lang="es-MX" sz="2800" dirty="0">
              <a:solidFill>
                <a:schemeClr val="tx2"/>
              </a:solidFill>
              <a:latin typeface="Calibri" panose="020F0502020204030204" pitchFamily="34" charset="0"/>
            </a:endParaRPr>
          </a:p>
          <a:p>
            <a:pPr eaLnBrk="1" hangingPunct="1"/>
            <a:r>
              <a:rPr lang="es-MX" sz="2800" dirty="0">
                <a:solidFill>
                  <a:schemeClr val="tx2"/>
                </a:solidFill>
                <a:latin typeface="Calibri" panose="020F0502020204030204" pitchFamily="34" charset="0"/>
              </a:rPr>
              <a:t>Este sistema de nombres permite traducir de nombre de dominio a dirección IP y  viceversa. Se encuentra en el </a:t>
            </a:r>
            <a:r>
              <a:rPr lang="es-MX" sz="2800" u="sng" dirty="0">
                <a:solidFill>
                  <a:srgbClr val="FFFF00"/>
                </a:solidFill>
                <a:latin typeface="Calibri" panose="020F0502020204030204" pitchFamily="34" charset="0"/>
              </a:rPr>
              <a:t>nivel de aplicación</a:t>
            </a:r>
            <a:r>
              <a:rPr lang="es-MX" sz="2800" dirty="0">
                <a:solidFill>
                  <a:srgbClr val="FFFF00"/>
                </a:solidFill>
                <a:latin typeface="Calibri" panose="020F0502020204030204" pitchFamily="34" charset="0"/>
              </a:rPr>
              <a:t>.</a:t>
            </a:r>
          </a:p>
          <a:p>
            <a:pPr eaLnBrk="1" hangingPunct="1"/>
            <a:endParaRPr lang="es-MX" sz="2800" dirty="0">
              <a:solidFill>
                <a:schemeClr val="tx2"/>
              </a:solidFill>
              <a:latin typeface="Calibri" panose="020F0502020204030204" pitchFamily="34" charset="0"/>
            </a:endParaRPr>
          </a:p>
          <a:p>
            <a:pPr eaLnBrk="1" hangingPunct="1"/>
            <a:r>
              <a:rPr lang="es-MX" sz="2800" b="1" dirty="0">
                <a:solidFill>
                  <a:srgbClr val="FFFF00"/>
                </a:solidFill>
                <a:latin typeface="Calibri" panose="020F0502020204030204" pitchFamily="34" charset="0"/>
              </a:rPr>
              <a:t>Usos más comunes:</a:t>
            </a:r>
          </a:p>
          <a:p>
            <a:pPr eaLnBrk="1" hangingPunct="1">
              <a:buFont typeface="Arial" panose="020B0604020202020204" pitchFamily="34" charset="0"/>
              <a:buChar char="•"/>
            </a:pPr>
            <a:r>
              <a:rPr lang="es-MX" sz="2800" dirty="0">
                <a:solidFill>
                  <a:schemeClr val="tx2"/>
                </a:solidFill>
                <a:latin typeface="Calibri" panose="020F0502020204030204" pitchFamily="34" charset="0"/>
              </a:rPr>
              <a:t> </a:t>
            </a:r>
            <a:r>
              <a:rPr lang="es-MX" sz="2600" dirty="0">
                <a:solidFill>
                  <a:schemeClr val="tx2"/>
                </a:solidFill>
                <a:latin typeface="Calibri" panose="020F0502020204030204" pitchFamily="34" charset="0"/>
              </a:rPr>
              <a:t>Asignación de nombres de dominio a direcciones IP.</a:t>
            </a:r>
          </a:p>
          <a:p>
            <a:pPr eaLnBrk="1" hangingPunct="1">
              <a:buFont typeface="Arial" panose="020B0604020202020204" pitchFamily="34" charset="0"/>
              <a:buChar char="•"/>
            </a:pPr>
            <a:r>
              <a:rPr lang="es-MX" sz="2600" dirty="0">
                <a:solidFill>
                  <a:schemeClr val="tx2"/>
                </a:solidFill>
                <a:latin typeface="Calibri" panose="020F0502020204030204" pitchFamily="34" charset="0"/>
              </a:rPr>
              <a:t>Localización de los servidores de correo electrónico de cada dominio. </a:t>
            </a:r>
          </a:p>
          <a:p>
            <a:pPr eaLnBrk="1" hangingPunct="1">
              <a:buFont typeface="Arial" panose="020B0604020202020204" pitchFamily="34" charset="0"/>
              <a:buChar char="•"/>
            </a:pPr>
            <a:endParaRPr lang="es-MX" sz="28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4231534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sz="1400"/>
              <a:t>DNS</a:t>
            </a:r>
          </a:p>
        </p:txBody>
      </p:sp>
      <p:sp>
        <p:nvSpPr>
          <p:cNvPr id="26627"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22F6924-1A3E-41C2-A3D6-3ED01D0A57B3}" type="slidenum">
              <a:rPr lang="es-ES" sz="1400"/>
              <a:pPr eaLnBrk="1" hangingPunct="1"/>
              <a:t>20</a:t>
            </a:fld>
            <a:endParaRPr lang="es-ES" sz="1400"/>
          </a:p>
        </p:txBody>
      </p:sp>
      <p:pic>
        <p:nvPicPr>
          <p:cNvPr id="2662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46600"/>
            <a:ext cx="914400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2"/>
          <p:cNvSpPr txBox="1">
            <a:spLocks noChangeArrowheads="1"/>
          </p:cNvSpPr>
          <p:nvPr/>
        </p:nvSpPr>
        <p:spPr bwMode="auto">
          <a:xfrm>
            <a:off x="755650" y="26035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b="1" u="sng" dirty="0">
                <a:solidFill>
                  <a:schemeClr val="tx2"/>
                </a:solidFill>
                <a:latin typeface="Arial" panose="020B0604020202020204" pitchFamily="34" charset="0"/>
              </a:rPr>
              <a:t>Servidores DNS de uv.es</a:t>
            </a:r>
          </a:p>
        </p:txBody>
      </p:sp>
      <p:grpSp>
        <p:nvGrpSpPr>
          <p:cNvPr id="2" name="Group 6"/>
          <p:cNvGrpSpPr>
            <a:grpSpLocks/>
          </p:cNvGrpSpPr>
          <p:nvPr/>
        </p:nvGrpSpPr>
        <p:grpSpPr bwMode="auto">
          <a:xfrm>
            <a:off x="2484438" y="908050"/>
            <a:ext cx="5327650" cy="3744913"/>
            <a:chOff x="1565" y="572"/>
            <a:chExt cx="3356" cy="2359"/>
          </a:xfrm>
        </p:grpSpPr>
        <p:sp>
          <p:nvSpPr>
            <p:cNvPr id="26634" name="Text Box 7"/>
            <p:cNvSpPr txBox="1">
              <a:spLocks noChangeArrowheads="1"/>
            </p:cNvSpPr>
            <p:nvPr/>
          </p:nvSpPr>
          <p:spPr bwMode="auto">
            <a:xfrm>
              <a:off x="1565" y="572"/>
              <a:ext cx="3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atin typeface="Arial" panose="020B0604020202020204" pitchFamily="34" charset="0"/>
                </a:rPr>
                <a:t>Quien es el SOA? (Start of Authority)</a:t>
              </a:r>
            </a:p>
          </p:txBody>
        </p:sp>
        <p:sp>
          <p:nvSpPr>
            <p:cNvPr id="26635" name="Line 8"/>
            <p:cNvSpPr>
              <a:spLocks noChangeShapeType="1"/>
            </p:cNvSpPr>
            <p:nvPr/>
          </p:nvSpPr>
          <p:spPr bwMode="auto">
            <a:xfrm flipH="1">
              <a:off x="1882" y="889"/>
              <a:ext cx="0" cy="204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grpSp>
      <p:grpSp>
        <p:nvGrpSpPr>
          <p:cNvPr id="3" name="Group 9"/>
          <p:cNvGrpSpPr>
            <a:grpSpLocks/>
          </p:cNvGrpSpPr>
          <p:nvPr/>
        </p:nvGrpSpPr>
        <p:grpSpPr bwMode="auto">
          <a:xfrm>
            <a:off x="3203575" y="1844675"/>
            <a:ext cx="5327650" cy="2879725"/>
            <a:chOff x="2018" y="1162"/>
            <a:chExt cx="3356" cy="1814"/>
          </a:xfrm>
        </p:grpSpPr>
        <p:sp>
          <p:nvSpPr>
            <p:cNvPr id="26632" name="Text Box 10"/>
            <p:cNvSpPr txBox="1">
              <a:spLocks noChangeArrowheads="1"/>
            </p:cNvSpPr>
            <p:nvPr/>
          </p:nvSpPr>
          <p:spPr bwMode="auto">
            <a:xfrm>
              <a:off x="2018" y="1162"/>
              <a:ext cx="3356"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atin typeface="Arial" panose="020B0604020202020204" pitchFamily="34" charset="0"/>
                </a:rPr>
                <a:t>El registro SOA es el primero de una zona de autoridad. Especifica la máquina de donde proviene la información principal y quién es el responsable de su administración</a:t>
              </a:r>
            </a:p>
          </p:txBody>
        </p:sp>
        <p:sp>
          <p:nvSpPr>
            <p:cNvPr id="26633" name="Line 11"/>
            <p:cNvSpPr>
              <a:spLocks noChangeShapeType="1"/>
            </p:cNvSpPr>
            <p:nvPr/>
          </p:nvSpPr>
          <p:spPr bwMode="auto">
            <a:xfrm flipH="1">
              <a:off x="2744" y="2341"/>
              <a:ext cx="0" cy="63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grpSp>
    </p:spTree>
    <p:extLst>
      <p:ext uri="{BB962C8B-B14F-4D97-AF65-F5344CB8AC3E}">
        <p14:creationId xmlns:p14="http://schemas.microsoft.com/office/powerpoint/2010/main" val="1621487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sz="1400"/>
              <a:t>DNS</a:t>
            </a:r>
          </a:p>
        </p:txBody>
      </p:sp>
      <p:sp>
        <p:nvSpPr>
          <p:cNvPr id="27651"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56CB95-3856-40F1-AB06-A043EAD35882}" type="slidenum">
              <a:rPr lang="es-ES" sz="1400"/>
              <a:pPr eaLnBrk="1" hangingPunct="1"/>
              <a:t>21</a:t>
            </a:fld>
            <a:endParaRPr lang="es-ES" sz="1400"/>
          </a:p>
        </p:txBody>
      </p:sp>
      <p:pic>
        <p:nvPicPr>
          <p:cNvPr id="2765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46600"/>
            <a:ext cx="914400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Line 4"/>
          <p:cNvSpPr>
            <a:spLocks noChangeShapeType="1"/>
          </p:cNvSpPr>
          <p:nvPr/>
        </p:nvSpPr>
        <p:spPr bwMode="auto">
          <a:xfrm>
            <a:off x="5580063" y="1916113"/>
            <a:ext cx="0" cy="30972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27654" name="Rectangle 5"/>
          <p:cNvSpPr>
            <a:spLocks noChangeArrowheads="1"/>
          </p:cNvSpPr>
          <p:nvPr/>
        </p:nvSpPr>
        <p:spPr bwMode="auto">
          <a:xfrm>
            <a:off x="611188" y="620713"/>
            <a:ext cx="59404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atin typeface="Arial" panose="020B0604020202020204" pitchFamily="34" charset="0"/>
              </a:rPr>
              <a:t>El número de serie: AAAAMMDDSS</a:t>
            </a:r>
          </a:p>
          <a:p>
            <a:pPr eaLnBrk="1" hangingPunct="1"/>
            <a:r>
              <a:rPr lang="es-ES">
                <a:latin typeface="Arial" panose="020B0604020202020204" pitchFamily="34" charset="0"/>
              </a:rPr>
              <a:t>A: año</a:t>
            </a:r>
          </a:p>
          <a:p>
            <a:pPr eaLnBrk="1" hangingPunct="1"/>
            <a:r>
              <a:rPr lang="es-ES">
                <a:latin typeface="Arial" panose="020B0604020202020204" pitchFamily="34" charset="0"/>
              </a:rPr>
              <a:t>M: mes</a:t>
            </a:r>
          </a:p>
          <a:p>
            <a:pPr eaLnBrk="1" hangingPunct="1"/>
            <a:r>
              <a:rPr lang="es-ES">
                <a:latin typeface="Arial" panose="020B0604020202020204" pitchFamily="34" charset="0"/>
              </a:rPr>
              <a:t>D: día</a:t>
            </a:r>
          </a:p>
          <a:p>
            <a:pPr eaLnBrk="1" hangingPunct="1"/>
            <a:r>
              <a:rPr lang="es-ES">
                <a:latin typeface="Arial" panose="020B0604020202020204" pitchFamily="34" charset="0"/>
              </a:rPr>
              <a:t>SS: número de serie de hoy (SS)</a:t>
            </a:r>
          </a:p>
        </p:txBody>
      </p:sp>
    </p:spTree>
    <p:extLst>
      <p:ext uri="{BB962C8B-B14F-4D97-AF65-F5344CB8AC3E}">
        <p14:creationId xmlns:p14="http://schemas.microsoft.com/office/powerpoint/2010/main" val="1236024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sz="1400"/>
              <a:t>DNS</a:t>
            </a:r>
          </a:p>
        </p:txBody>
      </p:sp>
      <p:sp>
        <p:nvSpPr>
          <p:cNvPr id="28675"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F6FA8E-D460-402B-8FCB-D2F0C84831CF}" type="slidenum">
              <a:rPr lang="es-ES" sz="1400"/>
              <a:pPr eaLnBrk="1" hangingPunct="1"/>
              <a:t>22</a:t>
            </a:fld>
            <a:endParaRPr lang="es-ES" sz="1400"/>
          </a:p>
        </p:txBody>
      </p:sp>
      <p:pic>
        <p:nvPicPr>
          <p:cNvPr id="28676"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46600"/>
            <a:ext cx="914400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Line 5"/>
          <p:cNvSpPr>
            <a:spLocks noChangeShapeType="1"/>
          </p:cNvSpPr>
          <p:nvPr/>
        </p:nvSpPr>
        <p:spPr bwMode="auto">
          <a:xfrm>
            <a:off x="6372225" y="1196975"/>
            <a:ext cx="0" cy="38163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28678" name="Rectangle 6"/>
          <p:cNvSpPr>
            <a:spLocks noChangeArrowheads="1"/>
          </p:cNvSpPr>
          <p:nvPr/>
        </p:nvSpPr>
        <p:spPr bwMode="auto">
          <a:xfrm>
            <a:off x="179388" y="620713"/>
            <a:ext cx="8964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atin typeface="Arial" panose="020B0604020202020204" pitchFamily="34" charset="0"/>
              </a:rPr>
              <a:t>DNS secundario se debe conectar cada 86400 seg. (=24 horas)</a:t>
            </a:r>
          </a:p>
        </p:txBody>
      </p:sp>
      <p:grpSp>
        <p:nvGrpSpPr>
          <p:cNvPr id="2" name="Group 7"/>
          <p:cNvGrpSpPr>
            <a:grpSpLocks/>
          </p:cNvGrpSpPr>
          <p:nvPr/>
        </p:nvGrpSpPr>
        <p:grpSpPr bwMode="auto">
          <a:xfrm>
            <a:off x="179388" y="1268413"/>
            <a:ext cx="8964612" cy="3455987"/>
            <a:chOff x="113" y="799"/>
            <a:chExt cx="5647" cy="2177"/>
          </a:xfrm>
        </p:grpSpPr>
        <p:sp>
          <p:nvSpPr>
            <p:cNvPr id="28686" name="Line 8"/>
            <p:cNvSpPr>
              <a:spLocks noChangeShapeType="1"/>
            </p:cNvSpPr>
            <p:nvPr/>
          </p:nvSpPr>
          <p:spPr bwMode="auto">
            <a:xfrm>
              <a:off x="4332" y="1162"/>
              <a:ext cx="0" cy="181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28687" name="Rectangle 9"/>
            <p:cNvSpPr>
              <a:spLocks noChangeArrowheads="1"/>
            </p:cNvSpPr>
            <p:nvPr/>
          </p:nvSpPr>
          <p:spPr bwMode="auto">
            <a:xfrm>
              <a:off x="113" y="799"/>
              <a:ext cx="56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atin typeface="Arial" panose="020B0604020202020204" pitchFamily="34" charset="0"/>
                </a:rPr>
                <a:t>Si no lo consigue debe reintentar cada 7200 seg. (=2 horas)</a:t>
              </a:r>
            </a:p>
          </p:txBody>
        </p:sp>
      </p:grpSp>
      <p:grpSp>
        <p:nvGrpSpPr>
          <p:cNvPr id="3" name="Group 10"/>
          <p:cNvGrpSpPr>
            <a:grpSpLocks/>
          </p:cNvGrpSpPr>
          <p:nvPr/>
        </p:nvGrpSpPr>
        <p:grpSpPr bwMode="auto">
          <a:xfrm>
            <a:off x="2124075" y="2108200"/>
            <a:ext cx="6408738" cy="2616200"/>
            <a:chOff x="1338" y="1328"/>
            <a:chExt cx="4037" cy="1648"/>
          </a:xfrm>
        </p:grpSpPr>
        <p:sp>
          <p:nvSpPr>
            <p:cNvPr id="28684" name="Line 11"/>
            <p:cNvSpPr>
              <a:spLocks noChangeShapeType="1"/>
            </p:cNvSpPr>
            <p:nvPr/>
          </p:nvSpPr>
          <p:spPr bwMode="auto">
            <a:xfrm>
              <a:off x="4649" y="1752"/>
              <a:ext cx="0" cy="122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28685" name="Rectangle 12"/>
            <p:cNvSpPr>
              <a:spLocks noChangeArrowheads="1"/>
            </p:cNvSpPr>
            <p:nvPr/>
          </p:nvSpPr>
          <p:spPr bwMode="auto">
            <a:xfrm>
              <a:off x="1338" y="1328"/>
              <a:ext cx="40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atin typeface="Arial" panose="020B0604020202020204" pitchFamily="34" charset="0"/>
                </a:rPr>
                <a:t>Datos DNS secundario caducan a los 30 días</a:t>
              </a:r>
            </a:p>
          </p:txBody>
        </p:sp>
      </p:grpSp>
      <p:grpSp>
        <p:nvGrpSpPr>
          <p:cNvPr id="4" name="Group 13"/>
          <p:cNvGrpSpPr>
            <a:grpSpLocks/>
          </p:cNvGrpSpPr>
          <p:nvPr/>
        </p:nvGrpSpPr>
        <p:grpSpPr bwMode="auto">
          <a:xfrm>
            <a:off x="3132138" y="2924175"/>
            <a:ext cx="5688012" cy="1727200"/>
            <a:chOff x="1973" y="1842"/>
            <a:chExt cx="3583" cy="1088"/>
          </a:xfrm>
        </p:grpSpPr>
        <p:sp>
          <p:nvSpPr>
            <p:cNvPr id="28682" name="Line 14"/>
            <p:cNvSpPr>
              <a:spLocks noChangeShapeType="1"/>
            </p:cNvSpPr>
            <p:nvPr/>
          </p:nvSpPr>
          <p:spPr bwMode="auto">
            <a:xfrm>
              <a:off x="5012" y="2205"/>
              <a:ext cx="0" cy="7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28683" name="Rectangle 15"/>
            <p:cNvSpPr>
              <a:spLocks noChangeArrowheads="1"/>
            </p:cNvSpPr>
            <p:nvPr/>
          </p:nvSpPr>
          <p:spPr bwMode="auto">
            <a:xfrm>
              <a:off x="1973" y="1842"/>
              <a:ext cx="35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atin typeface="Arial" panose="020B0604020202020204" pitchFamily="34" charset="0"/>
                </a:rPr>
                <a:t>TTL por defecto de los registros en seg.</a:t>
              </a:r>
            </a:p>
          </p:txBody>
        </p:sp>
      </p:grpSp>
    </p:spTree>
    <p:extLst>
      <p:ext uri="{BB962C8B-B14F-4D97-AF65-F5344CB8AC3E}">
        <p14:creationId xmlns:p14="http://schemas.microsoft.com/office/powerpoint/2010/main" val="3721783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fecha"/>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sz="1400"/>
              <a:t>DNS</a:t>
            </a:r>
          </a:p>
        </p:txBody>
      </p:sp>
      <p:sp>
        <p:nvSpPr>
          <p:cNvPr id="29699"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D961109-E3BD-4B57-BBBA-FB93BD2EF961}" type="slidenum">
              <a:rPr lang="es-ES" sz="1400"/>
              <a:pPr eaLnBrk="1" hangingPunct="1"/>
              <a:t>23</a:t>
            </a:fld>
            <a:endParaRPr lang="es-ES" sz="1400"/>
          </a:p>
        </p:txBody>
      </p:sp>
      <p:pic>
        <p:nvPicPr>
          <p:cNvPr id="29700" name="Picture 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2625"/>
            <a:ext cx="7596188"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3"/>
          <p:cNvGrpSpPr>
            <a:grpSpLocks/>
          </p:cNvGrpSpPr>
          <p:nvPr/>
        </p:nvGrpSpPr>
        <p:grpSpPr bwMode="auto">
          <a:xfrm>
            <a:off x="179388" y="188913"/>
            <a:ext cx="3240087" cy="6553200"/>
            <a:chOff x="113" y="119"/>
            <a:chExt cx="2041" cy="4128"/>
          </a:xfrm>
        </p:grpSpPr>
        <p:grpSp>
          <p:nvGrpSpPr>
            <p:cNvPr id="29722" name="Group 28"/>
            <p:cNvGrpSpPr>
              <a:grpSpLocks/>
            </p:cNvGrpSpPr>
            <p:nvPr/>
          </p:nvGrpSpPr>
          <p:grpSpPr bwMode="auto">
            <a:xfrm>
              <a:off x="113" y="119"/>
              <a:ext cx="2041" cy="3357"/>
              <a:chOff x="113" y="119"/>
              <a:chExt cx="2041" cy="3357"/>
            </a:xfrm>
          </p:grpSpPr>
          <p:sp>
            <p:nvSpPr>
              <p:cNvPr id="29727" name="Rectangle 6"/>
              <p:cNvSpPr>
                <a:spLocks noChangeArrowheads="1"/>
              </p:cNvSpPr>
              <p:nvPr/>
            </p:nvSpPr>
            <p:spPr bwMode="auto">
              <a:xfrm>
                <a:off x="113" y="119"/>
                <a:ext cx="20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atin typeface="Arial" panose="020B0604020202020204" pitchFamily="34" charset="0"/>
                  </a:rPr>
                  <a:t>NS (Name Server)</a:t>
                </a:r>
              </a:p>
            </p:txBody>
          </p:sp>
          <p:sp>
            <p:nvSpPr>
              <p:cNvPr id="29728" name="AutoShape 7"/>
              <p:cNvSpPr>
                <a:spLocks/>
              </p:cNvSpPr>
              <p:nvPr/>
            </p:nvSpPr>
            <p:spPr bwMode="auto">
              <a:xfrm>
                <a:off x="1882" y="2931"/>
                <a:ext cx="227" cy="545"/>
              </a:xfrm>
              <a:prstGeom prst="leftBrace">
                <a:avLst>
                  <a:gd name="adj1" fmla="val 20007"/>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MX"/>
              </a:p>
            </p:txBody>
          </p:sp>
          <p:sp>
            <p:nvSpPr>
              <p:cNvPr id="29729" name="Line 27"/>
              <p:cNvSpPr>
                <a:spLocks noChangeShapeType="1"/>
              </p:cNvSpPr>
              <p:nvPr/>
            </p:nvSpPr>
            <p:spPr bwMode="auto">
              <a:xfrm>
                <a:off x="930" y="436"/>
                <a:ext cx="952" cy="258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grpSp>
        <p:grpSp>
          <p:nvGrpSpPr>
            <p:cNvPr id="29723" name="Group 30"/>
            <p:cNvGrpSpPr>
              <a:grpSpLocks/>
            </p:cNvGrpSpPr>
            <p:nvPr/>
          </p:nvGrpSpPr>
          <p:grpSpPr bwMode="auto">
            <a:xfrm>
              <a:off x="113" y="1071"/>
              <a:ext cx="1951" cy="3176"/>
              <a:chOff x="113" y="1071"/>
              <a:chExt cx="1951" cy="3176"/>
            </a:xfrm>
          </p:grpSpPr>
          <p:sp>
            <p:nvSpPr>
              <p:cNvPr id="29724" name="Rectangle 19"/>
              <p:cNvSpPr>
                <a:spLocks noChangeArrowheads="1"/>
              </p:cNvSpPr>
              <p:nvPr/>
            </p:nvSpPr>
            <p:spPr bwMode="auto">
              <a:xfrm>
                <a:off x="113" y="1071"/>
                <a:ext cx="10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atin typeface="Arial" panose="020B0604020202020204" pitchFamily="34" charset="0"/>
                  </a:rPr>
                  <a:t>A address</a:t>
                </a:r>
              </a:p>
            </p:txBody>
          </p:sp>
          <p:sp>
            <p:nvSpPr>
              <p:cNvPr id="29725" name="AutoShape 20"/>
              <p:cNvSpPr>
                <a:spLocks/>
              </p:cNvSpPr>
              <p:nvPr/>
            </p:nvSpPr>
            <p:spPr bwMode="auto">
              <a:xfrm>
                <a:off x="1837" y="3702"/>
                <a:ext cx="227" cy="545"/>
              </a:xfrm>
              <a:prstGeom prst="leftBrace">
                <a:avLst>
                  <a:gd name="adj1" fmla="val 20007"/>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MX"/>
              </a:p>
            </p:txBody>
          </p:sp>
          <p:sp>
            <p:nvSpPr>
              <p:cNvPr id="29726" name="Line 29"/>
              <p:cNvSpPr>
                <a:spLocks noChangeShapeType="1"/>
              </p:cNvSpPr>
              <p:nvPr/>
            </p:nvSpPr>
            <p:spPr bwMode="auto">
              <a:xfrm>
                <a:off x="612" y="1344"/>
                <a:ext cx="1225" cy="254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grpSp>
      </p:grpSp>
      <p:grpSp>
        <p:nvGrpSpPr>
          <p:cNvPr id="5" name="Group 46"/>
          <p:cNvGrpSpPr>
            <a:grpSpLocks/>
          </p:cNvGrpSpPr>
          <p:nvPr/>
        </p:nvGrpSpPr>
        <p:grpSpPr bwMode="auto">
          <a:xfrm>
            <a:off x="2484438" y="620713"/>
            <a:ext cx="6910387" cy="3816350"/>
            <a:chOff x="1565" y="391"/>
            <a:chExt cx="4353" cy="2404"/>
          </a:xfrm>
        </p:grpSpPr>
        <p:grpSp>
          <p:nvGrpSpPr>
            <p:cNvPr id="29712" name="Group 33"/>
            <p:cNvGrpSpPr>
              <a:grpSpLocks/>
            </p:cNvGrpSpPr>
            <p:nvPr/>
          </p:nvGrpSpPr>
          <p:grpSpPr bwMode="auto">
            <a:xfrm>
              <a:off x="1565" y="709"/>
              <a:ext cx="2041" cy="1769"/>
              <a:chOff x="1565" y="709"/>
              <a:chExt cx="2041" cy="1769"/>
            </a:xfrm>
          </p:grpSpPr>
          <p:sp>
            <p:nvSpPr>
              <p:cNvPr id="29720" name="Rectangle 13"/>
              <p:cNvSpPr>
                <a:spLocks noChangeArrowheads="1"/>
              </p:cNvSpPr>
              <p:nvPr/>
            </p:nvSpPr>
            <p:spPr bwMode="auto">
              <a:xfrm>
                <a:off x="1565" y="709"/>
                <a:ext cx="20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atin typeface="Arial" panose="020B0604020202020204" pitchFamily="34" charset="0"/>
                  </a:rPr>
                  <a:t>TXT Comentario</a:t>
                </a:r>
              </a:p>
            </p:txBody>
          </p:sp>
          <p:sp>
            <p:nvSpPr>
              <p:cNvPr id="29721" name="Line 31"/>
              <p:cNvSpPr>
                <a:spLocks noChangeShapeType="1"/>
              </p:cNvSpPr>
              <p:nvPr/>
            </p:nvSpPr>
            <p:spPr bwMode="auto">
              <a:xfrm>
                <a:off x="1973" y="981"/>
                <a:ext cx="91" cy="149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grpSp>
        <p:grpSp>
          <p:nvGrpSpPr>
            <p:cNvPr id="29713" name="Group 45"/>
            <p:cNvGrpSpPr>
              <a:grpSpLocks/>
            </p:cNvGrpSpPr>
            <p:nvPr/>
          </p:nvGrpSpPr>
          <p:grpSpPr bwMode="auto">
            <a:xfrm>
              <a:off x="2245" y="391"/>
              <a:ext cx="3673" cy="2404"/>
              <a:chOff x="2245" y="391"/>
              <a:chExt cx="3673" cy="2404"/>
            </a:xfrm>
          </p:grpSpPr>
          <p:grpSp>
            <p:nvGrpSpPr>
              <p:cNvPr id="29714" name="Group 34"/>
              <p:cNvGrpSpPr>
                <a:grpSpLocks/>
              </p:cNvGrpSpPr>
              <p:nvPr/>
            </p:nvGrpSpPr>
            <p:grpSpPr bwMode="auto">
              <a:xfrm>
                <a:off x="2245" y="799"/>
                <a:ext cx="3673" cy="1996"/>
                <a:chOff x="2245" y="346"/>
                <a:chExt cx="3220" cy="2358"/>
              </a:xfrm>
            </p:grpSpPr>
            <p:sp>
              <p:nvSpPr>
                <p:cNvPr id="29718" name="Rectangle 10"/>
                <p:cNvSpPr>
                  <a:spLocks noChangeArrowheads="1"/>
                </p:cNvSpPr>
                <p:nvPr/>
              </p:nvSpPr>
              <p:spPr bwMode="auto">
                <a:xfrm>
                  <a:off x="2971" y="346"/>
                  <a:ext cx="249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atin typeface="Arial" panose="020B0604020202020204" pitchFamily="34" charset="0"/>
                    </a:rPr>
                    <a:t>SOA (Start of Authority)</a:t>
                  </a:r>
                </a:p>
              </p:txBody>
            </p:sp>
            <p:sp>
              <p:nvSpPr>
                <p:cNvPr id="29719" name="Line 32"/>
                <p:cNvSpPr>
                  <a:spLocks noChangeShapeType="1"/>
                </p:cNvSpPr>
                <p:nvPr/>
              </p:nvSpPr>
              <p:spPr bwMode="auto">
                <a:xfrm flipH="1">
                  <a:off x="2245" y="618"/>
                  <a:ext cx="998" cy="208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grpSp>
          <p:grpSp>
            <p:nvGrpSpPr>
              <p:cNvPr id="29715" name="Group 44"/>
              <p:cNvGrpSpPr>
                <a:grpSpLocks/>
              </p:cNvGrpSpPr>
              <p:nvPr/>
            </p:nvGrpSpPr>
            <p:grpSpPr bwMode="auto">
              <a:xfrm>
                <a:off x="2245" y="391"/>
                <a:ext cx="2721" cy="2223"/>
                <a:chOff x="2245" y="391"/>
                <a:chExt cx="2721" cy="2223"/>
              </a:xfrm>
            </p:grpSpPr>
            <p:sp>
              <p:nvSpPr>
                <p:cNvPr id="29716" name="Rectangle 16"/>
                <p:cNvSpPr>
                  <a:spLocks noChangeArrowheads="1"/>
                </p:cNvSpPr>
                <p:nvPr/>
              </p:nvSpPr>
              <p:spPr bwMode="auto">
                <a:xfrm>
                  <a:off x="2925" y="391"/>
                  <a:ext cx="20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atin typeface="Arial" panose="020B0604020202020204" pitchFamily="34" charset="0"/>
                    </a:rPr>
                    <a:t>MX Servidor de correo</a:t>
                  </a:r>
                </a:p>
              </p:txBody>
            </p:sp>
            <p:sp>
              <p:nvSpPr>
                <p:cNvPr id="29717" name="Line 35"/>
                <p:cNvSpPr>
                  <a:spLocks noChangeShapeType="1"/>
                </p:cNvSpPr>
                <p:nvPr/>
              </p:nvSpPr>
              <p:spPr bwMode="auto">
                <a:xfrm flipH="1">
                  <a:off x="2245" y="663"/>
                  <a:ext cx="998" cy="195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grpSp>
        </p:grpSp>
      </p:grpSp>
      <p:grpSp>
        <p:nvGrpSpPr>
          <p:cNvPr id="10" name="Group 47"/>
          <p:cNvGrpSpPr>
            <a:grpSpLocks/>
          </p:cNvGrpSpPr>
          <p:nvPr/>
        </p:nvGrpSpPr>
        <p:grpSpPr bwMode="auto">
          <a:xfrm>
            <a:off x="5507038" y="1844675"/>
            <a:ext cx="3636962" cy="3673475"/>
            <a:chOff x="3469" y="1162"/>
            <a:chExt cx="2291" cy="2314"/>
          </a:xfrm>
        </p:grpSpPr>
        <p:sp>
          <p:nvSpPr>
            <p:cNvPr id="29708" name="AutoShape 24"/>
            <p:cNvSpPr>
              <a:spLocks/>
            </p:cNvSpPr>
            <p:nvPr/>
          </p:nvSpPr>
          <p:spPr bwMode="auto">
            <a:xfrm rot="10800000">
              <a:off x="3469" y="2931"/>
              <a:ext cx="227" cy="545"/>
            </a:xfrm>
            <a:prstGeom prst="leftBrace">
              <a:avLst>
                <a:gd name="adj1" fmla="val 20007"/>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MX"/>
            </a:p>
          </p:txBody>
        </p:sp>
        <p:grpSp>
          <p:nvGrpSpPr>
            <p:cNvPr id="29709" name="Group 38"/>
            <p:cNvGrpSpPr>
              <a:grpSpLocks/>
            </p:cNvGrpSpPr>
            <p:nvPr/>
          </p:nvGrpSpPr>
          <p:grpSpPr bwMode="auto">
            <a:xfrm>
              <a:off x="3696" y="1162"/>
              <a:ext cx="2064" cy="1905"/>
              <a:chOff x="3696" y="1162"/>
              <a:chExt cx="2064" cy="1905"/>
            </a:xfrm>
          </p:grpSpPr>
          <p:sp>
            <p:nvSpPr>
              <p:cNvPr id="29710" name="Rectangle 23"/>
              <p:cNvSpPr>
                <a:spLocks noChangeArrowheads="1"/>
              </p:cNvSpPr>
              <p:nvPr/>
            </p:nvSpPr>
            <p:spPr bwMode="auto">
              <a:xfrm>
                <a:off x="3719" y="1162"/>
                <a:ext cx="20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s-ES">
                    <a:latin typeface="Arial" panose="020B0604020202020204" pitchFamily="34" charset="0"/>
                  </a:rPr>
                  <a:t>Terminan en punto</a:t>
                </a:r>
              </a:p>
            </p:txBody>
          </p:sp>
          <p:sp>
            <p:nvSpPr>
              <p:cNvPr id="29711" name="Line 36"/>
              <p:cNvSpPr>
                <a:spLocks noChangeShapeType="1"/>
              </p:cNvSpPr>
              <p:nvPr/>
            </p:nvSpPr>
            <p:spPr bwMode="auto">
              <a:xfrm flipH="1">
                <a:off x="3696" y="1480"/>
                <a:ext cx="1134" cy="15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grpSp>
      </p:grpSp>
      <p:sp>
        <p:nvSpPr>
          <p:cNvPr id="29704" name="Text Box 39"/>
          <p:cNvSpPr txBox="1">
            <a:spLocks noChangeArrowheads="1"/>
          </p:cNvSpPr>
          <p:nvPr/>
        </p:nvSpPr>
        <p:spPr bwMode="auto">
          <a:xfrm>
            <a:off x="3903663" y="92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MX"/>
          </a:p>
        </p:txBody>
      </p:sp>
      <p:grpSp>
        <p:nvGrpSpPr>
          <p:cNvPr id="12" name="Group 42"/>
          <p:cNvGrpSpPr>
            <a:grpSpLocks/>
          </p:cNvGrpSpPr>
          <p:nvPr/>
        </p:nvGrpSpPr>
        <p:grpSpPr bwMode="auto">
          <a:xfrm>
            <a:off x="684213" y="92075"/>
            <a:ext cx="5668962" cy="4129088"/>
            <a:chOff x="431" y="58"/>
            <a:chExt cx="3571" cy="2601"/>
          </a:xfrm>
        </p:grpSpPr>
        <p:sp>
          <p:nvSpPr>
            <p:cNvPr id="29706" name="Text Box 40"/>
            <p:cNvSpPr txBox="1">
              <a:spLocks noChangeArrowheads="1"/>
            </p:cNvSpPr>
            <p:nvPr/>
          </p:nvSpPr>
          <p:spPr bwMode="auto">
            <a:xfrm>
              <a:off x="2006" y="58"/>
              <a:ext cx="19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atin typeface="Arial" panose="020B0604020202020204" pitchFamily="34" charset="0"/>
                </a:rPr>
                <a:t>¿Que he preguntado?</a:t>
              </a:r>
            </a:p>
          </p:txBody>
        </p:sp>
        <p:sp>
          <p:nvSpPr>
            <p:cNvPr id="29707" name="Line 41"/>
            <p:cNvSpPr>
              <a:spLocks noChangeShapeType="1"/>
            </p:cNvSpPr>
            <p:nvPr/>
          </p:nvSpPr>
          <p:spPr bwMode="auto">
            <a:xfrm flipH="1">
              <a:off x="431" y="436"/>
              <a:ext cx="1723" cy="222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grpSp>
    </p:spTree>
    <p:extLst>
      <p:ext uri="{BB962C8B-B14F-4D97-AF65-F5344CB8AC3E}">
        <p14:creationId xmlns:p14="http://schemas.microsoft.com/office/powerpoint/2010/main" val="51760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a:r>
              <a:rPr lang="es-ES" sz="4800" dirty="0">
                <a:effectLst/>
              </a:rPr>
              <a:t>Zonas de Autoridad</a:t>
            </a:r>
            <a:endParaRPr lang="es-ES" sz="4800" b="0" dirty="0">
              <a:effectLst/>
            </a:endParaRPr>
          </a:p>
        </p:txBody>
      </p:sp>
      <p:sp>
        <p:nvSpPr>
          <p:cNvPr id="23555" name="Rectangle 3"/>
          <p:cNvSpPr>
            <a:spLocks noGrp="1" noChangeArrowheads="1"/>
          </p:cNvSpPr>
          <p:nvPr>
            <p:ph idx="1"/>
          </p:nvPr>
        </p:nvSpPr>
        <p:spPr>
          <a:xfrm>
            <a:off x="403225" y="908720"/>
            <a:ext cx="7826375" cy="4616450"/>
          </a:xfrm>
        </p:spPr>
        <p:txBody>
          <a:bodyPr/>
          <a:lstStyle/>
          <a:p>
            <a:pPr>
              <a:lnSpc>
                <a:spcPct val="80000"/>
              </a:lnSpc>
            </a:pPr>
            <a:r>
              <a:rPr lang="es-ES" sz="2800" b="1" dirty="0">
                <a:solidFill>
                  <a:srgbClr val="FFFF00"/>
                </a:solidFill>
                <a:effectLst/>
              </a:rPr>
              <a:t>PTR </a:t>
            </a:r>
            <a:r>
              <a:rPr lang="es-ES" sz="2800" dirty="0">
                <a:solidFill>
                  <a:srgbClr val="FFFF00"/>
                </a:solidFill>
                <a:effectLst/>
              </a:rPr>
              <a:t>(</a:t>
            </a:r>
            <a:r>
              <a:rPr lang="es-ES" sz="2800" b="1" dirty="0">
                <a:solidFill>
                  <a:srgbClr val="FFFF00"/>
                </a:solidFill>
                <a:effectLst/>
              </a:rPr>
              <a:t>P</a:t>
            </a:r>
            <a:r>
              <a:rPr lang="es-ES" sz="2800" dirty="0">
                <a:solidFill>
                  <a:srgbClr val="FFFF00"/>
                </a:solidFill>
                <a:effectLst/>
              </a:rPr>
              <a:t>oin</a:t>
            </a:r>
            <a:r>
              <a:rPr lang="es-ES" sz="2800" b="1" dirty="0">
                <a:solidFill>
                  <a:srgbClr val="FFFF00"/>
                </a:solidFill>
                <a:effectLst/>
              </a:rPr>
              <a:t>t</a:t>
            </a:r>
            <a:r>
              <a:rPr lang="es-ES" sz="2800" dirty="0">
                <a:solidFill>
                  <a:srgbClr val="FFFF00"/>
                </a:solidFill>
                <a:effectLst/>
              </a:rPr>
              <a:t>e</a:t>
            </a:r>
            <a:r>
              <a:rPr lang="es-ES" sz="2800" b="1" dirty="0">
                <a:solidFill>
                  <a:srgbClr val="FFFF00"/>
                </a:solidFill>
                <a:effectLst/>
              </a:rPr>
              <a:t>r</a:t>
            </a:r>
            <a:r>
              <a:rPr lang="es-ES" sz="2800" dirty="0">
                <a:solidFill>
                  <a:srgbClr val="FFFF00"/>
                </a:solidFill>
                <a:effectLst/>
              </a:rPr>
              <a:t>):</a:t>
            </a:r>
            <a:r>
              <a:rPr lang="es-ES" sz="2800" dirty="0">
                <a:effectLst/>
              </a:rPr>
              <a:t>Registro de apuntador que resuelve direcciones </a:t>
            </a:r>
            <a:r>
              <a:rPr lang="es-ES" sz="2800" b="1" dirty="0">
                <a:effectLst/>
              </a:rPr>
              <a:t>IPv4 </a:t>
            </a:r>
            <a:r>
              <a:rPr lang="es-ES" sz="2800" dirty="0">
                <a:effectLst/>
              </a:rPr>
              <a:t>hacia el nombre anfitriones.</a:t>
            </a:r>
          </a:p>
          <a:p>
            <a:pPr>
              <a:lnSpc>
                <a:spcPct val="80000"/>
              </a:lnSpc>
            </a:pPr>
            <a:r>
              <a:rPr lang="es-ES" sz="2800" b="1" dirty="0">
                <a:solidFill>
                  <a:srgbClr val="FFFF00"/>
                </a:solidFill>
                <a:effectLst/>
              </a:rPr>
              <a:t>NS </a:t>
            </a:r>
            <a:r>
              <a:rPr lang="es-ES" sz="2800" dirty="0">
                <a:solidFill>
                  <a:srgbClr val="FFFF00"/>
                </a:solidFill>
                <a:effectLst/>
              </a:rPr>
              <a:t>(</a:t>
            </a:r>
            <a:r>
              <a:rPr lang="es-ES" sz="2800" b="1" dirty="0" err="1">
                <a:solidFill>
                  <a:srgbClr val="FFFF00"/>
                </a:solidFill>
                <a:effectLst/>
              </a:rPr>
              <a:t>N</a:t>
            </a:r>
            <a:r>
              <a:rPr lang="es-ES" sz="2800" dirty="0" err="1">
                <a:solidFill>
                  <a:srgbClr val="FFFF00"/>
                </a:solidFill>
                <a:effectLst/>
              </a:rPr>
              <a:t>ame</a:t>
            </a:r>
            <a:r>
              <a:rPr lang="es-ES" sz="2800" dirty="0">
                <a:solidFill>
                  <a:srgbClr val="FFFF00"/>
                </a:solidFill>
                <a:effectLst/>
              </a:rPr>
              <a:t> </a:t>
            </a:r>
            <a:r>
              <a:rPr lang="es-ES" sz="2800" b="1" dirty="0">
                <a:solidFill>
                  <a:srgbClr val="FFFF00"/>
                </a:solidFill>
                <a:effectLst/>
              </a:rPr>
              <a:t>S</a:t>
            </a:r>
            <a:r>
              <a:rPr lang="es-ES" sz="2800" dirty="0">
                <a:solidFill>
                  <a:srgbClr val="FFFF00"/>
                </a:solidFill>
                <a:effectLst/>
              </a:rPr>
              <a:t>erver):</a:t>
            </a:r>
            <a:r>
              <a:rPr lang="es-ES" sz="2800" dirty="0">
                <a:effectLst/>
              </a:rPr>
              <a:t>Registro de servidor de nombres que sirve para definir una lista de servidores de nombres con autoridad para un dominio.</a:t>
            </a:r>
          </a:p>
          <a:p>
            <a:pPr>
              <a:lnSpc>
                <a:spcPct val="80000"/>
              </a:lnSpc>
            </a:pPr>
            <a:r>
              <a:rPr lang="es-ES" sz="2800" b="1" dirty="0">
                <a:solidFill>
                  <a:srgbClr val="FFFF00"/>
                </a:solidFill>
                <a:effectLst/>
              </a:rPr>
              <a:t>SOA </a:t>
            </a:r>
            <a:r>
              <a:rPr lang="es-ES" sz="2800" dirty="0">
                <a:solidFill>
                  <a:srgbClr val="FFFF00"/>
                </a:solidFill>
                <a:effectLst/>
              </a:rPr>
              <a:t>(</a:t>
            </a:r>
            <a:r>
              <a:rPr lang="es-ES" sz="2800" b="1" dirty="0" err="1">
                <a:solidFill>
                  <a:srgbClr val="FFFF00"/>
                </a:solidFill>
                <a:effectLst/>
              </a:rPr>
              <a:t>S</a:t>
            </a:r>
            <a:r>
              <a:rPr lang="es-ES" sz="2800" dirty="0" err="1">
                <a:solidFill>
                  <a:srgbClr val="FFFF00"/>
                </a:solidFill>
                <a:effectLst/>
              </a:rPr>
              <a:t>tart</a:t>
            </a:r>
            <a:r>
              <a:rPr lang="es-ES" sz="2800" dirty="0">
                <a:solidFill>
                  <a:srgbClr val="FFFF00"/>
                </a:solidFill>
                <a:effectLst/>
              </a:rPr>
              <a:t> </a:t>
            </a:r>
            <a:r>
              <a:rPr lang="es-ES" sz="2800" b="1" dirty="0">
                <a:solidFill>
                  <a:srgbClr val="FFFF00"/>
                </a:solidFill>
                <a:effectLst/>
              </a:rPr>
              <a:t>of </a:t>
            </a:r>
            <a:r>
              <a:rPr lang="es-ES" sz="2800" b="1" dirty="0" err="1">
                <a:solidFill>
                  <a:srgbClr val="FFFF00"/>
                </a:solidFill>
                <a:effectLst/>
              </a:rPr>
              <a:t>A</a:t>
            </a:r>
            <a:r>
              <a:rPr lang="es-ES" sz="2800" dirty="0" err="1">
                <a:solidFill>
                  <a:srgbClr val="FFFF00"/>
                </a:solidFill>
                <a:effectLst/>
              </a:rPr>
              <a:t>uthority</a:t>
            </a:r>
            <a:r>
              <a:rPr lang="es-ES" sz="2800" dirty="0">
                <a:solidFill>
                  <a:srgbClr val="FFFF00"/>
                </a:solidFill>
                <a:effectLst/>
              </a:rPr>
              <a:t>):</a:t>
            </a:r>
            <a:r>
              <a:rPr lang="es-ES" sz="2800" dirty="0">
                <a:effectLst/>
              </a:rPr>
              <a:t>Registro de inicio de autoridad que especifica el </a:t>
            </a:r>
            <a:r>
              <a:rPr lang="es-ES" sz="2800" b="1" dirty="0">
                <a:effectLst/>
              </a:rPr>
              <a:t>Servidor DNS </a:t>
            </a:r>
            <a:r>
              <a:rPr lang="es-ES" sz="2800" dirty="0">
                <a:effectLst/>
              </a:rPr>
              <a:t>Maestro (o Primario) que proporcionará la información con autoridad acerca de un dominio de Internet.</a:t>
            </a:r>
            <a:endParaRPr lang="es-E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lang="es-ES" sz="4800" dirty="0">
                <a:effectLst/>
              </a:rPr>
              <a:t>Zonas de Autoridad</a:t>
            </a:r>
            <a:endParaRPr lang="es-ES" sz="4800" b="0" dirty="0">
              <a:effectLst/>
            </a:endParaRPr>
          </a:p>
        </p:txBody>
      </p:sp>
      <p:sp>
        <p:nvSpPr>
          <p:cNvPr id="24579" name="Rectangle 3"/>
          <p:cNvSpPr>
            <a:spLocks noGrp="1" noChangeArrowheads="1"/>
          </p:cNvSpPr>
          <p:nvPr>
            <p:ph idx="1"/>
          </p:nvPr>
        </p:nvSpPr>
        <p:spPr/>
        <p:txBody>
          <a:bodyPr/>
          <a:lstStyle/>
          <a:p>
            <a:pPr>
              <a:lnSpc>
                <a:spcPct val="90000"/>
              </a:lnSpc>
            </a:pPr>
            <a:r>
              <a:rPr lang="es-ES" sz="2400" b="1" dirty="0">
                <a:solidFill>
                  <a:srgbClr val="FFFF00"/>
                </a:solidFill>
                <a:effectLst/>
              </a:rPr>
              <a:t>SRV </a:t>
            </a:r>
            <a:r>
              <a:rPr lang="es-ES" sz="2400" dirty="0">
                <a:solidFill>
                  <a:srgbClr val="FFFF00"/>
                </a:solidFill>
                <a:effectLst/>
              </a:rPr>
              <a:t>(</a:t>
            </a:r>
            <a:r>
              <a:rPr lang="es-ES" sz="2400" b="1" dirty="0" err="1">
                <a:solidFill>
                  <a:srgbClr val="FFFF00"/>
                </a:solidFill>
                <a:effectLst/>
              </a:rPr>
              <a:t>S</a:t>
            </a:r>
            <a:r>
              <a:rPr lang="es-ES" sz="2400" dirty="0" err="1">
                <a:solidFill>
                  <a:srgbClr val="FFFF00"/>
                </a:solidFill>
                <a:effectLst/>
              </a:rPr>
              <a:t>e</a:t>
            </a:r>
            <a:r>
              <a:rPr lang="es-ES" sz="2400" b="1" dirty="0" err="1">
                <a:solidFill>
                  <a:srgbClr val="FFFF00"/>
                </a:solidFill>
                <a:effectLst/>
              </a:rPr>
              <a:t>rv</a:t>
            </a:r>
            <a:r>
              <a:rPr lang="es-ES" sz="2400" dirty="0" err="1">
                <a:solidFill>
                  <a:srgbClr val="FFFF00"/>
                </a:solidFill>
                <a:effectLst/>
              </a:rPr>
              <a:t>ice</a:t>
            </a:r>
            <a:r>
              <a:rPr lang="es-ES" sz="2400" dirty="0">
                <a:solidFill>
                  <a:srgbClr val="FFFF00"/>
                </a:solidFill>
                <a:effectLst/>
              </a:rPr>
              <a:t>):</a:t>
            </a:r>
            <a:r>
              <a:rPr lang="es-ES" sz="2400" dirty="0">
                <a:effectLst/>
              </a:rPr>
              <a:t>Registro de servicios que especifica información acerca de servicios disponibles a través del dominio. Protocolos como </a:t>
            </a:r>
            <a:r>
              <a:rPr lang="es-ES" sz="2400" b="1" dirty="0">
                <a:effectLst/>
              </a:rPr>
              <a:t>SIP </a:t>
            </a:r>
            <a:r>
              <a:rPr lang="es-ES" sz="2400" dirty="0">
                <a:effectLst/>
              </a:rPr>
              <a:t>(</a:t>
            </a:r>
            <a:r>
              <a:rPr lang="es-ES" sz="2400" b="1" dirty="0" err="1">
                <a:effectLst/>
              </a:rPr>
              <a:t>S</a:t>
            </a:r>
            <a:r>
              <a:rPr lang="es-ES" sz="2400" dirty="0" err="1">
                <a:effectLst/>
              </a:rPr>
              <a:t>ession</a:t>
            </a:r>
            <a:r>
              <a:rPr lang="es-ES" sz="2400" dirty="0">
                <a:effectLst/>
              </a:rPr>
              <a:t> </a:t>
            </a:r>
            <a:r>
              <a:rPr lang="es-ES" sz="2400" b="1" dirty="0" err="1">
                <a:effectLst/>
              </a:rPr>
              <a:t>I</a:t>
            </a:r>
            <a:r>
              <a:rPr lang="es-ES" sz="2400" dirty="0" err="1">
                <a:effectLst/>
              </a:rPr>
              <a:t>nitiation</a:t>
            </a:r>
            <a:r>
              <a:rPr lang="es-ES" sz="2400" dirty="0">
                <a:effectLst/>
              </a:rPr>
              <a:t> </a:t>
            </a:r>
            <a:r>
              <a:rPr lang="es-ES" sz="2400" b="1" dirty="0" err="1">
                <a:effectLst/>
              </a:rPr>
              <a:t>P</a:t>
            </a:r>
            <a:r>
              <a:rPr lang="es-ES" sz="2400" dirty="0" err="1">
                <a:effectLst/>
              </a:rPr>
              <a:t>rotocol</a:t>
            </a:r>
            <a:r>
              <a:rPr lang="es-ES" sz="2400" dirty="0">
                <a:effectLst/>
              </a:rPr>
              <a:t>) y </a:t>
            </a:r>
            <a:r>
              <a:rPr lang="es-ES" sz="2400" b="1" dirty="0">
                <a:effectLst/>
              </a:rPr>
              <a:t>XMPP </a:t>
            </a:r>
            <a:r>
              <a:rPr lang="es-ES" sz="2400" dirty="0">
                <a:effectLst/>
              </a:rPr>
              <a:t>(E</a:t>
            </a:r>
            <a:r>
              <a:rPr lang="es-ES" sz="2400" b="1" dirty="0">
                <a:effectLst/>
              </a:rPr>
              <a:t>x</a:t>
            </a:r>
            <a:r>
              <a:rPr lang="es-ES" sz="2400" dirty="0">
                <a:effectLst/>
              </a:rPr>
              <a:t>tensible </a:t>
            </a:r>
            <a:r>
              <a:rPr lang="es-ES" sz="2400" b="1" dirty="0" err="1">
                <a:effectLst/>
              </a:rPr>
              <a:t>M</a:t>
            </a:r>
            <a:r>
              <a:rPr lang="es-ES" sz="2400" dirty="0" err="1">
                <a:effectLst/>
              </a:rPr>
              <a:t>essaging</a:t>
            </a:r>
            <a:r>
              <a:rPr lang="es-ES" sz="2400" dirty="0">
                <a:effectLst/>
              </a:rPr>
              <a:t> and </a:t>
            </a:r>
            <a:r>
              <a:rPr lang="es-ES" sz="2400" b="1" dirty="0" err="1">
                <a:effectLst/>
              </a:rPr>
              <a:t>P</a:t>
            </a:r>
            <a:r>
              <a:rPr lang="es-ES" sz="2400" dirty="0" err="1">
                <a:effectLst/>
              </a:rPr>
              <a:t>resence</a:t>
            </a:r>
            <a:r>
              <a:rPr lang="es-ES" sz="2400" dirty="0">
                <a:effectLst/>
              </a:rPr>
              <a:t> </a:t>
            </a:r>
            <a:r>
              <a:rPr lang="es-ES" sz="2400" b="1" dirty="0" err="1">
                <a:effectLst/>
              </a:rPr>
              <a:t>P</a:t>
            </a:r>
            <a:r>
              <a:rPr lang="es-ES" sz="2400" dirty="0" err="1">
                <a:effectLst/>
              </a:rPr>
              <a:t>rotocol</a:t>
            </a:r>
            <a:r>
              <a:rPr lang="es-ES" sz="2400" dirty="0">
                <a:effectLst/>
              </a:rPr>
              <a:t>) suelen requerir registros </a:t>
            </a:r>
            <a:r>
              <a:rPr lang="es-ES" sz="2400" b="1" dirty="0">
                <a:effectLst/>
              </a:rPr>
              <a:t>SRV </a:t>
            </a:r>
            <a:r>
              <a:rPr lang="es-ES" sz="2400" dirty="0">
                <a:effectLst/>
              </a:rPr>
              <a:t>en la zona para proporcionar información a los clientes.</a:t>
            </a:r>
          </a:p>
          <a:p>
            <a:pPr>
              <a:lnSpc>
                <a:spcPct val="90000"/>
              </a:lnSpc>
            </a:pPr>
            <a:r>
              <a:rPr lang="es-ES" sz="2400" b="1" dirty="0">
                <a:solidFill>
                  <a:srgbClr val="FFFF00"/>
                </a:solidFill>
                <a:effectLst/>
              </a:rPr>
              <a:t>TXT </a:t>
            </a:r>
            <a:r>
              <a:rPr lang="es-ES" sz="2400" dirty="0">
                <a:solidFill>
                  <a:srgbClr val="FFFF00"/>
                </a:solidFill>
                <a:effectLst/>
              </a:rPr>
              <a:t>(</a:t>
            </a:r>
            <a:r>
              <a:rPr lang="es-ES" sz="2400" b="1" dirty="0">
                <a:solidFill>
                  <a:srgbClr val="FFFF00"/>
                </a:solidFill>
                <a:effectLst/>
              </a:rPr>
              <a:t>T</a:t>
            </a:r>
            <a:r>
              <a:rPr lang="es-ES" sz="2400" dirty="0">
                <a:solidFill>
                  <a:srgbClr val="FFFF00"/>
                </a:solidFill>
                <a:effectLst/>
              </a:rPr>
              <a:t>e</a:t>
            </a:r>
            <a:r>
              <a:rPr lang="es-ES" sz="2400" b="1" dirty="0">
                <a:solidFill>
                  <a:srgbClr val="FFFF00"/>
                </a:solidFill>
                <a:effectLst/>
              </a:rPr>
              <a:t>xt</a:t>
            </a:r>
            <a:r>
              <a:rPr lang="es-ES" sz="2400" dirty="0">
                <a:solidFill>
                  <a:srgbClr val="FFFF00"/>
                </a:solidFill>
                <a:effectLst/>
              </a:rPr>
              <a:t>):</a:t>
            </a:r>
            <a:r>
              <a:rPr lang="es-ES" sz="2400" dirty="0">
                <a:effectLst/>
              </a:rPr>
              <a:t>Registro de texto que permite al administrador insertar texto arbitrariamente en un registro DNS. Este tipo de registro es muy utilizado por los servidores de listas negras </a:t>
            </a:r>
            <a:r>
              <a:rPr lang="es-ES" sz="2400" b="1" dirty="0">
                <a:effectLst/>
              </a:rPr>
              <a:t>DNSBL </a:t>
            </a:r>
            <a:r>
              <a:rPr lang="es-ES" sz="2400" dirty="0">
                <a:effectLst/>
              </a:rPr>
              <a:t>(</a:t>
            </a:r>
            <a:r>
              <a:rPr lang="es-ES" sz="2400" b="1" dirty="0">
                <a:effectLst/>
              </a:rPr>
              <a:t>DNS</a:t>
            </a:r>
            <a:r>
              <a:rPr lang="es-ES" sz="2400" dirty="0">
                <a:effectLst/>
              </a:rPr>
              <a:t>-</a:t>
            </a:r>
            <a:r>
              <a:rPr lang="es-ES" sz="2400" dirty="0" err="1">
                <a:effectLst/>
              </a:rPr>
              <a:t>based</a:t>
            </a:r>
            <a:r>
              <a:rPr lang="es-ES" sz="2400" dirty="0">
                <a:effectLst/>
              </a:rPr>
              <a:t> </a:t>
            </a:r>
            <a:r>
              <a:rPr lang="es-ES" sz="2400" b="1" dirty="0" err="1">
                <a:effectLst/>
              </a:rPr>
              <a:t>B</a:t>
            </a:r>
            <a:r>
              <a:rPr lang="es-ES" sz="2400" dirty="0" err="1">
                <a:effectLst/>
              </a:rPr>
              <a:t>lackhole</a:t>
            </a:r>
            <a:r>
              <a:rPr lang="es-ES" sz="2400" dirty="0">
                <a:effectLst/>
              </a:rPr>
              <a:t> </a:t>
            </a:r>
            <a:r>
              <a:rPr lang="es-ES" sz="2400" b="1" dirty="0" err="1">
                <a:effectLst/>
              </a:rPr>
              <a:t>L</a:t>
            </a:r>
            <a:r>
              <a:rPr lang="es-ES" sz="2400" dirty="0" err="1">
                <a:effectLst/>
              </a:rPr>
              <a:t>ist</a:t>
            </a:r>
            <a:r>
              <a:rPr lang="es-ES" sz="2400" dirty="0">
                <a:effectLst/>
              </a:rPr>
              <a:t>) para la filtración de Spam. </a:t>
            </a:r>
          </a:p>
          <a:p>
            <a:pPr>
              <a:lnSpc>
                <a:spcPct val="90000"/>
              </a:lnSpc>
            </a:pPr>
            <a:endParaRPr lang="es-E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s-ES" sz="3600" dirty="0" smtClean="0">
                <a:effectLst/>
              </a:rPr>
              <a:t>Configuración  </a:t>
            </a:r>
            <a:r>
              <a:rPr lang="es-ES" sz="3600" dirty="0" smtClean="0"/>
              <a:t>/</a:t>
            </a:r>
            <a:r>
              <a:rPr lang="es-ES" sz="3600" dirty="0" err="1" smtClean="0"/>
              <a:t>etc</a:t>
            </a:r>
            <a:r>
              <a:rPr lang="es-ES" sz="3600" dirty="0" smtClean="0"/>
              <a:t>/hosts</a:t>
            </a:r>
            <a:endParaRPr lang="es-ES" sz="3600" b="0" dirty="0">
              <a:effectLst/>
            </a:endParaRPr>
          </a:p>
        </p:txBody>
      </p:sp>
      <p:sp>
        <p:nvSpPr>
          <p:cNvPr id="25603" name="Rectangle 3"/>
          <p:cNvSpPr>
            <a:spLocks noGrp="1" noChangeArrowheads="1"/>
          </p:cNvSpPr>
          <p:nvPr>
            <p:ph idx="1"/>
          </p:nvPr>
        </p:nvSpPr>
        <p:spPr>
          <a:xfrm>
            <a:off x="251520" y="1152527"/>
            <a:ext cx="8435280" cy="5248275"/>
          </a:xfrm>
        </p:spPr>
        <p:txBody>
          <a:bodyPr/>
          <a:lstStyle/>
          <a:p>
            <a:pPr>
              <a:lnSpc>
                <a:spcPct val="90000"/>
              </a:lnSpc>
            </a:pPr>
            <a:r>
              <a:rPr lang="es-ES" dirty="0">
                <a:effectLst/>
              </a:rPr>
              <a:t>[</a:t>
            </a:r>
            <a:r>
              <a:rPr lang="es-ES" dirty="0" err="1">
                <a:effectLst/>
              </a:rPr>
              <a:t>root@sabancaya</a:t>
            </a:r>
            <a:r>
              <a:rPr lang="es-ES" dirty="0">
                <a:effectLst/>
              </a:rPr>
              <a:t> </a:t>
            </a:r>
            <a:r>
              <a:rPr lang="es-ES" dirty="0" err="1">
                <a:effectLst/>
              </a:rPr>
              <a:t>etc</a:t>
            </a:r>
            <a:r>
              <a:rPr lang="es-ES" dirty="0">
                <a:effectLst/>
              </a:rPr>
              <a:t>]# </a:t>
            </a:r>
            <a:r>
              <a:rPr lang="es-ES" sz="2800" dirty="0" smtClean="0">
                <a:solidFill>
                  <a:srgbClr val="FFFF00"/>
                </a:solidFill>
              </a:rPr>
              <a:t>vi </a:t>
            </a:r>
            <a:r>
              <a:rPr lang="es-ES" sz="2800" dirty="0" smtClean="0">
                <a:solidFill>
                  <a:srgbClr val="FFFF00"/>
                </a:solidFill>
                <a:effectLst/>
              </a:rPr>
              <a:t> </a:t>
            </a:r>
            <a:r>
              <a:rPr lang="es-ES" sz="2800" dirty="0">
                <a:solidFill>
                  <a:srgbClr val="FFFF00"/>
                </a:solidFill>
                <a:effectLst/>
              </a:rPr>
              <a:t>/</a:t>
            </a:r>
            <a:r>
              <a:rPr lang="es-ES" sz="2800" dirty="0" err="1" smtClean="0">
                <a:solidFill>
                  <a:srgbClr val="FFFF00"/>
                </a:solidFill>
                <a:effectLst/>
              </a:rPr>
              <a:t>etc</a:t>
            </a:r>
            <a:r>
              <a:rPr lang="es-ES" sz="2800" dirty="0" smtClean="0">
                <a:solidFill>
                  <a:srgbClr val="FFFF00"/>
                </a:solidFill>
                <a:effectLst/>
              </a:rPr>
              <a:t>/hosts </a:t>
            </a:r>
          </a:p>
          <a:p>
            <a:pPr marL="0" indent="0">
              <a:lnSpc>
                <a:spcPct val="90000"/>
              </a:lnSpc>
              <a:buNone/>
            </a:pPr>
            <a:r>
              <a:rPr lang="es-ES" sz="2800" dirty="0">
                <a:effectLst/>
              </a:rPr>
              <a:t/>
            </a:r>
            <a:br>
              <a:rPr lang="es-ES" sz="2800" dirty="0">
                <a:effectLst/>
              </a:rPr>
            </a:br>
            <a:r>
              <a:rPr lang="en-US" sz="2800" dirty="0" smtClean="0">
                <a:effectLst/>
              </a:rPr>
              <a:t>1:0:=…………..</a:t>
            </a:r>
          </a:p>
          <a:p>
            <a:pPr marL="0" indent="0">
              <a:lnSpc>
                <a:spcPct val="90000"/>
              </a:lnSpc>
              <a:buNone/>
            </a:pPr>
            <a:r>
              <a:rPr lang="en-US" sz="2800" dirty="0" smtClean="0"/>
              <a:t>127.0.0.1 </a:t>
            </a:r>
            <a:r>
              <a:rPr lang="en-US" sz="2800" dirty="0" err="1" smtClean="0"/>
              <a:t>localhost.local</a:t>
            </a:r>
            <a:r>
              <a:rPr lang="en-US" sz="2800" dirty="0" smtClean="0"/>
              <a:t> domain</a:t>
            </a:r>
          </a:p>
          <a:p>
            <a:pPr marL="0" indent="0">
              <a:lnSpc>
                <a:spcPct val="90000"/>
              </a:lnSpc>
              <a:buNone/>
            </a:pPr>
            <a:endParaRPr lang="en-US" sz="2800" dirty="0">
              <a:solidFill>
                <a:srgbClr val="FFFF00"/>
              </a:solidFill>
              <a:effectLst/>
            </a:endParaRPr>
          </a:p>
          <a:p>
            <a:pPr marL="0" indent="0">
              <a:lnSpc>
                <a:spcPct val="90000"/>
              </a:lnSpc>
              <a:buNone/>
            </a:pPr>
            <a:r>
              <a:rPr lang="en-US" sz="3600" b="1" dirty="0" smtClean="0">
                <a:solidFill>
                  <a:srgbClr val="FFFF00"/>
                </a:solidFill>
              </a:rPr>
              <a:t>192.168.1.10	sabancaya.com</a:t>
            </a:r>
            <a:r>
              <a:rPr lang="en-US" sz="2800" dirty="0">
                <a:solidFill>
                  <a:srgbClr val="FFFF00"/>
                </a:solidFill>
                <a:effectLst/>
              </a:rPr>
              <a:t/>
            </a:r>
            <a:br>
              <a:rPr lang="en-US" sz="2800" dirty="0">
                <a:solidFill>
                  <a:srgbClr val="FFFF00"/>
                </a:solidFill>
                <a:effectLst/>
              </a:rPr>
            </a:br>
            <a:endParaRPr lang="es-ES" sz="2800" dirty="0">
              <a:solidFill>
                <a:srgbClr val="FFFF00"/>
              </a:solidFill>
              <a:effectLst/>
            </a:endParaRPr>
          </a:p>
          <a:p>
            <a:pPr>
              <a:lnSpc>
                <a:spcPct val="90000"/>
              </a:lnSpc>
            </a:pPr>
            <a:endParaRPr lang="es-ES" sz="2800" dirty="0"/>
          </a:p>
        </p:txBody>
      </p:sp>
    </p:spTree>
    <p:extLst>
      <p:ext uri="{BB962C8B-B14F-4D97-AF65-F5344CB8AC3E}">
        <p14:creationId xmlns:p14="http://schemas.microsoft.com/office/powerpoint/2010/main" val="3078106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s-ES" sz="3600" dirty="0" err="1" smtClean="0">
                <a:effectLst/>
              </a:rPr>
              <a:t>Configuracion</a:t>
            </a:r>
            <a:r>
              <a:rPr lang="es-ES" sz="3600" dirty="0" smtClean="0">
                <a:effectLst/>
              </a:rPr>
              <a:t>  </a:t>
            </a:r>
            <a:r>
              <a:rPr lang="es-ES" sz="3600" dirty="0" err="1" smtClean="0">
                <a:effectLst/>
              </a:rPr>
              <a:t>resolv.conf</a:t>
            </a:r>
            <a:endParaRPr lang="es-ES" sz="3600" b="0" dirty="0">
              <a:effectLst/>
            </a:endParaRPr>
          </a:p>
        </p:txBody>
      </p:sp>
      <p:sp>
        <p:nvSpPr>
          <p:cNvPr id="25603" name="Rectangle 3"/>
          <p:cNvSpPr>
            <a:spLocks noGrp="1" noChangeArrowheads="1"/>
          </p:cNvSpPr>
          <p:nvPr>
            <p:ph idx="1"/>
          </p:nvPr>
        </p:nvSpPr>
        <p:spPr>
          <a:xfrm>
            <a:off x="251520" y="1152527"/>
            <a:ext cx="8712968" cy="5248275"/>
          </a:xfrm>
        </p:spPr>
        <p:txBody>
          <a:bodyPr/>
          <a:lstStyle/>
          <a:p>
            <a:pPr>
              <a:lnSpc>
                <a:spcPct val="90000"/>
              </a:lnSpc>
            </a:pPr>
            <a:r>
              <a:rPr lang="es-ES" dirty="0">
                <a:effectLst/>
              </a:rPr>
              <a:t>[</a:t>
            </a:r>
            <a:r>
              <a:rPr lang="es-ES" dirty="0" err="1">
                <a:effectLst/>
              </a:rPr>
              <a:t>root@sabancaya</a:t>
            </a:r>
            <a:r>
              <a:rPr lang="es-ES" dirty="0">
                <a:effectLst/>
              </a:rPr>
              <a:t> </a:t>
            </a:r>
            <a:r>
              <a:rPr lang="es-ES" dirty="0" err="1">
                <a:effectLst/>
              </a:rPr>
              <a:t>etc</a:t>
            </a:r>
            <a:r>
              <a:rPr lang="es-ES" dirty="0">
                <a:effectLst/>
              </a:rPr>
              <a:t>]# </a:t>
            </a:r>
            <a:r>
              <a:rPr lang="es-ES" sz="2800" dirty="0">
                <a:solidFill>
                  <a:srgbClr val="FFFF00"/>
                </a:solidFill>
                <a:effectLst/>
              </a:rPr>
              <a:t>more /</a:t>
            </a:r>
            <a:r>
              <a:rPr lang="es-ES" sz="2800" dirty="0" err="1">
                <a:solidFill>
                  <a:srgbClr val="FFFF00"/>
                </a:solidFill>
                <a:effectLst/>
              </a:rPr>
              <a:t>etc</a:t>
            </a:r>
            <a:r>
              <a:rPr lang="es-ES" sz="2800" dirty="0">
                <a:solidFill>
                  <a:srgbClr val="FFFF00"/>
                </a:solidFill>
                <a:effectLst/>
              </a:rPr>
              <a:t>/</a:t>
            </a:r>
            <a:r>
              <a:rPr lang="es-ES" sz="2800" dirty="0" err="1">
                <a:solidFill>
                  <a:srgbClr val="FFFF00"/>
                </a:solidFill>
                <a:effectLst/>
              </a:rPr>
              <a:t>resolv.conf</a:t>
            </a:r>
            <a:r>
              <a:rPr lang="es-ES" sz="2800" dirty="0">
                <a:solidFill>
                  <a:srgbClr val="FFFF00"/>
                </a:solidFill>
                <a:effectLst/>
              </a:rPr>
              <a:t> </a:t>
            </a:r>
            <a:endParaRPr lang="es-ES" sz="2800" dirty="0" smtClean="0">
              <a:solidFill>
                <a:srgbClr val="FFFF00"/>
              </a:solidFill>
              <a:effectLst/>
            </a:endParaRPr>
          </a:p>
          <a:p>
            <a:pPr marL="0" indent="0">
              <a:lnSpc>
                <a:spcPct val="90000"/>
              </a:lnSpc>
              <a:buNone/>
            </a:pPr>
            <a:r>
              <a:rPr lang="es-ES" sz="2800" dirty="0">
                <a:effectLst/>
              </a:rPr>
              <a:t/>
            </a:r>
            <a:br>
              <a:rPr lang="es-ES" sz="2800" dirty="0">
                <a:effectLst/>
              </a:rPr>
            </a:br>
            <a:r>
              <a:rPr lang="en-US" sz="2800" dirty="0">
                <a:effectLst/>
              </a:rPr>
              <a:t># generated by </a:t>
            </a:r>
            <a:r>
              <a:rPr lang="en-US" sz="2800" dirty="0" err="1">
                <a:effectLst/>
              </a:rPr>
              <a:t>NetworkManager</a:t>
            </a:r>
            <a:r>
              <a:rPr lang="en-US" sz="2800" dirty="0">
                <a:effectLst/>
              </a:rPr>
              <a:t>, do not edit!</a:t>
            </a:r>
            <a:br>
              <a:rPr lang="en-US" sz="2800" dirty="0">
                <a:effectLst/>
              </a:rPr>
            </a:br>
            <a:r>
              <a:rPr lang="en-US" sz="2800" dirty="0">
                <a:effectLst/>
              </a:rPr>
              <a:t/>
            </a:r>
            <a:br>
              <a:rPr lang="en-US" sz="2800" dirty="0">
                <a:effectLst/>
              </a:rPr>
            </a:br>
            <a:r>
              <a:rPr lang="en-US" sz="2800" dirty="0">
                <a:effectLst/>
              </a:rPr>
              <a:t>search </a:t>
            </a:r>
            <a:r>
              <a:rPr lang="en-US" sz="2800" dirty="0" smtClean="0">
                <a:effectLst/>
              </a:rPr>
              <a:t>sabancaya.com </a:t>
            </a:r>
            <a:r>
              <a:rPr lang="en-US" sz="2800" dirty="0" smtClean="0">
                <a:solidFill>
                  <a:srgbClr val="FFFF00"/>
                </a:solidFill>
                <a:effectLst/>
              </a:rPr>
              <a:t>(</a:t>
            </a:r>
            <a:r>
              <a:rPr lang="en-US" sz="2800" dirty="0" err="1" smtClean="0">
                <a:solidFill>
                  <a:srgbClr val="FFFF00"/>
                </a:solidFill>
                <a:effectLst/>
              </a:rPr>
              <a:t>ojo</a:t>
            </a:r>
            <a:r>
              <a:rPr lang="en-US" sz="2800" dirty="0" smtClean="0">
                <a:solidFill>
                  <a:srgbClr val="FFFF00"/>
                </a:solidFill>
                <a:effectLst/>
              </a:rPr>
              <a:t> el </a:t>
            </a:r>
            <a:r>
              <a:rPr lang="en-US" sz="2800" dirty="0" err="1" smtClean="0">
                <a:solidFill>
                  <a:srgbClr val="FFFF00"/>
                </a:solidFill>
                <a:effectLst/>
              </a:rPr>
              <a:t>nombre</a:t>
            </a:r>
            <a:r>
              <a:rPr lang="en-US" sz="2800" dirty="0" smtClean="0">
                <a:solidFill>
                  <a:srgbClr val="FFFF00"/>
                </a:solidFill>
                <a:effectLst/>
              </a:rPr>
              <a:t> </a:t>
            </a:r>
            <a:r>
              <a:rPr lang="en-US" sz="2800" dirty="0" err="1" smtClean="0">
                <a:solidFill>
                  <a:srgbClr val="FFFF00"/>
                </a:solidFill>
                <a:effectLst/>
              </a:rPr>
              <a:t>pueda</a:t>
            </a:r>
            <a:r>
              <a:rPr lang="en-US" sz="2800" dirty="0" smtClean="0">
                <a:solidFill>
                  <a:srgbClr val="FFFF00"/>
                </a:solidFill>
                <a:effectLst/>
              </a:rPr>
              <a:t> </a:t>
            </a:r>
            <a:r>
              <a:rPr lang="en-US" sz="2800" dirty="0" err="1" smtClean="0">
                <a:solidFill>
                  <a:srgbClr val="FFFF00"/>
                </a:solidFill>
                <a:effectLst/>
              </a:rPr>
              <a:t>que</a:t>
            </a:r>
            <a:r>
              <a:rPr lang="en-US" sz="2800" dirty="0" smtClean="0">
                <a:solidFill>
                  <a:srgbClr val="FFFF00"/>
                </a:solidFill>
                <a:effectLst/>
              </a:rPr>
              <a:t> no </a:t>
            </a:r>
            <a:r>
              <a:rPr lang="en-US" sz="2800" dirty="0" err="1" smtClean="0">
                <a:solidFill>
                  <a:srgbClr val="FFFF00"/>
                </a:solidFill>
                <a:effectLst/>
              </a:rPr>
              <a:t>aparezca</a:t>
            </a:r>
            <a:r>
              <a:rPr lang="en-US" sz="2800" dirty="0" smtClean="0">
                <a:solidFill>
                  <a:srgbClr val="FFFF00"/>
                </a:solidFill>
                <a:effectLst/>
              </a:rPr>
              <a:t>)</a:t>
            </a:r>
            <a:r>
              <a:rPr lang="en-US" sz="2800" dirty="0">
                <a:solidFill>
                  <a:srgbClr val="FFFF00"/>
                </a:solidFill>
                <a:effectLst/>
              </a:rPr>
              <a:t/>
            </a:r>
            <a:br>
              <a:rPr lang="en-US" sz="2800" dirty="0">
                <a:solidFill>
                  <a:srgbClr val="FFFF00"/>
                </a:solidFill>
                <a:effectLst/>
              </a:rPr>
            </a:br>
            <a:r>
              <a:rPr lang="en-US" sz="2800" dirty="0">
                <a:solidFill>
                  <a:srgbClr val="FFFF00"/>
                </a:solidFill>
                <a:effectLst/>
              </a:rPr>
              <a:t/>
            </a:r>
            <a:br>
              <a:rPr lang="en-US" sz="2800" dirty="0">
                <a:solidFill>
                  <a:srgbClr val="FFFF00"/>
                </a:solidFill>
                <a:effectLst/>
              </a:rPr>
            </a:br>
            <a:r>
              <a:rPr lang="en-US" sz="2800" b="1" dirty="0" err="1">
                <a:solidFill>
                  <a:srgbClr val="FFFF00"/>
                </a:solidFill>
                <a:effectLst/>
              </a:rPr>
              <a:t>nameserver</a:t>
            </a:r>
            <a:r>
              <a:rPr lang="en-US" sz="2800" b="1" dirty="0">
                <a:solidFill>
                  <a:srgbClr val="FFFF00"/>
                </a:solidFill>
                <a:effectLst/>
              </a:rPr>
              <a:t> 192.168.1.10 </a:t>
            </a:r>
            <a:r>
              <a:rPr lang="en-US" sz="2800" dirty="0">
                <a:solidFill>
                  <a:srgbClr val="FFFF00"/>
                </a:solidFill>
                <a:effectLst/>
              </a:rPr>
              <a:t>#</a:t>
            </a:r>
            <a:r>
              <a:rPr lang="en-US" sz="2800" dirty="0" err="1">
                <a:solidFill>
                  <a:srgbClr val="FFFF00"/>
                </a:solidFill>
                <a:effectLst/>
              </a:rPr>
              <a:t>ip</a:t>
            </a:r>
            <a:r>
              <a:rPr lang="en-US" sz="2800" dirty="0">
                <a:solidFill>
                  <a:srgbClr val="FFFF00"/>
                </a:solidFill>
                <a:effectLst/>
              </a:rPr>
              <a:t> de la pc local</a:t>
            </a:r>
            <a:br>
              <a:rPr lang="en-US" sz="2800" dirty="0">
                <a:solidFill>
                  <a:srgbClr val="FFFF00"/>
                </a:solidFill>
                <a:effectLst/>
              </a:rPr>
            </a:br>
            <a:r>
              <a:rPr lang="en-US" sz="2800" dirty="0">
                <a:solidFill>
                  <a:srgbClr val="FFFF00"/>
                </a:solidFill>
                <a:effectLst/>
              </a:rPr>
              <a:t/>
            </a:r>
            <a:br>
              <a:rPr lang="en-US" sz="2800" dirty="0">
                <a:solidFill>
                  <a:srgbClr val="FFFF00"/>
                </a:solidFill>
                <a:effectLst/>
              </a:rPr>
            </a:br>
            <a:endParaRPr lang="es-ES" sz="2800" dirty="0">
              <a:solidFill>
                <a:srgbClr val="FFFF00"/>
              </a:solidFill>
              <a:effectLst/>
            </a:endParaRPr>
          </a:p>
          <a:p>
            <a:pPr>
              <a:lnSpc>
                <a:spcPct val="90000"/>
              </a:lnSpc>
            </a:pPr>
            <a:endParaRPr lang="es-E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es-ES" sz="4800" dirty="0" err="1" smtClean="0">
                <a:effectLst/>
              </a:rPr>
              <a:t>Configuracion</a:t>
            </a:r>
            <a:r>
              <a:rPr lang="es-ES" sz="4800" dirty="0" smtClean="0">
                <a:effectLst/>
              </a:rPr>
              <a:t> </a:t>
            </a:r>
            <a:r>
              <a:rPr lang="es-ES" sz="4800" dirty="0" err="1" smtClean="0">
                <a:effectLst/>
              </a:rPr>
              <a:t>named.conf</a:t>
            </a:r>
            <a:endParaRPr lang="es-ES" sz="4800" b="0" dirty="0">
              <a:effectLst/>
            </a:endParaRPr>
          </a:p>
        </p:txBody>
      </p:sp>
      <p:sp>
        <p:nvSpPr>
          <p:cNvPr id="26627" name="Rectangle 3"/>
          <p:cNvSpPr>
            <a:spLocks noGrp="1" noChangeArrowheads="1"/>
          </p:cNvSpPr>
          <p:nvPr>
            <p:ph idx="1"/>
          </p:nvPr>
        </p:nvSpPr>
        <p:spPr>
          <a:xfrm>
            <a:off x="59088" y="749300"/>
            <a:ext cx="8202488" cy="5248275"/>
          </a:xfrm>
        </p:spPr>
        <p:txBody>
          <a:bodyPr/>
          <a:lstStyle/>
          <a:p>
            <a:pPr>
              <a:lnSpc>
                <a:spcPct val="80000"/>
              </a:lnSpc>
            </a:pPr>
            <a:r>
              <a:rPr lang="es-ES" sz="1800" dirty="0">
                <a:effectLst/>
              </a:rPr>
              <a:t>El  Servidor </a:t>
            </a:r>
            <a:r>
              <a:rPr lang="es-ES" sz="1800" dirty="0" err="1">
                <a:effectLst/>
              </a:rPr>
              <a:t>bind</a:t>
            </a:r>
            <a:r>
              <a:rPr lang="es-ES" sz="1800" dirty="0">
                <a:effectLst/>
              </a:rPr>
              <a:t> </a:t>
            </a:r>
            <a:r>
              <a:rPr lang="es-ES" sz="1800" dirty="0" smtClean="0">
                <a:effectLst/>
              </a:rPr>
              <a:t>crea </a:t>
            </a:r>
            <a:r>
              <a:rPr lang="es-ES" sz="1800" dirty="0">
                <a:effectLst/>
              </a:rPr>
              <a:t>por defecto los archivos necesarios </a:t>
            </a:r>
            <a:r>
              <a:rPr lang="es-ES" sz="1800" dirty="0" err="1">
                <a:effectLst/>
              </a:rPr>
              <a:t>asi</a:t>
            </a:r>
            <a:r>
              <a:rPr lang="es-ES" sz="1800" dirty="0">
                <a:effectLst/>
              </a:rPr>
              <a:t> que </a:t>
            </a:r>
            <a:r>
              <a:rPr lang="es-ES" sz="1800" dirty="0" smtClean="0">
                <a:effectLst/>
              </a:rPr>
              <a:t> crearemos </a:t>
            </a:r>
            <a:r>
              <a:rPr lang="es-ES" sz="1800" dirty="0">
                <a:effectLst/>
              </a:rPr>
              <a:t>con un archivo  simple </a:t>
            </a:r>
            <a:r>
              <a:rPr lang="es-ES" sz="1800" dirty="0" smtClean="0">
                <a:effectLst/>
              </a:rPr>
              <a:t>en  el  directorio  </a:t>
            </a:r>
            <a:r>
              <a:rPr lang="es-ES" sz="1800" b="1" dirty="0" smtClean="0">
                <a:solidFill>
                  <a:srgbClr val="FFFF00"/>
                </a:solidFill>
                <a:effectLst/>
              </a:rPr>
              <a:t>/ETC </a:t>
            </a:r>
            <a:r>
              <a:rPr lang="es-ES" sz="1800" b="1" dirty="0" smtClean="0">
                <a:effectLst/>
              </a:rPr>
              <a:t>lo siguiente:</a:t>
            </a:r>
            <a:endParaRPr lang="es-ES" sz="1800" b="1" dirty="0">
              <a:effectLst/>
            </a:endParaRPr>
          </a:p>
          <a:p>
            <a:pPr>
              <a:lnSpc>
                <a:spcPct val="80000"/>
              </a:lnSpc>
            </a:pPr>
            <a:r>
              <a:rPr lang="es-ES" sz="1400" dirty="0">
                <a:effectLst/>
              </a:rPr>
              <a:t> </a:t>
            </a:r>
            <a:r>
              <a:rPr lang="en-US" dirty="0">
                <a:effectLst/>
              </a:rPr>
              <a:t>[</a:t>
            </a:r>
            <a:r>
              <a:rPr lang="en-US" dirty="0" err="1">
                <a:effectLst/>
              </a:rPr>
              <a:t>root@sabancaya</a:t>
            </a:r>
            <a:r>
              <a:rPr lang="en-US" dirty="0">
                <a:effectLst/>
              </a:rPr>
              <a:t> </a:t>
            </a:r>
            <a:r>
              <a:rPr lang="en-US" dirty="0" err="1">
                <a:effectLst/>
              </a:rPr>
              <a:t>etc</a:t>
            </a:r>
            <a:r>
              <a:rPr lang="en-US" dirty="0" smtClean="0">
                <a:effectLst/>
              </a:rPr>
              <a:t>]# </a:t>
            </a:r>
            <a:r>
              <a:rPr lang="en-US" sz="3200" b="1" dirty="0" smtClean="0">
                <a:solidFill>
                  <a:srgbClr val="FFFF00"/>
                </a:solidFill>
                <a:effectLst/>
              </a:rPr>
              <a:t>vi </a:t>
            </a:r>
            <a:r>
              <a:rPr lang="en-US" sz="3200" b="1" dirty="0" err="1">
                <a:solidFill>
                  <a:srgbClr val="FFFF00"/>
                </a:solidFill>
                <a:effectLst/>
              </a:rPr>
              <a:t>named.conf</a:t>
            </a:r>
            <a:r>
              <a:rPr lang="en-US" sz="2400" dirty="0">
                <a:solidFill>
                  <a:srgbClr val="FFFF00"/>
                </a:solidFill>
                <a:effectLst/>
              </a:rPr>
              <a:t/>
            </a:r>
            <a:br>
              <a:rPr lang="en-US" sz="2400" dirty="0">
                <a:solidFill>
                  <a:srgbClr val="FFFF00"/>
                </a:solidFill>
                <a:effectLst/>
              </a:rPr>
            </a:br>
            <a:r>
              <a:rPr lang="en-US" sz="2400" b="1" dirty="0">
                <a:solidFill>
                  <a:srgbClr val="FFFF00"/>
                </a:solidFill>
                <a:effectLst/>
              </a:rPr>
              <a:t>options</a:t>
            </a:r>
            <a:br>
              <a:rPr lang="en-US" sz="2400" b="1" dirty="0">
                <a:solidFill>
                  <a:srgbClr val="FFFF00"/>
                </a:solidFill>
                <a:effectLst/>
              </a:rPr>
            </a:br>
            <a:r>
              <a:rPr lang="en-US" sz="2400" b="1" dirty="0">
                <a:solidFill>
                  <a:srgbClr val="FFFF00"/>
                </a:solidFill>
                <a:effectLst/>
              </a:rPr>
              <a:t>{</a:t>
            </a:r>
            <a:br>
              <a:rPr lang="en-US" sz="2400" b="1" dirty="0">
                <a:solidFill>
                  <a:srgbClr val="FFFF00"/>
                </a:solidFill>
                <a:effectLst/>
              </a:rPr>
            </a:br>
            <a:r>
              <a:rPr lang="en-US" sz="2400" b="1" dirty="0">
                <a:solidFill>
                  <a:srgbClr val="FFFF00"/>
                </a:solidFill>
                <a:effectLst/>
              </a:rPr>
              <a:t>        directory "/</a:t>
            </a:r>
            <a:r>
              <a:rPr lang="en-US" sz="2400" b="1" dirty="0" err="1">
                <a:solidFill>
                  <a:srgbClr val="FFFF00"/>
                </a:solidFill>
                <a:effectLst/>
              </a:rPr>
              <a:t>etc</a:t>
            </a:r>
            <a:r>
              <a:rPr lang="en-US" sz="2400" b="1" dirty="0">
                <a:solidFill>
                  <a:srgbClr val="FFFF00"/>
                </a:solidFill>
                <a:effectLst/>
              </a:rPr>
              <a:t>";</a:t>
            </a:r>
            <a:br>
              <a:rPr lang="en-US" sz="2400" b="1" dirty="0">
                <a:solidFill>
                  <a:srgbClr val="FFFF00"/>
                </a:solidFill>
                <a:effectLst/>
              </a:rPr>
            </a:br>
            <a:r>
              <a:rPr lang="en-US" sz="2400" b="1" dirty="0">
                <a:solidFill>
                  <a:srgbClr val="FFFF00"/>
                </a:solidFill>
                <a:effectLst/>
              </a:rPr>
              <a:t>        </a:t>
            </a:r>
            <a:r>
              <a:rPr lang="en-US" sz="2400" b="1" dirty="0" err="1">
                <a:solidFill>
                  <a:srgbClr val="FFFF00"/>
                </a:solidFill>
                <a:effectLst/>
              </a:rPr>
              <a:t>pid</a:t>
            </a:r>
            <a:r>
              <a:rPr lang="en-US" sz="2400" b="1" dirty="0">
                <a:solidFill>
                  <a:srgbClr val="FFFF00"/>
                </a:solidFill>
                <a:effectLst/>
              </a:rPr>
              <a:t>-file "/</a:t>
            </a:r>
            <a:r>
              <a:rPr lang="en-US" sz="2400" b="1" dirty="0" err="1">
                <a:solidFill>
                  <a:srgbClr val="FFFF00"/>
                </a:solidFill>
                <a:effectLst/>
              </a:rPr>
              <a:t>var</a:t>
            </a:r>
            <a:r>
              <a:rPr lang="en-US" sz="2400" b="1" dirty="0">
                <a:solidFill>
                  <a:srgbClr val="FFFF00"/>
                </a:solidFill>
                <a:effectLst/>
              </a:rPr>
              <a:t>/run/named/</a:t>
            </a:r>
            <a:r>
              <a:rPr lang="en-US" sz="2400" b="1" dirty="0" err="1">
                <a:solidFill>
                  <a:srgbClr val="FFFF00"/>
                </a:solidFill>
                <a:effectLst/>
              </a:rPr>
              <a:t>named.pid</a:t>
            </a:r>
            <a:r>
              <a:rPr lang="en-US" sz="2400" b="1" dirty="0">
                <a:solidFill>
                  <a:srgbClr val="FFFF00"/>
                </a:solidFill>
                <a:effectLst/>
              </a:rPr>
              <a:t>";</a:t>
            </a:r>
            <a:br>
              <a:rPr lang="en-US" sz="2400" b="1" dirty="0">
                <a:solidFill>
                  <a:srgbClr val="FFFF00"/>
                </a:solidFill>
                <a:effectLst/>
              </a:rPr>
            </a:br>
            <a:r>
              <a:rPr lang="en-US" sz="2400" b="1" dirty="0">
                <a:solidFill>
                  <a:srgbClr val="FFFF00"/>
                </a:solidFill>
                <a:effectLst/>
              </a:rPr>
              <a:t>        </a:t>
            </a:r>
            <a:endParaRPr lang="en-US" sz="2400" b="1" dirty="0" smtClean="0">
              <a:solidFill>
                <a:srgbClr val="FFFF00"/>
              </a:solidFill>
              <a:effectLst/>
            </a:endParaRPr>
          </a:p>
          <a:p>
            <a:pPr>
              <a:lnSpc>
                <a:spcPct val="80000"/>
              </a:lnSpc>
            </a:pPr>
            <a:r>
              <a:rPr lang="en-US" sz="2400" b="1" dirty="0" smtClean="0">
                <a:solidFill>
                  <a:srgbClr val="FFFF00"/>
                </a:solidFill>
                <a:effectLst/>
              </a:rPr>
              <a:t>};</a:t>
            </a:r>
            <a:r>
              <a:rPr lang="en-US" sz="2400" b="1" dirty="0">
                <a:solidFill>
                  <a:srgbClr val="FFFF00"/>
                </a:solidFill>
                <a:effectLst/>
              </a:rPr>
              <a:t/>
            </a:r>
            <a:br>
              <a:rPr lang="en-US" sz="2400" b="1" dirty="0">
                <a:solidFill>
                  <a:srgbClr val="FFFF00"/>
                </a:solidFill>
                <a:effectLst/>
              </a:rPr>
            </a:br>
            <a:r>
              <a:rPr lang="en-US" sz="2400" b="1" dirty="0">
                <a:solidFill>
                  <a:srgbClr val="FFFF00"/>
                </a:solidFill>
                <a:effectLst/>
              </a:rPr>
              <a:t>zone </a:t>
            </a:r>
            <a:r>
              <a:rPr lang="en-US" sz="2400" b="1" dirty="0" smtClean="0">
                <a:solidFill>
                  <a:srgbClr val="FFFF00"/>
                </a:solidFill>
                <a:effectLst/>
              </a:rPr>
              <a:t>".“ {</a:t>
            </a:r>
            <a:r>
              <a:rPr lang="en-US" sz="2400" b="1" dirty="0">
                <a:solidFill>
                  <a:srgbClr val="FFFF00"/>
                </a:solidFill>
                <a:effectLst/>
              </a:rPr>
              <a:t/>
            </a:r>
            <a:br>
              <a:rPr lang="en-US" sz="2400" b="1" dirty="0">
                <a:solidFill>
                  <a:srgbClr val="FFFF00"/>
                </a:solidFill>
                <a:effectLst/>
              </a:rPr>
            </a:br>
            <a:r>
              <a:rPr lang="en-US" sz="2400" b="1" dirty="0">
                <a:solidFill>
                  <a:srgbClr val="FFFF00"/>
                </a:solidFill>
                <a:effectLst/>
              </a:rPr>
              <a:t>        type hint;</a:t>
            </a:r>
            <a:br>
              <a:rPr lang="en-US" sz="2400" b="1" dirty="0">
                <a:solidFill>
                  <a:srgbClr val="FFFF00"/>
                </a:solidFill>
                <a:effectLst/>
              </a:rPr>
            </a:br>
            <a:r>
              <a:rPr lang="en-US" sz="2400" b="1" dirty="0">
                <a:solidFill>
                  <a:srgbClr val="FFFF00"/>
                </a:solidFill>
                <a:effectLst/>
              </a:rPr>
              <a:t>        file </a:t>
            </a:r>
            <a:r>
              <a:rPr lang="en-US" sz="2400" b="1" dirty="0" smtClean="0">
                <a:solidFill>
                  <a:srgbClr val="FFFF00"/>
                </a:solidFill>
                <a:effectLst/>
              </a:rPr>
              <a:t>"/</a:t>
            </a:r>
            <a:r>
              <a:rPr lang="en-US" sz="2400" b="1" dirty="0" err="1" smtClean="0">
                <a:solidFill>
                  <a:srgbClr val="FFFF00"/>
                </a:solidFill>
                <a:effectLst/>
              </a:rPr>
              <a:t>var</a:t>
            </a:r>
            <a:r>
              <a:rPr lang="en-US" sz="2400" b="1" dirty="0" smtClean="0">
                <a:solidFill>
                  <a:srgbClr val="FFFF00"/>
                </a:solidFill>
              </a:rPr>
              <a:t>/named/named.ca</a:t>
            </a:r>
            <a:r>
              <a:rPr lang="en-US" sz="2400" b="1" dirty="0" smtClean="0">
                <a:solidFill>
                  <a:srgbClr val="FFFF00"/>
                </a:solidFill>
                <a:effectLst/>
              </a:rPr>
              <a:t>";</a:t>
            </a:r>
            <a:r>
              <a:rPr lang="en-US" sz="2400" b="1" dirty="0">
                <a:solidFill>
                  <a:srgbClr val="FFFF00"/>
                </a:solidFill>
                <a:effectLst/>
              </a:rPr>
              <a:t/>
            </a:r>
            <a:br>
              <a:rPr lang="en-US" sz="2400" b="1" dirty="0">
                <a:solidFill>
                  <a:srgbClr val="FFFF00"/>
                </a:solidFill>
                <a:effectLst/>
              </a:rPr>
            </a:br>
            <a:r>
              <a:rPr lang="en-US" sz="2400" b="1" dirty="0">
                <a:solidFill>
                  <a:srgbClr val="FFFF00"/>
                </a:solidFill>
                <a:effectLst/>
              </a:rPr>
              <a:t>};</a:t>
            </a:r>
            <a:br>
              <a:rPr lang="en-US" sz="2400" b="1" dirty="0">
                <a:solidFill>
                  <a:srgbClr val="FFFF00"/>
                </a:solidFill>
                <a:effectLst/>
              </a:rPr>
            </a:br>
            <a:endParaRPr lang="es-ES" sz="2400" b="1" dirty="0">
              <a:solidFill>
                <a:srgbClr val="FFFF00"/>
              </a:solidFill>
              <a:effectLst/>
            </a:endParaRPr>
          </a:p>
          <a:p>
            <a:pPr>
              <a:lnSpc>
                <a:spcPct val="80000"/>
              </a:lnSpc>
            </a:pPr>
            <a:endParaRPr lang="es-ES"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82946" y="-12307"/>
            <a:ext cx="7543800" cy="1108075"/>
          </a:xfrm>
        </p:spPr>
        <p:txBody>
          <a:bodyPr/>
          <a:lstStyle/>
          <a:p>
            <a:pPr algn="ctr"/>
            <a:r>
              <a:rPr lang="es-ES" sz="3600" b="1" dirty="0" smtClean="0">
                <a:effectLst/>
              </a:rPr>
              <a:t>¿Cómo sabemos si ejecuta el DNS?</a:t>
            </a:r>
            <a:endParaRPr lang="es-ES" sz="3600" b="1" dirty="0">
              <a:effectLst/>
            </a:endParaRPr>
          </a:p>
        </p:txBody>
      </p:sp>
      <p:sp>
        <p:nvSpPr>
          <p:cNvPr id="32771" name="Rectangle 3"/>
          <p:cNvSpPr>
            <a:spLocks noGrp="1" noChangeArrowheads="1"/>
          </p:cNvSpPr>
          <p:nvPr>
            <p:ph idx="1"/>
          </p:nvPr>
        </p:nvSpPr>
        <p:spPr>
          <a:xfrm>
            <a:off x="755650" y="1412777"/>
            <a:ext cx="8208963" cy="4824512"/>
          </a:xfrm>
        </p:spPr>
        <p:txBody>
          <a:bodyPr/>
          <a:lstStyle/>
          <a:p>
            <a:pPr>
              <a:lnSpc>
                <a:spcPct val="80000"/>
              </a:lnSpc>
            </a:pPr>
            <a:r>
              <a:rPr lang="en-US" sz="2400" b="1" dirty="0" smtClean="0"/>
              <a:t>Como </a:t>
            </a:r>
            <a:r>
              <a:rPr lang="en-US" sz="2400" b="1" dirty="0" err="1" smtClean="0"/>
              <a:t>todo</a:t>
            </a:r>
            <a:r>
              <a:rPr lang="en-US" sz="2400" b="1" dirty="0" err="1" smtClean="0"/>
              <a:t>s</a:t>
            </a:r>
            <a:r>
              <a:rPr lang="en-US" sz="2400" b="1" dirty="0" smtClean="0"/>
              <a:t> los </a:t>
            </a:r>
            <a:r>
              <a:rPr lang="en-US" sz="2400" b="1" dirty="0" err="1" smtClean="0"/>
              <a:t>servicios</a:t>
            </a:r>
            <a:r>
              <a:rPr lang="en-US" sz="2400" b="1" dirty="0" smtClean="0"/>
              <a:t> en LINUX </a:t>
            </a:r>
            <a:r>
              <a:rPr lang="en-US" sz="2400" b="1" dirty="0" err="1" smtClean="0"/>
              <a:t>trabajan</a:t>
            </a:r>
            <a:r>
              <a:rPr lang="en-US" sz="2400" b="1" dirty="0" smtClean="0"/>
              <a:t> </a:t>
            </a:r>
            <a:r>
              <a:rPr lang="en-US" sz="2400" b="1" dirty="0" err="1" smtClean="0"/>
              <a:t>mediante</a:t>
            </a:r>
            <a:r>
              <a:rPr lang="en-US" sz="2400" b="1" dirty="0" smtClean="0"/>
              <a:t> </a:t>
            </a:r>
            <a:r>
              <a:rPr lang="en-US" sz="2400" b="1" dirty="0" err="1" smtClean="0"/>
              <a:t>ficheros</a:t>
            </a:r>
            <a:r>
              <a:rPr lang="en-US" sz="2400" b="1" dirty="0" smtClean="0"/>
              <a:t> </a:t>
            </a:r>
            <a:r>
              <a:rPr lang="en-US" sz="2400" b="1" dirty="0" err="1" smtClean="0"/>
              <a:t>estos</a:t>
            </a:r>
            <a:r>
              <a:rPr lang="en-US" sz="2400" b="1" dirty="0" smtClean="0"/>
              <a:t> </a:t>
            </a:r>
            <a:r>
              <a:rPr lang="en-US" sz="2400" b="1" dirty="0" err="1" smtClean="0"/>
              <a:t>necesitan</a:t>
            </a:r>
            <a:r>
              <a:rPr lang="en-US" sz="2400" b="1" dirty="0" smtClean="0"/>
              <a:t> </a:t>
            </a:r>
            <a:r>
              <a:rPr lang="en-US" sz="2400" b="1" dirty="0" err="1" smtClean="0"/>
              <a:t>reiniciar</a:t>
            </a:r>
            <a:r>
              <a:rPr lang="en-US" sz="2400" b="1" dirty="0" smtClean="0"/>
              <a:t>: </a:t>
            </a:r>
            <a:r>
              <a:rPr lang="en-US" sz="2400" b="1" dirty="0">
                <a:solidFill>
                  <a:srgbClr val="FFFF00"/>
                </a:solidFill>
                <a:effectLst/>
              </a:rPr>
              <a:t/>
            </a:r>
            <a:br>
              <a:rPr lang="en-US" sz="2400" b="1" dirty="0">
                <a:solidFill>
                  <a:srgbClr val="FFFF00"/>
                </a:solidFill>
                <a:effectLst/>
              </a:rPr>
            </a:br>
            <a:endParaRPr lang="en-US" sz="2400" b="1" dirty="0">
              <a:solidFill>
                <a:srgbClr val="FFFF00"/>
              </a:solidFill>
              <a:effectLst/>
            </a:endParaRPr>
          </a:p>
          <a:p>
            <a:pPr>
              <a:lnSpc>
                <a:spcPct val="80000"/>
              </a:lnSpc>
            </a:pPr>
            <a:r>
              <a:rPr lang="en-US" sz="2400" b="1" dirty="0">
                <a:solidFill>
                  <a:srgbClr val="FFFF00"/>
                </a:solidFill>
              </a:rPr>
              <a:t> </a:t>
            </a:r>
            <a:r>
              <a:rPr lang="en-US" sz="3200" b="1" dirty="0" smtClean="0">
                <a:solidFill>
                  <a:srgbClr val="FFFF00"/>
                </a:solidFill>
              </a:rPr>
              <a:t>service named restart</a:t>
            </a:r>
            <a:r>
              <a:rPr lang="en-US" sz="2400" b="1" dirty="0">
                <a:solidFill>
                  <a:srgbClr val="FFFF00"/>
                </a:solidFill>
                <a:effectLst/>
              </a:rPr>
              <a:t/>
            </a:r>
            <a:br>
              <a:rPr lang="en-US" sz="2400" b="1" dirty="0">
                <a:solidFill>
                  <a:srgbClr val="FFFF00"/>
                </a:solidFill>
                <a:effectLst/>
              </a:rPr>
            </a:br>
            <a:endParaRPr lang="en-US" sz="2400" b="1" dirty="0">
              <a:solidFill>
                <a:srgbClr val="FFFF00"/>
              </a:solidFill>
              <a:effectLst/>
            </a:endParaRPr>
          </a:p>
          <a:p>
            <a:pPr>
              <a:lnSpc>
                <a:spcPct val="80000"/>
              </a:lnSpc>
            </a:pPr>
            <a:r>
              <a:rPr lang="en-US" sz="2400" b="1" dirty="0" smtClean="0"/>
              <a:t>Para </a:t>
            </a:r>
            <a:r>
              <a:rPr lang="en-US" sz="2400" b="1" dirty="0" err="1" smtClean="0"/>
              <a:t>comprobar</a:t>
            </a:r>
            <a:r>
              <a:rPr lang="en-US" sz="2400" b="1" dirty="0" smtClean="0"/>
              <a:t> </a:t>
            </a:r>
            <a:r>
              <a:rPr lang="en-US" sz="2400" b="1" dirty="0" err="1" smtClean="0"/>
              <a:t>algun</a:t>
            </a:r>
            <a:r>
              <a:rPr lang="en-US" sz="2400" b="1" dirty="0" smtClean="0"/>
              <a:t> error antes y </a:t>
            </a:r>
            <a:r>
              <a:rPr lang="en-US" sz="2400" b="1" dirty="0" err="1" smtClean="0"/>
              <a:t>despues</a:t>
            </a:r>
            <a:r>
              <a:rPr lang="en-US" sz="2400" b="1" dirty="0" smtClean="0"/>
              <a:t> del </a:t>
            </a:r>
            <a:r>
              <a:rPr lang="en-US" sz="2400" b="1" dirty="0" err="1" smtClean="0"/>
              <a:t>arranque</a:t>
            </a:r>
            <a:r>
              <a:rPr lang="en-US" sz="2400" b="1" dirty="0" smtClean="0"/>
              <a:t> </a:t>
            </a:r>
            <a:r>
              <a:rPr lang="en-US" sz="2400" b="1" dirty="0" err="1" smtClean="0"/>
              <a:t>ejecutar</a:t>
            </a:r>
            <a:r>
              <a:rPr lang="en-US" sz="2400" b="1" dirty="0" smtClean="0"/>
              <a:t> en </a:t>
            </a:r>
            <a:r>
              <a:rPr lang="en-US" sz="2400" b="1" dirty="0" err="1" smtClean="0"/>
              <a:t>otra</a:t>
            </a:r>
            <a:r>
              <a:rPr lang="en-US" sz="2400" b="1" dirty="0" smtClean="0"/>
              <a:t> </a:t>
            </a:r>
            <a:r>
              <a:rPr lang="en-US" sz="2400" b="1" dirty="0" smtClean="0">
                <a:solidFill>
                  <a:srgbClr val="FFFF00"/>
                </a:solidFill>
              </a:rPr>
              <a:t>CONSOLA</a:t>
            </a:r>
            <a:r>
              <a:rPr lang="en-US" sz="2400" b="1" dirty="0" smtClean="0"/>
              <a:t>:</a:t>
            </a:r>
            <a:r>
              <a:rPr lang="en-US" sz="2400" b="1" dirty="0">
                <a:solidFill>
                  <a:srgbClr val="FFFF00"/>
                </a:solidFill>
                <a:effectLst/>
              </a:rPr>
              <a:t/>
            </a:r>
            <a:br>
              <a:rPr lang="en-US" sz="2400" b="1" dirty="0">
                <a:solidFill>
                  <a:srgbClr val="FFFF00"/>
                </a:solidFill>
                <a:effectLst/>
              </a:rPr>
            </a:br>
            <a:endParaRPr lang="en-US" sz="2400" b="1" dirty="0">
              <a:solidFill>
                <a:srgbClr val="FFFF00"/>
              </a:solidFill>
              <a:effectLst/>
            </a:endParaRPr>
          </a:p>
          <a:p>
            <a:pPr>
              <a:lnSpc>
                <a:spcPct val="80000"/>
              </a:lnSpc>
            </a:pPr>
            <a:r>
              <a:rPr lang="en-US" sz="2400" b="1" dirty="0">
                <a:solidFill>
                  <a:srgbClr val="FFFF00"/>
                </a:solidFill>
              </a:rPr>
              <a:t> </a:t>
            </a:r>
            <a:r>
              <a:rPr lang="en-US" sz="2800" b="1" dirty="0" smtClean="0">
                <a:solidFill>
                  <a:srgbClr val="FFFF00"/>
                </a:solidFill>
              </a:rPr>
              <a:t>tail –f /</a:t>
            </a:r>
            <a:r>
              <a:rPr lang="en-US" sz="2800" b="1" dirty="0" err="1" smtClean="0">
                <a:solidFill>
                  <a:srgbClr val="FFFF00"/>
                </a:solidFill>
              </a:rPr>
              <a:t>var</a:t>
            </a:r>
            <a:r>
              <a:rPr lang="en-US" sz="2800" b="1" dirty="0" smtClean="0">
                <a:solidFill>
                  <a:srgbClr val="FFFF00"/>
                </a:solidFill>
              </a:rPr>
              <a:t>/log/messages</a:t>
            </a:r>
            <a:r>
              <a:rPr lang="en-US" sz="2400" b="1" dirty="0">
                <a:solidFill>
                  <a:srgbClr val="FFFF00"/>
                </a:solidFill>
                <a:effectLst/>
              </a:rPr>
              <a:t/>
            </a:r>
            <a:br>
              <a:rPr lang="en-US" sz="2400" b="1" dirty="0">
                <a:solidFill>
                  <a:srgbClr val="FFFF00"/>
                </a:solidFill>
                <a:effectLst/>
              </a:rPr>
            </a:br>
            <a:endParaRPr lang="en-US" sz="2400" b="1" dirty="0">
              <a:solidFill>
                <a:srgbClr val="FFFF00"/>
              </a:solidFill>
              <a:effectLst/>
            </a:endParaRPr>
          </a:p>
          <a:p>
            <a:pPr>
              <a:lnSpc>
                <a:spcPct val="80000"/>
              </a:lnSpc>
            </a:pPr>
            <a:r>
              <a:rPr lang="en-US" sz="2400" dirty="0">
                <a:solidFill>
                  <a:schemeClr val="hlink"/>
                </a:solidFill>
                <a:effectLst/>
              </a:rPr>
              <a:t/>
            </a:r>
            <a:br>
              <a:rPr lang="en-US" sz="2400" dirty="0">
                <a:solidFill>
                  <a:schemeClr val="hlink"/>
                </a:solidFill>
                <a:effectLst/>
              </a:rPr>
            </a:br>
            <a:r>
              <a:rPr lang="en-US" sz="3200" dirty="0">
                <a:effectLst/>
              </a:rPr>
              <a:t/>
            </a:r>
            <a:br>
              <a:rPr lang="en-US" sz="3200" dirty="0">
                <a:effectLst/>
              </a:rPr>
            </a:br>
            <a:endParaRPr lang="es-ES" sz="2400" dirty="0">
              <a:effectLst/>
            </a:endParaRPr>
          </a:p>
          <a:p>
            <a:pPr>
              <a:lnSpc>
                <a:spcPct val="80000"/>
              </a:lnSpc>
            </a:pPr>
            <a:endParaRPr lang="es-ES" sz="3600" dirty="0"/>
          </a:p>
        </p:txBody>
      </p:sp>
    </p:spTree>
    <p:extLst>
      <p:ext uri="{BB962C8B-B14F-4D97-AF65-F5344CB8AC3E}">
        <p14:creationId xmlns:p14="http://schemas.microsoft.com/office/powerpoint/2010/main" val="2635313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14375" y="428625"/>
            <a:ext cx="285750" cy="2857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s-MX"/>
          </a:p>
        </p:txBody>
      </p:sp>
      <p:sp>
        <p:nvSpPr>
          <p:cNvPr id="3" name="Rounded Rectangle 2"/>
          <p:cNvSpPr/>
          <p:nvPr/>
        </p:nvSpPr>
        <p:spPr>
          <a:xfrm>
            <a:off x="857250" y="550863"/>
            <a:ext cx="285750" cy="2857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s-MX"/>
          </a:p>
        </p:txBody>
      </p:sp>
      <p:sp>
        <p:nvSpPr>
          <p:cNvPr id="4" name="Rectangle 3"/>
          <p:cNvSpPr/>
          <p:nvPr/>
        </p:nvSpPr>
        <p:spPr>
          <a:xfrm>
            <a:off x="714348" y="214290"/>
            <a:ext cx="7858180" cy="646331"/>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sz="3600" b="1" dirty="0">
                <a:ln w="18415" cmpd="sng">
                  <a:solidFill>
                    <a:srgbClr val="FFFFFF"/>
                  </a:solidFill>
                  <a:prstDash val="solid"/>
                </a:ln>
                <a:solidFill>
                  <a:srgbClr val="FFFF00"/>
                </a:solidFill>
                <a:effectLst>
                  <a:outerShdw blurRad="63500" dir="3600000" algn="tl" rotWithShape="0">
                    <a:srgbClr val="000000">
                      <a:alpha val="70000"/>
                    </a:srgbClr>
                  </a:outerShdw>
                </a:effectLst>
                <a:latin typeface="+mn-lt"/>
                <a:cs typeface="+mn-cs"/>
              </a:rPr>
              <a:t>¿</a:t>
            </a:r>
            <a:r>
              <a:rPr lang="en-US" sz="3600" b="1" dirty="0" err="1">
                <a:ln w="18415" cmpd="sng">
                  <a:solidFill>
                    <a:srgbClr val="FFFFFF"/>
                  </a:solidFill>
                  <a:prstDash val="solid"/>
                </a:ln>
                <a:solidFill>
                  <a:srgbClr val="FFFF00"/>
                </a:solidFill>
                <a:effectLst>
                  <a:outerShdw blurRad="63500" dir="3600000" algn="tl" rotWithShape="0">
                    <a:srgbClr val="000000">
                      <a:alpha val="70000"/>
                    </a:srgbClr>
                  </a:outerShdw>
                </a:effectLst>
                <a:latin typeface="+mn-lt"/>
                <a:cs typeface="+mn-cs"/>
              </a:rPr>
              <a:t>Cuándo</a:t>
            </a:r>
            <a:r>
              <a:rPr lang="en-US" sz="3600" b="1" dirty="0">
                <a:ln w="18415" cmpd="sng">
                  <a:solidFill>
                    <a:srgbClr val="FFFFFF"/>
                  </a:solidFill>
                  <a:prstDash val="solid"/>
                </a:ln>
                <a:solidFill>
                  <a:srgbClr val="FFFF00"/>
                </a:solidFill>
                <a:effectLst>
                  <a:outerShdw blurRad="63500" dir="3600000" algn="tl" rotWithShape="0">
                    <a:srgbClr val="000000">
                      <a:alpha val="70000"/>
                    </a:srgbClr>
                  </a:outerShdw>
                </a:effectLst>
                <a:latin typeface="+mn-lt"/>
                <a:cs typeface="+mn-cs"/>
              </a:rPr>
              <a:t> y </a:t>
            </a:r>
            <a:r>
              <a:rPr lang="en-US" sz="3600" b="1" dirty="0" err="1">
                <a:ln w="18415" cmpd="sng">
                  <a:solidFill>
                    <a:srgbClr val="FFFFFF"/>
                  </a:solidFill>
                  <a:prstDash val="solid"/>
                </a:ln>
                <a:solidFill>
                  <a:srgbClr val="FFFF00"/>
                </a:solidFill>
                <a:effectLst>
                  <a:outerShdw blurRad="63500" dir="3600000" algn="tl" rotWithShape="0">
                    <a:srgbClr val="000000">
                      <a:alpha val="70000"/>
                    </a:srgbClr>
                  </a:outerShdw>
                </a:effectLst>
                <a:latin typeface="+mn-lt"/>
                <a:cs typeface="+mn-cs"/>
              </a:rPr>
              <a:t>porqué</a:t>
            </a:r>
            <a:r>
              <a:rPr lang="en-US" sz="3600" b="1" dirty="0">
                <a:ln w="18415" cmpd="sng">
                  <a:solidFill>
                    <a:srgbClr val="FFFFFF"/>
                  </a:solidFill>
                  <a:prstDash val="solid"/>
                </a:ln>
                <a:solidFill>
                  <a:srgbClr val="FFFF00"/>
                </a:solidFill>
                <a:effectLst>
                  <a:outerShdw blurRad="63500" dir="3600000" algn="tl" rotWithShape="0">
                    <a:srgbClr val="000000">
                      <a:alpha val="70000"/>
                    </a:srgbClr>
                  </a:outerShdw>
                </a:effectLst>
                <a:latin typeface="+mn-lt"/>
                <a:cs typeface="+mn-cs"/>
              </a:rPr>
              <a:t> se </a:t>
            </a:r>
            <a:r>
              <a:rPr lang="en-US" sz="3600" b="1" dirty="0" err="1">
                <a:ln w="18415" cmpd="sng">
                  <a:solidFill>
                    <a:srgbClr val="FFFFFF"/>
                  </a:solidFill>
                  <a:prstDash val="solid"/>
                </a:ln>
                <a:solidFill>
                  <a:srgbClr val="FFFF00"/>
                </a:solidFill>
                <a:effectLst>
                  <a:outerShdw blurRad="63500" dir="3600000" algn="tl" rotWithShape="0">
                    <a:srgbClr val="000000">
                      <a:alpha val="70000"/>
                    </a:srgbClr>
                  </a:outerShdw>
                </a:effectLst>
                <a:latin typeface="+mn-lt"/>
                <a:cs typeface="+mn-cs"/>
              </a:rPr>
              <a:t>utiliza</a:t>
            </a:r>
            <a:r>
              <a:rPr lang="en-US" sz="3600" b="1" dirty="0">
                <a:ln w="18415" cmpd="sng">
                  <a:solidFill>
                    <a:srgbClr val="FFFFFF"/>
                  </a:solidFill>
                  <a:prstDash val="solid"/>
                </a:ln>
                <a:solidFill>
                  <a:srgbClr val="FFFF00"/>
                </a:solidFill>
                <a:effectLst>
                  <a:outerShdw blurRad="63500" dir="3600000" algn="tl" rotWithShape="0">
                    <a:srgbClr val="000000">
                      <a:alpha val="70000"/>
                    </a:srgbClr>
                  </a:outerShdw>
                </a:effectLst>
                <a:latin typeface="+mn-lt"/>
                <a:cs typeface="+mn-cs"/>
              </a:rPr>
              <a:t>?</a:t>
            </a:r>
            <a:endParaRPr lang="en-US" sz="3600" b="1" cap="all" dirty="0">
              <a:ln w="0"/>
              <a:solidFill>
                <a:srgbClr val="FFFF00"/>
              </a:solidFill>
              <a:effectLst>
                <a:reflection blurRad="12700" stA="50000" endPos="50000" dist="5000" dir="5400000" sy="-100000" rotWithShape="0"/>
              </a:effectLst>
              <a:latin typeface="+mn-lt"/>
              <a:cs typeface="+mn-cs"/>
            </a:endParaRPr>
          </a:p>
        </p:txBody>
      </p:sp>
      <p:sp>
        <p:nvSpPr>
          <p:cNvPr id="5125" name="TextBox 4"/>
          <p:cNvSpPr txBox="1">
            <a:spLocks noChangeArrowheads="1"/>
          </p:cNvSpPr>
          <p:nvPr/>
        </p:nvSpPr>
        <p:spPr bwMode="auto">
          <a:xfrm>
            <a:off x="642938" y="1857375"/>
            <a:ext cx="7929562"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MX" sz="2800" dirty="0">
                <a:solidFill>
                  <a:schemeClr val="tx2"/>
                </a:solidFill>
                <a:latin typeface="Calibri" panose="020F0502020204030204" pitchFamily="34" charset="0"/>
              </a:rPr>
              <a:t>Se comenzó a utilizar debido a la necesidad de recordar fácilmente los nombres de todos los servidores conectados a Internet. </a:t>
            </a:r>
          </a:p>
          <a:p>
            <a:pPr eaLnBrk="1" hangingPunct="1"/>
            <a:endParaRPr lang="es-MX" sz="2800" dirty="0">
              <a:solidFill>
                <a:schemeClr val="tx2"/>
              </a:solidFill>
              <a:latin typeface="Calibri" panose="020F0502020204030204" pitchFamily="34" charset="0"/>
            </a:endParaRPr>
          </a:p>
          <a:p>
            <a:pPr eaLnBrk="1" hangingPunct="1"/>
            <a:r>
              <a:rPr lang="es-MX" sz="2800" dirty="0">
                <a:solidFill>
                  <a:schemeClr val="tx2"/>
                </a:solidFill>
                <a:latin typeface="Calibri" panose="020F0502020204030204" pitchFamily="34" charset="0"/>
              </a:rPr>
              <a:t>Una dirección numérica puede cambiar por muchas razones pero el nombre no cambia.</a:t>
            </a:r>
          </a:p>
          <a:p>
            <a:pPr eaLnBrk="1" hangingPunct="1"/>
            <a:endParaRPr lang="es-MX" sz="2800" dirty="0">
              <a:solidFill>
                <a:schemeClr val="tx2"/>
              </a:solidFill>
              <a:latin typeface="Calibri" panose="020F0502020204030204" pitchFamily="34" charset="0"/>
            </a:endParaRPr>
          </a:p>
        </p:txBody>
      </p:sp>
    </p:spTree>
    <p:extLst>
      <p:ext uri="{BB962C8B-B14F-4D97-AF65-F5344CB8AC3E}">
        <p14:creationId xmlns:p14="http://schemas.microsoft.com/office/powerpoint/2010/main" val="29661799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27584" y="1"/>
            <a:ext cx="7543800" cy="908720"/>
          </a:xfrm>
        </p:spPr>
        <p:txBody>
          <a:bodyPr/>
          <a:lstStyle/>
          <a:p>
            <a:r>
              <a:rPr lang="es-ES" sz="3600" dirty="0" smtClean="0">
                <a:effectLst/>
              </a:rPr>
              <a:t>Configuración Zona Maestra</a:t>
            </a:r>
            <a:endParaRPr lang="es-ES" sz="3600" b="0" dirty="0">
              <a:effectLst/>
            </a:endParaRPr>
          </a:p>
        </p:txBody>
      </p:sp>
      <p:sp>
        <p:nvSpPr>
          <p:cNvPr id="28675" name="Rectangle 3"/>
          <p:cNvSpPr>
            <a:spLocks noGrp="1" noChangeArrowheads="1"/>
          </p:cNvSpPr>
          <p:nvPr>
            <p:ph idx="1"/>
          </p:nvPr>
        </p:nvSpPr>
        <p:spPr>
          <a:xfrm>
            <a:off x="46250" y="908720"/>
            <a:ext cx="8640960" cy="5472608"/>
          </a:xfrm>
        </p:spPr>
        <p:txBody>
          <a:bodyPr/>
          <a:lstStyle/>
          <a:p>
            <a:pPr>
              <a:lnSpc>
                <a:spcPct val="80000"/>
              </a:lnSpc>
            </a:pPr>
            <a:r>
              <a:rPr lang="en-US" sz="1800" b="1" dirty="0">
                <a:effectLst/>
              </a:rPr>
              <a:t>[</a:t>
            </a:r>
            <a:r>
              <a:rPr lang="en-US" sz="1800" b="1" dirty="0" err="1">
                <a:effectLst/>
              </a:rPr>
              <a:t>root@sabancaya</a:t>
            </a:r>
            <a:r>
              <a:rPr lang="en-US" sz="1800" b="1" dirty="0">
                <a:effectLst/>
              </a:rPr>
              <a:t> </a:t>
            </a:r>
            <a:r>
              <a:rPr lang="en-US" sz="1800" b="1" dirty="0" err="1">
                <a:effectLst/>
              </a:rPr>
              <a:t>etc</a:t>
            </a:r>
            <a:r>
              <a:rPr lang="en-US" sz="1800" b="1" dirty="0" smtClean="0">
                <a:effectLst/>
              </a:rPr>
              <a:t>]# </a:t>
            </a:r>
            <a:r>
              <a:rPr lang="en-US" sz="2800" b="1" dirty="0" smtClean="0">
                <a:solidFill>
                  <a:srgbClr val="FFFF00"/>
                </a:solidFill>
                <a:effectLst/>
              </a:rPr>
              <a:t>vi </a:t>
            </a:r>
            <a:r>
              <a:rPr lang="en-US" sz="2800" b="1" dirty="0" err="1">
                <a:solidFill>
                  <a:srgbClr val="FFFF00"/>
                </a:solidFill>
                <a:effectLst/>
              </a:rPr>
              <a:t>named.conf</a:t>
            </a:r>
            <a:r>
              <a:rPr lang="en-US" sz="1800" b="1" dirty="0">
                <a:solidFill>
                  <a:srgbClr val="FFFF00"/>
                </a:solidFill>
                <a:effectLst/>
              </a:rPr>
              <a:t/>
            </a:r>
            <a:br>
              <a:rPr lang="en-US" sz="1800" b="1" dirty="0">
                <a:solidFill>
                  <a:srgbClr val="FFFF00"/>
                </a:solidFill>
                <a:effectLst/>
              </a:rPr>
            </a:br>
            <a:r>
              <a:rPr lang="en-US" sz="2000" b="1" dirty="0">
                <a:effectLst/>
              </a:rPr>
              <a:t>options</a:t>
            </a:r>
            <a:br>
              <a:rPr lang="en-US" sz="2000" b="1" dirty="0">
                <a:effectLst/>
              </a:rPr>
            </a:br>
            <a:r>
              <a:rPr lang="en-US" sz="2000" b="1" dirty="0">
                <a:effectLst/>
              </a:rPr>
              <a:t>{</a:t>
            </a:r>
            <a:br>
              <a:rPr lang="en-US" sz="2000" b="1" dirty="0">
                <a:effectLst/>
              </a:rPr>
            </a:br>
            <a:r>
              <a:rPr lang="en-US" sz="2000" b="1" dirty="0">
                <a:effectLst/>
              </a:rPr>
              <a:t>        directory </a:t>
            </a:r>
            <a:r>
              <a:rPr lang="en-US" sz="2000" b="1" dirty="0" smtClean="0">
                <a:effectLst/>
              </a:rPr>
              <a:t>"/</a:t>
            </a:r>
            <a:r>
              <a:rPr lang="en-US" sz="2000" b="1" dirty="0" err="1" smtClean="0"/>
              <a:t>var</a:t>
            </a:r>
            <a:r>
              <a:rPr lang="en-US" sz="2000" b="1" dirty="0" smtClean="0">
                <a:effectLst/>
              </a:rPr>
              <a:t>/named";</a:t>
            </a:r>
            <a:r>
              <a:rPr lang="en-US" sz="2000" b="1" dirty="0">
                <a:effectLst/>
              </a:rPr>
              <a:t/>
            </a:r>
            <a:br>
              <a:rPr lang="en-US" sz="2000" b="1" dirty="0">
                <a:effectLst/>
              </a:rPr>
            </a:br>
            <a:r>
              <a:rPr lang="en-US" sz="2000" b="1" dirty="0">
                <a:effectLst/>
              </a:rPr>
              <a:t>        </a:t>
            </a:r>
            <a:r>
              <a:rPr lang="en-US" sz="2000" b="1" dirty="0" err="1">
                <a:effectLst/>
              </a:rPr>
              <a:t>pid</a:t>
            </a:r>
            <a:r>
              <a:rPr lang="en-US" sz="2000" b="1" dirty="0">
                <a:effectLst/>
              </a:rPr>
              <a:t>-file "/</a:t>
            </a:r>
            <a:r>
              <a:rPr lang="en-US" sz="2000" b="1" dirty="0" err="1">
                <a:effectLst/>
              </a:rPr>
              <a:t>var</a:t>
            </a:r>
            <a:r>
              <a:rPr lang="en-US" sz="2000" b="1" dirty="0">
                <a:effectLst/>
              </a:rPr>
              <a:t>/run/named/</a:t>
            </a:r>
            <a:r>
              <a:rPr lang="en-US" sz="2000" b="1" dirty="0" err="1">
                <a:effectLst/>
              </a:rPr>
              <a:t>named.pid</a:t>
            </a:r>
            <a:r>
              <a:rPr lang="en-US" sz="2000" b="1" dirty="0">
                <a:effectLst/>
              </a:rPr>
              <a:t>";</a:t>
            </a:r>
            <a:br>
              <a:rPr lang="en-US" sz="2000" b="1" dirty="0">
                <a:effectLst/>
              </a:rPr>
            </a:br>
            <a:r>
              <a:rPr lang="en-US" sz="2000" b="1" dirty="0">
                <a:effectLst/>
              </a:rPr>
              <a:t>};</a:t>
            </a:r>
            <a:br>
              <a:rPr lang="en-US" sz="2000" b="1" dirty="0">
                <a:effectLst/>
              </a:rPr>
            </a:br>
            <a:r>
              <a:rPr lang="en-US" sz="2000" b="1" dirty="0">
                <a:effectLst/>
              </a:rPr>
              <a:t>zone "."{</a:t>
            </a:r>
            <a:br>
              <a:rPr lang="en-US" sz="2000" b="1" dirty="0">
                <a:effectLst/>
              </a:rPr>
            </a:br>
            <a:r>
              <a:rPr lang="en-US" sz="2000" b="1" dirty="0">
                <a:effectLst/>
              </a:rPr>
              <a:t>        type hint;</a:t>
            </a:r>
            <a:br>
              <a:rPr lang="en-US" sz="2000" b="1" dirty="0">
                <a:effectLst/>
              </a:rPr>
            </a:br>
            <a:r>
              <a:rPr lang="en-US" sz="2000" b="1" dirty="0">
                <a:effectLst/>
              </a:rPr>
              <a:t>        file </a:t>
            </a:r>
            <a:r>
              <a:rPr lang="en-US" sz="2000" b="1" dirty="0" smtClean="0">
                <a:effectLst/>
              </a:rPr>
              <a:t>“/</a:t>
            </a:r>
            <a:r>
              <a:rPr lang="en-US" sz="2000" b="1" dirty="0" err="1" smtClean="0">
                <a:effectLst/>
              </a:rPr>
              <a:t>var</a:t>
            </a:r>
            <a:r>
              <a:rPr lang="en-US" sz="2000" b="1" dirty="0" smtClean="0">
                <a:effectLst/>
              </a:rPr>
              <a:t>/named/named.ca</a:t>
            </a:r>
            <a:r>
              <a:rPr lang="en-US" sz="2000" b="1" dirty="0" smtClean="0">
                <a:effectLst/>
              </a:rPr>
              <a:t>";</a:t>
            </a:r>
            <a:r>
              <a:rPr lang="en-US" sz="2000" b="1" dirty="0">
                <a:effectLst/>
              </a:rPr>
              <a:t/>
            </a:r>
            <a:br>
              <a:rPr lang="en-US" sz="2000" b="1" dirty="0">
                <a:effectLst/>
              </a:rPr>
            </a:br>
            <a:r>
              <a:rPr lang="en-US" sz="2000" b="1" dirty="0">
                <a:effectLst/>
              </a:rPr>
              <a:t>};</a:t>
            </a:r>
            <a:r>
              <a:rPr lang="en-US" sz="2400" b="1" dirty="0">
                <a:solidFill>
                  <a:srgbClr val="FFFF00"/>
                </a:solidFill>
                <a:effectLst/>
              </a:rPr>
              <a:t/>
            </a:r>
            <a:br>
              <a:rPr lang="en-US" sz="2400" b="1" dirty="0">
                <a:solidFill>
                  <a:srgbClr val="FFFF00"/>
                </a:solidFill>
                <a:effectLst/>
              </a:rPr>
            </a:br>
            <a:r>
              <a:rPr lang="en-US" sz="2400" b="1" dirty="0">
                <a:solidFill>
                  <a:srgbClr val="FFFF00"/>
                </a:solidFill>
                <a:effectLst/>
              </a:rPr>
              <a:t>zone "sabancaya.com" IN {</a:t>
            </a:r>
            <a:br>
              <a:rPr lang="en-US" sz="2400" b="1" dirty="0">
                <a:solidFill>
                  <a:srgbClr val="FFFF00"/>
                </a:solidFill>
                <a:effectLst/>
              </a:rPr>
            </a:br>
            <a:r>
              <a:rPr lang="en-US" sz="2400" b="1" dirty="0">
                <a:solidFill>
                  <a:srgbClr val="FFFF00"/>
                </a:solidFill>
                <a:effectLst/>
              </a:rPr>
              <a:t>        type master;</a:t>
            </a:r>
            <a:br>
              <a:rPr lang="en-US" sz="2400" b="1" dirty="0">
                <a:solidFill>
                  <a:srgbClr val="FFFF00"/>
                </a:solidFill>
                <a:effectLst/>
              </a:rPr>
            </a:br>
            <a:r>
              <a:rPr lang="en-US" sz="2400" b="1" dirty="0">
                <a:solidFill>
                  <a:srgbClr val="FFFF00"/>
                </a:solidFill>
                <a:effectLst/>
              </a:rPr>
              <a:t>        file </a:t>
            </a:r>
            <a:r>
              <a:rPr lang="en-US" sz="2400" b="1" dirty="0" smtClean="0">
                <a:solidFill>
                  <a:srgbClr val="FFFF00"/>
                </a:solidFill>
                <a:effectLst/>
              </a:rPr>
              <a:t>“/</a:t>
            </a:r>
            <a:r>
              <a:rPr lang="en-US" sz="2400" b="1" dirty="0" err="1" smtClean="0">
                <a:solidFill>
                  <a:srgbClr val="FFFF00"/>
                </a:solidFill>
                <a:effectLst/>
              </a:rPr>
              <a:t>var</a:t>
            </a:r>
            <a:r>
              <a:rPr lang="en-US" sz="2400" b="1" dirty="0" smtClean="0">
                <a:solidFill>
                  <a:srgbClr val="FFFF00"/>
                </a:solidFill>
                <a:effectLst/>
              </a:rPr>
              <a:t>/named/</a:t>
            </a:r>
            <a:r>
              <a:rPr lang="en-US" sz="2400" b="1" dirty="0" err="1" smtClean="0">
                <a:solidFill>
                  <a:srgbClr val="FFFF00"/>
                </a:solidFill>
                <a:effectLst/>
              </a:rPr>
              <a:t>sabancaya.com.zone</a:t>
            </a:r>
            <a:r>
              <a:rPr lang="en-US" sz="2400" b="1" dirty="0">
                <a:solidFill>
                  <a:srgbClr val="FFFF00"/>
                </a:solidFill>
                <a:effectLst/>
              </a:rPr>
              <a:t>";</a:t>
            </a:r>
            <a:br>
              <a:rPr lang="en-US" sz="2400" b="1" dirty="0">
                <a:solidFill>
                  <a:srgbClr val="FFFF00"/>
                </a:solidFill>
                <a:effectLst/>
              </a:rPr>
            </a:br>
            <a:r>
              <a:rPr lang="en-US" sz="2400" b="1" dirty="0">
                <a:solidFill>
                  <a:srgbClr val="FFFF00"/>
                </a:solidFill>
                <a:effectLst/>
              </a:rPr>
              <a:t>        allow-update { none; };</a:t>
            </a:r>
            <a:br>
              <a:rPr lang="en-US" sz="2400" b="1" dirty="0">
                <a:solidFill>
                  <a:srgbClr val="FFFF00"/>
                </a:solidFill>
                <a:effectLst/>
              </a:rPr>
            </a:br>
            <a:r>
              <a:rPr lang="en-US" sz="2400" b="1" dirty="0">
                <a:solidFill>
                  <a:srgbClr val="FFFF00"/>
                </a:solidFill>
                <a:effectLst/>
              </a:rPr>
              <a:t>};</a:t>
            </a:r>
            <a:r>
              <a:rPr lang="en-US" sz="2000" b="1" dirty="0">
                <a:solidFill>
                  <a:srgbClr val="FFFF00"/>
                </a:solidFill>
                <a:effectLst/>
              </a:rPr>
              <a:t/>
            </a:r>
            <a:br>
              <a:rPr lang="en-US" sz="2000" b="1" dirty="0">
                <a:solidFill>
                  <a:srgbClr val="FFFF00"/>
                </a:solidFill>
                <a:effectLst/>
              </a:rPr>
            </a:br>
            <a:r>
              <a:rPr lang="es-ES" sz="2000" b="1" dirty="0">
                <a:effectLst/>
              </a:rPr>
              <a:t/>
            </a:r>
            <a:br>
              <a:rPr lang="es-ES" sz="2000" b="1" dirty="0">
                <a:effectLst/>
              </a:rPr>
            </a:br>
            <a:endParaRPr lang="es-ES" sz="2000" b="1" dirty="0">
              <a:effectLst/>
            </a:endParaRPr>
          </a:p>
          <a:p>
            <a:pPr>
              <a:lnSpc>
                <a:spcPct val="80000"/>
              </a:lnSpc>
            </a:pPr>
            <a:endParaRPr lang="es-ES" sz="1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55650" y="1"/>
            <a:ext cx="7543800" cy="620688"/>
          </a:xfrm>
        </p:spPr>
        <p:txBody>
          <a:bodyPr/>
          <a:lstStyle/>
          <a:p>
            <a:pPr algn="ctr"/>
            <a:r>
              <a:rPr lang="es-ES" sz="3200" dirty="0" smtClean="0">
                <a:effectLst/>
              </a:rPr>
              <a:t>Configuración </a:t>
            </a:r>
            <a:r>
              <a:rPr lang="es-ES" sz="3200" dirty="0">
                <a:effectLst/>
              </a:rPr>
              <a:t>Zona Maestra</a:t>
            </a:r>
            <a:endParaRPr lang="es-ES" sz="3200" b="0" dirty="0">
              <a:effectLst/>
            </a:endParaRPr>
          </a:p>
        </p:txBody>
      </p:sp>
      <p:sp>
        <p:nvSpPr>
          <p:cNvPr id="29699" name="Rectangle 3"/>
          <p:cNvSpPr>
            <a:spLocks noGrp="1" noChangeArrowheads="1"/>
          </p:cNvSpPr>
          <p:nvPr>
            <p:ph idx="1"/>
          </p:nvPr>
        </p:nvSpPr>
        <p:spPr>
          <a:xfrm>
            <a:off x="97629" y="638535"/>
            <a:ext cx="8859842" cy="4032447"/>
          </a:xfrm>
        </p:spPr>
        <p:txBody>
          <a:bodyPr/>
          <a:lstStyle/>
          <a:p>
            <a:pPr>
              <a:lnSpc>
                <a:spcPct val="80000"/>
              </a:lnSpc>
            </a:pPr>
            <a:r>
              <a:rPr lang="es-ES" sz="3600" b="1" dirty="0">
                <a:solidFill>
                  <a:srgbClr val="FFFF00"/>
                </a:solidFill>
              </a:rPr>
              <a:t>Z</a:t>
            </a:r>
            <a:r>
              <a:rPr lang="es-ES" sz="3600" b="1" dirty="0" smtClean="0">
                <a:solidFill>
                  <a:srgbClr val="FFFF00"/>
                </a:solidFill>
                <a:effectLst/>
              </a:rPr>
              <a:t>ona </a:t>
            </a:r>
            <a:r>
              <a:rPr lang="es-ES" sz="3600" b="1" dirty="0" smtClean="0">
                <a:solidFill>
                  <a:srgbClr val="FFFF00"/>
                </a:solidFill>
              </a:rPr>
              <a:t>M</a:t>
            </a:r>
            <a:r>
              <a:rPr lang="es-ES" sz="3600" b="1" dirty="0" smtClean="0">
                <a:solidFill>
                  <a:srgbClr val="FFFF00"/>
                </a:solidFill>
                <a:effectLst/>
              </a:rPr>
              <a:t>aestra </a:t>
            </a:r>
            <a:r>
              <a:rPr lang="es-ES" sz="2000" b="1" dirty="0" smtClean="0">
                <a:solidFill>
                  <a:srgbClr val="FFFF00"/>
                </a:solidFill>
                <a:effectLst/>
              </a:rPr>
              <a:t>(/</a:t>
            </a:r>
            <a:r>
              <a:rPr lang="es-ES" sz="2000" b="1" dirty="0" err="1" smtClean="0">
                <a:solidFill>
                  <a:srgbClr val="FFFF00"/>
                </a:solidFill>
                <a:effectLst/>
              </a:rPr>
              <a:t>var</a:t>
            </a:r>
            <a:r>
              <a:rPr lang="es-ES" sz="2000" b="1" dirty="0" smtClean="0">
                <a:solidFill>
                  <a:srgbClr val="FFFF00"/>
                </a:solidFill>
                <a:effectLst/>
              </a:rPr>
              <a:t>/</a:t>
            </a:r>
            <a:r>
              <a:rPr lang="es-ES" sz="2000" b="1" dirty="0" err="1" smtClean="0">
                <a:solidFill>
                  <a:srgbClr val="FFFF00"/>
                </a:solidFill>
                <a:effectLst/>
              </a:rPr>
              <a:t>named</a:t>
            </a:r>
            <a:r>
              <a:rPr lang="es-ES" sz="2000" b="1" dirty="0">
                <a:solidFill>
                  <a:srgbClr val="FFFF00"/>
                </a:solidFill>
              </a:rPr>
              <a:t>)</a:t>
            </a:r>
            <a:r>
              <a:rPr lang="es-ES" sz="2400" dirty="0">
                <a:effectLst/>
              </a:rPr>
              <a:t/>
            </a:r>
            <a:br>
              <a:rPr lang="es-ES" sz="2400" dirty="0">
                <a:effectLst/>
              </a:rPr>
            </a:br>
            <a:r>
              <a:rPr lang="es-ES" dirty="0">
                <a:effectLst/>
              </a:rPr>
              <a:t>[</a:t>
            </a:r>
            <a:r>
              <a:rPr lang="es-ES" dirty="0" err="1">
                <a:effectLst/>
              </a:rPr>
              <a:t>root@sabancaya</a:t>
            </a:r>
            <a:r>
              <a:rPr lang="es-ES" dirty="0">
                <a:effectLst/>
              </a:rPr>
              <a:t> </a:t>
            </a:r>
            <a:r>
              <a:rPr lang="es-ES" dirty="0" smtClean="0">
                <a:effectLst/>
              </a:rPr>
              <a:t>]# </a:t>
            </a:r>
            <a:r>
              <a:rPr lang="es-ES" sz="2800" b="1" dirty="0" smtClean="0">
                <a:solidFill>
                  <a:srgbClr val="FFFF00"/>
                </a:solidFill>
              </a:rPr>
              <a:t>vi</a:t>
            </a:r>
            <a:r>
              <a:rPr lang="es-ES" sz="2800" b="1" dirty="0" smtClean="0">
                <a:solidFill>
                  <a:srgbClr val="FFFF00"/>
                </a:solidFill>
                <a:effectLst/>
              </a:rPr>
              <a:t> </a:t>
            </a:r>
            <a:r>
              <a:rPr lang="es-ES" sz="2800" b="1" dirty="0" err="1">
                <a:solidFill>
                  <a:srgbClr val="FFFF00"/>
                </a:solidFill>
                <a:effectLst/>
              </a:rPr>
              <a:t>sabancaya.com.zone</a:t>
            </a:r>
            <a:r>
              <a:rPr lang="es-ES" sz="2800" b="1" dirty="0">
                <a:solidFill>
                  <a:srgbClr val="FFFF00"/>
                </a:solidFill>
                <a:effectLst/>
              </a:rPr>
              <a:t> </a:t>
            </a:r>
            <a:r>
              <a:rPr lang="es-ES" sz="2400" dirty="0">
                <a:solidFill>
                  <a:schemeClr val="hlink"/>
                </a:solidFill>
                <a:effectLst/>
              </a:rPr>
              <a:t/>
            </a:r>
            <a:br>
              <a:rPr lang="es-ES" sz="2400" dirty="0">
                <a:solidFill>
                  <a:schemeClr val="hlink"/>
                </a:solidFill>
                <a:effectLst/>
              </a:rPr>
            </a:br>
            <a:r>
              <a:rPr lang="es-ES" sz="2400" dirty="0">
                <a:solidFill>
                  <a:srgbClr val="FFFF00"/>
                </a:solidFill>
                <a:effectLst/>
              </a:rPr>
              <a:t>$TTL    86400</a:t>
            </a:r>
            <a:br>
              <a:rPr lang="es-ES" sz="2400" dirty="0">
                <a:solidFill>
                  <a:srgbClr val="FFFF00"/>
                </a:solidFill>
                <a:effectLst/>
              </a:rPr>
            </a:br>
            <a:r>
              <a:rPr lang="es-ES" dirty="0" smtClean="0">
                <a:solidFill>
                  <a:srgbClr val="FFFF00"/>
                </a:solidFill>
                <a:effectLst/>
              </a:rPr>
              <a:t>sabancaya.com.     IN SOA  mail.sabancaya.com. sabancaya.com. (</a:t>
            </a:r>
            <a:br>
              <a:rPr lang="es-ES" dirty="0" smtClean="0">
                <a:solidFill>
                  <a:srgbClr val="FFFF00"/>
                </a:solidFill>
                <a:effectLst/>
              </a:rPr>
            </a:br>
            <a:r>
              <a:rPr lang="es-ES" sz="2000" dirty="0" smtClean="0">
                <a:solidFill>
                  <a:srgbClr val="FFFF00"/>
                </a:solidFill>
                <a:effectLst/>
              </a:rPr>
              <a:t>                                    </a:t>
            </a:r>
            <a:r>
              <a:rPr lang="en-US" sz="1800" dirty="0" smtClean="0">
                <a:solidFill>
                  <a:srgbClr val="FFFF00"/>
                </a:solidFill>
                <a:effectLst/>
              </a:rPr>
              <a:t>42              </a:t>
            </a:r>
            <a:r>
              <a:rPr lang="en-US" sz="1800" dirty="0">
                <a:solidFill>
                  <a:srgbClr val="FFFF00"/>
                </a:solidFill>
                <a:effectLst/>
              </a:rPr>
              <a:t>; serial (d. </a:t>
            </a:r>
            <a:r>
              <a:rPr lang="en-US" sz="1800" dirty="0" err="1">
                <a:solidFill>
                  <a:srgbClr val="FFFF00"/>
                </a:solidFill>
                <a:effectLst/>
              </a:rPr>
              <a:t>adams</a:t>
            </a:r>
            <a:r>
              <a:rPr lang="en-US" sz="1800" dirty="0" smtClean="0">
                <a:solidFill>
                  <a:srgbClr val="FFFF00"/>
                </a:solidFill>
                <a:effectLst/>
              </a:rPr>
              <a:t>)</a:t>
            </a:r>
            <a:r>
              <a:rPr lang="en-US" sz="1800" dirty="0">
                <a:solidFill>
                  <a:srgbClr val="FFFF00"/>
                </a:solidFill>
                <a:effectLst/>
              </a:rPr>
              <a:t/>
            </a:r>
            <a:br>
              <a:rPr lang="en-US" sz="1800" dirty="0">
                <a:solidFill>
                  <a:srgbClr val="FFFF00"/>
                </a:solidFill>
                <a:effectLst/>
              </a:rPr>
            </a:br>
            <a:r>
              <a:rPr lang="en-US" sz="1800" dirty="0">
                <a:solidFill>
                  <a:srgbClr val="FFFF00"/>
                </a:solidFill>
                <a:effectLst/>
              </a:rPr>
              <a:t>                                        3H              ; refresh</a:t>
            </a:r>
            <a:br>
              <a:rPr lang="en-US" sz="1800" dirty="0">
                <a:solidFill>
                  <a:srgbClr val="FFFF00"/>
                </a:solidFill>
                <a:effectLst/>
              </a:rPr>
            </a:br>
            <a:r>
              <a:rPr lang="en-US" sz="1800" dirty="0">
                <a:solidFill>
                  <a:srgbClr val="FFFF00"/>
                </a:solidFill>
                <a:effectLst/>
              </a:rPr>
              <a:t>                                        15M             ; retry</a:t>
            </a:r>
            <a:br>
              <a:rPr lang="en-US" sz="1800" dirty="0">
                <a:solidFill>
                  <a:srgbClr val="FFFF00"/>
                </a:solidFill>
                <a:effectLst/>
              </a:rPr>
            </a:br>
            <a:r>
              <a:rPr lang="en-US" sz="1800" dirty="0">
                <a:solidFill>
                  <a:srgbClr val="FFFF00"/>
                </a:solidFill>
                <a:effectLst/>
              </a:rPr>
              <a:t>                                        1W              ; expiry</a:t>
            </a:r>
            <a:br>
              <a:rPr lang="en-US" sz="1800" dirty="0">
                <a:solidFill>
                  <a:srgbClr val="FFFF00"/>
                </a:solidFill>
                <a:effectLst/>
              </a:rPr>
            </a:br>
            <a:r>
              <a:rPr lang="en-US" sz="1800" dirty="0">
                <a:solidFill>
                  <a:srgbClr val="FFFF00"/>
                </a:solidFill>
                <a:effectLst/>
              </a:rPr>
              <a:t>                                        1D )            ; minimum</a:t>
            </a:r>
            <a:br>
              <a:rPr lang="en-US" sz="1800" dirty="0">
                <a:solidFill>
                  <a:srgbClr val="FFFF00"/>
                </a:solidFill>
                <a:effectLst/>
              </a:rPr>
            </a:br>
            <a:r>
              <a:rPr lang="en-US" sz="2400" dirty="0">
                <a:solidFill>
                  <a:srgbClr val="FFFF00"/>
                </a:solidFill>
                <a:effectLst/>
              </a:rPr>
              <a:t>                	  </a:t>
            </a:r>
            <a:r>
              <a:rPr lang="en-US" sz="2400" dirty="0" smtClean="0">
                <a:solidFill>
                  <a:srgbClr val="FFFF00"/>
                </a:solidFill>
                <a:effectLst/>
              </a:rPr>
              <a:t>IN </a:t>
            </a:r>
            <a:r>
              <a:rPr lang="en-US" sz="2400" dirty="0">
                <a:solidFill>
                  <a:srgbClr val="FFFF00"/>
                </a:solidFill>
                <a:effectLst/>
              </a:rPr>
              <a:t>NS   </a:t>
            </a:r>
            <a:r>
              <a:rPr lang="en-US" sz="2400" dirty="0" smtClean="0">
                <a:solidFill>
                  <a:srgbClr val="FFFF00"/>
                </a:solidFill>
                <a:effectLst/>
              </a:rPr>
              <a:t>mail.sabancaya.com.</a:t>
            </a:r>
            <a:r>
              <a:rPr lang="en-US" sz="2400" dirty="0">
                <a:solidFill>
                  <a:srgbClr val="FFFF00"/>
                </a:solidFill>
                <a:effectLst/>
              </a:rPr>
              <a:t/>
            </a:r>
            <a:br>
              <a:rPr lang="en-US" sz="2400" dirty="0">
                <a:solidFill>
                  <a:srgbClr val="FFFF00"/>
                </a:solidFill>
                <a:effectLst/>
              </a:rPr>
            </a:br>
            <a:r>
              <a:rPr lang="en-US" sz="2400" dirty="0">
                <a:solidFill>
                  <a:srgbClr val="FFFF00"/>
                </a:solidFill>
                <a:effectLst/>
              </a:rPr>
              <a:t>mail.sabancaya.com.     IN A            192.168.1.10</a:t>
            </a:r>
            <a:br>
              <a:rPr lang="en-US" sz="2400" dirty="0">
                <a:solidFill>
                  <a:srgbClr val="FFFF00"/>
                </a:solidFill>
                <a:effectLst/>
              </a:rPr>
            </a:br>
            <a:r>
              <a:rPr lang="en-US" sz="2400" dirty="0">
                <a:solidFill>
                  <a:srgbClr val="FFFF00"/>
                </a:solidFill>
                <a:effectLst/>
              </a:rPr>
              <a:t>ftp.sabancaya.com.       IN A            192.168.1.10</a:t>
            </a:r>
            <a:br>
              <a:rPr lang="en-US" sz="2400" dirty="0">
                <a:solidFill>
                  <a:srgbClr val="FFFF00"/>
                </a:solidFill>
                <a:effectLst/>
              </a:rPr>
            </a:br>
            <a:r>
              <a:rPr lang="en-US" sz="2400" dirty="0">
                <a:solidFill>
                  <a:srgbClr val="FFFF00"/>
                </a:solidFill>
                <a:effectLst/>
              </a:rPr>
              <a:t>www.sabancaya.com.    IN A            192.168.1.10</a:t>
            </a:r>
            <a:br>
              <a:rPr lang="en-US" sz="2400" dirty="0">
                <a:solidFill>
                  <a:srgbClr val="FFFF00"/>
                </a:solidFill>
                <a:effectLst/>
              </a:rPr>
            </a:br>
            <a:r>
              <a:rPr lang="en-US" sz="2400" dirty="0">
                <a:solidFill>
                  <a:srgbClr val="FFFF00"/>
                </a:solidFill>
                <a:effectLst/>
              </a:rPr>
              <a:t>mail.sabancaya.com      IN CNAME    192.168.1.10</a:t>
            </a:r>
            <a:br>
              <a:rPr lang="en-US" sz="2400" dirty="0">
                <a:solidFill>
                  <a:srgbClr val="FFFF00"/>
                </a:solidFill>
                <a:effectLst/>
              </a:rPr>
            </a:br>
            <a:endParaRPr lang="es-ES" dirty="0">
              <a:solidFill>
                <a:srgbClr val="FFFF00"/>
              </a:solidFill>
              <a:effectLst/>
            </a:endParaRPr>
          </a:p>
          <a:p>
            <a:pPr>
              <a:lnSpc>
                <a:spcPct val="80000"/>
              </a:lnSpc>
            </a:pPr>
            <a:endParaRPr lang="es-E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27584" y="0"/>
            <a:ext cx="7543800" cy="1108075"/>
          </a:xfrm>
        </p:spPr>
        <p:txBody>
          <a:bodyPr/>
          <a:lstStyle/>
          <a:p>
            <a:r>
              <a:rPr lang="es-ES" sz="3600" dirty="0" smtClean="0">
                <a:effectLst/>
              </a:rPr>
              <a:t>Configuración Zona Inversa</a:t>
            </a:r>
            <a:endParaRPr lang="es-ES" sz="3600" b="0" dirty="0">
              <a:effectLst/>
            </a:endParaRPr>
          </a:p>
        </p:txBody>
      </p:sp>
      <p:sp>
        <p:nvSpPr>
          <p:cNvPr id="28675" name="Rectangle 3"/>
          <p:cNvSpPr>
            <a:spLocks noGrp="1" noChangeArrowheads="1"/>
          </p:cNvSpPr>
          <p:nvPr>
            <p:ph idx="1"/>
          </p:nvPr>
        </p:nvSpPr>
        <p:spPr>
          <a:xfrm>
            <a:off x="179512" y="908720"/>
            <a:ext cx="7776864" cy="5472608"/>
          </a:xfrm>
        </p:spPr>
        <p:txBody>
          <a:bodyPr/>
          <a:lstStyle/>
          <a:p>
            <a:pPr>
              <a:lnSpc>
                <a:spcPct val="80000"/>
              </a:lnSpc>
            </a:pPr>
            <a:r>
              <a:rPr lang="en-US" sz="1800" b="1" dirty="0">
                <a:effectLst/>
              </a:rPr>
              <a:t>[</a:t>
            </a:r>
            <a:r>
              <a:rPr lang="en-US" sz="1800" b="1" dirty="0" err="1">
                <a:effectLst/>
              </a:rPr>
              <a:t>root@sabancaya</a:t>
            </a:r>
            <a:r>
              <a:rPr lang="en-US" sz="1800" b="1" dirty="0">
                <a:effectLst/>
              </a:rPr>
              <a:t> </a:t>
            </a:r>
            <a:r>
              <a:rPr lang="en-US" sz="1800" b="1" dirty="0" err="1">
                <a:effectLst/>
              </a:rPr>
              <a:t>etc</a:t>
            </a:r>
            <a:r>
              <a:rPr lang="en-US" sz="1800" b="1" dirty="0" smtClean="0">
                <a:effectLst/>
              </a:rPr>
              <a:t>]# </a:t>
            </a:r>
            <a:r>
              <a:rPr lang="en-US" sz="2800" b="1" dirty="0" smtClean="0">
                <a:solidFill>
                  <a:srgbClr val="FFFF00"/>
                </a:solidFill>
                <a:effectLst/>
              </a:rPr>
              <a:t>vi </a:t>
            </a:r>
            <a:r>
              <a:rPr lang="en-US" sz="2800" b="1" dirty="0" err="1">
                <a:solidFill>
                  <a:srgbClr val="FFFF00"/>
                </a:solidFill>
                <a:effectLst/>
              </a:rPr>
              <a:t>named.conf</a:t>
            </a:r>
            <a:r>
              <a:rPr lang="en-US" sz="1800" b="1" dirty="0">
                <a:solidFill>
                  <a:srgbClr val="FFFF00"/>
                </a:solidFill>
                <a:effectLst/>
              </a:rPr>
              <a:t/>
            </a:r>
            <a:br>
              <a:rPr lang="en-US" sz="1800" b="1" dirty="0">
                <a:solidFill>
                  <a:srgbClr val="FFFF00"/>
                </a:solidFill>
                <a:effectLst/>
              </a:rPr>
            </a:br>
            <a:r>
              <a:rPr lang="en-US" sz="2000" b="1" dirty="0">
                <a:effectLst/>
              </a:rPr>
              <a:t>options</a:t>
            </a:r>
            <a:br>
              <a:rPr lang="en-US" sz="2000" b="1" dirty="0">
                <a:effectLst/>
              </a:rPr>
            </a:br>
            <a:r>
              <a:rPr lang="en-US" sz="2000" b="1" dirty="0">
                <a:effectLst/>
              </a:rPr>
              <a:t>{</a:t>
            </a:r>
            <a:br>
              <a:rPr lang="en-US" sz="2000" b="1" dirty="0">
                <a:effectLst/>
              </a:rPr>
            </a:br>
            <a:r>
              <a:rPr lang="en-US" sz="2000" b="1" dirty="0">
                <a:effectLst/>
              </a:rPr>
              <a:t>        directory </a:t>
            </a:r>
            <a:r>
              <a:rPr lang="en-US" sz="2000" b="1" dirty="0" smtClean="0">
                <a:effectLst/>
              </a:rPr>
              <a:t>"/</a:t>
            </a:r>
            <a:r>
              <a:rPr lang="en-US" sz="2000" b="1" dirty="0" err="1" smtClean="0"/>
              <a:t>var</a:t>
            </a:r>
            <a:r>
              <a:rPr lang="en-US" sz="2000" b="1" dirty="0" smtClean="0">
                <a:effectLst/>
              </a:rPr>
              <a:t>/named";</a:t>
            </a:r>
            <a:r>
              <a:rPr lang="en-US" sz="2000" b="1" dirty="0">
                <a:effectLst/>
              </a:rPr>
              <a:t/>
            </a:r>
            <a:br>
              <a:rPr lang="en-US" sz="2000" b="1" dirty="0">
                <a:effectLst/>
              </a:rPr>
            </a:br>
            <a:r>
              <a:rPr lang="en-US" sz="2000" b="1" dirty="0">
                <a:effectLst/>
              </a:rPr>
              <a:t>        </a:t>
            </a:r>
            <a:r>
              <a:rPr lang="en-US" sz="2000" b="1" dirty="0" err="1">
                <a:effectLst/>
              </a:rPr>
              <a:t>pid</a:t>
            </a:r>
            <a:r>
              <a:rPr lang="en-US" sz="2000" b="1" dirty="0">
                <a:effectLst/>
              </a:rPr>
              <a:t>-file "/</a:t>
            </a:r>
            <a:r>
              <a:rPr lang="en-US" sz="2000" b="1" dirty="0" err="1">
                <a:effectLst/>
              </a:rPr>
              <a:t>var</a:t>
            </a:r>
            <a:r>
              <a:rPr lang="en-US" sz="2000" b="1" dirty="0">
                <a:effectLst/>
              </a:rPr>
              <a:t>/run/named/</a:t>
            </a:r>
            <a:r>
              <a:rPr lang="en-US" sz="2000" b="1" dirty="0" err="1">
                <a:effectLst/>
              </a:rPr>
              <a:t>named.pid</a:t>
            </a:r>
            <a:r>
              <a:rPr lang="en-US" sz="2000" b="1" dirty="0">
                <a:effectLst/>
              </a:rPr>
              <a:t>";</a:t>
            </a:r>
            <a:br>
              <a:rPr lang="en-US" sz="2000" b="1" dirty="0">
                <a:effectLst/>
              </a:rPr>
            </a:br>
            <a:r>
              <a:rPr lang="en-US" sz="2000" b="1" dirty="0">
                <a:effectLst/>
              </a:rPr>
              <a:t>};</a:t>
            </a:r>
            <a:br>
              <a:rPr lang="en-US" sz="2000" b="1" dirty="0">
                <a:effectLst/>
              </a:rPr>
            </a:br>
            <a:r>
              <a:rPr lang="en-US" sz="2000" b="1" dirty="0">
                <a:effectLst/>
              </a:rPr>
              <a:t>zone "."{</a:t>
            </a:r>
            <a:br>
              <a:rPr lang="en-US" sz="2000" b="1" dirty="0">
                <a:effectLst/>
              </a:rPr>
            </a:br>
            <a:r>
              <a:rPr lang="en-US" sz="2000" b="1" dirty="0">
                <a:effectLst/>
              </a:rPr>
              <a:t>        type hint;</a:t>
            </a:r>
            <a:br>
              <a:rPr lang="en-US" sz="2000" b="1" dirty="0">
                <a:effectLst/>
              </a:rPr>
            </a:br>
            <a:r>
              <a:rPr lang="en-US" sz="2000" b="1" dirty="0">
                <a:effectLst/>
              </a:rPr>
              <a:t>        file </a:t>
            </a:r>
            <a:r>
              <a:rPr lang="en-US" sz="2000" b="1" dirty="0" smtClean="0">
                <a:effectLst/>
              </a:rPr>
              <a:t>“/</a:t>
            </a:r>
            <a:r>
              <a:rPr lang="en-US" sz="2000" b="1" dirty="0" err="1" smtClean="0">
                <a:effectLst/>
              </a:rPr>
              <a:t>var</a:t>
            </a:r>
            <a:r>
              <a:rPr lang="en-US" sz="2000" b="1" dirty="0" smtClean="0">
                <a:effectLst/>
              </a:rPr>
              <a:t>/named/named.ca</a:t>
            </a:r>
            <a:r>
              <a:rPr lang="en-US" sz="2000" b="1" dirty="0" smtClean="0">
                <a:effectLst/>
              </a:rPr>
              <a:t>";</a:t>
            </a:r>
            <a:r>
              <a:rPr lang="en-US" sz="2000" b="1" dirty="0">
                <a:effectLst/>
              </a:rPr>
              <a:t/>
            </a:r>
            <a:br>
              <a:rPr lang="en-US" sz="2000" b="1" dirty="0">
                <a:effectLst/>
              </a:rPr>
            </a:br>
            <a:r>
              <a:rPr lang="en-US" sz="2000" b="1" dirty="0">
                <a:effectLst/>
              </a:rPr>
              <a:t>};</a:t>
            </a:r>
            <a:r>
              <a:rPr lang="en-US" sz="2000" b="1" dirty="0">
                <a:solidFill>
                  <a:srgbClr val="FFFF00"/>
                </a:solidFill>
                <a:effectLst/>
              </a:rPr>
              <a:t/>
            </a:r>
            <a:br>
              <a:rPr lang="en-US" sz="2000" b="1" dirty="0">
                <a:solidFill>
                  <a:srgbClr val="FFFF00"/>
                </a:solidFill>
                <a:effectLst/>
              </a:rPr>
            </a:br>
            <a:r>
              <a:rPr lang="en-US" sz="2000" b="1" dirty="0">
                <a:effectLst/>
              </a:rPr>
              <a:t>zone "sabancaya.com" IN {</a:t>
            </a:r>
            <a:br>
              <a:rPr lang="en-US" sz="2000" b="1" dirty="0">
                <a:effectLst/>
              </a:rPr>
            </a:br>
            <a:r>
              <a:rPr lang="en-US" sz="2000" b="1" dirty="0">
                <a:effectLst/>
              </a:rPr>
              <a:t>        type master;</a:t>
            </a:r>
            <a:br>
              <a:rPr lang="en-US" sz="2000" b="1" dirty="0">
                <a:effectLst/>
              </a:rPr>
            </a:br>
            <a:r>
              <a:rPr lang="en-US" sz="2000" b="1" dirty="0">
                <a:effectLst/>
              </a:rPr>
              <a:t>        file </a:t>
            </a:r>
            <a:r>
              <a:rPr lang="en-US" sz="2000" b="1" dirty="0" smtClean="0">
                <a:effectLst/>
              </a:rPr>
              <a:t>“/</a:t>
            </a:r>
            <a:r>
              <a:rPr lang="en-US" sz="2000" b="1" dirty="0" err="1" smtClean="0">
                <a:effectLst/>
              </a:rPr>
              <a:t>var</a:t>
            </a:r>
            <a:r>
              <a:rPr lang="en-US" sz="2000" b="1" dirty="0" smtClean="0">
                <a:effectLst/>
              </a:rPr>
              <a:t>/named/</a:t>
            </a:r>
            <a:r>
              <a:rPr lang="en-US" sz="2000" b="1" dirty="0" err="1" smtClean="0">
                <a:effectLst/>
              </a:rPr>
              <a:t>sabancaya.com.zone</a:t>
            </a:r>
            <a:r>
              <a:rPr lang="en-US" sz="2000" b="1" dirty="0">
                <a:effectLst/>
              </a:rPr>
              <a:t>";</a:t>
            </a:r>
            <a:br>
              <a:rPr lang="en-US" sz="2000" b="1" dirty="0">
                <a:effectLst/>
              </a:rPr>
            </a:br>
            <a:r>
              <a:rPr lang="en-US" sz="2000" b="1" dirty="0">
                <a:effectLst/>
              </a:rPr>
              <a:t>        allow-update { none; };</a:t>
            </a:r>
            <a:br>
              <a:rPr lang="en-US" sz="2000" b="1" dirty="0">
                <a:effectLst/>
              </a:rPr>
            </a:br>
            <a:r>
              <a:rPr lang="en-US" sz="2000" b="1" dirty="0">
                <a:effectLst/>
              </a:rPr>
              <a:t>};</a:t>
            </a:r>
            <a:r>
              <a:rPr lang="en-US" sz="2000" b="1" dirty="0">
                <a:solidFill>
                  <a:srgbClr val="FFFF00"/>
                </a:solidFill>
                <a:effectLst/>
              </a:rPr>
              <a:t/>
            </a:r>
            <a:br>
              <a:rPr lang="en-US" sz="2000" b="1" dirty="0">
                <a:solidFill>
                  <a:srgbClr val="FFFF00"/>
                </a:solidFill>
                <a:effectLst/>
              </a:rPr>
            </a:br>
            <a:r>
              <a:rPr lang="en-US" sz="2000" b="1" dirty="0">
                <a:solidFill>
                  <a:srgbClr val="FF0000"/>
                </a:solidFill>
                <a:effectLst/>
              </a:rPr>
              <a:t>zone "1.168.192.in-addr.arpa" IN {</a:t>
            </a:r>
            <a:br>
              <a:rPr lang="en-US" sz="2000" b="1" dirty="0">
                <a:solidFill>
                  <a:srgbClr val="FF0000"/>
                </a:solidFill>
                <a:effectLst/>
              </a:rPr>
            </a:br>
            <a:r>
              <a:rPr lang="en-US" sz="2000" b="1" dirty="0">
                <a:solidFill>
                  <a:srgbClr val="FF0000"/>
                </a:solidFill>
                <a:effectLst/>
              </a:rPr>
              <a:t>        type master;</a:t>
            </a:r>
            <a:br>
              <a:rPr lang="en-US" sz="2000" b="1" dirty="0">
                <a:solidFill>
                  <a:srgbClr val="FF0000"/>
                </a:solidFill>
                <a:effectLst/>
              </a:rPr>
            </a:br>
            <a:r>
              <a:rPr lang="en-US" sz="2000" b="1" dirty="0">
                <a:solidFill>
                  <a:srgbClr val="FF0000"/>
                </a:solidFill>
                <a:effectLst/>
              </a:rPr>
              <a:t>        file </a:t>
            </a:r>
            <a:r>
              <a:rPr lang="en-US" sz="2000" b="1" dirty="0" smtClean="0">
                <a:solidFill>
                  <a:srgbClr val="FF0000"/>
                </a:solidFill>
                <a:effectLst/>
              </a:rPr>
              <a:t>“/</a:t>
            </a:r>
            <a:r>
              <a:rPr lang="en-US" sz="2000" b="1" dirty="0" err="1" smtClean="0">
                <a:solidFill>
                  <a:srgbClr val="FF0000"/>
                </a:solidFill>
                <a:effectLst/>
              </a:rPr>
              <a:t>var</a:t>
            </a:r>
            <a:r>
              <a:rPr lang="en-US" sz="2000" b="1" dirty="0" smtClean="0">
                <a:solidFill>
                  <a:srgbClr val="FF0000"/>
                </a:solidFill>
                <a:effectLst/>
              </a:rPr>
              <a:t>/named/1.168.192.local</a:t>
            </a:r>
            <a:r>
              <a:rPr lang="en-US" sz="2000" b="1" dirty="0">
                <a:solidFill>
                  <a:srgbClr val="FF0000"/>
                </a:solidFill>
                <a:effectLst/>
              </a:rPr>
              <a:t>";</a:t>
            </a:r>
            <a:br>
              <a:rPr lang="en-US" sz="2000" b="1" dirty="0">
                <a:solidFill>
                  <a:srgbClr val="FF0000"/>
                </a:solidFill>
                <a:effectLst/>
              </a:rPr>
            </a:br>
            <a:r>
              <a:rPr lang="en-US" sz="2000" b="1" dirty="0">
                <a:solidFill>
                  <a:srgbClr val="FF0000"/>
                </a:solidFill>
                <a:effectLst/>
              </a:rPr>
              <a:t>        allow-update { none; };</a:t>
            </a:r>
            <a:br>
              <a:rPr lang="en-US" sz="2000" b="1" dirty="0">
                <a:solidFill>
                  <a:srgbClr val="FF0000"/>
                </a:solidFill>
                <a:effectLst/>
              </a:rPr>
            </a:br>
            <a:r>
              <a:rPr lang="es-ES" sz="2000" b="1" dirty="0">
                <a:solidFill>
                  <a:srgbClr val="FF0000"/>
                </a:solidFill>
                <a:effectLst/>
              </a:rPr>
              <a:t>};</a:t>
            </a:r>
            <a:r>
              <a:rPr lang="es-ES" sz="2000" b="1" dirty="0">
                <a:effectLst/>
              </a:rPr>
              <a:t/>
            </a:r>
            <a:br>
              <a:rPr lang="es-ES" sz="2000" b="1" dirty="0">
                <a:effectLst/>
              </a:rPr>
            </a:br>
            <a:endParaRPr lang="es-ES" sz="2000" b="1" dirty="0">
              <a:effectLst/>
            </a:endParaRPr>
          </a:p>
          <a:p>
            <a:pPr>
              <a:lnSpc>
                <a:spcPct val="80000"/>
              </a:lnSpc>
            </a:pPr>
            <a:endParaRPr lang="es-ES" sz="1800" dirty="0"/>
          </a:p>
        </p:txBody>
      </p:sp>
    </p:spTree>
    <p:extLst>
      <p:ext uri="{BB962C8B-B14F-4D97-AF65-F5344CB8AC3E}">
        <p14:creationId xmlns:p14="http://schemas.microsoft.com/office/powerpoint/2010/main" val="20890990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99592" y="-99392"/>
            <a:ext cx="7543800" cy="1108075"/>
          </a:xfrm>
        </p:spPr>
        <p:txBody>
          <a:bodyPr/>
          <a:lstStyle/>
          <a:p>
            <a:pPr algn="ctr"/>
            <a:r>
              <a:rPr lang="es-ES" sz="3600" dirty="0" smtClean="0">
                <a:effectLst/>
              </a:rPr>
              <a:t>Configuración </a:t>
            </a:r>
            <a:r>
              <a:rPr lang="es-ES" sz="3600" dirty="0">
                <a:effectLst/>
              </a:rPr>
              <a:t>Zona Inversa</a:t>
            </a:r>
            <a:endParaRPr lang="es-ES" sz="3600" b="0" dirty="0">
              <a:effectLst/>
            </a:endParaRPr>
          </a:p>
        </p:txBody>
      </p:sp>
      <p:sp>
        <p:nvSpPr>
          <p:cNvPr id="31747" name="Rectangle 3"/>
          <p:cNvSpPr>
            <a:spLocks noGrp="1" noChangeArrowheads="1"/>
          </p:cNvSpPr>
          <p:nvPr>
            <p:ph idx="1"/>
          </p:nvPr>
        </p:nvSpPr>
        <p:spPr>
          <a:xfrm>
            <a:off x="567010" y="764704"/>
            <a:ext cx="8208963" cy="4608513"/>
          </a:xfrm>
        </p:spPr>
        <p:txBody>
          <a:bodyPr/>
          <a:lstStyle/>
          <a:p>
            <a:pPr>
              <a:lnSpc>
                <a:spcPct val="80000"/>
              </a:lnSpc>
            </a:pPr>
            <a:r>
              <a:rPr lang="es-ES" sz="3200" b="1" dirty="0">
                <a:solidFill>
                  <a:srgbClr val="FFFF00"/>
                </a:solidFill>
                <a:effectLst/>
              </a:rPr>
              <a:t>zona </a:t>
            </a:r>
            <a:r>
              <a:rPr lang="es-ES" sz="3200" b="1" dirty="0" smtClean="0">
                <a:solidFill>
                  <a:srgbClr val="FFFF00"/>
                </a:solidFill>
                <a:effectLst/>
              </a:rPr>
              <a:t>inversa  </a:t>
            </a:r>
            <a:r>
              <a:rPr lang="es-ES" sz="2400" b="1" dirty="0" smtClean="0">
                <a:solidFill>
                  <a:srgbClr val="FFFF00"/>
                </a:solidFill>
                <a:effectLst/>
              </a:rPr>
              <a:t>(/</a:t>
            </a:r>
            <a:r>
              <a:rPr lang="es-ES" sz="2400" b="1" dirty="0" err="1" smtClean="0">
                <a:solidFill>
                  <a:srgbClr val="FFFF00"/>
                </a:solidFill>
                <a:effectLst/>
              </a:rPr>
              <a:t>var</a:t>
            </a:r>
            <a:r>
              <a:rPr lang="es-ES" sz="2400" b="1" dirty="0" smtClean="0">
                <a:solidFill>
                  <a:srgbClr val="FFFF00"/>
                </a:solidFill>
                <a:effectLst/>
              </a:rPr>
              <a:t>/</a:t>
            </a:r>
            <a:r>
              <a:rPr lang="es-ES" sz="2400" b="1" dirty="0" err="1" smtClean="0">
                <a:solidFill>
                  <a:srgbClr val="FFFF00"/>
                </a:solidFill>
                <a:effectLst/>
              </a:rPr>
              <a:t>named</a:t>
            </a:r>
            <a:r>
              <a:rPr lang="es-ES" sz="2400" b="1" dirty="0" smtClean="0">
                <a:solidFill>
                  <a:srgbClr val="FFFF00"/>
                </a:solidFill>
                <a:effectLst/>
              </a:rPr>
              <a:t>)</a:t>
            </a:r>
            <a:r>
              <a:rPr lang="es-ES" sz="2400" dirty="0">
                <a:effectLst/>
              </a:rPr>
              <a:t/>
            </a:r>
            <a:br>
              <a:rPr lang="es-ES" sz="2400" dirty="0">
                <a:effectLst/>
              </a:rPr>
            </a:br>
            <a:r>
              <a:rPr lang="es-ES" sz="2400" dirty="0">
                <a:effectLst/>
              </a:rPr>
              <a:t>[</a:t>
            </a:r>
            <a:r>
              <a:rPr lang="es-ES" dirty="0" err="1" smtClean="0">
                <a:effectLst/>
              </a:rPr>
              <a:t>root@sabancaya</a:t>
            </a:r>
            <a:r>
              <a:rPr lang="es-ES" dirty="0" smtClean="0">
                <a:effectLst/>
              </a:rPr>
              <a:t>]# </a:t>
            </a:r>
            <a:r>
              <a:rPr lang="es-ES" sz="2400" b="1" dirty="0" smtClean="0">
                <a:solidFill>
                  <a:srgbClr val="FFFF00"/>
                </a:solidFill>
                <a:effectLst/>
              </a:rPr>
              <a:t>vi</a:t>
            </a:r>
            <a:r>
              <a:rPr lang="es-ES" sz="3200" b="1" dirty="0" smtClean="0">
                <a:solidFill>
                  <a:srgbClr val="FFFF00"/>
                </a:solidFill>
                <a:effectLst/>
              </a:rPr>
              <a:t> </a:t>
            </a:r>
            <a:r>
              <a:rPr lang="es-ES" sz="3200" b="1" dirty="0">
                <a:solidFill>
                  <a:srgbClr val="FFFF00"/>
                </a:solidFill>
                <a:effectLst/>
              </a:rPr>
              <a:t>1.168.192.local </a:t>
            </a:r>
            <a:r>
              <a:rPr lang="es-ES" sz="2400" dirty="0">
                <a:solidFill>
                  <a:schemeClr val="hlink"/>
                </a:solidFill>
                <a:effectLst/>
              </a:rPr>
              <a:t/>
            </a:r>
            <a:br>
              <a:rPr lang="es-ES" sz="2400" dirty="0">
                <a:solidFill>
                  <a:schemeClr val="hlink"/>
                </a:solidFill>
                <a:effectLst/>
              </a:rPr>
            </a:br>
            <a:r>
              <a:rPr lang="en-US" sz="2400" dirty="0">
                <a:solidFill>
                  <a:srgbClr val="FFFF00"/>
                </a:solidFill>
                <a:effectLst/>
              </a:rPr>
              <a:t>$TTL    86400</a:t>
            </a:r>
            <a:br>
              <a:rPr lang="en-US" sz="2400" dirty="0">
                <a:solidFill>
                  <a:srgbClr val="FFFF00"/>
                </a:solidFill>
                <a:effectLst/>
              </a:rPr>
            </a:br>
            <a:r>
              <a:rPr lang="en-US" sz="2000" dirty="0">
                <a:solidFill>
                  <a:srgbClr val="FFFF00"/>
                </a:solidFill>
                <a:effectLst/>
              </a:rPr>
              <a:t>@       IN      SOA    mail.sabancaya.com. sabancaya.com</a:t>
            </a:r>
            <a:r>
              <a:rPr lang="en-US" sz="2000" dirty="0" smtClean="0">
                <a:solidFill>
                  <a:srgbClr val="FFFF00"/>
                </a:solidFill>
                <a:effectLst/>
              </a:rPr>
              <a:t>. (</a:t>
            </a:r>
            <a:r>
              <a:rPr lang="en-US" sz="2400" dirty="0">
                <a:solidFill>
                  <a:srgbClr val="FFFF00"/>
                </a:solidFill>
                <a:effectLst/>
              </a:rPr>
              <a:t/>
            </a:r>
            <a:br>
              <a:rPr lang="en-US" sz="2400" dirty="0">
                <a:solidFill>
                  <a:srgbClr val="FFFF00"/>
                </a:solidFill>
                <a:effectLst/>
              </a:rPr>
            </a:br>
            <a:r>
              <a:rPr lang="en-US" sz="2400" dirty="0">
                <a:solidFill>
                  <a:srgbClr val="FFFF00"/>
                </a:solidFill>
                <a:effectLst/>
              </a:rPr>
              <a:t>                            </a:t>
            </a:r>
            <a:r>
              <a:rPr lang="en-US" sz="1800" dirty="0">
                <a:solidFill>
                  <a:srgbClr val="FFFF00"/>
                </a:solidFill>
                <a:effectLst/>
              </a:rPr>
              <a:t>1997022700 ; Serial</a:t>
            </a:r>
            <a:br>
              <a:rPr lang="en-US" sz="1800" dirty="0">
                <a:solidFill>
                  <a:srgbClr val="FFFF00"/>
                </a:solidFill>
                <a:effectLst/>
              </a:rPr>
            </a:br>
            <a:r>
              <a:rPr lang="en-US" sz="1800" dirty="0">
                <a:solidFill>
                  <a:srgbClr val="FFFF00"/>
                </a:solidFill>
                <a:effectLst/>
              </a:rPr>
              <a:t>                                      28800      ; Refresh</a:t>
            </a:r>
            <a:br>
              <a:rPr lang="en-US" sz="1800" dirty="0">
                <a:solidFill>
                  <a:srgbClr val="FFFF00"/>
                </a:solidFill>
                <a:effectLst/>
              </a:rPr>
            </a:br>
            <a:r>
              <a:rPr lang="en-US" sz="1800" dirty="0">
                <a:solidFill>
                  <a:srgbClr val="FFFF00"/>
                </a:solidFill>
                <a:effectLst/>
              </a:rPr>
              <a:t>                                      14400      ; Retry</a:t>
            </a:r>
            <a:br>
              <a:rPr lang="en-US" sz="1800" dirty="0">
                <a:solidFill>
                  <a:srgbClr val="FFFF00"/>
                </a:solidFill>
                <a:effectLst/>
              </a:rPr>
            </a:br>
            <a:r>
              <a:rPr lang="en-US" sz="1800" dirty="0">
                <a:solidFill>
                  <a:srgbClr val="FFFF00"/>
                </a:solidFill>
                <a:effectLst/>
              </a:rPr>
              <a:t>                                      3600000    ; Expire</a:t>
            </a:r>
            <a:br>
              <a:rPr lang="en-US" sz="1800" dirty="0">
                <a:solidFill>
                  <a:srgbClr val="FFFF00"/>
                </a:solidFill>
                <a:effectLst/>
              </a:rPr>
            </a:br>
            <a:r>
              <a:rPr lang="en-US" sz="1800" dirty="0">
                <a:solidFill>
                  <a:srgbClr val="FFFF00"/>
                </a:solidFill>
                <a:effectLst/>
              </a:rPr>
              <a:t>                                      86400 )    ; Minimum</a:t>
            </a:r>
            <a:r>
              <a:rPr lang="en-US" sz="2400" dirty="0">
                <a:solidFill>
                  <a:srgbClr val="FFFF00"/>
                </a:solidFill>
                <a:effectLst/>
              </a:rPr>
              <a:t/>
            </a:r>
            <a:br>
              <a:rPr lang="en-US" sz="2400" dirty="0">
                <a:solidFill>
                  <a:srgbClr val="FFFF00"/>
                </a:solidFill>
                <a:effectLst/>
              </a:rPr>
            </a:br>
            <a:r>
              <a:rPr lang="en-US" sz="2400" dirty="0">
                <a:solidFill>
                  <a:srgbClr val="FFFF00"/>
                </a:solidFill>
                <a:effectLst/>
              </a:rPr>
              <a:t>         </a:t>
            </a:r>
            <a:r>
              <a:rPr lang="en-US" sz="2400" dirty="0" smtClean="0">
                <a:solidFill>
                  <a:srgbClr val="FFFF00"/>
                </a:solidFill>
                <a:effectLst/>
              </a:rPr>
              <a:t>IN      </a:t>
            </a:r>
            <a:r>
              <a:rPr lang="en-US" sz="2400" dirty="0">
                <a:solidFill>
                  <a:srgbClr val="FFFF00"/>
                </a:solidFill>
                <a:effectLst/>
              </a:rPr>
              <a:t>NS      </a:t>
            </a:r>
            <a:r>
              <a:rPr lang="en-US" sz="2400" dirty="0" smtClean="0">
                <a:solidFill>
                  <a:srgbClr val="FFFF00"/>
                </a:solidFill>
                <a:effectLst/>
              </a:rPr>
              <a:t>mail.sabancaya.com.</a:t>
            </a:r>
            <a:r>
              <a:rPr lang="en-US" sz="2400" dirty="0">
                <a:solidFill>
                  <a:srgbClr val="FFFF00"/>
                </a:solidFill>
                <a:effectLst/>
              </a:rPr>
              <a:t/>
            </a:r>
            <a:br>
              <a:rPr lang="en-US" sz="2400" dirty="0">
                <a:solidFill>
                  <a:srgbClr val="FFFF00"/>
                </a:solidFill>
                <a:effectLst/>
              </a:rPr>
            </a:br>
            <a:r>
              <a:rPr lang="en-US" sz="2400" dirty="0" smtClean="0">
                <a:solidFill>
                  <a:srgbClr val="FFFF00"/>
                </a:solidFill>
                <a:effectLst/>
              </a:rPr>
              <a:t>10      </a:t>
            </a:r>
            <a:r>
              <a:rPr lang="en-US" sz="2400" dirty="0">
                <a:solidFill>
                  <a:srgbClr val="FFFF00"/>
                </a:solidFill>
                <a:effectLst/>
              </a:rPr>
              <a:t>IN      PTR     mail.sabancaya.com.</a:t>
            </a:r>
            <a:br>
              <a:rPr lang="en-US" sz="2400" dirty="0">
                <a:solidFill>
                  <a:srgbClr val="FFFF00"/>
                </a:solidFill>
                <a:effectLst/>
              </a:rPr>
            </a:br>
            <a:r>
              <a:rPr lang="en-US" sz="2400" dirty="0">
                <a:solidFill>
                  <a:srgbClr val="FFFF00"/>
                </a:solidFill>
                <a:effectLst/>
              </a:rPr>
              <a:t>10      IN      PTR     ftp.sabancaya.com.</a:t>
            </a:r>
            <a:br>
              <a:rPr lang="en-US" sz="2400" dirty="0">
                <a:solidFill>
                  <a:srgbClr val="FFFF00"/>
                </a:solidFill>
                <a:effectLst/>
              </a:rPr>
            </a:br>
            <a:r>
              <a:rPr lang="en-US" sz="2400" dirty="0">
                <a:solidFill>
                  <a:srgbClr val="FFFF00"/>
                </a:solidFill>
                <a:effectLst/>
              </a:rPr>
              <a:t>10      IN      PTR      www.sabancaya.com.</a:t>
            </a:r>
            <a:r>
              <a:rPr lang="en-US" sz="1600" dirty="0">
                <a:effectLst/>
              </a:rPr>
              <a:t/>
            </a:r>
            <a:br>
              <a:rPr lang="en-US" sz="1600" dirty="0">
                <a:effectLst/>
              </a:rPr>
            </a:br>
            <a:endParaRPr lang="es-ES" dirty="0">
              <a:effectLst/>
            </a:endParaRPr>
          </a:p>
          <a:p>
            <a:pPr>
              <a:lnSpc>
                <a:spcPct val="80000"/>
              </a:lnSpc>
            </a:pPr>
            <a:endParaRPr lang="es-E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82946" y="-12307"/>
            <a:ext cx="7543800" cy="1108075"/>
          </a:xfrm>
        </p:spPr>
        <p:txBody>
          <a:bodyPr/>
          <a:lstStyle/>
          <a:p>
            <a:pPr algn="ctr"/>
            <a:r>
              <a:rPr lang="es-ES" sz="3600" dirty="0">
                <a:effectLst/>
              </a:rPr>
              <a:t>Comprobaciones</a:t>
            </a:r>
            <a:endParaRPr lang="es-ES" sz="3600" b="0" dirty="0">
              <a:effectLst/>
            </a:endParaRPr>
          </a:p>
        </p:txBody>
      </p:sp>
      <p:sp>
        <p:nvSpPr>
          <p:cNvPr id="32771" name="Rectangle 3"/>
          <p:cNvSpPr>
            <a:spLocks noGrp="1" noChangeArrowheads="1"/>
          </p:cNvSpPr>
          <p:nvPr>
            <p:ph idx="1"/>
          </p:nvPr>
        </p:nvSpPr>
        <p:spPr>
          <a:xfrm>
            <a:off x="450364" y="836712"/>
            <a:ext cx="8208963" cy="4824512"/>
          </a:xfrm>
        </p:spPr>
        <p:txBody>
          <a:bodyPr/>
          <a:lstStyle/>
          <a:p>
            <a:pPr>
              <a:lnSpc>
                <a:spcPct val="80000"/>
              </a:lnSpc>
            </a:pPr>
            <a:r>
              <a:rPr lang="en-US" sz="2400" b="1" dirty="0">
                <a:solidFill>
                  <a:srgbClr val="FFFF00"/>
                </a:solidFill>
                <a:effectLst/>
              </a:rPr>
              <a:t>host www.sabancaya.com </a:t>
            </a:r>
            <a:r>
              <a:rPr lang="en-US" sz="2400" b="1" dirty="0" smtClean="0">
                <a:solidFill>
                  <a:srgbClr val="FFFF00"/>
                </a:solidFill>
                <a:effectLst/>
              </a:rPr>
              <a:t>192.168.1.10</a:t>
            </a:r>
          </a:p>
          <a:p>
            <a:pPr>
              <a:lnSpc>
                <a:spcPct val="80000"/>
              </a:lnSpc>
            </a:pPr>
            <a:endParaRPr lang="en-US" sz="2400" b="1" dirty="0" smtClean="0">
              <a:solidFill>
                <a:srgbClr val="FFFF00"/>
              </a:solidFill>
            </a:endParaRPr>
          </a:p>
          <a:p>
            <a:pPr>
              <a:lnSpc>
                <a:spcPct val="80000"/>
              </a:lnSpc>
            </a:pPr>
            <a:r>
              <a:rPr lang="en-US" sz="2400" b="1" dirty="0" smtClean="0">
                <a:solidFill>
                  <a:srgbClr val="FFFF00"/>
                </a:solidFill>
              </a:rPr>
              <a:t> dig www.sabancaya.com </a:t>
            </a:r>
            <a:r>
              <a:rPr lang="en-US" sz="2400" b="1" dirty="0">
                <a:solidFill>
                  <a:srgbClr val="FFFF00"/>
                </a:solidFill>
                <a:effectLst/>
              </a:rPr>
              <a:t/>
            </a:r>
            <a:br>
              <a:rPr lang="en-US" sz="2400" b="1" dirty="0">
                <a:solidFill>
                  <a:srgbClr val="FFFF00"/>
                </a:solidFill>
                <a:effectLst/>
              </a:rPr>
            </a:br>
            <a:endParaRPr lang="en-US" sz="2400" b="1" dirty="0" smtClean="0">
              <a:solidFill>
                <a:srgbClr val="FFFF00"/>
              </a:solidFill>
              <a:effectLst/>
            </a:endParaRPr>
          </a:p>
          <a:p>
            <a:pPr>
              <a:lnSpc>
                <a:spcPct val="80000"/>
              </a:lnSpc>
            </a:pPr>
            <a:r>
              <a:rPr lang="en-US" sz="2400" b="1" dirty="0" smtClean="0">
                <a:solidFill>
                  <a:srgbClr val="FFFF00"/>
                </a:solidFill>
              </a:rPr>
              <a:t> dig ftp.sabancaya.com</a:t>
            </a:r>
            <a:endParaRPr lang="en-US" sz="2400" b="1" dirty="0">
              <a:solidFill>
                <a:srgbClr val="FFFF00"/>
              </a:solidFill>
              <a:effectLst/>
            </a:endParaRPr>
          </a:p>
          <a:p>
            <a:pPr>
              <a:lnSpc>
                <a:spcPct val="80000"/>
              </a:lnSpc>
            </a:pPr>
            <a:endParaRPr lang="en-US" sz="2400" b="1" dirty="0" smtClean="0">
              <a:solidFill>
                <a:srgbClr val="FFFF00"/>
              </a:solidFill>
              <a:effectLst/>
            </a:endParaRPr>
          </a:p>
          <a:p>
            <a:pPr>
              <a:lnSpc>
                <a:spcPct val="80000"/>
              </a:lnSpc>
            </a:pPr>
            <a:r>
              <a:rPr lang="en-US" sz="2400" b="1" dirty="0" smtClean="0">
                <a:solidFill>
                  <a:srgbClr val="FF0000"/>
                </a:solidFill>
                <a:effectLst/>
              </a:rPr>
              <a:t>dig </a:t>
            </a:r>
            <a:r>
              <a:rPr lang="en-US" sz="2400" b="1" dirty="0">
                <a:solidFill>
                  <a:srgbClr val="FF0000"/>
                </a:solidFill>
                <a:effectLst/>
              </a:rPr>
              <a:t>@192.168.1.10 sabancaya.com MX</a:t>
            </a:r>
            <a:r>
              <a:rPr lang="en-US" sz="2400" b="1" dirty="0">
                <a:solidFill>
                  <a:srgbClr val="FFFF00"/>
                </a:solidFill>
                <a:effectLst/>
              </a:rPr>
              <a:t/>
            </a:r>
            <a:br>
              <a:rPr lang="en-US" sz="2400" b="1" dirty="0">
                <a:solidFill>
                  <a:srgbClr val="FFFF00"/>
                </a:solidFill>
                <a:effectLst/>
              </a:rPr>
            </a:br>
            <a:endParaRPr lang="en-US" sz="2400" b="1" dirty="0">
              <a:solidFill>
                <a:srgbClr val="FFFF00"/>
              </a:solidFill>
              <a:effectLst/>
            </a:endParaRPr>
          </a:p>
          <a:p>
            <a:pPr>
              <a:lnSpc>
                <a:spcPct val="80000"/>
              </a:lnSpc>
            </a:pPr>
            <a:r>
              <a:rPr lang="en-US" sz="2400" b="1" dirty="0">
                <a:solidFill>
                  <a:srgbClr val="FFFF00"/>
                </a:solidFill>
                <a:effectLst/>
              </a:rPr>
              <a:t>dig sabancaya.com </a:t>
            </a:r>
            <a:r>
              <a:rPr lang="en-US" sz="2400" b="1" dirty="0" smtClean="0">
                <a:solidFill>
                  <a:srgbClr val="FFFF00"/>
                </a:solidFill>
                <a:effectLst/>
              </a:rPr>
              <a:t>NS</a:t>
            </a:r>
          </a:p>
          <a:p>
            <a:pPr>
              <a:lnSpc>
                <a:spcPct val="80000"/>
              </a:lnSpc>
            </a:pPr>
            <a:endParaRPr lang="en-US" sz="2400" b="1" dirty="0">
              <a:solidFill>
                <a:srgbClr val="FFFF00"/>
              </a:solidFill>
            </a:endParaRPr>
          </a:p>
          <a:p>
            <a:pPr>
              <a:lnSpc>
                <a:spcPct val="80000"/>
              </a:lnSpc>
            </a:pPr>
            <a:r>
              <a:rPr lang="en-US" sz="2400" b="1" dirty="0" smtClean="0">
                <a:solidFill>
                  <a:srgbClr val="FFFF00"/>
                </a:solidFill>
                <a:effectLst/>
              </a:rPr>
              <a:t> host –C sa</a:t>
            </a:r>
            <a:r>
              <a:rPr lang="en-US" sz="2400" b="1" dirty="0" smtClean="0">
                <a:solidFill>
                  <a:srgbClr val="FFFF00"/>
                </a:solidFill>
              </a:rPr>
              <a:t>bancaya.com</a:t>
            </a:r>
          </a:p>
          <a:p>
            <a:pPr>
              <a:lnSpc>
                <a:spcPct val="80000"/>
              </a:lnSpc>
            </a:pPr>
            <a:endParaRPr lang="en-US" sz="2400" b="1" dirty="0" smtClean="0">
              <a:solidFill>
                <a:srgbClr val="FFFF00"/>
              </a:solidFill>
              <a:effectLst/>
            </a:endParaRPr>
          </a:p>
          <a:p>
            <a:pPr>
              <a:lnSpc>
                <a:spcPct val="80000"/>
              </a:lnSpc>
            </a:pPr>
            <a:r>
              <a:rPr lang="en-US" sz="2400" b="1" dirty="0" smtClean="0">
                <a:solidFill>
                  <a:srgbClr val="FFFF00"/>
                </a:solidFill>
                <a:effectLst/>
              </a:rPr>
              <a:t> </a:t>
            </a:r>
            <a:r>
              <a:rPr lang="en-US" sz="2400" b="1" dirty="0">
                <a:solidFill>
                  <a:srgbClr val="FFFF00"/>
                </a:solidFill>
              </a:rPr>
              <a:t>host </a:t>
            </a:r>
            <a:r>
              <a:rPr lang="en-US" sz="2400" b="1" dirty="0" smtClean="0">
                <a:solidFill>
                  <a:srgbClr val="FFFF00"/>
                </a:solidFill>
              </a:rPr>
              <a:t>–a </a:t>
            </a:r>
            <a:r>
              <a:rPr lang="en-US" sz="2400" b="1" dirty="0">
                <a:solidFill>
                  <a:srgbClr val="FFFF00"/>
                </a:solidFill>
              </a:rPr>
              <a:t>sabancaya.com</a:t>
            </a:r>
            <a:r>
              <a:rPr lang="en-US" sz="2400" b="1" dirty="0">
                <a:solidFill>
                  <a:srgbClr val="FFFF00"/>
                </a:solidFill>
                <a:effectLst/>
              </a:rPr>
              <a:t/>
            </a:r>
            <a:br>
              <a:rPr lang="en-US" sz="2400" b="1" dirty="0">
                <a:solidFill>
                  <a:srgbClr val="FFFF00"/>
                </a:solidFill>
                <a:effectLst/>
              </a:rPr>
            </a:br>
            <a:endParaRPr lang="en-US" sz="2400" b="1" dirty="0">
              <a:solidFill>
                <a:srgbClr val="FFFF00"/>
              </a:solidFill>
              <a:effectLst/>
            </a:endParaRPr>
          </a:p>
          <a:p>
            <a:pPr>
              <a:lnSpc>
                <a:spcPct val="80000"/>
              </a:lnSpc>
            </a:pPr>
            <a:r>
              <a:rPr lang="en-US" sz="2400" b="1" dirty="0" smtClean="0">
                <a:solidFill>
                  <a:srgbClr val="FFFF00"/>
                </a:solidFill>
                <a:effectLst/>
              </a:rPr>
              <a:t> En Windows :  </a:t>
            </a:r>
            <a:r>
              <a:rPr lang="en-US" sz="2400" b="1" dirty="0" err="1" smtClean="0">
                <a:solidFill>
                  <a:srgbClr val="FFFF00"/>
                </a:solidFill>
                <a:effectLst/>
              </a:rPr>
              <a:t>nslookup</a:t>
            </a:r>
            <a:r>
              <a:rPr lang="en-US" sz="2400" b="1" smtClean="0">
                <a:solidFill>
                  <a:srgbClr val="FFFF00"/>
                </a:solidFill>
                <a:effectLst/>
              </a:rPr>
              <a:t> sabancaya.com</a:t>
            </a:r>
            <a:r>
              <a:rPr lang="en-US" sz="2400" b="1" dirty="0">
                <a:solidFill>
                  <a:srgbClr val="FFFF00"/>
                </a:solidFill>
                <a:effectLst/>
              </a:rPr>
              <a:t/>
            </a:r>
            <a:br>
              <a:rPr lang="en-US" sz="2400" b="1" dirty="0">
                <a:solidFill>
                  <a:srgbClr val="FFFF00"/>
                </a:solidFill>
                <a:effectLst/>
              </a:rPr>
            </a:br>
            <a:endParaRPr lang="en-US" sz="2400" b="1" dirty="0">
              <a:solidFill>
                <a:srgbClr val="FFFF00"/>
              </a:solidFill>
              <a:effectLst/>
            </a:endParaRPr>
          </a:p>
          <a:p>
            <a:pPr>
              <a:lnSpc>
                <a:spcPct val="80000"/>
              </a:lnSpc>
            </a:pPr>
            <a:r>
              <a:rPr lang="en-US" sz="2400" b="1" dirty="0" err="1">
                <a:solidFill>
                  <a:srgbClr val="FFFF00"/>
                </a:solidFill>
                <a:effectLst/>
              </a:rPr>
              <a:t>jwhois</a:t>
            </a:r>
            <a:r>
              <a:rPr lang="en-US" sz="2400" b="1" dirty="0">
                <a:solidFill>
                  <a:srgbClr val="FFFF00"/>
                </a:solidFill>
                <a:effectLst/>
              </a:rPr>
              <a:t> sabancaya.com</a:t>
            </a:r>
            <a:r>
              <a:rPr lang="en-US" sz="2400" dirty="0">
                <a:solidFill>
                  <a:schemeClr val="hlink"/>
                </a:solidFill>
                <a:effectLst/>
              </a:rPr>
              <a:t/>
            </a:r>
            <a:br>
              <a:rPr lang="en-US" sz="2400" dirty="0">
                <a:solidFill>
                  <a:schemeClr val="hlink"/>
                </a:solidFill>
                <a:effectLst/>
              </a:rPr>
            </a:br>
            <a:r>
              <a:rPr lang="en-US" sz="3200" dirty="0">
                <a:effectLst/>
              </a:rPr>
              <a:t/>
            </a:r>
            <a:br>
              <a:rPr lang="en-US" sz="3200" dirty="0">
                <a:effectLst/>
              </a:rPr>
            </a:br>
            <a:endParaRPr lang="es-ES" sz="2400" dirty="0">
              <a:effectLst/>
            </a:endParaRPr>
          </a:p>
          <a:p>
            <a:pPr>
              <a:lnSpc>
                <a:spcPct val="80000"/>
              </a:lnSpc>
            </a:pPr>
            <a:endParaRPr lang="es-ES" sz="3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algn="ctr">
              <a:buFont typeface="Wingdings" panose="05000000000000000000" pitchFamily="2" charset="2"/>
              <a:buNone/>
            </a:pPr>
            <a:r>
              <a:rPr lang="es-ES" sz="15600" dirty="0">
                <a:solidFill>
                  <a:srgbClr val="FFFF00"/>
                </a:solidFill>
              </a:rPr>
              <a:t>FIN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14375" y="428625"/>
            <a:ext cx="285750" cy="2857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s-MX"/>
          </a:p>
        </p:txBody>
      </p:sp>
      <p:sp>
        <p:nvSpPr>
          <p:cNvPr id="3" name="Rounded Rectangle 2"/>
          <p:cNvSpPr/>
          <p:nvPr/>
        </p:nvSpPr>
        <p:spPr>
          <a:xfrm>
            <a:off x="857250" y="550863"/>
            <a:ext cx="285750" cy="2857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s-MX"/>
          </a:p>
        </p:txBody>
      </p:sp>
      <p:sp>
        <p:nvSpPr>
          <p:cNvPr id="4" name="Rectangle 3"/>
          <p:cNvSpPr/>
          <p:nvPr/>
        </p:nvSpPr>
        <p:spPr>
          <a:xfrm>
            <a:off x="571472" y="148216"/>
            <a:ext cx="4071966" cy="923330"/>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sz="5400" b="1" dirty="0" err="1">
                <a:ln w="18415" cmpd="sng">
                  <a:solidFill>
                    <a:srgbClr val="FFFFFF"/>
                  </a:solidFill>
                  <a:prstDash val="solid"/>
                </a:ln>
                <a:solidFill>
                  <a:srgbClr val="FFFF00"/>
                </a:solidFill>
                <a:effectLst>
                  <a:outerShdw blurRad="63500" dir="3600000" algn="tl" rotWithShape="0">
                    <a:srgbClr val="000000">
                      <a:alpha val="70000"/>
                    </a:srgbClr>
                  </a:outerShdw>
                </a:effectLst>
                <a:latin typeface="+mn-lt"/>
                <a:cs typeface="+mn-cs"/>
              </a:rPr>
              <a:t>Ejemplos</a:t>
            </a:r>
            <a:endParaRPr lang="en-US" sz="5400" b="1" cap="all" dirty="0">
              <a:ln w="0"/>
              <a:solidFill>
                <a:srgbClr val="FFFF00"/>
              </a:solidFill>
              <a:effectLst>
                <a:reflection blurRad="12700" stA="50000" endPos="50000" dist="5000" dir="5400000" sy="-100000" rotWithShape="0"/>
              </a:effectLst>
              <a:latin typeface="+mn-lt"/>
              <a:cs typeface="+mn-cs"/>
            </a:endParaRPr>
          </a:p>
        </p:txBody>
      </p:sp>
      <p:graphicFrame>
        <p:nvGraphicFramePr>
          <p:cNvPr id="5" name="Diagrama 4"/>
          <p:cNvGraphicFramePr/>
          <p:nvPr/>
        </p:nvGraphicFramePr>
        <p:xfrm>
          <a:off x="571500" y="1285875"/>
          <a:ext cx="7929563" cy="261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9026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14375" y="428625"/>
            <a:ext cx="285750" cy="2857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s-MX"/>
          </a:p>
        </p:txBody>
      </p:sp>
      <p:sp>
        <p:nvSpPr>
          <p:cNvPr id="3" name="Rounded Rectangle 2"/>
          <p:cNvSpPr/>
          <p:nvPr/>
        </p:nvSpPr>
        <p:spPr>
          <a:xfrm>
            <a:off x="857250" y="550863"/>
            <a:ext cx="285750" cy="2857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s-MX"/>
          </a:p>
        </p:txBody>
      </p:sp>
      <p:sp>
        <p:nvSpPr>
          <p:cNvPr id="4" name="Rectangle 3"/>
          <p:cNvSpPr/>
          <p:nvPr/>
        </p:nvSpPr>
        <p:spPr>
          <a:xfrm>
            <a:off x="1071538" y="148216"/>
            <a:ext cx="4929222" cy="707886"/>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s-ES" sz="4000" b="1" cap="all" dirty="0">
                <a:ln w="18415" cmpd="sng">
                  <a:solidFill>
                    <a:srgbClr val="FFFFFF"/>
                  </a:solidFill>
                  <a:prstDash val="solid"/>
                </a:ln>
                <a:solidFill>
                  <a:srgbClr val="FFFF00"/>
                </a:solidFill>
                <a:effectLst>
                  <a:outerShdw blurRad="63500" dir="3600000" algn="tl" rotWithShape="0">
                    <a:srgbClr val="000000">
                      <a:alpha val="70000"/>
                    </a:srgbClr>
                  </a:outerShdw>
                </a:effectLst>
                <a:latin typeface="+mn-lt"/>
                <a:cs typeface="+mn-cs"/>
              </a:rPr>
              <a:t>Arquitectura</a:t>
            </a:r>
            <a:endParaRPr lang="en-US" sz="4000" b="1" cap="all" dirty="0">
              <a:ln w="0"/>
              <a:solidFill>
                <a:srgbClr val="FFFF00"/>
              </a:solidFill>
              <a:effectLst>
                <a:reflection blurRad="12700" stA="50000" endPos="50000" dist="5000" dir="5400000" sy="-100000" rotWithShape="0"/>
              </a:effectLst>
              <a:latin typeface="+mn-lt"/>
              <a:cs typeface="+mn-cs"/>
            </a:endParaRPr>
          </a:p>
        </p:txBody>
      </p:sp>
      <p:sp>
        <p:nvSpPr>
          <p:cNvPr id="5" name="Rectangle 4"/>
          <p:cNvSpPr/>
          <p:nvPr/>
        </p:nvSpPr>
        <p:spPr>
          <a:xfrm>
            <a:off x="539552" y="1114200"/>
            <a:ext cx="7786687" cy="4893647"/>
          </a:xfrm>
          <a:prstGeom prst="rect">
            <a:avLst/>
          </a:prstGeom>
        </p:spPr>
        <p:txBody>
          <a:bodyPr>
            <a:spAutoFit/>
          </a:bodyPr>
          <a:lstStyle/>
          <a:p>
            <a:pPr>
              <a:defRPr/>
            </a:pPr>
            <a:r>
              <a:rPr lang="es-ES" sz="2400" dirty="0">
                <a:solidFill>
                  <a:schemeClr val="tx2"/>
                </a:solidFill>
                <a:latin typeface="+mj-lt"/>
                <a:cs typeface="Arial" charset="0"/>
              </a:rPr>
              <a:t>El sistema DNS funciona principalmente en base al protocolo </a:t>
            </a:r>
            <a:r>
              <a:rPr lang="es-ES" sz="2400" b="1" dirty="0">
                <a:solidFill>
                  <a:schemeClr val="tx2"/>
                </a:solidFill>
                <a:latin typeface="+mj-lt"/>
                <a:cs typeface="Arial" charset="0"/>
              </a:rPr>
              <a:t>UDP</a:t>
            </a:r>
            <a:r>
              <a:rPr lang="es-ES" sz="2400" dirty="0">
                <a:solidFill>
                  <a:schemeClr val="tx2"/>
                </a:solidFill>
                <a:latin typeface="+mj-lt"/>
                <a:cs typeface="Arial" charset="0"/>
              </a:rPr>
              <a:t>. Los requerimientos se realizan a través del </a:t>
            </a:r>
            <a:r>
              <a:rPr lang="es-ES" sz="2400" i="1" dirty="0">
                <a:solidFill>
                  <a:schemeClr val="tx2"/>
                </a:solidFill>
                <a:latin typeface="+mj-lt"/>
                <a:cs typeface="Arial" charset="0"/>
              </a:rPr>
              <a:t>puerto</a:t>
            </a:r>
            <a:r>
              <a:rPr lang="es-ES" sz="2400" dirty="0">
                <a:solidFill>
                  <a:schemeClr val="tx2"/>
                </a:solidFill>
                <a:latin typeface="+mj-lt"/>
                <a:cs typeface="Arial" charset="0"/>
              </a:rPr>
              <a:t> </a:t>
            </a:r>
            <a:r>
              <a:rPr lang="es-ES" sz="2400" b="1" dirty="0">
                <a:solidFill>
                  <a:schemeClr val="tx2"/>
                </a:solidFill>
                <a:latin typeface="+mj-lt"/>
                <a:cs typeface="Arial" charset="0"/>
              </a:rPr>
              <a:t>53</a:t>
            </a:r>
            <a:r>
              <a:rPr lang="es-ES" sz="2400" dirty="0">
                <a:solidFill>
                  <a:schemeClr val="tx2"/>
                </a:solidFill>
                <a:latin typeface="+mj-lt"/>
                <a:cs typeface="Arial" charset="0"/>
              </a:rPr>
              <a:t>.</a:t>
            </a:r>
          </a:p>
          <a:p>
            <a:pPr>
              <a:defRPr/>
            </a:pPr>
            <a:r>
              <a:rPr lang="es-ES" sz="2400" dirty="0">
                <a:solidFill>
                  <a:schemeClr val="tx2"/>
                </a:solidFill>
                <a:latin typeface="+mj-lt"/>
                <a:cs typeface="Arial" charset="0"/>
              </a:rPr>
              <a:t>El sistema está estructurado en forma de "</a:t>
            </a:r>
            <a:r>
              <a:rPr lang="es-ES" sz="2400" i="1" dirty="0">
                <a:solidFill>
                  <a:schemeClr val="tx2"/>
                </a:solidFill>
                <a:latin typeface="+mj-lt"/>
                <a:cs typeface="Arial" charset="0"/>
              </a:rPr>
              <a:t>árbol</a:t>
            </a:r>
            <a:r>
              <a:rPr lang="es-ES" sz="2400" dirty="0">
                <a:solidFill>
                  <a:schemeClr val="tx2"/>
                </a:solidFill>
                <a:latin typeface="+mj-lt"/>
                <a:cs typeface="Arial" charset="0"/>
              </a:rPr>
              <a:t>". Cada </a:t>
            </a:r>
            <a:r>
              <a:rPr lang="es-ES" sz="2400" i="1" dirty="0">
                <a:solidFill>
                  <a:schemeClr val="tx2"/>
                </a:solidFill>
                <a:latin typeface="+mj-lt"/>
                <a:cs typeface="Arial" charset="0"/>
              </a:rPr>
              <a:t>nodo</a:t>
            </a:r>
            <a:r>
              <a:rPr lang="es-ES" sz="2400" dirty="0">
                <a:solidFill>
                  <a:schemeClr val="tx2"/>
                </a:solidFill>
                <a:latin typeface="+mj-lt"/>
                <a:cs typeface="Arial" charset="0"/>
              </a:rPr>
              <a:t> del árbol está compuesto por un grupo de servidores que se encargan de resolver un conjunto de dominios (</a:t>
            </a:r>
            <a:r>
              <a:rPr lang="es-ES" sz="2400" i="1" dirty="0">
                <a:solidFill>
                  <a:schemeClr val="tx2"/>
                </a:solidFill>
                <a:latin typeface="+mj-lt"/>
                <a:cs typeface="Arial" charset="0"/>
              </a:rPr>
              <a:t>zona de autoridad</a:t>
            </a:r>
            <a:r>
              <a:rPr lang="es-ES" sz="2400" dirty="0">
                <a:solidFill>
                  <a:schemeClr val="tx2"/>
                </a:solidFill>
                <a:latin typeface="+mj-lt"/>
                <a:cs typeface="Arial" charset="0"/>
              </a:rPr>
              <a:t>). </a:t>
            </a:r>
          </a:p>
          <a:p>
            <a:pPr>
              <a:defRPr/>
            </a:pPr>
            <a:endParaRPr lang="es-ES" sz="2400" dirty="0">
              <a:solidFill>
                <a:schemeClr val="tx2"/>
              </a:solidFill>
              <a:latin typeface="+mj-lt"/>
              <a:cs typeface="Arial" charset="0"/>
            </a:endParaRPr>
          </a:p>
          <a:p>
            <a:pPr>
              <a:defRPr/>
            </a:pPr>
            <a:r>
              <a:rPr lang="es-ES" sz="2400" dirty="0">
                <a:solidFill>
                  <a:schemeClr val="tx2"/>
                </a:solidFill>
                <a:latin typeface="+mj-lt"/>
                <a:cs typeface="Arial" charset="0"/>
              </a:rPr>
              <a:t>Un servidor puede delegar en otro (u otros) la autoridad sobre alguna de sus sub-zonas (esto es, algún </a:t>
            </a:r>
            <a:r>
              <a:rPr lang="es-ES" sz="2400" i="1" dirty="0">
                <a:solidFill>
                  <a:schemeClr val="tx2"/>
                </a:solidFill>
                <a:latin typeface="+mj-lt"/>
                <a:cs typeface="Arial" charset="0"/>
              </a:rPr>
              <a:t>subdominio</a:t>
            </a:r>
            <a:r>
              <a:rPr lang="es-ES" sz="2400" dirty="0">
                <a:solidFill>
                  <a:schemeClr val="tx2"/>
                </a:solidFill>
                <a:latin typeface="+mj-lt"/>
                <a:cs typeface="Arial" charset="0"/>
              </a:rPr>
              <a:t> de la zona sobre la que él tiene autoridad). Un subdominio puede verse como una </a:t>
            </a:r>
            <a:r>
              <a:rPr lang="es-ES" sz="2400" i="1" dirty="0">
                <a:solidFill>
                  <a:schemeClr val="tx2"/>
                </a:solidFill>
                <a:latin typeface="+mj-lt"/>
                <a:cs typeface="Arial" charset="0"/>
              </a:rPr>
              <a:t>especialización</a:t>
            </a:r>
            <a:r>
              <a:rPr lang="es-ES" sz="2400" dirty="0">
                <a:solidFill>
                  <a:schemeClr val="tx2"/>
                </a:solidFill>
                <a:latin typeface="+mj-lt"/>
                <a:cs typeface="Arial" charset="0"/>
              </a:rPr>
              <a:t> de un dominio de nivel anterior.</a:t>
            </a:r>
          </a:p>
        </p:txBody>
      </p:sp>
    </p:spTree>
    <p:extLst>
      <p:ext uri="{BB962C8B-B14F-4D97-AF65-F5344CB8AC3E}">
        <p14:creationId xmlns:p14="http://schemas.microsoft.com/office/powerpoint/2010/main" val="1310640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76413"/>
            <a:ext cx="8537575"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071538" y="148216"/>
            <a:ext cx="7715304" cy="769441"/>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s-ES" sz="4400" b="1" cap="all" dirty="0" err="1">
                <a:ln w="18415" cmpd="sng">
                  <a:solidFill>
                    <a:srgbClr val="FFFFFF"/>
                  </a:solidFill>
                  <a:prstDash val="solid"/>
                </a:ln>
                <a:solidFill>
                  <a:srgbClr val="FFFF00"/>
                </a:solidFill>
                <a:effectLst>
                  <a:outerShdw blurRad="63500" dir="3600000" algn="tl" rotWithShape="0">
                    <a:srgbClr val="000000">
                      <a:alpha val="70000"/>
                    </a:srgbClr>
                  </a:outerShdw>
                </a:effectLst>
                <a:latin typeface="+mn-lt"/>
                <a:cs typeface="+mn-cs"/>
              </a:rPr>
              <a:t>Domain</a:t>
            </a:r>
            <a:r>
              <a:rPr lang="es-ES" sz="4400" b="1" cap="all" dirty="0">
                <a:ln w="18415" cmpd="sng">
                  <a:solidFill>
                    <a:srgbClr val="FFFFFF"/>
                  </a:solidFill>
                  <a:prstDash val="solid"/>
                </a:ln>
                <a:solidFill>
                  <a:srgbClr val="FFFF00"/>
                </a:solidFill>
                <a:effectLst>
                  <a:outerShdw blurRad="63500" dir="3600000" algn="tl" rotWithShape="0">
                    <a:srgbClr val="000000">
                      <a:alpha val="70000"/>
                    </a:srgbClr>
                  </a:outerShdw>
                </a:effectLst>
                <a:latin typeface="+mn-lt"/>
                <a:cs typeface="+mn-cs"/>
              </a:rPr>
              <a:t> </a:t>
            </a:r>
            <a:r>
              <a:rPr lang="es-ES" sz="4400" b="1" cap="all" dirty="0" err="1">
                <a:ln w="18415" cmpd="sng">
                  <a:solidFill>
                    <a:srgbClr val="FFFFFF"/>
                  </a:solidFill>
                  <a:prstDash val="solid"/>
                </a:ln>
                <a:solidFill>
                  <a:srgbClr val="FFFF00"/>
                </a:solidFill>
                <a:effectLst>
                  <a:outerShdw blurRad="63500" dir="3600000" algn="tl" rotWithShape="0">
                    <a:srgbClr val="000000">
                      <a:alpha val="70000"/>
                    </a:srgbClr>
                  </a:outerShdw>
                </a:effectLst>
                <a:latin typeface="+mn-lt"/>
                <a:cs typeface="+mn-cs"/>
              </a:rPr>
              <a:t>name</a:t>
            </a:r>
            <a:r>
              <a:rPr lang="es-ES" sz="4400" b="1" cap="all" dirty="0">
                <a:ln w="18415" cmpd="sng">
                  <a:solidFill>
                    <a:srgbClr val="FFFFFF"/>
                  </a:solidFill>
                  <a:prstDash val="solid"/>
                </a:ln>
                <a:solidFill>
                  <a:srgbClr val="FFFF00"/>
                </a:solidFill>
                <a:effectLst>
                  <a:outerShdw blurRad="63500" dir="3600000" algn="tl" rotWithShape="0">
                    <a:srgbClr val="000000">
                      <a:alpha val="70000"/>
                    </a:srgbClr>
                  </a:outerShdw>
                </a:effectLst>
                <a:latin typeface="+mn-lt"/>
                <a:cs typeface="+mn-cs"/>
              </a:rPr>
              <a:t> </a:t>
            </a:r>
            <a:r>
              <a:rPr lang="es-ES" sz="4400" b="1" cap="all" dirty="0" err="1">
                <a:ln w="18415" cmpd="sng">
                  <a:solidFill>
                    <a:srgbClr val="FFFFFF"/>
                  </a:solidFill>
                  <a:prstDash val="solid"/>
                </a:ln>
                <a:solidFill>
                  <a:srgbClr val="FFFF00"/>
                </a:solidFill>
                <a:effectLst>
                  <a:outerShdw blurRad="63500" dir="3600000" algn="tl" rotWithShape="0">
                    <a:srgbClr val="000000">
                      <a:alpha val="70000"/>
                    </a:srgbClr>
                  </a:outerShdw>
                </a:effectLst>
                <a:latin typeface="+mn-lt"/>
                <a:cs typeface="+mn-cs"/>
              </a:rPr>
              <a:t>space</a:t>
            </a:r>
            <a:endParaRPr lang="en-US" sz="4400" b="1" cap="all" dirty="0">
              <a:ln w="0"/>
              <a:solidFill>
                <a:srgbClr val="FFFF00"/>
              </a:solidFill>
              <a:effectLst>
                <a:reflection blurRad="12700" stA="50000" endPos="50000" dist="5000" dir="5400000" sy="-100000" rotWithShape="0"/>
              </a:effectLst>
              <a:latin typeface="+mn-lt"/>
              <a:cs typeface="+mn-cs"/>
            </a:endParaRPr>
          </a:p>
        </p:txBody>
      </p:sp>
    </p:spTree>
    <p:extLst>
      <p:ext uri="{BB962C8B-B14F-4D97-AF65-F5344CB8AC3E}">
        <p14:creationId xmlns:p14="http://schemas.microsoft.com/office/powerpoint/2010/main" val="3005279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228600"/>
            <a:ext cx="8647112" cy="609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4"/>
          <p:cNvSpPr txBox="1">
            <a:spLocks noChangeArrowheads="1"/>
          </p:cNvSpPr>
          <p:nvPr/>
        </p:nvSpPr>
        <p:spPr bwMode="auto">
          <a:xfrm>
            <a:off x="5857875" y="219075"/>
            <a:ext cx="14911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chemeClr val="accent2"/>
                </a:solidFill>
                <a:latin typeface="Times" panose="02020603050405020304" pitchFamily="18" charset="0"/>
              </a:rPr>
              <a:t>Domain names</a:t>
            </a:r>
            <a:br>
              <a:rPr lang="en-US" altLang="en-US" sz="1600" b="1" dirty="0">
                <a:solidFill>
                  <a:schemeClr val="accent2"/>
                </a:solidFill>
                <a:latin typeface="Times" panose="02020603050405020304" pitchFamily="18" charset="0"/>
              </a:rPr>
            </a:br>
            <a:r>
              <a:rPr lang="en-US" altLang="en-US" sz="1600" b="1" dirty="0">
                <a:solidFill>
                  <a:schemeClr val="accent2"/>
                </a:solidFill>
                <a:latin typeface="Times" panose="02020603050405020304" pitchFamily="18" charset="0"/>
              </a:rPr>
              <a:t>and labels</a:t>
            </a:r>
          </a:p>
        </p:txBody>
      </p:sp>
    </p:spTree>
    <p:extLst>
      <p:ext uri="{BB962C8B-B14F-4D97-AF65-F5344CB8AC3E}">
        <p14:creationId xmlns:p14="http://schemas.microsoft.com/office/powerpoint/2010/main" val="4019364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469900"/>
            <a:ext cx="8675687" cy="5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ext Box 4"/>
          <p:cNvSpPr txBox="1">
            <a:spLocks noChangeArrowheads="1"/>
          </p:cNvSpPr>
          <p:nvPr/>
        </p:nvSpPr>
        <p:spPr bwMode="auto">
          <a:xfrm>
            <a:off x="6996113" y="492125"/>
            <a:ext cx="17192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a:solidFill>
                  <a:schemeClr val="accent2"/>
                </a:solidFill>
                <a:latin typeface="Times" panose="02020603050405020304" pitchFamily="18" charset="0"/>
              </a:rPr>
              <a:t>Domains</a:t>
            </a:r>
          </a:p>
        </p:txBody>
      </p:sp>
    </p:spTree>
    <p:extLst>
      <p:ext uri="{BB962C8B-B14F-4D97-AF65-F5344CB8AC3E}">
        <p14:creationId xmlns:p14="http://schemas.microsoft.com/office/powerpoint/2010/main" val="4203988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4"/>
          <p:cNvSpPr txBox="1">
            <a:spLocks noChangeArrowheads="1"/>
          </p:cNvSpPr>
          <p:nvPr/>
        </p:nvSpPr>
        <p:spPr bwMode="auto">
          <a:xfrm>
            <a:off x="714375" y="71438"/>
            <a:ext cx="7929563"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MX" sz="3600" b="1" dirty="0">
                <a:solidFill>
                  <a:srgbClr val="FFFF00"/>
                </a:solidFill>
                <a:latin typeface="Calibri" panose="020F0502020204030204" pitchFamily="34" charset="0"/>
              </a:rPr>
              <a:t>DNS en Internet</a:t>
            </a:r>
          </a:p>
          <a:p>
            <a:pPr eaLnBrk="1" hangingPunct="1"/>
            <a:endParaRPr lang="es-MX" sz="2800" dirty="0">
              <a:solidFill>
                <a:schemeClr val="bg1"/>
              </a:solidFill>
              <a:latin typeface="Calibri" panose="020F0502020204030204" pitchFamily="34" charset="0"/>
            </a:endParaRPr>
          </a:p>
          <a:p>
            <a:pPr eaLnBrk="1" hangingPunct="1"/>
            <a:r>
              <a:rPr lang="es-MX" sz="2800" dirty="0">
                <a:solidFill>
                  <a:schemeClr val="tx2"/>
                </a:solidFill>
                <a:latin typeface="Calibri" panose="020F0502020204030204" pitchFamily="34" charset="0"/>
              </a:rPr>
              <a:t>DNS es un protocolo que se puede utilizar en diferentes plataformas. En Internet,  el </a:t>
            </a:r>
            <a:r>
              <a:rPr lang="es-MX" sz="2800" dirty="0" err="1">
                <a:solidFill>
                  <a:schemeClr val="tx2"/>
                </a:solidFill>
                <a:latin typeface="Calibri" panose="020F0502020204030204" pitchFamily="34" charset="0"/>
              </a:rPr>
              <a:t>domain</a:t>
            </a:r>
            <a:r>
              <a:rPr lang="es-MX" sz="2800" dirty="0">
                <a:solidFill>
                  <a:schemeClr val="tx2"/>
                </a:solidFill>
                <a:latin typeface="Calibri" panose="020F0502020204030204" pitchFamily="34" charset="0"/>
              </a:rPr>
              <a:t> </a:t>
            </a:r>
            <a:r>
              <a:rPr lang="es-MX" sz="2800" dirty="0" err="1">
                <a:solidFill>
                  <a:schemeClr val="tx2"/>
                </a:solidFill>
                <a:latin typeface="Calibri" panose="020F0502020204030204" pitchFamily="34" charset="0"/>
              </a:rPr>
              <a:t>name</a:t>
            </a:r>
            <a:r>
              <a:rPr lang="es-MX" sz="2800" dirty="0">
                <a:solidFill>
                  <a:schemeClr val="tx2"/>
                </a:solidFill>
                <a:latin typeface="Calibri" panose="020F0502020204030204" pitchFamily="34" charset="0"/>
              </a:rPr>
              <a:t> </a:t>
            </a:r>
            <a:r>
              <a:rPr lang="es-MX" sz="2800" dirty="0" err="1">
                <a:solidFill>
                  <a:schemeClr val="tx2"/>
                </a:solidFill>
                <a:latin typeface="Calibri" panose="020F0502020204030204" pitchFamily="34" charset="0"/>
              </a:rPr>
              <a:t>space</a:t>
            </a:r>
            <a:r>
              <a:rPr lang="es-MX" sz="2800" dirty="0">
                <a:solidFill>
                  <a:schemeClr val="tx2"/>
                </a:solidFill>
                <a:latin typeface="Calibri" panose="020F0502020204030204" pitchFamily="34" charset="0"/>
              </a:rPr>
              <a:t> (árbol) es dividido en tres secciones diferentes: dominios genéricos, dominios de países y dominios inversos.</a:t>
            </a:r>
          </a:p>
          <a:p>
            <a:pPr eaLnBrk="1" hangingPunct="1"/>
            <a:endParaRPr lang="es-MX" sz="2800" dirty="0">
              <a:solidFill>
                <a:schemeClr val="tx2"/>
              </a:solidFill>
              <a:latin typeface="Calibri" panose="020F0502020204030204" pitchFamily="34" charset="0"/>
            </a:endParaRPr>
          </a:p>
        </p:txBody>
      </p:sp>
      <p:pic>
        <p:nvPicPr>
          <p:cNvPr id="1126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3286125"/>
            <a:ext cx="7143750"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7356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23">
  <a:themeElements>
    <a:clrScheme name="sample 1">
      <a:dk1>
        <a:srgbClr val="003366"/>
      </a:dk1>
      <a:lt1>
        <a:srgbClr val="CCECFF"/>
      </a:lt1>
      <a:dk2>
        <a:srgbClr val="000099"/>
      </a:dk2>
      <a:lt2>
        <a:srgbClr val="FFFFFF"/>
      </a:lt2>
      <a:accent1>
        <a:srgbClr val="3491E6"/>
      </a:accent1>
      <a:accent2>
        <a:srgbClr val="9999FF"/>
      </a:accent2>
      <a:accent3>
        <a:srgbClr val="AAAACA"/>
      </a:accent3>
      <a:accent4>
        <a:srgbClr val="AEC9DA"/>
      </a:accent4>
      <a:accent5>
        <a:srgbClr val="AEC7F0"/>
      </a:accent5>
      <a:accent6>
        <a:srgbClr val="8A8AE7"/>
      </a:accent6>
      <a:hlink>
        <a:srgbClr val="33CCCC"/>
      </a:hlink>
      <a:folHlink>
        <a:srgbClr val="A8B79B"/>
      </a:folHlink>
    </a:clrScheme>
    <a:fontScheme name="sampl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003366"/>
        </a:dk1>
        <a:lt1>
          <a:srgbClr val="CCECFF"/>
        </a:lt1>
        <a:dk2>
          <a:srgbClr val="000099"/>
        </a:dk2>
        <a:lt2>
          <a:srgbClr val="FFFFFF"/>
        </a:lt2>
        <a:accent1>
          <a:srgbClr val="3491E6"/>
        </a:accent1>
        <a:accent2>
          <a:srgbClr val="9999FF"/>
        </a:accent2>
        <a:accent3>
          <a:srgbClr val="AAAACA"/>
        </a:accent3>
        <a:accent4>
          <a:srgbClr val="AEC9DA"/>
        </a:accent4>
        <a:accent5>
          <a:srgbClr val="AEC7F0"/>
        </a:accent5>
        <a:accent6>
          <a:srgbClr val="8A8AE7"/>
        </a:accent6>
        <a:hlink>
          <a:srgbClr val="33CCCC"/>
        </a:hlink>
        <a:folHlink>
          <a:srgbClr val="A8B79B"/>
        </a:folHlink>
      </a:clrScheme>
      <a:clrMap bg1="dk2" tx1="lt1" bg2="dk1" tx2="lt2" accent1="accent1" accent2="accent2" accent3="accent3" accent4="accent4" accent5="accent5" accent6="accent6" hlink="hlink" folHlink="folHlink"/>
    </a:extraClrScheme>
    <a:extraClrScheme>
      <a:clrScheme name="sample 2">
        <a:dk1>
          <a:srgbClr val="000099"/>
        </a:dk1>
        <a:lt1>
          <a:srgbClr val="CCECFF"/>
        </a:lt1>
        <a:dk2>
          <a:srgbClr val="5179E9"/>
        </a:dk2>
        <a:lt2>
          <a:srgbClr val="FFFFFF"/>
        </a:lt2>
        <a:accent1>
          <a:srgbClr val="47ABD3"/>
        </a:accent1>
        <a:accent2>
          <a:srgbClr val="FF9999"/>
        </a:accent2>
        <a:accent3>
          <a:srgbClr val="B3BEF2"/>
        </a:accent3>
        <a:accent4>
          <a:srgbClr val="AEC9DA"/>
        </a:accent4>
        <a:accent5>
          <a:srgbClr val="B1D2E6"/>
        </a:accent5>
        <a:accent6>
          <a:srgbClr val="E78A8A"/>
        </a:accent6>
        <a:hlink>
          <a:srgbClr val="00CC99"/>
        </a:hlink>
        <a:folHlink>
          <a:srgbClr val="8DAAC5"/>
        </a:folHlink>
      </a:clrScheme>
      <a:clrMap bg1="dk2" tx1="lt1" bg2="dk1" tx2="lt2" accent1="accent1" accent2="accent2" accent3="accent3" accent4="accent4" accent5="accent5" accent6="accent6" hlink="hlink" folHlink="folHlink"/>
    </a:extraClrScheme>
    <a:extraClrScheme>
      <a:clrScheme name="sample 3">
        <a:dk1>
          <a:srgbClr val="003366"/>
        </a:dk1>
        <a:lt1>
          <a:srgbClr val="CCECFF"/>
        </a:lt1>
        <a:dk2>
          <a:srgbClr val="006699"/>
        </a:dk2>
        <a:lt2>
          <a:srgbClr val="FFFFFF"/>
        </a:lt2>
        <a:accent1>
          <a:srgbClr val="29A3BB"/>
        </a:accent1>
        <a:accent2>
          <a:srgbClr val="99CC00"/>
        </a:accent2>
        <a:accent3>
          <a:srgbClr val="AAB8CA"/>
        </a:accent3>
        <a:accent4>
          <a:srgbClr val="AEC9DA"/>
        </a:accent4>
        <a:accent5>
          <a:srgbClr val="ACCEDA"/>
        </a:accent5>
        <a:accent6>
          <a:srgbClr val="8AB900"/>
        </a:accent6>
        <a:hlink>
          <a:srgbClr val="9999FF"/>
        </a:hlink>
        <a:folHlink>
          <a:srgbClr val="8DAAC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a23" id="{675879FC-165D-4A82-870E-619620025641}" vid="{8EB98F55-B0AE-4FBF-8B6E-7D399E14FD9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Tema23</Template>
  <TotalTime>329</TotalTime>
  <Words>1207</Words>
  <Application>Microsoft Office PowerPoint</Application>
  <PresentationFormat>Presentación en pantalla (4:3)</PresentationFormat>
  <Paragraphs>159</Paragraphs>
  <Slides>35</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35</vt:i4>
      </vt:variant>
    </vt:vector>
  </HeadingPairs>
  <TitlesOfParts>
    <vt:vector size="43" baseType="lpstr">
      <vt:lpstr>Arial</vt:lpstr>
      <vt:lpstr>Calibri</vt:lpstr>
      <vt:lpstr>Tahoma</vt:lpstr>
      <vt:lpstr>Times</vt:lpstr>
      <vt:lpstr>Times New Roman</vt:lpstr>
      <vt:lpstr>Verdana</vt:lpstr>
      <vt:lpstr>Wingdings</vt:lpstr>
      <vt:lpstr>Tema23</vt:lpstr>
      <vt:lpstr>Domain Name Server DNS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DNS (Domain Name System) </vt:lpstr>
      <vt:lpstr>REQUERIMIENTOS</vt:lpstr>
      <vt:lpstr>Zonas de Autoridad</vt:lpstr>
      <vt:lpstr>Zonas de Autoridad</vt:lpstr>
      <vt:lpstr>Presentación de PowerPoint</vt:lpstr>
      <vt:lpstr>Presentación de PowerPoint</vt:lpstr>
      <vt:lpstr>Presentación de PowerPoint</vt:lpstr>
      <vt:lpstr>Presentación de PowerPoint</vt:lpstr>
      <vt:lpstr>Zonas de Autoridad</vt:lpstr>
      <vt:lpstr>Zonas de Autoridad</vt:lpstr>
      <vt:lpstr>Configuración  /etc/hosts</vt:lpstr>
      <vt:lpstr>Configuracion  resolv.conf</vt:lpstr>
      <vt:lpstr>Configuracion named.conf</vt:lpstr>
      <vt:lpstr>¿Cómo sabemos si ejecuta el DNS?</vt:lpstr>
      <vt:lpstr>Configuración Zona Maestra</vt:lpstr>
      <vt:lpstr>Configuración Zona Maestra</vt:lpstr>
      <vt:lpstr>Configuración Zona Inversa</vt:lpstr>
      <vt:lpstr>Configuración Zona Inversa</vt:lpstr>
      <vt:lpstr>Comprobaciones</vt:lpstr>
      <vt:lpstr>Presentación de PowerPoint</vt:lpstr>
    </vt:vector>
  </TitlesOfParts>
  <Company>Misti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Name Server DNS</dc:title>
  <dc:creator>wifi</dc:creator>
  <cp:lastModifiedBy>Luis Alberto Roman Aguirre</cp:lastModifiedBy>
  <cp:revision>41</cp:revision>
  <dcterms:created xsi:type="dcterms:W3CDTF">2008-12-30T01:42:59Z</dcterms:created>
  <dcterms:modified xsi:type="dcterms:W3CDTF">2015-10-17T16:19:24Z</dcterms:modified>
</cp:coreProperties>
</file>